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8" r:id="rId9"/>
    <p:sldId id="263" r:id="rId10"/>
    <p:sldId id="264" r:id="rId11"/>
    <p:sldId id="265" r:id="rId12"/>
    <p:sldId id="266" r:id="rId13"/>
    <p:sldId id="279" r:id="rId14"/>
    <p:sldId id="267" r:id="rId15"/>
    <p:sldId id="268" r:id="rId16"/>
    <p:sldId id="270" r:id="rId17"/>
    <p:sldId id="269" r:id="rId18"/>
    <p:sldId id="271" r:id="rId19"/>
    <p:sldId id="280" r:id="rId20"/>
    <p:sldId id="272" r:id="rId21"/>
    <p:sldId id="275" r:id="rId22"/>
    <p:sldId id="274" r:id="rId23"/>
    <p:sldId id="273" r:id="rId24"/>
    <p:sldId id="277" r:id="rId25"/>
  </p:sldIdLst>
  <p:sldSz cx="9144000" cy="5219700"/>
  <p:notesSz cx="6858000" cy="9144000"/>
  <p:custDataLst>
    <p:tags r:id="rId2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384B"/>
    <a:srgbClr val="5E35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38" d="100"/>
          <a:sy n="138" d="100"/>
        </p:scale>
        <p:origin x="6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38100">
              <a:solidFill>
                <a:srgbClr val="F0F5F8"/>
              </a:solidFill>
            </a:ln>
          </c:spPr>
          <c:dPt>
            <c:idx val="0"/>
            <c:bubble3D val="0"/>
            <c:spPr>
              <a:solidFill>
                <a:schemeClr val="bg2">
                  <a:lumMod val="10000"/>
                </a:schemeClr>
              </a:solidFill>
              <a:ln w="38100">
                <a:solidFill>
                  <a:srgbClr val="F0F5F8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A47-47C3-A6D4-2932AF80F5C1}"/>
              </c:ext>
            </c:extLst>
          </c:dPt>
          <c:dPt>
            <c:idx val="1"/>
            <c:bubble3D val="0"/>
            <c:spPr>
              <a:solidFill>
                <a:schemeClr val="tx1">
                  <a:lumMod val="95000"/>
                  <a:lumOff val="5000"/>
                </a:schemeClr>
              </a:solidFill>
              <a:ln w="38100">
                <a:solidFill>
                  <a:srgbClr val="F0F5F8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A47-47C3-A6D4-2932AF80F5C1}"/>
              </c:ext>
            </c:extLst>
          </c:dPt>
          <c:dPt>
            <c:idx val="2"/>
            <c:bubble3D val="0"/>
            <c:spPr>
              <a:solidFill>
                <a:srgbClr val="25384B"/>
              </a:solidFill>
              <a:ln w="38100">
                <a:solidFill>
                  <a:srgbClr val="F0F5F8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A47-47C3-A6D4-2932AF80F5C1}"/>
              </c:ext>
            </c:extLst>
          </c:dPt>
          <c:dPt>
            <c:idx val="3"/>
            <c:bubble3D val="0"/>
            <c:spPr>
              <a:solidFill>
                <a:schemeClr val="bg1">
                  <a:lumMod val="75000"/>
                </a:schemeClr>
              </a:solidFill>
              <a:ln w="38100">
                <a:solidFill>
                  <a:srgbClr val="F0F5F8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A47-47C3-A6D4-2932AF80F5C1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3.2</c:v>
                </c:pt>
                <c:pt idx="2">
                  <c:v>4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A47-47C3-A6D4-2932AF80F5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6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01CC26-6890-44AC-8140-5CAE60A5D63B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25488" y="1143000"/>
            <a:ext cx="54070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8FF420-BBF5-43BA-B264-F385B3A69C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8462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FF420-BBF5-43BA-B264-F385B3A69C8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20288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FF420-BBF5-43BA-B264-F385B3A69C8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088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FF420-BBF5-43BA-B264-F385B3A69C8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24484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FF420-BBF5-43BA-B264-F385B3A69C8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5667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FF420-BBF5-43BA-B264-F385B3A69C8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9583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FF420-BBF5-43BA-B264-F385B3A69C8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6696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FF420-BBF5-43BA-B264-F385B3A69C8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8949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FF420-BBF5-43BA-B264-F385B3A69C8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2890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FF420-BBF5-43BA-B264-F385B3A69C8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159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FF420-BBF5-43BA-B264-F385B3A69C8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2414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FF420-BBF5-43BA-B264-F385B3A69C8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1792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FF420-BBF5-43BA-B264-F385B3A69C8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204886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FF420-BBF5-43BA-B264-F385B3A69C8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74372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FF420-BBF5-43BA-B264-F385B3A69C8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1056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FF420-BBF5-43BA-B264-F385B3A69C8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04870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FF420-BBF5-43BA-B264-F385B3A69C8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1220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FF420-BBF5-43BA-B264-F385B3A69C8B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15093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FF420-BBF5-43BA-B264-F385B3A69C8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10881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FF420-BBF5-43BA-B264-F385B3A69C8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8101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FF420-BBF5-43BA-B264-F385B3A69C8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5975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FF420-BBF5-43BA-B264-F385B3A69C8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856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FF420-BBF5-43BA-B264-F385B3A69C8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5905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FF420-BBF5-43BA-B264-F385B3A69C8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4281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FF420-BBF5-43BA-B264-F385B3A69C8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91267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54243"/>
            <a:ext cx="6858000" cy="1817229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41551"/>
            <a:ext cx="6858000" cy="126021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85925-8ECD-4DA8-BA91-B80B46086615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19711-32D4-48B6-B4D1-EED7675969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75853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85925-8ECD-4DA8-BA91-B80B46086615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19711-32D4-48B6-B4D1-EED7675969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390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7901"/>
            <a:ext cx="1971675" cy="442345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7901"/>
            <a:ext cx="5800725" cy="442345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85925-8ECD-4DA8-BA91-B80B46086615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19711-32D4-48B6-B4D1-EED7675969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7623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85925-8ECD-4DA8-BA91-B80B46086615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19711-32D4-48B6-B4D1-EED7675969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5267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301301"/>
            <a:ext cx="7886700" cy="217125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93092"/>
            <a:ext cx="7886700" cy="114180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85925-8ECD-4DA8-BA91-B80B46086615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19711-32D4-48B6-B4D1-EED7675969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9339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89503"/>
            <a:ext cx="3886200" cy="331185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89503"/>
            <a:ext cx="3886200" cy="331185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85925-8ECD-4DA8-BA91-B80B46086615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19711-32D4-48B6-B4D1-EED7675969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30313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7901"/>
            <a:ext cx="7886700" cy="100890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79552"/>
            <a:ext cx="3868340" cy="62708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906640"/>
            <a:ext cx="3868340" cy="280438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79552"/>
            <a:ext cx="3887391" cy="62708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906640"/>
            <a:ext cx="3887391" cy="280438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85925-8ECD-4DA8-BA91-B80B46086615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19711-32D4-48B6-B4D1-EED7675969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4190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85925-8ECD-4DA8-BA91-B80B46086615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19711-32D4-48B6-B4D1-EED7675969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765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85925-8ECD-4DA8-BA91-B80B46086615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19711-32D4-48B6-B4D1-EED7675969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5619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7980"/>
            <a:ext cx="2949178" cy="121793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51541"/>
            <a:ext cx="4629150" cy="370937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65910"/>
            <a:ext cx="2949178" cy="2901042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85925-8ECD-4DA8-BA91-B80B46086615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19711-32D4-48B6-B4D1-EED7675969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856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7980"/>
            <a:ext cx="2949178" cy="121793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51541"/>
            <a:ext cx="4629150" cy="3709370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65910"/>
            <a:ext cx="2949178" cy="2901042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85925-8ECD-4DA8-BA91-B80B46086615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19711-32D4-48B6-B4D1-EED7675969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39563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7901"/>
            <a:ext cx="7886700" cy="10089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89503"/>
            <a:ext cx="7886700" cy="33118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837889"/>
            <a:ext cx="2057400" cy="277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185925-8ECD-4DA8-BA91-B80B46086615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837889"/>
            <a:ext cx="3086100" cy="277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837889"/>
            <a:ext cx="2057400" cy="277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B19711-32D4-48B6-B4D1-EED7675969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743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notesSlide" Target="../notesSlides/notesSlide1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7A9F467-3A8A-4AD2-85BD-BD7ECB1AB90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26" b="45000"/>
          <a:stretch/>
        </p:blipFill>
        <p:spPr>
          <a:xfrm>
            <a:off x="0" y="734017"/>
            <a:ext cx="9144000" cy="1979271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61FC5687-3E01-4707-8EAE-5159F052E5D4}"/>
              </a:ext>
            </a:extLst>
          </p:cNvPr>
          <p:cNvCxnSpPr>
            <a:cxnSpLocks/>
          </p:cNvCxnSpPr>
          <p:nvPr/>
        </p:nvCxnSpPr>
        <p:spPr>
          <a:xfrm>
            <a:off x="0" y="2751492"/>
            <a:ext cx="9144000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id="{09B111CC-C16E-4467-9DB9-5713A60F2675}"/>
              </a:ext>
            </a:extLst>
          </p:cNvPr>
          <p:cNvSpPr/>
          <p:nvPr/>
        </p:nvSpPr>
        <p:spPr>
          <a:xfrm>
            <a:off x="2284778" y="3379582"/>
            <a:ext cx="4759637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8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 动 策 划 方 案 </a:t>
            </a:r>
            <a:r>
              <a:rPr lang="en-US" altLang="zh-CN" sz="28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 </a:t>
            </a:r>
            <a:r>
              <a:rPr lang="en-US" altLang="zh-CN" sz="2800" dirty="0" err="1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en-US" altLang="zh-CN" sz="28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 </a:t>
            </a:r>
            <a:r>
              <a:rPr lang="zh-CN" altLang="en-US" sz="28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 板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D99E25D-720C-4C59-98E9-E113B579B930}"/>
              </a:ext>
            </a:extLst>
          </p:cNvPr>
          <p:cNvSpPr/>
          <p:nvPr/>
        </p:nvSpPr>
        <p:spPr>
          <a:xfrm>
            <a:off x="2968192" y="3041120"/>
            <a:ext cx="3113353" cy="27699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广告策划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公关策划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组织方案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会务安排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2B94709-7898-49B4-9126-61DB86536E6C}"/>
              </a:ext>
            </a:extLst>
          </p:cNvPr>
          <p:cNvSpPr txBox="1"/>
          <p:nvPr/>
        </p:nvSpPr>
        <p:spPr>
          <a:xfrm>
            <a:off x="2080793" y="4042485"/>
            <a:ext cx="5167608" cy="4431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00" dirty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The user can demonstrate on a projector or computer, or print the presentation and make it into a film to be used in a wider field</a:t>
            </a:r>
          </a:p>
        </p:txBody>
      </p:sp>
      <p:pic>
        <p:nvPicPr>
          <p:cNvPr id="7" name="J. Lisk - J. Lisk - NYC">
            <a:hlinkClick r:id="" action="ppaction://media"/>
            <a:extLst>
              <a:ext uri="{FF2B5EF4-FFF2-40B4-BE49-F238E27FC236}">
                <a16:creationId xmlns:a16="http://schemas.microsoft.com/office/drawing/2014/main" id="{7818A65B-892D-4A22-9D49-85CCD20085D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798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471342" y="31478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299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2" grpId="0"/>
      <p:bldP spid="13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4F5638F6-4B92-452D-B947-89633A47B514}"/>
              </a:ext>
            </a:extLst>
          </p:cNvPr>
          <p:cNvCxnSpPr/>
          <p:nvPr/>
        </p:nvCxnSpPr>
        <p:spPr>
          <a:xfrm>
            <a:off x="671333" y="154500"/>
            <a:ext cx="2569579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01435E08-C262-43C4-8CDE-9D27EFDDE755}"/>
              </a:ext>
            </a:extLst>
          </p:cNvPr>
          <p:cNvCxnSpPr/>
          <p:nvPr/>
        </p:nvCxnSpPr>
        <p:spPr>
          <a:xfrm>
            <a:off x="5600453" y="154500"/>
            <a:ext cx="2569579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>
            <a:extLst>
              <a:ext uri="{FF2B5EF4-FFF2-40B4-BE49-F238E27FC236}">
                <a16:creationId xmlns:a16="http://schemas.microsoft.com/office/drawing/2014/main" id="{A215F68E-BF30-4A6D-9A3B-D96B51B84D97}"/>
              </a:ext>
            </a:extLst>
          </p:cNvPr>
          <p:cNvSpPr/>
          <p:nvPr/>
        </p:nvSpPr>
        <p:spPr>
          <a:xfrm>
            <a:off x="3219221" y="31389"/>
            <a:ext cx="954107" cy="24622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活动内容构成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E62BEAC-B2F9-4A30-A324-48427A2C1F4C}"/>
              </a:ext>
            </a:extLst>
          </p:cNvPr>
          <p:cNvSpPr/>
          <p:nvPr/>
        </p:nvSpPr>
        <p:spPr>
          <a:xfrm>
            <a:off x="4047674" y="31389"/>
            <a:ext cx="157447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rgbClr val="333333"/>
                </a:solidFill>
                <a:latin typeface="arial" panose="020B0604020202020204" pitchFamily="34" charset="0"/>
              </a:rPr>
              <a:t>Activity content structure</a:t>
            </a:r>
            <a:endParaRPr lang="zh-CN" altLang="en-US" sz="1000" dirty="0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C18523A-330A-4727-8D3E-F2C0EE80DD79}"/>
              </a:ext>
            </a:extLst>
          </p:cNvPr>
          <p:cNvGrpSpPr/>
          <p:nvPr/>
        </p:nvGrpSpPr>
        <p:grpSpPr>
          <a:xfrm>
            <a:off x="2392180" y="1220850"/>
            <a:ext cx="4493062" cy="2995375"/>
            <a:chOff x="3102372" y="1793611"/>
            <a:chExt cx="5987256" cy="3991504"/>
          </a:xfrm>
        </p:grpSpPr>
        <p:graphicFrame>
          <p:nvGraphicFramePr>
            <p:cNvPr id="7" name="图表 6">
              <a:extLst>
                <a:ext uri="{FF2B5EF4-FFF2-40B4-BE49-F238E27FC236}">
                  <a16:creationId xmlns:a16="http://schemas.microsoft.com/office/drawing/2014/main" id="{C72D1A42-A1CC-4477-8DFC-FF9088792538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621890090"/>
                </p:ext>
              </p:extLst>
            </p:nvPr>
          </p:nvGraphicFramePr>
          <p:xfrm>
            <a:off x="3102372" y="1793611"/>
            <a:ext cx="5987256" cy="399150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696E35B0-D545-40E3-86B5-F01271D53BC8}"/>
                </a:ext>
              </a:extLst>
            </p:cNvPr>
            <p:cNvGrpSpPr/>
            <p:nvPr/>
          </p:nvGrpSpPr>
          <p:grpSpPr>
            <a:xfrm>
              <a:off x="5127897" y="1943099"/>
              <a:ext cx="543931" cy="543931"/>
              <a:chOff x="4191000" y="-910925"/>
              <a:chExt cx="990600" cy="990600"/>
            </a:xfrm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CB54298D-192D-4C37-B788-6B4A1AE1E1CE}"/>
                  </a:ext>
                </a:extLst>
              </p:cNvPr>
              <p:cNvSpPr/>
              <p:nvPr/>
            </p:nvSpPr>
            <p:spPr>
              <a:xfrm>
                <a:off x="4191000" y="-910925"/>
                <a:ext cx="990600" cy="99060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7316625A-1C65-4A04-A050-1CE16169C22C}"/>
                  </a:ext>
                </a:extLst>
              </p:cNvPr>
              <p:cNvSpPr/>
              <p:nvPr/>
            </p:nvSpPr>
            <p:spPr>
              <a:xfrm>
                <a:off x="4335559" y="-766366"/>
                <a:ext cx="701481" cy="70148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4" name="椭圆 20">
                <a:extLst>
                  <a:ext uri="{FF2B5EF4-FFF2-40B4-BE49-F238E27FC236}">
                    <a16:creationId xmlns:a16="http://schemas.microsoft.com/office/drawing/2014/main" id="{F9F22F65-8ACD-4C8D-85EC-47F08D31EAB9}"/>
                  </a:ext>
                </a:extLst>
              </p:cNvPr>
              <p:cNvSpPr/>
              <p:nvPr/>
            </p:nvSpPr>
            <p:spPr>
              <a:xfrm>
                <a:off x="4473628" y="-627976"/>
                <a:ext cx="425345" cy="424703"/>
              </a:xfrm>
              <a:custGeom>
                <a:avLst/>
                <a:gdLst>
                  <a:gd name="connsiteX0" fmla="*/ 314442 w 607639"/>
                  <a:gd name="connsiteY0" fmla="*/ 318853 h 606722"/>
                  <a:gd name="connsiteX1" fmla="*/ 314442 w 607639"/>
                  <a:gd name="connsiteY1" fmla="*/ 415280 h 606722"/>
                  <a:gd name="connsiteX2" fmla="*/ 351725 w 607639"/>
                  <a:gd name="connsiteY2" fmla="*/ 408525 h 606722"/>
                  <a:gd name="connsiteX3" fmla="*/ 376818 w 607639"/>
                  <a:gd name="connsiteY3" fmla="*/ 362489 h 606722"/>
                  <a:gd name="connsiteX4" fmla="*/ 318180 w 607639"/>
                  <a:gd name="connsiteY4" fmla="*/ 319297 h 606722"/>
                  <a:gd name="connsiteX5" fmla="*/ 314442 w 607639"/>
                  <a:gd name="connsiteY5" fmla="*/ 318853 h 606722"/>
                  <a:gd name="connsiteX6" fmla="*/ 290151 w 607639"/>
                  <a:gd name="connsiteY6" fmla="*/ 177634 h 606722"/>
                  <a:gd name="connsiteX7" fmla="*/ 261054 w 607639"/>
                  <a:gd name="connsiteY7" fmla="*/ 182700 h 606722"/>
                  <a:gd name="connsiteX8" fmla="*/ 242279 w 607639"/>
                  <a:gd name="connsiteY8" fmla="*/ 230513 h 606722"/>
                  <a:gd name="connsiteX9" fmla="*/ 290151 w 607639"/>
                  <a:gd name="connsiteY9" fmla="*/ 289702 h 606722"/>
                  <a:gd name="connsiteX10" fmla="*/ 302252 w 607639"/>
                  <a:gd name="connsiteY10" fmla="*/ 109024 h 606722"/>
                  <a:gd name="connsiteX11" fmla="*/ 314442 w 607639"/>
                  <a:gd name="connsiteY11" fmla="*/ 121111 h 606722"/>
                  <a:gd name="connsiteX12" fmla="*/ 314442 w 607639"/>
                  <a:gd name="connsiteY12" fmla="*/ 156838 h 606722"/>
                  <a:gd name="connsiteX13" fmla="*/ 381890 w 607639"/>
                  <a:gd name="connsiteY13" fmla="*/ 183677 h 606722"/>
                  <a:gd name="connsiteX14" fmla="*/ 386784 w 607639"/>
                  <a:gd name="connsiteY14" fmla="*/ 200207 h 606722"/>
                  <a:gd name="connsiteX15" fmla="*/ 369788 w 607639"/>
                  <a:gd name="connsiteY15" fmla="*/ 204651 h 606722"/>
                  <a:gd name="connsiteX16" fmla="*/ 314442 w 607639"/>
                  <a:gd name="connsiteY16" fmla="*/ 181900 h 606722"/>
                  <a:gd name="connsiteX17" fmla="*/ 314442 w 607639"/>
                  <a:gd name="connsiteY17" fmla="*/ 294324 h 606722"/>
                  <a:gd name="connsiteX18" fmla="*/ 321739 w 607639"/>
                  <a:gd name="connsiteY18" fmla="*/ 295301 h 606722"/>
                  <a:gd name="connsiteX19" fmla="*/ 400309 w 607639"/>
                  <a:gd name="connsiteY19" fmla="*/ 365511 h 606722"/>
                  <a:gd name="connsiteX20" fmla="*/ 364450 w 607639"/>
                  <a:gd name="connsiteY20" fmla="*/ 429410 h 606722"/>
                  <a:gd name="connsiteX21" fmla="*/ 321205 w 607639"/>
                  <a:gd name="connsiteY21" fmla="*/ 439809 h 606722"/>
                  <a:gd name="connsiteX22" fmla="*/ 314442 w 607639"/>
                  <a:gd name="connsiteY22" fmla="*/ 439453 h 606722"/>
                  <a:gd name="connsiteX23" fmla="*/ 314442 w 607639"/>
                  <a:gd name="connsiteY23" fmla="*/ 485311 h 606722"/>
                  <a:gd name="connsiteX24" fmla="*/ 302252 w 607639"/>
                  <a:gd name="connsiteY24" fmla="*/ 497487 h 606722"/>
                  <a:gd name="connsiteX25" fmla="*/ 290151 w 607639"/>
                  <a:gd name="connsiteY25" fmla="*/ 485311 h 606722"/>
                  <a:gd name="connsiteX26" fmla="*/ 290151 w 607639"/>
                  <a:gd name="connsiteY26" fmla="*/ 436609 h 606722"/>
                  <a:gd name="connsiteX27" fmla="*/ 213271 w 607639"/>
                  <a:gd name="connsiteY27" fmla="*/ 411636 h 606722"/>
                  <a:gd name="connsiteX28" fmla="*/ 207132 w 607639"/>
                  <a:gd name="connsiteY28" fmla="*/ 395905 h 606722"/>
                  <a:gd name="connsiteX29" fmla="*/ 222525 w 607639"/>
                  <a:gd name="connsiteY29" fmla="*/ 389151 h 606722"/>
                  <a:gd name="connsiteX30" fmla="*/ 290151 w 607639"/>
                  <a:gd name="connsiteY30" fmla="*/ 411814 h 606722"/>
                  <a:gd name="connsiteX31" fmla="*/ 290151 w 607639"/>
                  <a:gd name="connsiteY31" fmla="*/ 314676 h 606722"/>
                  <a:gd name="connsiteX32" fmla="*/ 217631 w 607639"/>
                  <a:gd name="connsiteY32" fmla="*/ 230513 h 606722"/>
                  <a:gd name="connsiteX33" fmla="*/ 249309 w 607639"/>
                  <a:gd name="connsiteY33" fmla="*/ 161637 h 606722"/>
                  <a:gd name="connsiteX34" fmla="*/ 290151 w 607639"/>
                  <a:gd name="connsiteY34" fmla="*/ 153283 h 606722"/>
                  <a:gd name="connsiteX35" fmla="*/ 290151 w 607639"/>
                  <a:gd name="connsiteY35" fmla="*/ 121111 h 606722"/>
                  <a:gd name="connsiteX36" fmla="*/ 302252 w 607639"/>
                  <a:gd name="connsiteY36" fmla="*/ 109024 h 606722"/>
                  <a:gd name="connsiteX37" fmla="*/ 303775 w 607639"/>
                  <a:gd name="connsiteY37" fmla="*/ 24262 h 606722"/>
                  <a:gd name="connsiteX38" fmla="*/ 24298 w 607639"/>
                  <a:gd name="connsiteY38" fmla="*/ 303317 h 606722"/>
                  <a:gd name="connsiteX39" fmla="*/ 303775 w 607639"/>
                  <a:gd name="connsiteY39" fmla="*/ 582460 h 606722"/>
                  <a:gd name="connsiteX40" fmla="*/ 583341 w 607639"/>
                  <a:gd name="connsiteY40" fmla="*/ 303317 h 606722"/>
                  <a:gd name="connsiteX41" fmla="*/ 303775 w 607639"/>
                  <a:gd name="connsiteY41" fmla="*/ 24262 h 606722"/>
                  <a:gd name="connsiteX42" fmla="*/ 303775 w 607639"/>
                  <a:gd name="connsiteY42" fmla="*/ 0 h 606722"/>
                  <a:gd name="connsiteX43" fmla="*/ 607639 w 607639"/>
                  <a:gd name="connsiteY43" fmla="*/ 303317 h 606722"/>
                  <a:gd name="connsiteX44" fmla="*/ 303775 w 607639"/>
                  <a:gd name="connsiteY44" fmla="*/ 606722 h 606722"/>
                  <a:gd name="connsiteX45" fmla="*/ 0 w 607639"/>
                  <a:gd name="connsiteY45" fmla="*/ 303317 h 606722"/>
                  <a:gd name="connsiteX46" fmla="*/ 303775 w 607639"/>
                  <a:gd name="connsiteY46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607639" h="606722">
                    <a:moveTo>
                      <a:pt x="314442" y="318853"/>
                    </a:moveTo>
                    <a:lnTo>
                      <a:pt x="314442" y="415280"/>
                    </a:lnTo>
                    <a:cubicBezTo>
                      <a:pt x="329569" y="416080"/>
                      <a:pt x="341848" y="414391"/>
                      <a:pt x="351725" y="408525"/>
                    </a:cubicBezTo>
                    <a:cubicBezTo>
                      <a:pt x="365161" y="400616"/>
                      <a:pt x="373882" y="385596"/>
                      <a:pt x="376818" y="362489"/>
                    </a:cubicBezTo>
                    <a:cubicBezTo>
                      <a:pt x="380733" y="331206"/>
                      <a:pt x="363293" y="325785"/>
                      <a:pt x="318180" y="319297"/>
                    </a:cubicBezTo>
                    <a:cubicBezTo>
                      <a:pt x="317201" y="319119"/>
                      <a:pt x="317468" y="319030"/>
                      <a:pt x="314442" y="318853"/>
                    </a:cubicBezTo>
                    <a:close/>
                    <a:moveTo>
                      <a:pt x="290151" y="177634"/>
                    </a:moveTo>
                    <a:cubicBezTo>
                      <a:pt x="280986" y="176834"/>
                      <a:pt x="269062" y="178078"/>
                      <a:pt x="261054" y="182700"/>
                    </a:cubicBezTo>
                    <a:cubicBezTo>
                      <a:pt x="248330" y="189987"/>
                      <a:pt x="242279" y="206073"/>
                      <a:pt x="242279" y="230513"/>
                    </a:cubicBezTo>
                    <a:cubicBezTo>
                      <a:pt x="242279" y="268817"/>
                      <a:pt x="259719" y="282237"/>
                      <a:pt x="290151" y="289702"/>
                    </a:cubicBezTo>
                    <a:close/>
                    <a:moveTo>
                      <a:pt x="302252" y="109024"/>
                    </a:moveTo>
                    <a:cubicBezTo>
                      <a:pt x="309015" y="109024"/>
                      <a:pt x="314442" y="114445"/>
                      <a:pt x="314442" y="121111"/>
                    </a:cubicBezTo>
                    <a:lnTo>
                      <a:pt x="314442" y="156838"/>
                    </a:lnTo>
                    <a:cubicBezTo>
                      <a:pt x="347810" y="164303"/>
                      <a:pt x="376729" y="180655"/>
                      <a:pt x="381890" y="183677"/>
                    </a:cubicBezTo>
                    <a:cubicBezTo>
                      <a:pt x="387674" y="187054"/>
                      <a:pt x="390165" y="194431"/>
                      <a:pt x="386784" y="200207"/>
                    </a:cubicBezTo>
                    <a:cubicBezTo>
                      <a:pt x="383402" y="205984"/>
                      <a:pt x="375572" y="207939"/>
                      <a:pt x="369788" y="204651"/>
                    </a:cubicBezTo>
                    <a:cubicBezTo>
                      <a:pt x="359111" y="198341"/>
                      <a:pt x="338734" y="187943"/>
                      <a:pt x="314442" y="181900"/>
                    </a:cubicBezTo>
                    <a:lnTo>
                      <a:pt x="314442" y="294324"/>
                    </a:lnTo>
                    <a:cubicBezTo>
                      <a:pt x="317468" y="294590"/>
                      <a:pt x="319425" y="294946"/>
                      <a:pt x="321739" y="295301"/>
                    </a:cubicBezTo>
                    <a:cubicBezTo>
                      <a:pt x="359823" y="300812"/>
                      <a:pt x="407516" y="307655"/>
                      <a:pt x="400309" y="365511"/>
                    </a:cubicBezTo>
                    <a:cubicBezTo>
                      <a:pt x="396483" y="396083"/>
                      <a:pt x="384559" y="417590"/>
                      <a:pt x="364450" y="429410"/>
                    </a:cubicBezTo>
                    <a:cubicBezTo>
                      <a:pt x="351814" y="436876"/>
                      <a:pt x="336688" y="439809"/>
                      <a:pt x="321205" y="439809"/>
                    </a:cubicBezTo>
                    <a:cubicBezTo>
                      <a:pt x="319158" y="439809"/>
                      <a:pt x="317468" y="439542"/>
                      <a:pt x="314442" y="439453"/>
                    </a:cubicBezTo>
                    <a:lnTo>
                      <a:pt x="314442" y="485311"/>
                    </a:lnTo>
                    <a:cubicBezTo>
                      <a:pt x="314442" y="492066"/>
                      <a:pt x="309015" y="497487"/>
                      <a:pt x="302252" y="497487"/>
                    </a:cubicBezTo>
                    <a:cubicBezTo>
                      <a:pt x="295579" y="497487"/>
                      <a:pt x="290151" y="492066"/>
                      <a:pt x="290151" y="485311"/>
                    </a:cubicBezTo>
                    <a:lnTo>
                      <a:pt x="290151" y="436609"/>
                    </a:lnTo>
                    <a:cubicBezTo>
                      <a:pt x="262834" y="431277"/>
                      <a:pt x="234182" y="419990"/>
                      <a:pt x="213271" y="411636"/>
                    </a:cubicBezTo>
                    <a:cubicBezTo>
                      <a:pt x="207043" y="409147"/>
                      <a:pt x="204640" y="402126"/>
                      <a:pt x="207132" y="395905"/>
                    </a:cubicBezTo>
                    <a:cubicBezTo>
                      <a:pt x="209623" y="389684"/>
                      <a:pt x="216297" y="386663"/>
                      <a:pt x="222525" y="389151"/>
                    </a:cubicBezTo>
                    <a:cubicBezTo>
                      <a:pt x="240144" y="396172"/>
                      <a:pt x="265859" y="406392"/>
                      <a:pt x="290151" y="411814"/>
                    </a:cubicBezTo>
                    <a:lnTo>
                      <a:pt x="290151" y="314676"/>
                    </a:lnTo>
                    <a:cubicBezTo>
                      <a:pt x="256694" y="306944"/>
                      <a:pt x="217631" y="289614"/>
                      <a:pt x="217631" y="230513"/>
                    </a:cubicBezTo>
                    <a:cubicBezTo>
                      <a:pt x="217631" y="196741"/>
                      <a:pt x="228487" y="173546"/>
                      <a:pt x="249309" y="161637"/>
                    </a:cubicBezTo>
                    <a:cubicBezTo>
                      <a:pt x="261588" y="154527"/>
                      <a:pt x="277960" y="152483"/>
                      <a:pt x="290151" y="153283"/>
                    </a:cubicBezTo>
                    <a:lnTo>
                      <a:pt x="290151" y="121111"/>
                    </a:lnTo>
                    <a:cubicBezTo>
                      <a:pt x="290151" y="114445"/>
                      <a:pt x="295579" y="109024"/>
                      <a:pt x="302252" y="109024"/>
                    </a:cubicBezTo>
                    <a:close/>
                    <a:moveTo>
                      <a:pt x="303775" y="24262"/>
                    </a:moveTo>
                    <a:cubicBezTo>
                      <a:pt x="149707" y="24262"/>
                      <a:pt x="24298" y="149481"/>
                      <a:pt x="24298" y="303317"/>
                    </a:cubicBezTo>
                    <a:cubicBezTo>
                      <a:pt x="24298" y="457241"/>
                      <a:pt x="149707" y="582460"/>
                      <a:pt x="303775" y="582460"/>
                    </a:cubicBezTo>
                    <a:cubicBezTo>
                      <a:pt x="457932" y="582460"/>
                      <a:pt x="583341" y="457241"/>
                      <a:pt x="583341" y="303317"/>
                    </a:cubicBezTo>
                    <a:cubicBezTo>
                      <a:pt x="583341" y="149481"/>
                      <a:pt x="457932" y="24262"/>
                      <a:pt x="303775" y="24262"/>
                    </a:cubicBezTo>
                    <a:close/>
                    <a:moveTo>
                      <a:pt x="303775" y="0"/>
                    </a:moveTo>
                    <a:cubicBezTo>
                      <a:pt x="471283" y="0"/>
                      <a:pt x="607639" y="136061"/>
                      <a:pt x="607639" y="303317"/>
                    </a:cubicBezTo>
                    <a:cubicBezTo>
                      <a:pt x="607639" y="470572"/>
                      <a:pt x="471283" y="606722"/>
                      <a:pt x="303775" y="606722"/>
                    </a:cubicBezTo>
                    <a:cubicBezTo>
                      <a:pt x="136267" y="606722"/>
                      <a:pt x="0" y="470572"/>
                      <a:pt x="0" y="303317"/>
                    </a:cubicBezTo>
                    <a:cubicBezTo>
                      <a:pt x="0" y="136061"/>
                      <a:pt x="136267" y="0"/>
                      <a:pt x="303775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13AADDF9-AF89-4FBC-9499-640D572282F0}"/>
                </a:ext>
              </a:extLst>
            </p:cNvPr>
            <p:cNvGrpSpPr/>
            <p:nvPr/>
          </p:nvGrpSpPr>
          <p:grpSpPr>
            <a:xfrm>
              <a:off x="7108762" y="2349542"/>
              <a:ext cx="543931" cy="543931"/>
              <a:chOff x="4191000" y="-910925"/>
              <a:chExt cx="990600" cy="990600"/>
            </a:xfrm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288DD805-982D-414F-8FCA-46CBCF9A72A9}"/>
                  </a:ext>
                </a:extLst>
              </p:cNvPr>
              <p:cNvSpPr/>
              <p:nvPr/>
            </p:nvSpPr>
            <p:spPr>
              <a:xfrm>
                <a:off x="4191000" y="-910925"/>
                <a:ext cx="990600" cy="990600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B6D991A9-FDB0-484B-A9C2-CF5C00B08C85}"/>
                  </a:ext>
                </a:extLst>
              </p:cNvPr>
              <p:cNvSpPr/>
              <p:nvPr/>
            </p:nvSpPr>
            <p:spPr>
              <a:xfrm>
                <a:off x="4335559" y="-766366"/>
                <a:ext cx="701481" cy="70148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1" name="椭圆 24">
                <a:extLst>
                  <a:ext uri="{FF2B5EF4-FFF2-40B4-BE49-F238E27FC236}">
                    <a16:creationId xmlns:a16="http://schemas.microsoft.com/office/drawing/2014/main" id="{5DFA1E9F-E86E-421A-96A6-817F1B8DBCE4}"/>
                  </a:ext>
                </a:extLst>
              </p:cNvPr>
              <p:cNvSpPr/>
              <p:nvPr/>
            </p:nvSpPr>
            <p:spPr>
              <a:xfrm>
                <a:off x="4473628" y="-627976"/>
                <a:ext cx="425345" cy="424702"/>
              </a:xfrm>
              <a:custGeom>
                <a:avLst/>
                <a:gdLst>
                  <a:gd name="connsiteX0" fmla="*/ 385198 w 606721"/>
                  <a:gd name="connsiteY0" fmla="*/ 94901 h 605804"/>
                  <a:gd name="connsiteX1" fmla="*/ 495688 w 606721"/>
                  <a:gd name="connsiteY1" fmla="*/ 127255 h 605804"/>
                  <a:gd name="connsiteX2" fmla="*/ 512494 w 606721"/>
                  <a:gd name="connsiteY2" fmla="*/ 157940 h 605804"/>
                  <a:gd name="connsiteX3" fmla="*/ 480090 w 606721"/>
                  <a:gd name="connsiteY3" fmla="*/ 268165 h 605804"/>
                  <a:gd name="connsiteX4" fmla="*/ 449357 w 606721"/>
                  <a:gd name="connsiteY4" fmla="*/ 285037 h 605804"/>
                  <a:gd name="connsiteX5" fmla="*/ 432551 w 606721"/>
                  <a:gd name="connsiteY5" fmla="*/ 254352 h 605804"/>
                  <a:gd name="connsiteX6" fmla="*/ 448149 w 606721"/>
                  <a:gd name="connsiteY6" fmla="*/ 201325 h 605804"/>
                  <a:gd name="connsiteX7" fmla="*/ 322989 w 606721"/>
                  <a:gd name="connsiteY7" fmla="*/ 269555 h 605804"/>
                  <a:gd name="connsiteX8" fmla="*/ 367371 w 606721"/>
                  <a:gd name="connsiteY8" fmla="*/ 350671 h 605804"/>
                  <a:gd name="connsiteX9" fmla="*/ 357343 w 606721"/>
                  <a:gd name="connsiteY9" fmla="*/ 384137 h 605804"/>
                  <a:gd name="connsiteX10" fmla="*/ 129306 w 606721"/>
                  <a:gd name="connsiteY10" fmla="*/ 508639 h 605804"/>
                  <a:gd name="connsiteX11" fmla="*/ 95787 w 606721"/>
                  <a:gd name="connsiteY11" fmla="*/ 498719 h 605804"/>
                  <a:gd name="connsiteX12" fmla="*/ 105722 w 606721"/>
                  <a:gd name="connsiteY12" fmla="*/ 465253 h 605804"/>
                  <a:gd name="connsiteX13" fmla="*/ 312218 w 606721"/>
                  <a:gd name="connsiteY13" fmla="*/ 352618 h 605804"/>
                  <a:gd name="connsiteX14" fmla="*/ 267744 w 606721"/>
                  <a:gd name="connsiteY14" fmla="*/ 271502 h 605804"/>
                  <a:gd name="connsiteX15" fmla="*/ 277679 w 606721"/>
                  <a:gd name="connsiteY15" fmla="*/ 238036 h 605804"/>
                  <a:gd name="connsiteX16" fmla="*/ 424473 w 606721"/>
                  <a:gd name="connsiteY16" fmla="*/ 157940 h 605804"/>
                  <a:gd name="connsiteX17" fmla="*/ 371363 w 606721"/>
                  <a:gd name="connsiteY17" fmla="*/ 142365 h 605804"/>
                  <a:gd name="connsiteX18" fmla="*/ 354558 w 606721"/>
                  <a:gd name="connsiteY18" fmla="*/ 111680 h 605804"/>
                  <a:gd name="connsiteX19" fmla="*/ 385198 w 606721"/>
                  <a:gd name="connsiteY19" fmla="*/ 94901 h 605804"/>
                  <a:gd name="connsiteX20" fmla="*/ 92935 w 606721"/>
                  <a:gd name="connsiteY20" fmla="*/ 50337 h 605804"/>
                  <a:gd name="connsiteX21" fmla="*/ 50413 w 606721"/>
                  <a:gd name="connsiteY21" fmla="*/ 92794 h 605804"/>
                  <a:gd name="connsiteX22" fmla="*/ 50413 w 606721"/>
                  <a:gd name="connsiteY22" fmla="*/ 512824 h 605804"/>
                  <a:gd name="connsiteX23" fmla="*/ 92935 w 606721"/>
                  <a:gd name="connsiteY23" fmla="*/ 555374 h 605804"/>
                  <a:gd name="connsiteX24" fmla="*/ 513601 w 606721"/>
                  <a:gd name="connsiteY24" fmla="*/ 555374 h 605804"/>
                  <a:gd name="connsiteX25" fmla="*/ 556215 w 606721"/>
                  <a:gd name="connsiteY25" fmla="*/ 512824 h 605804"/>
                  <a:gd name="connsiteX26" fmla="*/ 556308 w 606721"/>
                  <a:gd name="connsiteY26" fmla="*/ 512824 h 605804"/>
                  <a:gd name="connsiteX27" fmla="*/ 556308 w 606721"/>
                  <a:gd name="connsiteY27" fmla="*/ 92794 h 605804"/>
                  <a:gd name="connsiteX28" fmla="*/ 513694 w 606721"/>
                  <a:gd name="connsiteY28" fmla="*/ 50337 h 605804"/>
                  <a:gd name="connsiteX29" fmla="*/ 92935 w 606721"/>
                  <a:gd name="connsiteY29" fmla="*/ 0 h 605804"/>
                  <a:gd name="connsiteX30" fmla="*/ 513601 w 606721"/>
                  <a:gd name="connsiteY30" fmla="*/ 0 h 605804"/>
                  <a:gd name="connsiteX31" fmla="*/ 606721 w 606721"/>
                  <a:gd name="connsiteY31" fmla="*/ 92794 h 605804"/>
                  <a:gd name="connsiteX32" fmla="*/ 606721 w 606721"/>
                  <a:gd name="connsiteY32" fmla="*/ 512917 h 605804"/>
                  <a:gd name="connsiteX33" fmla="*/ 513694 w 606721"/>
                  <a:gd name="connsiteY33" fmla="*/ 605804 h 605804"/>
                  <a:gd name="connsiteX34" fmla="*/ 92935 w 606721"/>
                  <a:gd name="connsiteY34" fmla="*/ 605804 h 605804"/>
                  <a:gd name="connsiteX35" fmla="*/ 0 w 606721"/>
                  <a:gd name="connsiteY35" fmla="*/ 512917 h 605804"/>
                  <a:gd name="connsiteX36" fmla="*/ 0 w 606721"/>
                  <a:gd name="connsiteY36" fmla="*/ 92794 h 605804"/>
                  <a:gd name="connsiteX37" fmla="*/ 92935 w 606721"/>
                  <a:gd name="connsiteY37" fmla="*/ 0 h 605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606721" h="605804">
                    <a:moveTo>
                      <a:pt x="385198" y="94901"/>
                    </a:moveTo>
                    <a:lnTo>
                      <a:pt x="495688" y="127255"/>
                    </a:lnTo>
                    <a:cubicBezTo>
                      <a:pt x="511844" y="131612"/>
                      <a:pt x="516115" y="145610"/>
                      <a:pt x="512494" y="157940"/>
                    </a:cubicBezTo>
                    <a:lnTo>
                      <a:pt x="480090" y="268165"/>
                    </a:lnTo>
                    <a:cubicBezTo>
                      <a:pt x="476190" y="281329"/>
                      <a:pt x="462448" y="288745"/>
                      <a:pt x="449357" y="285037"/>
                    </a:cubicBezTo>
                    <a:cubicBezTo>
                      <a:pt x="438957" y="282070"/>
                      <a:pt x="428651" y="269833"/>
                      <a:pt x="432551" y="254352"/>
                    </a:cubicBezTo>
                    <a:lnTo>
                      <a:pt x="448149" y="201325"/>
                    </a:lnTo>
                    <a:lnTo>
                      <a:pt x="322989" y="269555"/>
                    </a:lnTo>
                    <a:lnTo>
                      <a:pt x="367371" y="350671"/>
                    </a:lnTo>
                    <a:cubicBezTo>
                      <a:pt x="373963" y="362630"/>
                      <a:pt x="369506" y="377741"/>
                      <a:pt x="357343" y="384137"/>
                    </a:cubicBezTo>
                    <a:lnTo>
                      <a:pt x="129306" y="508639"/>
                    </a:lnTo>
                    <a:cubicBezTo>
                      <a:pt x="117328" y="515128"/>
                      <a:pt x="102380" y="510678"/>
                      <a:pt x="95787" y="498719"/>
                    </a:cubicBezTo>
                    <a:cubicBezTo>
                      <a:pt x="89195" y="486761"/>
                      <a:pt x="93652" y="471743"/>
                      <a:pt x="105722" y="465253"/>
                    </a:cubicBezTo>
                    <a:lnTo>
                      <a:pt x="312218" y="352618"/>
                    </a:lnTo>
                    <a:lnTo>
                      <a:pt x="267744" y="271502"/>
                    </a:lnTo>
                    <a:cubicBezTo>
                      <a:pt x="261151" y="259543"/>
                      <a:pt x="265608" y="244618"/>
                      <a:pt x="277679" y="238036"/>
                    </a:cubicBezTo>
                    <a:lnTo>
                      <a:pt x="424473" y="157940"/>
                    </a:lnTo>
                    <a:lnTo>
                      <a:pt x="371363" y="142365"/>
                    </a:lnTo>
                    <a:cubicBezTo>
                      <a:pt x="358272" y="138564"/>
                      <a:pt x="350658" y="124844"/>
                      <a:pt x="354558" y="111680"/>
                    </a:cubicBezTo>
                    <a:cubicBezTo>
                      <a:pt x="358364" y="98609"/>
                      <a:pt x="372106" y="91100"/>
                      <a:pt x="385198" y="94901"/>
                    </a:cubicBezTo>
                    <a:close/>
                    <a:moveTo>
                      <a:pt x="92935" y="50337"/>
                    </a:moveTo>
                    <a:cubicBezTo>
                      <a:pt x="69724" y="50337"/>
                      <a:pt x="50413" y="69619"/>
                      <a:pt x="50413" y="92794"/>
                    </a:cubicBezTo>
                    <a:lnTo>
                      <a:pt x="50413" y="512824"/>
                    </a:lnTo>
                    <a:cubicBezTo>
                      <a:pt x="50413" y="536092"/>
                      <a:pt x="69724" y="555374"/>
                      <a:pt x="92935" y="555374"/>
                    </a:cubicBezTo>
                    <a:lnTo>
                      <a:pt x="513601" y="555374"/>
                    </a:lnTo>
                    <a:cubicBezTo>
                      <a:pt x="536904" y="555374"/>
                      <a:pt x="556215" y="536092"/>
                      <a:pt x="556215" y="512824"/>
                    </a:cubicBezTo>
                    <a:lnTo>
                      <a:pt x="556308" y="512824"/>
                    </a:lnTo>
                    <a:lnTo>
                      <a:pt x="556308" y="92794"/>
                    </a:lnTo>
                    <a:cubicBezTo>
                      <a:pt x="556308" y="69619"/>
                      <a:pt x="536997" y="50337"/>
                      <a:pt x="513694" y="50337"/>
                    </a:cubicBezTo>
                    <a:close/>
                    <a:moveTo>
                      <a:pt x="92935" y="0"/>
                    </a:moveTo>
                    <a:lnTo>
                      <a:pt x="513601" y="0"/>
                    </a:lnTo>
                    <a:cubicBezTo>
                      <a:pt x="565221" y="0"/>
                      <a:pt x="606535" y="41252"/>
                      <a:pt x="606721" y="92794"/>
                    </a:cubicBezTo>
                    <a:lnTo>
                      <a:pt x="606721" y="512917"/>
                    </a:lnTo>
                    <a:cubicBezTo>
                      <a:pt x="606721" y="564459"/>
                      <a:pt x="565314" y="605804"/>
                      <a:pt x="513694" y="605804"/>
                    </a:cubicBezTo>
                    <a:lnTo>
                      <a:pt x="92935" y="605804"/>
                    </a:lnTo>
                    <a:cubicBezTo>
                      <a:pt x="41315" y="605804"/>
                      <a:pt x="0" y="564459"/>
                      <a:pt x="0" y="512917"/>
                    </a:cubicBezTo>
                    <a:lnTo>
                      <a:pt x="0" y="92794"/>
                    </a:lnTo>
                    <a:cubicBezTo>
                      <a:pt x="0" y="41252"/>
                      <a:pt x="41315" y="0"/>
                      <a:pt x="92935" y="0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B9071997-A940-4926-B56E-21BEE1754177}"/>
                </a:ext>
              </a:extLst>
            </p:cNvPr>
            <p:cNvGrpSpPr/>
            <p:nvPr/>
          </p:nvGrpSpPr>
          <p:grpSpPr>
            <a:xfrm>
              <a:off x="4243977" y="4201240"/>
              <a:ext cx="543931" cy="543931"/>
              <a:chOff x="4191000" y="-910925"/>
              <a:chExt cx="990600" cy="990600"/>
            </a:xfrm>
          </p:grpSpPr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9F7252EF-0DC4-4FA3-AD92-8CDAC03C071C}"/>
                  </a:ext>
                </a:extLst>
              </p:cNvPr>
              <p:cNvSpPr/>
              <p:nvPr/>
            </p:nvSpPr>
            <p:spPr>
              <a:xfrm>
                <a:off x="4191000" y="-910925"/>
                <a:ext cx="990600" cy="990600"/>
              </a:xfrm>
              <a:prstGeom prst="ellipse">
                <a:avLst/>
              </a:prstGeom>
              <a:solidFill>
                <a:srgbClr val="25384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C09B00D7-97B8-4C4B-B9EA-1BB5E574DB2A}"/>
                  </a:ext>
                </a:extLst>
              </p:cNvPr>
              <p:cNvSpPr/>
              <p:nvPr/>
            </p:nvSpPr>
            <p:spPr>
              <a:xfrm>
                <a:off x="4335559" y="-766366"/>
                <a:ext cx="701481" cy="70148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18" name="椭圆 28">
                <a:extLst>
                  <a:ext uri="{FF2B5EF4-FFF2-40B4-BE49-F238E27FC236}">
                    <a16:creationId xmlns:a16="http://schemas.microsoft.com/office/drawing/2014/main" id="{689A102A-F920-42FF-BD09-1B3DB81C8366}"/>
                  </a:ext>
                </a:extLst>
              </p:cNvPr>
              <p:cNvSpPr/>
              <p:nvPr/>
            </p:nvSpPr>
            <p:spPr>
              <a:xfrm>
                <a:off x="4473628" y="-627605"/>
                <a:ext cx="425345" cy="423961"/>
              </a:xfrm>
              <a:custGeom>
                <a:avLst/>
                <a:gdLst>
                  <a:gd name="connsiteX0" fmla="*/ 405260 w 606397"/>
                  <a:gd name="connsiteY0" fmla="*/ 106736 h 604424"/>
                  <a:gd name="connsiteX1" fmla="*/ 427541 w 606397"/>
                  <a:gd name="connsiteY1" fmla="*/ 119654 h 604424"/>
                  <a:gd name="connsiteX2" fmla="*/ 446850 w 606397"/>
                  <a:gd name="connsiteY2" fmla="*/ 154410 h 604424"/>
                  <a:gd name="connsiteX3" fmla="*/ 476465 w 606397"/>
                  <a:gd name="connsiteY3" fmla="*/ 116966 h 604424"/>
                  <a:gd name="connsiteX4" fmla="*/ 511278 w 606397"/>
                  <a:gd name="connsiteY4" fmla="*/ 113073 h 604424"/>
                  <a:gd name="connsiteX5" fmla="*/ 515084 w 606397"/>
                  <a:gd name="connsiteY5" fmla="*/ 147829 h 604424"/>
                  <a:gd name="connsiteX6" fmla="*/ 462261 w 606397"/>
                  <a:gd name="connsiteY6" fmla="*/ 215952 h 604424"/>
                  <a:gd name="connsiteX7" fmla="*/ 419743 w 606397"/>
                  <a:gd name="connsiteY7" fmla="*/ 213356 h 604424"/>
                  <a:gd name="connsiteX8" fmla="*/ 399226 w 606397"/>
                  <a:gd name="connsiteY8" fmla="*/ 177395 h 604424"/>
                  <a:gd name="connsiteX9" fmla="*/ 297479 w 606397"/>
                  <a:gd name="connsiteY9" fmla="*/ 296957 h 604424"/>
                  <a:gd name="connsiteX10" fmla="*/ 260066 w 606397"/>
                  <a:gd name="connsiteY10" fmla="*/ 299552 h 604424"/>
                  <a:gd name="connsiteX11" fmla="*/ 193132 w 606397"/>
                  <a:gd name="connsiteY11" fmla="*/ 237918 h 604424"/>
                  <a:gd name="connsiteX12" fmla="*/ 124898 w 606397"/>
                  <a:gd name="connsiteY12" fmla="*/ 315030 h 604424"/>
                  <a:gd name="connsiteX13" fmla="*/ 92777 w 606397"/>
                  <a:gd name="connsiteY13" fmla="*/ 316235 h 604424"/>
                  <a:gd name="connsiteX14" fmla="*/ 90178 w 606397"/>
                  <a:gd name="connsiteY14" fmla="*/ 280459 h 604424"/>
                  <a:gd name="connsiteX15" fmla="*/ 175215 w 606397"/>
                  <a:gd name="connsiteY15" fmla="*/ 184069 h 604424"/>
                  <a:gd name="connsiteX16" fmla="*/ 211235 w 606397"/>
                  <a:gd name="connsiteY16" fmla="*/ 181473 h 604424"/>
                  <a:gd name="connsiteX17" fmla="*/ 278169 w 606397"/>
                  <a:gd name="connsiteY17" fmla="*/ 243108 h 604424"/>
                  <a:gd name="connsiteX18" fmla="*/ 386322 w 606397"/>
                  <a:gd name="connsiteY18" fmla="*/ 115854 h 604424"/>
                  <a:gd name="connsiteX19" fmla="*/ 405260 w 606397"/>
                  <a:gd name="connsiteY19" fmla="*/ 106736 h 604424"/>
                  <a:gd name="connsiteX20" fmla="*/ 50231 w 606397"/>
                  <a:gd name="connsiteY20" fmla="*/ 50241 h 604424"/>
                  <a:gd name="connsiteX21" fmla="*/ 50231 w 606397"/>
                  <a:gd name="connsiteY21" fmla="*/ 349836 h 604424"/>
                  <a:gd name="connsiteX22" fmla="*/ 555142 w 606397"/>
                  <a:gd name="connsiteY22" fmla="*/ 349836 h 604424"/>
                  <a:gd name="connsiteX23" fmla="*/ 555142 w 606397"/>
                  <a:gd name="connsiteY23" fmla="*/ 50241 h 604424"/>
                  <a:gd name="connsiteX24" fmla="*/ 25719 w 606397"/>
                  <a:gd name="connsiteY24" fmla="*/ 0 h 604424"/>
                  <a:gd name="connsiteX25" fmla="*/ 580861 w 606397"/>
                  <a:gd name="connsiteY25" fmla="*/ 0 h 604424"/>
                  <a:gd name="connsiteX26" fmla="*/ 606395 w 606397"/>
                  <a:gd name="connsiteY26" fmla="*/ 25862 h 604424"/>
                  <a:gd name="connsiteX27" fmla="*/ 606395 w 606397"/>
                  <a:gd name="connsiteY27" fmla="*/ 375606 h 604424"/>
                  <a:gd name="connsiteX28" fmla="*/ 579376 w 606397"/>
                  <a:gd name="connsiteY28" fmla="*/ 401376 h 604424"/>
                  <a:gd name="connsiteX29" fmla="*/ 350968 w 606397"/>
                  <a:gd name="connsiteY29" fmla="*/ 401376 h 604424"/>
                  <a:gd name="connsiteX30" fmla="*/ 422276 w 606397"/>
                  <a:gd name="connsiteY30" fmla="*/ 569063 h 604424"/>
                  <a:gd name="connsiteX31" fmla="*/ 409370 w 606397"/>
                  <a:gd name="connsiteY31" fmla="*/ 602434 h 604424"/>
                  <a:gd name="connsiteX32" fmla="*/ 375944 w 606397"/>
                  <a:gd name="connsiteY32" fmla="*/ 589549 h 604424"/>
                  <a:gd name="connsiteX33" fmla="*/ 302408 w 606397"/>
                  <a:gd name="connsiteY33" fmla="*/ 416392 h 604424"/>
                  <a:gd name="connsiteX34" fmla="*/ 229151 w 606397"/>
                  <a:gd name="connsiteY34" fmla="*/ 588993 h 604424"/>
                  <a:gd name="connsiteX35" fmla="*/ 195725 w 606397"/>
                  <a:gd name="connsiteY35" fmla="*/ 601785 h 604424"/>
                  <a:gd name="connsiteX36" fmla="*/ 182819 w 606397"/>
                  <a:gd name="connsiteY36" fmla="*/ 568415 h 604424"/>
                  <a:gd name="connsiteX37" fmla="*/ 253941 w 606397"/>
                  <a:gd name="connsiteY37" fmla="*/ 401190 h 604424"/>
                  <a:gd name="connsiteX38" fmla="*/ 25719 w 606397"/>
                  <a:gd name="connsiteY38" fmla="*/ 401190 h 604424"/>
                  <a:gd name="connsiteX39" fmla="*/ 0 w 606397"/>
                  <a:gd name="connsiteY39" fmla="*/ 375513 h 604424"/>
                  <a:gd name="connsiteX40" fmla="*/ 0 w 606397"/>
                  <a:gd name="connsiteY40" fmla="*/ 25770 h 604424"/>
                  <a:gd name="connsiteX41" fmla="*/ 25719 w 606397"/>
                  <a:gd name="connsiteY41" fmla="*/ 0 h 604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606397" h="604424">
                    <a:moveTo>
                      <a:pt x="405260" y="106736"/>
                    </a:moveTo>
                    <a:cubicBezTo>
                      <a:pt x="413383" y="106284"/>
                      <a:pt x="422063" y="109505"/>
                      <a:pt x="427541" y="119654"/>
                    </a:cubicBezTo>
                    <a:lnTo>
                      <a:pt x="446850" y="154410"/>
                    </a:lnTo>
                    <a:lnTo>
                      <a:pt x="476465" y="116966"/>
                    </a:lnTo>
                    <a:cubicBezTo>
                      <a:pt x="485470" y="105473"/>
                      <a:pt x="500973" y="104083"/>
                      <a:pt x="511278" y="113073"/>
                    </a:cubicBezTo>
                    <a:cubicBezTo>
                      <a:pt x="522790" y="122156"/>
                      <a:pt x="524089" y="137542"/>
                      <a:pt x="515084" y="147829"/>
                    </a:cubicBezTo>
                    <a:lnTo>
                      <a:pt x="462261" y="215952"/>
                    </a:lnTo>
                    <a:cubicBezTo>
                      <a:pt x="451492" y="229483"/>
                      <a:pt x="429676" y="230596"/>
                      <a:pt x="419743" y="213356"/>
                    </a:cubicBezTo>
                    <a:lnTo>
                      <a:pt x="399226" y="177395"/>
                    </a:lnTo>
                    <a:lnTo>
                      <a:pt x="297479" y="296957"/>
                    </a:lnTo>
                    <a:cubicBezTo>
                      <a:pt x="286431" y="310118"/>
                      <a:pt x="272321" y="307615"/>
                      <a:pt x="260066" y="299552"/>
                    </a:cubicBezTo>
                    <a:lnTo>
                      <a:pt x="193132" y="237918"/>
                    </a:lnTo>
                    <a:lnTo>
                      <a:pt x="124898" y="315030"/>
                    </a:lnTo>
                    <a:cubicBezTo>
                      <a:pt x="115058" y="327635"/>
                      <a:pt x="100204" y="322723"/>
                      <a:pt x="92777" y="316235"/>
                    </a:cubicBezTo>
                    <a:cubicBezTo>
                      <a:pt x="82473" y="307337"/>
                      <a:pt x="81080" y="291952"/>
                      <a:pt x="90178" y="280459"/>
                    </a:cubicBezTo>
                    <a:lnTo>
                      <a:pt x="175215" y="184069"/>
                    </a:lnTo>
                    <a:cubicBezTo>
                      <a:pt x="185427" y="171649"/>
                      <a:pt x="202509" y="173132"/>
                      <a:pt x="211235" y="181473"/>
                    </a:cubicBezTo>
                    <a:lnTo>
                      <a:pt x="278169" y="243108"/>
                    </a:lnTo>
                    <a:lnTo>
                      <a:pt x="386322" y="115854"/>
                    </a:lnTo>
                    <a:cubicBezTo>
                      <a:pt x="389571" y="111313"/>
                      <a:pt x="397137" y="107188"/>
                      <a:pt x="405260" y="106736"/>
                    </a:cubicBezTo>
                    <a:close/>
                    <a:moveTo>
                      <a:pt x="50231" y="50241"/>
                    </a:moveTo>
                    <a:lnTo>
                      <a:pt x="50231" y="349836"/>
                    </a:lnTo>
                    <a:lnTo>
                      <a:pt x="555142" y="349836"/>
                    </a:lnTo>
                    <a:lnTo>
                      <a:pt x="555142" y="50241"/>
                    </a:lnTo>
                    <a:close/>
                    <a:moveTo>
                      <a:pt x="25719" y="0"/>
                    </a:moveTo>
                    <a:lnTo>
                      <a:pt x="580861" y="0"/>
                    </a:lnTo>
                    <a:cubicBezTo>
                      <a:pt x="594974" y="0"/>
                      <a:pt x="606580" y="11680"/>
                      <a:pt x="606395" y="25862"/>
                    </a:cubicBezTo>
                    <a:lnTo>
                      <a:pt x="606395" y="375606"/>
                    </a:lnTo>
                    <a:cubicBezTo>
                      <a:pt x="605095" y="389696"/>
                      <a:pt x="593489" y="401376"/>
                      <a:pt x="579376" y="401376"/>
                    </a:cubicBezTo>
                    <a:lnTo>
                      <a:pt x="350968" y="401376"/>
                    </a:lnTo>
                    <a:lnTo>
                      <a:pt x="422276" y="569063"/>
                    </a:lnTo>
                    <a:cubicBezTo>
                      <a:pt x="427475" y="581948"/>
                      <a:pt x="422276" y="596038"/>
                      <a:pt x="409370" y="602434"/>
                    </a:cubicBezTo>
                    <a:cubicBezTo>
                      <a:pt x="396557" y="607625"/>
                      <a:pt x="382444" y="602434"/>
                      <a:pt x="375944" y="589549"/>
                    </a:cubicBezTo>
                    <a:lnTo>
                      <a:pt x="302408" y="416392"/>
                    </a:lnTo>
                    <a:lnTo>
                      <a:pt x="229151" y="588993"/>
                    </a:lnTo>
                    <a:cubicBezTo>
                      <a:pt x="224044" y="601785"/>
                      <a:pt x="208631" y="608274"/>
                      <a:pt x="195725" y="601785"/>
                    </a:cubicBezTo>
                    <a:cubicBezTo>
                      <a:pt x="182819" y="596780"/>
                      <a:pt x="176413" y="581299"/>
                      <a:pt x="182819" y="568415"/>
                    </a:cubicBezTo>
                    <a:lnTo>
                      <a:pt x="253941" y="401190"/>
                    </a:lnTo>
                    <a:lnTo>
                      <a:pt x="25719" y="401190"/>
                    </a:lnTo>
                    <a:cubicBezTo>
                      <a:pt x="11606" y="401190"/>
                      <a:pt x="0" y="389603"/>
                      <a:pt x="0" y="375513"/>
                    </a:cubicBezTo>
                    <a:lnTo>
                      <a:pt x="0" y="25770"/>
                    </a:lnTo>
                    <a:cubicBezTo>
                      <a:pt x="0" y="11680"/>
                      <a:pt x="11606" y="0"/>
                      <a:pt x="25719" y="0"/>
                    </a:cubicBezTo>
                    <a:close/>
                  </a:path>
                </a:pathLst>
              </a:custGeom>
              <a:solidFill>
                <a:srgbClr val="25384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FD62E938-77BA-48B2-BF30-1A75954ADE5A}"/>
                </a:ext>
              </a:extLst>
            </p:cNvPr>
            <p:cNvGrpSpPr/>
            <p:nvPr/>
          </p:nvGrpSpPr>
          <p:grpSpPr>
            <a:xfrm>
              <a:off x="6171893" y="5187992"/>
              <a:ext cx="543931" cy="543931"/>
              <a:chOff x="4191000" y="-910925"/>
              <a:chExt cx="990600" cy="990600"/>
            </a:xfrm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0DDFDF68-B9D2-42F1-BBAE-F8C9A4A1E170}"/>
                  </a:ext>
                </a:extLst>
              </p:cNvPr>
              <p:cNvSpPr/>
              <p:nvPr/>
            </p:nvSpPr>
            <p:spPr>
              <a:xfrm>
                <a:off x="4191000" y="-910925"/>
                <a:ext cx="990600" cy="990600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88B9DD41-5FB0-49CE-AE5D-51191714B50F}"/>
                  </a:ext>
                </a:extLst>
              </p:cNvPr>
              <p:cNvSpPr/>
              <p:nvPr/>
            </p:nvSpPr>
            <p:spPr>
              <a:xfrm>
                <a:off x="4335559" y="-766366"/>
                <a:ext cx="701481" cy="70148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5" name="椭圆 28">
                <a:extLst>
                  <a:ext uri="{FF2B5EF4-FFF2-40B4-BE49-F238E27FC236}">
                    <a16:creationId xmlns:a16="http://schemas.microsoft.com/office/drawing/2014/main" id="{27B540BC-914B-492F-9D5D-893529CC456B}"/>
                  </a:ext>
                </a:extLst>
              </p:cNvPr>
              <p:cNvSpPr/>
              <p:nvPr/>
            </p:nvSpPr>
            <p:spPr>
              <a:xfrm>
                <a:off x="4473628" y="-627605"/>
                <a:ext cx="425345" cy="423961"/>
              </a:xfrm>
              <a:custGeom>
                <a:avLst/>
                <a:gdLst>
                  <a:gd name="connsiteX0" fmla="*/ 405260 w 606397"/>
                  <a:gd name="connsiteY0" fmla="*/ 106736 h 604424"/>
                  <a:gd name="connsiteX1" fmla="*/ 427541 w 606397"/>
                  <a:gd name="connsiteY1" fmla="*/ 119654 h 604424"/>
                  <a:gd name="connsiteX2" fmla="*/ 446850 w 606397"/>
                  <a:gd name="connsiteY2" fmla="*/ 154410 h 604424"/>
                  <a:gd name="connsiteX3" fmla="*/ 476465 w 606397"/>
                  <a:gd name="connsiteY3" fmla="*/ 116966 h 604424"/>
                  <a:gd name="connsiteX4" fmla="*/ 511278 w 606397"/>
                  <a:gd name="connsiteY4" fmla="*/ 113073 h 604424"/>
                  <a:gd name="connsiteX5" fmla="*/ 515084 w 606397"/>
                  <a:gd name="connsiteY5" fmla="*/ 147829 h 604424"/>
                  <a:gd name="connsiteX6" fmla="*/ 462261 w 606397"/>
                  <a:gd name="connsiteY6" fmla="*/ 215952 h 604424"/>
                  <a:gd name="connsiteX7" fmla="*/ 419743 w 606397"/>
                  <a:gd name="connsiteY7" fmla="*/ 213356 h 604424"/>
                  <a:gd name="connsiteX8" fmla="*/ 399226 w 606397"/>
                  <a:gd name="connsiteY8" fmla="*/ 177395 h 604424"/>
                  <a:gd name="connsiteX9" fmla="*/ 297479 w 606397"/>
                  <a:gd name="connsiteY9" fmla="*/ 296957 h 604424"/>
                  <a:gd name="connsiteX10" fmla="*/ 260066 w 606397"/>
                  <a:gd name="connsiteY10" fmla="*/ 299552 h 604424"/>
                  <a:gd name="connsiteX11" fmla="*/ 193132 w 606397"/>
                  <a:gd name="connsiteY11" fmla="*/ 237918 h 604424"/>
                  <a:gd name="connsiteX12" fmla="*/ 124898 w 606397"/>
                  <a:gd name="connsiteY12" fmla="*/ 315030 h 604424"/>
                  <a:gd name="connsiteX13" fmla="*/ 92777 w 606397"/>
                  <a:gd name="connsiteY13" fmla="*/ 316235 h 604424"/>
                  <a:gd name="connsiteX14" fmla="*/ 90178 w 606397"/>
                  <a:gd name="connsiteY14" fmla="*/ 280459 h 604424"/>
                  <a:gd name="connsiteX15" fmla="*/ 175215 w 606397"/>
                  <a:gd name="connsiteY15" fmla="*/ 184069 h 604424"/>
                  <a:gd name="connsiteX16" fmla="*/ 211235 w 606397"/>
                  <a:gd name="connsiteY16" fmla="*/ 181473 h 604424"/>
                  <a:gd name="connsiteX17" fmla="*/ 278169 w 606397"/>
                  <a:gd name="connsiteY17" fmla="*/ 243108 h 604424"/>
                  <a:gd name="connsiteX18" fmla="*/ 386322 w 606397"/>
                  <a:gd name="connsiteY18" fmla="*/ 115854 h 604424"/>
                  <a:gd name="connsiteX19" fmla="*/ 405260 w 606397"/>
                  <a:gd name="connsiteY19" fmla="*/ 106736 h 604424"/>
                  <a:gd name="connsiteX20" fmla="*/ 50231 w 606397"/>
                  <a:gd name="connsiteY20" fmla="*/ 50241 h 604424"/>
                  <a:gd name="connsiteX21" fmla="*/ 50231 w 606397"/>
                  <a:gd name="connsiteY21" fmla="*/ 349836 h 604424"/>
                  <a:gd name="connsiteX22" fmla="*/ 555142 w 606397"/>
                  <a:gd name="connsiteY22" fmla="*/ 349836 h 604424"/>
                  <a:gd name="connsiteX23" fmla="*/ 555142 w 606397"/>
                  <a:gd name="connsiteY23" fmla="*/ 50241 h 604424"/>
                  <a:gd name="connsiteX24" fmla="*/ 25719 w 606397"/>
                  <a:gd name="connsiteY24" fmla="*/ 0 h 604424"/>
                  <a:gd name="connsiteX25" fmla="*/ 580861 w 606397"/>
                  <a:gd name="connsiteY25" fmla="*/ 0 h 604424"/>
                  <a:gd name="connsiteX26" fmla="*/ 606395 w 606397"/>
                  <a:gd name="connsiteY26" fmla="*/ 25862 h 604424"/>
                  <a:gd name="connsiteX27" fmla="*/ 606395 w 606397"/>
                  <a:gd name="connsiteY27" fmla="*/ 375606 h 604424"/>
                  <a:gd name="connsiteX28" fmla="*/ 579376 w 606397"/>
                  <a:gd name="connsiteY28" fmla="*/ 401376 h 604424"/>
                  <a:gd name="connsiteX29" fmla="*/ 350968 w 606397"/>
                  <a:gd name="connsiteY29" fmla="*/ 401376 h 604424"/>
                  <a:gd name="connsiteX30" fmla="*/ 422276 w 606397"/>
                  <a:gd name="connsiteY30" fmla="*/ 569063 h 604424"/>
                  <a:gd name="connsiteX31" fmla="*/ 409370 w 606397"/>
                  <a:gd name="connsiteY31" fmla="*/ 602434 h 604424"/>
                  <a:gd name="connsiteX32" fmla="*/ 375944 w 606397"/>
                  <a:gd name="connsiteY32" fmla="*/ 589549 h 604424"/>
                  <a:gd name="connsiteX33" fmla="*/ 302408 w 606397"/>
                  <a:gd name="connsiteY33" fmla="*/ 416392 h 604424"/>
                  <a:gd name="connsiteX34" fmla="*/ 229151 w 606397"/>
                  <a:gd name="connsiteY34" fmla="*/ 588993 h 604424"/>
                  <a:gd name="connsiteX35" fmla="*/ 195725 w 606397"/>
                  <a:gd name="connsiteY35" fmla="*/ 601785 h 604424"/>
                  <a:gd name="connsiteX36" fmla="*/ 182819 w 606397"/>
                  <a:gd name="connsiteY36" fmla="*/ 568415 h 604424"/>
                  <a:gd name="connsiteX37" fmla="*/ 253941 w 606397"/>
                  <a:gd name="connsiteY37" fmla="*/ 401190 h 604424"/>
                  <a:gd name="connsiteX38" fmla="*/ 25719 w 606397"/>
                  <a:gd name="connsiteY38" fmla="*/ 401190 h 604424"/>
                  <a:gd name="connsiteX39" fmla="*/ 0 w 606397"/>
                  <a:gd name="connsiteY39" fmla="*/ 375513 h 604424"/>
                  <a:gd name="connsiteX40" fmla="*/ 0 w 606397"/>
                  <a:gd name="connsiteY40" fmla="*/ 25770 h 604424"/>
                  <a:gd name="connsiteX41" fmla="*/ 25719 w 606397"/>
                  <a:gd name="connsiteY41" fmla="*/ 0 h 604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606397" h="604424">
                    <a:moveTo>
                      <a:pt x="405260" y="106736"/>
                    </a:moveTo>
                    <a:cubicBezTo>
                      <a:pt x="413383" y="106284"/>
                      <a:pt x="422063" y="109505"/>
                      <a:pt x="427541" y="119654"/>
                    </a:cubicBezTo>
                    <a:lnTo>
                      <a:pt x="446850" y="154410"/>
                    </a:lnTo>
                    <a:lnTo>
                      <a:pt x="476465" y="116966"/>
                    </a:lnTo>
                    <a:cubicBezTo>
                      <a:pt x="485470" y="105473"/>
                      <a:pt x="500973" y="104083"/>
                      <a:pt x="511278" y="113073"/>
                    </a:cubicBezTo>
                    <a:cubicBezTo>
                      <a:pt x="522790" y="122156"/>
                      <a:pt x="524089" y="137542"/>
                      <a:pt x="515084" y="147829"/>
                    </a:cubicBezTo>
                    <a:lnTo>
                      <a:pt x="462261" y="215952"/>
                    </a:lnTo>
                    <a:cubicBezTo>
                      <a:pt x="451492" y="229483"/>
                      <a:pt x="429676" y="230596"/>
                      <a:pt x="419743" y="213356"/>
                    </a:cubicBezTo>
                    <a:lnTo>
                      <a:pt x="399226" y="177395"/>
                    </a:lnTo>
                    <a:lnTo>
                      <a:pt x="297479" y="296957"/>
                    </a:lnTo>
                    <a:cubicBezTo>
                      <a:pt x="286431" y="310118"/>
                      <a:pt x="272321" y="307615"/>
                      <a:pt x="260066" y="299552"/>
                    </a:cubicBezTo>
                    <a:lnTo>
                      <a:pt x="193132" y="237918"/>
                    </a:lnTo>
                    <a:lnTo>
                      <a:pt x="124898" y="315030"/>
                    </a:lnTo>
                    <a:cubicBezTo>
                      <a:pt x="115058" y="327635"/>
                      <a:pt x="100204" y="322723"/>
                      <a:pt x="92777" y="316235"/>
                    </a:cubicBezTo>
                    <a:cubicBezTo>
                      <a:pt x="82473" y="307337"/>
                      <a:pt x="81080" y="291952"/>
                      <a:pt x="90178" y="280459"/>
                    </a:cubicBezTo>
                    <a:lnTo>
                      <a:pt x="175215" y="184069"/>
                    </a:lnTo>
                    <a:cubicBezTo>
                      <a:pt x="185427" y="171649"/>
                      <a:pt x="202509" y="173132"/>
                      <a:pt x="211235" y="181473"/>
                    </a:cubicBezTo>
                    <a:lnTo>
                      <a:pt x="278169" y="243108"/>
                    </a:lnTo>
                    <a:lnTo>
                      <a:pt x="386322" y="115854"/>
                    </a:lnTo>
                    <a:cubicBezTo>
                      <a:pt x="389571" y="111313"/>
                      <a:pt x="397137" y="107188"/>
                      <a:pt x="405260" y="106736"/>
                    </a:cubicBezTo>
                    <a:close/>
                    <a:moveTo>
                      <a:pt x="50231" y="50241"/>
                    </a:moveTo>
                    <a:lnTo>
                      <a:pt x="50231" y="349836"/>
                    </a:lnTo>
                    <a:lnTo>
                      <a:pt x="555142" y="349836"/>
                    </a:lnTo>
                    <a:lnTo>
                      <a:pt x="555142" y="50241"/>
                    </a:lnTo>
                    <a:close/>
                    <a:moveTo>
                      <a:pt x="25719" y="0"/>
                    </a:moveTo>
                    <a:lnTo>
                      <a:pt x="580861" y="0"/>
                    </a:lnTo>
                    <a:cubicBezTo>
                      <a:pt x="594974" y="0"/>
                      <a:pt x="606580" y="11680"/>
                      <a:pt x="606395" y="25862"/>
                    </a:cubicBezTo>
                    <a:lnTo>
                      <a:pt x="606395" y="375606"/>
                    </a:lnTo>
                    <a:cubicBezTo>
                      <a:pt x="605095" y="389696"/>
                      <a:pt x="593489" y="401376"/>
                      <a:pt x="579376" y="401376"/>
                    </a:cubicBezTo>
                    <a:lnTo>
                      <a:pt x="350968" y="401376"/>
                    </a:lnTo>
                    <a:lnTo>
                      <a:pt x="422276" y="569063"/>
                    </a:lnTo>
                    <a:cubicBezTo>
                      <a:pt x="427475" y="581948"/>
                      <a:pt x="422276" y="596038"/>
                      <a:pt x="409370" y="602434"/>
                    </a:cubicBezTo>
                    <a:cubicBezTo>
                      <a:pt x="396557" y="607625"/>
                      <a:pt x="382444" y="602434"/>
                      <a:pt x="375944" y="589549"/>
                    </a:cubicBezTo>
                    <a:lnTo>
                      <a:pt x="302408" y="416392"/>
                    </a:lnTo>
                    <a:lnTo>
                      <a:pt x="229151" y="588993"/>
                    </a:lnTo>
                    <a:cubicBezTo>
                      <a:pt x="224044" y="601785"/>
                      <a:pt x="208631" y="608274"/>
                      <a:pt x="195725" y="601785"/>
                    </a:cubicBezTo>
                    <a:cubicBezTo>
                      <a:pt x="182819" y="596780"/>
                      <a:pt x="176413" y="581299"/>
                      <a:pt x="182819" y="568415"/>
                    </a:cubicBezTo>
                    <a:lnTo>
                      <a:pt x="253941" y="401190"/>
                    </a:lnTo>
                    <a:lnTo>
                      <a:pt x="25719" y="401190"/>
                    </a:lnTo>
                    <a:cubicBezTo>
                      <a:pt x="11606" y="401190"/>
                      <a:pt x="0" y="389603"/>
                      <a:pt x="0" y="375513"/>
                    </a:cubicBezTo>
                    <a:lnTo>
                      <a:pt x="0" y="25770"/>
                    </a:lnTo>
                    <a:cubicBezTo>
                      <a:pt x="0" y="11680"/>
                      <a:pt x="11606" y="0"/>
                      <a:pt x="25719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12" name="椭圆 62">
              <a:extLst>
                <a:ext uri="{FF2B5EF4-FFF2-40B4-BE49-F238E27FC236}">
                  <a16:creationId xmlns:a16="http://schemas.microsoft.com/office/drawing/2014/main" id="{524E8EAC-F40B-4D79-9B15-3EEFD735B7BC}"/>
                </a:ext>
              </a:extLst>
            </p:cNvPr>
            <p:cNvSpPr/>
            <p:nvPr/>
          </p:nvSpPr>
          <p:spPr>
            <a:xfrm>
              <a:off x="5604747" y="3344858"/>
              <a:ext cx="982506" cy="889010"/>
            </a:xfrm>
            <a:custGeom>
              <a:avLst/>
              <a:gdLst>
                <a:gd name="connsiteX0" fmla="*/ 407586 w 606580"/>
                <a:gd name="connsiteY0" fmla="*/ 252695 h 548858"/>
                <a:gd name="connsiteX1" fmla="*/ 502285 w 606580"/>
                <a:gd name="connsiteY1" fmla="*/ 252695 h 548858"/>
                <a:gd name="connsiteX2" fmla="*/ 502285 w 606580"/>
                <a:gd name="connsiteY2" fmla="*/ 346759 h 548858"/>
                <a:gd name="connsiteX3" fmla="*/ 407586 w 606580"/>
                <a:gd name="connsiteY3" fmla="*/ 346759 h 548858"/>
                <a:gd name="connsiteX4" fmla="*/ 104296 w 606580"/>
                <a:gd name="connsiteY4" fmla="*/ 205698 h 548858"/>
                <a:gd name="connsiteX5" fmla="*/ 199065 w 606580"/>
                <a:gd name="connsiteY5" fmla="*/ 205698 h 548858"/>
                <a:gd name="connsiteX6" fmla="*/ 199065 w 606580"/>
                <a:gd name="connsiteY6" fmla="*/ 346758 h 548858"/>
                <a:gd name="connsiteX7" fmla="*/ 104296 w 606580"/>
                <a:gd name="connsiteY7" fmla="*/ 346758 h 548858"/>
                <a:gd name="connsiteX8" fmla="*/ 255870 w 606580"/>
                <a:gd name="connsiteY8" fmla="*/ 96040 h 548858"/>
                <a:gd name="connsiteX9" fmla="*/ 350710 w 606580"/>
                <a:gd name="connsiteY9" fmla="*/ 96040 h 548858"/>
                <a:gd name="connsiteX10" fmla="*/ 350710 w 606580"/>
                <a:gd name="connsiteY10" fmla="*/ 346759 h 548858"/>
                <a:gd name="connsiteX11" fmla="*/ 255870 w 606580"/>
                <a:gd name="connsiteY11" fmla="*/ 346759 h 548858"/>
                <a:gd name="connsiteX12" fmla="*/ 37882 w 606580"/>
                <a:gd name="connsiteY12" fmla="*/ 37913 h 548858"/>
                <a:gd name="connsiteX13" fmla="*/ 37882 w 606580"/>
                <a:gd name="connsiteY13" fmla="*/ 405363 h 548858"/>
                <a:gd name="connsiteX14" fmla="*/ 568698 w 606580"/>
                <a:gd name="connsiteY14" fmla="*/ 405363 h 548858"/>
                <a:gd name="connsiteX15" fmla="*/ 568698 w 606580"/>
                <a:gd name="connsiteY15" fmla="*/ 37913 h 548858"/>
                <a:gd name="connsiteX16" fmla="*/ 18941 w 606580"/>
                <a:gd name="connsiteY16" fmla="*/ 0 h 548858"/>
                <a:gd name="connsiteX17" fmla="*/ 587639 w 606580"/>
                <a:gd name="connsiteY17" fmla="*/ 0 h 548858"/>
                <a:gd name="connsiteX18" fmla="*/ 606580 w 606580"/>
                <a:gd name="connsiteY18" fmla="*/ 18910 h 548858"/>
                <a:gd name="connsiteX19" fmla="*/ 606580 w 606580"/>
                <a:gd name="connsiteY19" fmla="*/ 424274 h 548858"/>
                <a:gd name="connsiteX20" fmla="*/ 587639 w 606580"/>
                <a:gd name="connsiteY20" fmla="*/ 443184 h 548858"/>
                <a:gd name="connsiteX21" fmla="*/ 322278 w 606580"/>
                <a:gd name="connsiteY21" fmla="*/ 443184 h 548858"/>
                <a:gd name="connsiteX22" fmla="*/ 322278 w 606580"/>
                <a:gd name="connsiteY22" fmla="*/ 511038 h 548858"/>
                <a:gd name="connsiteX23" fmla="*/ 450223 w 606580"/>
                <a:gd name="connsiteY23" fmla="*/ 511038 h 548858"/>
                <a:gd name="connsiteX24" fmla="*/ 450223 w 606580"/>
                <a:gd name="connsiteY24" fmla="*/ 548858 h 548858"/>
                <a:gd name="connsiteX25" fmla="*/ 156357 w 606580"/>
                <a:gd name="connsiteY25" fmla="*/ 548858 h 548858"/>
                <a:gd name="connsiteX26" fmla="*/ 156357 w 606580"/>
                <a:gd name="connsiteY26" fmla="*/ 511038 h 548858"/>
                <a:gd name="connsiteX27" fmla="*/ 284302 w 606580"/>
                <a:gd name="connsiteY27" fmla="*/ 511038 h 548858"/>
                <a:gd name="connsiteX28" fmla="*/ 284302 w 606580"/>
                <a:gd name="connsiteY28" fmla="*/ 443184 h 548858"/>
                <a:gd name="connsiteX29" fmla="*/ 18941 w 606580"/>
                <a:gd name="connsiteY29" fmla="*/ 443184 h 548858"/>
                <a:gd name="connsiteX30" fmla="*/ 0 w 606580"/>
                <a:gd name="connsiteY30" fmla="*/ 424274 h 548858"/>
                <a:gd name="connsiteX31" fmla="*/ 0 w 606580"/>
                <a:gd name="connsiteY31" fmla="*/ 18910 h 548858"/>
                <a:gd name="connsiteX32" fmla="*/ 18941 w 606580"/>
                <a:gd name="connsiteY32" fmla="*/ 0 h 548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6580" h="548858">
                  <a:moveTo>
                    <a:pt x="407586" y="252695"/>
                  </a:moveTo>
                  <a:lnTo>
                    <a:pt x="502285" y="252695"/>
                  </a:lnTo>
                  <a:lnTo>
                    <a:pt x="502285" y="346759"/>
                  </a:lnTo>
                  <a:lnTo>
                    <a:pt x="407586" y="346759"/>
                  </a:lnTo>
                  <a:close/>
                  <a:moveTo>
                    <a:pt x="104296" y="205698"/>
                  </a:moveTo>
                  <a:lnTo>
                    <a:pt x="199065" y="205698"/>
                  </a:lnTo>
                  <a:lnTo>
                    <a:pt x="199065" y="346758"/>
                  </a:lnTo>
                  <a:lnTo>
                    <a:pt x="104296" y="346758"/>
                  </a:lnTo>
                  <a:close/>
                  <a:moveTo>
                    <a:pt x="255870" y="96040"/>
                  </a:moveTo>
                  <a:lnTo>
                    <a:pt x="350710" y="96040"/>
                  </a:lnTo>
                  <a:lnTo>
                    <a:pt x="350710" y="346759"/>
                  </a:lnTo>
                  <a:lnTo>
                    <a:pt x="255870" y="346759"/>
                  </a:lnTo>
                  <a:close/>
                  <a:moveTo>
                    <a:pt x="37882" y="37913"/>
                  </a:moveTo>
                  <a:lnTo>
                    <a:pt x="37882" y="405363"/>
                  </a:lnTo>
                  <a:lnTo>
                    <a:pt x="568698" y="405363"/>
                  </a:lnTo>
                  <a:lnTo>
                    <a:pt x="568698" y="37913"/>
                  </a:lnTo>
                  <a:close/>
                  <a:moveTo>
                    <a:pt x="18941" y="0"/>
                  </a:moveTo>
                  <a:lnTo>
                    <a:pt x="587639" y="0"/>
                  </a:lnTo>
                  <a:cubicBezTo>
                    <a:pt x="598038" y="0"/>
                    <a:pt x="606580" y="8528"/>
                    <a:pt x="606580" y="18910"/>
                  </a:cubicBezTo>
                  <a:lnTo>
                    <a:pt x="606580" y="424274"/>
                  </a:lnTo>
                  <a:cubicBezTo>
                    <a:pt x="606580" y="434656"/>
                    <a:pt x="598038" y="443184"/>
                    <a:pt x="587639" y="443184"/>
                  </a:cubicBezTo>
                  <a:lnTo>
                    <a:pt x="322278" y="443184"/>
                  </a:lnTo>
                  <a:lnTo>
                    <a:pt x="322278" y="511038"/>
                  </a:lnTo>
                  <a:lnTo>
                    <a:pt x="450223" y="511038"/>
                  </a:lnTo>
                  <a:lnTo>
                    <a:pt x="450223" y="548858"/>
                  </a:lnTo>
                  <a:lnTo>
                    <a:pt x="156357" y="548858"/>
                  </a:lnTo>
                  <a:lnTo>
                    <a:pt x="156357" y="511038"/>
                  </a:lnTo>
                  <a:lnTo>
                    <a:pt x="284302" y="511038"/>
                  </a:lnTo>
                  <a:lnTo>
                    <a:pt x="284302" y="443184"/>
                  </a:lnTo>
                  <a:lnTo>
                    <a:pt x="18941" y="443184"/>
                  </a:lnTo>
                  <a:cubicBezTo>
                    <a:pt x="8542" y="443184"/>
                    <a:pt x="0" y="434656"/>
                    <a:pt x="0" y="424274"/>
                  </a:cubicBezTo>
                  <a:lnTo>
                    <a:pt x="0" y="18910"/>
                  </a:lnTo>
                  <a:cubicBezTo>
                    <a:pt x="0" y="8528"/>
                    <a:pt x="8542" y="0"/>
                    <a:pt x="18941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0AB620E8-9673-4FB8-A15F-697892E91672}"/>
              </a:ext>
            </a:extLst>
          </p:cNvPr>
          <p:cNvSpPr txBox="1"/>
          <p:nvPr/>
        </p:nvSpPr>
        <p:spPr>
          <a:xfrm>
            <a:off x="1171355" y="1721115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6" name="Rectangle 24">
            <a:extLst>
              <a:ext uri="{FF2B5EF4-FFF2-40B4-BE49-F238E27FC236}">
                <a16:creationId xmlns:a16="http://schemas.microsoft.com/office/drawing/2014/main" id="{2541C6F6-1C85-4389-9754-3DB14DEA29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6149" y="1514776"/>
            <a:ext cx="1254256" cy="20595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CA14D6CA-AAB1-406D-B8F5-AEB47679A658}"/>
              </a:ext>
            </a:extLst>
          </p:cNvPr>
          <p:cNvSpPr txBox="1"/>
          <p:nvPr/>
        </p:nvSpPr>
        <p:spPr>
          <a:xfrm>
            <a:off x="1171355" y="3521796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8" name="Rectangle 24">
            <a:extLst>
              <a:ext uri="{FF2B5EF4-FFF2-40B4-BE49-F238E27FC236}">
                <a16:creationId xmlns:a16="http://schemas.microsoft.com/office/drawing/2014/main" id="{2F829171-5316-4553-840B-4616F30600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6149" y="3315457"/>
            <a:ext cx="1254256" cy="20595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FFD9D27A-40B8-4A4E-9E65-B1576F41B9A5}"/>
              </a:ext>
            </a:extLst>
          </p:cNvPr>
          <p:cNvSpPr txBox="1"/>
          <p:nvPr/>
        </p:nvSpPr>
        <p:spPr>
          <a:xfrm>
            <a:off x="6104182" y="1720730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0" name="Rectangle 24">
            <a:extLst>
              <a:ext uri="{FF2B5EF4-FFF2-40B4-BE49-F238E27FC236}">
                <a16:creationId xmlns:a16="http://schemas.microsoft.com/office/drawing/2014/main" id="{C730F0F7-23F8-4C4D-81D0-07FAB618B9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58976" y="1514391"/>
            <a:ext cx="1254256" cy="20595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DBC255D1-9B90-422E-8742-E4F139A2B2E9}"/>
              </a:ext>
            </a:extLst>
          </p:cNvPr>
          <p:cNvSpPr txBox="1"/>
          <p:nvPr/>
        </p:nvSpPr>
        <p:spPr>
          <a:xfrm>
            <a:off x="6104182" y="3521411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2" name="Rectangle 24">
            <a:extLst>
              <a:ext uri="{FF2B5EF4-FFF2-40B4-BE49-F238E27FC236}">
                <a16:creationId xmlns:a16="http://schemas.microsoft.com/office/drawing/2014/main" id="{73D5E859-49A2-47F5-9847-F34B3B4860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58976" y="3315072"/>
            <a:ext cx="1254256" cy="20595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6471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1A3251F7-AE06-402E-ACC9-7552811FAA7C}"/>
              </a:ext>
            </a:extLst>
          </p:cNvPr>
          <p:cNvCxnSpPr/>
          <p:nvPr/>
        </p:nvCxnSpPr>
        <p:spPr>
          <a:xfrm>
            <a:off x="671333" y="154500"/>
            <a:ext cx="2569579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F8BAFC0-E4AD-4353-8575-D2EBDED589EE}"/>
              </a:ext>
            </a:extLst>
          </p:cNvPr>
          <p:cNvCxnSpPr/>
          <p:nvPr/>
        </p:nvCxnSpPr>
        <p:spPr>
          <a:xfrm>
            <a:off x="5600453" y="154500"/>
            <a:ext cx="2569579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>
            <a:extLst>
              <a:ext uri="{FF2B5EF4-FFF2-40B4-BE49-F238E27FC236}">
                <a16:creationId xmlns:a16="http://schemas.microsoft.com/office/drawing/2014/main" id="{9AD0A6F3-8A27-4039-AAFE-04FAEE4A839E}"/>
              </a:ext>
            </a:extLst>
          </p:cNvPr>
          <p:cNvSpPr/>
          <p:nvPr/>
        </p:nvSpPr>
        <p:spPr>
          <a:xfrm>
            <a:off x="3219221" y="31389"/>
            <a:ext cx="954107" cy="24622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活动内容构成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A1E451C-A9A0-4C2C-8D5D-7B52109A391F}"/>
              </a:ext>
            </a:extLst>
          </p:cNvPr>
          <p:cNvSpPr/>
          <p:nvPr/>
        </p:nvSpPr>
        <p:spPr>
          <a:xfrm>
            <a:off x="4047674" y="31389"/>
            <a:ext cx="157447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rgbClr val="333333"/>
                </a:solidFill>
                <a:latin typeface="arial" panose="020B0604020202020204" pitchFamily="34" charset="0"/>
              </a:rPr>
              <a:t>Activity content structure</a:t>
            </a:r>
            <a:endParaRPr lang="zh-CN" altLang="en-US" sz="1000" dirty="0"/>
          </a:p>
        </p:txBody>
      </p:sp>
      <p:grpSp>
        <p:nvGrpSpPr>
          <p:cNvPr id="195" name="组合 194">
            <a:extLst>
              <a:ext uri="{FF2B5EF4-FFF2-40B4-BE49-F238E27FC236}">
                <a16:creationId xmlns:a16="http://schemas.microsoft.com/office/drawing/2014/main" id="{D1B41F96-70DF-48CC-B695-BFF2FE3B1A51}"/>
              </a:ext>
            </a:extLst>
          </p:cNvPr>
          <p:cNvGrpSpPr/>
          <p:nvPr/>
        </p:nvGrpSpPr>
        <p:grpSpPr>
          <a:xfrm>
            <a:off x="3245568" y="656064"/>
            <a:ext cx="2656770" cy="2333701"/>
            <a:chOff x="2863603" y="764772"/>
            <a:chExt cx="3328987" cy="2924175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14B44006-0912-486B-8538-2477C5ED0B6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8653" y="2936472"/>
              <a:ext cx="692150" cy="463550"/>
            </a:xfrm>
            <a:custGeom>
              <a:avLst/>
              <a:gdLst>
                <a:gd name="T0" fmla="*/ 112 w 189"/>
                <a:gd name="T1" fmla="*/ 126 h 126"/>
                <a:gd name="T2" fmla="*/ 182 w 189"/>
                <a:gd name="T3" fmla="*/ 126 h 126"/>
                <a:gd name="T4" fmla="*/ 188 w 189"/>
                <a:gd name="T5" fmla="*/ 121 h 126"/>
                <a:gd name="T6" fmla="*/ 189 w 189"/>
                <a:gd name="T7" fmla="*/ 7 h 126"/>
                <a:gd name="T8" fmla="*/ 183 w 189"/>
                <a:gd name="T9" fmla="*/ 2 h 126"/>
                <a:gd name="T10" fmla="*/ 7 w 189"/>
                <a:gd name="T11" fmla="*/ 0 h 126"/>
                <a:gd name="T12" fmla="*/ 1 w 189"/>
                <a:gd name="T13" fmla="*/ 5 h 126"/>
                <a:gd name="T14" fmla="*/ 0 w 189"/>
                <a:gd name="T15" fmla="*/ 119 h 126"/>
                <a:gd name="T16" fmla="*/ 6 w 189"/>
                <a:gd name="T17" fmla="*/ 124 h 126"/>
                <a:gd name="T18" fmla="*/ 76 w 189"/>
                <a:gd name="T19" fmla="*/ 125 h 126"/>
                <a:gd name="T20" fmla="*/ 112 w 189"/>
                <a:gd name="T21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9" h="126">
                  <a:moveTo>
                    <a:pt x="112" y="126"/>
                  </a:moveTo>
                  <a:cubicBezTo>
                    <a:pt x="182" y="126"/>
                    <a:pt x="182" y="126"/>
                    <a:pt x="182" y="126"/>
                  </a:cubicBezTo>
                  <a:cubicBezTo>
                    <a:pt x="185" y="126"/>
                    <a:pt x="188" y="124"/>
                    <a:pt x="188" y="121"/>
                  </a:cubicBezTo>
                  <a:cubicBezTo>
                    <a:pt x="189" y="7"/>
                    <a:pt x="189" y="7"/>
                    <a:pt x="189" y="7"/>
                  </a:cubicBezTo>
                  <a:cubicBezTo>
                    <a:pt x="189" y="4"/>
                    <a:pt x="187" y="2"/>
                    <a:pt x="183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1" y="2"/>
                    <a:pt x="1" y="5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2"/>
                    <a:pt x="3" y="124"/>
                    <a:pt x="6" y="124"/>
                  </a:cubicBezTo>
                  <a:cubicBezTo>
                    <a:pt x="76" y="125"/>
                    <a:pt x="76" y="125"/>
                    <a:pt x="76" y="125"/>
                  </a:cubicBezTo>
                  <a:lnTo>
                    <a:pt x="112" y="126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51C02B92-1A50-4269-A913-5AA6041845B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5165" y="2969810"/>
              <a:ext cx="620713" cy="392112"/>
            </a:xfrm>
            <a:custGeom>
              <a:avLst/>
              <a:gdLst>
                <a:gd name="T0" fmla="*/ 168 w 169"/>
                <a:gd name="T1" fmla="*/ 102 h 107"/>
                <a:gd name="T2" fmla="*/ 163 w 169"/>
                <a:gd name="T3" fmla="*/ 107 h 107"/>
                <a:gd name="T4" fmla="*/ 5 w 169"/>
                <a:gd name="T5" fmla="*/ 105 h 107"/>
                <a:gd name="T6" fmla="*/ 0 w 169"/>
                <a:gd name="T7" fmla="*/ 100 h 107"/>
                <a:gd name="T8" fmla="*/ 1 w 169"/>
                <a:gd name="T9" fmla="*/ 5 h 107"/>
                <a:gd name="T10" fmla="*/ 6 w 169"/>
                <a:gd name="T11" fmla="*/ 0 h 107"/>
                <a:gd name="T12" fmla="*/ 164 w 169"/>
                <a:gd name="T13" fmla="*/ 2 h 107"/>
                <a:gd name="T14" fmla="*/ 169 w 169"/>
                <a:gd name="T15" fmla="*/ 7 h 107"/>
                <a:gd name="T16" fmla="*/ 168 w 169"/>
                <a:gd name="T17" fmla="*/ 10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107">
                  <a:moveTo>
                    <a:pt x="168" y="102"/>
                  </a:moveTo>
                  <a:cubicBezTo>
                    <a:pt x="168" y="105"/>
                    <a:pt x="166" y="107"/>
                    <a:pt x="163" y="107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2" y="105"/>
                    <a:pt x="0" y="103"/>
                    <a:pt x="0" y="10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2"/>
                    <a:pt x="3" y="0"/>
                    <a:pt x="6" y="0"/>
                  </a:cubicBezTo>
                  <a:cubicBezTo>
                    <a:pt x="164" y="2"/>
                    <a:pt x="164" y="2"/>
                    <a:pt x="164" y="2"/>
                  </a:cubicBezTo>
                  <a:cubicBezTo>
                    <a:pt x="167" y="2"/>
                    <a:pt x="169" y="4"/>
                    <a:pt x="169" y="7"/>
                  </a:cubicBezTo>
                  <a:lnTo>
                    <a:pt x="168" y="10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06130CED-F44E-4803-BBB6-0420205540B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1015" y="3395260"/>
              <a:ext cx="979488" cy="293687"/>
            </a:xfrm>
            <a:custGeom>
              <a:avLst/>
              <a:gdLst>
                <a:gd name="T0" fmla="*/ 159 w 267"/>
                <a:gd name="T1" fmla="*/ 79 h 80"/>
                <a:gd name="T2" fmla="*/ 260 w 267"/>
                <a:gd name="T3" fmla="*/ 80 h 80"/>
                <a:gd name="T4" fmla="*/ 265 w 267"/>
                <a:gd name="T5" fmla="*/ 75 h 80"/>
                <a:gd name="T6" fmla="*/ 227 w 267"/>
                <a:gd name="T7" fmla="*/ 4 h 80"/>
                <a:gd name="T8" fmla="*/ 220 w 267"/>
                <a:gd name="T9" fmla="*/ 1 h 80"/>
                <a:gd name="T10" fmla="*/ 48 w 267"/>
                <a:gd name="T11" fmla="*/ 0 h 80"/>
                <a:gd name="T12" fmla="*/ 41 w 267"/>
                <a:gd name="T13" fmla="*/ 2 h 80"/>
                <a:gd name="T14" fmla="*/ 1 w 267"/>
                <a:gd name="T15" fmla="*/ 72 h 80"/>
                <a:gd name="T16" fmla="*/ 6 w 267"/>
                <a:gd name="T17" fmla="*/ 77 h 80"/>
                <a:gd name="T18" fmla="*/ 108 w 267"/>
                <a:gd name="T19" fmla="*/ 78 h 80"/>
                <a:gd name="T20" fmla="*/ 159 w 267"/>
                <a:gd name="T21" fmla="*/ 7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7" h="80">
                  <a:moveTo>
                    <a:pt x="159" y="79"/>
                  </a:moveTo>
                  <a:cubicBezTo>
                    <a:pt x="260" y="80"/>
                    <a:pt x="260" y="80"/>
                    <a:pt x="260" y="80"/>
                  </a:cubicBezTo>
                  <a:cubicBezTo>
                    <a:pt x="264" y="80"/>
                    <a:pt x="267" y="77"/>
                    <a:pt x="265" y="75"/>
                  </a:cubicBezTo>
                  <a:cubicBezTo>
                    <a:pt x="227" y="4"/>
                    <a:pt x="227" y="4"/>
                    <a:pt x="227" y="4"/>
                  </a:cubicBezTo>
                  <a:cubicBezTo>
                    <a:pt x="226" y="3"/>
                    <a:pt x="223" y="1"/>
                    <a:pt x="220" y="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5" y="0"/>
                    <a:pt x="41" y="1"/>
                    <a:pt x="41" y="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0" y="75"/>
                    <a:pt x="2" y="77"/>
                    <a:pt x="6" y="77"/>
                  </a:cubicBezTo>
                  <a:cubicBezTo>
                    <a:pt x="108" y="78"/>
                    <a:pt x="108" y="78"/>
                    <a:pt x="108" y="78"/>
                  </a:cubicBezTo>
                  <a:lnTo>
                    <a:pt x="159" y="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992D0FE6-6A0A-4657-BF25-787968EAD80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2790" y="3431772"/>
              <a:ext cx="41275" cy="15875"/>
            </a:xfrm>
            <a:custGeom>
              <a:avLst/>
              <a:gdLst>
                <a:gd name="T0" fmla="*/ 21 w 26"/>
                <a:gd name="T1" fmla="*/ 10 h 10"/>
                <a:gd name="T2" fmla="*/ 0 w 26"/>
                <a:gd name="T3" fmla="*/ 10 h 10"/>
                <a:gd name="T4" fmla="*/ 4 w 26"/>
                <a:gd name="T5" fmla="*/ 0 h 10"/>
                <a:gd name="T6" fmla="*/ 26 w 26"/>
                <a:gd name="T7" fmla="*/ 0 h 10"/>
                <a:gd name="T8" fmla="*/ 21 w 26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0">
                  <a:moveTo>
                    <a:pt x="21" y="10"/>
                  </a:moveTo>
                  <a:lnTo>
                    <a:pt x="0" y="10"/>
                  </a:lnTo>
                  <a:lnTo>
                    <a:pt x="4" y="0"/>
                  </a:lnTo>
                  <a:lnTo>
                    <a:pt x="26" y="0"/>
                  </a:lnTo>
                  <a:lnTo>
                    <a:pt x="21" y="10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1D66404A-DADA-44A7-81A4-9D780052ADC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5653" y="3431772"/>
              <a:ext cx="41275" cy="15875"/>
            </a:xfrm>
            <a:custGeom>
              <a:avLst/>
              <a:gdLst>
                <a:gd name="T0" fmla="*/ 22 w 26"/>
                <a:gd name="T1" fmla="*/ 10 h 10"/>
                <a:gd name="T2" fmla="*/ 0 w 26"/>
                <a:gd name="T3" fmla="*/ 10 h 10"/>
                <a:gd name="T4" fmla="*/ 5 w 26"/>
                <a:gd name="T5" fmla="*/ 0 h 10"/>
                <a:gd name="T6" fmla="*/ 26 w 26"/>
                <a:gd name="T7" fmla="*/ 0 h 10"/>
                <a:gd name="T8" fmla="*/ 22 w 26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0">
                  <a:moveTo>
                    <a:pt x="22" y="10"/>
                  </a:moveTo>
                  <a:lnTo>
                    <a:pt x="0" y="10"/>
                  </a:lnTo>
                  <a:lnTo>
                    <a:pt x="5" y="0"/>
                  </a:lnTo>
                  <a:lnTo>
                    <a:pt x="26" y="0"/>
                  </a:lnTo>
                  <a:lnTo>
                    <a:pt x="22" y="10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ADB70316-1102-445C-B2E6-5C5775BDD97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6928" y="3431772"/>
              <a:ext cx="39687" cy="15875"/>
            </a:xfrm>
            <a:custGeom>
              <a:avLst/>
              <a:gdLst>
                <a:gd name="T0" fmla="*/ 24 w 26"/>
                <a:gd name="T1" fmla="*/ 10 h 10"/>
                <a:gd name="T2" fmla="*/ 0 w 26"/>
                <a:gd name="T3" fmla="*/ 10 h 10"/>
                <a:gd name="T4" fmla="*/ 5 w 26"/>
                <a:gd name="T5" fmla="*/ 0 h 10"/>
                <a:gd name="T6" fmla="*/ 26 w 26"/>
                <a:gd name="T7" fmla="*/ 0 h 10"/>
                <a:gd name="T8" fmla="*/ 24 w 26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0">
                  <a:moveTo>
                    <a:pt x="24" y="10"/>
                  </a:moveTo>
                  <a:lnTo>
                    <a:pt x="0" y="10"/>
                  </a:lnTo>
                  <a:lnTo>
                    <a:pt x="5" y="0"/>
                  </a:lnTo>
                  <a:lnTo>
                    <a:pt x="26" y="0"/>
                  </a:lnTo>
                  <a:lnTo>
                    <a:pt x="24" y="10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A106D788-CCC3-4CC9-AE3C-1499554F9F7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1378" y="3431772"/>
              <a:ext cx="39687" cy="19050"/>
            </a:xfrm>
            <a:custGeom>
              <a:avLst/>
              <a:gdLst>
                <a:gd name="T0" fmla="*/ 23 w 26"/>
                <a:gd name="T1" fmla="*/ 12 h 12"/>
                <a:gd name="T2" fmla="*/ 0 w 26"/>
                <a:gd name="T3" fmla="*/ 10 h 12"/>
                <a:gd name="T4" fmla="*/ 4 w 26"/>
                <a:gd name="T5" fmla="*/ 0 h 12"/>
                <a:gd name="T6" fmla="*/ 26 w 26"/>
                <a:gd name="T7" fmla="*/ 0 h 12"/>
                <a:gd name="T8" fmla="*/ 23 w 26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2">
                  <a:moveTo>
                    <a:pt x="23" y="12"/>
                  </a:moveTo>
                  <a:lnTo>
                    <a:pt x="0" y="10"/>
                  </a:lnTo>
                  <a:lnTo>
                    <a:pt x="4" y="0"/>
                  </a:lnTo>
                  <a:lnTo>
                    <a:pt x="26" y="0"/>
                  </a:lnTo>
                  <a:lnTo>
                    <a:pt x="23" y="12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id="{66E3412B-870B-4B72-AC93-EC2B6D18EF9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4240" y="3431772"/>
              <a:ext cx="38100" cy="19050"/>
            </a:xfrm>
            <a:custGeom>
              <a:avLst/>
              <a:gdLst>
                <a:gd name="T0" fmla="*/ 24 w 24"/>
                <a:gd name="T1" fmla="*/ 12 h 12"/>
                <a:gd name="T2" fmla="*/ 0 w 24"/>
                <a:gd name="T3" fmla="*/ 12 h 12"/>
                <a:gd name="T4" fmla="*/ 3 w 24"/>
                <a:gd name="T5" fmla="*/ 0 h 12"/>
                <a:gd name="T6" fmla="*/ 24 w 24"/>
                <a:gd name="T7" fmla="*/ 0 h 12"/>
                <a:gd name="T8" fmla="*/ 24 w 24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2">
                  <a:moveTo>
                    <a:pt x="24" y="12"/>
                  </a:moveTo>
                  <a:lnTo>
                    <a:pt x="0" y="12"/>
                  </a:lnTo>
                  <a:lnTo>
                    <a:pt x="3" y="0"/>
                  </a:lnTo>
                  <a:lnTo>
                    <a:pt x="24" y="0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" name="Rectangle 13">
              <a:extLst>
                <a:ext uri="{FF2B5EF4-FFF2-40B4-BE49-F238E27FC236}">
                  <a16:creationId xmlns:a16="http://schemas.microsoft.com/office/drawing/2014/main" id="{312053A5-4F13-4006-BBA7-B2A1EF09BB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03453" y="3431772"/>
              <a:ext cx="31750" cy="19050"/>
            </a:xfrm>
            <a:prstGeom prst="rect">
              <a:avLst/>
            </a:pr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B036BE4A-BE38-4607-B09D-4C2C33E516E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3140" y="3431772"/>
              <a:ext cx="33338" cy="19050"/>
            </a:xfrm>
            <a:custGeom>
              <a:avLst/>
              <a:gdLst>
                <a:gd name="T0" fmla="*/ 21 w 21"/>
                <a:gd name="T1" fmla="*/ 12 h 12"/>
                <a:gd name="T2" fmla="*/ 0 w 21"/>
                <a:gd name="T3" fmla="*/ 12 h 12"/>
                <a:gd name="T4" fmla="*/ 0 w 21"/>
                <a:gd name="T5" fmla="*/ 0 h 12"/>
                <a:gd name="T6" fmla="*/ 21 w 21"/>
                <a:gd name="T7" fmla="*/ 2 h 12"/>
                <a:gd name="T8" fmla="*/ 21 w 21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21" y="12"/>
                  </a:moveTo>
                  <a:lnTo>
                    <a:pt x="0" y="12"/>
                  </a:lnTo>
                  <a:lnTo>
                    <a:pt x="0" y="0"/>
                  </a:lnTo>
                  <a:lnTo>
                    <a:pt x="21" y="2"/>
                  </a:lnTo>
                  <a:lnTo>
                    <a:pt x="21" y="12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" name="Rectangle 15">
              <a:extLst>
                <a:ext uri="{FF2B5EF4-FFF2-40B4-BE49-F238E27FC236}">
                  <a16:creationId xmlns:a16="http://schemas.microsoft.com/office/drawing/2014/main" id="{42C1B390-BB80-46BA-83E4-4CA4474CA4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87590" y="3434947"/>
              <a:ext cx="33338" cy="15875"/>
            </a:xfrm>
            <a:prstGeom prst="rect">
              <a:avLst/>
            </a:pr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id="{05294FA7-933C-4409-9691-CBFC198FB68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2040" y="3434947"/>
              <a:ext cx="36513" cy="15875"/>
            </a:xfrm>
            <a:custGeom>
              <a:avLst/>
              <a:gdLst>
                <a:gd name="T0" fmla="*/ 24 w 24"/>
                <a:gd name="T1" fmla="*/ 10 h 10"/>
                <a:gd name="T2" fmla="*/ 2 w 24"/>
                <a:gd name="T3" fmla="*/ 10 h 10"/>
                <a:gd name="T4" fmla="*/ 0 w 24"/>
                <a:gd name="T5" fmla="*/ 0 h 10"/>
                <a:gd name="T6" fmla="*/ 19 w 24"/>
                <a:gd name="T7" fmla="*/ 0 h 10"/>
                <a:gd name="T8" fmla="*/ 24 w 24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0">
                  <a:moveTo>
                    <a:pt x="24" y="10"/>
                  </a:moveTo>
                  <a:lnTo>
                    <a:pt x="2" y="10"/>
                  </a:lnTo>
                  <a:lnTo>
                    <a:pt x="0" y="0"/>
                  </a:lnTo>
                  <a:lnTo>
                    <a:pt x="19" y="0"/>
                  </a:lnTo>
                  <a:lnTo>
                    <a:pt x="24" y="10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id="{348F0011-3F6D-438F-BEBC-23B02ACC3A6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1728" y="3434947"/>
              <a:ext cx="39687" cy="15875"/>
            </a:xfrm>
            <a:custGeom>
              <a:avLst/>
              <a:gdLst>
                <a:gd name="T0" fmla="*/ 26 w 26"/>
                <a:gd name="T1" fmla="*/ 10 h 10"/>
                <a:gd name="T2" fmla="*/ 5 w 26"/>
                <a:gd name="T3" fmla="*/ 10 h 10"/>
                <a:gd name="T4" fmla="*/ 0 w 26"/>
                <a:gd name="T5" fmla="*/ 0 h 10"/>
                <a:gd name="T6" fmla="*/ 21 w 26"/>
                <a:gd name="T7" fmla="*/ 0 h 10"/>
                <a:gd name="T8" fmla="*/ 26 w 26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0">
                  <a:moveTo>
                    <a:pt x="26" y="10"/>
                  </a:moveTo>
                  <a:lnTo>
                    <a:pt x="5" y="10"/>
                  </a:lnTo>
                  <a:lnTo>
                    <a:pt x="0" y="0"/>
                  </a:lnTo>
                  <a:lnTo>
                    <a:pt x="21" y="0"/>
                  </a:lnTo>
                  <a:lnTo>
                    <a:pt x="26" y="10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id="{7F022B27-4840-44F8-A168-3D0D44794667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1415" y="3434947"/>
              <a:ext cx="41275" cy="15875"/>
            </a:xfrm>
            <a:custGeom>
              <a:avLst/>
              <a:gdLst>
                <a:gd name="T0" fmla="*/ 26 w 26"/>
                <a:gd name="T1" fmla="*/ 10 h 10"/>
                <a:gd name="T2" fmla="*/ 5 w 26"/>
                <a:gd name="T3" fmla="*/ 10 h 10"/>
                <a:gd name="T4" fmla="*/ 0 w 26"/>
                <a:gd name="T5" fmla="*/ 0 h 10"/>
                <a:gd name="T6" fmla="*/ 21 w 26"/>
                <a:gd name="T7" fmla="*/ 0 h 10"/>
                <a:gd name="T8" fmla="*/ 26 w 26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0">
                  <a:moveTo>
                    <a:pt x="26" y="10"/>
                  </a:moveTo>
                  <a:lnTo>
                    <a:pt x="5" y="10"/>
                  </a:lnTo>
                  <a:lnTo>
                    <a:pt x="0" y="0"/>
                  </a:lnTo>
                  <a:lnTo>
                    <a:pt x="21" y="0"/>
                  </a:lnTo>
                  <a:lnTo>
                    <a:pt x="26" y="10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id="{0F711954-17D0-4403-8C8D-EEA7FE31F5E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7453" y="3434947"/>
              <a:ext cx="39687" cy="19050"/>
            </a:xfrm>
            <a:custGeom>
              <a:avLst/>
              <a:gdLst>
                <a:gd name="T0" fmla="*/ 26 w 26"/>
                <a:gd name="T1" fmla="*/ 12 h 12"/>
                <a:gd name="T2" fmla="*/ 4 w 26"/>
                <a:gd name="T3" fmla="*/ 10 h 12"/>
                <a:gd name="T4" fmla="*/ 0 w 26"/>
                <a:gd name="T5" fmla="*/ 0 h 12"/>
                <a:gd name="T6" fmla="*/ 21 w 26"/>
                <a:gd name="T7" fmla="*/ 0 h 12"/>
                <a:gd name="T8" fmla="*/ 26 w 26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2">
                  <a:moveTo>
                    <a:pt x="26" y="12"/>
                  </a:moveTo>
                  <a:lnTo>
                    <a:pt x="4" y="10"/>
                  </a:lnTo>
                  <a:lnTo>
                    <a:pt x="0" y="0"/>
                  </a:lnTo>
                  <a:lnTo>
                    <a:pt x="21" y="0"/>
                  </a:lnTo>
                  <a:lnTo>
                    <a:pt x="26" y="12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id="{8191011E-06A6-4B65-984E-ED1147A0A03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6915" y="3450822"/>
              <a:ext cx="46038" cy="19050"/>
            </a:xfrm>
            <a:custGeom>
              <a:avLst/>
              <a:gdLst>
                <a:gd name="T0" fmla="*/ 24 w 29"/>
                <a:gd name="T1" fmla="*/ 12 h 12"/>
                <a:gd name="T2" fmla="*/ 0 w 29"/>
                <a:gd name="T3" fmla="*/ 12 h 12"/>
                <a:gd name="T4" fmla="*/ 7 w 29"/>
                <a:gd name="T5" fmla="*/ 0 h 12"/>
                <a:gd name="T6" fmla="*/ 29 w 29"/>
                <a:gd name="T7" fmla="*/ 0 h 12"/>
                <a:gd name="T8" fmla="*/ 24 w 29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2">
                  <a:moveTo>
                    <a:pt x="24" y="12"/>
                  </a:moveTo>
                  <a:lnTo>
                    <a:pt x="0" y="12"/>
                  </a:lnTo>
                  <a:lnTo>
                    <a:pt x="7" y="0"/>
                  </a:lnTo>
                  <a:lnTo>
                    <a:pt x="29" y="0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id="{1A9B25A3-1046-412C-A92C-280C57BAD9F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6128" y="3450822"/>
              <a:ext cx="39687" cy="19050"/>
            </a:xfrm>
            <a:custGeom>
              <a:avLst/>
              <a:gdLst>
                <a:gd name="T0" fmla="*/ 21 w 26"/>
                <a:gd name="T1" fmla="*/ 12 h 12"/>
                <a:gd name="T2" fmla="*/ 0 w 26"/>
                <a:gd name="T3" fmla="*/ 12 h 12"/>
                <a:gd name="T4" fmla="*/ 5 w 26"/>
                <a:gd name="T5" fmla="*/ 0 h 12"/>
                <a:gd name="T6" fmla="*/ 26 w 26"/>
                <a:gd name="T7" fmla="*/ 2 h 12"/>
                <a:gd name="T8" fmla="*/ 21 w 26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2">
                  <a:moveTo>
                    <a:pt x="21" y="12"/>
                  </a:moveTo>
                  <a:lnTo>
                    <a:pt x="0" y="12"/>
                  </a:lnTo>
                  <a:lnTo>
                    <a:pt x="5" y="0"/>
                  </a:lnTo>
                  <a:lnTo>
                    <a:pt x="26" y="2"/>
                  </a:lnTo>
                  <a:lnTo>
                    <a:pt x="21" y="12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id="{7E2496E7-AC87-46DD-9F46-A14138294C2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0578" y="3453997"/>
              <a:ext cx="39687" cy="15875"/>
            </a:xfrm>
            <a:custGeom>
              <a:avLst/>
              <a:gdLst>
                <a:gd name="T0" fmla="*/ 23 w 26"/>
                <a:gd name="T1" fmla="*/ 10 h 10"/>
                <a:gd name="T2" fmla="*/ 0 w 26"/>
                <a:gd name="T3" fmla="*/ 10 h 10"/>
                <a:gd name="T4" fmla="*/ 4 w 26"/>
                <a:gd name="T5" fmla="*/ 0 h 10"/>
                <a:gd name="T6" fmla="*/ 26 w 26"/>
                <a:gd name="T7" fmla="*/ 0 h 10"/>
                <a:gd name="T8" fmla="*/ 23 w 26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0">
                  <a:moveTo>
                    <a:pt x="23" y="10"/>
                  </a:moveTo>
                  <a:lnTo>
                    <a:pt x="0" y="10"/>
                  </a:lnTo>
                  <a:lnTo>
                    <a:pt x="4" y="0"/>
                  </a:lnTo>
                  <a:lnTo>
                    <a:pt x="26" y="0"/>
                  </a:lnTo>
                  <a:lnTo>
                    <a:pt x="23" y="10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5" name="Freeform 23">
              <a:extLst>
                <a:ext uri="{FF2B5EF4-FFF2-40B4-BE49-F238E27FC236}">
                  <a16:creationId xmlns:a16="http://schemas.microsoft.com/office/drawing/2014/main" id="{0952760E-BE1E-4A75-BF51-8791A415AB2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6615" y="3453997"/>
              <a:ext cx="38100" cy="17463"/>
            </a:xfrm>
            <a:custGeom>
              <a:avLst/>
              <a:gdLst>
                <a:gd name="T0" fmla="*/ 22 w 24"/>
                <a:gd name="T1" fmla="*/ 12 h 12"/>
                <a:gd name="T2" fmla="*/ 0 w 24"/>
                <a:gd name="T3" fmla="*/ 10 h 12"/>
                <a:gd name="T4" fmla="*/ 3 w 24"/>
                <a:gd name="T5" fmla="*/ 0 h 12"/>
                <a:gd name="T6" fmla="*/ 24 w 24"/>
                <a:gd name="T7" fmla="*/ 0 h 12"/>
                <a:gd name="T8" fmla="*/ 22 w 24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2">
                  <a:moveTo>
                    <a:pt x="22" y="12"/>
                  </a:moveTo>
                  <a:lnTo>
                    <a:pt x="0" y="10"/>
                  </a:lnTo>
                  <a:lnTo>
                    <a:pt x="3" y="0"/>
                  </a:lnTo>
                  <a:lnTo>
                    <a:pt x="24" y="0"/>
                  </a:lnTo>
                  <a:lnTo>
                    <a:pt x="22" y="12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6" name="Freeform 24">
              <a:extLst>
                <a:ext uri="{FF2B5EF4-FFF2-40B4-BE49-F238E27FC236}">
                  <a16:creationId xmlns:a16="http://schemas.microsoft.com/office/drawing/2014/main" id="{E9D96AB4-EE21-4519-95E4-A63B8E7C72D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1065" y="3453997"/>
              <a:ext cx="36513" cy="17463"/>
            </a:xfrm>
            <a:custGeom>
              <a:avLst/>
              <a:gdLst>
                <a:gd name="T0" fmla="*/ 23 w 23"/>
                <a:gd name="T1" fmla="*/ 12 h 12"/>
                <a:gd name="T2" fmla="*/ 0 w 23"/>
                <a:gd name="T3" fmla="*/ 12 h 12"/>
                <a:gd name="T4" fmla="*/ 2 w 23"/>
                <a:gd name="T5" fmla="*/ 0 h 12"/>
                <a:gd name="T6" fmla="*/ 23 w 23"/>
                <a:gd name="T7" fmla="*/ 0 h 12"/>
                <a:gd name="T8" fmla="*/ 23 w 2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2">
                  <a:moveTo>
                    <a:pt x="23" y="12"/>
                  </a:moveTo>
                  <a:lnTo>
                    <a:pt x="0" y="12"/>
                  </a:lnTo>
                  <a:lnTo>
                    <a:pt x="2" y="0"/>
                  </a:lnTo>
                  <a:lnTo>
                    <a:pt x="23" y="0"/>
                  </a:lnTo>
                  <a:lnTo>
                    <a:pt x="23" y="12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7" name="Rectangle 25">
              <a:extLst>
                <a:ext uri="{FF2B5EF4-FFF2-40B4-BE49-F238E27FC236}">
                  <a16:creationId xmlns:a16="http://schemas.microsoft.com/office/drawing/2014/main" id="{D3F425F5-3D37-4103-B8D7-635860DB9C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00278" y="3453997"/>
              <a:ext cx="34925" cy="17463"/>
            </a:xfrm>
            <a:prstGeom prst="rect">
              <a:avLst/>
            </a:pr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8" name="Freeform 26">
              <a:extLst>
                <a:ext uri="{FF2B5EF4-FFF2-40B4-BE49-F238E27FC236}">
                  <a16:creationId xmlns:a16="http://schemas.microsoft.com/office/drawing/2014/main" id="{16DB8181-AA56-49C4-B1DF-9970513AFAA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3140" y="3453997"/>
              <a:ext cx="36513" cy="17463"/>
            </a:xfrm>
            <a:custGeom>
              <a:avLst/>
              <a:gdLst>
                <a:gd name="T0" fmla="*/ 24 w 24"/>
                <a:gd name="T1" fmla="*/ 12 h 12"/>
                <a:gd name="T2" fmla="*/ 0 w 24"/>
                <a:gd name="T3" fmla="*/ 12 h 12"/>
                <a:gd name="T4" fmla="*/ 0 w 24"/>
                <a:gd name="T5" fmla="*/ 0 h 12"/>
                <a:gd name="T6" fmla="*/ 21 w 24"/>
                <a:gd name="T7" fmla="*/ 0 h 12"/>
                <a:gd name="T8" fmla="*/ 24 w 24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2">
                  <a:moveTo>
                    <a:pt x="24" y="12"/>
                  </a:moveTo>
                  <a:lnTo>
                    <a:pt x="0" y="12"/>
                  </a:lnTo>
                  <a:lnTo>
                    <a:pt x="0" y="0"/>
                  </a:lnTo>
                  <a:lnTo>
                    <a:pt x="21" y="0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9" name="Freeform 27">
              <a:extLst>
                <a:ext uri="{FF2B5EF4-FFF2-40B4-BE49-F238E27FC236}">
                  <a16:creationId xmlns:a16="http://schemas.microsoft.com/office/drawing/2014/main" id="{8183050E-2846-4BB6-A9FC-45AB5036341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7590" y="3453997"/>
              <a:ext cx="36513" cy="17463"/>
            </a:xfrm>
            <a:custGeom>
              <a:avLst/>
              <a:gdLst>
                <a:gd name="T0" fmla="*/ 23 w 23"/>
                <a:gd name="T1" fmla="*/ 12 h 12"/>
                <a:gd name="T2" fmla="*/ 2 w 23"/>
                <a:gd name="T3" fmla="*/ 12 h 12"/>
                <a:gd name="T4" fmla="*/ 0 w 23"/>
                <a:gd name="T5" fmla="*/ 0 h 12"/>
                <a:gd name="T6" fmla="*/ 23 w 23"/>
                <a:gd name="T7" fmla="*/ 0 h 12"/>
                <a:gd name="T8" fmla="*/ 23 w 2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2">
                  <a:moveTo>
                    <a:pt x="23" y="12"/>
                  </a:moveTo>
                  <a:lnTo>
                    <a:pt x="2" y="12"/>
                  </a:lnTo>
                  <a:lnTo>
                    <a:pt x="0" y="0"/>
                  </a:lnTo>
                  <a:lnTo>
                    <a:pt x="23" y="0"/>
                  </a:lnTo>
                  <a:lnTo>
                    <a:pt x="23" y="12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0" name="Freeform 28">
              <a:extLst>
                <a:ext uri="{FF2B5EF4-FFF2-40B4-BE49-F238E27FC236}">
                  <a16:creationId xmlns:a16="http://schemas.microsoft.com/office/drawing/2014/main" id="{A198C9FE-BF66-4FBF-99F0-2BD3D6CCAAE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5215" y="3453997"/>
              <a:ext cx="36513" cy="17463"/>
            </a:xfrm>
            <a:custGeom>
              <a:avLst/>
              <a:gdLst>
                <a:gd name="T0" fmla="*/ 24 w 24"/>
                <a:gd name="T1" fmla="*/ 12 h 12"/>
                <a:gd name="T2" fmla="*/ 3 w 24"/>
                <a:gd name="T3" fmla="*/ 12 h 12"/>
                <a:gd name="T4" fmla="*/ 0 w 24"/>
                <a:gd name="T5" fmla="*/ 0 h 12"/>
                <a:gd name="T6" fmla="*/ 22 w 24"/>
                <a:gd name="T7" fmla="*/ 0 h 12"/>
                <a:gd name="T8" fmla="*/ 24 w 24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2">
                  <a:moveTo>
                    <a:pt x="24" y="12"/>
                  </a:moveTo>
                  <a:lnTo>
                    <a:pt x="3" y="12"/>
                  </a:lnTo>
                  <a:lnTo>
                    <a:pt x="0" y="0"/>
                  </a:lnTo>
                  <a:lnTo>
                    <a:pt x="22" y="0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1" name="Freeform 29">
              <a:extLst>
                <a:ext uri="{FF2B5EF4-FFF2-40B4-BE49-F238E27FC236}">
                  <a16:creationId xmlns:a16="http://schemas.microsoft.com/office/drawing/2014/main" id="{401B639E-F865-4329-8B17-3D779F7C24A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9665" y="3453997"/>
              <a:ext cx="39688" cy="17463"/>
            </a:xfrm>
            <a:custGeom>
              <a:avLst/>
              <a:gdLst>
                <a:gd name="T0" fmla="*/ 26 w 26"/>
                <a:gd name="T1" fmla="*/ 12 h 12"/>
                <a:gd name="T2" fmla="*/ 5 w 26"/>
                <a:gd name="T3" fmla="*/ 12 h 12"/>
                <a:gd name="T4" fmla="*/ 0 w 26"/>
                <a:gd name="T5" fmla="*/ 0 h 12"/>
                <a:gd name="T6" fmla="*/ 21 w 26"/>
                <a:gd name="T7" fmla="*/ 3 h 12"/>
                <a:gd name="T8" fmla="*/ 26 w 26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2">
                  <a:moveTo>
                    <a:pt x="26" y="12"/>
                  </a:moveTo>
                  <a:lnTo>
                    <a:pt x="5" y="12"/>
                  </a:lnTo>
                  <a:lnTo>
                    <a:pt x="0" y="0"/>
                  </a:lnTo>
                  <a:lnTo>
                    <a:pt x="21" y="3"/>
                  </a:lnTo>
                  <a:lnTo>
                    <a:pt x="26" y="12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2" name="Freeform 30">
              <a:extLst>
                <a:ext uri="{FF2B5EF4-FFF2-40B4-BE49-F238E27FC236}">
                  <a16:creationId xmlns:a16="http://schemas.microsoft.com/office/drawing/2014/main" id="{4A113D41-1E15-4098-B2B7-3D0AD99771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2528" y="3458760"/>
              <a:ext cx="41275" cy="17462"/>
            </a:xfrm>
            <a:custGeom>
              <a:avLst/>
              <a:gdLst>
                <a:gd name="T0" fmla="*/ 26 w 26"/>
                <a:gd name="T1" fmla="*/ 12 h 12"/>
                <a:gd name="T2" fmla="*/ 5 w 26"/>
                <a:gd name="T3" fmla="*/ 9 h 12"/>
                <a:gd name="T4" fmla="*/ 0 w 26"/>
                <a:gd name="T5" fmla="*/ 0 h 12"/>
                <a:gd name="T6" fmla="*/ 22 w 26"/>
                <a:gd name="T7" fmla="*/ 0 h 12"/>
                <a:gd name="T8" fmla="*/ 26 w 26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2">
                  <a:moveTo>
                    <a:pt x="26" y="12"/>
                  </a:moveTo>
                  <a:lnTo>
                    <a:pt x="5" y="9"/>
                  </a:lnTo>
                  <a:lnTo>
                    <a:pt x="0" y="0"/>
                  </a:lnTo>
                  <a:lnTo>
                    <a:pt x="22" y="0"/>
                  </a:lnTo>
                  <a:lnTo>
                    <a:pt x="26" y="12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3" name="Freeform 31">
              <a:extLst>
                <a:ext uri="{FF2B5EF4-FFF2-40B4-BE49-F238E27FC236}">
                  <a16:creationId xmlns:a16="http://schemas.microsoft.com/office/drawing/2014/main" id="{2ABE83C0-6599-4F29-81D7-1FD59B6BD64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6978" y="3458760"/>
              <a:ext cx="44450" cy="17462"/>
            </a:xfrm>
            <a:custGeom>
              <a:avLst/>
              <a:gdLst>
                <a:gd name="T0" fmla="*/ 28 w 28"/>
                <a:gd name="T1" fmla="*/ 12 h 12"/>
                <a:gd name="T2" fmla="*/ 4 w 28"/>
                <a:gd name="T3" fmla="*/ 12 h 12"/>
                <a:gd name="T4" fmla="*/ 0 w 28"/>
                <a:gd name="T5" fmla="*/ 0 h 12"/>
                <a:gd name="T6" fmla="*/ 21 w 28"/>
                <a:gd name="T7" fmla="*/ 0 h 12"/>
                <a:gd name="T8" fmla="*/ 28 w 28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2">
                  <a:moveTo>
                    <a:pt x="28" y="12"/>
                  </a:moveTo>
                  <a:lnTo>
                    <a:pt x="4" y="12"/>
                  </a:lnTo>
                  <a:lnTo>
                    <a:pt x="0" y="0"/>
                  </a:lnTo>
                  <a:lnTo>
                    <a:pt x="21" y="0"/>
                  </a:lnTo>
                  <a:lnTo>
                    <a:pt x="28" y="12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4" name="Freeform 32">
              <a:extLst>
                <a:ext uri="{FF2B5EF4-FFF2-40B4-BE49-F238E27FC236}">
                  <a16:creationId xmlns:a16="http://schemas.microsoft.com/office/drawing/2014/main" id="{58C28EDF-DC23-487F-BA86-65D8C14F507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4215" y="3476222"/>
              <a:ext cx="47625" cy="17463"/>
            </a:xfrm>
            <a:custGeom>
              <a:avLst/>
              <a:gdLst>
                <a:gd name="T0" fmla="*/ 23 w 31"/>
                <a:gd name="T1" fmla="*/ 11 h 11"/>
                <a:gd name="T2" fmla="*/ 0 w 31"/>
                <a:gd name="T3" fmla="*/ 11 h 11"/>
                <a:gd name="T4" fmla="*/ 7 w 31"/>
                <a:gd name="T5" fmla="*/ 0 h 11"/>
                <a:gd name="T6" fmla="*/ 31 w 31"/>
                <a:gd name="T7" fmla="*/ 0 h 11"/>
                <a:gd name="T8" fmla="*/ 23 w 31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1">
                  <a:moveTo>
                    <a:pt x="23" y="11"/>
                  </a:moveTo>
                  <a:lnTo>
                    <a:pt x="0" y="11"/>
                  </a:lnTo>
                  <a:lnTo>
                    <a:pt x="7" y="0"/>
                  </a:lnTo>
                  <a:lnTo>
                    <a:pt x="31" y="0"/>
                  </a:lnTo>
                  <a:lnTo>
                    <a:pt x="23" y="11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5" name="Freeform 33">
              <a:extLst>
                <a:ext uri="{FF2B5EF4-FFF2-40B4-BE49-F238E27FC236}">
                  <a16:creationId xmlns:a16="http://schemas.microsoft.com/office/drawing/2014/main" id="{77391ABA-D59E-4B3B-A159-670C96C778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1840" y="3476222"/>
              <a:ext cx="46038" cy="17463"/>
            </a:xfrm>
            <a:custGeom>
              <a:avLst/>
              <a:gdLst>
                <a:gd name="T0" fmla="*/ 23 w 30"/>
                <a:gd name="T1" fmla="*/ 11 h 11"/>
                <a:gd name="T2" fmla="*/ 0 w 30"/>
                <a:gd name="T3" fmla="*/ 11 h 11"/>
                <a:gd name="T4" fmla="*/ 7 w 30"/>
                <a:gd name="T5" fmla="*/ 0 h 11"/>
                <a:gd name="T6" fmla="*/ 30 w 30"/>
                <a:gd name="T7" fmla="*/ 0 h 11"/>
                <a:gd name="T8" fmla="*/ 23 w 3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1">
                  <a:moveTo>
                    <a:pt x="23" y="11"/>
                  </a:moveTo>
                  <a:lnTo>
                    <a:pt x="0" y="11"/>
                  </a:lnTo>
                  <a:lnTo>
                    <a:pt x="7" y="0"/>
                  </a:lnTo>
                  <a:lnTo>
                    <a:pt x="30" y="0"/>
                  </a:lnTo>
                  <a:lnTo>
                    <a:pt x="23" y="11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6" name="Freeform 34">
              <a:extLst>
                <a:ext uri="{FF2B5EF4-FFF2-40B4-BE49-F238E27FC236}">
                  <a16:creationId xmlns:a16="http://schemas.microsoft.com/office/drawing/2014/main" id="{3A1D3BDB-EF6A-4346-8458-E67C2CDF38A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7878" y="3476222"/>
              <a:ext cx="44450" cy="17463"/>
            </a:xfrm>
            <a:custGeom>
              <a:avLst/>
              <a:gdLst>
                <a:gd name="T0" fmla="*/ 24 w 29"/>
                <a:gd name="T1" fmla="*/ 11 h 11"/>
                <a:gd name="T2" fmla="*/ 0 w 29"/>
                <a:gd name="T3" fmla="*/ 11 h 11"/>
                <a:gd name="T4" fmla="*/ 5 w 29"/>
                <a:gd name="T5" fmla="*/ 0 h 11"/>
                <a:gd name="T6" fmla="*/ 29 w 29"/>
                <a:gd name="T7" fmla="*/ 0 h 11"/>
                <a:gd name="T8" fmla="*/ 24 w 29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1">
                  <a:moveTo>
                    <a:pt x="24" y="11"/>
                  </a:moveTo>
                  <a:lnTo>
                    <a:pt x="0" y="11"/>
                  </a:lnTo>
                  <a:lnTo>
                    <a:pt x="5" y="0"/>
                  </a:lnTo>
                  <a:lnTo>
                    <a:pt x="29" y="0"/>
                  </a:lnTo>
                  <a:lnTo>
                    <a:pt x="24" y="11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7" name="Freeform 35">
              <a:extLst>
                <a:ext uri="{FF2B5EF4-FFF2-40B4-BE49-F238E27FC236}">
                  <a16:creationId xmlns:a16="http://schemas.microsoft.com/office/drawing/2014/main" id="{FEC043C3-EAC6-4A83-88FF-4F6756ADA25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5503" y="3476222"/>
              <a:ext cx="46037" cy="22225"/>
            </a:xfrm>
            <a:custGeom>
              <a:avLst/>
              <a:gdLst>
                <a:gd name="T0" fmla="*/ 26 w 29"/>
                <a:gd name="T1" fmla="*/ 14 h 14"/>
                <a:gd name="T2" fmla="*/ 0 w 29"/>
                <a:gd name="T3" fmla="*/ 11 h 14"/>
                <a:gd name="T4" fmla="*/ 5 w 29"/>
                <a:gd name="T5" fmla="*/ 0 h 14"/>
                <a:gd name="T6" fmla="*/ 29 w 29"/>
                <a:gd name="T7" fmla="*/ 0 h 14"/>
                <a:gd name="T8" fmla="*/ 26 w 29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4">
                  <a:moveTo>
                    <a:pt x="26" y="14"/>
                  </a:moveTo>
                  <a:lnTo>
                    <a:pt x="0" y="11"/>
                  </a:lnTo>
                  <a:lnTo>
                    <a:pt x="5" y="0"/>
                  </a:lnTo>
                  <a:lnTo>
                    <a:pt x="29" y="0"/>
                  </a:lnTo>
                  <a:lnTo>
                    <a:pt x="26" y="14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8" name="Freeform 36">
              <a:extLst>
                <a:ext uri="{FF2B5EF4-FFF2-40B4-BE49-F238E27FC236}">
                  <a16:creationId xmlns:a16="http://schemas.microsoft.com/office/drawing/2014/main" id="{0CFC0136-1E05-488C-A4A7-DA876D26290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7890" y="3476222"/>
              <a:ext cx="39688" cy="22225"/>
            </a:xfrm>
            <a:custGeom>
              <a:avLst/>
              <a:gdLst>
                <a:gd name="T0" fmla="*/ 24 w 26"/>
                <a:gd name="T1" fmla="*/ 14 h 14"/>
                <a:gd name="T2" fmla="*/ 0 w 26"/>
                <a:gd name="T3" fmla="*/ 14 h 14"/>
                <a:gd name="T4" fmla="*/ 3 w 26"/>
                <a:gd name="T5" fmla="*/ 0 h 14"/>
                <a:gd name="T6" fmla="*/ 26 w 26"/>
                <a:gd name="T7" fmla="*/ 0 h 14"/>
                <a:gd name="T8" fmla="*/ 24 w 26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4">
                  <a:moveTo>
                    <a:pt x="24" y="14"/>
                  </a:moveTo>
                  <a:lnTo>
                    <a:pt x="0" y="14"/>
                  </a:lnTo>
                  <a:lnTo>
                    <a:pt x="3" y="0"/>
                  </a:lnTo>
                  <a:lnTo>
                    <a:pt x="26" y="0"/>
                  </a:lnTo>
                  <a:lnTo>
                    <a:pt x="24" y="14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9" name="Freeform 37">
              <a:extLst>
                <a:ext uri="{FF2B5EF4-FFF2-40B4-BE49-F238E27FC236}">
                  <a16:creationId xmlns:a16="http://schemas.microsoft.com/office/drawing/2014/main" id="{1A970290-CCFC-49BE-A4A7-7C457F6A3E9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5515" y="3476222"/>
              <a:ext cx="36513" cy="22225"/>
            </a:xfrm>
            <a:custGeom>
              <a:avLst/>
              <a:gdLst>
                <a:gd name="T0" fmla="*/ 24 w 24"/>
                <a:gd name="T1" fmla="*/ 14 h 14"/>
                <a:gd name="T2" fmla="*/ 0 w 24"/>
                <a:gd name="T3" fmla="*/ 14 h 14"/>
                <a:gd name="T4" fmla="*/ 3 w 24"/>
                <a:gd name="T5" fmla="*/ 0 h 14"/>
                <a:gd name="T6" fmla="*/ 24 w 24"/>
                <a:gd name="T7" fmla="*/ 0 h 14"/>
                <a:gd name="T8" fmla="*/ 24 w 24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4">
                  <a:moveTo>
                    <a:pt x="24" y="14"/>
                  </a:moveTo>
                  <a:lnTo>
                    <a:pt x="0" y="14"/>
                  </a:lnTo>
                  <a:lnTo>
                    <a:pt x="3" y="0"/>
                  </a:lnTo>
                  <a:lnTo>
                    <a:pt x="24" y="0"/>
                  </a:lnTo>
                  <a:lnTo>
                    <a:pt x="24" y="14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0" name="Freeform 38">
              <a:extLst>
                <a:ext uri="{FF2B5EF4-FFF2-40B4-BE49-F238E27FC236}">
                  <a16:creationId xmlns:a16="http://schemas.microsoft.com/office/drawing/2014/main" id="{FE226F24-B77A-4C5E-AB8C-929CB1CFFC4D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3140" y="3476222"/>
              <a:ext cx="36513" cy="22225"/>
            </a:xfrm>
            <a:custGeom>
              <a:avLst/>
              <a:gdLst>
                <a:gd name="T0" fmla="*/ 24 w 24"/>
                <a:gd name="T1" fmla="*/ 14 h 14"/>
                <a:gd name="T2" fmla="*/ 0 w 24"/>
                <a:gd name="T3" fmla="*/ 14 h 14"/>
                <a:gd name="T4" fmla="*/ 0 w 24"/>
                <a:gd name="T5" fmla="*/ 0 h 14"/>
                <a:gd name="T6" fmla="*/ 24 w 24"/>
                <a:gd name="T7" fmla="*/ 2 h 14"/>
                <a:gd name="T8" fmla="*/ 24 w 24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4">
                  <a:moveTo>
                    <a:pt x="24" y="14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24" y="2"/>
                  </a:lnTo>
                  <a:lnTo>
                    <a:pt x="24" y="14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1" name="Freeform 39">
              <a:extLst>
                <a:ext uri="{FF2B5EF4-FFF2-40B4-BE49-F238E27FC236}">
                  <a16:creationId xmlns:a16="http://schemas.microsoft.com/office/drawing/2014/main" id="{857AADBA-A4DC-4DA6-BAA6-8B837126525D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0765" y="3479397"/>
              <a:ext cx="41275" cy="19050"/>
            </a:xfrm>
            <a:custGeom>
              <a:avLst/>
              <a:gdLst>
                <a:gd name="T0" fmla="*/ 26 w 26"/>
                <a:gd name="T1" fmla="*/ 12 h 12"/>
                <a:gd name="T2" fmla="*/ 2 w 26"/>
                <a:gd name="T3" fmla="*/ 12 h 12"/>
                <a:gd name="T4" fmla="*/ 0 w 26"/>
                <a:gd name="T5" fmla="*/ 0 h 12"/>
                <a:gd name="T6" fmla="*/ 24 w 26"/>
                <a:gd name="T7" fmla="*/ 0 h 12"/>
                <a:gd name="T8" fmla="*/ 26 w 26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2">
                  <a:moveTo>
                    <a:pt x="26" y="12"/>
                  </a:moveTo>
                  <a:lnTo>
                    <a:pt x="2" y="12"/>
                  </a:lnTo>
                  <a:lnTo>
                    <a:pt x="0" y="0"/>
                  </a:lnTo>
                  <a:lnTo>
                    <a:pt x="24" y="0"/>
                  </a:lnTo>
                  <a:lnTo>
                    <a:pt x="26" y="12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2" name="Freeform 40">
              <a:extLst>
                <a:ext uri="{FF2B5EF4-FFF2-40B4-BE49-F238E27FC236}">
                  <a16:creationId xmlns:a16="http://schemas.microsoft.com/office/drawing/2014/main" id="{10C52F7A-D533-45A2-BBC7-C5A366DFB423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9978" y="3479397"/>
              <a:ext cx="39687" cy="19050"/>
            </a:xfrm>
            <a:custGeom>
              <a:avLst/>
              <a:gdLst>
                <a:gd name="T0" fmla="*/ 26 w 26"/>
                <a:gd name="T1" fmla="*/ 12 h 12"/>
                <a:gd name="T2" fmla="*/ 2 w 26"/>
                <a:gd name="T3" fmla="*/ 12 h 12"/>
                <a:gd name="T4" fmla="*/ 0 w 26"/>
                <a:gd name="T5" fmla="*/ 0 h 12"/>
                <a:gd name="T6" fmla="*/ 23 w 26"/>
                <a:gd name="T7" fmla="*/ 0 h 12"/>
                <a:gd name="T8" fmla="*/ 26 w 26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2">
                  <a:moveTo>
                    <a:pt x="26" y="12"/>
                  </a:moveTo>
                  <a:lnTo>
                    <a:pt x="2" y="12"/>
                  </a:lnTo>
                  <a:lnTo>
                    <a:pt x="0" y="0"/>
                  </a:lnTo>
                  <a:lnTo>
                    <a:pt x="23" y="0"/>
                  </a:lnTo>
                  <a:lnTo>
                    <a:pt x="26" y="12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3" name="Freeform 41">
              <a:extLst>
                <a:ext uri="{FF2B5EF4-FFF2-40B4-BE49-F238E27FC236}">
                  <a16:creationId xmlns:a16="http://schemas.microsoft.com/office/drawing/2014/main" id="{D9E64163-C25F-4BC5-B217-675580C2B94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7603" y="3479397"/>
              <a:ext cx="42862" cy="19050"/>
            </a:xfrm>
            <a:custGeom>
              <a:avLst/>
              <a:gdLst>
                <a:gd name="T0" fmla="*/ 28 w 28"/>
                <a:gd name="T1" fmla="*/ 12 h 12"/>
                <a:gd name="T2" fmla="*/ 4 w 28"/>
                <a:gd name="T3" fmla="*/ 12 h 12"/>
                <a:gd name="T4" fmla="*/ 0 w 28"/>
                <a:gd name="T5" fmla="*/ 0 h 12"/>
                <a:gd name="T6" fmla="*/ 23 w 28"/>
                <a:gd name="T7" fmla="*/ 0 h 12"/>
                <a:gd name="T8" fmla="*/ 28 w 28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2">
                  <a:moveTo>
                    <a:pt x="28" y="12"/>
                  </a:moveTo>
                  <a:lnTo>
                    <a:pt x="4" y="12"/>
                  </a:lnTo>
                  <a:lnTo>
                    <a:pt x="0" y="0"/>
                  </a:lnTo>
                  <a:lnTo>
                    <a:pt x="23" y="0"/>
                  </a:lnTo>
                  <a:lnTo>
                    <a:pt x="28" y="12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4" name="Freeform 42">
              <a:extLst>
                <a:ext uri="{FF2B5EF4-FFF2-40B4-BE49-F238E27FC236}">
                  <a16:creationId xmlns:a16="http://schemas.microsoft.com/office/drawing/2014/main" id="{6C5F0ECF-E357-42AF-8060-0CA3CD01CDB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0465" y="3479397"/>
              <a:ext cx="47625" cy="22225"/>
            </a:xfrm>
            <a:custGeom>
              <a:avLst/>
              <a:gdLst>
                <a:gd name="T0" fmla="*/ 31 w 31"/>
                <a:gd name="T1" fmla="*/ 14 h 14"/>
                <a:gd name="T2" fmla="*/ 7 w 31"/>
                <a:gd name="T3" fmla="*/ 12 h 14"/>
                <a:gd name="T4" fmla="*/ 0 w 31"/>
                <a:gd name="T5" fmla="*/ 0 h 14"/>
                <a:gd name="T6" fmla="*/ 24 w 31"/>
                <a:gd name="T7" fmla="*/ 0 h 14"/>
                <a:gd name="T8" fmla="*/ 31 w 31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4">
                  <a:moveTo>
                    <a:pt x="31" y="14"/>
                  </a:moveTo>
                  <a:lnTo>
                    <a:pt x="7" y="12"/>
                  </a:lnTo>
                  <a:lnTo>
                    <a:pt x="0" y="0"/>
                  </a:lnTo>
                  <a:lnTo>
                    <a:pt x="24" y="0"/>
                  </a:lnTo>
                  <a:lnTo>
                    <a:pt x="31" y="14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5" name="Freeform 43">
              <a:extLst>
                <a:ext uri="{FF2B5EF4-FFF2-40B4-BE49-F238E27FC236}">
                  <a16:creationId xmlns:a16="http://schemas.microsoft.com/office/drawing/2014/main" id="{05D4BA66-F7D2-477E-A013-87869046AAB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8090" y="3479397"/>
              <a:ext cx="49213" cy="22225"/>
            </a:xfrm>
            <a:custGeom>
              <a:avLst/>
              <a:gdLst>
                <a:gd name="T0" fmla="*/ 31 w 31"/>
                <a:gd name="T1" fmla="*/ 14 h 14"/>
                <a:gd name="T2" fmla="*/ 7 w 31"/>
                <a:gd name="T3" fmla="*/ 14 h 14"/>
                <a:gd name="T4" fmla="*/ 0 w 31"/>
                <a:gd name="T5" fmla="*/ 0 h 14"/>
                <a:gd name="T6" fmla="*/ 23 w 31"/>
                <a:gd name="T7" fmla="*/ 0 h 14"/>
                <a:gd name="T8" fmla="*/ 31 w 31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4">
                  <a:moveTo>
                    <a:pt x="31" y="14"/>
                  </a:moveTo>
                  <a:lnTo>
                    <a:pt x="7" y="14"/>
                  </a:lnTo>
                  <a:lnTo>
                    <a:pt x="0" y="0"/>
                  </a:lnTo>
                  <a:lnTo>
                    <a:pt x="23" y="0"/>
                  </a:lnTo>
                  <a:lnTo>
                    <a:pt x="31" y="14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6" name="Freeform 44">
              <a:extLst>
                <a:ext uri="{FF2B5EF4-FFF2-40B4-BE49-F238E27FC236}">
                  <a16:creationId xmlns:a16="http://schemas.microsoft.com/office/drawing/2014/main" id="{6F742904-EC95-4F08-A6DE-D7744801F8C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5165" y="3501622"/>
              <a:ext cx="50800" cy="22225"/>
            </a:xfrm>
            <a:custGeom>
              <a:avLst/>
              <a:gdLst>
                <a:gd name="T0" fmla="*/ 26 w 33"/>
                <a:gd name="T1" fmla="*/ 14 h 14"/>
                <a:gd name="T2" fmla="*/ 0 w 33"/>
                <a:gd name="T3" fmla="*/ 14 h 14"/>
                <a:gd name="T4" fmla="*/ 9 w 33"/>
                <a:gd name="T5" fmla="*/ 0 h 14"/>
                <a:gd name="T6" fmla="*/ 33 w 33"/>
                <a:gd name="T7" fmla="*/ 0 h 14"/>
                <a:gd name="T8" fmla="*/ 26 w 3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4">
                  <a:moveTo>
                    <a:pt x="26" y="14"/>
                  </a:moveTo>
                  <a:lnTo>
                    <a:pt x="0" y="14"/>
                  </a:lnTo>
                  <a:lnTo>
                    <a:pt x="9" y="0"/>
                  </a:lnTo>
                  <a:lnTo>
                    <a:pt x="33" y="0"/>
                  </a:lnTo>
                  <a:lnTo>
                    <a:pt x="26" y="14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7" name="Freeform 45">
              <a:extLst>
                <a:ext uri="{FF2B5EF4-FFF2-40B4-BE49-F238E27FC236}">
                  <a16:creationId xmlns:a16="http://schemas.microsoft.com/office/drawing/2014/main" id="{5DD49F78-7E81-4C50-AF1A-A0C1A126BDD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5965" y="3501622"/>
              <a:ext cx="50800" cy="22225"/>
            </a:xfrm>
            <a:custGeom>
              <a:avLst/>
              <a:gdLst>
                <a:gd name="T0" fmla="*/ 26 w 33"/>
                <a:gd name="T1" fmla="*/ 14 h 14"/>
                <a:gd name="T2" fmla="*/ 0 w 33"/>
                <a:gd name="T3" fmla="*/ 14 h 14"/>
                <a:gd name="T4" fmla="*/ 7 w 33"/>
                <a:gd name="T5" fmla="*/ 0 h 14"/>
                <a:gd name="T6" fmla="*/ 33 w 33"/>
                <a:gd name="T7" fmla="*/ 0 h 14"/>
                <a:gd name="T8" fmla="*/ 26 w 3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4">
                  <a:moveTo>
                    <a:pt x="26" y="14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33" y="0"/>
                  </a:lnTo>
                  <a:lnTo>
                    <a:pt x="26" y="14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8" name="Freeform 46">
              <a:extLst>
                <a:ext uri="{FF2B5EF4-FFF2-40B4-BE49-F238E27FC236}">
                  <a16:creationId xmlns:a16="http://schemas.microsoft.com/office/drawing/2014/main" id="{3B0EF119-6A57-418E-88A3-8DE59B0BB23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6765" y="3501622"/>
              <a:ext cx="49213" cy="22225"/>
            </a:xfrm>
            <a:custGeom>
              <a:avLst/>
              <a:gdLst>
                <a:gd name="T0" fmla="*/ 26 w 31"/>
                <a:gd name="T1" fmla="*/ 14 h 14"/>
                <a:gd name="T2" fmla="*/ 0 w 31"/>
                <a:gd name="T3" fmla="*/ 14 h 14"/>
                <a:gd name="T4" fmla="*/ 5 w 31"/>
                <a:gd name="T5" fmla="*/ 0 h 14"/>
                <a:gd name="T6" fmla="*/ 31 w 31"/>
                <a:gd name="T7" fmla="*/ 0 h 14"/>
                <a:gd name="T8" fmla="*/ 26 w 31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4">
                  <a:moveTo>
                    <a:pt x="26" y="14"/>
                  </a:moveTo>
                  <a:lnTo>
                    <a:pt x="0" y="14"/>
                  </a:lnTo>
                  <a:lnTo>
                    <a:pt x="5" y="0"/>
                  </a:lnTo>
                  <a:lnTo>
                    <a:pt x="31" y="0"/>
                  </a:lnTo>
                  <a:lnTo>
                    <a:pt x="26" y="14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9" name="Freeform 47">
              <a:extLst>
                <a:ext uri="{FF2B5EF4-FFF2-40B4-BE49-F238E27FC236}">
                  <a16:creationId xmlns:a16="http://schemas.microsoft.com/office/drawing/2014/main" id="{F61C1F97-4194-43B2-A6B2-BC6162AC277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9153" y="3501622"/>
              <a:ext cx="44450" cy="22225"/>
            </a:xfrm>
            <a:custGeom>
              <a:avLst/>
              <a:gdLst>
                <a:gd name="T0" fmla="*/ 27 w 29"/>
                <a:gd name="T1" fmla="*/ 14 h 14"/>
                <a:gd name="T2" fmla="*/ 0 w 29"/>
                <a:gd name="T3" fmla="*/ 14 h 14"/>
                <a:gd name="T4" fmla="*/ 5 w 29"/>
                <a:gd name="T5" fmla="*/ 0 h 14"/>
                <a:gd name="T6" fmla="*/ 29 w 29"/>
                <a:gd name="T7" fmla="*/ 0 h 14"/>
                <a:gd name="T8" fmla="*/ 27 w 29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4">
                  <a:moveTo>
                    <a:pt x="27" y="14"/>
                  </a:moveTo>
                  <a:lnTo>
                    <a:pt x="0" y="14"/>
                  </a:lnTo>
                  <a:lnTo>
                    <a:pt x="5" y="0"/>
                  </a:lnTo>
                  <a:lnTo>
                    <a:pt x="29" y="0"/>
                  </a:lnTo>
                  <a:lnTo>
                    <a:pt x="27" y="14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0" name="Freeform 48">
              <a:extLst>
                <a:ext uri="{FF2B5EF4-FFF2-40B4-BE49-F238E27FC236}">
                  <a16:creationId xmlns:a16="http://schemas.microsoft.com/office/drawing/2014/main" id="{786AF2FF-9AAF-43E3-AD6E-9B3910FE795C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1540" y="3501622"/>
              <a:ext cx="42863" cy="22225"/>
            </a:xfrm>
            <a:custGeom>
              <a:avLst/>
              <a:gdLst>
                <a:gd name="T0" fmla="*/ 26 w 28"/>
                <a:gd name="T1" fmla="*/ 14 h 14"/>
                <a:gd name="T2" fmla="*/ 0 w 28"/>
                <a:gd name="T3" fmla="*/ 14 h 14"/>
                <a:gd name="T4" fmla="*/ 4 w 28"/>
                <a:gd name="T5" fmla="*/ 0 h 14"/>
                <a:gd name="T6" fmla="*/ 28 w 28"/>
                <a:gd name="T7" fmla="*/ 0 h 14"/>
                <a:gd name="T8" fmla="*/ 26 w 28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4">
                  <a:moveTo>
                    <a:pt x="26" y="14"/>
                  </a:moveTo>
                  <a:lnTo>
                    <a:pt x="0" y="14"/>
                  </a:lnTo>
                  <a:lnTo>
                    <a:pt x="4" y="0"/>
                  </a:lnTo>
                  <a:lnTo>
                    <a:pt x="28" y="0"/>
                  </a:lnTo>
                  <a:lnTo>
                    <a:pt x="26" y="14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1" name="Freeform 49">
              <a:extLst>
                <a:ext uri="{FF2B5EF4-FFF2-40B4-BE49-F238E27FC236}">
                  <a16:creationId xmlns:a16="http://schemas.microsoft.com/office/drawing/2014/main" id="{2B0B5451-2BFD-46AC-B5E6-6F0687AC949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2340" y="3501622"/>
              <a:ext cx="39688" cy="22225"/>
            </a:xfrm>
            <a:custGeom>
              <a:avLst/>
              <a:gdLst>
                <a:gd name="T0" fmla="*/ 26 w 26"/>
                <a:gd name="T1" fmla="*/ 14 h 14"/>
                <a:gd name="T2" fmla="*/ 0 w 26"/>
                <a:gd name="T3" fmla="*/ 14 h 14"/>
                <a:gd name="T4" fmla="*/ 2 w 26"/>
                <a:gd name="T5" fmla="*/ 0 h 14"/>
                <a:gd name="T6" fmla="*/ 26 w 26"/>
                <a:gd name="T7" fmla="*/ 0 h 14"/>
                <a:gd name="T8" fmla="*/ 26 w 26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4">
                  <a:moveTo>
                    <a:pt x="26" y="14"/>
                  </a:moveTo>
                  <a:lnTo>
                    <a:pt x="0" y="14"/>
                  </a:lnTo>
                  <a:lnTo>
                    <a:pt x="2" y="0"/>
                  </a:lnTo>
                  <a:lnTo>
                    <a:pt x="26" y="0"/>
                  </a:lnTo>
                  <a:lnTo>
                    <a:pt x="26" y="14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2" name="Freeform 50">
              <a:extLst>
                <a:ext uri="{FF2B5EF4-FFF2-40B4-BE49-F238E27FC236}">
                  <a16:creationId xmlns:a16="http://schemas.microsoft.com/office/drawing/2014/main" id="{AF0F2E07-EF03-4452-9664-D0ADD041E02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3140" y="3501622"/>
              <a:ext cx="39688" cy="26988"/>
            </a:xfrm>
            <a:custGeom>
              <a:avLst/>
              <a:gdLst>
                <a:gd name="T0" fmla="*/ 26 w 26"/>
                <a:gd name="T1" fmla="*/ 17 h 17"/>
                <a:gd name="T2" fmla="*/ 0 w 26"/>
                <a:gd name="T3" fmla="*/ 14 h 17"/>
                <a:gd name="T4" fmla="*/ 0 w 26"/>
                <a:gd name="T5" fmla="*/ 0 h 17"/>
                <a:gd name="T6" fmla="*/ 24 w 26"/>
                <a:gd name="T7" fmla="*/ 2 h 17"/>
                <a:gd name="T8" fmla="*/ 26 w 26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7">
                  <a:moveTo>
                    <a:pt x="26" y="17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24" y="2"/>
                  </a:lnTo>
                  <a:lnTo>
                    <a:pt x="26" y="17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3" name="Freeform 51">
              <a:extLst>
                <a:ext uri="{FF2B5EF4-FFF2-40B4-BE49-F238E27FC236}">
                  <a16:creationId xmlns:a16="http://schemas.microsoft.com/office/drawing/2014/main" id="{3E09AA54-45D7-4FBB-8666-BBB6D7DFE2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3940" y="3504797"/>
              <a:ext cx="41275" cy="23813"/>
            </a:xfrm>
            <a:custGeom>
              <a:avLst/>
              <a:gdLst>
                <a:gd name="T0" fmla="*/ 26 w 26"/>
                <a:gd name="T1" fmla="*/ 15 h 15"/>
                <a:gd name="T2" fmla="*/ 0 w 26"/>
                <a:gd name="T3" fmla="*/ 15 h 15"/>
                <a:gd name="T4" fmla="*/ 0 w 26"/>
                <a:gd name="T5" fmla="*/ 0 h 15"/>
                <a:gd name="T6" fmla="*/ 24 w 26"/>
                <a:gd name="T7" fmla="*/ 0 h 15"/>
                <a:gd name="T8" fmla="*/ 26 w 26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5">
                  <a:moveTo>
                    <a:pt x="26" y="15"/>
                  </a:moveTo>
                  <a:lnTo>
                    <a:pt x="0" y="15"/>
                  </a:lnTo>
                  <a:lnTo>
                    <a:pt x="0" y="0"/>
                  </a:lnTo>
                  <a:lnTo>
                    <a:pt x="24" y="0"/>
                  </a:lnTo>
                  <a:lnTo>
                    <a:pt x="26" y="15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4" name="Freeform 52">
              <a:extLst>
                <a:ext uri="{FF2B5EF4-FFF2-40B4-BE49-F238E27FC236}">
                  <a16:creationId xmlns:a16="http://schemas.microsoft.com/office/drawing/2014/main" id="{754C3DC2-DCB6-4227-A525-3807183FD82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4740" y="3504797"/>
              <a:ext cx="46038" cy="23813"/>
            </a:xfrm>
            <a:custGeom>
              <a:avLst/>
              <a:gdLst>
                <a:gd name="T0" fmla="*/ 29 w 29"/>
                <a:gd name="T1" fmla="*/ 15 h 15"/>
                <a:gd name="T2" fmla="*/ 3 w 29"/>
                <a:gd name="T3" fmla="*/ 15 h 15"/>
                <a:gd name="T4" fmla="*/ 0 w 29"/>
                <a:gd name="T5" fmla="*/ 0 h 15"/>
                <a:gd name="T6" fmla="*/ 24 w 29"/>
                <a:gd name="T7" fmla="*/ 0 h 15"/>
                <a:gd name="T8" fmla="*/ 29 w 29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5">
                  <a:moveTo>
                    <a:pt x="29" y="15"/>
                  </a:moveTo>
                  <a:lnTo>
                    <a:pt x="3" y="15"/>
                  </a:lnTo>
                  <a:lnTo>
                    <a:pt x="0" y="0"/>
                  </a:lnTo>
                  <a:lnTo>
                    <a:pt x="24" y="0"/>
                  </a:lnTo>
                  <a:lnTo>
                    <a:pt x="29" y="15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5" name="Freeform 53">
              <a:extLst>
                <a:ext uri="{FF2B5EF4-FFF2-40B4-BE49-F238E27FC236}">
                  <a16:creationId xmlns:a16="http://schemas.microsoft.com/office/drawing/2014/main" id="{6050944C-A692-4C0F-9E0E-71189DEA672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3953" y="3504797"/>
              <a:ext cx="47625" cy="23813"/>
            </a:xfrm>
            <a:custGeom>
              <a:avLst/>
              <a:gdLst>
                <a:gd name="T0" fmla="*/ 31 w 31"/>
                <a:gd name="T1" fmla="*/ 15 h 15"/>
                <a:gd name="T2" fmla="*/ 5 w 31"/>
                <a:gd name="T3" fmla="*/ 15 h 15"/>
                <a:gd name="T4" fmla="*/ 0 w 31"/>
                <a:gd name="T5" fmla="*/ 0 h 15"/>
                <a:gd name="T6" fmla="*/ 24 w 31"/>
                <a:gd name="T7" fmla="*/ 0 h 15"/>
                <a:gd name="T8" fmla="*/ 31 w 31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5">
                  <a:moveTo>
                    <a:pt x="31" y="15"/>
                  </a:moveTo>
                  <a:lnTo>
                    <a:pt x="5" y="15"/>
                  </a:lnTo>
                  <a:lnTo>
                    <a:pt x="0" y="0"/>
                  </a:lnTo>
                  <a:lnTo>
                    <a:pt x="24" y="0"/>
                  </a:lnTo>
                  <a:lnTo>
                    <a:pt x="31" y="15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6" name="Freeform 54">
              <a:extLst>
                <a:ext uri="{FF2B5EF4-FFF2-40B4-BE49-F238E27FC236}">
                  <a16:creationId xmlns:a16="http://schemas.microsoft.com/office/drawing/2014/main" id="{334BE6BD-1D32-4821-B61B-1BEBF63293D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1578" y="3504797"/>
              <a:ext cx="50800" cy="23813"/>
            </a:xfrm>
            <a:custGeom>
              <a:avLst/>
              <a:gdLst>
                <a:gd name="T0" fmla="*/ 33 w 33"/>
                <a:gd name="T1" fmla="*/ 15 h 15"/>
                <a:gd name="T2" fmla="*/ 7 w 33"/>
                <a:gd name="T3" fmla="*/ 15 h 15"/>
                <a:gd name="T4" fmla="*/ 0 w 33"/>
                <a:gd name="T5" fmla="*/ 0 h 15"/>
                <a:gd name="T6" fmla="*/ 26 w 33"/>
                <a:gd name="T7" fmla="*/ 0 h 15"/>
                <a:gd name="T8" fmla="*/ 33 w 33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5">
                  <a:moveTo>
                    <a:pt x="33" y="15"/>
                  </a:moveTo>
                  <a:lnTo>
                    <a:pt x="7" y="15"/>
                  </a:lnTo>
                  <a:lnTo>
                    <a:pt x="0" y="0"/>
                  </a:lnTo>
                  <a:lnTo>
                    <a:pt x="26" y="0"/>
                  </a:lnTo>
                  <a:lnTo>
                    <a:pt x="33" y="15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7" name="Freeform 55">
              <a:extLst>
                <a:ext uri="{FF2B5EF4-FFF2-40B4-BE49-F238E27FC236}">
                  <a16:creationId xmlns:a16="http://schemas.microsoft.com/office/drawing/2014/main" id="{D98A7D63-9A02-414B-88D4-8ED980A26B9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2378" y="3504797"/>
              <a:ext cx="50800" cy="23813"/>
            </a:xfrm>
            <a:custGeom>
              <a:avLst/>
              <a:gdLst>
                <a:gd name="T0" fmla="*/ 33 w 33"/>
                <a:gd name="T1" fmla="*/ 15 h 15"/>
                <a:gd name="T2" fmla="*/ 7 w 33"/>
                <a:gd name="T3" fmla="*/ 15 h 15"/>
                <a:gd name="T4" fmla="*/ 0 w 33"/>
                <a:gd name="T5" fmla="*/ 0 h 15"/>
                <a:gd name="T6" fmla="*/ 24 w 33"/>
                <a:gd name="T7" fmla="*/ 0 h 15"/>
                <a:gd name="T8" fmla="*/ 33 w 33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5">
                  <a:moveTo>
                    <a:pt x="33" y="15"/>
                  </a:moveTo>
                  <a:lnTo>
                    <a:pt x="7" y="15"/>
                  </a:lnTo>
                  <a:lnTo>
                    <a:pt x="0" y="0"/>
                  </a:lnTo>
                  <a:lnTo>
                    <a:pt x="24" y="0"/>
                  </a:lnTo>
                  <a:lnTo>
                    <a:pt x="33" y="15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8" name="Freeform 56">
              <a:extLst>
                <a:ext uri="{FF2B5EF4-FFF2-40B4-BE49-F238E27FC236}">
                  <a16:creationId xmlns:a16="http://schemas.microsoft.com/office/drawing/2014/main" id="{FB9B94DE-DB25-43DB-9E15-5BECA3C9EA3A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6928" y="3571472"/>
              <a:ext cx="374650" cy="74613"/>
            </a:xfrm>
            <a:custGeom>
              <a:avLst/>
              <a:gdLst>
                <a:gd name="T0" fmla="*/ 242 w 242"/>
                <a:gd name="T1" fmla="*/ 48 h 48"/>
                <a:gd name="T2" fmla="*/ 0 w 242"/>
                <a:gd name="T3" fmla="*/ 45 h 48"/>
                <a:gd name="T4" fmla="*/ 14 w 242"/>
                <a:gd name="T5" fmla="*/ 0 h 48"/>
                <a:gd name="T6" fmla="*/ 228 w 242"/>
                <a:gd name="T7" fmla="*/ 3 h 48"/>
                <a:gd name="T8" fmla="*/ 242 w 242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2" h="48">
                  <a:moveTo>
                    <a:pt x="242" y="48"/>
                  </a:moveTo>
                  <a:lnTo>
                    <a:pt x="0" y="45"/>
                  </a:lnTo>
                  <a:lnTo>
                    <a:pt x="14" y="0"/>
                  </a:lnTo>
                  <a:lnTo>
                    <a:pt x="228" y="3"/>
                  </a:lnTo>
                  <a:lnTo>
                    <a:pt x="242" y="48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9" name="Freeform 57">
              <a:extLst>
                <a:ext uri="{FF2B5EF4-FFF2-40B4-BE49-F238E27FC236}">
                  <a16:creationId xmlns:a16="http://schemas.microsoft.com/office/drawing/2014/main" id="{40206467-72B4-49F5-93FF-DA1C1A26140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2490" y="3112685"/>
              <a:ext cx="241300" cy="77787"/>
            </a:xfrm>
            <a:custGeom>
              <a:avLst/>
              <a:gdLst>
                <a:gd name="T0" fmla="*/ 59 w 66"/>
                <a:gd name="T1" fmla="*/ 19 h 21"/>
                <a:gd name="T2" fmla="*/ 32 w 66"/>
                <a:gd name="T3" fmla="*/ 7 h 21"/>
                <a:gd name="T4" fmla="*/ 32 w 66"/>
                <a:gd name="T5" fmla="*/ 7 h 21"/>
                <a:gd name="T6" fmla="*/ 7 w 66"/>
                <a:gd name="T7" fmla="*/ 17 h 21"/>
                <a:gd name="T8" fmla="*/ 7 w 66"/>
                <a:gd name="T9" fmla="*/ 17 h 21"/>
                <a:gd name="T10" fmla="*/ 7 w 66"/>
                <a:gd name="T11" fmla="*/ 17 h 21"/>
                <a:gd name="T12" fmla="*/ 1 w 66"/>
                <a:gd name="T13" fmla="*/ 17 h 21"/>
                <a:gd name="T14" fmla="*/ 1 w 66"/>
                <a:gd name="T15" fmla="*/ 17 h 21"/>
                <a:gd name="T16" fmla="*/ 1 w 66"/>
                <a:gd name="T17" fmla="*/ 12 h 21"/>
                <a:gd name="T18" fmla="*/ 1 w 66"/>
                <a:gd name="T19" fmla="*/ 12 h 21"/>
                <a:gd name="T20" fmla="*/ 32 w 66"/>
                <a:gd name="T21" fmla="*/ 0 h 21"/>
                <a:gd name="T22" fmla="*/ 32 w 66"/>
                <a:gd name="T23" fmla="*/ 0 h 21"/>
                <a:gd name="T24" fmla="*/ 65 w 66"/>
                <a:gd name="T25" fmla="*/ 14 h 21"/>
                <a:gd name="T26" fmla="*/ 65 w 66"/>
                <a:gd name="T27" fmla="*/ 14 h 21"/>
                <a:gd name="T28" fmla="*/ 65 w 66"/>
                <a:gd name="T29" fmla="*/ 20 h 21"/>
                <a:gd name="T30" fmla="*/ 65 w 66"/>
                <a:gd name="T31" fmla="*/ 20 h 21"/>
                <a:gd name="T32" fmla="*/ 62 w 66"/>
                <a:gd name="T33" fmla="*/ 21 h 21"/>
                <a:gd name="T34" fmla="*/ 62 w 66"/>
                <a:gd name="T35" fmla="*/ 21 h 21"/>
                <a:gd name="T36" fmla="*/ 59 w 66"/>
                <a:gd name="T37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21">
                  <a:moveTo>
                    <a:pt x="59" y="19"/>
                  </a:moveTo>
                  <a:cubicBezTo>
                    <a:pt x="52" y="12"/>
                    <a:pt x="42" y="8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23" y="7"/>
                    <a:pt x="14" y="11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9"/>
                    <a:pt x="2" y="19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6"/>
                    <a:pt x="0" y="13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0" y="3"/>
                    <a:pt x="21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44" y="0"/>
                    <a:pt x="56" y="5"/>
                    <a:pt x="65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6" y="16"/>
                    <a:pt x="66" y="18"/>
                    <a:pt x="65" y="20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4" y="20"/>
                    <a:pt x="63" y="21"/>
                    <a:pt x="62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61" y="21"/>
                    <a:pt x="60" y="20"/>
                    <a:pt x="59" y="19"/>
                  </a:cubicBez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0" name="Freeform 58">
              <a:extLst>
                <a:ext uri="{FF2B5EF4-FFF2-40B4-BE49-F238E27FC236}">
                  <a16:creationId xmlns:a16="http://schemas.microsoft.com/office/drawing/2014/main" id="{855BBBBD-17D2-447C-ADDF-E3494C4D0E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4240" y="3163485"/>
              <a:ext cx="174625" cy="58737"/>
            </a:xfrm>
            <a:custGeom>
              <a:avLst/>
              <a:gdLst>
                <a:gd name="T0" fmla="*/ 39 w 47"/>
                <a:gd name="T1" fmla="*/ 15 h 16"/>
                <a:gd name="T2" fmla="*/ 23 w 47"/>
                <a:gd name="T3" fmla="*/ 8 h 16"/>
                <a:gd name="T4" fmla="*/ 23 w 47"/>
                <a:gd name="T5" fmla="*/ 8 h 16"/>
                <a:gd name="T6" fmla="*/ 7 w 47"/>
                <a:gd name="T7" fmla="*/ 14 h 16"/>
                <a:gd name="T8" fmla="*/ 7 w 47"/>
                <a:gd name="T9" fmla="*/ 14 h 16"/>
                <a:gd name="T10" fmla="*/ 7 w 47"/>
                <a:gd name="T11" fmla="*/ 14 h 16"/>
                <a:gd name="T12" fmla="*/ 2 w 47"/>
                <a:gd name="T13" fmla="*/ 14 h 16"/>
                <a:gd name="T14" fmla="*/ 2 w 47"/>
                <a:gd name="T15" fmla="*/ 14 h 16"/>
                <a:gd name="T16" fmla="*/ 2 w 47"/>
                <a:gd name="T17" fmla="*/ 8 h 16"/>
                <a:gd name="T18" fmla="*/ 2 w 47"/>
                <a:gd name="T19" fmla="*/ 8 h 16"/>
                <a:gd name="T20" fmla="*/ 23 w 47"/>
                <a:gd name="T21" fmla="*/ 0 h 16"/>
                <a:gd name="T22" fmla="*/ 23 w 47"/>
                <a:gd name="T23" fmla="*/ 0 h 16"/>
                <a:gd name="T24" fmla="*/ 45 w 47"/>
                <a:gd name="T25" fmla="*/ 10 h 16"/>
                <a:gd name="T26" fmla="*/ 45 w 47"/>
                <a:gd name="T27" fmla="*/ 10 h 16"/>
                <a:gd name="T28" fmla="*/ 45 w 47"/>
                <a:gd name="T29" fmla="*/ 15 h 16"/>
                <a:gd name="T30" fmla="*/ 45 w 47"/>
                <a:gd name="T31" fmla="*/ 15 h 16"/>
                <a:gd name="T32" fmla="*/ 42 w 47"/>
                <a:gd name="T33" fmla="*/ 16 h 16"/>
                <a:gd name="T34" fmla="*/ 42 w 47"/>
                <a:gd name="T35" fmla="*/ 16 h 16"/>
                <a:gd name="T36" fmla="*/ 39 w 47"/>
                <a:gd name="T37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7" h="16">
                  <a:moveTo>
                    <a:pt x="39" y="15"/>
                  </a:moveTo>
                  <a:cubicBezTo>
                    <a:pt x="35" y="10"/>
                    <a:pt x="29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17" y="8"/>
                    <a:pt x="12" y="10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6" y="15"/>
                    <a:pt x="3" y="15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2"/>
                    <a:pt x="1" y="10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8" y="3"/>
                    <a:pt x="16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1" y="0"/>
                    <a:pt x="39" y="4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7" y="12"/>
                    <a:pt x="47" y="14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4" y="16"/>
                    <a:pt x="43" y="16"/>
                    <a:pt x="42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1" y="16"/>
                    <a:pt x="40" y="16"/>
                    <a:pt x="39" y="15"/>
                  </a:cubicBez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1" name="Freeform 59">
              <a:extLst>
                <a:ext uri="{FF2B5EF4-FFF2-40B4-BE49-F238E27FC236}">
                  <a16:creationId xmlns:a16="http://schemas.microsoft.com/office/drawing/2014/main" id="{A633F458-A80E-40E4-ABAE-3C3CB77BF0E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3453" y="3220635"/>
              <a:ext cx="73025" cy="71437"/>
            </a:xfrm>
            <a:custGeom>
              <a:avLst/>
              <a:gdLst>
                <a:gd name="T0" fmla="*/ 16 w 20"/>
                <a:gd name="T1" fmla="*/ 17 h 20"/>
                <a:gd name="T2" fmla="*/ 3 w 20"/>
                <a:gd name="T3" fmla="*/ 16 h 20"/>
                <a:gd name="T4" fmla="*/ 4 w 20"/>
                <a:gd name="T5" fmla="*/ 3 h 20"/>
                <a:gd name="T6" fmla="*/ 17 w 20"/>
                <a:gd name="T7" fmla="*/ 4 h 20"/>
                <a:gd name="T8" fmla="*/ 16 w 20"/>
                <a:gd name="T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6" y="17"/>
                  </a:moveTo>
                  <a:cubicBezTo>
                    <a:pt x="12" y="20"/>
                    <a:pt x="7" y="20"/>
                    <a:pt x="3" y="16"/>
                  </a:cubicBezTo>
                  <a:cubicBezTo>
                    <a:pt x="0" y="12"/>
                    <a:pt x="0" y="7"/>
                    <a:pt x="4" y="3"/>
                  </a:cubicBezTo>
                  <a:cubicBezTo>
                    <a:pt x="7" y="0"/>
                    <a:pt x="13" y="0"/>
                    <a:pt x="17" y="4"/>
                  </a:cubicBezTo>
                  <a:cubicBezTo>
                    <a:pt x="20" y="7"/>
                    <a:pt x="20" y="13"/>
                    <a:pt x="16" y="17"/>
                  </a:cubicBezTo>
                  <a:close/>
                </a:path>
              </a:pathLst>
            </a:custGeom>
            <a:solidFill>
              <a:srgbClr val="25384B"/>
            </a:solidFill>
            <a:ln>
              <a:solidFill>
                <a:srgbClr val="25384B"/>
              </a:solidFill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2" name="Freeform 60">
              <a:extLst>
                <a:ext uri="{FF2B5EF4-FFF2-40B4-BE49-F238E27FC236}">
                  <a16:creationId xmlns:a16="http://schemas.microsoft.com/office/drawing/2014/main" id="{9780820A-D636-4B35-A3A2-153ACC6FF31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7740" y="3101572"/>
              <a:ext cx="450850" cy="584200"/>
            </a:xfrm>
            <a:custGeom>
              <a:avLst/>
              <a:gdLst>
                <a:gd name="T0" fmla="*/ 117 w 123"/>
                <a:gd name="T1" fmla="*/ 155 h 159"/>
                <a:gd name="T2" fmla="*/ 122 w 123"/>
                <a:gd name="T3" fmla="*/ 151 h 159"/>
                <a:gd name="T4" fmla="*/ 123 w 123"/>
                <a:gd name="T5" fmla="*/ 6 h 159"/>
                <a:gd name="T6" fmla="*/ 117 w 123"/>
                <a:gd name="T7" fmla="*/ 2 h 159"/>
                <a:gd name="T8" fmla="*/ 62 w 123"/>
                <a:gd name="T9" fmla="*/ 0 h 159"/>
                <a:gd name="T10" fmla="*/ 6 w 123"/>
                <a:gd name="T11" fmla="*/ 1 h 159"/>
                <a:gd name="T12" fmla="*/ 1 w 123"/>
                <a:gd name="T13" fmla="*/ 6 h 159"/>
                <a:gd name="T14" fmla="*/ 0 w 123"/>
                <a:gd name="T15" fmla="*/ 63 h 159"/>
                <a:gd name="T16" fmla="*/ 0 w 123"/>
                <a:gd name="T17" fmla="*/ 92 h 159"/>
                <a:gd name="T18" fmla="*/ 0 w 123"/>
                <a:gd name="T19" fmla="*/ 150 h 159"/>
                <a:gd name="T20" fmla="*/ 5 w 123"/>
                <a:gd name="T21" fmla="*/ 155 h 159"/>
                <a:gd name="T22" fmla="*/ 65 w 123"/>
                <a:gd name="T23" fmla="*/ 159 h 159"/>
                <a:gd name="T24" fmla="*/ 117 w 123"/>
                <a:gd name="T25" fmla="*/ 15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59">
                  <a:moveTo>
                    <a:pt x="117" y="155"/>
                  </a:moveTo>
                  <a:cubicBezTo>
                    <a:pt x="119" y="155"/>
                    <a:pt x="122" y="153"/>
                    <a:pt x="122" y="151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4"/>
                    <a:pt x="120" y="2"/>
                    <a:pt x="117" y="2"/>
                  </a:cubicBezTo>
                  <a:cubicBezTo>
                    <a:pt x="117" y="2"/>
                    <a:pt x="87" y="0"/>
                    <a:pt x="62" y="0"/>
                  </a:cubicBezTo>
                  <a:cubicBezTo>
                    <a:pt x="37" y="0"/>
                    <a:pt x="8" y="1"/>
                    <a:pt x="6" y="1"/>
                  </a:cubicBezTo>
                  <a:cubicBezTo>
                    <a:pt x="3" y="1"/>
                    <a:pt x="1" y="3"/>
                    <a:pt x="1" y="6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3"/>
                    <a:pt x="1" y="154"/>
                    <a:pt x="5" y="155"/>
                  </a:cubicBezTo>
                  <a:cubicBezTo>
                    <a:pt x="5" y="155"/>
                    <a:pt x="39" y="159"/>
                    <a:pt x="65" y="159"/>
                  </a:cubicBezTo>
                  <a:cubicBezTo>
                    <a:pt x="91" y="159"/>
                    <a:pt x="117" y="155"/>
                    <a:pt x="117" y="155"/>
                  </a:cubicBez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3" name="Freeform 61">
              <a:extLst>
                <a:ext uri="{FF2B5EF4-FFF2-40B4-BE49-F238E27FC236}">
                  <a16:creationId xmlns:a16="http://schemas.microsoft.com/office/drawing/2014/main" id="{A3221CF8-4F59-49D0-A6F9-7871360487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4253" y="3142847"/>
              <a:ext cx="377825" cy="490538"/>
            </a:xfrm>
            <a:custGeom>
              <a:avLst/>
              <a:gdLst>
                <a:gd name="T0" fmla="*/ 5 w 103"/>
                <a:gd name="T1" fmla="*/ 134 h 134"/>
                <a:gd name="T2" fmla="*/ 0 w 103"/>
                <a:gd name="T3" fmla="*/ 130 h 134"/>
                <a:gd name="T4" fmla="*/ 1 w 103"/>
                <a:gd name="T5" fmla="*/ 4 h 134"/>
                <a:gd name="T6" fmla="*/ 6 w 103"/>
                <a:gd name="T7" fmla="*/ 0 h 134"/>
                <a:gd name="T8" fmla="*/ 99 w 103"/>
                <a:gd name="T9" fmla="*/ 1 h 134"/>
                <a:gd name="T10" fmla="*/ 103 w 103"/>
                <a:gd name="T11" fmla="*/ 5 h 134"/>
                <a:gd name="T12" fmla="*/ 103 w 103"/>
                <a:gd name="T13" fmla="*/ 130 h 134"/>
                <a:gd name="T14" fmla="*/ 98 w 103"/>
                <a:gd name="T15" fmla="*/ 134 h 134"/>
                <a:gd name="T16" fmla="*/ 5 w 103"/>
                <a:gd name="T17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34">
                  <a:moveTo>
                    <a:pt x="5" y="134"/>
                  </a:moveTo>
                  <a:cubicBezTo>
                    <a:pt x="2" y="134"/>
                    <a:pt x="0" y="132"/>
                    <a:pt x="0" y="13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3" y="0"/>
                    <a:pt x="6" y="0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1" y="1"/>
                    <a:pt x="103" y="2"/>
                    <a:pt x="103" y="5"/>
                  </a:cubicBezTo>
                  <a:cubicBezTo>
                    <a:pt x="103" y="130"/>
                    <a:pt x="103" y="130"/>
                    <a:pt x="103" y="130"/>
                  </a:cubicBezTo>
                  <a:cubicBezTo>
                    <a:pt x="103" y="133"/>
                    <a:pt x="101" y="134"/>
                    <a:pt x="98" y="134"/>
                  </a:cubicBezTo>
                  <a:lnTo>
                    <a:pt x="5" y="134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25384B"/>
              </a:solidFill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4" name="Freeform 62">
              <a:extLst>
                <a:ext uri="{FF2B5EF4-FFF2-40B4-BE49-F238E27FC236}">
                  <a16:creationId xmlns:a16="http://schemas.microsoft.com/office/drawing/2014/main" id="{A4E97566-F15A-463E-936B-1194FDD95CA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2678" y="3350810"/>
              <a:ext cx="190500" cy="58737"/>
            </a:xfrm>
            <a:custGeom>
              <a:avLst/>
              <a:gdLst>
                <a:gd name="T0" fmla="*/ 47 w 52"/>
                <a:gd name="T1" fmla="*/ 15 h 16"/>
                <a:gd name="T2" fmla="*/ 26 w 52"/>
                <a:gd name="T3" fmla="*/ 6 h 16"/>
                <a:gd name="T4" fmla="*/ 26 w 52"/>
                <a:gd name="T5" fmla="*/ 6 h 16"/>
                <a:gd name="T6" fmla="*/ 6 w 52"/>
                <a:gd name="T7" fmla="*/ 14 h 16"/>
                <a:gd name="T8" fmla="*/ 6 w 52"/>
                <a:gd name="T9" fmla="*/ 14 h 16"/>
                <a:gd name="T10" fmla="*/ 6 w 52"/>
                <a:gd name="T11" fmla="*/ 14 h 16"/>
                <a:gd name="T12" fmla="*/ 1 w 52"/>
                <a:gd name="T13" fmla="*/ 14 h 16"/>
                <a:gd name="T14" fmla="*/ 1 w 52"/>
                <a:gd name="T15" fmla="*/ 14 h 16"/>
                <a:gd name="T16" fmla="*/ 1 w 52"/>
                <a:gd name="T17" fmla="*/ 9 h 16"/>
                <a:gd name="T18" fmla="*/ 1 w 52"/>
                <a:gd name="T19" fmla="*/ 9 h 16"/>
                <a:gd name="T20" fmla="*/ 26 w 52"/>
                <a:gd name="T21" fmla="*/ 0 h 16"/>
                <a:gd name="T22" fmla="*/ 26 w 52"/>
                <a:gd name="T23" fmla="*/ 0 h 16"/>
                <a:gd name="T24" fmla="*/ 51 w 52"/>
                <a:gd name="T25" fmla="*/ 11 h 16"/>
                <a:gd name="T26" fmla="*/ 51 w 52"/>
                <a:gd name="T27" fmla="*/ 11 h 16"/>
                <a:gd name="T28" fmla="*/ 51 w 52"/>
                <a:gd name="T29" fmla="*/ 15 h 16"/>
                <a:gd name="T30" fmla="*/ 51 w 52"/>
                <a:gd name="T31" fmla="*/ 15 h 16"/>
                <a:gd name="T32" fmla="*/ 49 w 52"/>
                <a:gd name="T33" fmla="*/ 16 h 16"/>
                <a:gd name="T34" fmla="*/ 49 w 52"/>
                <a:gd name="T35" fmla="*/ 16 h 16"/>
                <a:gd name="T36" fmla="*/ 47 w 52"/>
                <a:gd name="T37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" h="16">
                  <a:moveTo>
                    <a:pt x="47" y="15"/>
                  </a:moveTo>
                  <a:cubicBezTo>
                    <a:pt x="41" y="9"/>
                    <a:pt x="33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8" y="6"/>
                    <a:pt x="11" y="8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4" y="15"/>
                    <a:pt x="2" y="15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2"/>
                    <a:pt x="0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8" y="3"/>
                    <a:pt x="17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5" y="0"/>
                    <a:pt x="44" y="4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2" y="12"/>
                    <a:pt x="52" y="14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6"/>
                    <a:pt x="50" y="16"/>
                    <a:pt x="49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8" y="16"/>
                    <a:pt x="47" y="16"/>
                    <a:pt x="47" y="15"/>
                  </a:cubicBez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5" name="Freeform 63">
              <a:extLst>
                <a:ext uri="{FF2B5EF4-FFF2-40B4-BE49-F238E27FC236}">
                  <a16:creationId xmlns:a16="http://schemas.microsoft.com/office/drawing/2014/main" id="{6E3B0395-2BDB-474B-B2C8-2C7B106941A9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2840" y="3392085"/>
              <a:ext cx="131763" cy="47625"/>
            </a:xfrm>
            <a:custGeom>
              <a:avLst/>
              <a:gdLst>
                <a:gd name="T0" fmla="*/ 30 w 36"/>
                <a:gd name="T1" fmla="*/ 12 h 13"/>
                <a:gd name="T2" fmla="*/ 18 w 36"/>
                <a:gd name="T3" fmla="*/ 6 h 13"/>
                <a:gd name="T4" fmla="*/ 18 w 36"/>
                <a:gd name="T5" fmla="*/ 6 h 13"/>
                <a:gd name="T6" fmla="*/ 5 w 36"/>
                <a:gd name="T7" fmla="*/ 11 h 13"/>
                <a:gd name="T8" fmla="*/ 5 w 36"/>
                <a:gd name="T9" fmla="*/ 11 h 13"/>
                <a:gd name="T10" fmla="*/ 5 w 36"/>
                <a:gd name="T11" fmla="*/ 11 h 13"/>
                <a:gd name="T12" fmla="*/ 1 w 36"/>
                <a:gd name="T13" fmla="*/ 11 h 13"/>
                <a:gd name="T14" fmla="*/ 1 w 36"/>
                <a:gd name="T15" fmla="*/ 11 h 13"/>
                <a:gd name="T16" fmla="*/ 1 w 36"/>
                <a:gd name="T17" fmla="*/ 7 h 13"/>
                <a:gd name="T18" fmla="*/ 1 w 36"/>
                <a:gd name="T19" fmla="*/ 7 h 13"/>
                <a:gd name="T20" fmla="*/ 18 w 36"/>
                <a:gd name="T21" fmla="*/ 0 h 13"/>
                <a:gd name="T22" fmla="*/ 18 w 36"/>
                <a:gd name="T23" fmla="*/ 0 h 13"/>
                <a:gd name="T24" fmla="*/ 35 w 36"/>
                <a:gd name="T25" fmla="*/ 8 h 13"/>
                <a:gd name="T26" fmla="*/ 35 w 36"/>
                <a:gd name="T27" fmla="*/ 8 h 13"/>
                <a:gd name="T28" fmla="*/ 35 w 36"/>
                <a:gd name="T29" fmla="*/ 12 h 13"/>
                <a:gd name="T30" fmla="*/ 35 w 36"/>
                <a:gd name="T31" fmla="*/ 12 h 13"/>
                <a:gd name="T32" fmla="*/ 33 w 36"/>
                <a:gd name="T33" fmla="*/ 13 h 13"/>
                <a:gd name="T34" fmla="*/ 33 w 36"/>
                <a:gd name="T35" fmla="*/ 13 h 13"/>
                <a:gd name="T36" fmla="*/ 30 w 36"/>
                <a:gd name="T3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" h="13">
                  <a:moveTo>
                    <a:pt x="30" y="12"/>
                  </a:moveTo>
                  <a:cubicBezTo>
                    <a:pt x="27" y="8"/>
                    <a:pt x="22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3" y="6"/>
                    <a:pt x="9" y="8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" y="12"/>
                    <a:pt x="2" y="12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0"/>
                    <a:pt x="0" y="8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6" y="2"/>
                    <a:pt x="12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4" y="0"/>
                    <a:pt x="30" y="3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6" y="9"/>
                    <a:pt x="36" y="11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4" y="13"/>
                    <a:pt x="33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2" y="13"/>
                    <a:pt x="31" y="13"/>
                    <a:pt x="30" y="12"/>
                  </a:cubicBez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6" name="Freeform 64">
              <a:extLst>
                <a:ext uri="{FF2B5EF4-FFF2-40B4-BE49-F238E27FC236}">
                  <a16:creationId xmlns:a16="http://schemas.microsoft.com/office/drawing/2014/main" id="{ACF45DE3-6929-4DE8-B434-2D5F859E83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9353" y="3434947"/>
              <a:ext cx="60325" cy="55563"/>
            </a:xfrm>
            <a:custGeom>
              <a:avLst/>
              <a:gdLst>
                <a:gd name="T0" fmla="*/ 12 w 16"/>
                <a:gd name="T1" fmla="*/ 13 h 15"/>
                <a:gd name="T2" fmla="*/ 2 w 16"/>
                <a:gd name="T3" fmla="*/ 12 h 15"/>
                <a:gd name="T4" fmla="*/ 3 w 16"/>
                <a:gd name="T5" fmla="*/ 2 h 15"/>
                <a:gd name="T6" fmla="*/ 13 w 16"/>
                <a:gd name="T7" fmla="*/ 3 h 15"/>
                <a:gd name="T8" fmla="*/ 12 w 16"/>
                <a:gd name="T9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12" y="13"/>
                  </a:moveTo>
                  <a:cubicBezTo>
                    <a:pt x="10" y="15"/>
                    <a:pt x="5" y="15"/>
                    <a:pt x="2" y="12"/>
                  </a:cubicBezTo>
                  <a:cubicBezTo>
                    <a:pt x="0" y="10"/>
                    <a:pt x="0" y="5"/>
                    <a:pt x="3" y="2"/>
                  </a:cubicBezTo>
                  <a:cubicBezTo>
                    <a:pt x="6" y="0"/>
                    <a:pt x="10" y="0"/>
                    <a:pt x="13" y="3"/>
                  </a:cubicBezTo>
                  <a:cubicBezTo>
                    <a:pt x="16" y="6"/>
                    <a:pt x="15" y="10"/>
                    <a:pt x="12" y="13"/>
                  </a:cubicBez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7" name="Freeform 65">
              <a:extLst>
                <a:ext uri="{FF2B5EF4-FFF2-40B4-BE49-F238E27FC236}">
                  <a16:creationId xmlns:a16="http://schemas.microsoft.com/office/drawing/2014/main" id="{6332867A-755B-4F91-AD08-931058ACDB4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6965" y="3652435"/>
              <a:ext cx="158750" cy="14287"/>
            </a:xfrm>
            <a:custGeom>
              <a:avLst/>
              <a:gdLst>
                <a:gd name="T0" fmla="*/ 102 w 102"/>
                <a:gd name="T1" fmla="*/ 10 h 10"/>
                <a:gd name="T2" fmla="*/ 0 w 102"/>
                <a:gd name="T3" fmla="*/ 7 h 10"/>
                <a:gd name="T4" fmla="*/ 0 w 102"/>
                <a:gd name="T5" fmla="*/ 0 h 10"/>
                <a:gd name="T6" fmla="*/ 102 w 102"/>
                <a:gd name="T7" fmla="*/ 3 h 10"/>
                <a:gd name="T8" fmla="*/ 102 w 10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0">
                  <a:moveTo>
                    <a:pt x="102" y="10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102" y="3"/>
                  </a:lnTo>
                  <a:lnTo>
                    <a:pt x="102" y="10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8" name="Freeform 66">
              <a:extLst>
                <a:ext uri="{FF2B5EF4-FFF2-40B4-BE49-F238E27FC236}">
                  <a16:creationId xmlns:a16="http://schemas.microsoft.com/office/drawing/2014/main" id="{C5D8821E-4156-43F6-B563-162FB824A4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71628" y="3604810"/>
              <a:ext cx="39687" cy="41275"/>
            </a:xfrm>
            <a:custGeom>
              <a:avLst/>
              <a:gdLst>
                <a:gd name="T0" fmla="*/ 6 w 11"/>
                <a:gd name="T1" fmla="*/ 0 h 11"/>
                <a:gd name="T2" fmla="*/ 0 w 11"/>
                <a:gd name="T3" fmla="*/ 6 h 11"/>
                <a:gd name="T4" fmla="*/ 6 w 11"/>
                <a:gd name="T5" fmla="*/ 11 h 11"/>
                <a:gd name="T6" fmla="*/ 11 w 11"/>
                <a:gd name="T7" fmla="*/ 6 h 11"/>
                <a:gd name="T8" fmla="*/ 6 w 11"/>
                <a:gd name="T9" fmla="*/ 0 h 11"/>
                <a:gd name="T10" fmla="*/ 9 w 11"/>
                <a:gd name="T11" fmla="*/ 5 h 11"/>
                <a:gd name="T12" fmla="*/ 9 w 11"/>
                <a:gd name="T13" fmla="*/ 7 h 11"/>
                <a:gd name="T14" fmla="*/ 7 w 11"/>
                <a:gd name="T15" fmla="*/ 9 h 11"/>
                <a:gd name="T16" fmla="*/ 5 w 11"/>
                <a:gd name="T17" fmla="*/ 9 h 11"/>
                <a:gd name="T18" fmla="*/ 3 w 11"/>
                <a:gd name="T19" fmla="*/ 7 h 11"/>
                <a:gd name="T20" fmla="*/ 3 w 11"/>
                <a:gd name="T21" fmla="*/ 5 h 11"/>
                <a:gd name="T22" fmla="*/ 5 w 11"/>
                <a:gd name="T23" fmla="*/ 3 h 11"/>
                <a:gd name="T24" fmla="*/ 7 w 11"/>
                <a:gd name="T25" fmla="*/ 3 h 11"/>
                <a:gd name="T26" fmla="*/ 9 w 11"/>
                <a:gd name="T27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" h="11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9" y="11"/>
                    <a:pt x="11" y="9"/>
                    <a:pt x="11" y="6"/>
                  </a:cubicBezTo>
                  <a:cubicBezTo>
                    <a:pt x="11" y="3"/>
                    <a:pt x="9" y="0"/>
                    <a:pt x="6" y="0"/>
                  </a:cubicBezTo>
                  <a:close/>
                  <a:moveTo>
                    <a:pt x="9" y="5"/>
                  </a:moveTo>
                  <a:cubicBezTo>
                    <a:pt x="9" y="7"/>
                    <a:pt x="9" y="7"/>
                    <a:pt x="9" y="7"/>
                  </a:cubicBezTo>
                  <a:cubicBezTo>
                    <a:pt x="9" y="8"/>
                    <a:pt x="8" y="9"/>
                    <a:pt x="7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3" y="8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4" y="3"/>
                    <a:pt x="5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2"/>
                    <a:pt x="9" y="3"/>
                    <a:pt x="9" y="5"/>
                  </a:cubicBez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9" name="Freeform 67">
              <a:extLst>
                <a:ext uri="{FF2B5EF4-FFF2-40B4-BE49-F238E27FC236}">
                  <a16:creationId xmlns:a16="http://schemas.microsoft.com/office/drawing/2014/main" id="{ADCCFE20-B336-4990-8D8C-AFE8262B3B4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9253" y="3619097"/>
              <a:ext cx="73025" cy="7938"/>
            </a:xfrm>
            <a:custGeom>
              <a:avLst/>
              <a:gdLst>
                <a:gd name="T0" fmla="*/ 19 w 20"/>
                <a:gd name="T1" fmla="*/ 0 h 2"/>
                <a:gd name="T2" fmla="*/ 1 w 20"/>
                <a:gd name="T3" fmla="*/ 0 h 2"/>
                <a:gd name="T4" fmla="*/ 0 w 20"/>
                <a:gd name="T5" fmla="*/ 1 h 2"/>
                <a:gd name="T6" fmla="*/ 1 w 20"/>
                <a:gd name="T7" fmla="*/ 2 h 2"/>
                <a:gd name="T8" fmla="*/ 19 w 20"/>
                <a:gd name="T9" fmla="*/ 2 h 2"/>
                <a:gd name="T10" fmla="*/ 20 w 20"/>
                <a:gd name="T11" fmla="*/ 1 h 2"/>
                <a:gd name="T12" fmla="*/ 19 w 20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">
                  <a:moveTo>
                    <a:pt x="19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2"/>
                    <a:pt x="20" y="2"/>
                    <a:pt x="20" y="1"/>
                  </a:cubicBezTo>
                  <a:cubicBezTo>
                    <a:pt x="20" y="0"/>
                    <a:pt x="20" y="0"/>
                    <a:pt x="19" y="0"/>
                  </a:cubicBez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0" name="Freeform 68">
              <a:extLst>
                <a:ext uri="{FF2B5EF4-FFF2-40B4-BE49-F238E27FC236}">
                  <a16:creationId xmlns:a16="http://schemas.microsoft.com/office/drawing/2014/main" id="{B68EA476-EC9F-41BA-B282-96D2B5C2409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0665" y="3619097"/>
              <a:ext cx="77788" cy="11113"/>
            </a:xfrm>
            <a:custGeom>
              <a:avLst/>
              <a:gdLst>
                <a:gd name="T0" fmla="*/ 19 w 21"/>
                <a:gd name="T1" fmla="*/ 0 h 3"/>
                <a:gd name="T2" fmla="*/ 1 w 21"/>
                <a:gd name="T3" fmla="*/ 0 h 3"/>
                <a:gd name="T4" fmla="*/ 0 w 21"/>
                <a:gd name="T5" fmla="*/ 1 h 3"/>
                <a:gd name="T6" fmla="*/ 1 w 21"/>
                <a:gd name="T7" fmla="*/ 3 h 3"/>
                <a:gd name="T8" fmla="*/ 19 w 21"/>
                <a:gd name="T9" fmla="*/ 2 h 3"/>
                <a:gd name="T10" fmla="*/ 21 w 21"/>
                <a:gd name="T11" fmla="*/ 1 h 3"/>
                <a:gd name="T12" fmla="*/ 19 w 2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">
                  <a:moveTo>
                    <a:pt x="19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2"/>
                    <a:pt x="21" y="2"/>
                    <a:pt x="21" y="1"/>
                  </a:cubicBezTo>
                  <a:cubicBezTo>
                    <a:pt x="21" y="0"/>
                    <a:pt x="20" y="0"/>
                    <a:pt x="19" y="0"/>
                  </a:cubicBez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1" name="Freeform 69">
              <a:extLst>
                <a:ext uri="{FF2B5EF4-FFF2-40B4-BE49-F238E27FC236}">
                  <a16:creationId xmlns:a16="http://schemas.microsoft.com/office/drawing/2014/main" id="{6AC38780-8FFC-42FE-ABA6-1E01A789CAC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5915" y="3619097"/>
              <a:ext cx="14288" cy="14288"/>
            </a:xfrm>
            <a:custGeom>
              <a:avLst/>
              <a:gdLst>
                <a:gd name="T0" fmla="*/ 3 w 4"/>
                <a:gd name="T1" fmla="*/ 0 h 4"/>
                <a:gd name="T2" fmla="*/ 1 w 4"/>
                <a:gd name="T3" fmla="*/ 0 h 4"/>
                <a:gd name="T4" fmla="*/ 0 w 4"/>
                <a:gd name="T5" fmla="*/ 1 h 4"/>
                <a:gd name="T6" fmla="*/ 0 w 4"/>
                <a:gd name="T7" fmla="*/ 3 h 4"/>
                <a:gd name="T8" fmla="*/ 1 w 4"/>
                <a:gd name="T9" fmla="*/ 4 h 4"/>
                <a:gd name="T10" fmla="*/ 3 w 4"/>
                <a:gd name="T11" fmla="*/ 4 h 4"/>
                <a:gd name="T12" fmla="*/ 4 w 4"/>
                <a:gd name="T13" fmla="*/ 3 h 4"/>
                <a:gd name="T14" fmla="*/ 4 w 4"/>
                <a:gd name="T15" fmla="*/ 1 h 4"/>
                <a:gd name="T16" fmla="*/ 3 w 4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4" y="3"/>
                    <a:pt x="4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2" name="Rectangle 70">
              <a:extLst>
                <a:ext uri="{FF2B5EF4-FFF2-40B4-BE49-F238E27FC236}">
                  <a16:creationId xmlns:a16="http://schemas.microsoft.com/office/drawing/2014/main" id="{79135C17-2153-4AF6-8121-993F796D3F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2578" y="3255560"/>
              <a:ext cx="69850" cy="4762"/>
            </a:xfrm>
            <a:prstGeom prst="rect">
              <a:avLst/>
            </a:pr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3" name="Freeform 71">
              <a:extLst>
                <a:ext uri="{FF2B5EF4-FFF2-40B4-BE49-F238E27FC236}">
                  <a16:creationId xmlns:a16="http://schemas.microsoft.com/office/drawing/2014/main" id="{D9A494EB-D7AD-4143-9065-BBAF937A86C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7490" y="3271435"/>
              <a:ext cx="204788" cy="325437"/>
            </a:xfrm>
            <a:custGeom>
              <a:avLst/>
              <a:gdLst>
                <a:gd name="T0" fmla="*/ 53 w 56"/>
                <a:gd name="T1" fmla="*/ 0 h 89"/>
                <a:gd name="T2" fmla="*/ 3 w 56"/>
                <a:gd name="T3" fmla="*/ 0 h 89"/>
                <a:gd name="T4" fmla="*/ 0 w 56"/>
                <a:gd name="T5" fmla="*/ 3 h 89"/>
                <a:gd name="T6" fmla="*/ 1 w 56"/>
                <a:gd name="T7" fmla="*/ 86 h 89"/>
                <a:gd name="T8" fmla="*/ 3 w 56"/>
                <a:gd name="T9" fmla="*/ 89 h 89"/>
                <a:gd name="T10" fmla="*/ 54 w 56"/>
                <a:gd name="T11" fmla="*/ 89 h 89"/>
                <a:gd name="T12" fmla="*/ 56 w 56"/>
                <a:gd name="T13" fmla="*/ 86 h 89"/>
                <a:gd name="T14" fmla="*/ 56 w 56"/>
                <a:gd name="T15" fmla="*/ 2 h 89"/>
                <a:gd name="T16" fmla="*/ 53 w 56"/>
                <a:gd name="T17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89">
                  <a:moveTo>
                    <a:pt x="5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8"/>
                    <a:pt x="2" y="89"/>
                    <a:pt x="3" y="89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5" y="89"/>
                    <a:pt x="56" y="88"/>
                    <a:pt x="56" y="86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6" y="1"/>
                    <a:pt x="55" y="0"/>
                    <a:pt x="5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4" name="Freeform 72">
              <a:extLst>
                <a:ext uri="{FF2B5EF4-FFF2-40B4-BE49-F238E27FC236}">
                  <a16:creationId xmlns:a16="http://schemas.microsoft.com/office/drawing/2014/main" id="{78E0E8E1-4FCC-46E3-8FD8-735F8CAAFD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63678" y="3236510"/>
              <a:ext cx="250825" cy="449262"/>
            </a:xfrm>
            <a:custGeom>
              <a:avLst/>
              <a:gdLst>
                <a:gd name="T0" fmla="*/ 65 w 68"/>
                <a:gd name="T1" fmla="*/ 2 h 122"/>
                <a:gd name="T2" fmla="*/ 34 w 68"/>
                <a:gd name="T3" fmla="*/ 0 h 122"/>
                <a:gd name="T4" fmla="*/ 3 w 68"/>
                <a:gd name="T5" fmla="*/ 2 h 122"/>
                <a:gd name="T6" fmla="*/ 0 w 68"/>
                <a:gd name="T7" fmla="*/ 5 h 122"/>
                <a:gd name="T8" fmla="*/ 0 w 68"/>
                <a:gd name="T9" fmla="*/ 44 h 122"/>
                <a:gd name="T10" fmla="*/ 0 w 68"/>
                <a:gd name="T11" fmla="*/ 63 h 122"/>
                <a:gd name="T12" fmla="*/ 0 w 68"/>
                <a:gd name="T13" fmla="*/ 116 h 122"/>
                <a:gd name="T14" fmla="*/ 3 w 68"/>
                <a:gd name="T15" fmla="*/ 119 h 122"/>
                <a:gd name="T16" fmla="*/ 34 w 68"/>
                <a:gd name="T17" fmla="*/ 122 h 122"/>
                <a:gd name="T18" fmla="*/ 65 w 68"/>
                <a:gd name="T19" fmla="*/ 118 h 122"/>
                <a:gd name="T20" fmla="*/ 68 w 68"/>
                <a:gd name="T21" fmla="*/ 115 h 122"/>
                <a:gd name="T22" fmla="*/ 68 w 68"/>
                <a:gd name="T23" fmla="*/ 5 h 122"/>
                <a:gd name="T24" fmla="*/ 65 w 68"/>
                <a:gd name="T25" fmla="*/ 2 h 122"/>
                <a:gd name="T26" fmla="*/ 24 w 68"/>
                <a:gd name="T27" fmla="*/ 5 h 122"/>
                <a:gd name="T28" fmla="*/ 43 w 68"/>
                <a:gd name="T29" fmla="*/ 5 h 122"/>
                <a:gd name="T30" fmla="*/ 43 w 68"/>
                <a:gd name="T31" fmla="*/ 6 h 122"/>
                <a:gd name="T32" fmla="*/ 24 w 68"/>
                <a:gd name="T33" fmla="*/ 6 h 122"/>
                <a:gd name="T34" fmla="*/ 24 w 68"/>
                <a:gd name="T35" fmla="*/ 5 h 122"/>
                <a:gd name="T36" fmla="*/ 26 w 68"/>
                <a:gd name="T37" fmla="*/ 106 h 122"/>
                <a:gd name="T38" fmla="*/ 8 w 68"/>
                <a:gd name="T39" fmla="*/ 107 h 122"/>
                <a:gd name="T40" fmla="*/ 7 w 68"/>
                <a:gd name="T41" fmla="*/ 105 h 122"/>
                <a:gd name="T42" fmla="*/ 8 w 68"/>
                <a:gd name="T43" fmla="*/ 104 h 122"/>
                <a:gd name="T44" fmla="*/ 26 w 68"/>
                <a:gd name="T45" fmla="*/ 104 h 122"/>
                <a:gd name="T46" fmla="*/ 28 w 68"/>
                <a:gd name="T47" fmla="*/ 105 h 122"/>
                <a:gd name="T48" fmla="*/ 26 w 68"/>
                <a:gd name="T49" fmla="*/ 106 h 122"/>
                <a:gd name="T50" fmla="*/ 40 w 68"/>
                <a:gd name="T51" fmla="*/ 106 h 122"/>
                <a:gd name="T52" fmla="*/ 35 w 68"/>
                <a:gd name="T53" fmla="*/ 111 h 122"/>
                <a:gd name="T54" fmla="*/ 29 w 68"/>
                <a:gd name="T55" fmla="*/ 106 h 122"/>
                <a:gd name="T56" fmla="*/ 35 w 68"/>
                <a:gd name="T57" fmla="*/ 100 h 122"/>
                <a:gd name="T58" fmla="*/ 40 w 68"/>
                <a:gd name="T59" fmla="*/ 106 h 122"/>
                <a:gd name="T60" fmla="*/ 61 w 68"/>
                <a:gd name="T61" fmla="*/ 106 h 122"/>
                <a:gd name="T62" fmla="*/ 43 w 68"/>
                <a:gd name="T63" fmla="*/ 106 h 122"/>
                <a:gd name="T64" fmla="*/ 42 w 68"/>
                <a:gd name="T65" fmla="*/ 105 h 122"/>
                <a:gd name="T66" fmla="*/ 43 w 68"/>
                <a:gd name="T67" fmla="*/ 104 h 122"/>
                <a:gd name="T68" fmla="*/ 61 w 68"/>
                <a:gd name="T69" fmla="*/ 104 h 122"/>
                <a:gd name="T70" fmla="*/ 62 w 68"/>
                <a:gd name="T71" fmla="*/ 105 h 122"/>
                <a:gd name="T72" fmla="*/ 61 w 68"/>
                <a:gd name="T73" fmla="*/ 106 h 122"/>
                <a:gd name="T74" fmla="*/ 62 w 68"/>
                <a:gd name="T75" fmla="*/ 11 h 122"/>
                <a:gd name="T76" fmla="*/ 62 w 68"/>
                <a:gd name="T77" fmla="*/ 95 h 122"/>
                <a:gd name="T78" fmla="*/ 60 w 68"/>
                <a:gd name="T79" fmla="*/ 98 h 122"/>
                <a:gd name="T80" fmla="*/ 9 w 68"/>
                <a:gd name="T81" fmla="*/ 98 h 122"/>
                <a:gd name="T82" fmla="*/ 7 w 68"/>
                <a:gd name="T83" fmla="*/ 95 h 122"/>
                <a:gd name="T84" fmla="*/ 6 w 68"/>
                <a:gd name="T85" fmla="*/ 12 h 122"/>
                <a:gd name="T86" fmla="*/ 9 w 68"/>
                <a:gd name="T87" fmla="*/ 9 h 122"/>
                <a:gd name="T88" fmla="*/ 59 w 68"/>
                <a:gd name="T89" fmla="*/ 9 h 122"/>
                <a:gd name="T90" fmla="*/ 62 w 68"/>
                <a:gd name="T91" fmla="*/ 1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8" h="122">
                  <a:moveTo>
                    <a:pt x="65" y="2"/>
                  </a:moveTo>
                  <a:cubicBezTo>
                    <a:pt x="65" y="2"/>
                    <a:pt x="48" y="0"/>
                    <a:pt x="34" y="0"/>
                  </a:cubicBezTo>
                  <a:cubicBezTo>
                    <a:pt x="20" y="0"/>
                    <a:pt x="4" y="2"/>
                    <a:pt x="3" y="2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7"/>
                    <a:pt x="2" y="119"/>
                    <a:pt x="3" y="119"/>
                  </a:cubicBezTo>
                  <a:cubicBezTo>
                    <a:pt x="3" y="119"/>
                    <a:pt x="20" y="122"/>
                    <a:pt x="34" y="122"/>
                  </a:cubicBezTo>
                  <a:cubicBezTo>
                    <a:pt x="49" y="122"/>
                    <a:pt x="65" y="118"/>
                    <a:pt x="65" y="118"/>
                  </a:cubicBezTo>
                  <a:cubicBezTo>
                    <a:pt x="67" y="118"/>
                    <a:pt x="68" y="117"/>
                    <a:pt x="68" y="115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8" y="3"/>
                    <a:pt x="67" y="2"/>
                    <a:pt x="65" y="2"/>
                  </a:cubicBezTo>
                  <a:close/>
                  <a:moveTo>
                    <a:pt x="24" y="5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24" y="6"/>
                    <a:pt x="24" y="6"/>
                    <a:pt x="24" y="6"/>
                  </a:cubicBezTo>
                  <a:lnTo>
                    <a:pt x="24" y="5"/>
                  </a:lnTo>
                  <a:close/>
                  <a:moveTo>
                    <a:pt x="26" y="106"/>
                  </a:moveTo>
                  <a:cubicBezTo>
                    <a:pt x="8" y="107"/>
                    <a:pt x="8" y="107"/>
                    <a:pt x="8" y="107"/>
                  </a:cubicBezTo>
                  <a:cubicBezTo>
                    <a:pt x="8" y="107"/>
                    <a:pt x="7" y="106"/>
                    <a:pt x="7" y="105"/>
                  </a:cubicBezTo>
                  <a:cubicBezTo>
                    <a:pt x="7" y="105"/>
                    <a:pt x="8" y="104"/>
                    <a:pt x="8" y="104"/>
                  </a:cubicBezTo>
                  <a:cubicBezTo>
                    <a:pt x="26" y="104"/>
                    <a:pt x="26" y="104"/>
                    <a:pt x="26" y="104"/>
                  </a:cubicBezTo>
                  <a:cubicBezTo>
                    <a:pt x="27" y="104"/>
                    <a:pt x="28" y="104"/>
                    <a:pt x="28" y="105"/>
                  </a:cubicBezTo>
                  <a:cubicBezTo>
                    <a:pt x="28" y="106"/>
                    <a:pt x="27" y="106"/>
                    <a:pt x="26" y="106"/>
                  </a:cubicBezTo>
                  <a:close/>
                  <a:moveTo>
                    <a:pt x="40" y="106"/>
                  </a:moveTo>
                  <a:cubicBezTo>
                    <a:pt x="40" y="109"/>
                    <a:pt x="38" y="111"/>
                    <a:pt x="35" y="111"/>
                  </a:cubicBezTo>
                  <a:cubicBezTo>
                    <a:pt x="32" y="111"/>
                    <a:pt x="29" y="109"/>
                    <a:pt x="29" y="106"/>
                  </a:cubicBezTo>
                  <a:cubicBezTo>
                    <a:pt x="29" y="103"/>
                    <a:pt x="32" y="100"/>
                    <a:pt x="35" y="100"/>
                  </a:cubicBezTo>
                  <a:cubicBezTo>
                    <a:pt x="38" y="100"/>
                    <a:pt x="40" y="103"/>
                    <a:pt x="40" y="106"/>
                  </a:cubicBezTo>
                  <a:close/>
                  <a:moveTo>
                    <a:pt x="61" y="106"/>
                  </a:moveTo>
                  <a:cubicBezTo>
                    <a:pt x="43" y="106"/>
                    <a:pt x="43" y="106"/>
                    <a:pt x="43" y="106"/>
                  </a:cubicBezTo>
                  <a:cubicBezTo>
                    <a:pt x="42" y="106"/>
                    <a:pt x="42" y="106"/>
                    <a:pt x="42" y="105"/>
                  </a:cubicBezTo>
                  <a:cubicBezTo>
                    <a:pt x="42" y="104"/>
                    <a:pt x="42" y="104"/>
                    <a:pt x="43" y="104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62" y="104"/>
                    <a:pt x="62" y="104"/>
                    <a:pt x="62" y="105"/>
                  </a:cubicBezTo>
                  <a:cubicBezTo>
                    <a:pt x="62" y="106"/>
                    <a:pt x="62" y="106"/>
                    <a:pt x="61" y="106"/>
                  </a:cubicBezTo>
                  <a:close/>
                  <a:moveTo>
                    <a:pt x="62" y="11"/>
                  </a:moveTo>
                  <a:cubicBezTo>
                    <a:pt x="62" y="95"/>
                    <a:pt x="62" y="95"/>
                    <a:pt x="62" y="95"/>
                  </a:cubicBezTo>
                  <a:cubicBezTo>
                    <a:pt x="62" y="97"/>
                    <a:pt x="61" y="98"/>
                    <a:pt x="60" y="98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8" y="98"/>
                    <a:pt x="7" y="97"/>
                    <a:pt x="7" y="95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0"/>
                    <a:pt x="8" y="9"/>
                    <a:pt x="9" y="9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61" y="9"/>
                    <a:pt x="62" y="10"/>
                    <a:pt x="62" y="11"/>
                  </a:cubicBez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5" name="Freeform 73">
              <a:extLst>
                <a:ext uri="{FF2B5EF4-FFF2-40B4-BE49-F238E27FC236}">
                  <a16:creationId xmlns:a16="http://schemas.microsoft.com/office/drawing/2014/main" id="{CDFA1E7D-CDD3-4B1F-AB27-8348BCB2A0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82740" y="3611160"/>
              <a:ext cx="22225" cy="26987"/>
            </a:xfrm>
            <a:custGeom>
              <a:avLst/>
              <a:gdLst>
                <a:gd name="T0" fmla="*/ 4 w 6"/>
                <a:gd name="T1" fmla="*/ 1 h 7"/>
                <a:gd name="T2" fmla="*/ 2 w 6"/>
                <a:gd name="T3" fmla="*/ 1 h 7"/>
                <a:gd name="T4" fmla="*/ 0 w 6"/>
                <a:gd name="T5" fmla="*/ 3 h 7"/>
                <a:gd name="T6" fmla="*/ 0 w 6"/>
                <a:gd name="T7" fmla="*/ 5 h 7"/>
                <a:gd name="T8" fmla="*/ 2 w 6"/>
                <a:gd name="T9" fmla="*/ 7 h 7"/>
                <a:gd name="T10" fmla="*/ 4 w 6"/>
                <a:gd name="T11" fmla="*/ 7 h 7"/>
                <a:gd name="T12" fmla="*/ 6 w 6"/>
                <a:gd name="T13" fmla="*/ 5 h 7"/>
                <a:gd name="T14" fmla="*/ 6 w 6"/>
                <a:gd name="T15" fmla="*/ 3 h 7"/>
                <a:gd name="T16" fmla="*/ 4 w 6"/>
                <a:gd name="T17" fmla="*/ 1 h 7"/>
                <a:gd name="T18" fmla="*/ 5 w 6"/>
                <a:gd name="T19" fmla="*/ 5 h 7"/>
                <a:gd name="T20" fmla="*/ 4 w 6"/>
                <a:gd name="T21" fmla="*/ 6 h 7"/>
                <a:gd name="T22" fmla="*/ 2 w 6"/>
                <a:gd name="T23" fmla="*/ 6 h 7"/>
                <a:gd name="T24" fmla="*/ 1 w 6"/>
                <a:gd name="T25" fmla="*/ 5 h 7"/>
                <a:gd name="T26" fmla="*/ 1 w 6"/>
                <a:gd name="T27" fmla="*/ 3 h 7"/>
                <a:gd name="T28" fmla="*/ 2 w 6"/>
                <a:gd name="T29" fmla="*/ 2 h 7"/>
                <a:gd name="T30" fmla="*/ 4 w 6"/>
                <a:gd name="T31" fmla="*/ 2 h 7"/>
                <a:gd name="T32" fmla="*/ 5 w 6"/>
                <a:gd name="T33" fmla="*/ 3 h 7"/>
                <a:gd name="T34" fmla="*/ 5 w 6"/>
                <a:gd name="T3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" h="7">
                  <a:moveTo>
                    <a:pt x="4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6" y="6"/>
                    <a:pt x="6" y="5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5" y="0"/>
                    <a:pt x="4" y="1"/>
                  </a:cubicBezTo>
                  <a:close/>
                  <a:moveTo>
                    <a:pt x="5" y="5"/>
                  </a:moveTo>
                  <a:cubicBezTo>
                    <a:pt x="5" y="5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5"/>
                    <a:pt x="1" y="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5" y="2"/>
                    <a:pt x="5" y="3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6" name="Freeform 74">
              <a:extLst>
                <a:ext uri="{FF2B5EF4-FFF2-40B4-BE49-F238E27FC236}">
                  <a16:creationId xmlns:a16="http://schemas.microsoft.com/office/drawing/2014/main" id="{17F10B31-E731-49B4-9942-B583E38544F2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2415" y="3465110"/>
              <a:ext cx="127000" cy="39687"/>
            </a:xfrm>
            <a:custGeom>
              <a:avLst/>
              <a:gdLst>
                <a:gd name="T0" fmla="*/ 30 w 34"/>
                <a:gd name="T1" fmla="*/ 11 h 11"/>
                <a:gd name="T2" fmla="*/ 17 w 34"/>
                <a:gd name="T3" fmla="*/ 4 h 11"/>
                <a:gd name="T4" fmla="*/ 17 w 34"/>
                <a:gd name="T5" fmla="*/ 4 h 11"/>
                <a:gd name="T6" fmla="*/ 4 w 34"/>
                <a:gd name="T7" fmla="*/ 9 h 11"/>
                <a:gd name="T8" fmla="*/ 4 w 34"/>
                <a:gd name="T9" fmla="*/ 9 h 11"/>
                <a:gd name="T10" fmla="*/ 4 w 34"/>
                <a:gd name="T11" fmla="*/ 9 h 11"/>
                <a:gd name="T12" fmla="*/ 1 w 34"/>
                <a:gd name="T13" fmla="*/ 8 h 11"/>
                <a:gd name="T14" fmla="*/ 1 w 34"/>
                <a:gd name="T15" fmla="*/ 8 h 11"/>
                <a:gd name="T16" fmla="*/ 1 w 34"/>
                <a:gd name="T17" fmla="*/ 6 h 11"/>
                <a:gd name="T18" fmla="*/ 1 w 34"/>
                <a:gd name="T19" fmla="*/ 6 h 11"/>
                <a:gd name="T20" fmla="*/ 17 w 34"/>
                <a:gd name="T21" fmla="*/ 0 h 11"/>
                <a:gd name="T22" fmla="*/ 17 w 34"/>
                <a:gd name="T23" fmla="*/ 0 h 11"/>
                <a:gd name="T24" fmla="*/ 33 w 34"/>
                <a:gd name="T25" fmla="*/ 8 h 11"/>
                <a:gd name="T26" fmla="*/ 33 w 34"/>
                <a:gd name="T27" fmla="*/ 8 h 11"/>
                <a:gd name="T28" fmla="*/ 33 w 34"/>
                <a:gd name="T29" fmla="*/ 11 h 11"/>
                <a:gd name="T30" fmla="*/ 33 w 34"/>
                <a:gd name="T31" fmla="*/ 11 h 11"/>
                <a:gd name="T32" fmla="*/ 32 w 34"/>
                <a:gd name="T33" fmla="*/ 11 h 11"/>
                <a:gd name="T34" fmla="*/ 32 w 34"/>
                <a:gd name="T35" fmla="*/ 11 h 11"/>
                <a:gd name="T36" fmla="*/ 30 w 34"/>
                <a:gd name="T3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11">
                  <a:moveTo>
                    <a:pt x="30" y="11"/>
                  </a:moveTo>
                  <a:cubicBezTo>
                    <a:pt x="27" y="7"/>
                    <a:pt x="22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2" y="4"/>
                    <a:pt x="7" y="5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9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6" y="2"/>
                    <a:pt x="11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3" y="0"/>
                    <a:pt x="29" y="3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4" y="9"/>
                    <a:pt x="34" y="10"/>
                    <a:pt x="33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2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1" y="11"/>
                    <a:pt x="31" y="11"/>
                    <a:pt x="30" y="11"/>
                  </a:cubicBez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7" name="Freeform 75">
              <a:extLst>
                <a:ext uri="{FF2B5EF4-FFF2-40B4-BE49-F238E27FC236}">
                  <a16:creationId xmlns:a16="http://schemas.microsoft.com/office/drawing/2014/main" id="{5A07EEBF-971B-46EA-B0BB-ED50F2F26FE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1465" y="3490510"/>
              <a:ext cx="85725" cy="33337"/>
            </a:xfrm>
            <a:custGeom>
              <a:avLst/>
              <a:gdLst>
                <a:gd name="T0" fmla="*/ 20 w 23"/>
                <a:gd name="T1" fmla="*/ 8 h 9"/>
                <a:gd name="T2" fmla="*/ 11 w 23"/>
                <a:gd name="T3" fmla="*/ 4 h 9"/>
                <a:gd name="T4" fmla="*/ 11 w 23"/>
                <a:gd name="T5" fmla="*/ 4 h 9"/>
                <a:gd name="T6" fmla="*/ 3 w 23"/>
                <a:gd name="T7" fmla="*/ 7 h 9"/>
                <a:gd name="T8" fmla="*/ 3 w 23"/>
                <a:gd name="T9" fmla="*/ 7 h 9"/>
                <a:gd name="T10" fmla="*/ 3 w 23"/>
                <a:gd name="T11" fmla="*/ 7 h 9"/>
                <a:gd name="T12" fmla="*/ 1 w 23"/>
                <a:gd name="T13" fmla="*/ 7 h 9"/>
                <a:gd name="T14" fmla="*/ 1 w 23"/>
                <a:gd name="T15" fmla="*/ 7 h 9"/>
                <a:gd name="T16" fmla="*/ 1 w 23"/>
                <a:gd name="T17" fmla="*/ 4 h 9"/>
                <a:gd name="T18" fmla="*/ 1 w 23"/>
                <a:gd name="T19" fmla="*/ 4 h 9"/>
                <a:gd name="T20" fmla="*/ 12 w 23"/>
                <a:gd name="T21" fmla="*/ 0 h 9"/>
                <a:gd name="T22" fmla="*/ 12 w 23"/>
                <a:gd name="T23" fmla="*/ 0 h 9"/>
                <a:gd name="T24" fmla="*/ 23 w 23"/>
                <a:gd name="T25" fmla="*/ 6 h 9"/>
                <a:gd name="T26" fmla="*/ 23 w 23"/>
                <a:gd name="T27" fmla="*/ 6 h 9"/>
                <a:gd name="T28" fmla="*/ 22 w 23"/>
                <a:gd name="T29" fmla="*/ 9 h 9"/>
                <a:gd name="T30" fmla="*/ 22 w 23"/>
                <a:gd name="T31" fmla="*/ 9 h 9"/>
                <a:gd name="T32" fmla="*/ 21 w 23"/>
                <a:gd name="T33" fmla="*/ 9 h 9"/>
                <a:gd name="T34" fmla="*/ 21 w 23"/>
                <a:gd name="T35" fmla="*/ 9 h 9"/>
                <a:gd name="T36" fmla="*/ 20 w 23"/>
                <a:gd name="T3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" h="9">
                  <a:moveTo>
                    <a:pt x="20" y="8"/>
                  </a:moveTo>
                  <a:cubicBezTo>
                    <a:pt x="18" y="6"/>
                    <a:pt x="15" y="5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9" y="4"/>
                    <a:pt x="6" y="5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1" y="8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6"/>
                    <a:pt x="0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4" y="1"/>
                    <a:pt x="8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6" y="1"/>
                    <a:pt x="20" y="2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7"/>
                    <a:pt x="23" y="8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0" y="9"/>
                    <a:pt x="20" y="8"/>
                  </a:cubicBez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8" name="Freeform 76">
              <a:extLst>
                <a:ext uri="{FF2B5EF4-FFF2-40B4-BE49-F238E27FC236}">
                  <a16:creationId xmlns:a16="http://schemas.microsoft.com/office/drawing/2014/main" id="{302E76CE-FFC2-4B70-8264-781C2C4C9B5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3690" y="3520672"/>
              <a:ext cx="36513" cy="36513"/>
            </a:xfrm>
            <a:custGeom>
              <a:avLst/>
              <a:gdLst>
                <a:gd name="T0" fmla="*/ 8 w 10"/>
                <a:gd name="T1" fmla="*/ 9 h 10"/>
                <a:gd name="T2" fmla="*/ 2 w 10"/>
                <a:gd name="T3" fmla="*/ 8 h 10"/>
                <a:gd name="T4" fmla="*/ 2 w 10"/>
                <a:gd name="T5" fmla="*/ 2 h 10"/>
                <a:gd name="T6" fmla="*/ 9 w 10"/>
                <a:gd name="T7" fmla="*/ 2 h 10"/>
                <a:gd name="T8" fmla="*/ 8 w 10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8" y="9"/>
                  </a:moveTo>
                  <a:cubicBezTo>
                    <a:pt x="6" y="10"/>
                    <a:pt x="3" y="10"/>
                    <a:pt x="2" y="8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  <a:cubicBezTo>
                    <a:pt x="10" y="4"/>
                    <a:pt x="10" y="7"/>
                    <a:pt x="8" y="9"/>
                  </a:cubicBez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9" name="Freeform 77">
              <a:extLst>
                <a:ext uri="{FF2B5EF4-FFF2-40B4-BE49-F238E27FC236}">
                  <a16:creationId xmlns:a16="http://schemas.microsoft.com/office/drawing/2014/main" id="{1D64139B-F13C-4BCA-95ED-950D368088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3603" y="764772"/>
              <a:ext cx="3328987" cy="1676400"/>
            </a:xfrm>
            <a:custGeom>
              <a:avLst/>
              <a:gdLst>
                <a:gd name="T0" fmla="*/ 0 w 907"/>
                <a:gd name="T1" fmla="*/ 320 h 457"/>
                <a:gd name="T2" fmla="*/ 194 w 907"/>
                <a:gd name="T3" fmla="*/ 454 h 457"/>
                <a:gd name="T4" fmla="*/ 763 w 907"/>
                <a:gd name="T5" fmla="*/ 454 h 457"/>
                <a:gd name="T6" fmla="*/ 907 w 907"/>
                <a:gd name="T7" fmla="*/ 341 h 457"/>
                <a:gd name="T8" fmla="*/ 773 w 907"/>
                <a:gd name="T9" fmla="*/ 218 h 457"/>
                <a:gd name="T10" fmla="*/ 728 w 907"/>
                <a:gd name="T11" fmla="*/ 140 h 457"/>
                <a:gd name="T12" fmla="*/ 607 w 907"/>
                <a:gd name="T13" fmla="*/ 121 h 457"/>
                <a:gd name="T14" fmla="*/ 443 w 907"/>
                <a:gd name="T15" fmla="*/ 0 h 457"/>
                <a:gd name="T16" fmla="*/ 258 w 907"/>
                <a:gd name="T17" fmla="*/ 142 h 457"/>
                <a:gd name="T18" fmla="*/ 164 w 907"/>
                <a:gd name="T19" fmla="*/ 142 h 457"/>
                <a:gd name="T20" fmla="*/ 104 w 907"/>
                <a:gd name="T21" fmla="*/ 213 h 457"/>
                <a:gd name="T22" fmla="*/ 0 w 907"/>
                <a:gd name="T23" fmla="*/ 32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7" h="457">
                  <a:moveTo>
                    <a:pt x="0" y="320"/>
                  </a:moveTo>
                  <a:cubicBezTo>
                    <a:pt x="0" y="396"/>
                    <a:pt x="53" y="454"/>
                    <a:pt x="194" y="454"/>
                  </a:cubicBezTo>
                  <a:cubicBezTo>
                    <a:pt x="336" y="454"/>
                    <a:pt x="763" y="454"/>
                    <a:pt x="763" y="454"/>
                  </a:cubicBezTo>
                  <a:cubicBezTo>
                    <a:pt x="763" y="454"/>
                    <a:pt x="907" y="457"/>
                    <a:pt x="907" y="341"/>
                  </a:cubicBezTo>
                  <a:cubicBezTo>
                    <a:pt x="907" y="240"/>
                    <a:pt x="823" y="213"/>
                    <a:pt x="773" y="218"/>
                  </a:cubicBezTo>
                  <a:cubicBezTo>
                    <a:pt x="773" y="218"/>
                    <a:pt x="767" y="177"/>
                    <a:pt x="728" y="140"/>
                  </a:cubicBezTo>
                  <a:cubicBezTo>
                    <a:pt x="686" y="102"/>
                    <a:pt x="619" y="118"/>
                    <a:pt x="607" y="121"/>
                  </a:cubicBezTo>
                  <a:cubicBezTo>
                    <a:pt x="607" y="121"/>
                    <a:pt x="593" y="0"/>
                    <a:pt x="443" y="0"/>
                  </a:cubicBezTo>
                  <a:cubicBezTo>
                    <a:pt x="294" y="0"/>
                    <a:pt x="265" y="116"/>
                    <a:pt x="258" y="142"/>
                  </a:cubicBezTo>
                  <a:cubicBezTo>
                    <a:pt x="258" y="142"/>
                    <a:pt x="218" y="123"/>
                    <a:pt x="164" y="142"/>
                  </a:cubicBezTo>
                  <a:cubicBezTo>
                    <a:pt x="109" y="161"/>
                    <a:pt x="104" y="213"/>
                    <a:pt x="104" y="213"/>
                  </a:cubicBezTo>
                  <a:cubicBezTo>
                    <a:pt x="104" y="213"/>
                    <a:pt x="0" y="222"/>
                    <a:pt x="0" y="320"/>
                  </a:cubicBez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80" name="Freeform 78">
              <a:extLst>
                <a:ext uri="{FF2B5EF4-FFF2-40B4-BE49-F238E27FC236}">
                  <a16:creationId xmlns:a16="http://schemas.microsoft.com/office/drawing/2014/main" id="{43D1A811-2E1D-4CBC-B4B0-1B81560B4A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17840" y="2841222"/>
              <a:ext cx="1030288" cy="836613"/>
            </a:xfrm>
            <a:custGeom>
              <a:avLst/>
              <a:gdLst>
                <a:gd name="T0" fmla="*/ 272 w 281"/>
                <a:gd name="T1" fmla="*/ 0 h 228"/>
                <a:gd name="T2" fmla="*/ 9 w 281"/>
                <a:gd name="T3" fmla="*/ 0 h 228"/>
                <a:gd name="T4" fmla="*/ 0 w 281"/>
                <a:gd name="T5" fmla="*/ 9 h 228"/>
                <a:gd name="T6" fmla="*/ 0 w 281"/>
                <a:gd name="T7" fmla="*/ 178 h 228"/>
                <a:gd name="T8" fmla="*/ 9 w 281"/>
                <a:gd name="T9" fmla="*/ 187 h 228"/>
                <a:gd name="T10" fmla="*/ 114 w 281"/>
                <a:gd name="T11" fmla="*/ 187 h 228"/>
                <a:gd name="T12" fmla="*/ 114 w 281"/>
                <a:gd name="T13" fmla="*/ 223 h 228"/>
                <a:gd name="T14" fmla="*/ 62 w 281"/>
                <a:gd name="T15" fmla="*/ 223 h 228"/>
                <a:gd name="T16" fmla="*/ 57 w 281"/>
                <a:gd name="T17" fmla="*/ 223 h 228"/>
                <a:gd name="T18" fmla="*/ 57 w 281"/>
                <a:gd name="T19" fmla="*/ 228 h 228"/>
                <a:gd name="T20" fmla="*/ 62 w 281"/>
                <a:gd name="T21" fmla="*/ 228 h 228"/>
                <a:gd name="T22" fmla="*/ 219 w 281"/>
                <a:gd name="T23" fmla="*/ 228 h 228"/>
                <a:gd name="T24" fmla="*/ 224 w 281"/>
                <a:gd name="T25" fmla="*/ 228 h 228"/>
                <a:gd name="T26" fmla="*/ 224 w 281"/>
                <a:gd name="T27" fmla="*/ 223 h 228"/>
                <a:gd name="T28" fmla="*/ 219 w 281"/>
                <a:gd name="T29" fmla="*/ 223 h 228"/>
                <a:gd name="T30" fmla="*/ 167 w 281"/>
                <a:gd name="T31" fmla="*/ 223 h 228"/>
                <a:gd name="T32" fmla="*/ 167 w 281"/>
                <a:gd name="T33" fmla="*/ 187 h 228"/>
                <a:gd name="T34" fmla="*/ 272 w 281"/>
                <a:gd name="T35" fmla="*/ 187 h 228"/>
                <a:gd name="T36" fmla="*/ 281 w 281"/>
                <a:gd name="T37" fmla="*/ 178 h 228"/>
                <a:gd name="T38" fmla="*/ 281 w 281"/>
                <a:gd name="T39" fmla="*/ 9 h 228"/>
                <a:gd name="T40" fmla="*/ 272 w 281"/>
                <a:gd name="T41" fmla="*/ 0 h 228"/>
                <a:gd name="T42" fmla="*/ 267 w 281"/>
                <a:gd name="T43" fmla="*/ 162 h 228"/>
                <a:gd name="T44" fmla="*/ 259 w 281"/>
                <a:gd name="T45" fmla="*/ 169 h 228"/>
                <a:gd name="T46" fmla="*/ 22 w 281"/>
                <a:gd name="T47" fmla="*/ 169 h 228"/>
                <a:gd name="T48" fmla="*/ 15 w 281"/>
                <a:gd name="T49" fmla="*/ 162 h 228"/>
                <a:gd name="T50" fmla="*/ 15 w 281"/>
                <a:gd name="T51" fmla="*/ 19 h 228"/>
                <a:gd name="T52" fmla="*/ 22 w 281"/>
                <a:gd name="T53" fmla="*/ 12 h 228"/>
                <a:gd name="T54" fmla="*/ 259 w 281"/>
                <a:gd name="T55" fmla="*/ 12 h 228"/>
                <a:gd name="T56" fmla="*/ 267 w 281"/>
                <a:gd name="T57" fmla="*/ 19 h 228"/>
                <a:gd name="T58" fmla="*/ 267 w 281"/>
                <a:gd name="T59" fmla="*/ 16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1" h="228">
                  <a:moveTo>
                    <a:pt x="27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83"/>
                    <a:pt x="4" y="187"/>
                    <a:pt x="9" y="187"/>
                  </a:cubicBezTo>
                  <a:cubicBezTo>
                    <a:pt x="114" y="187"/>
                    <a:pt x="114" y="187"/>
                    <a:pt x="114" y="187"/>
                  </a:cubicBezTo>
                  <a:cubicBezTo>
                    <a:pt x="114" y="223"/>
                    <a:pt x="114" y="223"/>
                    <a:pt x="114" y="223"/>
                  </a:cubicBezTo>
                  <a:cubicBezTo>
                    <a:pt x="62" y="223"/>
                    <a:pt x="62" y="223"/>
                    <a:pt x="62" y="223"/>
                  </a:cubicBezTo>
                  <a:cubicBezTo>
                    <a:pt x="59" y="223"/>
                    <a:pt x="57" y="223"/>
                    <a:pt x="57" y="223"/>
                  </a:cubicBezTo>
                  <a:cubicBezTo>
                    <a:pt x="57" y="228"/>
                    <a:pt x="57" y="228"/>
                    <a:pt x="57" y="228"/>
                  </a:cubicBezTo>
                  <a:cubicBezTo>
                    <a:pt x="57" y="228"/>
                    <a:pt x="59" y="228"/>
                    <a:pt x="62" y="228"/>
                  </a:cubicBezTo>
                  <a:cubicBezTo>
                    <a:pt x="219" y="228"/>
                    <a:pt x="219" y="228"/>
                    <a:pt x="219" y="228"/>
                  </a:cubicBezTo>
                  <a:cubicBezTo>
                    <a:pt x="222" y="228"/>
                    <a:pt x="224" y="228"/>
                    <a:pt x="224" y="228"/>
                  </a:cubicBezTo>
                  <a:cubicBezTo>
                    <a:pt x="224" y="223"/>
                    <a:pt x="224" y="223"/>
                    <a:pt x="224" y="223"/>
                  </a:cubicBezTo>
                  <a:cubicBezTo>
                    <a:pt x="224" y="223"/>
                    <a:pt x="222" y="223"/>
                    <a:pt x="219" y="223"/>
                  </a:cubicBezTo>
                  <a:cubicBezTo>
                    <a:pt x="167" y="223"/>
                    <a:pt x="167" y="223"/>
                    <a:pt x="167" y="223"/>
                  </a:cubicBezTo>
                  <a:cubicBezTo>
                    <a:pt x="167" y="187"/>
                    <a:pt x="167" y="187"/>
                    <a:pt x="167" y="187"/>
                  </a:cubicBezTo>
                  <a:cubicBezTo>
                    <a:pt x="272" y="187"/>
                    <a:pt x="272" y="187"/>
                    <a:pt x="272" y="187"/>
                  </a:cubicBezTo>
                  <a:cubicBezTo>
                    <a:pt x="277" y="187"/>
                    <a:pt x="281" y="183"/>
                    <a:pt x="281" y="178"/>
                  </a:cubicBezTo>
                  <a:cubicBezTo>
                    <a:pt x="281" y="9"/>
                    <a:pt x="281" y="9"/>
                    <a:pt x="281" y="9"/>
                  </a:cubicBezTo>
                  <a:cubicBezTo>
                    <a:pt x="281" y="4"/>
                    <a:pt x="277" y="0"/>
                    <a:pt x="272" y="0"/>
                  </a:cubicBezTo>
                  <a:close/>
                  <a:moveTo>
                    <a:pt x="267" y="162"/>
                  </a:moveTo>
                  <a:cubicBezTo>
                    <a:pt x="267" y="165"/>
                    <a:pt x="263" y="169"/>
                    <a:pt x="259" y="169"/>
                  </a:cubicBezTo>
                  <a:cubicBezTo>
                    <a:pt x="22" y="169"/>
                    <a:pt x="22" y="169"/>
                    <a:pt x="22" y="169"/>
                  </a:cubicBezTo>
                  <a:cubicBezTo>
                    <a:pt x="18" y="169"/>
                    <a:pt x="15" y="165"/>
                    <a:pt x="15" y="162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5"/>
                    <a:pt x="18" y="12"/>
                    <a:pt x="22" y="12"/>
                  </a:cubicBezTo>
                  <a:cubicBezTo>
                    <a:pt x="259" y="12"/>
                    <a:pt x="259" y="12"/>
                    <a:pt x="259" y="12"/>
                  </a:cubicBezTo>
                  <a:cubicBezTo>
                    <a:pt x="263" y="12"/>
                    <a:pt x="267" y="15"/>
                    <a:pt x="267" y="19"/>
                  </a:cubicBezTo>
                  <a:lnTo>
                    <a:pt x="267" y="162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81" name="Freeform 79">
              <a:extLst>
                <a:ext uri="{FF2B5EF4-FFF2-40B4-BE49-F238E27FC236}">
                  <a16:creationId xmlns:a16="http://schemas.microsoft.com/office/drawing/2014/main" id="{F46A24A4-F5DF-4113-9E61-40336E15E5F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5653" y="3053947"/>
              <a:ext cx="479425" cy="147638"/>
            </a:xfrm>
            <a:custGeom>
              <a:avLst/>
              <a:gdLst>
                <a:gd name="T0" fmla="*/ 63 w 130"/>
                <a:gd name="T1" fmla="*/ 0 h 40"/>
                <a:gd name="T2" fmla="*/ 3 w 130"/>
                <a:gd name="T3" fmla="*/ 24 h 40"/>
                <a:gd name="T4" fmla="*/ 3 w 130"/>
                <a:gd name="T5" fmla="*/ 35 h 40"/>
                <a:gd name="T6" fmla="*/ 14 w 130"/>
                <a:gd name="T7" fmla="*/ 35 h 40"/>
                <a:gd name="T8" fmla="*/ 14 w 130"/>
                <a:gd name="T9" fmla="*/ 35 h 40"/>
                <a:gd name="T10" fmla="*/ 63 w 130"/>
                <a:gd name="T11" fmla="*/ 15 h 40"/>
                <a:gd name="T12" fmla="*/ 116 w 130"/>
                <a:gd name="T13" fmla="*/ 38 h 40"/>
                <a:gd name="T14" fmla="*/ 121 w 130"/>
                <a:gd name="T15" fmla="*/ 40 h 40"/>
                <a:gd name="T16" fmla="*/ 126 w 130"/>
                <a:gd name="T17" fmla="*/ 38 h 40"/>
                <a:gd name="T18" fmla="*/ 127 w 130"/>
                <a:gd name="T19" fmla="*/ 27 h 40"/>
                <a:gd name="T20" fmla="*/ 63 w 130"/>
                <a:gd name="T2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0" h="40">
                  <a:moveTo>
                    <a:pt x="63" y="0"/>
                  </a:moveTo>
                  <a:cubicBezTo>
                    <a:pt x="42" y="0"/>
                    <a:pt x="20" y="8"/>
                    <a:pt x="3" y="24"/>
                  </a:cubicBezTo>
                  <a:cubicBezTo>
                    <a:pt x="0" y="27"/>
                    <a:pt x="0" y="32"/>
                    <a:pt x="3" y="35"/>
                  </a:cubicBezTo>
                  <a:cubicBezTo>
                    <a:pt x="6" y="38"/>
                    <a:pt x="11" y="38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28" y="22"/>
                    <a:pt x="46" y="15"/>
                    <a:pt x="63" y="15"/>
                  </a:cubicBezTo>
                  <a:cubicBezTo>
                    <a:pt x="82" y="15"/>
                    <a:pt x="101" y="23"/>
                    <a:pt x="116" y="38"/>
                  </a:cubicBezTo>
                  <a:cubicBezTo>
                    <a:pt x="117" y="39"/>
                    <a:pt x="119" y="40"/>
                    <a:pt x="121" y="40"/>
                  </a:cubicBezTo>
                  <a:cubicBezTo>
                    <a:pt x="123" y="40"/>
                    <a:pt x="125" y="40"/>
                    <a:pt x="126" y="38"/>
                  </a:cubicBezTo>
                  <a:cubicBezTo>
                    <a:pt x="129" y="35"/>
                    <a:pt x="130" y="30"/>
                    <a:pt x="127" y="27"/>
                  </a:cubicBezTo>
                  <a:cubicBezTo>
                    <a:pt x="110" y="9"/>
                    <a:pt x="86" y="0"/>
                    <a:pt x="63" y="0"/>
                  </a:cubicBez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82" name="Freeform 80">
              <a:extLst>
                <a:ext uri="{FF2B5EF4-FFF2-40B4-BE49-F238E27FC236}">
                  <a16:creationId xmlns:a16="http://schemas.microsoft.com/office/drawing/2014/main" id="{D60B50D4-FD34-49E1-9C9C-C690DEA0D4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0265" y="3157135"/>
              <a:ext cx="327025" cy="114300"/>
            </a:xfrm>
            <a:custGeom>
              <a:avLst/>
              <a:gdLst>
                <a:gd name="T0" fmla="*/ 43 w 89"/>
                <a:gd name="T1" fmla="*/ 0 h 31"/>
                <a:gd name="T2" fmla="*/ 3 w 89"/>
                <a:gd name="T3" fmla="*/ 16 h 31"/>
                <a:gd name="T4" fmla="*/ 2 w 89"/>
                <a:gd name="T5" fmla="*/ 27 h 31"/>
                <a:gd name="T6" fmla="*/ 13 w 89"/>
                <a:gd name="T7" fmla="*/ 27 h 31"/>
                <a:gd name="T8" fmla="*/ 13 w 89"/>
                <a:gd name="T9" fmla="*/ 27 h 31"/>
                <a:gd name="T10" fmla="*/ 43 w 89"/>
                <a:gd name="T11" fmla="*/ 15 h 31"/>
                <a:gd name="T12" fmla="*/ 75 w 89"/>
                <a:gd name="T13" fmla="*/ 29 h 31"/>
                <a:gd name="T14" fmla="*/ 81 w 89"/>
                <a:gd name="T15" fmla="*/ 31 h 31"/>
                <a:gd name="T16" fmla="*/ 86 w 89"/>
                <a:gd name="T17" fmla="*/ 29 h 31"/>
                <a:gd name="T18" fmla="*/ 86 w 89"/>
                <a:gd name="T19" fmla="*/ 19 h 31"/>
                <a:gd name="T20" fmla="*/ 43 w 89"/>
                <a:gd name="T2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31">
                  <a:moveTo>
                    <a:pt x="43" y="0"/>
                  </a:moveTo>
                  <a:cubicBezTo>
                    <a:pt x="29" y="0"/>
                    <a:pt x="14" y="6"/>
                    <a:pt x="3" y="16"/>
                  </a:cubicBezTo>
                  <a:cubicBezTo>
                    <a:pt x="0" y="19"/>
                    <a:pt x="0" y="24"/>
                    <a:pt x="2" y="27"/>
                  </a:cubicBezTo>
                  <a:cubicBezTo>
                    <a:pt x="5" y="30"/>
                    <a:pt x="10" y="30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22" y="19"/>
                    <a:pt x="32" y="15"/>
                    <a:pt x="43" y="15"/>
                  </a:cubicBezTo>
                  <a:cubicBezTo>
                    <a:pt x="55" y="15"/>
                    <a:pt x="67" y="20"/>
                    <a:pt x="75" y="29"/>
                  </a:cubicBezTo>
                  <a:cubicBezTo>
                    <a:pt x="77" y="31"/>
                    <a:pt x="79" y="31"/>
                    <a:pt x="81" y="31"/>
                  </a:cubicBezTo>
                  <a:cubicBezTo>
                    <a:pt x="83" y="31"/>
                    <a:pt x="84" y="31"/>
                    <a:pt x="86" y="29"/>
                  </a:cubicBezTo>
                  <a:cubicBezTo>
                    <a:pt x="89" y="27"/>
                    <a:pt x="89" y="22"/>
                    <a:pt x="86" y="19"/>
                  </a:cubicBezTo>
                  <a:cubicBezTo>
                    <a:pt x="75" y="6"/>
                    <a:pt x="59" y="0"/>
                    <a:pt x="43" y="0"/>
                  </a:cubicBezTo>
                  <a:close/>
                </a:path>
              </a:pathLst>
            </a:custGeom>
            <a:solidFill>
              <a:srgbClr val="25384B"/>
            </a:solidFill>
            <a:ln>
              <a:solidFill>
                <a:srgbClr val="25384B"/>
              </a:solidFill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83" name="Freeform 81">
              <a:extLst>
                <a:ext uri="{FF2B5EF4-FFF2-40B4-BE49-F238E27FC236}">
                  <a16:creationId xmlns:a16="http://schemas.microsoft.com/office/drawing/2014/main" id="{D4E55D47-4FB7-4FF0-9D7B-BED94E3FF8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9165" y="3263497"/>
              <a:ext cx="141288" cy="142875"/>
            </a:xfrm>
            <a:custGeom>
              <a:avLst/>
              <a:gdLst>
                <a:gd name="T0" fmla="*/ 7 w 39"/>
                <a:gd name="T1" fmla="*/ 6 h 39"/>
                <a:gd name="T2" fmla="*/ 7 w 39"/>
                <a:gd name="T3" fmla="*/ 31 h 39"/>
                <a:gd name="T4" fmla="*/ 32 w 39"/>
                <a:gd name="T5" fmla="*/ 32 h 39"/>
                <a:gd name="T6" fmla="*/ 32 w 39"/>
                <a:gd name="T7" fmla="*/ 7 h 39"/>
                <a:gd name="T8" fmla="*/ 7 w 39"/>
                <a:gd name="T9" fmla="*/ 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7" y="6"/>
                  </a:moveTo>
                  <a:cubicBezTo>
                    <a:pt x="0" y="13"/>
                    <a:pt x="0" y="24"/>
                    <a:pt x="7" y="31"/>
                  </a:cubicBezTo>
                  <a:cubicBezTo>
                    <a:pt x="13" y="38"/>
                    <a:pt x="25" y="39"/>
                    <a:pt x="32" y="32"/>
                  </a:cubicBezTo>
                  <a:cubicBezTo>
                    <a:pt x="39" y="25"/>
                    <a:pt x="39" y="14"/>
                    <a:pt x="32" y="7"/>
                  </a:cubicBezTo>
                  <a:cubicBezTo>
                    <a:pt x="26" y="0"/>
                    <a:pt x="15" y="0"/>
                    <a:pt x="7" y="6"/>
                  </a:cubicBez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84" name="Freeform 82">
              <a:extLst>
                <a:ext uri="{FF2B5EF4-FFF2-40B4-BE49-F238E27FC236}">
                  <a16:creationId xmlns:a16="http://schemas.microsoft.com/office/drawing/2014/main" id="{14E27720-16E4-4B8F-9549-5665191E03E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9565" y="1831572"/>
              <a:ext cx="112713" cy="55563"/>
            </a:xfrm>
            <a:custGeom>
              <a:avLst/>
              <a:gdLst>
                <a:gd name="T0" fmla="*/ 3 w 31"/>
                <a:gd name="T1" fmla="*/ 14 h 15"/>
                <a:gd name="T2" fmla="*/ 2 w 31"/>
                <a:gd name="T3" fmla="*/ 14 h 15"/>
                <a:gd name="T4" fmla="*/ 0 w 31"/>
                <a:gd name="T5" fmla="*/ 11 h 15"/>
                <a:gd name="T6" fmla="*/ 0 w 31"/>
                <a:gd name="T7" fmla="*/ 5 h 15"/>
                <a:gd name="T8" fmla="*/ 2 w 31"/>
                <a:gd name="T9" fmla="*/ 2 h 15"/>
                <a:gd name="T10" fmla="*/ 3 w 31"/>
                <a:gd name="T11" fmla="*/ 2 h 15"/>
                <a:gd name="T12" fmla="*/ 6 w 31"/>
                <a:gd name="T13" fmla="*/ 0 h 15"/>
                <a:gd name="T14" fmla="*/ 28 w 31"/>
                <a:gd name="T15" fmla="*/ 0 h 15"/>
                <a:gd name="T16" fmla="*/ 31 w 31"/>
                <a:gd name="T17" fmla="*/ 3 h 15"/>
                <a:gd name="T18" fmla="*/ 31 w 31"/>
                <a:gd name="T19" fmla="*/ 12 h 15"/>
                <a:gd name="T20" fmla="*/ 28 w 31"/>
                <a:gd name="T21" fmla="*/ 15 h 15"/>
                <a:gd name="T22" fmla="*/ 6 w 31"/>
                <a:gd name="T23" fmla="*/ 15 h 15"/>
                <a:gd name="T24" fmla="*/ 3 w 31"/>
                <a:gd name="T25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15">
                  <a:moveTo>
                    <a:pt x="3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2"/>
                    <a:pt x="0" y="1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0" y="0"/>
                    <a:pt x="31" y="2"/>
                    <a:pt x="31" y="3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4"/>
                    <a:pt x="30" y="15"/>
                    <a:pt x="28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4" y="15"/>
                    <a:pt x="3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85" name="Freeform 83">
              <a:extLst>
                <a:ext uri="{FF2B5EF4-FFF2-40B4-BE49-F238E27FC236}">
                  <a16:creationId xmlns:a16="http://schemas.microsoft.com/office/drawing/2014/main" id="{A6B835A3-09B8-47B1-97B9-CA29025545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7578" y="2063347"/>
              <a:ext cx="117475" cy="53975"/>
            </a:xfrm>
            <a:custGeom>
              <a:avLst/>
              <a:gdLst>
                <a:gd name="T0" fmla="*/ 28 w 32"/>
                <a:gd name="T1" fmla="*/ 2 h 15"/>
                <a:gd name="T2" fmla="*/ 29 w 32"/>
                <a:gd name="T3" fmla="*/ 2 h 15"/>
                <a:gd name="T4" fmla="*/ 32 w 32"/>
                <a:gd name="T5" fmla="*/ 4 h 15"/>
                <a:gd name="T6" fmla="*/ 32 w 32"/>
                <a:gd name="T7" fmla="*/ 11 h 15"/>
                <a:gd name="T8" fmla="*/ 29 w 32"/>
                <a:gd name="T9" fmla="*/ 13 h 15"/>
                <a:gd name="T10" fmla="*/ 28 w 32"/>
                <a:gd name="T11" fmla="*/ 13 h 15"/>
                <a:gd name="T12" fmla="*/ 25 w 32"/>
                <a:gd name="T13" fmla="*/ 15 h 15"/>
                <a:gd name="T14" fmla="*/ 3 w 32"/>
                <a:gd name="T15" fmla="*/ 15 h 15"/>
                <a:gd name="T16" fmla="*/ 0 w 32"/>
                <a:gd name="T17" fmla="*/ 12 h 15"/>
                <a:gd name="T18" fmla="*/ 0 w 32"/>
                <a:gd name="T19" fmla="*/ 3 h 15"/>
                <a:gd name="T20" fmla="*/ 3 w 32"/>
                <a:gd name="T21" fmla="*/ 0 h 15"/>
                <a:gd name="T22" fmla="*/ 25 w 32"/>
                <a:gd name="T23" fmla="*/ 0 h 15"/>
                <a:gd name="T24" fmla="*/ 28 w 32"/>
                <a:gd name="T25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15">
                  <a:moveTo>
                    <a:pt x="28" y="2"/>
                  </a:move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2" y="3"/>
                    <a:pt x="32" y="4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2"/>
                    <a:pt x="31" y="13"/>
                    <a:pt x="29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4"/>
                    <a:pt x="26" y="15"/>
                    <a:pt x="25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5"/>
                    <a:pt x="0" y="14"/>
                    <a:pt x="0" y="1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8" y="1"/>
                    <a:pt x="2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86" name="Freeform 84">
              <a:extLst>
                <a:ext uri="{FF2B5EF4-FFF2-40B4-BE49-F238E27FC236}">
                  <a16:creationId xmlns:a16="http://schemas.microsoft.com/office/drawing/2014/main" id="{7975975B-6897-44C1-9ECE-7B7FE42A44F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9653" y="1850622"/>
              <a:ext cx="612775" cy="249238"/>
            </a:xfrm>
            <a:custGeom>
              <a:avLst/>
              <a:gdLst>
                <a:gd name="T0" fmla="*/ 55 w 167"/>
                <a:gd name="T1" fmla="*/ 68 h 68"/>
                <a:gd name="T2" fmla="*/ 0 w 167"/>
                <a:gd name="T3" fmla="*/ 68 h 68"/>
                <a:gd name="T4" fmla="*/ 0 w 167"/>
                <a:gd name="T5" fmla="*/ 68 h 68"/>
                <a:gd name="T6" fmla="*/ 0 w 167"/>
                <a:gd name="T7" fmla="*/ 63 h 68"/>
                <a:gd name="T8" fmla="*/ 55 w 167"/>
                <a:gd name="T9" fmla="*/ 63 h 68"/>
                <a:gd name="T10" fmla="*/ 55 w 167"/>
                <a:gd name="T11" fmla="*/ 63 h 68"/>
                <a:gd name="T12" fmla="*/ 68 w 167"/>
                <a:gd name="T13" fmla="*/ 57 h 68"/>
                <a:gd name="T14" fmla="*/ 68 w 167"/>
                <a:gd name="T15" fmla="*/ 57 h 68"/>
                <a:gd name="T16" fmla="*/ 70 w 167"/>
                <a:gd name="T17" fmla="*/ 49 h 68"/>
                <a:gd name="T18" fmla="*/ 70 w 167"/>
                <a:gd name="T19" fmla="*/ 49 h 68"/>
                <a:gd name="T20" fmla="*/ 70 w 167"/>
                <a:gd name="T21" fmla="*/ 48 h 68"/>
                <a:gd name="T22" fmla="*/ 70 w 167"/>
                <a:gd name="T23" fmla="*/ 48 h 68"/>
                <a:gd name="T24" fmla="*/ 70 w 167"/>
                <a:gd name="T25" fmla="*/ 47 h 68"/>
                <a:gd name="T26" fmla="*/ 70 w 167"/>
                <a:gd name="T27" fmla="*/ 47 h 68"/>
                <a:gd name="T28" fmla="*/ 70 w 167"/>
                <a:gd name="T29" fmla="*/ 47 h 68"/>
                <a:gd name="T30" fmla="*/ 70 w 167"/>
                <a:gd name="T31" fmla="*/ 19 h 68"/>
                <a:gd name="T32" fmla="*/ 77 w 167"/>
                <a:gd name="T33" fmla="*/ 3 h 68"/>
                <a:gd name="T34" fmla="*/ 77 w 167"/>
                <a:gd name="T35" fmla="*/ 3 h 68"/>
                <a:gd name="T36" fmla="*/ 84 w 167"/>
                <a:gd name="T37" fmla="*/ 0 h 68"/>
                <a:gd name="T38" fmla="*/ 84 w 167"/>
                <a:gd name="T39" fmla="*/ 0 h 68"/>
                <a:gd name="T40" fmla="*/ 84 w 167"/>
                <a:gd name="T41" fmla="*/ 0 h 68"/>
                <a:gd name="T42" fmla="*/ 167 w 167"/>
                <a:gd name="T43" fmla="*/ 0 h 68"/>
                <a:gd name="T44" fmla="*/ 167 w 167"/>
                <a:gd name="T45" fmla="*/ 6 h 68"/>
                <a:gd name="T46" fmla="*/ 84 w 167"/>
                <a:gd name="T47" fmla="*/ 6 h 68"/>
                <a:gd name="T48" fmla="*/ 84 w 167"/>
                <a:gd name="T49" fmla="*/ 6 h 68"/>
                <a:gd name="T50" fmla="*/ 84 w 167"/>
                <a:gd name="T51" fmla="*/ 6 h 68"/>
                <a:gd name="T52" fmla="*/ 83 w 167"/>
                <a:gd name="T53" fmla="*/ 6 h 68"/>
                <a:gd name="T54" fmla="*/ 83 w 167"/>
                <a:gd name="T55" fmla="*/ 6 h 68"/>
                <a:gd name="T56" fmla="*/ 80 w 167"/>
                <a:gd name="T57" fmla="*/ 8 h 68"/>
                <a:gd name="T58" fmla="*/ 80 w 167"/>
                <a:gd name="T59" fmla="*/ 8 h 68"/>
                <a:gd name="T60" fmla="*/ 76 w 167"/>
                <a:gd name="T61" fmla="*/ 19 h 68"/>
                <a:gd name="T62" fmla="*/ 76 w 167"/>
                <a:gd name="T63" fmla="*/ 19 h 68"/>
                <a:gd name="T64" fmla="*/ 76 w 167"/>
                <a:gd name="T65" fmla="*/ 47 h 68"/>
                <a:gd name="T66" fmla="*/ 76 w 167"/>
                <a:gd name="T67" fmla="*/ 49 h 68"/>
                <a:gd name="T68" fmla="*/ 76 w 167"/>
                <a:gd name="T69" fmla="*/ 49 h 68"/>
                <a:gd name="T70" fmla="*/ 72 w 167"/>
                <a:gd name="T71" fmla="*/ 60 h 68"/>
                <a:gd name="T72" fmla="*/ 72 w 167"/>
                <a:gd name="T73" fmla="*/ 60 h 68"/>
                <a:gd name="T74" fmla="*/ 55 w 167"/>
                <a:gd name="T75" fmla="*/ 68 h 68"/>
                <a:gd name="T76" fmla="*/ 55 w 167"/>
                <a:gd name="T77" fmla="*/ 68 h 68"/>
                <a:gd name="T78" fmla="*/ 55 w 167"/>
                <a:gd name="T7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7" h="68">
                  <a:moveTo>
                    <a:pt x="55" y="68"/>
                  </a:moveTo>
                  <a:cubicBezTo>
                    <a:pt x="35" y="68"/>
                    <a:pt x="0" y="68"/>
                    <a:pt x="0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35" y="63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62" y="63"/>
                    <a:pt x="66" y="60"/>
                    <a:pt x="68" y="57"/>
                  </a:cubicBezTo>
                  <a:cubicBezTo>
                    <a:pt x="68" y="57"/>
                    <a:pt x="68" y="57"/>
                    <a:pt x="68" y="57"/>
                  </a:cubicBezTo>
                  <a:cubicBezTo>
                    <a:pt x="70" y="54"/>
                    <a:pt x="70" y="51"/>
                    <a:pt x="70" y="49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70" y="47"/>
                    <a:pt x="70" y="47"/>
                    <a:pt x="70" y="47"/>
                  </a:cubicBezTo>
                  <a:cubicBezTo>
                    <a:pt x="70" y="47"/>
                    <a:pt x="70" y="47"/>
                    <a:pt x="70" y="47"/>
                  </a:cubicBezTo>
                  <a:cubicBezTo>
                    <a:pt x="70" y="47"/>
                    <a:pt x="70" y="47"/>
                    <a:pt x="70" y="47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0" y="11"/>
                    <a:pt x="73" y="6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80" y="0"/>
                    <a:pt x="83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67" y="6"/>
                    <a:pt x="167" y="6"/>
                    <a:pt x="167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6"/>
                    <a:pt x="83" y="6"/>
                    <a:pt x="83" y="6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2" y="6"/>
                    <a:pt x="81" y="7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78" y="9"/>
                    <a:pt x="76" y="12"/>
                    <a:pt x="76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6" y="47"/>
                    <a:pt x="76" y="47"/>
                    <a:pt x="76" y="47"/>
                  </a:cubicBezTo>
                  <a:cubicBezTo>
                    <a:pt x="76" y="47"/>
                    <a:pt x="76" y="48"/>
                    <a:pt x="76" y="49"/>
                  </a:cubicBezTo>
                  <a:cubicBezTo>
                    <a:pt x="76" y="49"/>
                    <a:pt x="76" y="49"/>
                    <a:pt x="76" y="49"/>
                  </a:cubicBezTo>
                  <a:cubicBezTo>
                    <a:pt x="76" y="51"/>
                    <a:pt x="75" y="56"/>
                    <a:pt x="72" y="60"/>
                  </a:cubicBezTo>
                  <a:cubicBezTo>
                    <a:pt x="72" y="60"/>
                    <a:pt x="72" y="60"/>
                    <a:pt x="72" y="60"/>
                  </a:cubicBezTo>
                  <a:cubicBezTo>
                    <a:pt x="70" y="65"/>
                    <a:pt x="64" y="68"/>
                    <a:pt x="55" y="68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8"/>
                    <a:pt x="55" y="68"/>
                    <a:pt x="55" y="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87" name="Freeform 85">
              <a:extLst>
                <a:ext uri="{FF2B5EF4-FFF2-40B4-BE49-F238E27FC236}">
                  <a16:creationId xmlns:a16="http://schemas.microsoft.com/office/drawing/2014/main" id="{4C3A2A49-363E-4E9C-89E7-0A4921E567A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9065" y="2379260"/>
              <a:ext cx="53975" cy="112712"/>
            </a:xfrm>
            <a:custGeom>
              <a:avLst/>
              <a:gdLst>
                <a:gd name="T0" fmla="*/ 13 w 15"/>
                <a:gd name="T1" fmla="*/ 28 h 31"/>
                <a:gd name="T2" fmla="*/ 13 w 15"/>
                <a:gd name="T3" fmla="*/ 29 h 31"/>
                <a:gd name="T4" fmla="*/ 11 w 15"/>
                <a:gd name="T5" fmla="*/ 31 h 31"/>
                <a:gd name="T6" fmla="*/ 4 w 15"/>
                <a:gd name="T7" fmla="*/ 31 h 31"/>
                <a:gd name="T8" fmla="*/ 2 w 15"/>
                <a:gd name="T9" fmla="*/ 29 h 31"/>
                <a:gd name="T10" fmla="*/ 2 w 15"/>
                <a:gd name="T11" fmla="*/ 28 h 31"/>
                <a:gd name="T12" fmla="*/ 0 w 15"/>
                <a:gd name="T13" fmla="*/ 25 h 31"/>
                <a:gd name="T14" fmla="*/ 0 w 15"/>
                <a:gd name="T15" fmla="*/ 3 h 31"/>
                <a:gd name="T16" fmla="*/ 3 w 15"/>
                <a:gd name="T17" fmla="*/ 0 h 31"/>
                <a:gd name="T18" fmla="*/ 12 w 15"/>
                <a:gd name="T19" fmla="*/ 0 h 31"/>
                <a:gd name="T20" fmla="*/ 15 w 15"/>
                <a:gd name="T21" fmla="*/ 3 h 31"/>
                <a:gd name="T22" fmla="*/ 15 w 15"/>
                <a:gd name="T23" fmla="*/ 25 h 31"/>
                <a:gd name="T24" fmla="*/ 13 w 15"/>
                <a:gd name="T25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31">
                  <a:moveTo>
                    <a:pt x="13" y="28"/>
                  </a:move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2" y="31"/>
                    <a:pt x="11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3" y="31"/>
                    <a:pt x="2" y="30"/>
                    <a:pt x="2" y="29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1" y="27"/>
                    <a:pt x="0" y="26"/>
                    <a:pt x="0" y="2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5" y="1"/>
                    <a:pt x="15" y="3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6"/>
                    <a:pt x="14" y="27"/>
                    <a:pt x="13" y="28"/>
                  </a:cubicBez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88" name="Freeform 86">
              <a:extLst>
                <a:ext uri="{FF2B5EF4-FFF2-40B4-BE49-F238E27FC236}">
                  <a16:creationId xmlns:a16="http://schemas.microsoft.com/office/drawing/2014/main" id="{F76DF6DB-011D-4BC7-9FDB-E71C89789F7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3690" y="3131735"/>
              <a:ext cx="55563" cy="112712"/>
            </a:xfrm>
            <a:custGeom>
              <a:avLst/>
              <a:gdLst>
                <a:gd name="T0" fmla="*/ 2 w 15"/>
                <a:gd name="T1" fmla="*/ 3 h 31"/>
                <a:gd name="T2" fmla="*/ 2 w 15"/>
                <a:gd name="T3" fmla="*/ 2 h 31"/>
                <a:gd name="T4" fmla="*/ 4 w 15"/>
                <a:gd name="T5" fmla="*/ 0 h 31"/>
                <a:gd name="T6" fmla="*/ 11 w 15"/>
                <a:gd name="T7" fmla="*/ 0 h 31"/>
                <a:gd name="T8" fmla="*/ 13 w 15"/>
                <a:gd name="T9" fmla="*/ 2 h 31"/>
                <a:gd name="T10" fmla="*/ 13 w 15"/>
                <a:gd name="T11" fmla="*/ 3 h 31"/>
                <a:gd name="T12" fmla="*/ 15 w 15"/>
                <a:gd name="T13" fmla="*/ 6 h 31"/>
                <a:gd name="T14" fmla="*/ 15 w 15"/>
                <a:gd name="T15" fmla="*/ 28 h 31"/>
                <a:gd name="T16" fmla="*/ 12 w 15"/>
                <a:gd name="T17" fmla="*/ 31 h 31"/>
                <a:gd name="T18" fmla="*/ 3 w 15"/>
                <a:gd name="T19" fmla="*/ 31 h 31"/>
                <a:gd name="T20" fmla="*/ 0 w 15"/>
                <a:gd name="T21" fmla="*/ 28 h 31"/>
                <a:gd name="T22" fmla="*/ 0 w 15"/>
                <a:gd name="T23" fmla="*/ 6 h 31"/>
                <a:gd name="T24" fmla="*/ 2 w 15"/>
                <a:gd name="T25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31">
                  <a:moveTo>
                    <a:pt x="2" y="3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1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4"/>
                    <a:pt x="15" y="5"/>
                    <a:pt x="15" y="6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30"/>
                    <a:pt x="14" y="31"/>
                    <a:pt x="12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1" y="31"/>
                    <a:pt x="0" y="30"/>
                    <a:pt x="0" y="2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1" y="4"/>
                    <a:pt x="2" y="3"/>
                  </a:cubicBezTo>
                  <a:close/>
                </a:path>
              </a:pathLst>
            </a:custGeom>
            <a:solidFill>
              <a:srgbClr val="25384B"/>
            </a:solidFill>
            <a:ln>
              <a:solidFill>
                <a:srgbClr val="25384B"/>
              </a:solidFill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89" name="Freeform 87">
              <a:extLst>
                <a:ext uri="{FF2B5EF4-FFF2-40B4-BE49-F238E27FC236}">
                  <a16:creationId xmlns:a16="http://schemas.microsoft.com/office/drawing/2014/main" id="{0E343E11-0960-42E5-834B-E92E5AF38B0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6528" y="2449110"/>
              <a:ext cx="198437" cy="708025"/>
            </a:xfrm>
            <a:custGeom>
              <a:avLst/>
              <a:gdLst>
                <a:gd name="T0" fmla="*/ 54 w 54"/>
                <a:gd name="T1" fmla="*/ 154 h 193"/>
                <a:gd name="T2" fmla="*/ 54 w 54"/>
                <a:gd name="T3" fmla="*/ 193 h 193"/>
                <a:gd name="T4" fmla="*/ 54 w 54"/>
                <a:gd name="T5" fmla="*/ 193 h 193"/>
                <a:gd name="T6" fmla="*/ 48 w 54"/>
                <a:gd name="T7" fmla="*/ 193 h 193"/>
                <a:gd name="T8" fmla="*/ 48 w 54"/>
                <a:gd name="T9" fmla="*/ 154 h 193"/>
                <a:gd name="T10" fmla="*/ 48 w 54"/>
                <a:gd name="T11" fmla="*/ 154 h 193"/>
                <a:gd name="T12" fmla="*/ 42 w 54"/>
                <a:gd name="T13" fmla="*/ 141 h 193"/>
                <a:gd name="T14" fmla="*/ 42 w 54"/>
                <a:gd name="T15" fmla="*/ 141 h 193"/>
                <a:gd name="T16" fmla="*/ 34 w 54"/>
                <a:gd name="T17" fmla="*/ 138 h 193"/>
                <a:gd name="T18" fmla="*/ 34 w 54"/>
                <a:gd name="T19" fmla="*/ 138 h 193"/>
                <a:gd name="T20" fmla="*/ 33 w 54"/>
                <a:gd name="T21" fmla="*/ 139 h 193"/>
                <a:gd name="T22" fmla="*/ 33 w 54"/>
                <a:gd name="T23" fmla="*/ 139 h 193"/>
                <a:gd name="T24" fmla="*/ 32 w 54"/>
                <a:gd name="T25" fmla="*/ 139 h 193"/>
                <a:gd name="T26" fmla="*/ 32 w 54"/>
                <a:gd name="T27" fmla="*/ 139 h 193"/>
                <a:gd name="T28" fmla="*/ 32 w 54"/>
                <a:gd name="T29" fmla="*/ 139 h 193"/>
                <a:gd name="T30" fmla="*/ 18 w 54"/>
                <a:gd name="T31" fmla="*/ 139 h 193"/>
                <a:gd name="T32" fmla="*/ 2 w 54"/>
                <a:gd name="T33" fmla="*/ 132 h 193"/>
                <a:gd name="T34" fmla="*/ 2 w 54"/>
                <a:gd name="T35" fmla="*/ 132 h 193"/>
                <a:gd name="T36" fmla="*/ 0 w 54"/>
                <a:gd name="T37" fmla="*/ 125 h 193"/>
                <a:gd name="T38" fmla="*/ 0 w 54"/>
                <a:gd name="T39" fmla="*/ 125 h 193"/>
                <a:gd name="T40" fmla="*/ 0 w 54"/>
                <a:gd name="T41" fmla="*/ 125 h 193"/>
                <a:gd name="T42" fmla="*/ 0 w 54"/>
                <a:gd name="T43" fmla="*/ 0 h 193"/>
                <a:gd name="T44" fmla="*/ 5 w 54"/>
                <a:gd name="T45" fmla="*/ 0 h 193"/>
                <a:gd name="T46" fmla="*/ 5 w 54"/>
                <a:gd name="T47" fmla="*/ 124 h 193"/>
                <a:gd name="T48" fmla="*/ 5 w 54"/>
                <a:gd name="T49" fmla="*/ 125 h 193"/>
                <a:gd name="T50" fmla="*/ 5 w 54"/>
                <a:gd name="T51" fmla="*/ 125 h 193"/>
                <a:gd name="T52" fmla="*/ 5 w 54"/>
                <a:gd name="T53" fmla="*/ 125 h 193"/>
                <a:gd name="T54" fmla="*/ 5 w 54"/>
                <a:gd name="T55" fmla="*/ 125 h 193"/>
                <a:gd name="T56" fmla="*/ 7 w 54"/>
                <a:gd name="T57" fmla="*/ 128 h 193"/>
                <a:gd name="T58" fmla="*/ 7 w 54"/>
                <a:gd name="T59" fmla="*/ 128 h 193"/>
                <a:gd name="T60" fmla="*/ 18 w 54"/>
                <a:gd name="T61" fmla="*/ 133 h 193"/>
                <a:gd name="T62" fmla="*/ 18 w 54"/>
                <a:gd name="T63" fmla="*/ 133 h 193"/>
                <a:gd name="T64" fmla="*/ 32 w 54"/>
                <a:gd name="T65" fmla="*/ 133 h 193"/>
                <a:gd name="T66" fmla="*/ 34 w 54"/>
                <a:gd name="T67" fmla="*/ 133 h 193"/>
                <a:gd name="T68" fmla="*/ 34 w 54"/>
                <a:gd name="T69" fmla="*/ 133 h 193"/>
                <a:gd name="T70" fmla="*/ 45 w 54"/>
                <a:gd name="T71" fmla="*/ 136 h 193"/>
                <a:gd name="T72" fmla="*/ 45 w 54"/>
                <a:gd name="T73" fmla="*/ 136 h 193"/>
                <a:gd name="T74" fmla="*/ 54 w 54"/>
                <a:gd name="T75" fmla="*/ 153 h 193"/>
                <a:gd name="T76" fmla="*/ 54 w 54"/>
                <a:gd name="T77" fmla="*/ 153 h 193"/>
                <a:gd name="T78" fmla="*/ 54 w 54"/>
                <a:gd name="T79" fmla="*/ 154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4" h="193">
                  <a:moveTo>
                    <a:pt x="54" y="154"/>
                  </a:moveTo>
                  <a:cubicBezTo>
                    <a:pt x="54" y="174"/>
                    <a:pt x="54" y="193"/>
                    <a:pt x="54" y="193"/>
                  </a:cubicBezTo>
                  <a:cubicBezTo>
                    <a:pt x="54" y="193"/>
                    <a:pt x="54" y="193"/>
                    <a:pt x="54" y="193"/>
                  </a:cubicBezTo>
                  <a:cubicBezTo>
                    <a:pt x="48" y="193"/>
                    <a:pt x="48" y="193"/>
                    <a:pt x="48" y="193"/>
                  </a:cubicBezTo>
                  <a:cubicBezTo>
                    <a:pt x="48" y="193"/>
                    <a:pt x="48" y="174"/>
                    <a:pt x="48" y="154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48" y="146"/>
                    <a:pt x="45" y="143"/>
                    <a:pt x="42" y="141"/>
                  </a:cubicBezTo>
                  <a:cubicBezTo>
                    <a:pt x="42" y="141"/>
                    <a:pt x="42" y="141"/>
                    <a:pt x="42" y="141"/>
                  </a:cubicBezTo>
                  <a:cubicBezTo>
                    <a:pt x="39" y="139"/>
                    <a:pt x="36" y="138"/>
                    <a:pt x="34" y="138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3" y="138"/>
                    <a:pt x="33" y="138"/>
                    <a:pt x="33" y="139"/>
                  </a:cubicBezTo>
                  <a:cubicBezTo>
                    <a:pt x="33" y="139"/>
                    <a:pt x="33" y="139"/>
                    <a:pt x="33" y="139"/>
                  </a:cubicBezTo>
                  <a:cubicBezTo>
                    <a:pt x="33" y="139"/>
                    <a:pt x="32" y="139"/>
                    <a:pt x="32" y="139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18" y="139"/>
                    <a:pt x="18" y="139"/>
                    <a:pt x="18" y="139"/>
                  </a:cubicBezTo>
                  <a:cubicBezTo>
                    <a:pt x="10" y="139"/>
                    <a:pt x="5" y="135"/>
                    <a:pt x="2" y="132"/>
                  </a:cubicBezTo>
                  <a:cubicBezTo>
                    <a:pt x="2" y="132"/>
                    <a:pt x="2" y="132"/>
                    <a:pt x="2" y="132"/>
                  </a:cubicBezTo>
                  <a:cubicBezTo>
                    <a:pt x="0" y="128"/>
                    <a:pt x="0" y="125"/>
                    <a:pt x="0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24"/>
                    <a:pt x="5" y="124"/>
                    <a:pt x="5" y="124"/>
                  </a:cubicBezTo>
                  <a:cubicBezTo>
                    <a:pt x="5" y="124"/>
                    <a:pt x="5" y="124"/>
                    <a:pt x="5" y="125"/>
                  </a:cubicBezTo>
                  <a:cubicBezTo>
                    <a:pt x="5" y="125"/>
                    <a:pt x="5" y="125"/>
                    <a:pt x="5" y="125"/>
                  </a:cubicBezTo>
                  <a:cubicBezTo>
                    <a:pt x="5" y="125"/>
                    <a:pt x="5" y="125"/>
                    <a:pt x="5" y="125"/>
                  </a:cubicBezTo>
                  <a:cubicBezTo>
                    <a:pt x="5" y="125"/>
                    <a:pt x="5" y="125"/>
                    <a:pt x="5" y="125"/>
                  </a:cubicBezTo>
                  <a:cubicBezTo>
                    <a:pt x="6" y="126"/>
                    <a:pt x="6" y="127"/>
                    <a:pt x="7" y="12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9" y="130"/>
                    <a:pt x="12" y="133"/>
                    <a:pt x="18" y="133"/>
                  </a:cubicBezTo>
                  <a:cubicBezTo>
                    <a:pt x="18" y="133"/>
                    <a:pt x="18" y="133"/>
                    <a:pt x="18" y="133"/>
                  </a:cubicBezTo>
                  <a:cubicBezTo>
                    <a:pt x="32" y="133"/>
                    <a:pt x="32" y="133"/>
                    <a:pt x="32" y="133"/>
                  </a:cubicBezTo>
                  <a:cubicBezTo>
                    <a:pt x="32" y="133"/>
                    <a:pt x="33" y="133"/>
                    <a:pt x="34" y="133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36" y="133"/>
                    <a:pt x="41" y="133"/>
                    <a:pt x="45" y="136"/>
                  </a:cubicBezTo>
                  <a:cubicBezTo>
                    <a:pt x="45" y="136"/>
                    <a:pt x="45" y="136"/>
                    <a:pt x="45" y="136"/>
                  </a:cubicBezTo>
                  <a:cubicBezTo>
                    <a:pt x="50" y="139"/>
                    <a:pt x="54" y="145"/>
                    <a:pt x="54" y="153"/>
                  </a:cubicBezTo>
                  <a:cubicBezTo>
                    <a:pt x="54" y="153"/>
                    <a:pt x="54" y="153"/>
                    <a:pt x="54" y="153"/>
                  </a:cubicBezTo>
                  <a:cubicBezTo>
                    <a:pt x="54" y="153"/>
                    <a:pt x="54" y="154"/>
                    <a:pt x="54" y="154"/>
                  </a:cubicBez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90" name="Freeform 88">
              <a:extLst>
                <a:ext uri="{FF2B5EF4-FFF2-40B4-BE49-F238E27FC236}">
                  <a16:creationId xmlns:a16="http://schemas.microsoft.com/office/drawing/2014/main" id="{DF2DB927-3F71-4D2B-BE2B-318929B27D1B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1078" y="2760260"/>
              <a:ext cx="55562" cy="114300"/>
            </a:xfrm>
            <a:custGeom>
              <a:avLst/>
              <a:gdLst>
                <a:gd name="T0" fmla="*/ 2 w 15"/>
                <a:gd name="T1" fmla="*/ 3 h 31"/>
                <a:gd name="T2" fmla="*/ 2 w 15"/>
                <a:gd name="T3" fmla="*/ 2 h 31"/>
                <a:gd name="T4" fmla="*/ 4 w 15"/>
                <a:gd name="T5" fmla="*/ 0 h 31"/>
                <a:gd name="T6" fmla="*/ 11 w 15"/>
                <a:gd name="T7" fmla="*/ 0 h 31"/>
                <a:gd name="T8" fmla="*/ 13 w 15"/>
                <a:gd name="T9" fmla="*/ 2 h 31"/>
                <a:gd name="T10" fmla="*/ 13 w 15"/>
                <a:gd name="T11" fmla="*/ 3 h 31"/>
                <a:gd name="T12" fmla="*/ 15 w 15"/>
                <a:gd name="T13" fmla="*/ 6 h 31"/>
                <a:gd name="T14" fmla="*/ 15 w 15"/>
                <a:gd name="T15" fmla="*/ 28 h 31"/>
                <a:gd name="T16" fmla="*/ 12 w 15"/>
                <a:gd name="T17" fmla="*/ 31 h 31"/>
                <a:gd name="T18" fmla="*/ 3 w 15"/>
                <a:gd name="T19" fmla="*/ 31 h 31"/>
                <a:gd name="T20" fmla="*/ 0 w 15"/>
                <a:gd name="T21" fmla="*/ 28 h 31"/>
                <a:gd name="T22" fmla="*/ 0 w 15"/>
                <a:gd name="T23" fmla="*/ 6 h 31"/>
                <a:gd name="T24" fmla="*/ 2 w 15"/>
                <a:gd name="T25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31">
                  <a:moveTo>
                    <a:pt x="2" y="3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1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4"/>
                    <a:pt x="15" y="5"/>
                    <a:pt x="15" y="6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30"/>
                    <a:pt x="14" y="31"/>
                    <a:pt x="12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1" y="31"/>
                    <a:pt x="0" y="30"/>
                    <a:pt x="0" y="2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1" y="4"/>
                    <a:pt x="2" y="3"/>
                  </a:cubicBez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91" name="Freeform 89">
              <a:extLst>
                <a:ext uri="{FF2B5EF4-FFF2-40B4-BE49-F238E27FC236}">
                  <a16:creationId xmlns:a16="http://schemas.microsoft.com/office/drawing/2014/main" id="{26958524-F1D0-44FE-9EA1-9C8BB5D5961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8790" y="2374497"/>
              <a:ext cx="55563" cy="114300"/>
            </a:xfrm>
            <a:custGeom>
              <a:avLst/>
              <a:gdLst>
                <a:gd name="T0" fmla="*/ 13 w 15"/>
                <a:gd name="T1" fmla="*/ 28 h 31"/>
                <a:gd name="T2" fmla="*/ 13 w 15"/>
                <a:gd name="T3" fmla="*/ 29 h 31"/>
                <a:gd name="T4" fmla="*/ 11 w 15"/>
                <a:gd name="T5" fmla="*/ 31 h 31"/>
                <a:gd name="T6" fmla="*/ 4 w 15"/>
                <a:gd name="T7" fmla="*/ 31 h 31"/>
                <a:gd name="T8" fmla="*/ 2 w 15"/>
                <a:gd name="T9" fmla="*/ 29 h 31"/>
                <a:gd name="T10" fmla="*/ 2 w 15"/>
                <a:gd name="T11" fmla="*/ 28 h 31"/>
                <a:gd name="T12" fmla="*/ 0 w 15"/>
                <a:gd name="T13" fmla="*/ 25 h 31"/>
                <a:gd name="T14" fmla="*/ 0 w 15"/>
                <a:gd name="T15" fmla="*/ 3 h 31"/>
                <a:gd name="T16" fmla="*/ 3 w 15"/>
                <a:gd name="T17" fmla="*/ 0 h 31"/>
                <a:gd name="T18" fmla="*/ 12 w 15"/>
                <a:gd name="T19" fmla="*/ 0 h 31"/>
                <a:gd name="T20" fmla="*/ 15 w 15"/>
                <a:gd name="T21" fmla="*/ 3 h 31"/>
                <a:gd name="T22" fmla="*/ 15 w 15"/>
                <a:gd name="T23" fmla="*/ 25 h 31"/>
                <a:gd name="T24" fmla="*/ 13 w 15"/>
                <a:gd name="T25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31">
                  <a:moveTo>
                    <a:pt x="13" y="28"/>
                  </a:move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2" y="31"/>
                    <a:pt x="11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3" y="31"/>
                    <a:pt x="2" y="30"/>
                    <a:pt x="2" y="29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1" y="27"/>
                    <a:pt x="0" y="26"/>
                    <a:pt x="0" y="2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5" y="1"/>
                    <a:pt x="15" y="3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6"/>
                    <a:pt x="14" y="27"/>
                    <a:pt x="13" y="28"/>
                  </a:cubicBez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92" name="Freeform 90">
              <a:extLst>
                <a:ext uri="{FF2B5EF4-FFF2-40B4-BE49-F238E27FC236}">
                  <a16:creationId xmlns:a16="http://schemas.microsoft.com/office/drawing/2014/main" id="{C34BA8D1-6EB7-4DF3-96F8-14288A633E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17840" y="2488797"/>
              <a:ext cx="539750" cy="304800"/>
            </a:xfrm>
            <a:custGeom>
              <a:avLst/>
              <a:gdLst>
                <a:gd name="T0" fmla="*/ 142 w 147"/>
                <a:gd name="T1" fmla="*/ 83 h 83"/>
                <a:gd name="T2" fmla="*/ 142 w 147"/>
                <a:gd name="T3" fmla="*/ 58 h 83"/>
                <a:gd name="T4" fmla="*/ 136 w 147"/>
                <a:gd name="T5" fmla="*/ 49 h 83"/>
                <a:gd name="T6" fmla="*/ 131 w 147"/>
                <a:gd name="T7" fmla="*/ 47 h 83"/>
                <a:gd name="T8" fmla="*/ 130 w 147"/>
                <a:gd name="T9" fmla="*/ 47 h 83"/>
                <a:gd name="T10" fmla="*/ 129 w 147"/>
                <a:gd name="T11" fmla="*/ 47 h 83"/>
                <a:gd name="T12" fmla="*/ 78 w 147"/>
                <a:gd name="T13" fmla="*/ 47 h 83"/>
                <a:gd name="T14" fmla="*/ 16 w 147"/>
                <a:gd name="T15" fmla="*/ 47 h 83"/>
                <a:gd name="T16" fmla="*/ 2 w 147"/>
                <a:gd name="T17" fmla="*/ 38 h 83"/>
                <a:gd name="T18" fmla="*/ 0 w 147"/>
                <a:gd name="T19" fmla="*/ 32 h 83"/>
                <a:gd name="T20" fmla="*/ 0 w 147"/>
                <a:gd name="T21" fmla="*/ 29 h 83"/>
                <a:gd name="T22" fmla="*/ 0 w 147"/>
                <a:gd name="T23" fmla="*/ 0 h 83"/>
                <a:gd name="T24" fmla="*/ 5 w 147"/>
                <a:gd name="T25" fmla="*/ 0 h 83"/>
                <a:gd name="T26" fmla="*/ 5 w 147"/>
                <a:gd name="T27" fmla="*/ 29 h 83"/>
                <a:gd name="T28" fmla="*/ 5 w 147"/>
                <a:gd name="T29" fmla="*/ 29 h 83"/>
                <a:gd name="T30" fmla="*/ 5 w 147"/>
                <a:gd name="T31" fmla="*/ 30 h 83"/>
                <a:gd name="T32" fmla="*/ 5 w 147"/>
                <a:gd name="T33" fmla="*/ 30 h 83"/>
                <a:gd name="T34" fmla="*/ 7 w 147"/>
                <a:gd name="T35" fmla="*/ 37 h 83"/>
                <a:gd name="T36" fmla="*/ 16 w 147"/>
                <a:gd name="T37" fmla="*/ 41 h 83"/>
                <a:gd name="T38" fmla="*/ 130 w 147"/>
                <a:gd name="T39" fmla="*/ 41 h 83"/>
                <a:gd name="T40" fmla="*/ 130 w 147"/>
                <a:gd name="T41" fmla="*/ 42 h 83"/>
                <a:gd name="T42" fmla="*/ 138 w 147"/>
                <a:gd name="T43" fmla="*/ 44 h 83"/>
                <a:gd name="T44" fmla="*/ 147 w 147"/>
                <a:gd name="T45" fmla="*/ 58 h 83"/>
                <a:gd name="T46" fmla="*/ 0 w 147"/>
                <a:gd name="T47" fmla="*/ 29 h 83"/>
                <a:gd name="T48" fmla="*/ 0 w 147"/>
                <a:gd name="T49" fmla="*/ 29 h 83"/>
                <a:gd name="T50" fmla="*/ 0 w 147"/>
                <a:gd name="T51" fmla="*/ 27 h 83"/>
                <a:gd name="T52" fmla="*/ 1 w 147"/>
                <a:gd name="T53" fmla="*/ 27 h 83"/>
                <a:gd name="T54" fmla="*/ 1 w 147"/>
                <a:gd name="T55" fmla="*/ 27 h 83"/>
                <a:gd name="T56" fmla="*/ 0 w 147"/>
                <a:gd name="T57" fmla="*/ 28 h 83"/>
                <a:gd name="T58" fmla="*/ 1 w 147"/>
                <a:gd name="T59" fmla="*/ 27 h 83"/>
                <a:gd name="T60" fmla="*/ 1 w 147"/>
                <a:gd name="T61" fmla="*/ 27 h 83"/>
                <a:gd name="T62" fmla="*/ 1 w 147"/>
                <a:gd name="T63" fmla="*/ 27 h 83"/>
                <a:gd name="T64" fmla="*/ 1 w 147"/>
                <a:gd name="T65" fmla="*/ 2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7" h="83">
                  <a:moveTo>
                    <a:pt x="147" y="83"/>
                  </a:moveTo>
                  <a:cubicBezTo>
                    <a:pt x="142" y="83"/>
                    <a:pt x="142" y="83"/>
                    <a:pt x="142" y="83"/>
                  </a:cubicBezTo>
                  <a:cubicBezTo>
                    <a:pt x="142" y="83"/>
                    <a:pt x="142" y="83"/>
                    <a:pt x="142" y="83"/>
                  </a:cubicBezTo>
                  <a:cubicBezTo>
                    <a:pt x="142" y="83"/>
                    <a:pt x="142" y="70"/>
                    <a:pt x="142" y="58"/>
                  </a:cubicBezTo>
                  <a:cubicBezTo>
                    <a:pt x="142" y="58"/>
                    <a:pt x="142" y="58"/>
                    <a:pt x="142" y="58"/>
                  </a:cubicBezTo>
                  <a:cubicBezTo>
                    <a:pt x="142" y="53"/>
                    <a:pt x="139" y="51"/>
                    <a:pt x="136" y="49"/>
                  </a:cubicBezTo>
                  <a:cubicBezTo>
                    <a:pt x="136" y="49"/>
                    <a:pt x="136" y="49"/>
                    <a:pt x="136" y="49"/>
                  </a:cubicBezTo>
                  <a:cubicBezTo>
                    <a:pt x="134" y="48"/>
                    <a:pt x="133" y="48"/>
                    <a:pt x="131" y="47"/>
                  </a:cubicBezTo>
                  <a:cubicBezTo>
                    <a:pt x="131" y="47"/>
                    <a:pt x="131" y="47"/>
                    <a:pt x="131" y="47"/>
                  </a:cubicBezTo>
                  <a:cubicBezTo>
                    <a:pt x="131" y="47"/>
                    <a:pt x="130" y="47"/>
                    <a:pt x="130" y="47"/>
                  </a:cubicBezTo>
                  <a:cubicBezTo>
                    <a:pt x="130" y="47"/>
                    <a:pt x="130" y="47"/>
                    <a:pt x="130" y="47"/>
                  </a:cubicBezTo>
                  <a:cubicBezTo>
                    <a:pt x="130" y="47"/>
                    <a:pt x="129" y="47"/>
                    <a:pt x="129" y="47"/>
                  </a:cubicBezTo>
                  <a:cubicBezTo>
                    <a:pt x="129" y="47"/>
                    <a:pt x="129" y="47"/>
                    <a:pt x="129" y="47"/>
                  </a:cubicBezTo>
                  <a:cubicBezTo>
                    <a:pt x="128" y="47"/>
                    <a:pt x="104" y="47"/>
                    <a:pt x="78" y="47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51" y="47"/>
                    <a:pt x="23" y="47"/>
                    <a:pt x="16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8" y="47"/>
                    <a:pt x="3" y="42"/>
                    <a:pt x="2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1" y="36"/>
                    <a:pt x="0" y="34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16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6"/>
                    <a:pt x="5" y="29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29"/>
                    <a:pt x="5" y="30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1"/>
                    <a:pt x="6" y="34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9" y="39"/>
                    <a:pt x="11" y="41"/>
                    <a:pt x="16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29" y="41"/>
                    <a:pt x="129" y="41"/>
                    <a:pt x="129" y="41"/>
                  </a:cubicBezTo>
                  <a:cubicBezTo>
                    <a:pt x="130" y="41"/>
                    <a:pt x="130" y="41"/>
                    <a:pt x="130" y="41"/>
                  </a:cubicBezTo>
                  <a:cubicBezTo>
                    <a:pt x="130" y="42"/>
                    <a:pt x="130" y="42"/>
                    <a:pt x="130" y="42"/>
                  </a:cubicBezTo>
                  <a:cubicBezTo>
                    <a:pt x="130" y="42"/>
                    <a:pt x="130" y="42"/>
                    <a:pt x="130" y="42"/>
                  </a:cubicBezTo>
                  <a:cubicBezTo>
                    <a:pt x="130" y="42"/>
                    <a:pt x="134" y="42"/>
                    <a:pt x="138" y="4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42" y="46"/>
                    <a:pt x="147" y="50"/>
                    <a:pt x="147" y="58"/>
                  </a:cubicBezTo>
                  <a:cubicBezTo>
                    <a:pt x="147" y="58"/>
                    <a:pt x="147" y="58"/>
                    <a:pt x="147" y="58"/>
                  </a:cubicBezTo>
                  <a:cubicBezTo>
                    <a:pt x="147" y="70"/>
                    <a:pt x="147" y="83"/>
                    <a:pt x="147" y="83"/>
                  </a:cubicBezTo>
                  <a:close/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lose/>
                  <a:moveTo>
                    <a:pt x="0" y="27"/>
                  </a:move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0" y="27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7"/>
                  </a:cubicBezTo>
                  <a:close/>
                  <a:moveTo>
                    <a:pt x="1" y="27"/>
                  </a:move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lose/>
                  <a:moveTo>
                    <a:pt x="1" y="27"/>
                  </a:move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93" name="Freeform 91">
              <a:extLst>
                <a:ext uri="{FF2B5EF4-FFF2-40B4-BE49-F238E27FC236}">
                  <a16:creationId xmlns:a16="http://schemas.microsoft.com/office/drawing/2014/main" id="{6D879685-3B7B-49A4-A7B6-D217DE3D590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7590" y="1196572"/>
              <a:ext cx="274638" cy="176213"/>
            </a:xfrm>
            <a:custGeom>
              <a:avLst/>
              <a:gdLst>
                <a:gd name="T0" fmla="*/ 65 w 75"/>
                <a:gd name="T1" fmla="*/ 44 h 48"/>
                <a:gd name="T2" fmla="*/ 41 w 75"/>
                <a:gd name="T3" fmla="*/ 16 h 48"/>
                <a:gd name="T4" fmla="*/ 41 w 75"/>
                <a:gd name="T5" fmla="*/ 16 h 48"/>
                <a:gd name="T6" fmla="*/ 7 w 75"/>
                <a:gd name="T7" fmla="*/ 14 h 48"/>
                <a:gd name="T8" fmla="*/ 7 w 75"/>
                <a:gd name="T9" fmla="*/ 14 h 48"/>
                <a:gd name="T10" fmla="*/ 7 w 75"/>
                <a:gd name="T11" fmla="*/ 14 h 48"/>
                <a:gd name="T12" fmla="*/ 1 w 75"/>
                <a:gd name="T13" fmla="*/ 11 h 48"/>
                <a:gd name="T14" fmla="*/ 1 w 75"/>
                <a:gd name="T15" fmla="*/ 11 h 48"/>
                <a:gd name="T16" fmla="*/ 4 w 75"/>
                <a:gd name="T17" fmla="*/ 5 h 48"/>
                <a:gd name="T18" fmla="*/ 4 w 75"/>
                <a:gd name="T19" fmla="*/ 5 h 48"/>
                <a:gd name="T20" fmla="*/ 45 w 75"/>
                <a:gd name="T21" fmla="*/ 8 h 48"/>
                <a:gd name="T22" fmla="*/ 45 w 75"/>
                <a:gd name="T23" fmla="*/ 8 h 48"/>
                <a:gd name="T24" fmla="*/ 74 w 75"/>
                <a:gd name="T25" fmla="*/ 41 h 48"/>
                <a:gd name="T26" fmla="*/ 74 w 75"/>
                <a:gd name="T27" fmla="*/ 41 h 48"/>
                <a:gd name="T28" fmla="*/ 71 w 75"/>
                <a:gd name="T29" fmla="*/ 47 h 48"/>
                <a:gd name="T30" fmla="*/ 71 w 75"/>
                <a:gd name="T31" fmla="*/ 47 h 48"/>
                <a:gd name="T32" fmla="*/ 68 w 75"/>
                <a:gd name="T33" fmla="*/ 47 h 48"/>
                <a:gd name="T34" fmla="*/ 68 w 75"/>
                <a:gd name="T35" fmla="*/ 47 h 48"/>
                <a:gd name="T36" fmla="*/ 65 w 75"/>
                <a:gd name="T37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48">
                  <a:moveTo>
                    <a:pt x="65" y="44"/>
                  </a:moveTo>
                  <a:cubicBezTo>
                    <a:pt x="61" y="32"/>
                    <a:pt x="52" y="22"/>
                    <a:pt x="41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31" y="11"/>
                    <a:pt x="19" y="10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4" y="15"/>
                    <a:pt x="1" y="13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8"/>
                    <a:pt x="1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18" y="0"/>
                    <a:pt x="33" y="2"/>
                    <a:pt x="45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59" y="14"/>
                    <a:pt x="70" y="26"/>
                    <a:pt x="74" y="41"/>
                  </a:cubicBezTo>
                  <a:cubicBezTo>
                    <a:pt x="74" y="41"/>
                    <a:pt x="74" y="41"/>
                    <a:pt x="74" y="41"/>
                  </a:cubicBezTo>
                  <a:cubicBezTo>
                    <a:pt x="75" y="44"/>
                    <a:pt x="74" y="47"/>
                    <a:pt x="71" y="4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8"/>
                    <a:pt x="69" y="48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6" y="47"/>
                    <a:pt x="66" y="46"/>
                    <a:pt x="65" y="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94" name="Freeform 92">
              <a:extLst>
                <a:ext uri="{FF2B5EF4-FFF2-40B4-BE49-F238E27FC236}">
                  <a16:creationId xmlns:a16="http://schemas.microsoft.com/office/drawing/2014/main" id="{446B30CE-B8D5-496F-AD13-ACCC08A12B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5053" y="1266422"/>
              <a:ext cx="195262" cy="125413"/>
            </a:xfrm>
            <a:custGeom>
              <a:avLst/>
              <a:gdLst>
                <a:gd name="T0" fmla="*/ 43 w 53"/>
                <a:gd name="T1" fmla="*/ 31 h 34"/>
                <a:gd name="T2" fmla="*/ 28 w 53"/>
                <a:gd name="T3" fmla="*/ 14 h 34"/>
                <a:gd name="T4" fmla="*/ 28 w 53"/>
                <a:gd name="T5" fmla="*/ 14 h 34"/>
                <a:gd name="T6" fmla="*/ 7 w 53"/>
                <a:gd name="T7" fmla="*/ 12 h 34"/>
                <a:gd name="T8" fmla="*/ 7 w 53"/>
                <a:gd name="T9" fmla="*/ 12 h 34"/>
                <a:gd name="T10" fmla="*/ 7 w 53"/>
                <a:gd name="T11" fmla="*/ 12 h 34"/>
                <a:gd name="T12" fmla="*/ 1 w 53"/>
                <a:gd name="T13" fmla="*/ 9 h 34"/>
                <a:gd name="T14" fmla="*/ 1 w 53"/>
                <a:gd name="T15" fmla="*/ 9 h 34"/>
                <a:gd name="T16" fmla="*/ 4 w 53"/>
                <a:gd name="T17" fmla="*/ 3 h 34"/>
                <a:gd name="T18" fmla="*/ 4 w 53"/>
                <a:gd name="T19" fmla="*/ 3 h 34"/>
                <a:gd name="T20" fmla="*/ 32 w 53"/>
                <a:gd name="T21" fmla="*/ 5 h 34"/>
                <a:gd name="T22" fmla="*/ 32 w 53"/>
                <a:gd name="T23" fmla="*/ 5 h 34"/>
                <a:gd name="T24" fmla="*/ 52 w 53"/>
                <a:gd name="T25" fmla="*/ 28 h 34"/>
                <a:gd name="T26" fmla="*/ 52 w 53"/>
                <a:gd name="T27" fmla="*/ 28 h 34"/>
                <a:gd name="T28" fmla="*/ 49 w 53"/>
                <a:gd name="T29" fmla="*/ 34 h 34"/>
                <a:gd name="T30" fmla="*/ 49 w 53"/>
                <a:gd name="T31" fmla="*/ 34 h 34"/>
                <a:gd name="T32" fmla="*/ 45 w 53"/>
                <a:gd name="T33" fmla="*/ 34 h 34"/>
                <a:gd name="T34" fmla="*/ 45 w 53"/>
                <a:gd name="T35" fmla="*/ 34 h 34"/>
                <a:gd name="T36" fmla="*/ 43 w 53"/>
                <a:gd name="T37" fmla="*/ 3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" h="34">
                  <a:moveTo>
                    <a:pt x="43" y="31"/>
                  </a:moveTo>
                  <a:cubicBezTo>
                    <a:pt x="40" y="23"/>
                    <a:pt x="35" y="17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2" y="11"/>
                    <a:pt x="14" y="10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5" y="13"/>
                    <a:pt x="2" y="12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7"/>
                    <a:pt x="2" y="4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4" y="0"/>
                    <a:pt x="24" y="1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41" y="9"/>
                    <a:pt x="49" y="17"/>
                    <a:pt x="52" y="28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3" y="30"/>
                    <a:pt x="52" y="33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8" y="34"/>
                    <a:pt x="46" y="34"/>
                    <a:pt x="45" y="34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44" y="33"/>
                    <a:pt x="43" y="32"/>
                    <a:pt x="43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95" name="Freeform 93">
              <a:extLst>
                <a:ext uri="{FF2B5EF4-FFF2-40B4-BE49-F238E27FC236}">
                  <a16:creationId xmlns:a16="http://schemas.microsoft.com/office/drawing/2014/main" id="{F8FF2369-230C-4731-9F94-71D6B6ECE98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8865" y="1341035"/>
              <a:ext cx="93663" cy="93662"/>
            </a:xfrm>
            <a:custGeom>
              <a:avLst/>
              <a:gdLst>
                <a:gd name="T0" fmla="*/ 16 w 26"/>
                <a:gd name="T1" fmla="*/ 24 h 26"/>
                <a:gd name="T2" fmla="*/ 2 w 26"/>
                <a:gd name="T3" fmla="*/ 16 h 26"/>
                <a:gd name="T4" fmla="*/ 10 w 26"/>
                <a:gd name="T5" fmla="*/ 2 h 26"/>
                <a:gd name="T6" fmla="*/ 24 w 26"/>
                <a:gd name="T7" fmla="*/ 9 h 26"/>
                <a:gd name="T8" fmla="*/ 16 w 26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16" y="24"/>
                  </a:moveTo>
                  <a:cubicBezTo>
                    <a:pt x="10" y="26"/>
                    <a:pt x="4" y="22"/>
                    <a:pt x="2" y="16"/>
                  </a:cubicBezTo>
                  <a:cubicBezTo>
                    <a:pt x="0" y="10"/>
                    <a:pt x="4" y="4"/>
                    <a:pt x="10" y="2"/>
                  </a:cubicBezTo>
                  <a:cubicBezTo>
                    <a:pt x="16" y="0"/>
                    <a:pt x="22" y="3"/>
                    <a:pt x="24" y="9"/>
                  </a:cubicBezTo>
                  <a:cubicBezTo>
                    <a:pt x="26" y="15"/>
                    <a:pt x="22" y="22"/>
                    <a:pt x="16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96" name="Freeform 94">
              <a:extLst>
                <a:ext uri="{FF2B5EF4-FFF2-40B4-BE49-F238E27FC236}">
                  <a16:creationId xmlns:a16="http://schemas.microsoft.com/office/drawing/2014/main" id="{604DE575-8312-4DED-82F5-9E90D9C73BF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1578" y="2444347"/>
              <a:ext cx="657225" cy="663575"/>
            </a:xfrm>
            <a:custGeom>
              <a:avLst/>
              <a:gdLst>
                <a:gd name="T0" fmla="*/ 0 w 179"/>
                <a:gd name="T1" fmla="*/ 181 h 181"/>
                <a:gd name="T2" fmla="*/ 0 w 179"/>
                <a:gd name="T3" fmla="*/ 102 h 181"/>
                <a:gd name="T4" fmla="*/ 0 w 179"/>
                <a:gd name="T5" fmla="*/ 102 h 181"/>
                <a:gd name="T6" fmla="*/ 7 w 179"/>
                <a:gd name="T7" fmla="*/ 87 h 181"/>
                <a:gd name="T8" fmla="*/ 7 w 179"/>
                <a:gd name="T9" fmla="*/ 87 h 181"/>
                <a:gd name="T10" fmla="*/ 17 w 179"/>
                <a:gd name="T11" fmla="*/ 84 h 181"/>
                <a:gd name="T12" fmla="*/ 17 w 179"/>
                <a:gd name="T13" fmla="*/ 84 h 181"/>
                <a:gd name="T14" fmla="*/ 17 w 179"/>
                <a:gd name="T15" fmla="*/ 84 h 181"/>
                <a:gd name="T16" fmla="*/ 17 w 179"/>
                <a:gd name="T17" fmla="*/ 84 h 181"/>
                <a:gd name="T18" fmla="*/ 86 w 179"/>
                <a:gd name="T19" fmla="*/ 84 h 181"/>
                <a:gd name="T20" fmla="*/ 86 w 179"/>
                <a:gd name="T21" fmla="*/ 84 h 181"/>
                <a:gd name="T22" fmla="*/ 159 w 179"/>
                <a:gd name="T23" fmla="*/ 84 h 181"/>
                <a:gd name="T24" fmla="*/ 159 w 179"/>
                <a:gd name="T25" fmla="*/ 84 h 181"/>
                <a:gd name="T26" fmla="*/ 171 w 179"/>
                <a:gd name="T27" fmla="*/ 79 h 181"/>
                <a:gd name="T28" fmla="*/ 171 w 179"/>
                <a:gd name="T29" fmla="*/ 79 h 181"/>
                <a:gd name="T30" fmla="*/ 173 w 179"/>
                <a:gd name="T31" fmla="*/ 72 h 181"/>
                <a:gd name="T32" fmla="*/ 173 w 179"/>
                <a:gd name="T33" fmla="*/ 72 h 181"/>
                <a:gd name="T34" fmla="*/ 173 w 179"/>
                <a:gd name="T35" fmla="*/ 72 h 181"/>
                <a:gd name="T36" fmla="*/ 173 w 179"/>
                <a:gd name="T37" fmla="*/ 72 h 181"/>
                <a:gd name="T38" fmla="*/ 173 w 179"/>
                <a:gd name="T39" fmla="*/ 0 h 181"/>
                <a:gd name="T40" fmla="*/ 179 w 179"/>
                <a:gd name="T41" fmla="*/ 0 h 181"/>
                <a:gd name="T42" fmla="*/ 179 w 179"/>
                <a:gd name="T43" fmla="*/ 72 h 181"/>
                <a:gd name="T44" fmla="*/ 179 w 179"/>
                <a:gd name="T45" fmla="*/ 72 h 181"/>
                <a:gd name="T46" fmla="*/ 176 w 179"/>
                <a:gd name="T47" fmla="*/ 81 h 181"/>
                <a:gd name="T48" fmla="*/ 176 w 179"/>
                <a:gd name="T49" fmla="*/ 81 h 181"/>
                <a:gd name="T50" fmla="*/ 159 w 179"/>
                <a:gd name="T51" fmla="*/ 90 h 181"/>
                <a:gd name="T52" fmla="*/ 159 w 179"/>
                <a:gd name="T53" fmla="*/ 90 h 181"/>
                <a:gd name="T54" fmla="*/ 86 w 179"/>
                <a:gd name="T55" fmla="*/ 90 h 181"/>
                <a:gd name="T56" fmla="*/ 86 w 179"/>
                <a:gd name="T57" fmla="*/ 90 h 181"/>
                <a:gd name="T58" fmla="*/ 17 w 179"/>
                <a:gd name="T59" fmla="*/ 90 h 181"/>
                <a:gd name="T60" fmla="*/ 17 w 179"/>
                <a:gd name="T61" fmla="*/ 90 h 181"/>
                <a:gd name="T62" fmla="*/ 17 w 179"/>
                <a:gd name="T63" fmla="*/ 90 h 181"/>
                <a:gd name="T64" fmla="*/ 17 w 179"/>
                <a:gd name="T65" fmla="*/ 90 h 181"/>
                <a:gd name="T66" fmla="*/ 17 w 179"/>
                <a:gd name="T67" fmla="*/ 90 h 181"/>
                <a:gd name="T68" fmla="*/ 17 w 179"/>
                <a:gd name="T69" fmla="*/ 90 h 181"/>
                <a:gd name="T70" fmla="*/ 17 w 179"/>
                <a:gd name="T71" fmla="*/ 90 h 181"/>
                <a:gd name="T72" fmla="*/ 17 w 179"/>
                <a:gd name="T73" fmla="*/ 90 h 181"/>
                <a:gd name="T74" fmla="*/ 10 w 179"/>
                <a:gd name="T75" fmla="*/ 92 h 181"/>
                <a:gd name="T76" fmla="*/ 10 w 179"/>
                <a:gd name="T77" fmla="*/ 92 h 181"/>
                <a:gd name="T78" fmla="*/ 6 w 179"/>
                <a:gd name="T79" fmla="*/ 102 h 181"/>
                <a:gd name="T80" fmla="*/ 6 w 179"/>
                <a:gd name="T81" fmla="*/ 102 h 181"/>
                <a:gd name="T82" fmla="*/ 6 w 179"/>
                <a:gd name="T83" fmla="*/ 181 h 181"/>
                <a:gd name="T84" fmla="*/ 6 w 179"/>
                <a:gd name="T85" fmla="*/ 181 h 181"/>
                <a:gd name="T86" fmla="*/ 0 w 179"/>
                <a:gd name="T87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9" h="181">
                  <a:moveTo>
                    <a:pt x="0" y="181"/>
                  </a:moveTo>
                  <a:cubicBezTo>
                    <a:pt x="0" y="181"/>
                    <a:pt x="0" y="118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94"/>
                    <a:pt x="3" y="89"/>
                    <a:pt x="7" y="87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11" y="84"/>
                    <a:pt x="15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20" y="84"/>
                    <a:pt x="56" y="84"/>
                    <a:pt x="86" y="84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118" y="84"/>
                    <a:pt x="152" y="84"/>
                    <a:pt x="159" y="84"/>
                  </a:cubicBezTo>
                  <a:cubicBezTo>
                    <a:pt x="159" y="84"/>
                    <a:pt x="159" y="84"/>
                    <a:pt x="159" y="84"/>
                  </a:cubicBezTo>
                  <a:cubicBezTo>
                    <a:pt x="166" y="84"/>
                    <a:pt x="169" y="82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2" y="77"/>
                    <a:pt x="173" y="74"/>
                    <a:pt x="173" y="72"/>
                  </a:cubicBezTo>
                  <a:cubicBezTo>
                    <a:pt x="173" y="72"/>
                    <a:pt x="173" y="72"/>
                    <a:pt x="173" y="72"/>
                  </a:cubicBezTo>
                  <a:cubicBezTo>
                    <a:pt x="173" y="72"/>
                    <a:pt x="173" y="72"/>
                    <a:pt x="173" y="72"/>
                  </a:cubicBezTo>
                  <a:cubicBezTo>
                    <a:pt x="173" y="72"/>
                    <a:pt x="173" y="72"/>
                    <a:pt x="173" y="72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79" y="72"/>
                    <a:pt x="179" y="72"/>
                    <a:pt x="179" y="72"/>
                  </a:cubicBezTo>
                  <a:cubicBezTo>
                    <a:pt x="179" y="72"/>
                    <a:pt x="179" y="72"/>
                    <a:pt x="179" y="72"/>
                  </a:cubicBezTo>
                  <a:cubicBezTo>
                    <a:pt x="179" y="73"/>
                    <a:pt x="179" y="77"/>
                    <a:pt x="176" y="81"/>
                  </a:cubicBezTo>
                  <a:cubicBezTo>
                    <a:pt x="176" y="81"/>
                    <a:pt x="176" y="81"/>
                    <a:pt x="176" y="81"/>
                  </a:cubicBezTo>
                  <a:cubicBezTo>
                    <a:pt x="174" y="85"/>
                    <a:pt x="168" y="90"/>
                    <a:pt x="159" y="90"/>
                  </a:cubicBezTo>
                  <a:cubicBezTo>
                    <a:pt x="159" y="90"/>
                    <a:pt x="159" y="90"/>
                    <a:pt x="159" y="90"/>
                  </a:cubicBezTo>
                  <a:cubicBezTo>
                    <a:pt x="152" y="90"/>
                    <a:pt x="118" y="90"/>
                    <a:pt x="86" y="90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55" y="90"/>
                    <a:pt x="17" y="90"/>
                    <a:pt x="17" y="90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5" y="90"/>
                    <a:pt x="12" y="90"/>
                    <a:pt x="10" y="92"/>
                  </a:cubicBezTo>
                  <a:cubicBezTo>
                    <a:pt x="10" y="92"/>
                    <a:pt x="10" y="92"/>
                    <a:pt x="10" y="92"/>
                  </a:cubicBezTo>
                  <a:cubicBezTo>
                    <a:pt x="8" y="93"/>
                    <a:pt x="6" y="96"/>
                    <a:pt x="6" y="102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6" y="118"/>
                    <a:pt x="6" y="181"/>
                    <a:pt x="6" y="181"/>
                  </a:cubicBezTo>
                  <a:cubicBezTo>
                    <a:pt x="6" y="181"/>
                    <a:pt x="6" y="181"/>
                    <a:pt x="6" y="181"/>
                  </a:cubicBezTo>
                  <a:cubicBezTo>
                    <a:pt x="0" y="181"/>
                    <a:pt x="0" y="181"/>
                    <a:pt x="0" y="181"/>
                  </a:cubicBez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97" name="Freeform 95">
              <a:extLst>
                <a:ext uri="{FF2B5EF4-FFF2-40B4-BE49-F238E27FC236}">
                  <a16:creationId xmlns:a16="http://schemas.microsoft.com/office/drawing/2014/main" id="{5BD64D66-19A6-4C95-9365-C7ACCAB592D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0703" y="2379260"/>
              <a:ext cx="55562" cy="117475"/>
            </a:xfrm>
            <a:custGeom>
              <a:avLst/>
              <a:gdLst>
                <a:gd name="T0" fmla="*/ 2 w 15"/>
                <a:gd name="T1" fmla="*/ 28 h 32"/>
                <a:gd name="T2" fmla="*/ 2 w 15"/>
                <a:gd name="T3" fmla="*/ 30 h 32"/>
                <a:gd name="T4" fmla="*/ 4 w 15"/>
                <a:gd name="T5" fmla="*/ 32 h 32"/>
                <a:gd name="T6" fmla="*/ 11 w 15"/>
                <a:gd name="T7" fmla="*/ 32 h 32"/>
                <a:gd name="T8" fmla="*/ 13 w 15"/>
                <a:gd name="T9" fmla="*/ 30 h 32"/>
                <a:gd name="T10" fmla="*/ 13 w 15"/>
                <a:gd name="T11" fmla="*/ 28 h 32"/>
                <a:gd name="T12" fmla="*/ 15 w 15"/>
                <a:gd name="T13" fmla="*/ 25 h 32"/>
                <a:gd name="T14" fmla="*/ 15 w 15"/>
                <a:gd name="T15" fmla="*/ 4 h 32"/>
                <a:gd name="T16" fmla="*/ 12 w 15"/>
                <a:gd name="T17" fmla="*/ 0 h 32"/>
                <a:gd name="T18" fmla="*/ 3 w 15"/>
                <a:gd name="T19" fmla="*/ 0 h 32"/>
                <a:gd name="T20" fmla="*/ 0 w 15"/>
                <a:gd name="T21" fmla="*/ 4 h 32"/>
                <a:gd name="T22" fmla="*/ 0 w 15"/>
                <a:gd name="T23" fmla="*/ 25 h 32"/>
                <a:gd name="T24" fmla="*/ 2 w 15"/>
                <a:gd name="T25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32">
                  <a:moveTo>
                    <a:pt x="2" y="28"/>
                  </a:moveTo>
                  <a:cubicBezTo>
                    <a:pt x="2" y="30"/>
                    <a:pt x="2" y="30"/>
                    <a:pt x="2" y="30"/>
                  </a:cubicBezTo>
                  <a:cubicBezTo>
                    <a:pt x="2" y="31"/>
                    <a:pt x="3" y="32"/>
                    <a:pt x="4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2" y="32"/>
                    <a:pt x="13" y="31"/>
                    <a:pt x="13" y="30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4" y="28"/>
                    <a:pt x="15" y="27"/>
                    <a:pt x="15" y="2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2"/>
                    <a:pt x="14" y="0"/>
                    <a:pt x="1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1" y="28"/>
                    <a:pt x="2" y="28"/>
                  </a:cubicBez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98" name="Freeform 96">
              <a:extLst>
                <a:ext uri="{FF2B5EF4-FFF2-40B4-BE49-F238E27FC236}">
                  <a16:creationId xmlns:a16="http://schemas.microsoft.com/office/drawing/2014/main" id="{C61260FA-BF95-4393-AEA3-22022CF31741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2528" y="3014260"/>
              <a:ext cx="58737" cy="112712"/>
            </a:xfrm>
            <a:custGeom>
              <a:avLst/>
              <a:gdLst>
                <a:gd name="T0" fmla="*/ 14 w 16"/>
                <a:gd name="T1" fmla="*/ 3 h 31"/>
                <a:gd name="T2" fmla="*/ 14 w 16"/>
                <a:gd name="T3" fmla="*/ 2 h 31"/>
                <a:gd name="T4" fmla="*/ 11 w 16"/>
                <a:gd name="T5" fmla="*/ 0 h 31"/>
                <a:gd name="T6" fmla="*/ 5 w 16"/>
                <a:gd name="T7" fmla="*/ 0 h 31"/>
                <a:gd name="T8" fmla="*/ 2 w 16"/>
                <a:gd name="T9" fmla="*/ 2 h 31"/>
                <a:gd name="T10" fmla="*/ 2 w 16"/>
                <a:gd name="T11" fmla="*/ 3 h 31"/>
                <a:gd name="T12" fmla="*/ 0 w 16"/>
                <a:gd name="T13" fmla="*/ 6 h 31"/>
                <a:gd name="T14" fmla="*/ 0 w 16"/>
                <a:gd name="T15" fmla="*/ 28 h 31"/>
                <a:gd name="T16" fmla="*/ 4 w 16"/>
                <a:gd name="T17" fmla="*/ 31 h 31"/>
                <a:gd name="T18" fmla="*/ 12 w 16"/>
                <a:gd name="T19" fmla="*/ 31 h 31"/>
                <a:gd name="T20" fmla="*/ 16 w 16"/>
                <a:gd name="T21" fmla="*/ 28 h 31"/>
                <a:gd name="T22" fmla="*/ 16 w 16"/>
                <a:gd name="T23" fmla="*/ 6 h 31"/>
                <a:gd name="T24" fmla="*/ 14 w 16"/>
                <a:gd name="T25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31">
                  <a:moveTo>
                    <a:pt x="14" y="3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3" y="0"/>
                    <a:pt x="1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0"/>
                    <a:pt x="2" y="31"/>
                    <a:pt x="4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4" y="31"/>
                    <a:pt x="16" y="30"/>
                    <a:pt x="16" y="28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5"/>
                    <a:pt x="15" y="4"/>
                    <a:pt x="14" y="3"/>
                  </a:cubicBez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99" name="Freeform 97">
              <a:extLst>
                <a:ext uri="{FF2B5EF4-FFF2-40B4-BE49-F238E27FC236}">
                  <a16:creationId xmlns:a16="http://schemas.microsoft.com/office/drawing/2014/main" id="{4649662A-496A-4ED9-81C2-1B23938FCC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66828" y="1336272"/>
              <a:ext cx="481012" cy="495300"/>
            </a:xfrm>
            <a:custGeom>
              <a:avLst/>
              <a:gdLst>
                <a:gd name="T0" fmla="*/ 105 w 131"/>
                <a:gd name="T1" fmla="*/ 0 h 135"/>
                <a:gd name="T2" fmla="*/ 100 w 131"/>
                <a:gd name="T3" fmla="*/ 2 h 135"/>
                <a:gd name="T4" fmla="*/ 98 w 131"/>
                <a:gd name="T5" fmla="*/ 6 h 135"/>
                <a:gd name="T6" fmla="*/ 48 w 131"/>
                <a:gd name="T7" fmla="*/ 15 h 135"/>
                <a:gd name="T8" fmla="*/ 45 w 131"/>
                <a:gd name="T9" fmla="*/ 31 h 135"/>
                <a:gd name="T10" fmla="*/ 41 w 131"/>
                <a:gd name="T11" fmla="*/ 33 h 135"/>
                <a:gd name="T12" fmla="*/ 39 w 131"/>
                <a:gd name="T13" fmla="*/ 38 h 135"/>
                <a:gd name="T14" fmla="*/ 6 w 131"/>
                <a:gd name="T15" fmla="*/ 55 h 135"/>
                <a:gd name="T16" fmla="*/ 0 w 131"/>
                <a:gd name="T17" fmla="*/ 116 h 135"/>
                <a:gd name="T18" fmla="*/ 90 w 131"/>
                <a:gd name="T19" fmla="*/ 123 h 135"/>
                <a:gd name="T20" fmla="*/ 96 w 131"/>
                <a:gd name="T21" fmla="*/ 61 h 135"/>
                <a:gd name="T22" fmla="*/ 55 w 131"/>
                <a:gd name="T23" fmla="*/ 55 h 135"/>
                <a:gd name="T24" fmla="*/ 53 w 131"/>
                <a:gd name="T25" fmla="*/ 35 h 135"/>
                <a:gd name="T26" fmla="*/ 51 w 131"/>
                <a:gd name="T27" fmla="*/ 31 h 135"/>
                <a:gd name="T28" fmla="*/ 50 w 131"/>
                <a:gd name="T29" fmla="*/ 25 h 135"/>
                <a:gd name="T30" fmla="*/ 54 w 131"/>
                <a:gd name="T31" fmla="*/ 15 h 135"/>
                <a:gd name="T32" fmla="*/ 98 w 131"/>
                <a:gd name="T33" fmla="*/ 11 h 135"/>
                <a:gd name="T34" fmla="*/ 100 w 131"/>
                <a:gd name="T35" fmla="*/ 14 h 135"/>
                <a:gd name="T36" fmla="*/ 105 w 131"/>
                <a:gd name="T37" fmla="*/ 16 h 135"/>
                <a:gd name="T38" fmla="*/ 131 w 131"/>
                <a:gd name="T39" fmla="*/ 13 h 135"/>
                <a:gd name="T40" fmla="*/ 128 w 131"/>
                <a:gd name="T41" fmla="*/ 0 h 135"/>
                <a:gd name="T42" fmla="*/ 85 w 131"/>
                <a:gd name="T43" fmla="*/ 61 h 135"/>
                <a:gd name="T44" fmla="*/ 90 w 131"/>
                <a:gd name="T45" fmla="*/ 112 h 135"/>
                <a:gd name="T46" fmla="*/ 11 w 131"/>
                <a:gd name="T47" fmla="*/ 117 h 135"/>
                <a:gd name="T48" fmla="*/ 6 w 131"/>
                <a:gd name="T49" fmla="*/ 66 h 135"/>
                <a:gd name="T50" fmla="*/ 39 w 131"/>
                <a:gd name="T51" fmla="*/ 61 h 135"/>
                <a:gd name="T52" fmla="*/ 61 w 131"/>
                <a:gd name="T53" fmla="*/ 124 h 135"/>
                <a:gd name="T54" fmla="*/ 33 w 131"/>
                <a:gd name="T55" fmla="*/ 126 h 135"/>
                <a:gd name="T56" fmla="*/ 35 w 131"/>
                <a:gd name="T57" fmla="*/ 135 h 135"/>
                <a:gd name="T58" fmla="*/ 63 w 131"/>
                <a:gd name="T59" fmla="*/ 133 h 135"/>
                <a:gd name="T60" fmla="*/ 61 w 131"/>
                <a:gd name="T61" fmla="*/ 124 h 135"/>
                <a:gd name="T62" fmla="*/ 36 w 131"/>
                <a:gd name="T63" fmla="*/ 94 h 135"/>
                <a:gd name="T64" fmla="*/ 60 w 131"/>
                <a:gd name="T65" fmla="*/ 95 h 135"/>
                <a:gd name="T66" fmla="*/ 62 w 131"/>
                <a:gd name="T67" fmla="*/ 95 h 135"/>
                <a:gd name="T68" fmla="*/ 47 w 131"/>
                <a:gd name="T69" fmla="*/ 86 h 135"/>
                <a:gd name="T70" fmla="*/ 33 w 131"/>
                <a:gd name="T71" fmla="*/ 94 h 135"/>
                <a:gd name="T72" fmla="*/ 38 w 131"/>
                <a:gd name="T73" fmla="*/ 96 h 135"/>
                <a:gd name="T74" fmla="*/ 40 w 131"/>
                <a:gd name="T75" fmla="*/ 99 h 135"/>
                <a:gd name="T76" fmla="*/ 55 w 131"/>
                <a:gd name="T77" fmla="*/ 99 h 135"/>
                <a:gd name="T78" fmla="*/ 57 w 131"/>
                <a:gd name="T79" fmla="*/ 99 h 135"/>
                <a:gd name="T80" fmla="*/ 47 w 131"/>
                <a:gd name="T81" fmla="*/ 92 h 135"/>
                <a:gd name="T82" fmla="*/ 44 w 131"/>
                <a:gd name="T83" fmla="*/ 106 h 135"/>
                <a:gd name="T84" fmla="*/ 50 w 131"/>
                <a:gd name="T85" fmla="*/ 10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1" h="135">
                  <a:moveTo>
                    <a:pt x="128" y="0"/>
                  </a:moveTo>
                  <a:cubicBezTo>
                    <a:pt x="105" y="0"/>
                    <a:pt x="105" y="0"/>
                    <a:pt x="105" y="0"/>
                  </a:cubicBezTo>
                  <a:cubicBezTo>
                    <a:pt x="103" y="0"/>
                    <a:pt x="102" y="1"/>
                    <a:pt x="102" y="2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99" y="2"/>
                    <a:pt x="98" y="3"/>
                    <a:pt x="98" y="4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0" y="6"/>
                    <a:pt x="75" y="6"/>
                    <a:pt x="64" y="6"/>
                  </a:cubicBezTo>
                  <a:cubicBezTo>
                    <a:pt x="55" y="6"/>
                    <a:pt x="50" y="11"/>
                    <a:pt x="48" y="15"/>
                  </a:cubicBezTo>
                  <a:cubicBezTo>
                    <a:pt x="45" y="20"/>
                    <a:pt x="45" y="24"/>
                    <a:pt x="45" y="25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2" y="31"/>
                    <a:pt x="41" y="32"/>
                    <a:pt x="41" y="33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0" y="35"/>
                    <a:pt x="39" y="36"/>
                    <a:pt x="39" y="38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3" y="55"/>
                    <a:pt x="0" y="58"/>
                    <a:pt x="0" y="61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20"/>
                    <a:pt x="3" y="123"/>
                    <a:pt x="6" y="123"/>
                  </a:cubicBezTo>
                  <a:cubicBezTo>
                    <a:pt x="90" y="123"/>
                    <a:pt x="90" y="123"/>
                    <a:pt x="90" y="123"/>
                  </a:cubicBezTo>
                  <a:cubicBezTo>
                    <a:pt x="93" y="123"/>
                    <a:pt x="96" y="120"/>
                    <a:pt x="96" y="116"/>
                  </a:cubicBezTo>
                  <a:cubicBezTo>
                    <a:pt x="96" y="61"/>
                    <a:pt x="96" y="61"/>
                    <a:pt x="96" y="61"/>
                  </a:cubicBezTo>
                  <a:cubicBezTo>
                    <a:pt x="96" y="58"/>
                    <a:pt x="93" y="55"/>
                    <a:pt x="90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6"/>
                    <a:pt x="54" y="35"/>
                    <a:pt x="53" y="35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3" y="32"/>
                    <a:pt x="52" y="31"/>
                    <a:pt x="51" y="31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50" y="25"/>
                    <a:pt x="50" y="24"/>
                    <a:pt x="50" y="22"/>
                  </a:cubicBezTo>
                  <a:cubicBezTo>
                    <a:pt x="51" y="20"/>
                    <a:pt x="52" y="17"/>
                    <a:pt x="54" y="15"/>
                  </a:cubicBezTo>
                  <a:cubicBezTo>
                    <a:pt x="56" y="13"/>
                    <a:pt x="59" y="11"/>
                    <a:pt x="64" y="11"/>
                  </a:cubicBezTo>
                  <a:cubicBezTo>
                    <a:pt x="75" y="11"/>
                    <a:pt x="90" y="11"/>
                    <a:pt x="98" y="11"/>
                  </a:cubicBezTo>
                  <a:cubicBezTo>
                    <a:pt x="98" y="11"/>
                    <a:pt x="98" y="11"/>
                    <a:pt x="98" y="11"/>
                  </a:cubicBezTo>
                  <a:cubicBezTo>
                    <a:pt x="98" y="13"/>
                    <a:pt x="99" y="14"/>
                    <a:pt x="100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2" y="15"/>
                    <a:pt x="103" y="16"/>
                    <a:pt x="105" y="16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30" y="16"/>
                    <a:pt x="131" y="14"/>
                    <a:pt x="131" y="13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1"/>
                    <a:pt x="130" y="0"/>
                    <a:pt x="128" y="0"/>
                  </a:cubicBezTo>
                  <a:close/>
                  <a:moveTo>
                    <a:pt x="55" y="61"/>
                  </a:moveTo>
                  <a:cubicBezTo>
                    <a:pt x="85" y="61"/>
                    <a:pt x="85" y="61"/>
                    <a:pt x="85" y="61"/>
                  </a:cubicBezTo>
                  <a:cubicBezTo>
                    <a:pt x="88" y="61"/>
                    <a:pt x="90" y="63"/>
                    <a:pt x="90" y="66"/>
                  </a:cubicBezTo>
                  <a:cubicBezTo>
                    <a:pt x="90" y="112"/>
                    <a:pt x="90" y="112"/>
                    <a:pt x="90" y="112"/>
                  </a:cubicBezTo>
                  <a:cubicBezTo>
                    <a:pt x="90" y="115"/>
                    <a:pt x="88" y="117"/>
                    <a:pt x="85" y="117"/>
                  </a:cubicBezTo>
                  <a:cubicBezTo>
                    <a:pt x="11" y="117"/>
                    <a:pt x="11" y="117"/>
                    <a:pt x="11" y="117"/>
                  </a:cubicBezTo>
                  <a:cubicBezTo>
                    <a:pt x="8" y="117"/>
                    <a:pt x="6" y="115"/>
                    <a:pt x="6" y="112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3"/>
                    <a:pt x="8" y="61"/>
                    <a:pt x="11" y="61"/>
                  </a:cubicBezTo>
                  <a:cubicBezTo>
                    <a:pt x="39" y="61"/>
                    <a:pt x="39" y="61"/>
                    <a:pt x="39" y="61"/>
                  </a:cubicBezTo>
                  <a:lnTo>
                    <a:pt x="55" y="61"/>
                  </a:lnTo>
                  <a:close/>
                  <a:moveTo>
                    <a:pt x="61" y="124"/>
                  </a:moveTo>
                  <a:cubicBezTo>
                    <a:pt x="35" y="124"/>
                    <a:pt x="35" y="124"/>
                    <a:pt x="35" y="124"/>
                  </a:cubicBezTo>
                  <a:cubicBezTo>
                    <a:pt x="34" y="124"/>
                    <a:pt x="33" y="125"/>
                    <a:pt x="33" y="126"/>
                  </a:cubicBezTo>
                  <a:cubicBezTo>
                    <a:pt x="33" y="133"/>
                    <a:pt x="33" y="133"/>
                    <a:pt x="33" y="133"/>
                  </a:cubicBezTo>
                  <a:cubicBezTo>
                    <a:pt x="33" y="134"/>
                    <a:pt x="34" y="135"/>
                    <a:pt x="35" y="135"/>
                  </a:cubicBezTo>
                  <a:cubicBezTo>
                    <a:pt x="61" y="135"/>
                    <a:pt x="61" y="135"/>
                    <a:pt x="61" y="135"/>
                  </a:cubicBezTo>
                  <a:cubicBezTo>
                    <a:pt x="62" y="135"/>
                    <a:pt x="63" y="134"/>
                    <a:pt x="63" y="133"/>
                  </a:cubicBezTo>
                  <a:cubicBezTo>
                    <a:pt x="63" y="126"/>
                    <a:pt x="63" y="126"/>
                    <a:pt x="63" y="126"/>
                  </a:cubicBezTo>
                  <a:cubicBezTo>
                    <a:pt x="63" y="125"/>
                    <a:pt x="62" y="124"/>
                    <a:pt x="61" y="124"/>
                  </a:cubicBezTo>
                  <a:close/>
                  <a:moveTo>
                    <a:pt x="33" y="94"/>
                  </a:moveTo>
                  <a:cubicBezTo>
                    <a:pt x="34" y="95"/>
                    <a:pt x="35" y="95"/>
                    <a:pt x="36" y="94"/>
                  </a:cubicBezTo>
                  <a:cubicBezTo>
                    <a:pt x="39" y="91"/>
                    <a:pt x="43" y="89"/>
                    <a:pt x="47" y="89"/>
                  </a:cubicBezTo>
                  <a:cubicBezTo>
                    <a:pt x="52" y="89"/>
                    <a:pt x="56" y="91"/>
                    <a:pt x="60" y="95"/>
                  </a:cubicBezTo>
                  <a:cubicBezTo>
                    <a:pt x="60" y="95"/>
                    <a:pt x="60" y="95"/>
                    <a:pt x="61" y="95"/>
                  </a:cubicBezTo>
                  <a:cubicBezTo>
                    <a:pt x="61" y="95"/>
                    <a:pt x="62" y="95"/>
                    <a:pt x="62" y="95"/>
                  </a:cubicBezTo>
                  <a:cubicBezTo>
                    <a:pt x="63" y="94"/>
                    <a:pt x="63" y="93"/>
                    <a:pt x="62" y="92"/>
                  </a:cubicBezTo>
                  <a:cubicBezTo>
                    <a:pt x="58" y="88"/>
                    <a:pt x="53" y="86"/>
                    <a:pt x="47" y="86"/>
                  </a:cubicBezTo>
                  <a:cubicBezTo>
                    <a:pt x="42" y="86"/>
                    <a:pt x="37" y="88"/>
                    <a:pt x="33" y="91"/>
                  </a:cubicBezTo>
                  <a:cubicBezTo>
                    <a:pt x="33" y="92"/>
                    <a:pt x="33" y="93"/>
                    <a:pt x="33" y="94"/>
                  </a:cubicBezTo>
                  <a:close/>
                  <a:moveTo>
                    <a:pt x="47" y="92"/>
                  </a:moveTo>
                  <a:cubicBezTo>
                    <a:pt x="44" y="92"/>
                    <a:pt x="41" y="94"/>
                    <a:pt x="38" y="96"/>
                  </a:cubicBezTo>
                  <a:cubicBezTo>
                    <a:pt x="37" y="97"/>
                    <a:pt x="37" y="98"/>
                    <a:pt x="38" y="99"/>
                  </a:cubicBezTo>
                  <a:cubicBezTo>
                    <a:pt x="39" y="99"/>
                    <a:pt x="40" y="99"/>
                    <a:pt x="40" y="99"/>
                  </a:cubicBezTo>
                  <a:cubicBezTo>
                    <a:pt x="42" y="97"/>
                    <a:pt x="45" y="96"/>
                    <a:pt x="47" y="96"/>
                  </a:cubicBezTo>
                  <a:cubicBezTo>
                    <a:pt x="50" y="96"/>
                    <a:pt x="53" y="97"/>
                    <a:pt x="55" y="99"/>
                  </a:cubicBezTo>
                  <a:cubicBezTo>
                    <a:pt x="55" y="100"/>
                    <a:pt x="56" y="100"/>
                    <a:pt x="56" y="100"/>
                  </a:cubicBezTo>
                  <a:cubicBezTo>
                    <a:pt x="56" y="100"/>
                    <a:pt x="57" y="100"/>
                    <a:pt x="57" y="99"/>
                  </a:cubicBezTo>
                  <a:cubicBezTo>
                    <a:pt x="58" y="99"/>
                    <a:pt x="58" y="97"/>
                    <a:pt x="57" y="97"/>
                  </a:cubicBezTo>
                  <a:cubicBezTo>
                    <a:pt x="55" y="94"/>
                    <a:pt x="51" y="92"/>
                    <a:pt x="47" y="92"/>
                  </a:cubicBezTo>
                  <a:close/>
                  <a:moveTo>
                    <a:pt x="45" y="101"/>
                  </a:moveTo>
                  <a:cubicBezTo>
                    <a:pt x="43" y="102"/>
                    <a:pt x="43" y="105"/>
                    <a:pt x="44" y="106"/>
                  </a:cubicBezTo>
                  <a:cubicBezTo>
                    <a:pt x="46" y="108"/>
                    <a:pt x="49" y="108"/>
                    <a:pt x="50" y="107"/>
                  </a:cubicBezTo>
                  <a:cubicBezTo>
                    <a:pt x="52" y="105"/>
                    <a:pt x="52" y="102"/>
                    <a:pt x="50" y="101"/>
                  </a:cubicBezTo>
                  <a:cubicBezTo>
                    <a:pt x="49" y="99"/>
                    <a:pt x="46" y="99"/>
                    <a:pt x="45" y="1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0" name="Freeform 98">
              <a:extLst>
                <a:ext uri="{FF2B5EF4-FFF2-40B4-BE49-F238E27FC236}">
                  <a16:creationId xmlns:a16="http://schemas.microsoft.com/office/drawing/2014/main" id="{18298783-1DD2-4004-9700-F7D8ED1E53A7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6765" y="998135"/>
              <a:ext cx="85725" cy="209550"/>
            </a:xfrm>
            <a:custGeom>
              <a:avLst/>
              <a:gdLst>
                <a:gd name="T0" fmla="*/ 8 w 23"/>
                <a:gd name="T1" fmla="*/ 57 h 57"/>
                <a:gd name="T2" fmla="*/ 1 w 23"/>
                <a:gd name="T3" fmla="*/ 53 h 57"/>
                <a:gd name="T4" fmla="*/ 0 w 23"/>
                <a:gd name="T5" fmla="*/ 48 h 57"/>
                <a:gd name="T6" fmla="*/ 0 w 23"/>
                <a:gd name="T7" fmla="*/ 47 h 57"/>
                <a:gd name="T8" fmla="*/ 0 w 23"/>
                <a:gd name="T9" fmla="*/ 13 h 57"/>
                <a:gd name="T10" fmla="*/ 0 w 23"/>
                <a:gd name="T11" fmla="*/ 13 h 57"/>
                <a:gd name="T12" fmla="*/ 2 w 23"/>
                <a:gd name="T13" fmla="*/ 6 h 57"/>
                <a:gd name="T14" fmla="*/ 12 w 23"/>
                <a:gd name="T15" fmla="*/ 0 h 57"/>
                <a:gd name="T16" fmla="*/ 21 w 23"/>
                <a:gd name="T17" fmla="*/ 6 h 57"/>
                <a:gd name="T18" fmla="*/ 23 w 23"/>
                <a:gd name="T19" fmla="*/ 13 h 57"/>
                <a:gd name="T20" fmla="*/ 23 w 23"/>
                <a:gd name="T21" fmla="*/ 14 h 57"/>
                <a:gd name="T22" fmla="*/ 23 w 23"/>
                <a:gd name="T23" fmla="*/ 31 h 57"/>
                <a:gd name="T24" fmla="*/ 23 w 23"/>
                <a:gd name="T25" fmla="*/ 47 h 57"/>
                <a:gd name="T26" fmla="*/ 19 w 23"/>
                <a:gd name="T27" fmla="*/ 14 h 57"/>
                <a:gd name="T28" fmla="*/ 19 w 23"/>
                <a:gd name="T29" fmla="*/ 13 h 57"/>
                <a:gd name="T30" fmla="*/ 17 w 23"/>
                <a:gd name="T31" fmla="*/ 7 h 57"/>
                <a:gd name="T32" fmla="*/ 12 w 23"/>
                <a:gd name="T33" fmla="*/ 4 h 57"/>
                <a:gd name="T34" fmla="*/ 5 w 23"/>
                <a:gd name="T35" fmla="*/ 8 h 57"/>
                <a:gd name="T36" fmla="*/ 4 w 23"/>
                <a:gd name="T37" fmla="*/ 13 h 57"/>
                <a:gd name="T38" fmla="*/ 4 w 23"/>
                <a:gd name="T39" fmla="*/ 13 h 57"/>
                <a:gd name="T40" fmla="*/ 4 w 23"/>
                <a:gd name="T41" fmla="*/ 13 h 57"/>
                <a:gd name="T42" fmla="*/ 4 w 23"/>
                <a:gd name="T43" fmla="*/ 48 h 57"/>
                <a:gd name="T44" fmla="*/ 4 w 23"/>
                <a:gd name="T45" fmla="*/ 48 h 57"/>
                <a:gd name="T46" fmla="*/ 5 w 23"/>
                <a:gd name="T47" fmla="*/ 51 h 57"/>
                <a:gd name="T48" fmla="*/ 8 w 23"/>
                <a:gd name="T49" fmla="*/ 53 h 57"/>
                <a:gd name="T50" fmla="*/ 9 w 23"/>
                <a:gd name="T51" fmla="*/ 53 h 57"/>
                <a:gd name="T52" fmla="*/ 12 w 23"/>
                <a:gd name="T53" fmla="*/ 51 h 57"/>
                <a:gd name="T54" fmla="*/ 13 w 23"/>
                <a:gd name="T55" fmla="*/ 48 h 57"/>
                <a:gd name="T56" fmla="*/ 13 w 23"/>
                <a:gd name="T57" fmla="*/ 47 h 57"/>
                <a:gd name="T58" fmla="*/ 13 w 23"/>
                <a:gd name="T59" fmla="*/ 18 h 57"/>
                <a:gd name="T60" fmla="*/ 13 w 23"/>
                <a:gd name="T61" fmla="*/ 18 h 57"/>
                <a:gd name="T62" fmla="*/ 13 w 23"/>
                <a:gd name="T63" fmla="*/ 16 h 57"/>
                <a:gd name="T64" fmla="*/ 11 w 23"/>
                <a:gd name="T65" fmla="*/ 16 h 57"/>
                <a:gd name="T66" fmla="*/ 10 w 23"/>
                <a:gd name="T67" fmla="*/ 17 h 57"/>
                <a:gd name="T68" fmla="*/ 9 w 23"/>
                <a:gd name="T69" fmla="*/ 18 h 57"/>
                <a:gd name="T70" fmla="*/ 9 w 23"/>
                <a:gd name="T71" fmla="*/ 45 h 57"/>
                <a:gd name="T72" fmla="*/ 5 w 23"/>
                <a:gd name="T73" fmla="*/ 18 h 57"/>
                <a:gd name="T74" fmla="*/ 6 w 23"/>
                <a:gd name="T75" fmla="*/ 15 h 57"/>
                <a:gd name="T76" fmla="*/ 11 w 23"/>
                <a:gd name="T77" fmla="*/ 12 h 57"/>
                <a:gd name="T78" fmla="*/ 16 w 23"/>
                <a:gd name="T79" fmla="*/ 14 h 57"/>
                <a:gd name="T80" fmla="*/ 17 w 23"/>
                <a:gd name="T81" fmla="*/ 17 h 57"/>
                <a:gd name="T82" fmla="*/ 17 w 23"/>
                <a:gd name="T83" fmla="*/ 18 h 57"/>
                <a:gd name="T84" fmla="*/ 17 w 23"/>
                <a:gd name="T85" fmla="*/ 48 h 57"/>
                <a:gd name="T86" fmla="*/ 16 w 23"/>
                <a:gd name="T87" fmla="*/ 53 h 57"/>
                <a:gd name="T88" fmla="*/ 9 w 23"/>
                <a:gd name="T89" fmla="*/ 57 h 57"/>
                <a:gd name="T90" fmla="*/ 9 w 23"/>
                <a:gd name="T9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3" h="57">
                  <a:moveTo>
                    <a:pt x="9" y="57"/>
                  </a:moveTo>
                  <a:cubicBezTo>
                    <a:pt x="9" y="57"/>
                    <a:pt x="8" y="57"/>
                    <a:pt x="8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5" y="57"/>
                    <a:pt x="2" y="55"/>
                    <a:pt x="1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1"/>
                    <a:pt x="0" y="49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9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3"/>
                    <a:pt x="7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7" y="0"/>
                    <a:pt x="20" y="3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3" y="8"/>
                    <a:pt x="23" y="11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5"/>
                    <a:pt x="23" y="23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9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16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2"/>
                    <a:pt x="18" y="9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6"/>
                    <a:pt x="15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8" y="4"/>
                    <a:pt x="6" y="6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10"/>
                    <a:pt x="4" y="12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49"/>
                    <a:pt x="4" y="50"/>
                    <a:pt x="5" y="51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5" y="52"/>
                    <a:pt x="6" y="53"/>
                    <a:pt x="8" y="53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8" y="53"/>
                    <a:pt x="9" y="5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11" y="53"/>
                    <a:pt x="12" y="52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3" y="50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0" y="16"/>
                    <a:pt x="10" y="16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6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3"/>
                    <a:pt x="9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4" y="12"/>
                    <a:pt x="16" y="13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7" y="16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50"/>
                    <a:pt x="16" y="53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5" y="55"/>
                    <a:pt x="13" y="57"/>
                    <a:pt x="9" y="57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57"/>
                    <a:pt x="9" y="57"/>
                    <a:pt x="9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1" name="Freeform 99">
              <a:extLst>
                <a:ext uri="{FF2B5EF4-FFF2-40B4-BE49-F238E27FC236}">
                  <a16:creationId xmlns:a16="http://schemas.microsoft.com/office/drawing/2014/main" id="{9462B6DD-0992-4BBA-B954-CB5989A1AE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3640" y="856847"/>
              <a:ext cx="209550" cy="207963"/>
            </a:xfrm>
            <a:custGeom>
              <a:avLst/>
              <a:gdLst>
                <a:gd name="T0" fmla="*/ 56 w 57"/>
                <a:gd name="T1" fmla="*/ 25 h 57"/>
                <a:gd name="T2" fmla="*/ 51 w 57"/>
                <a:gd name="T3" fmla="*/ 25 h 57"/>
                <a:gd name="T4" fmla="*/ 47 w 57"/>
                <a:gd name="T5" fmla="*/ 16 h 57"/>
                <a:gd name="T6" fmla="*/ 51 w 57"/>
                <a:gd name="T7" fmla="*/ 12 h 57"/>
                <a:gd name="T8" fmla="*/ 51 w 57"/>
                <a:gd name="T9" fmla="*/ 10 h 57"/>
                <a:gd name="T10" fmla="*/ 48 w 57"/>
                <a:gd name="T11" fmla="*/ 7 h 57"/>
                <a:gd name="T12" fmla="*/ 46 w 57"/>
                <a:gd name="T13" fmla="*/ 7 h 57"/>
                <a:gd name="T14" fmla="*/ 42 w 57"/>
                <a:gd name="T15" fmla="*/ 11 h 57"/>
                <a:gd name="T16" fmla="*/ 32 w 57"/>
                <a:gd name="T17" fmla="*/ 7 h 57"/>
                <a:gd name="T18" fmla="*/ 32 w 57"/>
                <a:gd name="T19" fmla="*/ 1 h 57"/>
                <a:gd name="T20" fmla="*/ 31 w 57"/>
                <a:gd name="T21" fmla="*/ 0 h 57"/>
                <a:gd name="T22" fmla="*/ 27 w 57"/>
                <a:gd name="T23" fmla="*/ 0 h 57"/>
                <a:gd name="T24" fmla="*/ 25 w 57"/>
                <a:gd name="T25" fmla="*/ 1 h 57"/>
                <a:gd name="T26" fmla="*/ 25 w 57"/>
                <a:gd name="T27" fmla="*/ 7 h 57"/>
                <a:gd name="T28" fmla="*/ 16 w 57"/>
                <a:gd name="T29" fmla="*/ 11 h 57"/>
                <a:gd name="T30" fmla="*/ 12 w 57"/>
                <a:gd name="T31" fmla="*/ 7 h 57"/>
                <a:gd name="T32" fmla="*/ 10 w 57"/>
                <a:gd name="T33" fmla="*/ 7 h 57"/>
                <a:gd name="T34" fmla="*/ 7 w 57"/>
                <a:gd name="T35" fmla="*/ 10 h 57"/>
                <a:gd name="T36" fmla="*/ 7 w 57"/>
                <a:gd name="T37" fmla="*/ 12 h 57"/>
                <a:gd name="T38" fmla="*/ 11 w 57"/>
                <a:gd name="T39" fmla="*/ 16 h 57"/>
                <a:gd name="T40" fmla="*/ 7 w 57"/>
                <a:gd name="T41" fmla="*/ 25 h 57"/>
                <a:gd name="T42" fmla="*/ 2 w 57"/>
                <a:gd name="T43" fmla="*/ 25 h 57"/>
                <a:gd name="T44" fmla="*/ 0 w 57"/>
                <a:gd name="T45" fmla="*/ 26 h 57"/>
                <a:gd name="T46" fmla="*/ 0 w 57"/>
                <a:gd name="T47" fmla="*/ 30 h 57"/>
                <a:gd name="T48" fmla="*/ 2 w 57"/>
                <a:gd name="T49" fmla="*/ 32 h 57"/>
                <a:gd name="T50" fmla="*/ 7 w 57"/>
                <a:gd name="T51" fmla="*/ 32 h 57"/>
                <a:gd name="T52" fmla="*/ 11 w 57"/>
                <a:gd name="T53" fmla="*/ 41 h 57"/>
                <a:gd name="T54" fmla="*/ 7 w 57"/>
                <a:gd name="T55" fmla="*/ 45 h 57"/>
                <a:gd name="T56" fmla="*/ 7 w 57"/>
                <a:gd name="T57" fmla="*/ 47 h 57"/>
                <a:gd name="T58" fmla="*/ 10 w 57"/>
                <a:gd name="T59" fmla="*/ 50 h 57"/>
                <a:gd name="T60" fmla="*/ 12 w 57"/>
                <a:gd name="T61" fmla="*/ 50 h 57"/>
                <a:gd name="T62" fmla="*/ 16 w 57"/>
                <a:gd name="T63" fmla="*/ 46 h 57"/>
                <a:gd name="T64" fmla="*/ 25 w 57"/>
                <a:gd name="T65" fmla="*/ 50 h 57"/>
                <a:gd name="T66" fmla="*/ 25 w 57"/>
                <a:gd name="T67" fmla="*/ 56 h 57"/>
                <a:gd name="T68" fmla="*/ 27 w 57"/>
                <a:gd name="T69" fmla="*/ 57 h 57"/>
                <a:gd name="T70" fmla="*/ 31 w 57"/>
                <a:gd name="T71" fmla="*/ 57 h 57"/>
                <a:gd name="T72" fmla="*/ 32 w 57"/>
                <a:gd name="T73" fmla="*/ 56 h 57"/>
                <a:gd name="T74" fmla="*/ 32 w 57"/>
                <a:gd name="T75" fmla="*/ 50 h 57"/>
                <a:gd name="T76" fmla="*/ 42 w 57"/>
                <a:gd name="T77" fmla="*/ 46 h 57"/>
                <a:gd name="T78" fmla="*/ 46 w 57"/>
                <a:gd name="T79" fmla="*/ 50 h 57"/>
                <a:gd name="T80" fmla="*/ 48 w 57"/>
                <a:gd name="T81" fmla="*/ 50 h 57"/>
                <a:gd name="T82" fmla="*/ 51 w 57"/>
                <a:gd name="T83" fmla="*/ 47 h 57"/>
                <a:gd name="T84" fmla="*/ 51 w 57"/>
                <a:gd name="T85" fmla="*/ 45 h 57"/>
                <a:gd name="T86" fmla="*/ 47 w 57"/>
                <a:gd name="T87" fmla="*/ 41 h 57"/>
                <a:gd name="T88" fmla="*/ 51 w 57"/>
                <a:gd name="T89" fmla="*/ 32 h 57"/>
                <a:gd name="T90" fmla="*/ 56 w 57"/>
                <a:gd name="T91" fmla="*/ 32 h 57"/>
                <a:gd name="T92" fmla="*/ 57 w 57"/>
                <a:gd name="T93" fmla="*/ 30 h 57"/>
                <a:gd name="T94" fmla="*/ 57 w 57"/>
                <a:gd name="T95" fmla="*/ 26 h 57"/>
                <a:gd name="T96" fmla="*/ 56 w 57"/>
                <a:gd name="T97" fmla="*/ 25 h 57"/>
                <a:gd name="T98" fmla="*/ 29 w 57"/>
                <a:gd name="T99" fmla="*/ 42 h 57"/>
                <a:gd name="T100" fmla="*/ 15 w 57"/>
                <a:gd name="T101" fmla="*/ 28 h 57"/>
                <a:gd name="T102" fmla="*/ 29 w 57"/>
                <a:gd name="T103" fmla="*/ 14 h 57"/>
                <a:gd name="T104" fmla="*/ 43 w 57"/>
                <a:gd name="T105" fmla="*/ 28 h 57"/>
                <a:gd name="T106" fmla="*/ 29 w 57"/>
                <a:gd name="T107" fmla="*/ 4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7" h="57">
                  <a:moveTo>
                    <a:pt x="56" y="25"/>
                  </a:moveTo>
                  <a:cubicBezTo>
                    <a:pt x="51" y="25"/>
                    <a:pt x="51" y="25"/>
                    <a:pt x="51" y="25"/>
                  </a:cubicBezTo>
                  <a:cubicBezTo>
                    <a:pt x="50" y="21"/>
                    <a:pt x="49" y="18"/>
                    <a:pt x="47" y="16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11"/>
                    <a:pt x="51" y="10"/>
                    <a:pt x="51" y="10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7" y="6"/>
                    <a:pt x="46" y="6"/>
                    <a:pt x="46" y="7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39" y="9"/>
                    <a:pt x="36" y="7"/>
                    <a:pt x="32" y="7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0"/>
                    <a:pt x="32" y="0"/>
                    <a:pt x="31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5" y="0"/>
                    <a:pt x="25" y="1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2" y="7"/>
                    <a:pt x="19" y="9"/>
                    <a:pt x="16" y="11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6"/>
                    <a:pt x="11" y="6"/>
                    <a:pt x="10" y="7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9" y="18"/>
                    <a:pt x="8" y="21"/>
                    <a:pt x="7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1" y="25"/>
                    <a:pt x="0" y="26"/>
                    <a:pt x="0" y="2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1"/>
                    <a:pt x="1" y="32"/>
                    <a:pt x="2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8" y="35"/>
                    <a:pt x="9" y="39"/>
                    <a:pt x="11" y="41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6"/>
                    <a:pt x="7" y="47"/>
                    <a:pt x="7" y="47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1" y="51"/>
                    <a:pt x="12" y="51"/>
                    <a:pt x="12" y="50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9" y="48"/>
                    <a:pt x="22" y="50"/>
                    <a:pt x="25" y="50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5" y="56"/>
                    <a:pt x="26" y="57"/>
                    <a:pt x="27" y="57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32" y="57"/>
                    <a:pt x="32" y="56"/>
                    <a:pt x="32" y="56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6" y="50"/>
                    <a:pt x="39" y="48"/>
                    <a:pt x="42" y="46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6" y="51"/>
                    <a:pt x="47" y="51"/>
                    <a:pt x="48" y="50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1" y="47"/>
                    <a:pt x="51" y="46"/>
                    <a:pt x="51" y="45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9" y="39"/>
                    <a:pt x="50" y="35"/>
                    <a:pt x="51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7" y="32"/>
                    <a:pt x="57" y="31"/>
                    <a:pt x="57" y="30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6"/>
                    <a:pt x="57" y="25"/>
                    <a:pt x="56" y="25"/>
                  </a:cubicBezTo>
                  <a:close/>
                  <a:moveTo>
                    <a:pt x="29" y="42"/>
                  </a:moveTo>
                  <a:cubicBezTo>
                    <a:pt x="21" y="42"/>
                    <a:pt x="15" y="36"/>
                    <a:pt x="15" y="28"/>
                  </a:cubicBezTo>
                  <a:cubicBezTo>
                    <a:pt x="15" y="21"/>
                    <a:pt x="21" y="14"/>
                    <a:pt x="29" y="14"/>
                  </a:cubicBezTo>
                  <a:cubicBezTo>
                    <a:pt x="37" y="14"/>
                    <a:pt x="43" y="21"/>
                    <a:pt x="43" y="28"/>
                  </a:cubicBezTo>
                  <a:cubicBezTo>
                    <a:pt x="43" y="36"/>
                    <a:pt x="37" y="42"/>
                    <a:pt x="29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2" name="Oval 100">
              <a:extLst>
                <a:ext uri="{FF2B5EF4-FFF2-40B4-BE49-F238E27FC236}">
                  <a16:creationId xmlns:a16="http://schemas.microsoft.com/office/drawing/2014/main" id="{C9ABB0D0-DDE3-48A9-A518-7129197C22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9365" y="939397"/>
              <a:ext cx="42863" cy="412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3" name="Freeform 101">
              <a:extLst>
                <a:ext uri="{FF2B5EF4-FFF2-40B4-BE49-F238E27FC236}">
                  <a16:creationId xmlns:a16="http://schemas.microsoft.com/office/drawing/2014/main" id="{93FF6589-05E2-47B0-A777-73FE71ACEB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81265" y="2231622"/>
              <a:ext cx="120650" cy="123825"/>
            </a:xfrm>
            <a:custGeom>
              <a:avLst/>
              <a:gdLst>
                <a:gd name="T0" fmla="*/ 10 w 33"/>
                <a:gd name="T1" fmla="*/ 23 h 34"/>
                <a:gd name="T2" fmla="*/ 16 w 33"/>
                <a:gd name="T3" fmla="*/ 12 h 34"/>
                <a:gd name="T4" fmla="*/ 22 w 33"/>
                <a:gd name="T5" fmla="*/ 15 h 34"/>
                <a:gd name="T6" fmla="*/ 18 w 33"/>
                <a:gd name="T7" fmla="*/ 0 h 34"/>
                <a:gd name="T8" fmla="*/ 0 w 33"/>
                <a:gd name="T9" fmla="*/ 3 h 34"/>
                <a:gd name="T10" fmla="*/ 5 w 33"/>
                <a:gd name="T11" fmla="*/ 6 h 34"/>
                <a:gd name="T12" fmla="*/ 1 w 33"/>
                <a:gd name="T13" fmla="*/ 12 h 34"/>
                <a:gd name="T14" fmla="*/ 3 w 33"/>
                <a:gd name="T15" fmla="*/ 19 h 34"/>
                <a:gd name="T16" fmla="*/ 11 w 33"/>
                <a:gd name="T17" fmla="*/ 32 h 34"/>
                <a:gd name="T18" fmla="*/ 10 w 33"/>
                <a:gd name="T19" fmla="*/ 23 h 34"/>
                <a:gd name="T20" fmla="*/ 32 w 33"/>
                <a:gd name="T21" fmla="*/ 21 h 34"/>
                <a:gd name="T22" fmla="*/ 12 w 33"/>
                <a:gd name="T23" fmla="*/ 21 h 34"/>
                <a:gd name="T24" fmla="*/ 12 w 33"/>
                <a:gd name="T25" fmla="*/ 27 h 34"/>
                <a:gd name="T26" fmla="*/ 14 w 33"/>
                <a:gd name="T27" fmla="*/ 33 h 34"/>
                <a:gd name="T28" fmla="*/ 17 w 33"/>
                <a:gd name="T29" fmla="*/ 34 h 34"/>
                <a:gd name="T30" fmla="*/ 33 w 33"/>
                <a:gd name="T31" fmla="*/ 33 h 34"/>
                <a:gd name="T32" fmla="*/ 32 w 33"/>
                <a:gd name="T33" fmla="*/ 2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34">
                  <a:moveTo>
                    <a:pt x="10" y="23"/>
                  </a:moveTo>
                  <a:cubicBezTo>
                    <a:pt x="10" y="20"/>
                    <a:pt x="14" y="14"/>
                    <a:pt x="16" y="12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8"/>
                    <a:pt x="2" y="10"/>
                    <a:pt x="1" y="12"/>
                  </a:cubicBezTo>
                  <a:cubicBezTo>
                    <a:pt x="0" y="15"/>
                    <a:pt x="1" y="17"/>
                    <a:pt x="3" y="19"/>
                  </a:cubicBezTo>
                  <a:cubicBezTo>
                    <a:pt x="4" y="22"/>
                    <a:pt x="11" y="32"/>
                    <a:pt x="11" y="32"/>
                  </a:cubicBezTo>
                  <a:cubicBezTo>
                    <a:pt x="11" y="32"/>
                    <a:pt x="9" y="27"/>
                    <a:pt x="10" y="23"/>
                  </a:cubicBezTo>
                  <a:close/>
                  <a:moveTo>
                    <a:pt x="32" y="21"/>
                  </a:move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1" y="22"/>
                    <a:pt x="12" y="27"/>
                  </a:cubicBezTo>
                  <a:cubicBezTo>
                    <a:pt x="13" y="31"/>
                    <a:pt x="14" y="33"/>
                    <a:pt x="14" y="33"/>
                  </a:cubicBezTo>
                  <a:cubicBezTo>
                    <a:pt x="14" y="33"/>
                    <a:pt x="14" y="34"/>
                    <a:pt x="17" y="34"/>
                  </a:cubicBezTo>
                  <a:cubicBezTo>
                    <a:pt x="20" y="34"/>
                    <a:pt x="33" y="33"/>
                    <a:pt x="33" y="33"/>
                  </a:cubicBezTo>
                  <a:lnTo>
                    <a:pt x="32" y="21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4" name="Freeform 102">
              <a:extLst>
                <a:ext uri="{FF2B5EF4-FFF2-40B4-BE49-F238E27FC236}">
                  <a16:creationId xmlns:a16="http://schemas.microsoft.com/office/drawing/2014/main" id="{B9AEC9BC-D216-4CA7-8BF9-D80B5264C8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27303" y="2141135"/>
              <a:ext cx="157162" cy="85725"/>
            </a:xfrm>
            <a:custGeom>
              <a:avLst/>
              <a:gdLst>
                <a:gd name="T0" fmla="*/ 21 w 43"/>
                <a:gd name="T1" fmla="*/ 4 h 24"/>
                <a:gd name="T2" fmla="*/ 27 w 43"/>
                <a:gd name="T3" fmla="*/ 16 h 24"/>
                <a:gd name="T4" fmla="*/ 22 w 43"/>
                <a:gd name="T5" fmla="*/ 19 h 24"/>
                <a:gd name="T6" fmla="*/ 38 w 43"/>
                <a:gd name="T7" fmla="*/ 22 h 24"/>
                <a:gd name="T8" fmla="*/ 43 w 43"/>
                <a:gd name="T9" fmla="*/ 8 h 24"/>
                <a:gd name="T10" fmla="*/ 38 w 43"/>
                <a:gd name="T11" fmla="*/ 11 h 24"/>
                <a:gd name="T12" fmla="*/ 35 w 43"/>
                <a:gd name="T13" fmla="*/ 4 h 24"/>
                <a:gd name="T14" fmla="*/ 28 w 43"/>
                <a:gd name="T15" fmla="*/ 1 h 24"/>
                <a:gd name="T16" fmla="*/ 13 w 43"/>
                <a:gd name="T17" fmla="*/ 0 h 24"/>
                <a:gd name="T18" fmla="*/ 21 w 43"/>
                <a:gd name="T19" fmla="*/ 4 h 24"/>
                <a:gd name="T20" fmla="*/ 11 w 43"/>
                <a:gd name="T21" fmla="*/ 24 h 24"/>
                <a:gd name="T22" fmla="*/ 21 w 43"/>
                <a:gd name="T23" fmla="*/ 8 h 24"/>
                <a:gd name="T24" fmla="*/ 17 w 43"/>
                <a:gd name="T25" fmla="*/ 4 h 24"/>
                <a:gd name="T26" fmla="*/ 11 w 43"/>
                <a:gd name="T27" fmla="*/ 2 h 24"/>
                <a:gd name="T28" fmla="*/ 8 w 43"/>
                <a:gd name="T29" fmla="*/ 4 h 24"/>
                <a:gd name="T30" fmla="*/ 0 w 43"/>
                <a:gd name="T31" fmla="*/ 18 h 24"/>
                <a:gd name="T32" fmla="*/ 11 w 43"/>
                <a:gd name="T3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" h="24">
                  <a:moveTo>
                    <a:pt x="21" y="4"/>
                  </a:moveTo>
                  <a:cubicBezTo>
                    <a:pt x="23" y="6"/>
                    <a:pt x="26" y="13"/>
                    <a:pt x="27" y="16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9"/>
                    <a:pt x="36" y="6"/>
                    <a:pt x="35" y="4"/>
                  </a:cubicBezTo>
                  <a:cubicBezTo>
                    <a:pt x="33" y="1"/>
                    <a:pt x="31" y="1"/>
                    <a:pt x="28" y="1"/>
                  </a:cubicBezTo>
                  <a:cubicBezTo>
                    <a:pt x="25" y="0"/>
                    <a:pt x="13" y="0"/>
                    <a:pt x="13" y="0"/>
                  </a:cubicBezTo>
                  <a:cubicBezTo>
                    <a:pt x="13" y="0"/>
                    <a:pt x="18" y="2"/>
                    <a:pt x="21" y="4"/>
                  </a:cubicBezTo>
                  <a:close/>
                  <a:moveTo>
                    <a:pt x="11" y="24"/>
                  </a:move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6"/>
                    <a:pt x="17" y="4"/>
                  </a:cubicBezTo>
                  <a:cubicBezTo>
                    <a:pt x="13" y="2"/>
                    <a:pt x="11" y="2"/>
                    <a:pt x="11" y="2"/>
                  </a:cubicBezTo>
                  <a:cubicBezTo>
                    <a:pt x="11" y="2"/>
                    <a:pt x="10" y="2"/>
                    <a:pt x="8" y="4"/>
                  </a:cubicBezTo>
                  <a:cubicBezTo>
                    <a:pt x="6" y="7"/>
                    <a:pt x="0" y="18"/>
                    <a:pt x="0" y="18"/>
                  </a:cubicBezTo>
                  <a:lnTo>
                    <a:pt x="11" y="24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5" name="Freeform 103">
              <a:extLst>
                <a:ext uri="{FF2B5EF4-FFF2-40B4-BE49-F238E27FC236}">
                  <a16:creationId xmlns:a16="http://schemas.microsoft.com/office/drawing/2014/main" id="{AF2C79CA-D726-47D9-AD2D-F032C42284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17790" y="2210985"/>
              <a:ext cx="109538" cy="160337"/>
            </a:xfrm>
            <a:custGeom>
              <a:avLst/>
              <a:gdLst>
                <a:gd name="T0" fmla="*/ 24 w 30"/>
                <a:gd name="T1" fmla="*/ 25 h 44"/>
                <a:gd name="T2" fmla="*/ 10 w 30"/>
                <a:gd name="T3" fmla="*/ 26 h 44"/>
                <a:gd name="T4" fmla="*/ 10 w 30"/>
                <a:gd name="T5" fmla="*/ 19 h 44"/>
                <a:gd name="T6" fmla="*/ 0 w 30"/>
                <a:gd name="T7" fmla="*/ 32 h 44"/>
                <a:gd name="T8" fmla="*/ 13 w 30"/>
                <a:gd name="T9" fmla="*/ 44 h 44"/>
                <a:gd name="T10" fmla="*/ 12 w 30"/>
                <a:gd name="T11" fmla="*/ 38 h 44"/>
                <a:gd name="T12" fmla="*/ 19 w 30"/>
                <a:gd name="T13" fmla="*/ 38 h 44"/>
                <a:gd name="T14" fmla="*/ 25 w 30"/>
                <a:gd name="T15" fmla="*/ 33 h 44"/>
                <a:gd name="T16" fmla="*/ 30 w 30"/>
                <a:gd name="T17" fmla="*/ 19 h 44"/>
                <a:gd name="T18" fmla="*/ 24 w 30"/>
                <a:gd name="T19" fmla="*/ 25 h 44"/>
                <a:gd name="T20" fmla="*/ 9 w 30"/>
                <a:gd name="T21" fmla="*/ 8 h 44"/>
                <a:gd name="T22" fmla="*/ 21 w 30"/>
                <a:gd name="T23" fmla="*/ 24 h 44"/>
                <a:gd name="T24" fmla="*/ 26 w 30"/>
                <a:gd name="T25" fmla="*/ 21 h 44"/>
                <a:gd name="T26" fmla="*/ 30 w 30"/>
                <a:gd name="T27" fmla="*/ 17 h 44"/>
                <a:gd name="T28" fmla="*/ 29 w 30"/>
                <a:gd name="T29" fmla="*/ 13 h 44"/>
                <a:gd name="T30" fmla="*/ 19 w 30"/>
                <a:gd name="T31" fmla="*/ 0 h 44"/>
                <a:gd name="T32" fmla="*/ 9 w 30"/>
                <a:gd name="T33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44">
                  <a:moveTo>
                    <a:pt x="24" y="25"/>
                  </a:moveTo>
                  <a:cubicBezTo>
                    <a:pt x="22" y="27"/>
                    <a:pt x="14" y="26"/>
                    <a:pt x="10" y="26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4" y="38"/>
                    <a:pt x="17" y="38"/>
                    <a:pt x="19" y="38"/>
                  </a:cubicBezTo>
                  <a:cubicBezTo>
                    <a:pt x="23" y="38"/>
                    <a:pt x="23" y="36"/>
                    <a:pt x="25" y="33"/>
                  </a:cubicBezTo>
                  <a:cubicBezTo>
                    <a:pt x="26" y="30"/>
                    <a:pt x="30" y="19"/>
                    <a:pt x="30" y="19"/>
                  </a:cubicBezTo>
                  <a:cubicBezTo>
                    <a:pt x="30" y="19"/>
                    <a:pt x="27" y="24"/>
                    <a:pt x="24" y="25"/>
                  </a:cubicBezTo>
                  <a:close/>
                  <a:moveTo>
                    <a:pt x="9" y="8"/>
                  </a:move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2" y="25"/>
                    <a:pt x="26" y="21"/>
                  </a:cubicBezTo>
                  <a:cubicBezTo>
                    <a:pt x="29" y="19"/>
                    <a:pt x="30" y="17"/>
                    <a:pt x="30" y="17"/>
                  </a:cubicBezTo>
                  <a:cubicBezTo>
                    <a:pt x="30" y="17"/>
                    <a:pt x="30" y="16"/>
                    <a:pt x="29" y="13"/>
                  </a:cubicBezTo>
                  <a:cubicBezTo>
                    <a:pt x="27" y="11"/>
                    <a:pt x="19" y="0"/>
                    <a:pt x="19" y="0"/>
                  </a:cubicBezTo>
                  <a:lnTo>
                    <a:pt x="9" y="8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6" name="Freeform 104">
              <a:extLst>
                <a:ext uri="{FF2B5EF4-FFF2-40B4-BE49-F238E27FC236}">
                  <a16:creationId xmlns:a16="http://schemas.microsoft.com/office/drawing/2014/main" id="{621701E0-94FA-4255-A8BC-6D4CD7052B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36978" y="1791885"/>
              <a:ext cx="381000" cy="381000"/>
            </a:xfrm>
            <a:custGeom>
              <a:avLst/>
              <a:gdLst>
                <a:gd name="T0" fmla="*/ 0 w 104"/>
                <a:gd name="T1" fmla="*/ 51 h 104"/>
                <a:gd name="T2" fmla="*/ 0 w 104"/>
                <a:gd name="T3" fmla="*/ 53 h 104"/>
                <a:gd name="T4" fmla="*/ 104 w 104"/>
                <a:gd name="T5" fmla="*/ 52 h 104"/>
                <a:gd name="T6" fmla="*/ 84 w 104"/>
                <a:gd name="T7" fmla="*/ 54 h 104"/>
                <a:gd name="T8" fmla="*/ 86 w 104"/>
                <a:gd name="T9" fmla="*/ 70 h 104"/>
                <a:gd name="T10" fmla="*/ 84 w 104"/>
                <a:gd name="T11" fmla="*/ 54 h 104"/>
                <a:gd name="T12" fmla="*/ 86 w 104"/>
                <a:gd name="T13" fmla="*/ 34 h 104"/>
                <a:gd name="T14" fmla="*/ 84 w 104"/>
                <a:gd name="T15" fmla="*/ 49 h 104"/>
                <a:gd name="T16" fmla="*/ 89 w 104"/>
                <a:gd name="T17" fmla="*/ 29 h 104"/>
                <a:gd name="T18" fmla="*/ 75 w 104"/>
                <a:gd name="T19" fmla="*/ 16 h 104"/>
                <a:gd name="T20" fmla="*/ 96 w 104"/>
                <a:gd name="T21" fmla="*/ 34 h 104"/>
                <a:gd name="T22" fmla="*/ 75 w 104"/>
                <a:gd name="T23" fmla="*/ 29 h 104"/>
                <a:gd name="T24" fmla="*/ 55 w 104"/>
                <a:gd name="T25" fmla="*/ 49 h 104"/>
                <a:gd name="T26" fmla="*/ 75 w 104"/>
                <a:gd name="T27" fmla="*/ 29 h 104"/>
                <a:gd name="T28" fmla="*/ 55 w 104"/>
                <a:gd name="T29" fmla="*/ 6 h 104"/>
                <a:gd name="T30" fmla="*/ 73 w 104"/>
                <a:gd name="T31" fmla="*/ 23 h 104"/>
                <a:gd name="T32" fmla="*/ 79 w 104"/>
                <a:gd name="T33" fmla="*/ 54 h 104"/>
                <a:gd name="T34" fmla="*/ 55 w 104"/>
                <a:gd name="T35" fmla="*/ 78 h 104"/>
                <a:gd name="T36" fmla="*/ 79 w 104"/>
                <a:gd name="T37" fmla="*/ 54 h 104"/>
                <a:gd name="T38" fmla="*/ 73 w 104"/>
                <a:gd name="T39" fmla="*/ 81 h 104"/>
                <a:gd name="T40" fmla="*/ 55 w 104"/>
                <a:gd name="T41" fmla="*/ 98 h 104"/>
                <a:gd name="T42" fmla="*/ 70 w 104"/>
                <a:gd name="T43" fmla="*/ 95 h 104"/>
                <a:gd name="T44" fmla="*/ 79 w 104"/>
                <a:gd name="T45" fmla="*/ 79 h 104"/>
                <a:gd name="T46" fmla="*/ 96 w 104"/>
                <a:gd name="T47" fmla="*/ 70 h 104"/>
                <a:gd name="T48" fmla="*/ 29 w 104"/>
                <a:gd name="T49" fmla="*/ 75 h 104"/>
                <a:gd name="T50" fmla="*/ 50 w 104"/>
                <a:gd name="T51" fmla="*/ 54 h 104"/>
                <a:gd name="T52" fmla="*/ 29 w 104"/>
                <a:gd name="T53" fmla="*/ 75 h 104"/>
                <a:gd name="T54" fmla="*/ 50 w 104"/>
                <a:gd name="T55" fmla="*/ 99 h 104"/>
                <a:gd name="T56" fmla="*/ 32 w 104"/>
                <a:gd name="T57" fmla="*/ 81 h 104"/>
                <a:gd name="T58" fmla="*/ 26 w 104"/>
                <a:gd name="T59" fmla="*/ 49 h 104"/>
                <a:gd name="T60" fmla="*/ 50 w 104"/>
                <a:gd name="T61" fmla="*/ 26 h 104"/>
                <a:gd name="T62" fmla="*/ 26 w 104"/>
                <a:gd name="T63" fmla="*/ 49 h 104"/>
                <a:gd name="T64" fmla="*/ 16 w 104"/>
                <a:gd name="T65" fmla="*/ 29 h 104"/>
                <a:gd name="T66" fmla="*/ 35 w 104"/>
                <a:gd name="T67" fmla="*/ 9 h 104"/>
                <a:gd name="T68" fmla="*/ 25 w 104"/>
                <a:gd name="T69" fmla="*/ 25 h 104"/>
                <a:gd name="T70" fmla="*/ 21 w 104"/>
                <a:gd name="T71" fmla="*/ 49 h 104"/>
                <a:gd name="T72" fmla="*/ 19 w 104"/>
                <a:gd name="T73" fmla="*/ 34 h 104"/>
                <a:gd name="T74" fmla="*/ 21 w 104"/>
                <a:gd name="T75" fmla="*/ 54 h 104"/>
                <a:gd name="T76" fmla="*/ 19 w 104"/>
                <a:gd name="T77" fmla="*/ 70 h 104"/>
                <a:gd name="T78" fmla="*/ 21 w 104"/>
                <a:gd name="T79" fmla="*/ 54 h 104"/>
                <a:gd name="T80" fmla="*/ 25 w 104"/>
                <a:gd name="T81" fmla="*/ 79 h 104"/>
                <a:gd name="T82" fmla="*/ 35 w 104"/>
                <a:gd name="T83" fmla="*/ 95 h 104"/>
                <a:gd name="T84" fmla="*/ 16 w 104"/>
                <a:gd name="T85" fmla="*/ 75 h 104"/>
                <a:gd name="T86" fmla="*/ 32 w 104"/>
                <a:gd name="T87" fmla="*/ 23 h 104"/>
                <a:gd name="T88" fmla="*/ 50 w 104"/>
                <a:gd name="T89" fmla="*/ 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4" h="104">
                  <a:moveTo>
                    <a:pt x="52" y="0"/>
                  </a:moveTo>
                  <a:cubicBezTo>
                    <a:pt x="24" y="0"/>
                    <a:pt x="1" y="23"/>
                    <a:pt x="0" y="51"/>
                  </a:cubicBezTo>
                  <a:cubicBezTo>
                    <a:pt x="0" y="51"/>
                    <a:pt x="0" y="52"/>
                    <a:pt x="0" y="52"/>
                  </a:cubicBezTo>
                  <a:cubicBezTo>
                    <a:pt x="0" y="52"/>
                    <a:pt x="0" y="53"/>
                    <a:pt x="0" y="53"/>
                  </a:cubicBezTo>
                  <a:cubicBezTo>
                    <a:pt x="1" y="81"/>
                    <a:pt x="24" y="104"/>
                    <a:pt x="52" y="104"/>
                  </a:cubicBezTo>
                  <a:cubicBezTo>
                    <a:pt x="81" y="104"/>
                    <a:pt x="104" y="81"/>
                    <a:pt x="104" y="52"/>
                  </a:cubicBezTo>
                  <a:cubicBezTo>
                    <a:pt x="104" y="23"/>
                    <a:pt x="81" y="0"/>
                    <a:pt x="52" y="0"/>
                  </a:cubicBezTo>
                  <a:close/>
                  <a:moveTo>
                    <a:pt x="84" y="54"/>
                  </a:moveTo>
                  <a:cubicBezTo>
                    <a:pt x="99" y="54"/>
                    <a:pt x="99" y="54"/>
                    <a:pt x="99" y="54"/>
                  </a:cubicBezTo>
                  <a:cubicBezTo>
                    <a:pt x="98" y="60"/>
                    <a:pt x="93" y="66"/>
                    <a:pt x="86" y="70"/>
                  </a:cubicBezTo>
                  <a:cubicBezTo>
                    <a:pt x="85" y="71"/>
                    <a:pt x="83" y="72"/>
                    <a:pt x="81" y="73"/>
                  </a:cubicBezTo>
                  <a:cubicBezTo>
                    <a:pt x="83" y="67"/>
                    <a:pt x="84" y="61"/>
                    <a:pt x="84" y="54"/>
                  </a:cubicBezTo>
                  <a:close/>
                  <a:moveTo>
                    <a:pt x="81" y="32"/>
                  </a:moveTo>
                  <a:cubicBezTo>
                    <a:pt x="83" y="32"/>
                    <a:pt x="85" y="33"/>
                    <a:pt x="86" y="34"/>
                  </a:cubicBezTo>
                  <a:cubicBezTo>
                    <a:pt x="93" y="38"/>
                    <a:pt x="98" y="43"/>
                    <a:pt x="99" y="49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84" y="43"/>
                    <a:pt x="83" y="37"/>
                    <a:pt x="81" y="32"/>
                  </a:cubicBezTo>
                  <a:close/>
                  <a:moveTo>
                    <a:pt x="89" y="29"/>
                  </a:moveTo>
                  <a:cubicBezTo>
                    <a:pt x="86" y="28"/>
                    <a:pt x="83" y="26"/>
                    <a:pt x="79" y="25"/>
                  </a:cubicBezTo>
                  <a:cubicBezTo>
                    <a:pt x="78" y="22"/>
                    <a:pt x="77" y="19"/>
                    <a:pt x="75" y="16"/>
                  </a:cubicBezTo>
                  <a:cubicBezTo>
                    <a:pt x="74" y="13"/>
                    <a:pt x="72" y="11"/>
                    <a:pt x="70" y="9"/>
                  </a:cubicBezTo>
                  <a:cubicBezTo>
                    <a:pt x="82" y="13"/>
                    <a:pt x="91" y="23"/>
                    <a:pt x="96" y="34"/>
                  </a:cubicBezTo>
                  <a:cubicBezTo>
                    <a:pt x="94" y="33"/>
                    <a:pt x="91" y="31"/>
                    <a:pt x="89" y="29"/>
                  </a:cubicBezTo>
                  <a:close/>
                  <a:moveTo>
                    <a:pt x="75" y="29"/>
                  </a:moveTo>
                  <a:cubicBezTo>
                    <a:pt x="77" y="35"/>
                    <a:pt x="78" y="42"/>
                    <a:pt x="79" y="49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63" y="26"/>
                    <a:pt x="69" y="27"/>
                    <a:pt x="75" y="29"/>
                  </a:cubicBezTo>
                  <a:close/>
                  <a:moveTo>
                    <a:pt x="55" y="20"/>
                  </a:moveTo>
                  <a:cubicBezTo>
                    <a:pt x="55" y="6"/>
                    <a:pt x="55" y="6"/>
                    <a:pt x="55" y="6"/>
                  </a:cubicBezTo>
                  <a:cubicBezTo>
                    <a:pt x="61" y="7"/>
                    <a:pt x="66" y="11"/>
                    <a:pt x="71" y="18"/>
                  </a:cubicBezTo>
                  <a:cubicBezTo>
                    <a:pt x="71" y="20"/>
                    <a:pt x="72" y="21"/>
                    <a:pt x="73" y="23"/>
                  </a:cubicBezTo>
                  <a:cubicBezTo>
                    <a:pt x="67" y="22"/>
                    <a:pt x="62" y="21"/>
                    <a:pt x="55" y="20"/>
                  </a:cubicBezTo>
                  <a:close/>
                  <a:moveTo>
                    <a:pt x="79" y="54"/>
                  </a:moveTo>
                  <a:cubicBezTo>
                    <a:pt x="78" y="62"/>
                    <a:pt x="77" y="69"/>
                    <a:pt x="75" y="75"/>
                  </a:cubicBezTo>
                  <a:cubicBezTo>
                    <a:pt x="69" y="77"/>
                    <a:pt x="63" y="78"/>
                    <a:pt x="55" y="78"/>
                  </a:cubicBezTo>
                  <a:cubicBezTo>
                    <a:pt x="55" y="54"/>
                    <a:pt x="55" y="54"/>
                    <a:pt x="55" y="54"/>
                  </a:cubicBezTo>
                  <a:lnTo>
                    <a:pt x="79" y="54"/>
                  </a:lnTo>
                  <a:close/>
                  <a:moveTo>
                    <a:pt x="55" y="84"/>
                  </a:moveTo>
                  <a:cubicBezTo>
                    <a:pt x="62" y="83"/>
                    <a:pt x="67" y="82"/>
                    <a:pt x="73" y="81"/>
                  </a:cubicBezTo>
                  <a:cubicBezTo>
                    <a:pt x="72" y="83"/>
                    <a:pt x="71" y="84"/>
                    <a:pt x="71" y="86"/>
                  </a:cubicBezTo>
                  <a:cubicBezTo>
                    <a:pt x="66" y="93"/>
                    <a:pt x="61" y="97"/>
                    <a:pt x="55" y="98"/>
                  </a:cubicBezTo>
                  <a:lnTo>
                    <a:pt x="55" y="84"/>
                  </a:lnTo>
                  <a:close/>
                  <a:moveTo>
                    <a:pt x="70" y="95"/>
                  </a:moveTo>
                  <a:cubicBezTo>
                    <a:pt x="72" y="93"/>
                    <a:pt x="74" y="91"/>
                    <a:pt x="75" y="88"/>
                  </a:cubicBezTo>
                  <a:cubicBezTo>
                    <a:pt x="77" y="85"/>
                    <a:pt x="78" y="82"/>
                    <a:pt x="79" y="79"/>
                  </a:cubicBezTo>
                  <a:cubicBezTo>
                    <a:pt x="83" y="78"/>
                    <a:pt x="86" y="76"/>
                    <a:pt x="89" y="75"/>
                  </a:cubicBezTo>
                  <a:cubicBezTo>
                    <a:pt x="91" y="73"/>
                    <a:pt x="94" y="72"/>
                    <a:pt x="96" y="70"/>
                  </a:cubicBezTo>
                  <a:cubicBezTo>
                    <a:pt x="91" y="81"/>
                    <a:pt x="82" y="91"/>
                    <a:pt x="70" y="95"/>
                  </a:cubicBezTo>
                  <a:close/>
                  <a:moveTo>
                    <a:pt x="29" y="75"/>
                  </a:moveTo>
                  <a:cubicBezTo>
                    <a:pt x="28" y="69"/>
                    <a:pt x="26" y="62"/>
                    <a:pt x="26" y="54"/>
                  </a:cubicBezTo>
                  <a:cubicBezTo>
                    <a:pt x="50" y="54"/>
                    <a:pt x="50" y="54"/>
                    <a:pt x="50" y="54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42" y="78"/>
                    <a:pt x="36" y="77"/>
                    <a:pt x="29" y="75"/>
                  </a:cubicBezTo>
                  <a:close/>
                  <a:moveTo>
                    <a:pt x="50" y="84"/>
                  </a:moveTo>
                  <a:cubicBezTo>
                    <a:pt x="50" y="99"/>
                    <a:pt x="50" y="99"/>
                    <a:pt x="50" y="99"/>
                  </a:cubicBezTo>
                  <a:cubicBezTo>
                    <a:pt x="44" y="98"/>
                    <a:pt x="39" y="93"/>
                    <a:pt x="34" y="86"/>
                  </a:cubicBezTo>
                  <a:cubicBezTo>
                    <a:pt x="33" y="84"/>
                    <a:pt x="33" y="83"/>
                    <a:pt x="32" y="81"/>
                  </a:cubicBezTo>
                  <a:cubicBezTo>
                    <a:pt x="37" y="83"/>
                    <a:pt x="44" y="83"/>
                    <a:pt x="50" y="84"/>
                  </a:cubicBezTo>
                  <a:close/>
                  <a:moveTo>
                    <a:pt x="26" y="49"/>
                  </a:moveTo>
                  <a:cubicBezTo>
                    <a:pt x="26" y="42"/>
                    <a:pt x="28" y="35"/>
                    <a:pt x="29" y="29"/>
                  </a:cubicBezTo>
                  <a:cubicBezTo>
                    <a:pt x="36" y="27"/>
                    <a:pt x="42" y="26"/>
                    <a:pt x="50" y="26"/>
                  </a:cubicBezTo>
                  <a:cubicBezTo>
                    <a:pt x="50" y="49"/>
                    <a:pt x="50" y="49"/>
                    <a:pt x="50" y="49"/>
                  </a:cubicBezTo>
                  <a:lnTo>
                    <a:pt x="26" y="49"/>
                  </a:lnTo>
                  <a:close/>
                  <a:moveTo>
                    <a:pt x="25" y="25"/>
                  </a:moveTo>
                  <a:cubicBezTo>
                    <a:pt x="22" y="26"/>
                    <a:pt x="19" y="28"/>
                    <a:pt x="16" y="29"/>
                  </a:cubicBezTo>
                  <a:cubicBezTo>
                    <a:pt x="13" y="31"/>
                    <a:pt x="11" y="32"/>
                    <a:pt x="9" y="34"/>
                  </a:cubicBezTo>
                  <a:cubicBezTo>
                    <a:pt x="14" y="23"/>
                    <a:pt x="23" y="13"/>
                    <a:pt x="35" y="9"/>
                  </a:cubicBezTo>
                  <a:cubicBezTo>
                    <a:pt x="33" y="11"/>
                    <a:pt x="31" y="13"/>
                    <a:pt x="30" y="16"/>
                  </a:cubicBezTo>
                  <a:cubicBezTo>
                    <a:pt x="28" y="18"/>
                    <a:pt x="27" y="22"/>
                    <a:pt x="25" y="25"/>
                  </a:cubicBezTo>
                  <a:close/>
                  <a:moveTo>
                    <a:pt x="23" y="31"/>
                  </a:moveTo>
                  <a:cubicBezTo>
                    <a:pt x="22" y="37"/>
                    <a:pt x="21" y="43"/>
                    <a:pt x="21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7" y="43"/>
                    <a:pt x="12" y="38"/>
                    <a:pt x="19" y="34"/>
                  </a:cubicBezTo>
                  <a:cubicBezTo>
                    <a:pt x="20" y="33"/>
                    <a:pt x="22" y="32"/>
                    <a:pt x="23" y="31"/>
                  </a:cubicBezTo>
                  <a:close/>
                  <a:moveTo>
                    <a:pt x="21" y="54"/>
                  </a:moveTo>
                  <a:cubicBezTo>
                    <a:pt x="21" y="61"/>
                    <a:pt x="22" y="67"/>
                    <a:pt x="23" y="73"/>
                  </a:cubicBezTo>
                  <a:cubicBezTo>
                    <a:pt x="22" y="72"/>
                    <a:pt x="20" y="71"/>
                    <a:pt x="19" y="70"/>
                  </a:cubicBezTo>
                  <a:cubicBezTo>
                    <a:pt x="11" y="66"/>
                    <a:pt x="7" y="60"/>
                    <a:pt x="6" y="54"/>
                  </a:cubicBezTo>
                  <a:lnTo>
                    <a:pt x="21" y="54"/>
                  </a:lnTo>
                  <a:close/>
                  <a:moveTo>
                    <a:pt x="16" y="75"/>
                  </a:moveTo>
                  <a:cubicBezTo>
                    <a:pt x="19" y="76"/>
                    <a:pt x="22" y="78"/>
                    <a:pt x="25" y="79"/>
                  </a:cubicBezTo>
                  <a:cubicBezTo>
                    <a:pt x="27" y="82"/>
                    <a:pt x="28" y="85"/>
                    <a:pt x="30" y="88"/>
                  </a:cubicBezTo>
                  <a:cubicBezTo>
                    <a:pt x="31" y="91"/>
                    <a:pt x="33" y="93"/>
                    <a:pt x="35" y="95"/>
                  </a:cubicBezTo>
                  <a:cubicBezTo>
                    <a:pt x="23" y="91"/>
                    <a:pt x="14" y="81"/>
                    <a:pt x="9" y="70"/>
                  </a:cubicBezTo>
                  <a:cubicBezTo>
                    <a:pt x="11" y="72"/>
                    <a:pt x="13" y="73"/>
                    <a:pt x="16" y="75"/>
                  </a:cubicBezTo>
                  <a:close/>
                  <a:moveTo>
                    <a:pt x="50" y="20"/>
                  </a:moveTo>
                  <a:cubicBezTo>
                    <a:pt x="44" y="21"/>
                    <a:pt x="37" y="21"/>
                    <a:pt x="32" y="23"/>
                  </a:cubicBezTo>
                  <a:cubicBezTo>
                    <a:pt x="33" y="21"/>
                    <a:pt x="33" y="20"/>
                    <a:pt x="34" y="18"/>
                  </a:cubicBezTo>
                  <a:cubicBezTo>
                    <a:pt x="39" y="11"/>
                    <a:pt x="44" y="6"/>
                    <a:pt x="50" y="5"/>
                  </a:cubicBezTo>
                  <a:lnTo>
                    <a:pt x="50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7" name="Freeform 105">
              <a:extLst>
                <a:ext uri="{FF2B5EF4-FFF2-40B4-BE49-F238E27FC236}">
                  <a16:creationId xmlns:a16="http://schemas.microsoft.com/office/drawing/2014/main" id="{899CE581-76E9-4892-A01E-4EDCF400BD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40078" y="1244197"/>
              <a:ext cx="311150" cy="307975"/>
            </a:xfrm>
            <a:custGeom>
              <a:avLst/>
              <a:gdLst>
                <a:gd name="T0" fmla="*/ 65 w 85"/>
                <a:gd name="T1" fmla="*/ 37 h 84"/>
                <a:gd name="T2" fmla="*/ 62 w 85"/>
                <a:gd name="T3" fmla="*/ 37 h 84"/>
                <a:gd name="T4" fmla="*/ 58 w 85"/>
                <a:gd name="T5" fmla="*/ 42 h 84"/>
                <a:gd name="T6" fmla="*/ 58 w 85"/>
                <a:gd name="T7" fmla="*/ 79 h 84"/>
                <a:gd name="T8" fmla="*/ 62 w 85"/>
                <a:gd name="T9" fmla="*/ 84 h 84"/>
                <a:gd name="T10" fmla="*/ 65 w 85"/>
                <a:gd name="T11" fmla="*/ 84 h 84"/>
                <a:gd name="T12" fmla="*/ 69 w 85"/>
                <a:gd name="T13" fmla="*/ 79 h 84"/>
                <a:gd name="T14" fmla="*/ 69 w 85"/>
                <a:gd name="T15" fmla="*/ 42 h 84"/>
                <a:gd name="T16" fmla="*/ 65 w 85"/>
                <a:gd name="T17" fmla="*/ 37 h 84"/>
                <a:gd name="T18" fmla="*/ 84 w 85"/>
                <a:gd name="T19" fmla="*/ 57 h 84"/>
                <a:gd name="T20" fmla="*/ 74 w 85"/>
                <a:gd name="T21" fmla="*/ 15 h 84"/>
                <a:gd name="T22" fmla="*/ 74 w 85"/>
                <a:gd name="T23" fmla="*/ 11 h 84"/>
                <a:gd name="T24" fmla="*/ 43 w 85"/>
                <a:gd name="T25" fmla="*/ 0 h 84"/>
                <a:gd name="T26" fmla="*/ 11 w 85"/>
                <a:gd name="T27" fmla="*/ 11 h 84"/>
                <a:gd name="T28" fmla="*/ 11 w 85"/>
                <a:gd name="T29" fmla="*/ 15 h 84"/>
                <a:gd name="T30" fmla="*/ 1 w 85"/>
                <a:gd name="T31" fmla="*/ 57 h 84"/>
                <a:gd name="T32" fmla="*/ 0 w 85"/>
                <a:gd name="T33" fmla="*/ 60 h 84"/>
                <a:gd name="T34" fmla="*/ 2 w 85"/>
                <a:gd name="T35" fmla="*/ 63 h 84"/>
                <a:gd name="T36" fmla="*/ 3 w 85"/>
                <a:gd name="T37" fmla="*/ 63 h 84"/>
                <a:gd name="T38" fmla="*/ 12 w 85"/>
                <a:gd name="T39" fmla="*/ 80 h 84"/>
                <a:gd name="T40" fmla="*/ 14 w 85"/>
                <a:gd name="T41" fmla="*/ 76 h 84"/>
                <a:gd name="T42" fmla="*/ 14 w 85"/>
                <a:gd name="T43" fmla="*/ 44 h 84"/>
                <a:gd name="T44" fmla="*/ 12 w 85"/>
                <a:gd name="T45" fmla="*/ 41 h 84"/>
                <a:gd name="T46" fmla="*/ 3 w 85"/>
                <a:gd name="T47" fmla="*/ 57 h 84"/>
                <a:gd name="T48" fmla="*/ 2 w 85"/>
                <a:gd name="T49" fmla="*/ 57 h 84"/>
                <a:gd name="T50" fmla="*/ 12 w 85"/>
                <a:gd name="T51" fmla="*/ 19 h 84"/>
                <a:gd name="T52" fmla="*/ 14 w 85"/>
                <a:gd name="T53" fmla="*/ 20 h 84"/>
                <a:gd name="T54" fmla="*/ 42 w 85"/>
                <a:gd name="T55" fmla="*/ 11 h 84"/>
                <a:gd name="T56" fmla="*/ 42 w 85"/>
                <a:gd name="T57" fmla="*/ 11 h 84"/>
                <a:gd name="T58" fmla="*/ 43 w 85"/>
                <a:gd name="T59" fmla="*/ 11 h 84"/>
                <a:gd name="T60" fmla="*/ 43 w 85"/>
                <a:gd name="T61" fmla="*/ 11 h 84"/>
                <a:gd name="T62" fmla="*/ 43 w 85"/>
                <a:gd name="T63" fmla="*/ 11 h 84"/>
                <a:gd name="T64" fmla="*/ 71 w 85"/>
                <a:gd name="T65" fmla="*/ 20 h 84"/>
                <a:gd name="T66" fmla="*/ 73 w 85"/>
                <a:gd name="T67" fmla="*/ 19 h 84"/>
                <a:gd name="T68" fmla="*/ 83 w 85"/>
                <a:gd name="T69" fmla="*/ 57 h 84"/>
                <a:gd name="T70" fmla="*/ 82 w 85"/>
                <a:gd name="T71" fmla="*/ 57 h 84"/>
                <a:gd name="T72" fmla="*/ 73 w 85"/>
                <a:gd name="T73" fmla="*/ 41 h 84"/>
                <a:gd name="T74" fmla="*/ 71 w 85"/>
                <a:gd name="T75" fmla="*/ 44 h 84"/>
                <a:gd name="T76" fmla="*/ 71 w 85"/>
                <a:gd name="T77" fmla="*/ 76 h 84"/>
                <a:gd name="T78" fmla="*/ 73 w 85"/>
                <a:gd name="T79" fmla="*/ 80 h 84"/>
                <a:gd name="T80" fmla="*/ 82 w 85"/>
                <a:gd name="T81" fmla="*/ 63 h 84"/>
                <a:gd name="T82" fmla="*/ 83 w 85"/>
                <a:gd name="T83" fmla="*/ 63 h 84"/>
                <a:gd name="T84" fmla="*/ 85 w 85"/>
                <a:gd name="T85" fmla="*/ 60 h 84"/>
                <a:gd name="T86" fmla="*/ 84 w 85"/>
                <a:gd name="T87" fmla="*/ 57 h 84"/>
                <a:gd name="T88" fmla="*/ 23 w 85"/>
                <a:gd name="T89" fmla="*/ 37 h 84"/>
                <a:gd name="T90" fmla="*/ 20 w 85"/>
                <a:gd name="T91" fmla="*/ 37 h 84"/>
                <a:gd name="T92" fmla="*/ 16 w 85"/>
                <a:gd name="T93" fmla="*/ 42 h 84"/>
                <a:gd name="T94" fmla="*/ 16 w 85"/>
                <a:gd name="T95" fmla="*/ 79 h 84"/>
                <a:gd name="T96" fmla="*/ 20 w 85"/>
                <a:gd name="T97" fmla="*/ 84 h 84"/>
                <a:gd name="T98" fmla="*/ 23 w 85"/>
                <a:gd name="T99" fmla="*/ 84 h 84"/>
                <a:gd name="T100" fmla="*/ 28 w 85"/>
                <a:gd name="T101" fmla="*/ 79 h 84"/>
                <a:gd name="T102" fmla="*/ 28 w 85"/>
                <a:gd name="T103" fmla="*/ 42 h 84"/>
                <a:gd name="T104" fmla="*/ 23 w 85"/>
                <a:gd name="T105" fmla="*/ 3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5" h="84">
                  <a:moveTo>
                    <a:pt x="65" y="37"/>
                  </a:moveTo>
                  <a:cubicBezTo>
                    <a:pt x="62" y="37"/>
                    <a:pt x="62" y="37"/>
                    <a:pt x="62" y="37"/>
                  </a:cubicBezTo>
                  <a:cubicBezTo>
                    <a:pt x="60" y="37"/>
                    <a:pt x="58" y="39"/>
                    <a:pt x="58" y="42"/>
                  </a:cubicBezTo>
                  <a:cubicBezTo>
                    <a:pt x="58" y="79"/>
                    <a:pt x="58" y="79"/>
                    <a:pt x="58" y="79"/>
                  </a:cubicBezTo>
                  <a:cubicBezTo>
                    <a:pt x="58" y="81"/>
                    <a:pt x="60" y="84"/>
                    <a:pt x="62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7" y="84"/>
                    <a:pt x="69" y="81"/>
                    <a:pt x="69" y="79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39"/>
                    <a:pt x="67" y="37"/>
                    <a:pt x="65" y="37"/>
                  </a:cubicBezTo>
                  <a:close/>
                  <a:moveTo>
                    <a:pt x="84" y="57"/>
                  </a:moveTo>
                  <a:cubicBezTo>
                    <a:pt x="85" y="26"/>
                    <a:pt x="74" y="15"/>
                    <a:pt x="74" y="15"/>
                  </a:cubicBezTo>
                  <a:cubicBezTo>
                    <a:pt x="75" y="13"/>
                    <a:pt x="74" y="11"/>
                    <a:pt x="74" y="11"/>
                  </a:cubicBezTo>
                  <a:cubicBezTo>
                    <a:pt x="61" y="0"/>
                    <a:pt x="46" y="0"/>
                    <a:pt x="43" y="0"/>
                  </a:cubicBezTo>
                  <a:cubicBezTo>
                    <a:pt x="39" y="0"/>
                    <a:pt x="24" y="0"/>
                    <a:pt x="11" y="11"/>
                  </a:cubicBezTo>
                  <a:cubicBezTo>
                    <a:pt x="11" y="11"/>
                    <a:pt x="10" y="13"/>
                    <a:pt x="11" y="15"/>
                  </a:cubicBezTo>
                  <a:cubicBezTo>
                    <a:pt x="11" y="15"/>
                    <a:pt x="0" y="26"/>
                    <a:pt x="1" y="57"/>
                  </a:cubicBezTo>
                  <a:cubicBezTo>
                    <a:pt x="0" y="58"/>
                    <a:pt x="0" y="59"/>
                    <a:pt x="0" y="60"/>
                  </a:cubicBezTo>
                  <a:cubicBezTo>
                    <a:pt x="0" y="61"/>
                    <a:pt x="1" y="63"/>
                    <a:pt x="2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4" y="72"/>
                    <a:pt x="7" y="80"/>
                    <a:pt x="12" y="80"/>
                  </a:cubicBezTo>
                  <a:cubicBezTo>
                    <a:pt x="14" y="80"/>
                    <a:pt x="14" y="76"/>
                    <a:pt x="14" y="76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1"/>
                    <a:pt x="12" y="41"/>
                  </a:cubicBezTo>
                  <a:cubicBezTo>
                    <a:pt x="8" y="41"/>
                    <a:pt x="4" y="48"/>
                    <a:pt x="3" y="57"/>
                  </a:cubicBezTo>
                  <a:cubicBezTo>
                    <a:pt x="3" y="57"/>
                    <a:pt x="3" y="57"/>
                    <a:pt x="2" y="57"/>
                  </a:cubicBezTo>
                  <a:cubicBezTo>
                    <a:pt x="3" y="50"/>
                    <a:pt x="5" y="27"/>
                    <a:pt x="12" y="19"/>
                  </a:cubicBezTo>
                  <a:cubicBezTo>
                    <a:pt x="12" y="19"/>
                    <a:pt x="12" y="20"/>
                    <a:pt x="14" y="20"/>
                  </a:cubicBezTo>
                  <a:cubicBezTo>
                    <a:pt x="15" y="19"/>
                    <a:pt x="23" y="11"/>
                    <a:pt x="42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2" y="11"/>
                    <a:pt x="42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62" y="11"/>
                    <a:pt x="70" y="19"/>
                    <a:pt x="71" y="20"/>
                  </a:cubicBezTo>
                  <a:cubicBezTo>
                    <a:pt x="73" y="20"/>
                    <a:pt x="73" y="19"/>
                    <a:pt x="73" y="19"/>
                  </a:cubicBezTo>
                  <a:cubicBezTo>
                    <a:pt x="80" y="27"/>
                    <a:pt x="82" y="50"/>
                    <a:pt x="83" y="57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81" y="48"/>
                    <a:pt x="77" y="41"/>
                    <a:pt x="73" y="41"/>
                  </a:cubicBezTo>
                  <a:cubicBezTo>
                    <a:pt x="71" y="41"/>
                    <a:pt x="71" y="44"/>
                    <a:pt x="71" y="44"/>
                  </a:cubicBezTo>
                  <a:cubicBezTo>
                    <a:pt x="71" y="76"/>
                    <a:pt x="71" y="76"/>
                    <a:pt x="71" y="76"/>
                  </a:cubicBezTo>
                  <a:cubicBezTo>
                    <a:pt x="71" y="76"/>
                    <a:pt x="71" y="80"/>
                    <a:pt x="73" y="80"/>
                  </a:cubicBezTo>
                  <a:cubicBezTo>
                    <a:pt x="78" y="80"/>
                    <a:pt x="82" y="72"/>
                    <a:pt x="82" y="63"/>
                  </a:cubicBezTo>
                  <a:cubicBezTo>
                    <a:pt x="82" y="63"/>
                    <a:pt x="82" y="63"/>
                    <a:pt x="83" y="63"/>
                  </a:cubicBezTo>
                  <a:cubicBezTo>
                    <a:pt x="84" y="63"/>
                    <a:pt x="85" y="61"/>
                    <a:pt x="85" y="60"/>
                  </a:cubicBezTo>
                  <a:cubicBezTo>
                    <a:pt x="85" y="59"/>
                    <a:pt x="85" y="58"/>
                    <a:pt x="84" y="57"/>
                  </a:cubicBezTo>
                  <a:close/>
                  <a:moveTo>
                    <a:pt x="23" y="37"/>
                  </a:moveTo>
                  <a:cubicBezTo>
                    <a:pt x="20" y="37"/>
                    <a:pt x="20" y="37"/>
                    <a:pt x="20" y="37"/>
                  </a:cubicBezTo>
                  <a:cubicBezTo>
                    <a:pt x="18" y="37"/>
                    <a:pt x="16" y="39"/>
                    <a:pt x="16" y="42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16" y="81"/>
                    <a:pt x="18" y="84"/>
                    <a:pt x="20" y="84"/>
                  </a:cubicBezTo>
                  <a:cubicBezTo>
                    <a:pt x="23" y="84"/>
                    <a:pt x="23" y="84"/>
                    <a:pt x="23" y="84"/>
                  </a:cubicBezTo>
                  <a:cubicBezTo>
                    <a:pt x="26" y="84"/>
                    <a:pt x="28" y="81"/>
                    <a:pt x="28" y="79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39"/>
                    <a:pt x="26" y="37"/>
                    <a:pt x="23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8" name="Freeform 106">
              <a:extLst>
                <a:ext uri="{FF2B5EF4-FFF2-40B4-BE49-F238E27FC236}">
                  <a16:creationId xmlns:a16="http://schemas.microsoft.com/office/drawing/2014/main" id="{8F70F4F4-8ACF-46C2-91FB-279D98E8B97C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4665" y="1509310"/>
              <a:ext cx="179388" cy="157162"/>
            </a:xfrm>
            <a:custGeom>
              <a:avLst/>
              <a:gdLst>
                <a:gd name="T0" fmla="*/ 19 w 49"/>
                <a:gd name="T1" fmla="*/ 8 h 43"/>
                <a:gd name="T2" fmla="*/ 24 w 49"/>
                <a:gd name="T3" fmla="*/ 0 h 43"/>
                <a:gd name="T4" fmla="*/ 0 w 49"/>
                <a:gd name="T5" fmla="*/ 9 h 43"/>
                <a:gd name="T6" fmla="*/ 10 w 49"/>
                <a:gd name="T7" fmla="*/ 26 h 43"/>
                <a:gd name="T8" fmla="*/ 14 w 49"/>
                <a:gd name="T9" fmla="*/ 18 h 43"/>
                <a:gd name="T10" fmla="*/ 36 w 49"/>
                <a:gd name="T11" fmla="*/ 43 h 43"/>
                <a:gd name="T12" fmla="*/ 19 w 49"/>
                <a:gd name="T13" fmla="*/ 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43">
                  <a:moveTo>
                    <a:pt x="19" y="8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20" y="19"/>
                    <a:pt x="36" y="24"/>
                    <a:pt x="36" y="43"/>
                  </a:cubicBezTo>
                  <a:cubicBezTo>
                    <a:pt x="36" y="43"/>
                    <a:pt x="49" y="18"/>
                    <a:pt x="19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9" name="Freeform 107">
              <a:extLst>
                <a:ext uri="{FF2B5EF4-FFF2-40B4-BE49-F238E27FC236}">
                  <a16:creationId xmlns:a16="http://schemas.microsoft.com/office/drawing/2014/main" id="{F7AD9DB1-081E-4941-A247-8D826E4842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1003" y="1590272"/>
              <a:ext cx="177800" cy="160338"/>
            </a:xfrm>
            <a:custGeom>
              <a:avLst/>
              <a:gdLst>
                <a:gd name="T0" fmla="*/ 48 w 48"/>
                <a:gd name="T1" fmla="*/ 35 h 44"/>
                <a:gd name="T2" fmla="*/ 38 w 48"/>
                <a:gd name="T3" fmla="*/ 18 h 44"/>
                <a:gd name="T4" fmla="*/ 34 w 48"/>
                <a:gd name="T5" fmla="*/ 25 h 44"/>
                <a:gd name="T6" fmla="*/ 12 w 48"/>
                <a:gd name="T7" fmla="*/ 0 h 44"/>
                <a:gd name="T8" fmla="*/ 29 w 48"/>
                <a:gd name="T9" fmla="*/ 36 h 44"/>
                <a:gd name="T10" fmla="*/ 24 w 48"/>
                <a:gd name="T11" fmla="*/ 44 h 44"/>
                <a:gd name="T12" fmla="*/ 48 w 48"/>
                <a:gd name="T13" fmla="*/ 3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4">
                  <a:moveTo>
                    <a:pt x="48" y="35"/>
                  </a:moveTo>
                  <a:cubicBezTo>
                    <a:pt x="38" y="18"/>
                    <a:pt x="38" y="18"/>
                    <a:pt x="38" y="18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28" y="24"/>
                    <a:pt x="13" y="20"/>
                    <a:pt x="12" y="0"/>
                  </a:cubicBezTo>
                  <a:cubicBezTo>
                    <a:pt x="12" y="0"/>
                    <a:pt x="0" y="25"/>
                    <a:pt x="29" y="36"/>
                  </a:cubicBezTo>
                  <a:cubicBezTo>
                    <a:pt x="24" y="44"/>
                    <a:pt x="24" y="44"/>
                    <a:pt x="24" y="44"/>
                  </a:cubicBezTo>
                  <a:lnTo>
                    <a:pt x="48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0" name="Freeform 108">
              <a:extLst>
                <a:ext uri="{FF2B5EF4-FFF2-40B4-BE49-F238E27FC236}">
                  <a16:creationId xmlns:a16="http://schemas.microsoft.com/office/drawing/2014/main" id="{CA2A33BA-C476-4853-94AE-2EC42E9241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25565" y="2018897"/>
              <a:ext cx="279400" cy="184150"/>
            </a:xfrm>
            <a:custGeom>
              <a:avLst/>
              <a:gdLst>
                <a:gd name="T0" fmla="*/ 2 w 76"/>
                <a:gd name="T1" fmla="*/ 50 h 50"/>
                <a:gd name="T2" fmla="*/ 30 w 76"/>
                <a:gd name="T3" fmla="*/ 50 h 50"/>
                <a:gd name="T4" fmla="*/ 45 w 76"/>
                <a:gd name="T5" fmla="*/ 50 h 50"/>
                <a:gd name="T6" fmla="*/ 74 w 76"/>
                <a:gd name="T7" fmla="*/ 50 h 50"/>
                <a:gd name="T8" fmla="*/ 76 w 76"/>
                <a:gd name="T9" fmla="*/ 48 h 50"/>
                <a:gd name="T10" fmla="*/ 76 w 76"/>
                <a:gd name="T11" fmla="*/ 2 h 50"/>
                <a:gd name="T12" fmla="*/ 74 w 76"/>
                <a:gd name="T13" fmla="*/ 0 h 50"/>
                <a:gd name="T14" fmla="*/ 2 w 76"/>
                <a:gd name="T15" fmla="*/ 0 h 50"/>
                <a:gd name="T16" fmla="*/ 0 w 76"/>
                <a:gd name="T17" fmla="*/ 2 h 50"/>
                <a:gd name="T18" fmla="*/ 0 w 76"/>
                <a:gd name="T19" fmla="*/ 48 h 50"/>
                <a:gd name="T20" fmla="*/ 2 w 76"/>
                <a:gd name="T21" fmla="*/ 50 h 50"/>
                <a:gd name="T22" fmla="*/ 3 w 76"/>
                <a:gd name="T23" fmla="*/ 5 h 50"/>
                <a:gd name="T24" fmla="*/ 6 w 76"/>
                <a:gd name="T25" fmla="*/ 3 h 50"/>
                <a:gd name="T26" fmla="*/ 70 w 76"/>
                <a:gd name="T27" fmla="*/ 3 h 50"/>
                <a:gd name="T28" fmla="*/ 72 w 76"/>
                <a:gd name="T29" fmla="*/ 5 h 50"/>
                <a:gd name="T30" fmla="*/ 72 w 76"/>
                <a:gd name="T31" fmla="*/ 44 h 50"/>
                <a:gd name="T32" fmla="*/ 70 w 76"/>
                <a:gd name="T33" fmla="*/ 46 h 50"/>
                <a:gd name="T34" fmla="*/ 6 w 76"/>
                <a:gd name="T35" fmla="*/ 46 h 50"/>
                <a:gd name="T36" fmla="*/ 3 w 76"/>
                <a:gd name="T37" fmla="*/ 44 h 50"/>
                <a:gd name="T38" fmla="*/ 3 w 76"/>
                <a:gd name="T39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6" h="50">
                  <a:moveTo>
                    <a:pt x="2" y="50"/>
                  </a:moveTo>
                  <a:cubicBezTo>
                    <a:pt x="30" y="50"/>
                    <a:pt x="30" y="50"/>
                    <a:pt x="30" y="5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5" y="50"/>
                    <a:pt x="76" y="49"/>
                    <a:pt x="76" y="48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1"/>
                    <a:pt x="75" y="0"/>
                    <a:pt x="7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9"/>
                    <a:pt x="1" y="50"/>
                    <a:pt x="2" y="50"/>
                  </a:cubicBezTo>
                  <a:close/>
                  <a:moveTo>
                    <a:pt x="3" y="5"/>
                  </a:moveTo>
                  <a:cubicBezTo>
                    <a:pt x="3" y="4"/>
                    <a:pt x="4" y="3"/>
                    <a:pt x="6" y="3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1" y="3"/>
                    <a:pt x="72" y="4"/>
                    <a:pt x="72" y="5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5"/>
                    <a:pt x="71" y="46"/>
                    <a:pt x="70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4" y="46"/>
                    <a:pt x="3" y="45"/>
                    <a:pt x="3" y="44"/>
                  </a:cubicBezTo>
                  <a:lnTo>
                    <a:pt x="3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1" name="Freeform 109">
              <a:extLst>
                <a:ext uri="{FF2B5EF4-FFF2-40B4-BE49-F238E27FC236}">
                  <a16:creationId xmlns:a16="http://schemas.microsoft.com/office/drawing/2014/main" id="{8D993F3F-62AF-46AE-ADC0-01BED0B25A9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63653" y="2203047"/>
              <a:ext cx="398462" cy="117475"/>
            </a:xfrm>
            <a:custGeom>
              <a:avLst/>
              <a:gdLst>
                <a:gd name="T0" fmla="*/ 108 w 109"/>
                <a:gd name="T1" fmla="*/ 30 h 32"/>
                <a:gd name="T2" fmla="*/ 93 w 109"/>
                <a:gd name="T3" fmla="*/ 1 h 32"/>
                <a:gd name="T4" fmla="*/ 90 w 109"/>
                <a:gd name="T5" fmla="*/ 0 h 32"/>
                <a:gd name="T6" fmla="*/ 20 w 109"/>
                <a:gd name="T7" fmla="*/ 0 h 32"/>
                <a:gd name="T8" fmla="*/ 17 w 109"/>
                <a:gd name="T9" fmla="*/ 1 h 32"/>
                <a:gd name="T10" fmla="*/ 1 w 109"/>
                <a:gd name="T11" fmla="*/ 30 h 32"/>
                <a:gd name="T12" fmla="*/ 3 w 109"/>
                <a:gd name="T13" fmla="*/ 32 h 32"/>
                <a:gd name="T14" fmla="*/ 44 w 109"/>
                <a:gd name="T15" fmla="*/ 32 h 32"/>
                <a:gd name="T16" fmla="*/ 65 w 109"/>
                <a:gd name="T17" fmla="*/ 32 h 32"/>
                <a:gd name="T18" fmla="*/ 106 w 109"/>
                <a:gd name="T19" fmla="*/ 32 h 32"/>
                <a:gd name="T20" fmla="*/ 108 w 109"/>
                <a:gd name="T21" fmla="*/ 30 h 32"/>
                <a:gd name="T22" fmla="*/ 32 w 109"/>
                <a:gd name="T23" fmla="*/ 19 h 32"/>
                <a:gd name="T24" fmla="*/ 34 w 109"/>
                <a:gd name="T25" fmla="*/ 11 h 32"/>
                <a:gd name="T26" fmla="*/ 74 w 109"/>
                <a:gd name="T27" fmla="*/ 11 h 32"/>
                <a:gd name="T28" fmla="*/ 77 w 109"/>
                <a:gd name="T29" fmla="*/ 19 h 32"/>
                <a:gd name="T30" fmla="*/ 32 w 109"/>
                <a:gd name="T31" fmla="*/ 1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9" h="32">
                  <a:moveTo>
                    <a:pt x="108" y="30"/>
                  </a:moveTo>
                  <a:cubicBezTo>
                    <a:pt x="93" y="1"/>
                    <a:pt x="93" y="1"/>
                    <a:pt x="93" y="1"/>
                  </a:cubicBezTo>
                  <a:cubicBezTo>
                    <a:pt x="92" y="1"/>
                    <a:pt x="91" y="0"/>
                    <a:pt x="9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8" y="0"/>
                    <a:pt x="17" y="1"/>
                    <a:pt x="17" y="1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1"/>
                    <a:pt x="1" y="32"/>
                    <a:pt x="3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08" y="32"/>
                    <a:pt x="109" y="31"/>
                    <a:pt x="108" y="30"/>
                  </a:cubicBezTo>
                  <a:close/>
                  <a:moveTo>
                    <a:pt x="32" y="19"/>
                  </a:moveTo>
                  <a:cubicBezTo>
                    <a:pt x="34" y="11"/>
                    <a:pt x="34" y="11"/>
                    <a:pt x="34" y="11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7" y="19"/>
                    <a:pt x="77" y="19"/>
                    <a:pt x="77" y="19"/>
                  </a:cubicBezTo>
                  <a:lnTo>
                    <a:pt x="32" y="19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2" name="Freeform 110">
              <a:extLst>
                <a:ext uri="{FF2B5EF4-FFF2-40B4-BE49-F238E27FC236}">
                  <a16:creationId xmlns:a16="http://schemas.microsoft.com/office/drawing/2014/main" id="{0F81F600-0EBC-44C2-BE94-BF080BA5B10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2878" y="2088747"/>
              <a:ext cx="100012" cy="28575"/>
            </a:xfrm>
            <a:custGeom>
              <a:avLst/>
              <a:gdLst>
                <a:gd name="T0" fmla="*/ 3 w 27"/>
                <a:gd name="T1" fmla="*/ 7 h 8"/>
                <a:gd name="T2" fmla="*/ 13 w 27"/>
                <a:gd name="T3" fmla="*/ 3 h 8"/>
                <a:gd name="T4" fmla="*/ 24 w 27"/>
                <a:gd name="T5" fmla="*/ 8 h 8"/>
                <a:gd name="T6" fmla="*/ 25 w 27"/>
                <a:gd name="T7" fmla="*/ 8 h 8"/>
                <a:gd name="T8" fmla="*/ 26 w 27"/>
                <a:gd name="T9" fmla="*/ 8 h 8"/>
                <a:gd name="T10" fmla="*/ 26 w 27"/>
                <a:gd name="T11" fmla="*/ 5 h 8"/>
                <a:gd name="T12" fmla="*/ 13 w 27"/>
                <a:gd name="T13" fmla="*/ 0 h 8"/>
                <a:gd name="T14" fmla="*/ 1 w 27"/>
                <a:gd name="T15" fmla="*/ 5 h 8"/>
                <a:gd name="T16" fmla="*/ 0 w 27"/>
                <a:gd name="T17" fmla="*/ 7 h 8"/>
                <a:gd name="T18" fmla="*/ 3 w 27"/>
                <a:gd name="T1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8">
                  <a:moveTo>
                    <a:pt x="3" y="7"/>
                  </a:moveTo>
                  <a:cubicBezTo>
                    <a:pt x="6" y="4"/>
                    <a:pt x="9" y="3"/>
                    <a:pt x="13" y="3"/>
                  </a:cubicBezTo>
                  <a:cubicBezTo>
                    <a:pt x="17" y="3"/>
                    <a:pt x="21" y="4"/>
                    <a:pt x="24" y="8"/>
                  </a:cubicBezTo>
                  <a:cubicBezTo>
                    <a:pt x="24" y="8"/>
                    <a:pt x="25" y="8"/>
                    <a:pt x="25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7" y="7"/>
                    <a:pt x="27" y="6"/>
                    <a:pt x="26" y="5"/>
                  </a:cubicBezTo>
                  <a:cubicBezTo>
                    <a:pt x="23" y="2"/>
                    <a:pt x="18" y="0"/>
                    <a:pt x="13" y="0"/>
                  </a:cubicBezTo>
                  <a:cubicBezTo>
                    <a:pt x="9" y="0"/>
                    <a:pt x="4" y="1"/>
                    <a:pt x="1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8"/>
                    <a:pt x="2" y="8"/>
                    <a:pt x="3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3" name="Freeform 111">
              <a:extLst>
                <a:ext uri="{FF2B5EF4-FFF2-40B4-BE49-F238E27FC236}">
                  <a16:creationId xmlns:a16="http://schemas.microsoft.com/office/drawing/2014/main" id="{9788D91D-C83D-4AA0-B10C-141681A5443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8753" y="2110972"/>
              <a:ext cx="69850" cy="22225"/>
            </a:xfrm>
            <a:custGeom>
              <a:avLst/>
              <a:gdLst>
                <a:gd name="T0" fmla="*/ 9 w 19"/>
                <a:gd name="T1" fmla="*/ 0 h 6"/>
                <a:gd name="T2" fmla="*/ 1 w 19"/>
                <a:gd name="T3" fmla="*/ 3 h 6"/>
                <a:gd name="T4" fmla="*/ 1 w 19"/>
                <a:gd name="T5" fmla="*/ 5 h 6"/>
                <a:gd name="T6" fmla="*/ 3 w 19"/>
                <a:gd name="T7" fmla="*/ 5 h 6"/>
                <a:gd name="T8" fmla="*/ 9 w 19"/>
                <a:gd name="T9" fmla="*/ 3 h 6"/>
                <a:gd name="T10" fmla="*/ 16 w 19"/>
                <a:gd name="T11" fmla="*/ 6 h 6"/>
                <a:gd name="T12" fmla="*/ 17 w 19"/>
                <a:gd name="T13" fmla="*/ 6 h 6"/>
                <a:gd name="T14" fmla="*/ 18 w 19"/>
                <a:gd name="T15" fmla="*/ 6 h 6"/>
                <a:gd name="T16" fmla="*/ 18 w 19"/>
                <a:gd name="T17" fmla="*/ 3 h 6"/>
                <a:gd name="T18" fmla="*/ 9 w 19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6">
                  <a:moveTo>
                    <a:pt x="9" y="0"/>
                  </a:moveTo>
                  <a:cubicBezTo>
                    <a:pt x="6" y="0"/>
                    <a:pt x="3" y="1"/>
                    <a:pt x="1" y="3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1" y="6"/>
                    <a:pt x="2" y="6"/>
                    <a:pt x="3" y="5"/>
                  </a:cubicBezTo>
                  <a:cubicBezTo>
                    <a:pt x="5" y="4"/>
                    <a:pt x="7" y="3"/>
                    <a:pt x="9" y="3"/>
                  </a:cubicBezTo>
                  <a:cubicBezTo>
                    <a:pt x="12" y="3"/>
                    <a:pt x="14" y="4"/>
                    <a:pt x="16" y="6"/>
                  </a:cubicBezTo>
                  <a:cubicBezTo>
                    <a:pt x="16" y="6"/>
                    <a:pt x="17" y="6"/>
                    <a:pt x="17" y="6"/>
                  </a:cubicBezTo>
                  <a:cubicBezTo>
                    <a:pt x="17" y="6"/>
                    <a:pt x="18" y="6"/>
                    <a:pt x="18" y="6"/>
                  </a:cubicBezTo>
                  <a:cubicBezTo>
                    <a:pt x="19" y="5"/>
                    <a:pt x="19" y="4"/>
                    <a:pt x="18" y="3"/>
                  </a:cubicBezTo>
                  <a:cubicBezTo>
                    <a:pt x="16" y="1"/>
                    <a:pt x="12" y="0"/>
                    <a:pt x="9" y="0"/>
                  </a:cubicBez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4" name="Freeform 112">
              <a:extLst>
                <a:ext uri="{FF2B5EF4-FFF2-40B4-BE49-F238E27FC236}">
                  <a16:creationId xmlns:a16="http://schemas.microsoft.com/office/drawing/2014/main" id="{43F821A4-0FBB-46DB-8B38-6CC123898EA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7803" y="2133197"/>
              <a:ext cx="28575" cy="30163"/>
            </a:xfrm>
            <a:custGeom>
              <a:avLst/>
              <a:gdLst>
                <a:gd name="T0" fmla="*/ 2 w 8"/>
                <a:gd name="T1" fmla="*/ 1 h 8"/>
                <a:gd name="T2" fmla="*/ 1 w 8"/>
                <a:gd name="T3" fmla="*/ 6 h 8"/>
                <a:gd name="T4" fmla="*/ 7 w 8"/>
                <a:gd name="T5" fmla="*/ 6 h 8"/>
                <a:gd name="T6" fmla="*/ 7 w 8"/>
                <a:gd name="T7" fmla="*/ 1 h 8"/>
                <a:gd name="T8" fmla="*/ 2 w 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2" y="1"/>
                  </a:moveTo>
                  <a:cubicBezTo>
                    <a:pt x="0" y="2"/>
                    <a:pt x="0" y="5"/>
                    <a:pt x="1" y="6"/>
                  </a:cubicBezTo>
                  <a:cubicBezTo>
                    <a:pt x="3" y="8"/>
                    <a:pt x="5" y="8"/>
                    <a:pt x="7" y="6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2" y="1"/>
                  </a:cubicBez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5" name="Freeform 113">
              <a:extLst>
                <a:ext uri="{FF2B5EF4-FFF2-40B4-BE49-F238E27FC236}">
                  <a16:creationId xmlns:a16="http://schemas.microsoft.com/office/drawing/2014/main" id="{B8E86170-1A59-4CA5-886C-153CB672E9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93903" y="1260072"/>
              <a:ext cx="338137" cy="314325"/>
            </a:xfrm>
            <a:custGeom>
              <a:avLst/>
              <a:gdLst>
                <a:gd name="T0" fmla="*/ 0 w 218"/>
                <a:gd name="T1" fmla="*/ 80 h 203"/>
                <a:gd name="T2" fmla="*/ 95 w 218"/>
                <a:gd name="T3" fmla="*/ 199 h 203"/>
                <a:gd name="T4" fmla="*/ 144 w 218"/>
                <a:gd name="T5" fmla="*/ 203 h 203"/>
                <a:gd name="T6" fmla="*/ 218 w 218"/>
                <a:gd name="T7" fmla="*/ 142 h 203"/>
                <a:gd name="T8" fmla="*/ 102 w 218"/>
                <a:gd name="T9" fmla="*/ 0 h 203"/>
                <a:gd name="T10" fmla="*/ 0 w 218"/>
                <a:gd name="T11" fmla="*/ 80 h 203"/>
                <a:gd name="T12" fmla="*/ 208 w 218"/>
                <a:gd name="T13" fmla="*/ 142 h 203"/>
                <a:gd name="T14" fmla="*/ 140 w 218"/>
                <a:gd name="T15" fmla="*/ 199 h 203"/>
                <a:gd name="T16" fmla="*/ 123 w 218"/>
                <a:gd name="T17" fmla="*/ 180 h 203"/>
                <a:gd name="T18" fmla="*/ 99 w 218"/>
                <a:gd name="T19" fmla="*/ 194 h 203"/>
                <a:gd name="T20" fmla="*/ 9 w 218"/>
                <a:gd name="T21" fmla="*/ 83 h 203"/>
                <a:gd name="T22" fmla="*/ 99 w 218"/>
                <a:gd name="T23" fmla="*/ 9 h 203"/>
                <a:gd name="T24" fmla="*/ 208 w 218"/>
                <a:gd name="T25" fmla="*/ 142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8" h="203">
                  <a:moveTo>
                    <a:pt x="0" y="80"/>
                  </a:moveTo>
                  <a:lnTo>
                    <a:pt x="95" y="199"/>
                  </a:lnTo>
                  <a:lnTo>
                    <a:pt x="144" y="203"/>
                  </a:lnTo>
                  <a:lnTo>
                    <a:pt x="218" y="142"/>
                  </a:lnTo>
                  <a:lnTo>
                    <a:pt x="102" y="0"/>
                  </a:lnTo>
                  <a:lnTo>
                    <a:pt x="0" y="80"/>
                  </a:lnTo>
                  <a:close/>
                  <a:moveTo>
                    <a:pt x="208" y="142"/>
                  </a:moveTo>
                  <a:lnTo>
                    <a:pt x="140" y="199"/>
                  </a:lnTo>
                  <a:lnTo>
                    <a:pt x="123" y="180"/>
                  </a:lnTo>
                  <a:lnTo>
                    <a:pt x="99" y="194"/>
                  </a:lnTo>
                  <a:lnTo>
                    <a:pt x="9" y="83"/>
                  </a:lnTo>
                  <a:lnTo>
                    <a:pt x="99" y="9"/>
                  </a:lnTo>
                  <a:lnTo>
                    <a:pt x="208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6" name="Freeform 114">
              <a:extLst>
                <a:ext uri="{FF2B5EF4-FFF2-40B4-BE49-F238E27FC236}">
                  <a16:creationId xmlns:a16="http://schemas.microsoft.com/office/drawing/2014/main" id="{7F9B1AD7-A6D4-4577-9248-6E2B6880F0F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0415" y="1293410"/>
              <a:ext cx="123825" cy="101600"/>
            </a:xfrm>
            <a:custGeom>
              <a:avLst/>
              <a:gdLst>
                <a:gd name="T0" fmla="*/ 0 w 80"/>
                <a:gd name="T1" fmla="*/ 62 h 66"/>
                <a:gd name="T2" fmla="*/ 2 w 80"/>
                <a:gd name="T3" fmla="*/ 66 h 66"/>
                <a:gd name="T4" fmla="*/ 80 w 80"/>
                <a:gd name="T5" fmla="*/ 5 h 66"/>
                <a:gd name="T6" fmla="*/ 75 w 80"/>
                <a:gd name="T7" fmla="*/ 0 h 66"/>
                <a:gd name="T8" fmla="*/ 0 w 80"/>
                <a:gd name="T9" fmla="*/ 6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66">
                  <a:moveTo>
                    <a:pt x="0" y="62"/>
                  </a:moveTo>
                  <a:lnTo>
                    <a:pt x="2" y="66"/>
                  </a:lnTo>
                  <a:lnTo>
                    <a:pt x="80" y="5"/>
                  </a:lnTo>
                  <a:lnTo>
                    <a:pt x="75" y="0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7" name="Freeform 115">
              <a:extLst>
                <a:ext uri="{FF2B5EF4-FFF2-40B4-BE49-F238E27FC236}">
                  <a16:creationId xmlns:a16="http://schemas.microsoft.com/office/drawing/2014/main" id="{A6D8CC8C-94A9-41E4-9C21-57D31BB1E82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1528" y="1306110"/>
              <a:ext cx="123825" cy="104775"/>
            </a:xfrm>
            <a:custGeom>
              <a:avLst/>
              <a:gdLst>
                <a:gd name="T0" fmla="*/ 2 w 80"/>
                <a:gd name="T1" fmla="*/ 67 h 67"/>
                <a:gd name="T2" fmla="*/ 80 w 80"/>
                <a:gd name="T3" fmla="*/ 5 h 67"/>
                <a:gd name="T4" fmla="*/ 78 w 80"/>
                <a:gd name="T5" fmla="*/ 0 h 67"/>
                <a:gd name="T6" fmla="*/ 0 w 80"/>
                <a:gd name="T7" fmla="*/ 64 h 67"/>
                <a:gd name="T8" fmla="*/ 2 w 80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67">
                  <a:moveTo>
                    <a:pt x="2" y="67"/>
                  </a:moveTo>
                  <a:lnTo>
                    <a:pt x="80" y="5"/>
                  </a:lnTo>
                  <a:lnTo>
                    <a:pt x="78" y="0"/>
                  </a:lnTo>
                  <a:lnTo>
                    <a:pt x="0" y="64"/>
                  </a:lnTo>
                  <a:lnTo>
                    <a:pt x="2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8" name="Freeform 116">
              <a:extLst>
                <a:ext uri="{FF2B5EF4-FFF2-40B4-BE49-F238E27FC236}">
                  <a16:creationId xmlns:a16="http://schemas.microsoft.com/office/drawing/2014/main" id="{4CE5686A-E76B-4007-A4D4-3CCFD72CE4E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5815" y="1325160"/>
              <a:ext cx="125413" cy="103187"/>
            </a:xfrm>
            <a:custGeom>
              <a:avLst/>
              <a:gdLst>
                <a:gd name="T0" fmla="*/ 3 w 81"/>
                <a:gd name="T1" fmla="*/ 67 h 67"/>
                <a:gd name="T2" fmla="*/ 81 w 81"/>
                <a:gd name="T3" fmla="*/ 3 h 67"/>
                <a:gd name="T4" fmla="*/ 76 w 81"/>
                <a:gd name="T5" fmla="*/ 0 h 67"/>
                <a:gd name="T6" fmla="*/ 0 w 81"/>
                <a:gd name="T7" fmla="*/ 62 h 67"/>
                <a:gd name="T8" fmla="*/ 3 w 81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67">
                  <a:moveTo>
                    <a:pt x="3" y="67"/>
                  </a:moveTo>
                  <a:lnTo>
                    <a:pt x="81" y="3"/>
                  </a:lnTo>
                  <a:lnTo>
                    <a:pt x="76" y="0"/>
                  </a:lnTo>
                  <a:lnTo>
                    <a:pt x="0" y="62"/>
                  </a:lnTo>
                  <a:lnTo>
                    <a:pt x="3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9" name="Freeform 117">
              <a:extLst>
                <a:ext uri="{FF2B5EF4-FFF2-40B4-BE49-F238E27FC236}">
                  <a16:creationId xmlns:a16="http://schemas.microsoft.com/office/drawing/2014/main" id="{24C32255-6DD3-4A13-886B-5B4B617D7F4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6928" y="1341035"/>
              <a:ext cx="125412" cy="101600"/>
            </a:xfrm>
            <a:custGeom>
              <a:avLst/>
              <a:gdLst>
                <a:gd name="T0" fmla="*/ 5 w 81"/>
                <a:gd name="T1" fmla="*/ 66 h 66"/>
                <a:gd name="T2" fmla="*/ 81 w 81"/>
                <a:gd name="T3" fmla="*/ 4 h 66"/>
                <a:gd name="T4" fmla="*/ 78 w 81"/>
                <a:gd name="T5" fmla="*/ 0 h 66"/>
                <a:gd name="T6" fmla="*/ 0 w 81"/>
                <a:gd name="T7" fmla="*/ 64 h 66"/>
                <a:gd name="T8" fmla="*/ 5 w 81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66">
                  <a:moveTo>
                    <a:pt x="5" y="66"/>
                  </a:moveTo>
                  <a:lnTo>
                    <a:pt x="81" y="4"/>
                  </a:lnTo>
                  <a:lnTo>
                    <a:pt x="78" y="0"/>
                  </a:lnTo>
                  <a:lnTo>
                    <a:pt x="0" y="64"/>
                  </a:lnTo>
                  <a:lnTo>
                    <a:pt x="5" y="6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0" name="Freeform 118">
              <a:extLst>
                <a:ext uri="{FF2B5EF4-FFF2-40B4-BE49-F238E27FC236}">
                  <a16:creationId xmlns:a16="http://schemas.microsoft.com/office/drawing/2014/main" id="{2192DB85-9586-46BE-9787-89125F91C2E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2803" y="1358497"/>
              <a:ext cx="123825" cy="103188"/>
            </a:xfrm>
            <a:custGeom>
              <a:avLst/>
              <a:gdLst>
                <a:gd name="T0" fmla="*/ 2 w 80"/>
                <a:gd name="T1" fmla="*/ 66 h 66"/>
                <a:gd name="T2" fmla="*/ 80 w 80"/>
                <a:gd name="T3" fmla="*/ 2 h 66"/>
                <a:gd name="T4" fmla="*/ 78 w 80"/>
                <a:gd name="T5" fmla="*/ 0 h 66"/>
                <a:gd name="T6" fmla="*/ 0 w 80"/>
                <a:gd name="T7" fmla="*/ 61 h 66"/>
                <a:gd name="T8" fmla="*/ 2 w 80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66">
                  <a:moveTo>
                    <a:pt x="2" y="66"/>
                  </a:moveTo>
                  <a:lnTo>
                    <a:pt x="80" y="2"/>
                  </a:lnTo>
                  <a:lnTo>
                    <a:pt x="78" y="0"/>
                  </a:lnTo>
                  <a:lnTo>
                    <a:pt x="0" y="61"/>
                  </a:lnTo>
                  <a:lnTo>
                    <a:pt x="2" y="6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1" name="Freeform 119">
              <a:extLst>
                <a:ext uri="{FF2B5EF4-FFF2-40B4-BE49-F238E27FC236}">
                  <a16:creationId xmlns:a16="http://schemas.microsoft.com/office/drawing/2014/main" id="{5221162A-5B18-4E21-9AFE-9BB2E0EE6B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30515" y="1414060"/>
              <a:ext cx="250825" cy="179387"/>
            </a:xfrm>
            <a:custGeom>
              <a:avLst/>
              <a:gdLst>
                <a:gd name="T0" fmla="*/ 0 w 68"/>
                <a:gd name="T1" fmla="*/ 0 h 49"/>
                <a:gd name="T2" fmla="*/ 0 w 68"/>
                <a:gd name="T3" fmla="*/ 49 h 49"/>
                <a:gd name="T4" fmla="*/ 68 w 68"/>
                <a:gd name="T5" fmla="*/ 49 h 49"/>
                <a:gd name="T6" fmla="*/ 68 w 68"/>
                <a:gd name="T7" fmla="*/ 0 h 49"/>
                <a:gd name="T8" fmla="*/ 0 w 68"/>
                <a:gd name="T9" fmla="*/ 0 h 49"/>
                <a:gd name="T10" fmla="*/ 65 w 68"/>
                <a:gd name="T11" fmla="*/ 42 h 49"/>
                <a:gd name="T12" fmla="*/ 47 w 68"/>
                <a:gd name="T13" fmla="*/ 24 h 49"/>
                <a:gd name="T14" fmla="*/ 65 w 68"/>
                <a:gd name="T15" fmla="*/ 7 h 49"/>
                <a:gd name="T16" fmla="*/ 65 w 68"/>
                <a:gd name="T17" fmla="*/ 42 h 49"/>
                <a:gd name="T18" fmla="*/ 62 w 68"/>
                <a:gd name="T19" fmla="*/ 4 h 49"/>
                <a:gd name="T20" fmla="*/ 57 w 68"/>
                <a:gd name="T21" fmla="*/ 9 h 49"/>
                <a:gd name="T22" fmla="*/ 43 w 68"/>
                <a:gd name="T23" fmla="*/ 23 h 49"/>
                <a:gd name="T24" fmla="*/ 36 w 68"/>
                <a:gd name="T25" fmla="*/ 25 h 49"/>
                <a:gd name="T26" fmla="*/ 30 w 68"/>
                <a:gd name="T27" fmla="*/ 24 h 49"/>
                <a:gd name="T28" fmla="*/ 28 w 68"/>
                <a:gd name="T29" fmla="*/ 23 h 49"/>
                <a:gd name="T30" fmla="*/ 28 w 68"/>
                <a:gd name="T31" fmla="*/ 22 h 49"/>
                <a:gd name="T32" fmla="*/ 7 w 68"/>
                <a:gd name="T33" fmla="*/ 4 h 49"/>
                <a:gd name="T34" fmla="*/ 62 w 68"/>
                <a:gd name="T35" fmla="*/ 4 h 49"/>
                <a:gd name="T36" fmla="*/ 4 w 68"/>
                <a:gd name="T37" fmla="*/ 6 h 49"/>
                <a:gd name="T38" fmla="*/ 24 w 68"/>
                <a:gd name="T39" fmla="*/ 24 h 49"/>
                <a:gd name="T40" fmla="*/ 4 w 68"/>
                <a:gd name="T41" fmla="*/ 43 h 49"/>
                <a:gd name="T42" fmla="*/ 4 w 68"/>
                <a:gd name="T43" fmla="*/ 6 h 49"/>
                <a:gd name="T44" fmla="*/ 7 w 68"/>
                <a:gd name="T45" fmla="*/ 45 h 49"/>
                <a:gd name="T46" fmla="*/ 27 w 68"/>
                <a:gd name="T47" fmla="*/ 26 h 49"/>
                <a:gd name="T48" fmla="*/ 36 w 68"/>
                <a:gd name="T49" fmla="*/ 29 h 49"/>
                <a:gd name="T50" fmla="*/ 36 w 68"/>
                <a:gd name="T51" fmla="*/ 29 h 49"/>
                <a:gd name="T52" fmla="*/ 44 w 68"/>
                <a:gd name="T53" fmla="*/ 26 h 49"/>
                <a:gd name="T54" fmla="*/ 62 w 68"/>
                <a:gd name="T55" fmla="*/ 45 h 49"/>
                <a:gd name="T56" fmla="*/ 7 w 68"/>
                <a:gd name="T57" fmla="*/ 4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8" h="49">
                  <a:moveTo>
                    <a:pt x="0" y="0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8" y="0"/>
                    <a:pt x="68" y="0"/>
                    <a:pt x="68" y="0"/>
                  </a:cubicBezTo>
                  <a:lnTo>
                    <a:pt x="0" y="0"/>
                  </a:lnTo>
                  <a:close/>
                  <a:moveTo>
                    <a:pt x="65" y="42"/>
                  </a:moveTo>
                  <a:cubicBezTo>
                    <a:pt x="47" y="24"/>
                    <a:pt x="47" y="24"/>
                    <a:pt x="47" y="24"/>
                  </a:cubicBezTo>
                  <a:cubicBezTo>
                    <a:pt x="52" y="19"/>
                    <a:pt x="60" y="11"/>
                    <a:pt x="65" y="7"/>
                  </a:cubicBezTo>
                  <a:lnTo>
                    <a:pt x="65" y="42"/>
                  </a:lnTo>
                  <a:close/>
                  <a:moveTo>
                    <a:pt x="62" y="4"/>
                  </a:moveTo>
                  <a:cubicBezTo>
                    <a:pt x="61" y="6"/>
                    <a:pt x="59" y="7"/>
                    <a:pt x="57" y="9"/>
                  </a:cubicBezTo>
                  <a:cubicBezTo>
                    <a:pt x="52" y="14"/>
                    <a:pt x="47" y="19"/>
                    <a:pt x="43" y="23"/>
                  </a:cubicBezTo>
                  <a:cubicBezTo>
                    <a:pt x="40" y="25"/>
                    <a:pt x="38" y="25"/>
                    <a:pt x="36" y="25"/>
                  </a:cubicBezTo>
                  <a:cubicBezTo>
                    <a:pt x="34" y="25"/>
                    <a:pt x="32" y="24"/>
                    <a:pt x="30" y="24"/>
                  </a:cubicBezTo>
                  <a:cubicBezTo>
                    <a:pt x="29" y="23"/>
                    <a:pt x="29" y="23"/>
                    <a:pt x="28" y="23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7" y="4"/>
                    <a:pt x="7" y="4"/>
                    <a:pt x="7" y="4"/>
                  </a:cubicBezTo>
                  <a:lnTo>
                    <a:pt x="62" y="4"/>
                  </a:lnTo>
                  <a:close/>
                  <a:moveTo>
                    <a:pt x="4" y="6"/>
                  </a:moveTo>
                  <a:cubicBezTo>
                    <a:pt x="24" y="24"/>
                    <a:pt x="24" y="24"/>
                    <a:pt x="24" y="24"/>
                  </a:cubicBezTo>
                  <a:cubicBezTo>
                    <a:pt x="4" y="43"/>
                    <a:pt x="4" y="43"/>
                    <a:pt x="4" y="43"/>
                  </a:cubicBezTo>
                  <a:lnTo>
                    <a:pt x="4" y="6"/>
                  </a:lnTo>
                  <a:close/>
                  <a:moveTo>
                    <a:pt x="7" y="45"/>
                  </a:moveTo>
                  <a:cubicBezTo>
                    <a:pt x="27" y="26"/>
                    <a:pt x="27" y="26"/>
                    <a:pt x="27" y="26"/>
                  </a:cubicBezTo>
                  <a:cubicBezTo>
                    <a:pt x="28" y="27"/>
                    <a:pt x="32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9" y="29"/>
                    <a:pt x="41" y="28"/>
                    <a:pt x="44" y="26"/>
                  </a:cubicBezTo>
                  <a:cubicBezTo>
                    <a:pt x="62" y="45"/>
                    <a:pt x="62" y="45"/>
                    <a:pt x="62" y="45"/>
                  </a:cubicBezTo>
                  <a:lnTo>
                    <a:pt x="7" y="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2" name="Oval 120">
              <a:extLst>
                <a:ext uri="{FF2B5EF4-FFF2-40B4-BE49-F238E27FC236}">
                  <a16:creationId xmlns:a16="http://schemas.microsoft.com/office/drawing/2014/main" id="{18A69032-4F87-4FE1-A982-AD3FC3D0B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35278" y="2110972"/>
              <a:ext cx="128587" cy="128588"/>
            </a:xfrm>
            <a:prstGeom prst="ellipse">
              <a:avLst/>
            </a:pr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3" name="Freeform 121">
              <a:extLst>
                <a:ext uri="{FF2B5EF4-FFF2-40B4-BE49-F238E27FC236}">
                  <a16:creationId xmlns:a16="http://schemas.microsoft.com/office/drawing/2014/main" id="{420374D2-3AD0-4A30-9237-873DFCC7CA8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6065" y="2250672"/>
              <a:ext cx="225425" cy="112713"/>
            </a:xfrm>
            <a:custGeom>
              <a:avLst/>
              <a:gdLst>
                <a:gd name="T0" fmla="*/ 0 w 61"/>
                <a:gd name="T1" fmla="*/ 31 h 31"/>
                <a:gd name="T2" fmla="*/ 61 w 61"/>
                <a:gd name="T3" fmla="*/ 31 h 31"/>
                <a:gd name="T4" fmla="*/ 30 w 61"/>
                <a:gd name="T5" fmla="*/ 0 h 31"/>
                <a:gd name="T6" fmla="*/ 0 w 61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31">
                  <a:moveTo>
                    <a:pt x="0" y="31"/>
                  </a:moveTo>
                  <a:cubicBezTo>
                    <a:pt x="61" y="31"/>
                    <a:pt x="61" y="31"/>
                    <a:pt x="61" y="31"/>
                  </a:cubicBezTo>
                  <a:cubicBezTo>
                    <a:pt x="61" y="14"/>
                    <a:pt x="47" y="0"/>
                    <a:pt x="30" y="0"/>
                  </a:cubicBezTo>
                  <a:cubicBezTo>
                    <a:pt x="13" y="0"/>
                    <a:pt x="0" y="14"/>
                    <a:pt x="0" y="31"/>
                  </a:cubicBez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4" name="Freeform 122">
              <a:extLst>
                <a:ext uri="{FF2B5EF4-FFF2-40B4-BE49-F238E27FC236}">
                  <a16:creationId xmlns:a16="http://schemas.microsoft.com/office/drawing/2014/main" id="{4F33CAA9-30C1-4CF9-8D7C-D7C22F7960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51178" y="2063347"/>
              <a:ext cx="388937" cy="311150"/>
            </a:xfrm>
            <a:custGeom>
              <a:avLst/>
              <a:gdLst>
                <a:gd name="T0" fmla="*/ 1 w 106"/>
                <a:gd name="T1" fmla="*/ 18 h 85"/>
                <a:gd name="T2" fmla="*/ 0 w 106"/>
                <a:gd name="T3" fmla="*/ 65 h 85"/>
                <a:gd name="T4" fmla="*/ 17 w 106"/>
                <a:gd name="T5" fmla="*/ 84 h 85"/>
                <a:gd name="T6" fmla="*/ 88 w 106"/>
                <a:gd name="T7" fmla="*/ 85 h 85"/>
                <a:gd name="T8" fmla="*/ 105 w 106"/>
                <a:gd name="T9" fmla="*/ 67 h 85"/>
                <a:gd name="T10" fmla="*/ 106 w 106"/>
                <a:gd name="T11" fmla="*/ 18 h 85"/>
                <a:gd name="T12" fmla="*/ 101 w 106"/>
                <a:gd name="T13" fmla="*/ 6 h 85"/>
                <a:gd name="T14" fmla="*/ 88 w 106"/>
                <a:gd name="T15" fmla="*/ 0 h 85"/>
                <a:gd name="T16" fmla="*/ 18 w 106"/>
                <a:gd name="T17" fmla="*/ 0 h 85"/>
                <a:gd name="T18" fmla="*/ 1 w 106"/>
                <a:gd name="T19" fmla="*/ 18 h 85"/>
                <a:gd name="T20" fmla="*/ 8 w 106"/>
                <a:gd name="T21" fmla="*/ 71 h 85"/>
                <a:gd name="T22" fmla="*/ 7 w 106"/>
                <a:gd name="T23" fmla="*/ 65 h 85"/>
                <a:gd name="T24" fmla="*/ 7 w 106"/>
                <a:gd name="T25" fmla="*/ 18 h 85"/>
                <a:gd name="T26" fmla="*/ 9 w 106"/>
                <a:gd name="T27" fmla="*/ 12 h 85"/>
                <a:gd name="T28" fmla="*/ 38 w 106"/>
                <a:gd name="T29" fmla="*/ 44 h 85"/>
                <a:gd name="T30" fmla="*/ 8 w 106"/>
                <a:gd name="T31" fmla="*/ 71 h 85"/>
                <a:gd name="T32" fmla="*/ 88 w 106"/>
                <a:gd name="T33" fmla="*/ 7 h 85"/>
                <a:gd name="T34" fmla="*/ 92 w 106"/>
                <a:gd name="T35" fmla="*/ 8 h 85"/>
                <a:gd name="T36" fmla="*/ 60 w 106"/>
                <a:gd name="T37" fmla="*/ 42 h 85"/>
                <a:gd name="T38" fmla="*/ 53 w 106"/>
                <a:gd name="T39" fmla="*/ 45 h 85"/>
                <a:gd name="T40" fmla="*/ 46 w 106"/>
                <a:gd name="T41" fmla="*/ 42 h 85"/>
                <a:gd name="T42" fmla="*/ 14 w 106"/>
                <a:gd name="T43" fmla="*/ 8 h 85"/>
                <a:gd name="T44" fmla="*/ 18 w 106"/>
                <a:gd name="T45" fmla="*/ 7 h 85"/>
                <a:gd name="T46" fmla="*/ 88 w 106"/>
                <a:gd name="T47" fmla="*/ 7 h 85"/>
                <a:gd name="T48" fmla="*/ 67 w 106"/>
                <a:gd name="T49" fmla="*/ 44 h 85"/>
                <a:gd name="T50" fmla="*/ 97 w 106"/>
                <a:gd name="T51" fmla="*/ 12 h 85"/>
                <a:gd name="T52" fmla="*/ 99 w 106"/>
                <a:gd name="T53" fmla="*/ 18 h 85"/>
                <a:gd name="T54" fmla="*/ 98 w 106"/>
                <a:gd name="T55" fmla="*/ 67 h 85"/>
                <a:gd name="T56" fmla="*/ 97 w 106"/>
                <a:gd name="T57" fmla="*/ 73 h 85"/>
                <a:gd name="T58" fmla="*/ 67 w 106"/>
                <a:gd name="T59" fmla="*/ 44 h 85"/>
                <a:gd name="T60" fmla="*/ 17 w 106"/>
                <a:gd name="T61" fmla="*/ 77 h 85"/>
                <a:gd name="T62" fmla="*/ 13 w 106"/>
                <a:gd name="T63" fmla="*/ 75 h 85"/>
                <a:gd name="T64" fmla="*/ 43 w 106"/>
                <a:gd name="T65" fmla="*/ 49 h 85"/>
                <a:gd name="T66" fmla="*/ 53 w 106"/>
                <a:gd name="T67" fmla="*/ 52 h 85"/>
                <a:gd name="T68" fmla="*/ 62 w 106"/>
                <a:gd name="T69" fmla="*/ 49 h 85"/>
                <a:gd name="T70" fmla="*/ 92 w 106"/>
                <a:gd name="T71" fmla="*/ 77 h 85"/>
                <a:gd name="T72" fmla="*/ 88 w 106"/>
                <a:gd name="T73" fmla="*/ 78 h 85"/>
                <a:gd name="T74" fmla="*/ 17 w 106"/>
                <a:gd name="T75" fmla="*/ 7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6" h="85">
                  <a:moveTo>
                    <a:pt x="1" y="18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75"/>
                    <a:pt x="8" y="83"/>
                    <a:pt x="17" y="84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97" y="85"/>
                    <a:pt x="105" y="77"/>
                    <a:pt x="105" y="67"/>
                  </a:cubicBezTo>
                  <a:cubicBezTo>
                    <a:pt x="106" y="18"/>
                    <a:pt x="106" y="18"/>
                    <a:pt x="106" y="18"/>
                  </a:cubicBezTo>
                  <a:cubicBezTo>
                    <a:pt x="106" y="14"/>
                    <a:pt x="104" y="9"/>
                    <a:pt x="101" y="6"/>
                  </a:cubicBezTo>
                  <a:cubicBezTo>
                    <a:pt x="97" y="2"/>
                    <a:pt x="93" y="0"/>
                    <a:pt x="8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9" y="0"/>
                    <a:pt x="1" y="8"/>
                    <a:pt x="1" y="18"/>
                  </a:cubicBezTo>
                  <a:close/>
                  <a:moveTo>
                    <a:pt x="8" y="71"/>
                  </a:moveTo>
                  <a:cubicBezTo>
                    <a:pt x="7" y="69"/>
                    <a:pt x="7" y="67"/>
                    <a:pt x="7" y="65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6"/>
                    <a:pt x="8" y="14"/>
                    <a:pt x="9" y="12"/>
                  </a:cubicBezTo>
                  <a:cubicBezTo>
                    <a:pt x="38" y="44"/>
                    <a:pt x="38" y="44"/>
                    <a:pt x="38" y="44"/>
                  </a:cubicBezTo>
                  <a:lnTo>
                    <a:pt x="8" y="71"/>
                  </a:lnTo>
                  <a:close/>
                  <a:moveTo>
                    <a:pt x="88" y="7"/>
                  </a:moveTo>
                  <a:cubicBezTo>
                    <a:pt x="89" y="7"/>
                    <a:pt x="91" y="8"/>
                    <a:pt x="92" y="8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58" y="44"/>
                    <a:pt x="55" y="45"/>
                    <a:pt x="53" y="45"/>
                  </a:cubicBezTo>
                  <a:cubicBezTo>
                    <a:pt x="50" y="45"/>
                    <a:pt x="47" y="44"/>
                    <a:pt x="46" y="42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5" y="7"/>
                    <a:pt x="17" y="7"/>
                    <a:pt x="18" y="7"/>
                  </a:cubicBezTo>
                  <a:lnTo>
                    <a:pt x="88" y="7"/>
                  </a:lnTo>
                  <a:close/>
                  <a:moveTo>
                    <a:pt x="67" y="44"/>
                  </a:moveTo>
                  <a:cubicBezTo>
                    <a:pt x="97" y="12"/>
                    <a:pt x="97" y="12"/>
                    <a:pt x="97" y="12"/>
                  </a:cubicBezTo>
                  <a:cubicBezTo>
                    <a:pt x="98" y="14"/>
                    <a:pt x="99" y="16"/>
                    <a:pt x="99" y="18"/>
                  </a:cubicBezTo>
                  <a:cubicBezTo>
                    <a:pt x="98" y="67"/>
                    <a:pt x="98" y="67"/>
                    <a:pt x="98" y="67"/>
                  </a:cubicBezTo>
                  <a:cubicBezTo>
                    <a:pt x="98" y="69"/>
                    <a:pt x="98" y="71"/>
                    <a:pt x="97" y="73"/>
                  </a:cubicBezTo>
                  <a:lnTo>
                    <a:pt x="67" y="44"/>
                  </a:lnTo>
                  <a:close/>
                  <a:moveTo>
                    <a:pt x="17" y="77"/>
                  </a:moveTo>
                  <a:cubicBezTo>
                    <a:pt x="15" y="76"/>
                    <a:pt x="14" y="76"/>
                    <a:pt x="13" y="75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6" y="51"/>
                    <a:pt x="49" y="52"/>
                    <a:pt x="53" y="52"/>
                  </a:cubicBezTo>
                  <a:cubicBezTo>
                    <a:pt x="56" y="52"/>
                    <a:pt x="59" y="51"/>
                    <a:pt x="62" y="49"/>
                  </a:cubicBezTo>
                  <a:cubicBezTo>
                    <a:pt x="92" y="77"/>
                    <a:pt x="92" y="77"/>
                    <a:pt x="92" y="77"/>
                  </a:cubicBezTo>
                  <a:cubicBezTo>
                    <a:pt x="90" y="78"/>
                    <a:pt x="89" y="78"/>
                    <a:pt x="88" y="78"/>
                  </a:cubicBezTo>
                  <a:lnTo>
                    <a:pt x="17" y="7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5" name="Freeform 123">
              <a:extLst>
                <a:ext uri="{FF2B5EF4-FFF2-40B4-BE49-F238E27FC236}">
                  <a16:creationId xmlns:a16="http://schemas.microsoft.com/office/drawing/2014/main" id="{CF3C65A2-EC0C-4EC1-BC2E-19EA962207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04978" y="1985560"/>
              <a:ext cx="133350" cy="271462"/>
            </a:xfrm>
            <a:custGeom>
              <a:avLst/>
              <a:gdLst>
                <a:gd name="T0" fmla="*/ 18 w 37"/>
                <a:gd name="T1" fmla="*/ 74 h 74"/>
                <a:gd name="T2" fmla="*/ 37 w 37"/>
                <a:gd name="T3" fmla="*/ 55 h 74"/>
                <a:gd name="T4" fmla="*/ 37 w 37"/>
                <a:gd name="T5" fmla="*/ 42 h 74"/>
                <a:gd name="T6" fmla="*/ 37 w 37"/>
                <a:gd name="T7" fmla="*/ 32 h 74"/>
                <a:gd name="T8" fmla="*/ 37 w 37"/>
                <a:gd name="T9" fmla="*/ 19 h 74"/>
                <a:gd name="T10" fmla="*/ 18 w 37"/>
                <a:gd name="T11" fmla="*/ 0 h 74"/>
                <a:gd name="T12" fmla="*/ 0 w 37"/>
                <a:gd name="T13" fmla="*/ 19 h 74"/>
                <a:gd name="T14" fmla="*/ 0 w 37"/>
                <a:gd name="T15" fmla="*/ 32 h 74"/>
                <a:gd name="T16" fmla="*/ 0 w 37"/>
                <a:gd name="T17" fmla="*/ 42 h 74"/>
                <a:gd name="T18" fmla="*/ 0 w 37"/>
                <a:gd name="T19" fmla="*/ 55 h 74"/>
                <a:gd name="T20" fmla="*/ 18 w 37"/>
                <a:gd name="T21" fmla="*/ 74 h 74"/>
                <a:gd name="T22" fmla="*/ 4 w 37"/>
                <a:gd name="T23" fmla="*/ 19 h 74"/>
                <a:gd name="T24" fmla="*/ 18 w 37"/>
                <a:gd name="T25" fmla="*/ 5 h 74"/>
                <a:gd name="T26" fmla="*/ 32 w 37"/>
                <a:gd name="T27" fmla="*/ 19 h 74"/>
                <a:gd name="T28" fmla="*/ 32 w 37"/>
                <a:gd name="T29" fmla="*/ 37 h 74"/>
                <a:gd name="T30" fmla="*/ 4 w 37"/>
                <a:gd name="T31" fmla="*/ 37 h 74"/>
                <a:gd name="T32" fmla="*/ 4 w 37"/>
                <a:gd name="T33" fmla="*/ 1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74">
                  <a:moveTo>
                    <a:pt x="18" y="74"/>
                  </a:moveTo>
                  <a:cubicBezTo>
                    <a:pt x="29" y="74"/>
                    <a:pt x="37" y="66"/>
                    <a:pt x="37" y="55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8"/>
                    <a:pt x="29" y="0"/>
                    <a:pt x="18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6"/>
                    <a:pt x="8" y="74"/>
                    <a:pt x="18" y="74"/>
                  </a:cubicBezTo>
                  <a:close/>
                  <a:moveTo>
                    <a:pt x="4" y="19"/>
                  </a:moveTo>
                  <a:cubicBezTo>
                    <a:pt x="4" y="12"/>
                    <a:pt x="11" y="5"/>
                    <a:pt x="18" y="5"/>
                  </a:cubicBezTo>
                  <a:cubicBezTo>
                    <a:pt x="26" y="5"/>
                    <a:pt x="32" y="12"/>
                    <a:pt x="32" y="19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4" y="37"/>
                    <a:pt x="4" y="37"/>
                    <a:pt x="4" y="37"/>
                  </a:cubicBezTo>
                  <a:lnTo>
                    <a:pt x="4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6" name="Oval 124">
              <a:extLst>
                <a:ext uri="{FF2B5EF4-FFF2-40B4-BE49-F238E27FC236}">
                  <a16:creationId xmlns:a16="http://schemas.microsoft.com/office/drawing/2014/main" id="{195F4662-2CCA-48A8-9638-C15B1DC4D1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2128" y="2015722"/>
              <a:ext cx="28575" cy="25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7" name="Oval 125">
              <a:extLst>
                <a:ext uri="{FF2B5EF4-FFF2-40B4-BE49-F238E27FC236}">
                  <a16:creationId xmlns:a16="http://schemas.microsoft.com/office/drawing/2014/main" id="{3DA5D118-8869-4D47-BBC5-6EF9D9BCAC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25615" y="2041122"/>
              <a:ext cx="30163" cy="301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8" name="Oval 126">
              <a:extLst>
                <a:ext uri="{FF2B5EF4-FFF2-40B4-BE49-F238E27FC236}">
                  <a16:creationId xmlns:a16="http://schemas.microsoft.com/office/drawing/2014/main" id="{966CCF8B-FC56-44E9-9D07-881AC3EF53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0065" y="2055410"/>
              <a:ext cx="28575" cy="2698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9" name="Oval 127">
              <a:extLst>
                <a:ext uri="{FF2B5EF4-FFF2-40B4-BE49-F238E27FC236}">
                  <a16:creationId xmlns:a16="http://schemas.microsoft.com/office/drawing/2014/main" id="{E1D915FC-77FD-484F-BA54-F683C68C35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7528" y="2088747"/>
              <a:ext cx="30162" cy="285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0" name="Oval 128">
              <a:extLst>
                <a:ext uri="{FF2B5EF4-FFF2-40B4-BE49-F238E27FC236}">
                  <a16:creationId xmlns:a16="http://schemas.microsoft.com/office/drawing/2014/main" id="{5B1BFDA0-CD63-4059-9417-8B4D51F66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9903" y="2085572"/>
              <a:ext cx="26987" cy="25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1" name="Freeform 129">
              <a:extLst>
                <a:ext uri="{FF2B5EF4-FFF2-40B4-BE49-F238E27FC236}">
                  <a16:creationId xmlns:a16="http://schemas.microsoft.com/office/drawing/2014/main" id="{3D1B659B-7548-413B-A11B-7949143DC2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4815" y="2122085"/>
              <a:ext cx="193675" cy="204787"/>
            </a:xfrm>
            <a:custGeom>
              <a:avLst/>
              <a:gdLst>
                <a:gd name="T0" fmla="*/ 49 w 53"/>
                <a:gd name="T1" fmla="*/ 0 h 56"/>
                <a:gd name="T2" fmla="*/ 49 w 53"/>
                <a:gd name="T3" fmla="*/ 2 h 56"/>
                <a:gd name="T4" fmla="*/ 49 w 53"/>
                <a:gd name="T5" fmla="*/ 18 h 56"/>
                <a:gd name="T6" fmla="*/ 26 w 53"/>
                <a:gd name="T7" fmla="*/ 40 h 56"/>
                <a:gd name="T8" fmla="*/ 4 w 53"/>
                <a:gd name="T9" fmla="*/ 18 h 56"/>
                <a:gd name="T10" fmla="*/ 4 w 53"/>
                <a:gd name="T11" fmla="*/ 2 h 56"/>
                <a:gd name="T12" fmla="*/ 4 w 53"/>
                <a:gd name="T13" fmla="*/ 0 h 56"/>
                <a:gd name="T14" fmla="*/ 0 w 53"/>
                <a:gd name="T15" fmla="*/ 0 h 56"/>
                <a:gd name="T16" fmla="*/ 0 w 53"/>
                <a:gd name="T17" fmla="*/ 19 h 56"/>
                <a:gd name="T18" fmla="*/ 24 w 53"/>
                <a:gd name="T19" fmla="*/ 45 h 56"/>
                <a:gd name="T20" fmla="*/ 24 w 53"/>
                <a:gd name="T21" fmla="*/ 52 h 56"/>
                <a:gd name="T22" fmla="*/ 10 w 53"/>
                <a:gd name="T23" fmla="*/ 52 h 56"/>
                <a:gd name="T24" fmla="*/ 10 w 53"/>
                <a:gd name="T25" fmla="*/ 56 h 56"/>
                <a:gd name="T26" fmla="*/ 24 w 53"/>
                <a:gd name="T27" fmla="*/ 56 h 56"/>
                <a:gd name="T28" fmla="*/ 24 w 53"/>
                <a:gd name="T29" fmla="*/ 56 h 56"/>
                <a:gd name="T30" fmla="*/ 30 w 53"/>
                <a:gd name="T31" fmla="*/ 56 h 56"/>
                <a:gd name="T32" fmla="*/ 30 w 53"/>
                <a:gd name="T33" fmla="*/ 56 h 56"/>
                <a:gd name="T34" fmla="*/ 44 w 53"/>
                <a:gd name="T35" fmla="*/ 56 h 56"/>
                <a:gd name="T36" fmla="*/ 44 w 53"/>
                <a:gd name="T37" fmla="*/ 52 h 56"/>
                <a:gd name="T38" fmla="*/ 30 w 53"/>
                <a:gd name="T39" fmla="*/ 52 h 56"/>
                <a:gd name="T40" fmla="*/ 30 w 53"/>
                <a:gd name="T41" fmla="*/ 45 h 56"/>
                <a:gd name="T42" fmla="*/ 53 w 53"/>
                <a:gd name="T43" fmla="*/ 19 h 56"/>
                <a:gd name="T44" fmla="*/ 53 w 53"/>
                <a:gd name="T45" fmla="*/ 0 h 56"/>
                <a:gd name="T46" fmla="*/ 49 w 53"/>
                <a:gd name="T4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3" h="56">
                  <a:moveTo>
                    <a:pt x="49" y="0"/>
                  </a:moveTo>
                  <a:cubicBezTo>
                    <a:pt x="49" y="2"/>
                    <a:pt x="49" y="2"/>
                    <a:pt x="49" y="2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30"/>
                    <a:pt x="39" y="40"/>
                    <a:pt x="26" y="40"/>
                  </a:cubicBezTo>
                  <a:cubicBezTo>
                    <a:pt x="14" y="40"/>
                    <a:pt x="4" y="30"/>
                    <a:pt x="4" y="18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33"/>
                    <a:pt x="11" y="44"/>
                    <a:pt x="24" y="4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43" y="43"/>
                    <a:pt x="53" y="32"/>
                    <a:pt x="53" y="19"/>
                  </a:cubicBezTo>
                  <a:cubicBezTo>
                    <a:pt x="53" y="0"/>
                    <a:pt x="53" y="0"/>
                    <a:pt x="53" y="0"/>
                  </a:cubicBezTo>
                  <a:lnTo>
                    <a:pt x="49" y="0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2" name="Freeform 130">
              <a:extLst>
                <a:ext uri="{FF2B5EF4-FFF2-40B4-BE49-F238E27FC236}">
                  <a16:creationId xmlns:a16="http://schemas.microsoft.com/office/drawing/2014/main" id="{0A8F0F35-3F78-4712-A661-B30699103F87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8653" y="1722035"/>
              <a:ext cx="282575" cy="207962"/>
            </a:xfrm>
            <a:custGeom>
              <a:avLst/>
              <a:gdLst>
                <a:gd name="T0" fmla="*/ 77 w 77"/>
                <a:gd name="T1" fmla="*/ 14 h 57"/>
                <a:gd name="T2" fmla="*/ 72 w 77"/>
                <a:gd name="T3" fmla="*/ 9 h 57"/>
                <a:gd name="T4" fmla="*/ 33 w 77"/>
                <a:gd name="T5" fmla="*/ 5 h 57"/>
                <a:gd name="T6" fmla="*/ 33 w 77"/>
                <a:gd name="T7" fmla="*/ 4 h 57"/>
                <a:gd name="T8" fmla="*/ 31 w 77"/>
                <a:gd name="T9" fmla="*/ 1 h 57"/>
                <a:gd name="T10" fmla="*/ 20 w 77"/>
                <a:gd name="T11" fmla="*/ 0 h 57"/>
                <a:gd name="T12" fmla="*/ 18 w 77"/>
                <a:gd name="T13" fmla="*/ 1 h 57"/>
                <a:gd name="T14" fmla="*/ 24 w 77"/>
                <a:gd name="T15" fmla="*/ 2 h 57"/>
                <a:gd name="T16" fmla="*/ 28 w 77"/>
                <a:gd name="T17" fmla="*/ 4 h 57"/>
                <a:gd name="T18" fmla="*/ 29 w 77"/>
                <a:gd name="T19" fmla="*/ 7 h 57"/>
                <a:gd name="T20" fmla="*/ 68 w 77"/>
                <a:gd name="T21" fmla="*/ 11 h 57"/>
                <a:gd name="T22" fmla="*/ 74 w 77"/>
                <a:gd name="T23" fmla="*/ 16 h 57"/>
                <a:gd name="T24" fmla="*/ 73 w 77"/>
                <a:gd name="T25" fmla="*/ 51 h 57"/>
                <a:gd name="T26" fmla="*/ 69 w 77"/>
                <a:gd name="T27" fmla="*/ 20 h 57"/>
                <a:gd name="T28" fmla="*/ 64 w 77"/>
                <a:gd name="T29" fmla="*/ 15 h 57"/>
                <a:gd name="T30" fmla="*/ 27 w 77"/>
                <a:gd name="T31" fmla="*/ 11 h 57"/>
                <a:gd name="T32" fmla="*/ 22 w 77"/>
                <a:gd name="T33" fmla="*/ 6 h 57"/>
                <a:gd name="T34" fmla="*/ 9 w 77"/>
                <a:gd name="T35" fmla="*/ 4 h 57"/>
                <a:gd name="T36" fmla="*/ 8 w 77"/>
                <a:gd name="T37" fmla="*/ 10 h 57"/>
                <a:gd name="T38" fmla="*/ 0 w 77"/>
                <a:gd name="T39" fmla="*/ 9 h 57"/>
                <a:gd name="T40" fmla="*/ 7 w 77"/>
                <a:gd name="T41" fmla="*/ 49 h 57"/>
                <a:gd name="T42" fmla="*/ 74 w 77"/>
                <a:gd name="T43" fmla="*/ 57 h 57"/>
                <a:gd name="T44" fmla="*/ 77 w 77"/>
                <a:gd name="T45" fmla="*/ 1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7" h="57">
                  <a:moveTo>
                    <a:pt x="77" y="14"/>
                  </a:moveTo>
                  <a:cubicBezTo>
                    <a:pt x="77" y="14"/>
                    <a:pt x="77" y="10"/>
                    <a:pt x="72" y="9"/>
                  </a:cubicBezTo>
                  <a:cubicBezTo>
                    <a:pt x="68" y="9"/>
                    <a:pt x="33" y="5"/>
                    <a:pt x="33" y="5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4" y="2"/>
                    <a:pt x="31" y="1"/>
                  </a:cubicBezTo>
                  <a:cubicBezTo>
                    <a:pt x="28" y="0"/>
                    <a:pt x="20" y="0"/>
                    <a:pt x="20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7" y="2"/>
                    <a:pt x="28" y="4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8" y="11"/>
                    <a:pt x="73" y="11"/>
                    <a:pt x="74" y="16"/>
                  </a:cubicBezTo>
                  <a:cubicBezTo>
                    <a:pt x="74" y="18"/>
                    <a:pt x="72" y="41"/>
                    <a:pt x="73" y="51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16"/>
                    <a:pt x="64" y="15"/>
                  </a:cubicBezTo>
                  <a:cubicBezTo>
                    <a:pt x="59" y="15"/>
                    <a:pt x="27" y="11"/>
                    <a:pt x="27" y="11"/>
                  </a:cubicBezTo>
                  <a:cubicBezTo>
                    <a:pt x="27" y="11"/>
                    <a:pt x="26" y="6"/>
                    <a:pt x="22" y="6"/>
                  </a:cubicBezTo>
                  <a:cubicBezTo>
                    <a:pt x="18" y="5"/>
                    <a:pt x="9" y="4"/>
                    <a:pt x="9" y="4"/>
                  </a:cubicBezTo>
                  <a:cubicBezTo>
                    <a:pt x="9" y="4"/>
                    <a:pt x="5" y="4"/>
                    <a:pt x="8" y="1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4" y="57"/>
                    <a:pt x="74" y="57"/>
                    <a:pt x="74" y="57"/>
                  </a:cubicBezTo>
                  <a:lnTo>
                    <a:pt x="77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3" name="Freeform 131">
              <a:extLst>
                <a:ext uri="{FF2B5EF4-FFF2-40B4-BE49-F238E27FC236}">
                  <a16:creationId xmlns:a16="http://schemas.microsoft.com/office/drawing/2014/main" id="{19285BEC-4375-434C-A4E8-FF9DAD2EA9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70265" y="1652185"/>
              <a:ext cx="246063" cy="212725"/>
            </a:xfrm>
            <a:custGeom>
              <a:avLst/>
              <a:gdLst>
                <a:gd name="T0" fmla="*/ 51 w 67"/>
                <a:gd name="T1" fmla="*/ 26 h 58"/>
                <a:gd name="T2" fmla="*/ 49 w 67"/>
                <a:gd name="T3" fmla="*/ 26 h 58"/>
                <a:gd name="T4" fmla="*/ 45 w 67"/>
                <a:gd name="T5" fmla="*/ 29 h 58"/>
                <a:gd name="T6" fmla="*/ 45 w 67"/>
                <a:gd name="T7" fmla="*/ 55 h 58"/>
                <a:gd name="T8" fmla="*/ 49 w 67"/>
                <a:gd name="T9" fmla="*/ 58 h 58"/>
                <a:gd name="T10" fmla="*/ 51 w 67"/>
                <a:gd name="T11" fmla="*/ 58 h 58"/>
                <a:gd name="T12" fmla="*/ 55 w 67"/>
                <a:gd name="T13" fmla="*/ 55 h 58"/>
                <a:gd name="T14" fmla="*/ 55 w 67"/>
                <a:gd name="T15" fmla="*/ 29 h 58"/>
                <a:gd name="T16" fmla="*/ 51 w 67"/>
                <a:gd name="T17" fmla="*/ 26 h 58"/>
                <a:gd name="T18" fmla="*/ 67 w 67"/>
                <a:gd name="T19" fmla="*/ 40 h 58"/>
                <a:gd name="T20" fmla="*/ 59 w 67"/>
                <a:gd name="T21" fmla="*/ 10 h 58"/>
                <a:gd name="T22" fmla="*/ 59 w 67"/>
                <a:gd name="T23" fmla="*/ 8 h 58"/>
                <a:gd name="T24" fmla="*/ 33 w 67"/>
                <a:gd name="T25" fmla="*/ 0 h 58"/>
                <a:gd name="T26" fmla="*/ 8 w 67"/>
                <a:gd name="T27" fmla="*/ 8 h 58"/>
                <a:gd name="T28" fmla="*/ 8 w 67"/>
                <a:gd name="T29" fmla="*/ 10 h 58"/>
                <a:gd name="T30" fmla="*/ 0 w 67"/>
                <a:gd name="T31" fmla="*/ 40 h 58"/>
                <a:gd name="T32" fmla="*/ 0 w 67"/>
                <a:gd name="T33" fmla="*/ 41 h 58"/>
                <a:gd name="T34" fmla="*/ 2 w 67"/>
                <a:gd name="T35" fmla="*/ 44 h 58"/>
                <a:gd name="T36" fmla="*/ 2 w 67"/>
                <a:gd name="T37" fmla="*/ 43 h 58"/>
                <a:gd name="T38" fmla="*/ 10 w 67"/>
                <a:gd name="T39" fmla="*/ 55 h 58"/>
                <a:gd name="T40" fmla="*/ 11 w 67"/>
                <a:gd name="T41" fmla="*/ 53 h 58"/>
                <a:gd name="T42" fmla="*/ 11 w 67"/>
                <a:gd name="T43" fmla="*/ 31 h 58"/>
                <a:gd name="T44" fmla="*/ 10 w 67"/>
                <a:gd name="T45" fmla="*/ 28 h 58"/>
                <a:gd name="T46" fmla="*/ 2 w 67"/>
                <a:gd name="T47" fmla="*/ 39 h 58"/>
                <a:gd name="T48" fmla="*/ 2 w 67"/>
                <a:gd name="T49" fmla="*/ 39 h 58"/>
                <a:gd name="T50" fmla="*/ 9 w 67"/>
                <a:gd name="T51" fmla="*/ 13 h 58"/>
                <a:gd name="T52" fmla="*/ 11 w 67"/>
                <a:gd name="T53" fmla="*/ 14 h 58"/>
                <a:gd name="T54" fmla="*/ 33 w 67"/>
                <a:gd name="T55" fmla="*/ 8 h 58"/>
                <a:gd name="T56" fmla="*/ 33 w 67"/>
                <a:gd name="T57" fmla="*/ 8 h 58"/>
                <a:gd name="T58" fmla="*/ 33 w 67"/>
                <a:gd name="T59" fmla="*/ 8 h 58"/>
                <a:gd name="T60" fmla="*/ 34 w 67"/>
                <a:gd name="T61" fmla="*/ 8 h 58"/>
                <a:gd name="T62" fmla="*/ 34 w 67"/>
                <a:gd name="T63" fmla="*/ 8 h 58"/>
                <a:gd name="T64" fmla="*/ 56 w 67"/>
                <a:gd name="T65" fmla="*/ 14 h 58"/>
                <a:gd name="T66" fmla="*/ 58 w 67"/>
                <a:gd name="T67" fmla="*/ 13 h 58"/>
                <a:gd name="T68" fmla="*/ 65 w 67"/>
                <a:gd name="T69" fmla="*/ 39 h 58"/>
                <a:gd name="T70" fmla="*/ 65 w 67"/>
                <a:gd name="T71" fmla="*/ 39 h 58"/>
                <a:gd name="T72" fmla="*/ 57 w 67"/>
                <a:gd name="T73" fmla="*/ 28 h 58"/>
                <a:gd name="T74" fmla="*/ 56 w 67"/>
                <a:gd name="T75" fmla="*/ 31 h 58"/>
                <a:gd name="T76" fmla="*/ 56 w 67"/>
                <a:gd name="T77" fmla="*/ 53 h 58"/>
                <a:gd name="T78" fmla="*/ 57 w 67"/>
                <a:gd name="T79" fmla="*/ 55 h 58"/>
                <a:gd name="T80" fmla="*/ 65 w 67"/>
                <a:gd name="T81" fmla="*/ 43 h 58"/>
                <a:gd name="T82" fmla="*/ 65 w 67"/>
                <a:gd name="T83" fmla="*/ 44 h 58"/>
                <a:gd name="T84" fmla="*/ 67 w 67"/>
                <a:gd name="T85" fmla="*/ 41 h 58"/>
                <a:gd name="T86" fmla="*/ 67 w 67"/>
                <a:gd name="T87" fmla="*/ 40 h 58"/>
                <a:gd name="T88" fmla="*/ 18 w 67"/>
                <a:gd name="T89" fmla="*/ 26 h 58"/>
                <a:gd name="T90" fmla="*/ 16 w 67"/>
                <a:gd name="T91" fmla="*/ 26 h 58"/>
                <a:gd name="T92" fmla="*/ 12 w 67"/>
                <a:gd name="T93" fmla="*/ 29 h 58"/>
                <a:gd name="T94" fmla="*/ 12 w 67"/>
                <a:gd name="T95" fmla="*/ 55 h 58"/>
                <a:gd name="T96" fmla="*/ 16 w 67"/>
                <a:gd name="T97" fmla="*/ 58 h 58"/>
                <a:gd name="T98" fmla="*/ 18 w 67"/>
                <a:gd name="T99" fmla="*/ 58 h 58"/>
                <a:gd name="T100" fmla="*/ 22 w 67"/>
                <a:gd name="T101" fmla="*/ 55 h 58"/>
                <a:gd name="T102" fmla="*/ 22 w 67"/>
                <a:gd name="T103" fmla="*/ 29 h 58"/>
                <a:gd name="T104" fmla="*/ 18 w 67"/>
                <a:gd name="T105" fmla="*/ 2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7" h="58">
                  <a:moveTo>
                    <a:pt x="51" y="26"/>
                  </a:moveTo>
                  <a:cubicBezTo>
                    <a:pt x="49" y="26"/>
                    <a:pt x="49" y="26"/>
                    <a:pt x="49" y="26"/>
                  </a:cubicBezTo>
                  <a:cubicBezTo>
                    <a:pt x="47" y="26"/>
                    <a:pt x="45" y="27"/>
                    <a:pt x="45" y="29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7"/>
                    <a:pt x="47" y="58"/>
                    <a:pt x="49" y="58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3" y="58"/>
                    <a:pt x="55" y="57"/>
                    <a:pt x="55" y="55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5" y="27"/>
                    <a:pt x="53" y="26"/>
                    <a:pt x="51" y="26"/>
                  </a:cubicBezTo>
                  <a:close/>
                  <a:moveTo>
                    <a:pt x="67" y="40"/>
                  </a:moveTo>
                  <a:cubicBezTo>
                    <a:pt x="67" y="18"/>
                    <a:pt x="59" y="10"/>
                    <a:pt x="59" y="10"/>
                  </a:cubicBezTo>
                  <a:cubicBezTo>
                    <a:pt x="59" y="9"/>
                    <a:pt x="59" y="8"/>
                    <a:pt x="59" y="8"/>
                  </a:cubicBezTo>
                  <a:cubicBezTo>
                    <a:pt x="48" y="0"/>
                    <a:pt x="36" y="0"/>
                    <a:pt x="33" y="0"/>
                  </a:cubicBezTo>
                  <a:cubicBezTo>
                    <a:pt x="31" y="0"/>
                    <a:pt x="19" y="0"/>
                    <a:pt x="8" y="8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0"/>
                    <a:pt x="0" y="18"/>
                    <a:pt x="0" y="40"/>
                  </a:cubicBezTo>
                  <a:cubicBezTo>
                    <a:pt x="0" y="40"/>
                    <a:pt x="0" y="41"/>
                    <a:pt x="0" y="41"/>
                  </a:cubicBezTo>
                  <a:cubicBezTo>
                    <a:pt x="0" y="43"/>
                    <a:pt x="1" y="44"/>
                    <a:pt x="2" y="44"/>
                  </a:cubicBezTo>
                  <a:cubicBezTo>
                    <a:pt x="2" y="44"/>
                    <a:pt x="2" y="43"/>
                    <a:pt x="2" y="43"/>
                  </a:cubicBezTo>
                  <a:cubicBezTo>
                    <a:pt x="3" y="50"/>
                    <a:pt x="6" y="55"/>
                    <a:pt x="10" y="55"/>
                  </a:cubicBezTo>
                  <a:cubicBezTo>
                    <a:pt x="11" y="55"/>
                    <a:pt x="11" y="53"/>
                    <a:pt x="11" y="53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28"/>
                    <a:pt x="10" y="28"/>
                  </a:cubicBezTo>
                  <a:cubicBezTo>
                    <a:pt x="6" y="28"/>
                    <a:pt x="3" y="33"/>
                    <a:pt x="2" y="39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34"/>
                    <a:pt x="4" y="19"/>
                    <a:pt x="9" y="13"/>
                  </a:cubicBezTo>
                  <a:cubicBezTo>
                    <a:pt x="9" y="13"/>
                    <a:pt x="10" y="14"/>
                    <a:pt x="11" y="14"/>
                  </a:cubicBezTo>
                  <a:cubicBezTo>
                    <a:pt x="12" y="13"/>
                    <a:pt x="18" y="7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49" y="7"/>
                    <a:pt x="55" y="13"/>
                    <a:pt x="56" y="14"/>
                  </a:cubicBezTo>
                  <a:cubicBezTo>
                    <a:pt x="57" y="14"/>
                    <a:pt x="58" y="13"/>
                    <a:pt x="58" y="13"/>
                  </a:cubicBezTo>
                  <a:cubicBezTo>
                    <a:pt x="63" y="19"/>
                    <a:pt x="65" y="34"/>
                    <a:pt x="65" y="39"/>
                  </a:cubicBezTo>
                  <a:cubicBezTo>
                    <a:pt x="65" y="39"/>
                    <a:pt x="65" y="39"/>
                    <a:pt x="65" y="39"/>
                  </a:cubicBezTo>
                  <a:cubicBezTo>
                    <a:pt x="64" y="33"/>
                    <a:pt x="61" y="28"/>
                    <a:pt x="57" y="28"/>
                  </a:cubicBezTo>
                  <a:cubicBezTo>
                    <a:pt x="56" y="28"/>
                    <a:pt x="56" y="31"/>
                    <a:pt x="56" y="31"/>
                  </a:cubicBezTo>
                  <a:cubicBezTo>
                    <a:pt x="56" y="53"/>
                    <a:pt x="56" y="53"/>
                    <a:pt x="56" y="53"/>
                  </a:cubicBezTo>
                  <a:cubicBezTo>
                    <a:pt x="56" y="53"/>
                    <a:pt x="56" y="55"/>
                    <a:pt x="57" y="55"/>
                  </a:cubicBezTo>
                  <a:cubicBezTo>
                    <a:pt x="61" y="55"/>
                    <a:pt x="64" y="50"/>
                    <a:pt x="65" y="43"/>
                  </a:cubicBezTo>
                  <a:cubicBezTo>
                    <a:pt x="65" y="43"/>
                    <a:pt x="65" y="44"/>
                    <a:pt x="65" y="44"/>
                  </a:cubicBezTo>
                  <a:cubicBezTo>
                    <a:pt x="66" y="44"/>
                    <a:pt x="67" y="43"/>
                    <a:pt x="67" y="41"/>
                  </a:cubicBezTo>
                  <a:cubicBezTo>
                    <a:pt x="67" y="41"/>
                    <a:pt x="67" y="40"/>
                    <a:pt x="67" y="40"/>
                  </a:cubicBezTo>
                  <a:close/>
                  <a:moveTo>
                    <a:pt x="18" y="26"/>
                  </a:moveTo>
                  <a:cubicBezTo>
                    <a:pt x="16" y="26"/>
                    <a:pt x="16" y="26"/>
                    <a:pt x="16" y="26"/>
                  </a:cubicBezTo>
                  <a:cubicBezTo>
                    <a:pt x="14" y="26"/>
                    <a:pt x="12" y="27"/>
                    <a:pt x="12" y="29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7"/>
                    <a:pt x="14" y="58"/>
                    <a:pt x="16" y="5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20" y="58"/>
                    <a:pt x="22" y="57"/>
                    <a:pt x="22" y="55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27"/>
                    <a:pt x="20" y="26"/>
                    <a:pt x="18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4" name="Freeform 132">
              <a:extLst>
                <a:ext uri="{FF2B5EF4-FFF2-40B4-BE49-F238E27FC236}">
                  <a16:creationId xmlns:a16="http://schemas.microsoft.com/office/drawing/2014/main" id="{406DD8D7-637D-4EAA-8A98-7E7D377657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44853" y="1590272"/>
              <a:ext cx="522287" cy="454025"/>
            </a:xfrm>
            <a:custGeom>
              <a:avLst/>
              <a:gdLst>
                <a:gd name="T0" fmla="*/ 56 w 142"/>
                <a:gd name="T1" fmla="*/ 122 h 124"/>
                <a:gd name="T2" fmla="*/ 56 w 142"/>
                <a:gd name="T3" fmla="*/ 118 h 124"/>
                <a:gd name="T4" fmla="*/ 56 w 142"/>
                <a:gd name="T5" fmla="*/ 118 h 124"/>
                <a:gd name="T6" fmla="*/ 64 w 142"/>
                <a:gd name="T7" fmla="*/ 94 h 124"/>
                <a:gd name="T8" fmla="*/ 64 w 142"/>
                <a:gd name="T9" fmla="*/ 94 h 124"/>
                <a:gd name="T10" fmla="*/ 20 w 142"/>
                <a:gd name="T11" fmla="*/ 80 h 124"/>
                <a:gd name="T12" fmla="*/ 20 w 142"/>
                <a:gd name="T13" fmla="*/ 80 h 124"/>
                <a:gd name="T14" fmla="*/ 0 w 142"/>
                <a:gd name="T15" fmla="*/ 47 h 124"/>
                <a:gd name="T16" fmla="*/ 0 w 142"/>
                <a:gd name="T17" fmla="*/ 47 h 124"/>
                <a:gd name="T18" fmla="*/ 21 w 142"/>
                <a:gd name="T19" fmla="*/ 13 h 124"/>
                <a:gd name="T20" fmla="*/ 21 w 142"/>
                <a:gd name="T21" fmla="*/ 13 h 124"/>
                <a:gd name="T22" fmla="*/ 71 w 142"/>
                <a:gd name="T23" fmla="*/ 0 h 124"/>
                <a:gd name="T24" fmla="*/ 71 w 142"/>
                <a:gd name="T25" fmla="*/ 0 h 124"/>
                <a:gd name="T26" fmla="*/ 121 w 142"/>
                <a:gd name="T27" fmla="*/ 13 h 124"/>
                <a:gd name="T28" fmla="*/ 121 w 142"/>
                <a:gd name="T29" fmla="*/ 13 h 124"/>
                <a:gd name="T30" fmla="*/ 142 w 142"/>
                <a:gd name="T31" fmla="*/ 47 h 124"/>
                <a:gd name="T32" fmla="*/ 142 w 142"/>
                <a:gd name="T33" fmla="*/ 47 h 124"/>
                <a:gd name="T34" fmla="*/ 127 w 142"/>
                <a:gd name="T35" fmla="*/ 76 h 124"/>
                <a:gd name="T36" fmla="*/ 127 w 142"/>
                <a:gd name="T37" fmla="*/ 76 h 124"/>
                <a:gd name="T38" fmla="*/ 91 w 142"/>
                <a:gd name="T39" fmla="*/ 92 h 124"/>
                <a:gd name="T40" fmla="*/ 91 w 142"/>
                <a:gd name="T41" fmla="*/ 92 h 124"/>
                <a:gd name="T42" fmla="*/ 61 w 142"/>
                <a:gd name="T43" fmla="*/ 123 h 124"/>
                <a:gd name="T44" fmla="*/ 61 w 142"/>
                <a:gd name="T45" fmla="*/ 123 h 124"/>
                <a:gd name="T46" fmla="*/ 59 w 142"/>
                <a:gd name="T47" fmla="*/ 124 h 124"/>
                <a:gd name="T48" fmla="*/ 59 w 142"/>
                <a:gd name="T49" fmla="*/ 124 h 124"/>
                <a:gd name="T50" fmla="*/ 56 w 142"/>
                <a:gd name="T51" fmla="*/ 122 h 124"/>
                <a:gd name="T52" fmla="*/ 26 w 142"/>
                <a:gd name="T53" fmla="*/ 20 h 124"/>
                <a:gd name="T54" fmla="*/ 8 w 142"/>
                <a:gd name="T55" fmla="*/ 47 h 124"/>
                <a:gd name="T56" fmla="*/ 8 w 142"/>
                <a:gd name="T57" fmla="*/ 47 h 124"/>
                <a:gd name="T58" fmla="*/ 24 w 142"/>
                <a:gd name="T59" fmla="*/ 73 h 124"/>
                <a:gd name="T60" fmla="*/ 24 w 142"/>
                <a:gd name="T61" fmla="*/ 73 h 124"/>
                <a:gd name="T62" fmla="*/ 68 w 142"/>
                <a:gd name="T63" fmla="*/ 86 h 124"/>
                <a:gd name="T64" fmla="*/ 68 w 142"/>
                <a:gd name="T65" fmla="*/ 86 h 124"/>
                <a:gd name="T66" fmla="*/ 71 w 142"/>
                <a:gd name="T67" fmla="*/ 89 h 124"/>
                <a:gd name="T68" fmla="*/ 71 w 142"/>
                <a:gd name="T69" fmla="*/ 89 h 124"/>
                <a:gd name="T70" fmla="*/ 72 w 142"/>
                <a:gd name="T71" fmla="*/ 94 h 124"/>
                <a:gd name="T72" fmla="*/ 72 w 142"/>
                <a:gd name="T73" fmla="*/ 94 h 124"/>
                <a:gd name="T74" fmla="*/ 68 w 142"/>
                <a:gd name="T75" fmla="*/ 110 h 124"/>
                <a:gd name="T76" fmla="*/ 68 w 142"/>
                <a:gd name="T77" fmla="*/ 110 h 124"/>
                <a:gd name="T78" fmla="*/ 69 w 142"/>
                <a:gd name="T79" fmla="*/ 110 h 124"/>
                <a:gd name="T80" fmla="*/ 69 w 142"/>
                <a:gd name="T81" fmla="*/ 110 h 124"/>
                <a:gd name="T82" fmla="*/ 85 w 142"/>
                <a:gd name="T83" fmla="*/ 87 h 124"/>
                <a:gd name="T84" fmla="*/ 85 w 142"/>
                <a:gd name="T85" fmla="*/ 87 h 124"/>
                <a:gd name="T86" fmla="*/ 88 w 142"/>
                <a:gd name="T87" fmla="*/ 85 h 124"/>
                <a:gd name="T88" fmla="*/ 88 w 142"/>
                <a:gd name="T89" fmla="*/ 85 h 124"/>
                <a:gd name="T90" fmla="*/ 122 w 142"/>
                <a:gd name="T91" fmla="*/ 70 h 124"/>
                <a:gd name="T92" fmla="*/ 122 w 142"/>
                <a:gd name="T93" fmla="*/ 70 h 124"/>
                <a:gd name="T94" fmla="*/ 134 w 142"/>
                <a:gd name="T95" fmla="*/ 47 h 124"/>
                <a:gd name="T96" fmla="*/ 134 w 142"/>
                <a:gd name="T97" fmla="*/ 47 h 124"/>
                <a:gd name="T98" fmla="*/ 116 w 142"/>
                <a:gd name="T99" fmla="*/ 20 h 124"/>
                <a:gd name="T100" fmla="*/ 116 w 142"/>
                <a:gd name="T101" fmla="*/ 20 h 124"/>
                <a:gd name="T102" fmla="*/ 71 w 142"/>
                <a:gd name="T103" fmla="*/ 8 h 124"/>
                <a:gd name="T104" fmla="*/ 71 w 142"/>
                <a:gd name="T105" fmla="*/ 8 h 124"/>
                <a:gd name="T106" fmla="*/ 71 w 142"/>
                <a:gd name="T107" fmla="*/ 8 h 124"/>
                <a:gd name="T108" fmla="*/ 71 w 142"/>
                <a:gd name="T109" fmla="*/ 8 h 124"/>
                <a:gd name="T110" fmla="*/ 26 w 142"/>
                <a:gd name="T111" fmla="*/ 2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2" h="124">
                  <a:moveTo>
                    <a:pt x="56" y="122"/>
                  </a:moveTo>
                  <a:cubicBezTo>
                    <a:pt x="55" y="121"/>
                    <a:pt x="55" y="119"/>
                    <a:pt x="56" y="118"/>
                  </a:cubicBezTo>
                  <a:cubicBezTo>
                    <a:pt x="56" y="118"/>
                    <a:pt x="56" y="118"/>
                    <a:pt x="56" y="118"/>
                  </a:cubicBezTo>
                  <a:cubicBezTo>
                    <a:pt x="62" y="107"/>
                    <a:pt x="64" y="99"/>
                    <a:pt x="64" y="94"/>
                  </a:cubicBezTo>
                  <a:cubicBezTo>
                    <a:pt x="64" y="94"/>
                    <a:pt x="64" y="94"/>
                    <a:pt x="64" y="94"/>
                  </a:cubicBezTo>
                  <a:cubicBezTo>
                    <a:pt x="47" y="93"/>
                    <a:pt x="32" y="88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8" y="72"/>
                    <a:pt x="0" y="60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33"/>
                    <a:pt x="8" y="21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34" y="5"/>
                    <a:pt x="52" y="0"/>
                    <a:pt x="71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90" y="0"/>
                    <a:pt x="108" y="5"/>
                    <a:pt x="121" y="13"/>
                  </a:cubicBezTo>
                  <a:cubicBezTo>
                    <a:pt x="121" y="13"/>
                    <a:pt x="121" y="13"/>
                    <a:pt x="121" y="13"/>
                  </a:cubicBezTo>
                  <a:cubicBezTo>
                    <a:pt x="133" y="21"/>
                    <a:pt x="142" y="33"/>
                    <a:pt x="142" y="47"/>
                  </a:cubicBezTo>
                  <a:cubicBezTo>
                    <a:pt x="142" y="47"/>
                    <a:pt x="142" y="47"/>
                    <a:pt x="142" y="47"/>
                  </a:cubicBezTo>
                  <a:cubicBezTo>
                    <a:pt x="142" y="58"/>
                    <a:pt x="136" y="69"/>
                    <a:pt x="127" y="76"/>
                  </a:cubicBezTo>
                  <a:cubicBezTo>
                    <a:pt x="127" y="76"/>
                    <a:pt x="127" y="76"/>
                    <a:pt x="127" y="76"/>
                  </a:cubicBezTo>
                  <a:cubicBezTo>
                    <a:pt x="118" y="84"/>
                    <a:pt x="105" y="89"/>
                    <a:pt x="91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82" y="115"/>
                    <a:pt x="61" y="123"/>
                    <a:pt x="61" y="123"/>
                  </a:cubicBezTo>
                  <a:cubicBezTo>
                    <a:pt x="61" y="123"/>
                    <a:pt x="61" y="123"/>
                    <a:pt x="61" y="123"/>
                  </a:cubicBezTo>
                  <a:cubicBezTo>
                    <a:pt x="60" y="124"/>
                    <a:pt x="60" y="124"/>
                    <a:pt x="59" y="124"/>
                  </a:cubicBezTo>
                  <a:cubicBezTo>
                    <a:pt x="59" y="124"/>
                    <a:pt x="59" y="124"/>
                    <a:pt x="59" y="124"/>
                  </a:cubicBezTo>
                  <a:cubicBezTo>
                    <a:pt x="58" y="124"/>
                    <a:pt x="57" y="123"/>
                    <a:pt x="56" y="122"/>
                  </a:cubicBezTo>
                  <a:close/>
                  <a:moveTo>
                    <a:pt x="26" y="20"/>
                  </a:moveTo>
                  <a:cubicBezTo>
                    <a:pt x="14" y="27"/>
                    <a:pt x="8" y="3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57"/>
                    <a:pt x="14" y="66"/>
                    <a:pt x="24" y="73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35" y="81"/>
                    <a:pt x="51" y="85"/>
                    <a:pt x="68" y="86"/>
                  </a:cubicBezTo>
                  <a:cubicBezTo>
                    <a:pt x="68" y="86"/>
                    <a:pt x="68" y="86"/>
                    <a:pt x="68" y="86"/>
                  </a:cubicBezTo>
                  <a:cubicBezTo>
                    <a:pt x="70" y="86"/>
                    <a:pt x="71" y="87"/>
                    <a:pt x="71" y="89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72" y="91"/>
                    <a:pt x="72" y="92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8"/>
                    <a:pt x="71" y="104"/>
                    <a:pt x="68" y="110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8" y="110"/>
                    <a:pt x="68" y="110"/>
                    <a:pt x="69" y="110"/>
                  </a:cubicBezTo>
                  <a:cubicBezTo>
                    <a:pt x="69" y="110"/>
                    <a:pt x="69" y="110"/>
                    <a:pt x="69" y="110"/>
                  </a:cubicBezTo>
                  <a:cubicBezTo>
                    <a:pt x="75" y="105"/>
                    <a:pt x="81" y="98"/>
                    <a:pt x="85" y="87"/>
                  </a:cubicBezTo>
                  <a:cubicBezTo>
                    <a:pt x="85" y="87"/>
                    <a:pt x="85" y="87"/>
                    <a:pt x="85" y="87"/>
                  </a:cubicBezTo>
                  <a:cubicBezTo>
                    <a:pt x="85" y="86"/>
                    <a:pt x="86" y="85"/>
                    <a:pt x="88" y="85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102" y="82"/>
                    <a:pt x="113" y="77"/>
                    <a:pt x="122" y="70"/>
                  </a:cubicBezTo>
                  <a:cubicBezTo>
                    <a:pt x="122" y="70"/>
                    <a:pt x="122" y="70"/>
                    <a:pt x="122" y="70"/>
                  </a:cubicBezTo>
                  <a:cubicBezTo>
                    <a:pt x="130" y="63"/>
                    <a:pt x="134" y="55"/>
                    <a:pt x="134" y="47"/>
                  </a:cubicBezTo>
                  <a:cubicBezTo>
                    <a:pt x="134" y="47"/>
                    <a:pt x="134" y="47"/>
                    <a:pt x="134" y="47"/>
                  </a:cubicBezTo>
                  <a:cubicBezTo>
                    <a:pt x="134" y="37"/>
                    <a:pt x="128" y="27"/>
                    <a:pt x="116" y="20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105" y="12"/>
                    <a:pt x="89" y="8"/>
                    <a:pt x="71" y="8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53" y="8"/>
                    <a:pt x="37" y="12"/>
                    <a:pt x="26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5" name="Freeform 133">
              <a:extLst>
                <a:ext uri="{FF2B5EF4-FFF2-40B4-BE49-F238E27FC236}">
                  <a16:creationId xmlns:a16="http://schemas.microsoft.com/office/drawing/2014/main" id="{AD049A8C-1781-4A23-8991-D686E9EF026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4503" y="1731560"/>
              <a:ext cx="109537" cy="284162"/>
            </a:xfrm>
            <a:custGeom>
              <a:avLst/>
              <a:gdLst>
                <a:gd name="T0" fmla="*/ 22 w 30"/>
                <a:gd name="T1" fmla="*/ 24 h 77"/>
                <a:gd name="T2" fmla="*/ 28 w 30"/>
                <a:gd name="T3" fmla="*/ 13 h 77"/>
                <a:gd name="T4" fmla="*/ 15 w 30"/>
                <a:gd name="T5" fmla="*/ 0 h 77"/>
                <a:gd name="T6" fmla="*/ 2 w 30"/>
                <a:gd name="T7" fmla="*/ 13 h 77"/>
                <a:gd name="T8" fmla="*/ 8 w 30"/>
                <a:gd name="T9" fmla="*/ 24 h 77"/>
                <a:gd name="T10" fmla="*/ 0 w 30"/>
                <a:gd name="T11" fmla="*/ 77 h 77"/>
                <a:gd name="T12" fmla="*/ 14 w 30"/>
                <a:gd name="T13" fmla="*/ 77 h 77"/>
                <a:gd name="T14" fmla="*/ 16 w 30"/>
                <a:gd name="T15" fmla="*/ 77 h 77"/>
                <a:gd name="T16" fmla="*/ 30 w 30"/>
                <a:gd name="T17" fmla="*/ 77 h 77"/>
                <a:gd name="T18" fmla="*/ 22 w 30"/>
                <a:gd name="T19" fmla="*/ 2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77">
                  <a:moveTo>
                    <a:pt x="22" y="24"/>
                  </a:moveTo>
                  <a:cubicBezTo>
                    <a:pt x="25" y="22"/>
                    <a:pt x="28" y="18"/>
                    <a:pt x="28" y="13"/>
                  </a:cubicBezTo>
                  <a:cubicBezTo>
                    <a:pt x="28" y="6"/>
                    <a:pt x="22" y="0"/>
                    <a:pt x="15" y="0"/>
                  </a:cubicBezTo>
                  <a:cubicBezTo>
                    <a:pt x="8" y="0"/>
                    <a:pt x="2" y="6"/>
                    <a:pt x="2" y="13"/>
                  </a:cubicBezTo>
                  <a:cubicBezTo>
                    <a:pt x="2" y="18"/>
                    <a:pt x="5" y="21"/>
                    <a:pt x="8" y="24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30" y="77"/>
                    <a:pt x="30" y="77"/>
                    <a:pt x="30" y="77"/>
                  </a:cubicBezTo>
                  <a:lnTo>
                    <a:pt x="22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6" name="Freeform 134">
              <a:extLst>
                <a:ext uri="{FF2B5EF4-FFF2-40B4-BE49-F238E27FC236}">
                  <a16:creationId xmlns:a16="http://schemas.microsoft.com/office/drawing/2014/main" id="{649C6747-8B46-4D85-B8B5-2F29D5A5D2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1478" y="1656947"/>
              <a:ext cx="255587" cy="230188"/>
            </a:xfrm>
            <a:custGeom>
              <a:avLst/>
              <a:gdLst>
                <a:gd name="T0" fmla="*/ 51 w 70"/>
                <a:gd name="T1" fmla="*/ 61 h 63"/>
                <a:gd name="T2" fmla="*/ 52 w 70"/>
                <a:gd name="T3" fmla="*/ 59 h 63"/>
                <a:gd name="T4" fmla="*/ 52 w 70"/>
                <a:gd name="T5" fmla="*/ 59 h 63"/>
                <a:gd name="T6" fmla="*/ 54 w 70"/>
                <a:gd name="T7" fmla="*/ 57 h 63"/>
                <a:gd name="T8" fmla="*/ 54 w 70"/>
                <a:gd name="T9" fmla="*/ 57 h 63"/>
                <a:gd name="T10" fmla="*/ 56 w 70"/>
                <a:gd name="T11" fmla="*/ 56 h 63"/>
                <a:gd name="T12" fmla="*/ 56 w 70"/>
                <a:gd name="T13" fmla="*/ 56 h 63"/>
                <a:gd name="T14" fmla="*/ 65 w 70"/>
                <a:gd name="T15" fmla="*/ 34 h 63"/>
                <a:gd name="T16" fmla="*/ 65 w 70"/>
                <a:gd name="T17" fmla="*/ 34 h 63"/>
                <a:gd name="T18" fmla="*/ 57 w 70"/>
                <a:gd name="T19" fmla="*/ 14 h 63"/>
                <a:gd name="T20" fmla="*/ 57 w 70"/>
                <a:gd name="T21" fmla="*/ 14 h 63"/>
                <a:gd name="T22" fmla="*/ 35 w 70"/>
                <a:gd name="T23" fmla="*/ 4 h 63"/>
                <a:gd name="T24" fmla="*/ 35 w 70"/>
                <a:gd name="T25" fmla="*/ 4 h 63"/>
                <a:gd name="T26" fmla="*/ 14 w 70"/>
                <a:gd name="T27" fmla="*/ 12 h 63"/>
                <a:gd name="T28" fmla="*/ 14 w 70"/>
                <a:gd name="T29" fmla="*/ 12 h 63"/>
                <a:gd name="T30" fmla="*/ 5 w 70"/>
                <a:gd name="T31" fmla="*/ 34 h 63"/>
                <a:gd name="T32" fmla="*/ 5 w 70"/>
                <a:gd name="T33" fmla="*/ 34 h 63"/>
                <a:gd name="T34" fmla="*/ 13 w 70"/>
                <a:gd name="T35" fmla="*/ 55 h 63"/>
                <a:gd name="T36" fmla="*/ 13 w 70"/>
                <a:gd name="T37" fmla="*/ 55 h 63"/>
                <a:gd name="T38" fmla="*/ 14 w 70"/>
                <a:gd name="T39" fmla="*/ 56 h 63"/>
                <a:gd name="T40" fmla="*/ 14 w 70"/>
                <a:gd name="T41" fmla="*/ 56 h 63"/>
                <a:gd name="T42" fmla="*/ 18 w 70"/>
                <a:gd name="T43" fmla="*/ 58 h 63"/>
                <a:gd name="T44" fmla="*/ 18 w 70"/>
                <a:gd name="T45" fmla="*/ 58 h 63"/>
                <a:gd name="T46" fmla="*/ 18 w 70"/>
                <a:gd name="T47" fmla="*/ 58 h 63"/>
                <a:gd name="T48" fmla="*/ 19 w 70"/>
                <a:gd name="T49" fmla="*/ 61 h 63"/>
                <a:gd name="T50" fmla="*/ 19 w 70"/>
                <a:gd name="T51" fmla="*/ 61 h 63"/>
                <a:gd name="T52" fmla="*/ 16 w 70"/>
                <a:gd name="T53" fmla="*/ 62 h 63"/>
                <a:gd name="T54" fmla="*/ 16 w 70"/>
                <a:gd name="T55" fmla="*/ 62 h 63"/>
                <a:gd name="T56" fmla="*/ 10 w 70"/>
                <a:gd name="T57" fmla="*/ 58 h 63"/>
                <a:gd name="T58" fmla="*/ 10 w 70"/>
                <a:gd name="T59" fmla="*/ 58 h 63"/>
                <a:gd name="T60" fmla="*/ 10 w 70"/>
                <a:gd name="T61" fmla="*/ 58 h 63"/>
                <a:gd name="T62" fmla="*/ 0 w 70"/>
                <a:gd name="T63" fmla="*/ 34 h 63"/>
                <a:gd name="T64" fmla="*/ 0 w 70"/>
                <a:gd name="T65" fmla="*/ 34 h 63"/>
                <a:gd name="T66" fmla="*/ 11 w 70"/>
                <a:gd name="T67" fmla="*/ 9 h 63"/>
                <a:gd name="T68" fmla="*/ 11 w 70"/>
                <a:gd name="T69" fmla="*/ 9 h 63"/>
                <a:gd name="T70" fmla="*/ 35 w 70"/>
                <a:gd name="T71" fmla="*/ 0 h 63"/>
                <a:gd name="T72" fmla="*/ 35 w 70"/>
                <a:gd name="T73" fmla="*/ 0 h 63"/>
                <a:gd name="T74" fmla="*/ 60 w 70"/>
                <a:gd name="T75" fmla="*/ 11 h 63"/>
                <a:gd name="T76" fmla="*/ 60 w 70"/>
                <a:gd name="T77" fmla="*/ 11 h 63"/>
                <a:gd name="T78" fmla="*/ 70 w 70"/>
                <a:gd name="T79" fmla="*/ 34 h 63"/>
                <a:gd name="T80" fmla="*/ 70 w 70"/>
                <a:gd name="T81" fmla="*/ 34 h 63"/>
                <a:gd name="T82" fmla="*/ 59 w 70"/>
                <a:gd name="T83" fmla="*/ 60 h 63"/>
                <a:gd name="T84" fmla="*/ 59 w 70"/>
                <a:gd name="T85" fmla="*/ 60 h 63"/>
                <a:gd name="T86" fmla="*/ 59 w 70"/>
                <a:gd name="T87" fmla="*/ 60 h 63"/>
                <a:gd name="T88" fmla="*/ 53 w 70"/>
                <a:gd name="T89" fmla="*/ 63 h 63"/>
                <a:gd name="T90" fmla="*/ 53 w 70"/>
                <a:gd name="T91" fmla="*/ 63 h 63"/>
                <a:gd name="T92" fmla="*/ 53 w 70"/>
                <a:gd name="T93" fmla="*/ 63 h 63"/>
                <a:gd name="T94" fmla="*/ 53 w 70"/>
                <a:gd name="T95" fmla="*/ 63 h 63"/>
                <a:gd name="T96" fmla="*/ 51 w 70"/>
                <a:gd name="T97" fmla="*/ 6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0" h="63">
                  <a:moveTo>
                    <a:pt x="51" y="61"/>
                  </a:moveTo>
                  <a:cubicBezTo>
                    <a:pt x="50" y="60"/>
                    <a:pt x="51" y="59"/>
                    <a:pt x="52" y="59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3" y="58"/>
                    <a:pt x="54" y="58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5" y="57"/>
                    <a:pt x="56" y="56"/>
                    <a:pt x="56" y="56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62" y="50"/>
                    <a:pt x="65" y="42"/>
                    <a:pt x="65" y="34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65" y="27"/>
                    <a:pt x="62" y="20"/>
                    <a:pt x="57" y="14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1" y="7"/>
                    <a:pt x="43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28" y="4"/>
                    <a:pt x="20" y="7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8" y="18"/>
                    <a:pt x="5" y="26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42"/>
                    <a:pt x="7" y="49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5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5" y="57"/>
                    <a:pt x="17" y="58"/>
                    <a:pt x="18" y="5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9" y="59"/>
                    <a:pt x="19" y="60"/>
                    <a:pt x="19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8" y="62"/>
                    <a:pt x="17" y="63"/>
                    <a:pt x="16" y="6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3" y="61"/>
                    <a:pt x="10" y="58"/>
                    <a:pt x="10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3" y="51"/>
                    <a:pt x="0" y="43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25"/>
                    <a:pt x="4" y="16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8" y="3"/>
                    <a:pt x="26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4" y="0"/>
                    <a:pt x="53" y="3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6" y="17"/>
                    <a:pt x="70" y="26"/>
                    <a:pt x="70" y="34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70" y="44"/>
                    <a:pt x="66" y="53"/>
                    <a:pt x="59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58" y="60"/>
                    <a:pt x="56" y="62"/>
                    <a:pt x="53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2" y="63"/>
                    <a:pt x="51" y="62"/>
                    <a:pt x="51" y="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7" name="Freeform 135">
              <a:extLst>
                <a:ext uri="{FF2B5EF4-FFF2-40B4-BE49-F238E27FC236}">
                  <a16:creationId xmlns:a16="http://schemas.microsoft.com/office/drawing/2014/main" id="{FB436BD3-457F-4C7D-8720-16456AF45A0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2753" y="1696635"/>
              <a:ext cx="174625" cy="150812"/>
            </a:xfrm>
            <a:custGeom>
              <a:avLst/>
              <a:gdLst>
                <a:gd name="T0" fmla="*/ 37 w 48"/>
                <a:gd name="T1" fmla="*/ 41 h 41"/>
                <a:gd name="T2" fmla="*/ 37 w 48"/>
                <a:gd name="T3" fmla="*/ 38 h 41"/>
                <a:gd name="T4" fmla="*/ 37 w 48"/>
                <a:gd name="T5" fmla="*/ 38 h 41"/>
                <a:gd name="T6" fmla="*/ 43 w 48"/>
                <a:gd name="T7" fmla="*/ 23 h 41"/>
                <a:gd name="T8" fmla="*/ 43 w 48"/>
                <a:gd name="T9" fmla="*/ 23 h 41"/>
                <a:gd name="T10" fmla="*/ 38 w 48"/>
                <a:gd name="T11" fmla="*/ 10 h 41"/>
                <a:gd name="T12" fmla="*/ 38 w 48"/>
                <a:gd name="T13" fmla="*/ 10 h 41"/>
                <a:gd name="T14" fmla="*/ 24 w 48"/>
                <a:gd name="T15" fmla="*/ 4 h 41"/>
                <a:gd name="T16" fmla="*/ 24 w 48"/>
                <a:gd name="T17" fmla="*/ 4 h 41"/>
                <a:gd name="T18" fmla="*/ 11 w 48"/>
                <a:gd name="T19" fmla="*/ 9 h 41"/>
                <a:gd name="T20" fmla="*/ 11 w 48"/>
                <a:gd name="T21" fmla="*/ 9 h 41"/>
                <a:gd name="T22" fmla="*/ 5 w 48"/>
                <a:gd name="T23" fmla="*/ 23 h 41"/>
                <a:gd name="T24" fmla="*/ 5 w 48"/>
                <a:gd name="T25" fmla="*/ 23 h 41"/>
                <a:gd name="T26" fmla="*/ 10 w 48"/>
                <a:gd name="T27" fmla="*/ 37 h 41"/>
                <a:gd name="T28" fmla="*/ 10 w 48"/>
                <a:gd name="T29" fmla="*/ 37 h 41"/>
                <a:gd name="T30" fmla="*/ 10 w 48"/>
                <a:gd name="T31" fmla="*/ 37 h 41"/>
                <a:gd name="T32" fmla="*/ 10 w 48"/>
                <a:gd name="T33" fmla="*/ 40 h 41"/>
                <a:gd name="T34" fmla="*/ 10 w 48"/>
                <a:gd name="T35" fmla="*/ 40 h 41"/>
                <a:gd name="T36" fmla="*/ 7 w 48"/>
                <a:gd name="T37" fmla="*/ 40 h 41"/>
                <a:gd name="T38" fmla="*/ 7 w 48"/>
                <a:gd name="T39" fmla="*/ 40 h 41"/>
                <a:gd name="T40" fmla="*/ 0 w 48"/>
                <a:gd name="T41" fmla="*/ 23 h 41"/>
                <a:gd name="T42" fmla="*/ 0 w 48"/>
                <a:gd name="T43" fmla="*/ 23 h 41"/>
                <a:gd name="T44" fmla="*/ 8 w 48"/>
                <a:gd name="T45" fmla="*/ 6 h 41"/>
                <a:gd name="T46" fmla="*/ 8 w 48"/>
                <a:gd name="T47" fmla="*/ 6 h 41"/>
                <a:gd name="T48" fmla="*/ 24 w 48"/>
                <a:gd name="T49" fmla="*/ 0 h 41"/>
                <a:gd name="T50" fmla="*/ 24 w 48"/>
                <a:gd name="T51" fmla="*/ 0 h 41"/>
                <a:gd name="T52" fmla="*/ 41 w 48"/>
                <a:gd name="T53" fmla="*/ 7 h 41"/>
                <a:gd name="T54" fmla="*/ 41 w 48"/>
                <a:gd name="T55" fmla="*/ 7 h 41"/>
                <a:gd name="T56" fmla="*/ 48 w 48"/>
                <a:gd name="T57" fmla="*/ 23 h 41"/>
                <a:gd name="T58" fmla="*/ 48 w 48"/>
                <a:gd name="T59" fmla="*/ 23 h 41"/>
                <a:gd name="T60" fmla="*/ 40 w 48"/>
                <a:gd name="T61" fmla="*/ 41 h 41"/>
                <a:gd name="T62" fmla="*/ 40 w 48"/>
                <a:gd name="T63" fmla="*/ 41 h 41"/>
                <a:gd name="T64" fmla="*/ 39 w 48"/>
                <a:gd name="T65" fmla="*/ 41 h 41"/>
                <a:gd name="T66" fmla="*/ 39 w 48"/>
                <a:gd name="T67" fmla="*/ 41 h 41"/>
                <a:gd name="T68" fmla="*/ 37 w 48"/>
                <a:gd name="T6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8" h="41">
                  <a:moveTo>
                    <a:pt x="37" y="41"/>
                  </a:moveTo>
                  <a:cubicBezTo>
                    <a:pt x="36" y="40"/>
                    <a:pt x="36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41" y="34"/>
                    <a:pt x="43" y="29"/>
                    <a:pt x="43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19"/>
                    <a:pt x="42" y="14"/>
                    <a:pt x="38" y="1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4" y="6"/>
                    <a:pt x="29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19" y="4"/>
                    <a:pt x="14" y="6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7" y="13"/>
                    <a:pt x="5" y="18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8"/>
                    <a:pt x="6" y="33"/>
                    <a:pt x="10" y="37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1" y="38"/>
                    <a:pt x="11" y="39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9" y="41"/>
                    <a:pt x="7" y="41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2" y="35"/>
                    <a:pt x="0" y="29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7"/>
                    <a:pt x="3" y="11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2" y="2"/>
                    <a:pt x="18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30" y="0"/>
                    <a:pt x="37" y="2"/>
                    <a:pt x="41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6" y="12"/>
                    <a:pt x="48" y="18"/>
                    <a:pt x="48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8" y="30"/>
                    <a:pt x="45" y="36"/>
                    <a:pt x="40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41"/>
                    <a:pt x="39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8" y="41"/>
                    <a:pt x="38" y="41"/>
                    <a:pt x="3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8" name="Freeform 136">
              <a:extLst>
                <a:ext uri="{FF2B5EF4-FFF2-40B4-BE49-F238E27FC236}">
                  <a16:creationId xmlns:a16="http://schemas.microsoft.com/office/drawing/2014/main" id="{77565831-0779-40A4-893C-862A12BA8B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63790" y="1442635"/>
              <a:ext cx="242888" cy="363537"/>
            </a:xfrm>
            <a:custGeom>
              <a:avLst/>
              <a:gdLst>
                <a:gd name="T0" fmla="*/ 40 w 66"/>
                <a:gd name="T1" fmla="*/ 4 h 99"/>
                <a:gd name="T2" fmla="*/ 34 w 66"/>
                <a:gd name="T3" fmla="*/ 1 h 99"/>
                <a:gd name="T4" fmla="*/ 4 w 66"/>
                <a:gd name="T5" fmla="*/ 10 h 99"/>
                <a:gd name="T6" fmla="*/ 0 w 66"/>
                <a:gd name="T7" fmla="*/ 16 h 99"/>
                <a:gd name="T8" fmla="*/ 25 w 66"/>
                <a:gd name="T9" fmla="*/ 95 h 99"/>
                <a:gd name="T10" fmla="*/ 31 w 66"/>
                <a:gd name="T11" fmla="*/ 98 h 99"/>
                <a:gd name="T12" fmla="*/ 62 w 66"/>
                <a:gd name="T13" fmla="*/ 89 h 99"/>
                <a:gd name="T14" fmla="*/ 65 w 66"/>
                <a:gd name="T15" fmla="*/ 83 h 99"/>
                <a:gd name="T16" fmla="*/ 40 w 66"/>
                <a:gd name="T17" fmla="*/ 4 h 99"/>
                <a:gd name="T18" fmla="*/ 30 w 66"/>
                <a:gd name="T19" fmla="*/ 39 h 99"/>
                <a:gd name="T20" fmla="*/ 13 w 66"/>
                <a:gd name="T21" fmla="*/ 31 h 99"/>
                <a:gd name="T22" fmla="*/ 22 w 66"/>
                <a:gd name="T23" fmla="*/ 14 h 99"/>
                <a:gd name="T24" fmla="*/ 39 w 66"/>
                <a:gd name="T25" fmla="*/ 23 h 99"/>
                <a:gd name="T26" fmla="*/ 30 w 66"/>
                <a:gd name="T27" fmla="*/ 3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6" h="99">
                  <a:moveTo>
                    <a:pt x="40" y="4"/>
                  </a:moveTo>
                  <a:cubicBezTo>
                    <a:pt x="40" y="1"/>
                    <a:pt x="37" y="0"/>
                    <a:pt x="34" y="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1" y="11"/>
                    <a:pt x="0" y="14"/>
                    <a:pt x="0" y="16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6" y="98"/>
                    <a:pt x="29" y="99"/>
                    <a:pt x="31" y="98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4" y="88"/>
                    <a:pt x="66" y="85"/>
                    <a:pt x="65" y="83"/>
                  </a:cubicBezTo>
                  <a:lnTo>
                    <a:pt x="40" y="4"/>
                  </a:lnTo>
                  <a:close/>
                  <a:moveTo>
                    <a:pt x="30" y="39"/>
                  </a:moveTo>
                  <a:cubicBezTo>
                    <a:pt x="23" y="42"/>
                    <a:pt x="15" y="38"/>
                    <a:pt x="13" y="31"/>
                  </a:cubicBezTo>
                  <a:cubicBezTo>
                    <a:pt x="11" y="23"/>
                    <a:pt x="15" y="16"/>
                    <a:pt x="22" y="14"/>
                  </a:cubicBezTo>
                  <a:cubicBezTo>
                    <a:pt x="29" y="11"/>
                    <a:pt x="37" y="15"/>
                    <a:pt x="39" y="23"/>
                  </a:cubicBezTo>
                  <a:cubicBezTo>
                    <a:pt x="41" y="30"/>
                    <a:pt x="37" y="37"/>
                    <a:pt x="30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9" name="Freeform 137">
              <a:extLst>
                <a:ext uri="{FF2B5EF4-FFF2-40B4-BE49-F238E27FC236}">
                  <a16:creationId xmlns:a16="http://schemas.microsoft.com/office/drawing/2014/main" id="{9E55FC58-29BB-45B9-B91E-0D26D810BA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28890" y="1414060"/>
              <a:ext cx="185738" cy="165100"/>
            </a:xfrm>
            <a:custGeom>
              <a:avLst/>
              <a:gdLst>
                <a:gd name="T0" fmla="*/ 49 w 50"/>
                <a:gd name="T1" fmla="*/ 27 h 45"/>
                <a:gd name="T2" fmla="*/ 43 w 50"/>
                <a:gd name="T3" fmla="*/ 6 h 45"/>
                <a:gd name="T4" fmla="*/ 35 w 50"/>
                <a:gd name="T5" fmla="*/ 1 h 45"/>
                <a:gd name="T6" fmla="*/ 5 w 50"/>
                <a:gd name="T7" fmla="*/ 11 h 45"/>
                <a:gd name="T8" fmla="*/ 0 w 50"/>
                <a:gd name="T9" fmla="*/ 19 h 45"/>
                <a:gd name="T10" fmla="*/ 7 w 50"/>
                <a:gd name="T11" fmla="*/ 40 h 45"/>
                <a:gd name="T12" fmla="*/ 15 w 50"/>
                <a:gd name="T13" fmla="*/ 44 h 45"/>
                <a:gd name="T14" fmla="*/ 45 w 50"/>
                <a:gd name="T15" fmla="*/ 35 h 45"/>
                <a:gd name="T16" fmla="*/ 49 w 50"/>
                <a:gd name="T17" fmla="*/ 27 h 45"/>
                <a:gd name="T18" fmla="*/ 43 w 50"/>
                <a:gd name="T19" fmla="*/ 33 h 45"/>
                <a:gd name="T20" fmla="*/ 15 w 50"/>
                <a:gd name="T21" fmla="*/ 41 h 45"/>
                <a:gd name="T22" fmla="*/ 10 w 50"/>
                <a:gd name="T23" fmla="*/ 39 h 45"/>
                <a:gd name="T24" fmla="*/ 4 w 50"/>
                <a:gd name="T25" fmla="*/ 18 h 45"/>
                <a:gd name="T26" fmla="*/ 6 w 50"/>
                <a:gd name="T27" fmla="*/ 13 h 45"/>
                <a:gd name="T28" fmla="*/ 35 w 50"/>
                <a:gd name="T29" fmla="*/ 4 h 45"/>
                <a:gd name="T30" fmla="*/ 40 w 50"/>
                <a:gd name="T31" fmla="*/ 7 h 45"/>
                <a:gd name="T32" fmla="*/ 46 w 50"/>
                <a:gd name="T33" fmla="*/ 27 h 45"/>
                <a:gd name="T34" fmla="*/ 43 w 50"/>
                <a:gd name="T35" fmla="*/ 3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" h="45">
                  <a:moveTo>
                    <a:pt x="49" y="27"/>
                  </a:moveTo>
                  <a:cubicBezTo>
                    <a:pt x="43" y="6"/>
                    <a:pt x="43" y="6"/>
                    <a:pt x="43" y="6"/>
                  </a:cubicBezTo>
                  <a:cubicBezTo>
                    <a:pt x="42" y="3"/>
                    <a:pt x="39" y="0"/>
                    <a:pt x="35" y="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0" y="12"/>
                    <a:pt x="0" y="16"/>
                    <a:pt x="0" y="19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8" y="43"/>
                    <a:pt x="11" y="45"/>
                    <a:pt x="15" y="44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9" y="34"/>
                    <a:pt x="50" y="29"/>
                    <a:pt x="49" y="27"/>
                  </a:cubicBezTo>
                  <a:close/>
                  <a:moveTo>
                    <a:pt x="43" y="33"/>
                  </a:moveTo>
                  <a:cubicBezTo>
                    <a:pt x="15" y="41"/>
                    <a:pt x="15" y="41"/>
                    <a:pt x="15" y="41"/>
                  </a:cubicBezTo>
                  <a:cubicBezTo>
                    <a:pt x="13" y="42"/>
                    <a:pt x="11" y="41"/>
                    <a:pt x="10" y="3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6"/>
                    <a:pt x="4" y="14"/>
                    <a:pt x="6" y="13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7" y="4"/>
                    <a:pt x="39" y="5"/>
                    <a:pt x="40" y="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7" y="30"/>
                    <a:pt x="46" y="32"/>
                    <a:pt x="43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0" name="Freeform 138">
              <a:extLst>
                <a:ext uri="{FF2B5EF4-FFF2-40B4-BE49-F238E27FC236}">
                  <a16:creationId xmlns:a16="http://schemas.microsoft.com/office/drawing/2014/main" id="{44B1E164-671A-46FE-BA92-D4F6B66206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11415" y="1493435"/>
              <a:ext cx="96838" cy="93662"/>
            </a:xfrm>
            <a:custGeom>
              <a:avLst/>
              <a:gdLst>
                <a:gd name="T0" fmla="*/ 10 w 26"/>
                <a:gd name="T1" fmla="*/ 2 h 25"/>
                <a:gd name="T2" fmla="*/ 2 w 26"/>
                <a:gd name="T3" fmla="*/ 16 h 25"/>
                <a:gd name="T4" fmla="*/ 16 w 26"/>
                <a:gd name="T5" fmla="*/ 23 h 25"/>
                <a:gd name="T6" fmla="*/ 24 w 26"/>
                <a:gd name="T7" fmla="*/ 9 h 25"/>
                <a:gd name="T8" fmla="*/ 10 w 26"/>
                <a:gd name="T9" fmla="*/ 2 h 25"/>
                <a:gd name="T10" fmla="*/ 10 w 26"/>
                <a:gd name="T11" fmla="*/ 16 h 25"/>
                <a:gd name="T12" fmla="*/ 5 w 26"/>
                <a:gd name="T13" fmla="*/ 13 h 25"/>
                <a:gd name="T14" fmla="*/ 8 w 26"/>
                <a:gd name="T15" fmla="*/ 8 h 25"/>
                <a:gd name="T16" fmla="*/ 13 w 26"/>
                <a:gd name="T17" fmla="*/ 10 h 25"/>
                <a:gd name="T18" fmla="*/ 10 w 26"/>
                <a:gd name="T19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5">
                  <a:moveTo>
                    <a:pt x="10" y="2"/>
                  </a:moveTo>
                  <a:cubicBezTo>
                    <a:pt x="4" y="4"/>
                    <a:pt x="0" y="10"/>
                    <a:pt x="2" y="16"/>
                  </a:cubicBezTo>
                  <a:cubicBezTo>
                    <a:pt x="4" y="22"/>
                    <a:pt x="10" y="25"/>
                    <a:pt x="16" y="23"/>
                  </a:cubicBezTo>
                  <a:cubicBezTo>
                    <a:pt x="22" y="22"/>
                    <a:pt x="26" y="15"/>
                    <a:pt x="24" y="9"/>
                  </a:cubicBezTo>
                  <a:cubicBezTo>
                    <a:pt x="22" y="3"/>
                    <a:pt x="16" y="0"/>
                    <a:pt x="10" y="2"/>
                  </a:cubicBezTo>
                  <a:close/>
                  <a:moveTo>
                    <a:pt x="10" y="16"/>
                  </a:moveTo>
                  <a:cubicBezTo>
                    <a:pt x="8" y="16"/>
                    <a:pt x="6" y="15"/>
                    <a:pt x="5" y="13"/>
                  </a:cubicBezTo>
                  <a:cubicBezTo>
                    <a:pt x="4" y="11"/>
                    <a:pt x="5" y="8"/>
                    <a:pt x="8" y="8"/>
                  </a:cubicBezTo>
                  <a:cubicBezTo>
                    <a:pt x="10" y="7"/>
                    <a:pt x="12" y="8"/>
                    <a:pt x="13" y="10"/>
                  </a:cubicBezTo>
                  <a:cubicBezTo>
                    <a:pt x="14" y="13"/>
                    <a:pt x="12" y="15"/>
                    <a:pt x="10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1" name="Freeform 139">
              <a:extLst>
                <a:ext uri="{FF2B5EF4-FFF2-40B4-BE49-F238E27FC236}">
                  <a16:creationId xmlns:a16="http://schemas.microsoft.com/office/drawing/2014/main" id="{517EEAAD-1278-4121-91AA-DA81C4EFEA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06790" y="2026835"/>
              <a:ext cx="209550" cy="285750"/>
            </a:xfrm>
            <a:custGeom>
              <a:avLst/>
              <a:gdLst>
                <a:gd name="T0" fmla="*/ 53 w 57"/>
                <a:gd name="T1" fmla="*/ 28 h 78"/>
                <a:gd name="T2" fmla="*/ 29 w 57"/>
                <a:gd name="T3" fmla="*/ 0 h 78"/>
                <a:gd name="T4" fmla="*/ 4 w 57"/>
                <a:gd name="T5" fmla="*/ 28 h 78"/>
                <a:gd name="T6" fmla="*/ 0 w 57"/>
                <a:gd name="T7" fmla="*/ 35 h 78"/>
                <a:gd name="T8" fmla="*/ 0 w 57"/>
                <a:gd name="T9" fmla="*/ 70 h 78"/>
                <a:gd name="T10" fmla="*/ 7 w 57"/>
                <a:gd name="T11" fmla="*/ 78 h 78"/>
                <a:gd name="T12" fmla="*/ 50 w 57"/>
                <a:gd name="T13" fmla="*/ 78 h 78"/>
                <a:gd name="T14" fmla="*/ 57 w 57"/>
                <a:gd name="T15" fmla="*/ 70 h 78"/>
                <a:gd name="T16" fmla="*/ 57 w 57"/>
                <a:gd name="T17" fmla="*/ 35 h 78"/>
                <a:gd name="T18" fmla="*/ 53 w 57"/>
                <a:gd name="T19" fmla="*/ 28 h 78"/>
                <a:gd name="T20" fmla="*/ 32 w 57"/>
                <a:gd name="T21" fmla="*/ 55 h 78"/>
                <a:gd name="T22" fmla="*/ 32 w 57"/>
                <a:gd name="T23" fmla="*/ 66 h 78"/>
                <a:gd name="T24" fmla="*/ 29 w 57"/>
                <a:gd name="T25" fmla="*/ 69 h 78"/>
                <a:gd name="T26" fmla="*/ 25 w 57"/>
                <a:gd name="T27" fmla="*/ 66 h 78"/>
                <a:gd name="T28" fmla="*/ 25 w 57"/>
                <a:gd name="T29" fmla="*/ 55 h 78"/>
                <a:gd name="T30" fmla="*/ 20 w 57"/>
                <a:gd name="T31" fmla="*/ 47 h 78"/>
                <a:gd name="T32" fmla="*/ 29 w 57"/>
                <a:gd name="T33" fmla="*/ 38 h 78"/>
                <a:gd name="T34" fmla="*/ 38 w 57"/>
                <a:gd name="T35" fmla="*/ 47 h 78"/>
                <a:gd name="T36" fmla="*/ 32 w 57"/>
                <a:gd name="T37" fmla="*/ 55 h 78"/>
                <a:gd name="T38" fmla="*/ 9 w 57"/>
                <a:gd name="T39" fmla="*/ 27 h 78"/>
                <a:gd name="T40" fmla="*/ 29 w 57"/>
                <a:gd name="T41" fmla="*/ 5 h 78"/>
                <a:gd name="T42" fmla="*/ 48 w 57"/>
                <a:gd name="T43" fmla="*/ 27 h 78"/>
                <a:gd name="T44" fmla="*/ 9 w 57"/>
                <a:gd name="T45" fmla="*/ 2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" h="78">
                  <a:moveTo>
                    <a:pt x="53" y="28"/>
                  </a:moveTo>
                  <a:cubicBezTo>
                    <a:pt x="53" y="12"/>
                    <a:pt x="42" y="0"/>
                    <a:pt x="29" y="0"/>
                  </a:cubicBezTo>
                  <a:cubicBezTo>
                    <a:pt x="15" y="0"/>
                    <a:pt x="4" y="12"/>
                    <a:pt x="4" y="28"/>
                  </a:cubicBezTo>
                  <a:cubicBezTo>
                    <a:pt x="1" y="29"/>
                    <a:pt x="0" y="32"/>
                    <a:pt x="0" y="35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4"/>
                    <a:pt x="3" y="78"/>
                    <a:pt x="7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4" y="78"/>
                    <a:pt x="57" y="74"/>
                    <a:pt x="57" y="70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7" y="32"/>
                    <a:pt x="56" y="29"/>
                    <a:pt x="53" y="28"/>
                  </a:cubicBezTo>
                  <a:close/>
                  <a:moveTo>
                    <a:pt x="32" y="55"/>
                  </a:moveTo>
                  <a:cubicBezTo>
                    <a:pt x="32" y="66"/>
                    <a:pt x="32" y="66"/>
                    <a:pt x="32" y="66"/>
                  </a:cubicBezTo>
                  <a:cubicBezTo>
                    <a:pt x="32" y="68"/>
                    <a:pt x="30" y="69"/>
                    <a:pt x="29" y="69"/>
                  </a:cubicBezTo>
                  <a:cubicBezTo>
                    <a:pt x="27" y="69"/>
                    <a:pt x="25" y="68"/>
                    <a:pt x="25" y="66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2" y="54"/>
                    <a:pt x="20" y="50"/>
                    <a:pt x="20" y="47"/>
                  </a:cubicBezTo>
                  <a:cubicBezTo>
                    <a:pt x="20" y="42"/>
                    <a:pt x="24" y="38"/>
                    <a:pt x="29" y="38"/>
                  </a:cubicBezTo>
                  <a:cubicBezTo>
                    <a:pt x="34" y="38"/>
                    <a:pt x="38" y="42"/>
                    <a:pt x="38" y="47"/>
                  </a:cubicBezTo>
                  <a:cubicBezTo>
                    <a:pt x="38" y="50"/>
                    <a:pt x="35" y="54"/>
                    <a:pt x="32" y="55"/>
                  </a:cubicBezTo>
                  <a:close/>
                  <a:moveTo>
                    <a:pt x="9" y="27"/>
                  </a:moveTo>
                  <a:cubicBezTo>
                    <a:pt x="10" y="15"/>
                    <a:pt x="18" y="5"/>
                    <a:pt x="29" y="5"/>
                  </a:cubicBezTo>
                  <a:cubicBezTo>
                    <a:pt x="39" y="5"/>
                    <a:pt x="47" y="15"/>
                    <a:pt x="48" y="27"/>
                  </a:cubicBezTo>
                  <a:lnTo>
                    <a:pt x="9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2" name="Freeform 140">
              <a:extLst>
                <a:ext uri="{FF2B5EF4-FFF2-40B4-BE49-F238E27FC236}">
                  <a16:creationId xmlns:a16="http://schemas.microsoft.com/office/drawing/2014/main" id="{716C04A9-BAD8-43A7-8FF4-D41C8C7F4F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57490" y="1156885"/>
              <a:ext cx="282575" cy="204787"/>
            </a:xfrm>
            <a:custGeom>
              <a:avLst/>
              <a:gdLst>
                <a:gd name="T0" fmla="*/ 71 w 77"/>
                <a:gd name="T1" fmla="*/ 0 h 56"/>
                <a:gd name="T2" fmla="*/ 62 w 77"/>
                <a:gd name="T3" fmla="*/ 0 h 56"/>
                <a:gd name="T4" fmla="*/ 62 w 77"/>
                <a:gd name="T5" fmla="*/ 1 h 56"/>
                <a:gd name="T6" fmla="*/ 61 w 77"/>
                <a:gd name="T7" fmla="*/ 2 h 56"/>
                <a:gd name="T8" fmla="*/ 50 w 77"/>
                <a:gd name="T9" fmla="*/ 2 h 56"/>
                <a:gd name="T10" fmla="*/ 49 w 77"/>
                <a:gd name="T11" fmla="*/ 1 h 56"/>
                <a:gd name="T12" fmla="*/ 49 w 77"/>
                <a:gd name="T13" fmla="*/ 0 h 56"/>
                <a:gd name="T14" fmla="*/ 6 w 77"/>
                <a:gd name="T15" fmla="*/ 0 h 56"/>
                <a:gd name="T16" fmla="*/ 0 w 77"/>
                <a:gd name="T17" fmla="*/ 6 h 56"/>
                <a:gd name="T18" fmla="*/ 0 w 77"/>
                <a:gd name="T19" fmla="*/ 50 h 56"/>
                <a:gd name="T20" fmla="*/ 6 w 77"/>
                <a:gd name="T21" fmla="*/ 56 h 56"/>
                <a:gd name="T22" fmla="*/ 71 w 77"/>
                <a:gd name="T23" fmla="*/ 56 h 56"/>
                <a:gd name="T24" fmla="*/ 77 w 77"/>
                <a:gd name="T25" fmla="*/ 50 h 56"/>
                <a:gd name="T26" fmla="*/ 77 w 77"/>
                <a:gd name="T27" fmla="*/ 6 h 56"/>
                <a:gd name="T28" fmla="*/ 71 w 77"/>
                <a:gd name="T29" fmla="*/ 0 h 56"/>
                <a:gd name="T30" fmla="*/ 39 w 77"/>
                <a:gd name="T31" fmla="*/ 45 h 56"/>
                <a:gd name="T32" fmla="*/ 22 w 77"/>
                <a:gd name="T33" fmla="*/ 28 h 56"/>
                <a:gd name="T34" fmla="*/ 39 w 77"/>
                <a:gd name="T35" fmla="*/ 11 h 56"/>
                <a:gd name="T36" fmla="*/ 56 w 77"/>
                <a:gd name="T37" fmla="*/ 28 h 56"/>
                <a:gd name="T38" fmla="*/ 39 w 77"/>
                <a:gd name="T39" fmla="*/ 4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56">
                  <a:moveTo>
                    <a:pt x="71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2" y="1"/>
                    <a:pt x="62" y="2"/>
                    <a:pt x="61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0" y="2"/>
                    <a:pt x="49" y="1"/>
                    <a:pt x="49" y="1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3"/>
                    <a:pt x="3" y="56"/>
                    <a:pt x="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56"/>
                    <a:pt x="77" y="53"/>
                    <a:pt x="77" y="50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4" y="0"/>
                    <a:pt x="71" y="0"/>
                  </a:cubicBezTo>
                  <a:close/>
                  <a:moveTo>
                    <a:pt x="39" y="45"/>
                  </a:moveTo>
                  <a:cubicBezTo>
                    <a:pt x="30" y="45"/>
                    <a:pt x="22" y="37"/>
                    <a:pt x="22" y="28"/>
                  </a:cubicBezTo>
                  <a:cubicBezTo>
                    <a:pt x="22" y="19"/>
                    <a:pt x="30" y="11"/>
                    <a:pt x="39" y="11"/>
                  </a:cubicBezTo>
                  <a:cubicBezTo>
                    <a:pt x="49" y="11"/>
                    <a:pt x="56" y="19"/>
                    <a:pt x="56" y="28"/>
                  </a:cubicBezTo>
                  <a:cubicBezTo>
                    <a:pt x="56" y="37"/>
                    <a:pt x="49" y="45"/>
                    <a:pt x="39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3" name="Freeform 141">
              <a:extLst>
                <a:ext uri="{FF2B5EF4-FFF2-40B4-BE49-F238E27FC236}">
                  <a16:creationId xmlns:a16="http://schemas.microsoft.com/office/drawing/2014/main" id="{68C369CF-8C03-4754-A688-218EE962C22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0353" y="1134660"/>
              <a:ext cx="38100" cy="19050"/>
            </a:xfrm>
            <a:custGeom>
              <a:avLst/>
              <a:gdLst>
                <a:gd name="T0" fmla="*/ 1 w 10"/>
                <a:gd name="T1" fmla="*/ 5 h 5"/>
                <a:gd name="T2" fmla="*/ 9 w 10"/>
                <a:gd name="T3" fmla="*/ 5 h 5"/>
                <a:gd name="T4" fmla="*/ 10 w 10"/>
                <a:gd name="T5" fmla="*/ 4 h 5"/>
                <a:gd name="T6" fmla="*/ 10 w 10"/>
                <a:gd name="T7" fmla="*/ 1 h 5"/>
                <a:gd name="T8" fmla="*/ 9 w 10"/>
                <a:gd name="T9" fmla="*/ 0 h 5"/>
                <a:gd name="T10" fmla="*/ 1 w 10"/>
                <a:gd name="T11" fmla="*/ 0 h 5"/>
                <a:gd name="T12" fmla="*/ 0 w 10"/>
                <a:gd name="T13" fmla="*/ 1 h 5"/>
                <a:gd name="T14" fmla="*/ 0 w 10"/>
                <a:gd name="T15" fmla="*/ 4 h 5"/>
                <a:gd name="T16" fmla="*/ 1 w 10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5">
                  <a:moveTo>
                    <a:pt x="1" y="5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10" y="5"/>
                    <a:pt x="10" y="5"/>
                    <a:pt x="10" y="4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0"/>
                    <a:pt x="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4" name="Freeform 142">
              <a:extLst>
                <a:ext uri="{FF2B5EF4-FFF2-40B4-BE49-F238E27FC236}">
                  <a16:creationId xmlns:a16="http://schemas.microsoft.com/office/drawing/2014/main" id="{7EC65DD3-0715-461C-9C2A-5E68EC9EDED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6878" y="1131485"/>
              <a:ext cx="47625" cy="25400"/>
            </a:xfrm>
            <a:custGeom>
              <a:avLst/>
              <a:gdLst>
                <a:gd name="T0" fmla="*/ 2 w 13"/>
                <a:gd name="T1" fmla="*/ 6 h 7"/>
                <a:gd name="T2" fmla="*/ 2 w 13"/>
                <a:gd name="T3" fmla="*/ 2 h 7"/>
                <a:gd name="T4" fmla="*/ 3 w 13"/>
                <a:gd name="T5" fmla="*/ 1 h 7"/>
                <a:gd name="T6" fmla="*/ 10 w 13"/>
                <a:gd name="T7" fmla="*/ 1 h 7"/>
                <a:gd name="T8" fmla="*/ 11 w 13"/>
                <a:gd name="T9" fmla="*/ 2 h 7"/>
                <a:gd name="T10" fmla="*/ 11 w 13"/>
                <a:gd name="T11" fmla="*/ 6 h 7"/>
                <a:gd name="T12" fmla="*/ 10 w 13"/>
                <a:gd name="T13" fmla="*/ 7 h 7"/>
                <a:gd name="T14" fmla="*/ 13 w 13"/>
                <a:gd name="T15" fmla="*/ 7 h 7"/>
                <a:gd name="T16" fmla="*/ 13 w 13"/>
                <a:gd name="T17" fmla="*/ 1 h 7"/>
                <a:gd name="T18" fmla="*/ 12 w 13"/>
                <a:gd name="T19" fmla="*/ 0 h 7"/>
                <a:gd name="T20" fmla="*/ 1 w 13"/>
                <a:gd name="T21" fmla="*/ 0 h 7"/>
                <a:gd name="T22" fmla="*/ 0 w 13"/>
                <a:gd name="T23" fmla="*/ 1 h 7"/>
                <a:gd name="T24" fmla="*/ 0 w 13"/>
                <a:gd name="T25" fmla="*/ 7 h 7"/>
                <a:gd name="T26" fmla="*/ 3 w 13"/>
                <a:gd name="T27" fmla="*/ 7 h 7"/>
                <a:gd name="T28" fmla="*/ 2 w 13"/>
                <a:gd name="T2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7">
                  <a:moveTo>
                    <a:pt x="2" y="6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3" y="1"/>
                    <a:pt x="3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1" y="7"/>
                    <a:pt x="10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2" y="7"/>
                    <a:pt x="2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5" name="Freeform 143">
              <a:extLst>
                <a:ext uri="{FF2B5EF4-FFF2-40B4-BE49-F238E27FC236}">
                  <a16:creationId xmlns:a16="http://schemas.microsoft.com/office/drawing/2014/main" id="{4A0728B1-EAE7-498A-9445-0CBA0FCCD44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6878" y="1156885"/>
              <a:ext cx="47625" cy="7937"/>
            </a:xfrm>
            <a:custGeom>
              <a:avLst/>
              <a:gdLst>
                <a:gd name="T0" fmla="*/ 1 w 13"/>
                <a:gd name="T1" fmla="*/ 2 h 2"/>
                <a:gd name="T2" fmla="*/ 12 w 13"/>
                <a:gd name="T3" fmla="*/ 2 h 2"/>
                <a:gd name="T4" fmla="*/ 13 w 13"/>
                <a:gd name="T5" fmla="*/ 1 h 2"/>
                <a:gd name="T6" fmla="*/ 13 w 13"/>
                <a:gd name="T7" fmla="*/ 0 h 2"/>
                <a:gd name="T8" fmla="*/ 10 w 13"/>
                <a:gd name="T9" fmla="*/ 0 h 2"/>
                <a:gd name="T10" fmla="*/ 10 w 13"/>
                <a:gd name="T11" fmla="*/ 0 h 2"/>
                <a:gd name="T12" fmla="*/ 3 w 13"/>
                <a:gd name="T13" fmla="*/ 0 h 2"/>
                <a:gd name="T14" fmla="*/ 3 w 13"/>
                <a:gd name="T15" fmla="*/ 0 h 2"/>
                <a:gd name="T16" fmla="*/ 0 w 13"/>
                <a:gd name="T17" fmla="*/ 0 h 2"/>
                <a:gd name="T18" fmla="*/ 0 w 13"/>
                <a:gd name="T19" fmla="*/ 1 h 2"/>
                <a:gd name="T20" fmla="*/ 1 w 13"/>
                <a:gd name="T2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2">
                  <a:moveTo>
                    <a:pt x="1" y="2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3" y="2"/>
                    <a:pt x="13" y="1"/>
                    <a:pt x="13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6" name="Freeform 144">
              <a:extLst>
                <a:ext uri="{FF2B5EF4-FFF2-40B4-BE49-F238E27FC236}">
                  <a16:creationId xmlns:a16="http://schemas.microsoft.com/office/drawing/2014/main" id="{466B8E48-E401-4D26-A3E7-37788A14A5F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7990" y="1156885"/>
              <a:ext cx="25400" cy="0"/>
            </a:xfrm>
            <a:custGeom>
              <a:avLst/>
              <a:gdLst>
                <a:gd name="T0" fmla="*/ 0 w 7"/>
                <a:gd name="T1" fmla="*/ 7 w 7"/>
                <a:gd name="T2" fmla="*/ 7 w 7"/>
                <a:gd name="T3" fmla="*/ 0 w 7"/>
                <a:gd name="T4" fmla="*/ 0 w 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7">
                  <a:moveTo>
                    <a:pt x="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7" name="Freeform 145">
              <a:extLst>
                <a:ext uri="{FF2B5EF4-FFF2-40B4-BE49-F238E27FC236}">
                  <a16:creationId xmlns:a16="http://schemas.microsoft.com/office/drawing/2014/main" id="{64BCB7B8-5845-4925-80DA-F496756067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47978" y="1207685"/>
              <a:ext cx="107950" cy="103187"/>
            </a:xfrm>
            <a:custGeom>
              <a:avLst/>
              <a:gdLst>
                <a:gd name="T0" fmla="*/ 14 w 29"/>
                <a:gd name="T1" fmla="*/ 0 h 28"/>
                <a:gd name="T2" fmla="*/ 0 w 29"/>
                <a:gd name="T3" fmla="*/ 14 h 28"/>
                <a:gd name="T4" fmla="*/ 14 w 29"/>
                <a:gd name="T5" fmla="*/ 28 h 28"/>
                <a:gd name="T6" fmla="*/ 29 w 29"/>
                <a:gd name="T7" fmla="*/ 14 h 28"/>
                <a:gd name="T8" fmla="*/ 14 w 29"/>
                <a:gd name="T9" fmla="*/ 0 h 28"/>
                <a:gd name="T10" fmla="*/ 10 w 29"/>
                <a:gd name="T11" fmla="*/ 17 h 28"/>
                <a:gd name="T12" fmla="*/ 4 w 29"/>
                <a:gd name="T13" fmla="*/ 11 h 28"/>
                <a:gd name="T14" fmla="*/ 10 w 29"/>
                <a:gd name="T15" fmla="*/ 6 h 28"/>
                <a:gd name="T16" fmla="*/ 15 w 29"/>
                <a:gd name="T17" fmla="*/ 11 h 28"/>
                <a:gd name="T18" fmla="*/ 10 w 29"/>
                <a:gd name="T19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8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cubicBezTo>
                    <a:pt x="22" y="28"/>
                    <a:pt x="29" y="22"/>
                    <a:pt x="29" y="14"/>
                  </a:cubicBezTo>
                  <a:cubicBezTo>
                    <a:pt x="29" y="6"/>
                    <a:pt x="22" y="0"/>
                    <a:pt x="14" y="0"/>
                  </a:cubicBezTo>
                  <a:close/>
                  <a:moveTo>
                    <a:pt x="10" y="17"/>
                  </a:moveTo>
                  <a:cubicBezTo>
                    <a:pt x="7" y="17"/>
                    <a:pt x="4" y="14"/>
                    <a:pt x="4" y="11"/>
                  </a:cubicBezTo>
                  <a:cubicBezTo>
                    <a:pt x="4" y="8"/>
                    <a:pt x="7" y="6"/>
                    <a:pt x="10" y="6"/>
                  </a:cubicBezTo>
                  <a:cubicBezTo>
                    <a:pt x="13" y="6"/>
                    <a:pt x="15" y="8"/>
                    <a:pt x="15" y="11"/>
                  </a:cubicBezTo>
                  <a:cubicBezTo>
                    <a:pt x="15" y="14"/>
                    <a:pt x="13" y="17"/>
                    <a:pt x="10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8" name="Freeform 146">
              <a:extLst>
                <a:ext uri="{FF2B5EF4-FFF2-40B4-BE49-F238E27FC236}">
                  <a16:creationId xmlns:a16="http://schemas.microsoft.com/office/drawing/2014/main" id="{D3F0C8B1-3DEB-4C4C-92B1-9FE4D50732D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3190" y="852085"/>
              <a:ext cx="212725" cy="309562"/>
            </a:xfrm>
            <a:custGeom>
              <a:avLst/>
              <a:gdLst>
                <a:gd name="T0" fmla="*/ 42 w 58"/>
                <a:gd name="T1" fmla="*/ 25 h 84"/>
                <a:gd name="T2" fmla="*/ 28 w 58"/>
                <a:gd name="T3" fmla="*/ 0 h 84"/>
                <a:gd name="T4" fmla="*/ 28 w 58"/>
                <a:gd name="T5" fmla="*/ 19 h 84"/>
                <a:gd name="T6" fmla="*/ 28 w 58"/>
                <a:gd name="T7" fmla="*/ 19 h 84"/>
                <a:gd name="T8" fmla="*/ 28 w 58"/>
                <a:gd name="T9" fmla="*/ 62 h 84"/>
                <a:gd name="T10" fmla="*/ 13 w 58"/>
                <a:gd name="T11" fmla="*/ 62 h 84"/>
                <a:gd name="T12" fmla="*/ 3 w 58"/>
                <a:gd name="T13" fmla="*/ 77 h 84"/>
                <a:gd name="T14" fmla="*/ 21 w 58"/>
                <a:gd name="T15" fmla="*/ 81 h 84"/>
                <a:gd name="T16" fmla="*/ 32 w 58"/>
                <a:gd name="T17" fmla="*/ 67 h 84"/>
                <a:gd name="T18" fmla="*/ 32 w 58"/>
                <a:gd name="T19" fmla="*/ 32 h 84"/>
                <a:gd name="T20" fmla="*/ 43 w 58"/>
                <a:gd name="T21" fmla="*/ 40 h 84"/>
                <a:gd name="T22" fmla="*/ 41 w 58"/>
                <a:gd name="T23" fmla="*/ 60 h 84"/>
                <a:gd name="T24" fmla="*/ 42 w 58"/>
                <a:gd name="T25" fmla="*/ 2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84">
                  <a:moveTo>
                    <a:pt x="42" y="25"/>
                  </a:moveTo>
                  <a:cubicBezTo>
                    <a:pt x="33" y="17"/>
                    <a:pt x="28" y="0"/>
                    <a:pt x="28" y="0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4" y="60"/>
                    <a:pt x="19" y="59"/>
                    <a:pt x="13" y="62"/>
                  </a:cubicBezTo>
                  <a:cubicBezTo>
                    <a:pt x="5" y="65"/>
                    <a:pt x="0" y="72"/>
                    <a:pt x="3" y="77"/>
                  </a:cubicBezTo>
                  <a:cubicBezTo>
                    <a:pt x="5" y="82"/>
                    <a:pt x="13" y="84"/>
                    <a:pt x="21" y="81"/>
                  </a:cubicBezTo>
                  <a:cubicBezTo>
                    <a:pt x="28" y="78"/>
                    <a:pt x="32" y="72"/>
                    <a:pt x="32" y="67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4" y="35"/>
                    <a:pt x="38" y="33"/>
                    <a:pt x="43" y="40"/>
                  </a:cubicBezTo>
                  <a:cubicBezTo>
                    <a:pt x="48" y="49"/>
                    <a:pt x="41" y="60"/>
                    <a:pt x="41" y="60"/>
                  </a:cubicBezTo>
                  <a:cubicBezTo>
                    <a:pt x="58" y="49"/>
                    <a:pt x="50" y="32"/>
                    <a:pt x="42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9" name="Freeform 147">
              <a:extLst>
                <a:ext uri="{FF2B5EF4-FFF2-40B4-BE49-F238E27FC236}">
                  <a16:creationId xmlns:a16="http://schemas.microsoft.com/office/drawing/2014/main" id="{1DAEC0DB-CF5F-4F8B-A6CA-DF505FEB4F6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5428" y="1831572"/>
              <a:ext cx="47625" cy="15875"/>
            </a:xfrm>
            <a:custGeom>
              <a:avLst/>
              <a:gdLst>
                <a:gd name="T0" fmla="*/ 0 w 31"/>
                <a:gd name="T1" fmla="*/ 8 h 10"/>
                <a:gd name="T2" fmla="*/ 2 w 31"/>
                <a:gd name="T3" fmla="*/ 10 h 10"/>
                <a:gd name="T4" fmla="*/ 31 w 31"/>
                <a:gd name="T5" fmla="*/ 3 h 10"/>
                <a:gd name="T6" fmla="*/ 31 w 31"/>
                <a:gd name="T7" fmla="*/ 0 h 10"/>
                <a:gd name="T8" fmla="*/ 0 w 3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0">
                  <a:moveTo>
                    <a:pt x="0" y="8"/>
                  </a:moveTo>
                  <a:lnTo>
                    <a:pt x="2" y="10"/>
                  </a:lnTo>
                  <a:lnTo>
                    <a:pt x="31" y="3"/>
                  </a:lnTo>
                  <a:lnTo>
                    <a:pt x="31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0" name="Freeform 148">
              <a:extLst>
                <a:ext uri="{FF2B5EF4-FFF2-40B4-BE49-F238E27FC236}">
                  <a16:creationId xmlns:a16="http://schemas.microsoft.com/office/drawing/2014/main" id="{6D48EC3D-8244-49EE-BFDA-89459C3686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68590" y="1626785"/>
              <a:ext cx="187325" cy="233362"/>
            </a:xfrm>
            <a:custGeom>
              <a:avLst/>
              <a:gdLst>
                <a:gd name="T0" fmla="*/ 16 w 51"/>
                <a:gd name="T1" fmla="*/ 64 h 64"/>
                <a:gd name="T2" fmla="*/ 33 w 51"/>
                <a:gd name="T3" fmla="*/ 61 h 64"/>
                <a:gd name="T4" fmla="*/ 49 w 51"/>
                <a:gd name="T5" fmla="*/ 55 h 64"/>
                <a:gd name="T6" fmla="*/ 50 w 51"/>
                <a:gd name="T7" fmla="*/ 53 h 64"/>
                <a:gd name="T8" fmla="*/ 37 w 51"/>
                <a:gd name="T9" fmla="*/ 1 h 64"/>
                <a:gd name="T10" fmla="*/ 35 w 51"/>
                <a:gd name="T11" fmla="*/ 0 h 64"/>
                <a:gd name="T12" fmla="*/ 18 w 51"/>
                <a:gd name="T13" fmla="*/ 3 h 64"/>
                <a:gd name="T14" fmla="*/ 2 w 51"/>
                <a:gd name="T15" fmla="*/ 9 h 64"/>
                <a:gd name="T16" fmla="*/ 1 w 51"/>
                <a:gd name="T17" fmla="*/ 11 h 64"/>
                <a:gd name="T18" fmla="*/ 6 w 51"/>
                <a:gd name="T19" fmla="*/ 31 h 64"/>
                <a:gd name="T20" fmla="*/ 9 w 51"/>
                <a:gd name="T21" fmla="*/ 42 h 64"/>
                <a:gd name="T22" fmla="*/ 14 w 51"/>
                <a:gd name="T23" fmla="*/ 62 h 64"/>
                <a:gd name="T24" fmla="*/ 16 w 51"/>
                <a:gd name="T25" fmla="*/ 64 h 64"/>
                <a:gd name="T26" fmla="*/ 27 w 51"/>
                <a:gd name="T27" fmla="*/ 60 h 64"/>
                <a:gd name="T28" fmla="*/ 26 w 51"/>
                <a:gd name="T29" fmla="*/ 59 h 64"/>
                <a:gd name="T30" fmla="*/ 39 w 51"/>
                <a:gd name="T31" fmla="*/ 56 h 64"/>
                <a:gd name="T32" fmla="*/ 39 w 51"/>
                <a:gd name="T33" fmla="*/ 57 h 64"/>
                <a:gd name="T34" fmla="*/ 27 w 51"/>
                <a:gd name="T35" fmla="*/ 60 h 64"/>
                <a:gd name="T36" fmla="*/ 6 w 51"/>
                <a:gd name="T37" fmla="*/ 11 h 64"/>
                <a:gd name="T38" fmla="*/ 33 w 51"/>
                <a:gd name="T39" fmla="*/ 4 h 64"/>
                <a:gd name="T40" fmla="*/ 35 w 51"/>
                <a:gd name="T41" fmla="*/ 5 h 64"/>
                <a:gd name="T42" fmla="*/ 46 w 51"/>
                <a:gd name="T43" fmla="*/ 50 h 64"/>
                <a:gd name="T44" fmla="*/ 45 w 51"/>
                <a:gd name="T45" fmla="*/ 52 h 64"/>
                <a:gd name="T46" fmla="*/ 18 w 51"/>
                <a:gd name="T47" fmla="*/ 59 h 64"/>
                <a:gd name="T48" fmla="*/ 17 w 51"/>
                <a:gd name="T49" fmla="*/ 58 h 64"/>
                <a:gd name="T50" fmla="*/ 5 w 51"/>
                <a:gd name="T51" fmla="*/ 13 h 64"/>
                <a:gd name="T52" fmla="*/ 6 w 51"/>
                <a:gd name="T53" fmla="*/ 1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1" h="64">
                  <a:moveTo>
                    <a:pt x="16" y="64"/>
                  </a:moveTo>
                  <a:cubicBezTo>
                    <a:pt x="16" y="64"/>
                    <a:pt x="25" y="63"/>
                    <a:pt x="33" y="61"/>
                  </a:cubicBezTo>
                  <a:cubicBezTo>
                    <a:pt x="41" y="59"/>
                    <a:pt x="49" y="55"/>
                    <a:pt x="49" y="55"/>
                  </a:cubicBezTo>
                  <a:cubicBezTo>
                    <a:pt x="50" y="55"/>
                    <a:pt x="51" y="54"/>
                    <a:pt x="50" y="53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6" y="0"/>
                    <a:pt x="35" y="0"/>
                  </a:cubicBezTo>
                  <a:cubicBezTo>
                    <a:pt x="35" y="0"/>
                    <a:pt x="26" y="1"/>
                    <a:pt x="18" y="3"/>
                  </a:cubicBezTo>
                  <a:cubicBezTo>
                    <a:pt x="11" y="5"/>
                    <a:pt x="2" y="9"/>
                    <a:pt x="2" y="9"/>
                  </a:cubicBezTo>
                  <a:cubicBezTo>
                    <a:pt x="1" y="9"/>
                    <a:pt x="0" y="10"/>
                    <a:pt x="1" y="1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4" y="63"/>
                    <a:pt x="15" y="64"/>
                    <a:pt x="16" y="64"/>
                  </a:cubicBezTo>
                  <a:close/>
                  <a:moveTo>
                    <a:pt x="27" y="60"/>
                  </a:moveTo>
                  <a:cubicBezTo>
                    <a:pt x="26" y="59"/>
                    <a:pt x="26" y="59"/>
                    <a:pt x="26" y="59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39" y="57"/>
                    <a:pt x="39" y="57"/>
                    <a:pt x="39" y="57"/>
                  </a:cubicBezTo>
                  <a:lnTo>
                    <a:pt x="27" y="60"/>
                  </a:lnTo>
                  <a:close/>
                  <a:moveTo>
                    <a:pt x="6" y="11"/>
                  </a:moveTo>
                  <a:cubicBezTo>
                    <a:pt x="33" y="4"/>
                    <a:pt x="33" y="4"/>
                    <a:pt x="33" y="4"/>
                  </a:cubicBezTo>
                  <a:cubicBezTo>
                    <a:pt x="34" y="4"/>
                    <a:pt x="34" y="5"/>
                    <a:pt x="35" y="5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51"/>
                    <a:pt x="46" y="52"/>
                    <a:pt x="45" y="52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9"/>
                    <a:pt x="17" y="59"/>
                    <a:pt x="17" y="58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2"/>
                    <a:pt x="5" y="12"/>
                    <a:pt x="6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1" name="Freeform 149">
              <a:extLst>
                <a:ext uri="{FF2B5EF4-FFF2-40B4-BE49-F238E27FC236}">
                  <a16:creationId xmlns:a16="http://schemas.microsoft.com/office/drawing/2014/main" id="{803BCBE8-15DE-40CD-94A0-F065F8AC9D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24153" y="1839510"/>
              <a:ext cx="187325" cy="234950"/>
            </a:xfrm>
            <a:custGeom>
              <a:avLst/>
              <a:gdLst>
                <a:gd name="T0" fmla="*/ 35 w 51"/>
                <a:gd name="T1" fmla="*/ 0 h 64"/>
                <a:gd name="T2" fmla="*/ 2 w 51"/>
                <a:gd name="T3" fmla="*/ 9 h 64"/>
                <a:gd name="T4" fmla="*/ 6 w 51"/>
                <a:gd name="T5" fmla="*/ 31 h 64"/>
                <a:gd name="T6" fmla="*/ 14 w 51"/>
                <a:gd name="T7" fmla="*/ 62 h 64"/>
                <a:gd name="T8" fmla="*/ 33 w 51"/>
                <a:gd name="T9" fmla="*/ 61 h 64"/>
                <a:gd name="T10" fmla="*/ 51 w 51"/>
                <a:gd name="T11" fmla="*/ 53 h 64"/>
                <a:gd name="T12" fmla="*/ 7 w 51"/>
                <a:gd name="T13" fmla="*/ 15 h 64"/>
                <a:gd name="T14" fmla="*/ 16 w 51"/>
                <a:gd name="T15" fmla="*/ 20 h 64"/>
                <a:gd name="T16" fmla="*/ 7 w 51"/>
                <a:gd name="T17" fmla="*/ 15 h 64"/>
                <a:gd name="T18" fmla="*/ 17 w 51"/>
                <a:gd name="T19" fmla="*/ 22 h 64"/>
                <a:gd name="T20" fmla="*/ 11 w 51"/>
                <a:gd name="T21" fmla="*/ 32 h 64"/>
                <a:gd name="T22" fmla="*/ 12 w 51"/>
                <a:gd name="T23" fmla="*/ 34 h 64"/>
                <a:gd name="T24" fmla="*/ 21 w 51"/>
                <a:gd name="T25" fmla="*/ 40 h 64"/>
                <a:gd name="T26" fmla="*/ 12 w 51"/>
                <a:gd name="T27" fmla="*/ 34 h 64"/>
                <a:gd name="T28" fmla="*/ 14 w 51"/>
                <a:gd name="T29" fmla="*/ 44 h 64"/>
                <a:gd name="T30" fmla="*/ 24 w 51"/>
                <a:gd name="T31" fmla="*/ 49 h 64"/>
                <a:gd name="T32" fmla="*/ 17 w 51"/>
                <a:gd name="T33" fmla="*/ 12 h 64"/>
                <a:gd name="T34" fmla="*/ 26 w 51"/>
                <a:gd name="T35" fmla="*/ 18 h 64"/>
                <a:gd name="T36" fmla="*/ 17 w 51"/>
                <a:gd name="T37" fmla="*/ 12 h 64"/>
                <a:gd name="T38" fmla="*/ 27 w 51"/>
                <a:gd name="T39" fmla="*/ 20 h 64"/>
                <a:gd name="T40" fmla="*/ 21 w 51"/>
                <a:gd name="T41" fmla="*/ 29 h 64"/>
                <a:gd name="T42" fmla="*/ 22 w 51"/>
                <a:gd name="T43" fmla="*/ 31 h 64"/>
                <a:gd name="T44" fmla="*/ 31 w 51"/>
                <a:gd name="T45" fmla="*/ 37 h 64"/>
                <a:gd name="T46" fmla="*/ 22 w 51"/>
                <a:gd name="T47" fmla="*/ 31 h 64"/>
                <a:gd name="T48" fmla="*/ 24 w 51"/>
                <a:gd name="T49" fmla="*/ 41 h 64"/>
                <a:gd name="T50" fmla="*/ 34 w 51"/>
                <a:gd name="T51" fmla="*/ 47 h 64"/>
                <a:gd name="T52" fmla="*/ 27 w 51"/>
                <a:gd name="T53" fmla="*/ 10 h 64"/>
                <a:gd name="T54" fmla="*/ 36 w 51"/>
                <a:gd name="T55" fmla="*/ 15 h 64"/>
                <a:gd name="T56" fmla="*/ 27 w 51"/>
                <a:gd name="T57" fmla="*/ 10 h 64"/>
                <a:gd name="T58" fmla="*/ 37 w 51"/>
                <a:gd name="T59" fmla="*/ 17 h 64"/>
                <a:gd name="T60" fmla="*/ 31 w 51"/>
                <a:gd name="T61" fmla="*/ 27 h 64"/>
                <a:gd name="T62" fmla="*/ 32 w 51"/>
                <a:gd name="T63" fmla="*/ 29 h 64"/>
                <a:gd name="T64" fmla="*/ 41 w 51"/>
                <a:gd name="T65" fmla="*/ 34 h 64"/>
                <a:gd name="T66" fmla="*/ 32 w 51"/>
                <a:gd name="T67" fmla="*/ 29 h 64"/>
                <a:gd name="T68" fmla="*/ 34 w 51"/>
                <a:gd name="T69" fmla="*/ 38 h 64"/>
                <a:gd name="T70" fmla="*/ 44 w 51"/>
                <a:gd name="T71" fmla="*/ 4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1" h="64">
                  <a:moveTo>
                    <a:pt x="37" y="1"/>
                  </a:moveTo>
                  <a:cubicBezTo>
                    <a:pt x="37" y="1"/>
                    <a:pt x="36" y="0"/>
                    <a:pt x="35" y="0"/>
                  </a:cubicBezTo>
                  <a:cubicBezTo>
                    <a:pt x="35" y="0"/>
                    <a:pt x="26" y="1"/>
                    <a:pt x="18" y="3"/>
                  </a:cubicBezTo>
                  <a:cubicBezTo>
                    <a:pt x="11" y="5"/>
                    <a:pt x="2" y="9"/>
                    <a:pt x="2" y="9"/>
                  </a:cubicBezTo>
                  <a:cubicBezTo>
                    <a:pt x="1" y="9"/>
                    <a:pt x="0" y="10"/>
                    <a:pt x="1" y="1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4" y="63"/>
                    <a:pt x="15" y="64"/>
                    <a:pt x="16" y="64"/>
                  </a:cubicBezTo>
                  <a:cubicBezTo>
                    <a:pt x="16" y="64"/>
                    <a:pt x="25" y="63"/>
                    <a:pt x="33" y="61"/>
                  </a:cubicBezTo>
                  <a:cubicBezTo>
                    <a:pt x="41" y="59"/>
                    <a:pt x="49" y="55"/>
                    <a:pt x="49" y="55"/>
                  </a:cubicBezTo>
                  <a:cubicBezTo>
                    <a:pt x="50" y="55"/>
                    <a:pt x="51" y="54"/>
                    <a:pt x="51" y="53"/>
                  </a:cubicBezTo>
                  <a:lnTo>
                    <a:pt x="37" y="1"/>
                  </a:lnTo>
                  <a:close/>
                  <a:moveTo>
                    <a:pt x="7" y="15"/>
                  </a:moveTo>
                  <a:cubicBezTo>
                    <a:pt x="14" y="13"/>
                    <a:pt x="14" y="13"/>
                    <a:pt x="14" y="13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9" y="22"/>
                    <a:pt x="9" y="22"/>
                    <a:pt x="9" y="22"/>
                  </a:cubicBezTo>
                  <a:lnTo>
                    <a:pt x="7" y="15"/>
                  </a:lnTo>
                  <a:close/>
                  <a:moveTo>
                    <a:pt x="9" y="24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1" y="32"/>
                    <a:pt x="11" y="32"/>
                    <a:pt x="11" y="32"/>
                  </a:cubicBezTo>
                  <a:lnTo>
                    <a:pt x="9" y="24"/>
                  </a:lnTo>
                  <a:close/>
                  <a:moveTo>
                    <a:pt x="12" y="34"/>
                  </a:moveTo>
                  <a:cubicBezTo>
                    <a:pt x="19" y="32"/>
                    <a:pt x="19" y="32"/>
                    <a:pt x="19" y="32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14" y="42"/>
                    <a:pt x="14" y="42"/>
                    <a:pt x="14" y="42"/>
                  </a:cubicBezTo>
                  <a:lnTo>
                    <a:pt x="12" y="34"/>
                  </a:lnTo>
                  <a:close/>
                  <a:moveTo>
                    <a:pt x="16" y="51"/>
                  </a:moveTo>
                  <a:cubicBezTo>
                    <a:pt x="14" y="44"/>
                    <a:pt x="14" y="44"/>
                    <a:pt x="14" y="44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4" y="49"/>
                    <a:pt x="24" y="49"/>
                    <a:pt x="24" y="49"/>
                  </a:cubicBezTo>
                  <a:lnTo>
                    <a:pt x="16" y="51"/>
                  </a:lnTo>
                  <a:close/>
                  <a:moveTo>
                    <a:pt x="17" y="12"/>
                  </a:moveTo>
                  <a:cubicBezTo>
                    <a:pt x="24" y="10"/>
                    <a:pt x="24" y="10"/>
                    <a:pt x="24" y="10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19" y="20"/>
                    <a:pt x="19" y="20"/>
                    <a:pt x="19" y="20"/>
                  </a:cubicBezTo>
                  <a:lnTo>
                    <a:pt x="17" y="12"/>
                  </a:lnTo>
                  <a:close/>
                  <a:moveTo>
                    <a:pt x="19" y="22"/>
                  </a:moveTo>
                  <a:cubicBezTo>
                    <a:pt x="27" y="20"/>
                    <a:pt x="27" y="20"/>
                    <a:pt x="27" y="20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1" y="29"/>
                    <a:pt x="21" y="29"/>
                    <a:pt x="21" y="29"/>
                  </a:cubicBezTo>
                  <a:lnTo>
                    <a:pt x="19" y="22"/>
                  </a:lnTo>
                  <a:close/>
                  <a:moveTo>
                    <a:pt x="22" y="31"/>
                  </a:moveTo>
                  <a:cubicBezTo>
                    <a:pt x="29" y="29"/>
                    <a:pt x="29" y="29"/>
                    <a:pt x="29" y="2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24" y="39"/>
                    <a:pt x="24" y="39"/>
                    <a:pt x="24" y="39"/>
                  </a:cubicBezTo>
                  <a:lnTo>
                    <a:pt x="22" y="31"/>
                  </a:lnTo>
                  <a:close/>
                  <a:moveTo>
                    <a:pt x="26" y="48"/>
                  </a:moveTo>
                  <a:cubicBezTo>
                    <a:pt x="24" y="41"/>
                    <a:pt x="24" y="41"/>
                    <a:pt x="24" y="41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4" y="47"/>
                    <a:pt x="34" y="47"/>
                    <a:pt x="34" y="47"/>
                  </a:cubicBezTo>
                  <a:lnTo>
                    <a:pt x="26" y="48"/>
                  </a:lnTo>
                  <a:close/>
                  <a:moveTo>
                    <a:pt x="27" y="10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29" y="17"/>
                    <a:pt x="29" y="17"/>
                    <a:pt x="29" y="17"/>
                  </a:cubicBezTo>
                  <a:lnTo>
                    <a:pt x="27" y="10"/>
                  </a:lnTo>
                  <a:close/>
                  <a:moveTo>
                    <a:pt x="29" y="19"/>
                  </a:moveTo>
                  <a:cubicBezTo>
                    <a:pt x="37" y="17"/>
                    <a:pt x="37" y="17"/>
                    <a:pt x="37" y="17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1" y="27"/>
                    <a:pt x="31" y="27"/>
                    <a:pt x="31" y="27"/>
                  </a:cubicBezTo>
                  <a:lnTo>
                    <a:pt x="29" y="19"/>
                  </a:lnTo>
                  <a:close/>
                  <a:moveTo>
                    <a:pt x="32" y="29"/>
                  </a:moveTo>
                  <a:cubicBezTo>
                    <a:pt x="39" y="27"/>
                    <a:pt x="39" y="27"/>
                    <a:pt x="39" y="27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34" y="36"/>
                    <a:pt x="34" y="36"/>
                    <a:pt x="34" y="36"/>
                  </a:cubicBezTo>
                  <a:lnTo>
                    <a:pt x="32" y="29"/>
                  </a:lnTo>
                  <a:close/>
                  <a:moveTo>
                    <a:pt x="36" y="46"/>
                  </a:moveTo>
                  <a:cubicBezTo>
                    <a:pt x="34" y="38"/>
                    <a:pt x="34" y="38"/>
                    <a:pt x="34" y="38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4" y="44"/>
                    <a:pt x="44" y="44"/>
                    <a:pt x="44" y="44"/>
                  </a:cubicBezTo>
                  <a:lnTo>
                    <a:pt x="36" y="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2" name="Freeform 150">
              <a:extLst>
                <a:ext uri="{FF2B5EF4-FFF2-40B4-BE49-F238E27FC236}">
                  <a16:creationId xmlns:a16="http://schemas.microsoft.com/office/drawing/2014/main" id="{AA2F764A-9282-407E-9DB1-3F5FA257798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0503" y="1744260"/>
              <a:ext cx="69850" cy="33337"/>
            </a:xfrm>
            <a:custGeom>
              <a:avLst/>
              <a:gdLst>
                <a:gd name="T0" fmla="*/ 2 w 19"/>
                <a:gd name="T1" fmla="*/ 8 h 9"/>
                <a:gd name="T2" fmla="*/ 9 w 19"/>
                <a:gd name="T3" fmla="*/ 3 h 9"/>
                <a:gd name="T4" fmla="*/ 17 w 19"/>
                <a:gd name="T5" fmla="*/ 4 h 9"/>
                <a:gd name="T6" fmla="*/ 18 w 19"/>
                <a:gd name="T7" fmla="*/ 5 h 9"/>
                <a:gd name="T8" fmla="*/ 19 w 19"/>
                <a:gd name="T9" fmla="*/ 4 h 9"/>
                <a:gd name="T10" fmla="*/ 19 w 19"/>
                <a:gd name="T11" fmla="*/ 3 h 9"/>
                <a:gd name="T12" fmla="*/ 8 w 19"/>
                <a:gd name="T13" fmla="*/ 1 h 9"/>
                <a:gd name="T14" fmla="*/ 1 w 19"/>
                <a:gd name="T15" fmla="*/ 7 h 9"/>
                <a:gd name="T16" fmla="*/ 1 w 19"/>
                <a:gd name="T17" fmla="*/ 8 h 9"/>
                <a:gd name="T18" fmla="*/ 2 w 19"/>
                <a:gd name="T1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9">
                  <a:moveTo>
                    <a:pt x="2" y="8"/>
                  </a:moveTo>
                  <a:cubicBezTo>
                    <a:pt x="4" y="5"/>
                    <a:pt x="6" y="4"/>
                    <a:pt x="9" y="3"/>
                  </a:cubicBezTo>
                  <a:cubicBezTo>
                    <a:pt x="12" y="2"/>
                    <a:pt x="15" y="3"/>
                    <a:pt x="17" y="4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9" y="4"/>
                    <a:pt x="19" y="4"/>
                  </a:cubicBezTo>
                  <a:cubicBezTo>
                    <a:pt x="19" y="4"/>
                    <a:pt x="19" y="3"/>
                    <a:pt x="19" y="3"/>
                  </a:cubicBezTo>
                  <a:cubicBezTo>
                    <a:pt x="15" y="1"/>
                    <a:pt x="12" y="0"/>
                    <a:pt x="8" y="1"/>
                  </a:cubicBezTo>
                  <a:cubicBezTo>
                    <a:pt x="5" y="2"/>
                    <a:pt x="2" y="4"/>
                    <a:pt x="1" y="7"/>
                  </a:cubicBezTo>
                  <a:cubicBezTo>
                    <a:pt x="0" y="7"/>
                    <a:pt x="0" y="8"/>
                    <a:pt x="1" y="8"/>
                  </a:cubicBezTo>
                  <a:cubicBezTo>
                    <a:pt x="1" y="9"/>
                    <a:pt x="2" y="8"/>
                    <a:pt x="2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3" name="Freeform 151">
              <a:extLst>
                <a:ext uri="{FF2B5EF4-FFF2-40B4-BE49-F238E27FC236}">
                  <a16:creationId xmlns:a16="http://schemas.microsoft.com/office/drawing/2014/main" id="{B3E97FD9-119C-42EE-9170-347AC57D572E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6378" y="1758547"/>
              <a:ext cx="47625" cy="26988"/>
            </a:xfrm>
            <a:custGeom>
              <a:avLst/>
              <a:gdLst>
                <a:gd name="T0" fmla="*/ 5 w 13"/>
                <a:gd name="T1" fmla="*/ 1 h 7"/>
                <a:gd name="T2" fmla="*/ 0 w 13"/>
                <a:gd name="T3" fmla="*/ 5 h 7"/>
                <a:gd name="T4" fmla="*/ 0 w 13"/>
                <a:gd name="T5" fmla="*/ 7 h 7"/>
                <a:gd name="T6" fmla="*/ 2 w 13"/>
                <a:gd name="T7" fmla="*/ 6 h 7"/>
                <a:gd name="T8" fmla="*/ 6 w 13"/>
                <a:gd name="T9" fmla="*/ 3 h 7"/>
                <a:gd name="T10" fmla="*/ 11 w 13"/>
                <a:gd name="T11" fmla="*/ 4 h 7"/>
                <a:gd name="T12" fmla="*/ 12 w 13"/>
                <a:gd name="T13" fmla="*/ 4 h 7"/>
                <a:gd name="T14" fmla="*/ 13 w 13"/>
                <a:gd name="T15" fmla="*/ 4 h 7"/>
                <a:gd name="T16" fmla="*/ 12 w 13"/>
                <a:gd name="T17" fmla="*/ 2 h 7"/>
                <a:gd name="T18" fmla="*/ 5 w 13"/>
                <a:gd name="T1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7">
                  <a:moveTo>
                    <a:pt x="5" y="1"/>
                  </a:moveTo>
                  <a:cubicBezTo>
                    <a:pt x="3" y="2"/>
                    <a:pt x="1" y="3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7"/>
                    <a:pt x="2" y="7"/>
                    <a:pt x="2" y="6"/>
                  </a:cubicBezTo>
                  <a:cubicBezTo>
                    <a:pt x="3" y="5"/>
                    <a:pt x="4" y="4"/>
                    <a:pt x="6" y="3"/>
                  </a:cubicBezTo>
                  <a:cubicBezTo>
                    <a:pt x="8" y="3"/>
                    <a:pt x="10" y="3"/>
                    <a:pt x="11" y="4"/>
                  </a:cubicBezTo>
                  <a:cubicBezTo>
                    <a:pt x="11" y="4"/>
                    <a:pt x="12" y="4"/>
                    <a:pt x="12" y="4"/>
                  </a:cubicBezTo>
                  <a:cubicBezTo>
                    <a:pt x="12" y="4"/>
                    <a:pt x="13" y="4"/>
                    <a:pt x="13" y="4"/>
                  </a:cubicBezTo>
                  <a:cubicBezTo>
                    <a:pt x="13" y="3"/>
                    <a:pt x="13" y="2"/>
                    <a:pt x="12" y="2"/>
                  </a:cubicBezTo>
                  <a:cubicBezTo>
                    <a:pt x="10" y="1"/>
                    <a:pt x="8" y="0"/>
                    <a:pt x="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4" name="Freeform 152">
              <a:extLst>
                <a:ext uri="{FF2B5EF4-FFF2-40B4-BE49-F238E27FC236}">
                  <a16:creationId xmlns:a16="http://schemas.microsoft.com/office/drawing/2014/main" id="{5C62D589-3E8E-455B-8A7C-37AB5C0D87D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0665" y="1777597"/>
              <a:ext cx="22225" cy="20638"/>
            </a:xfrm>
            <a:custGeom>
              <a:avLst/>
              <a:gdLst>
                <a:gd name="T0" fmla="*/ 1 w 6"/>
                <a:gd name="T1" fmla="*/ 2 h 6"/>
                <a:gd name="T2" fmla="*/ 2 w 6"/>
                <a:gd name="T3" fmla="*/ 5 h 6"/>
                <a:gd name="T4" fmla="*/ 5 w 6"/>
                <a:gd name="T5" fmla="*/ 4 h 6"/>
                <a:gd name="T6" fmla="*/ 5 w 6"/>
                <a:gd name="T7" fmla="*/ 1 h 6"/>
                <a:gd name="T8" fmla="*/ 1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1" y="2"/>
                  </a:moveTo>
                  <a:cubicBezTo>
                    <a:pt x="0" y="3"/>
                    <a:pt x="1" y="4"/>
                    <a:pt x="2" y="5"/>
                  </a:cubicBezTo>
                  <a:cubicBezTo>
                    <a:pt x="3" y="6"/>
                    <a:pt x="5" y="6"/>
                    <a:pt x="5" y="4"/>
                  </a:cubicBezTo>
                  <a:cubicBezTo>
                    <a:pt x="6" y="3"/>
                    <a:pt x="6" y="2"/>
                    <a:pt x="5" y="1"/>
                  </a:cubicBezTo>
                  <a:cubicBezTo>
                    <a:pt x="3" y="0"/>
                    <a:pt x="2" y="0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5" name="Freeform 153">
              <a:extLst>
                <a:ext uri="{FF2B5EF4-FFF2-40B4-BE49-F238E27FC236}">
                  <a16:creationId xmlns:a16="http://schemas.microsoft.com/office/drawing/2014/main" id="{6AE2F5D5-A44B-472F-AABB-41F98038083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9865" y="3222222"/>
              <a:ext cx="114300" cy="57150"/>
            </a:xfrm>
            <a:custGeom>
              <a:avLst/>
              <a:gdLst>
                <a:gd name="T0" fmla="*/ 3 w 31"/>
                <a:gd name="T1" fmla="*/ 2 h 15"/>
                <a:gd name="T2" fmla="*/ 2 w 31"/>
                <a:gd name="T3" fmla="*/ 2 h 15"/>
                <a:gd name="T4" fmla="*/ 0 w 31"/>
                <a:gd name="T5" fmla="*/ 4 h 15"/>
                <a:gd name="T6" fmla="*/ 0 w 31"/>
                <a:gd name="T7" fmla="*/ 10 h 15"/>
                <a:gd name="T8" fmla="*/ 2 w 31"/>
                <a:gd name="T9" fmla="*/ 13 h 15"/>
                <a:gd name="T10" fmla="*/ 3 w 31"/>
                <a:gd name="T11" fmla="*/ 13 h 15"/>
                <a:gd name="T12" fmla="*/ 6 w 31"/>
                <a:gd name="T13" fmla="*/ 15 h 15"/>
                <a:gd name="T14" fmla="*/ 28 w 31"/>
                <a:gd name="T15" fmla="*/ 15 h 15"/>
                <a:gd name="T16" fmla="*/ 31 w 31"/>
                <a:gd name="T17" fmla="*/ 12 h 15"/>
                <a:gd name="T18" fmla="*/ 31 w 31"/>
                <a:gd name="T19" fmla="*/ 3 h 15"/>
                <a:gd name="T20" fmla="*/ 28 w 31"/>
                <a:gd name="T21" fmla="*/ 0 h 15"/>
                <a:gd name="T22" fmla="*/ 6 w 31"/>
                <a:gd name="T23" fmla="*/ 0 h 15"/>
                <a:gd name="T24" fmla="*/ 3 w 31"/>
                <a:gd name="T25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15">
                  <a:moveTo>
                    <a:pt x="3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2"/>
                    <a:pt x="1" y="13"/>
                    <a:pt x="2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4"/>
                    <a:pt x="5" y="15"/>
                    <a:pt x="6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30" y="15"/>
                    <a:pt x="31" y="13"/>
                    <a:pt x="31" y="12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1"/>
                    <a:pt x="30" y="0"/>
                    <a:pt x="2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4" y="0"/>
                    <a:pt x="3" y="2"/>
                  </a:cubicBez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6" name="Freeform 154">
              <a:extLst>
                <a:ext uri="{FF2B5EF4-FFF2-40B4-BE49-F238E27FC236}">
                  <a16:creationId xmlns:a16="http://schemas.microsoft.com/office/drawing/2014/main" id="{08816242-7EA8-4695-8DF5-E0EB1E3B304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1565" y="2382435"/>
              <a:ext cx="57150" cy="114300"/>
            </a:xfrm>
            <a:custGeom>
              <a:avLst/>
              <a:gdLst>
                <a:gd name="T0" fmla="*/ 2 w 15"/>
                <a:gd name="T1" fmla="*/ 28 h 31"/>
                <a:gd name="T2" fmla="*/ 2 w 15"/>
                <a:gd name="T3" fmla="*/ 29 h 31"/>
                <a:gd name="T4" fmla="*/ 5 w 15"/>
                <a:gd name="T5" fmla="*/ 31 h 31"/>
                <a:gd name="T6" fmla="*/ 11 w 15"/>
                <a:gd name="T7" fmla="*/ 31 h 31"/>
                <a:gd name="T8" fmla="*/ 14 w 15"/>
                <a:gd name="T9" fmla="*/ 29 h 31"/>
                <a:gd name="T10" fmla="*/ 14 w 15"/>
                <a:gd name="T11" fmla="*/ 28 h 31"/>
                <a:gd name="T12" fmla="*/ 15 w 15"/>
                <a:gd name="T13" fmla="*/ 25 h 31"/>
                <a:gd name="T14" fmla="*/ 15 w 15"/>
                <a:gd name="T15" fmla="*/ 3 h 31"/>
                <a:gd name="T16" fmla="*/ 12 w 15"/>
                <a:gd name="T17" fmla="*/ 0 h 31"/>
                <a:gd name="T18" fmla="*/ 3 w 15"/>
                <a:gd name="T19" fmla="*/ 0 h 31"/>
                <a:gd name="T20" fmla="*/ 0 w 15"/>
                <a:gd name="T21" fmla="*/ 3 h 31"/>
                <a:gd name="T22" fmla="*/ 0 w 15"/>
                <a:gd name="T23" fmla="*/ 25 h 31"/>
                <a:gd name="T24" fmla="*/ 2 w 15"/>
                <a:gd name="T25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31">
                  <a:moveTo>
                    <a:pt x="2" y="28"/>
                  </a:moveTo>
                  <a:cubicBezTo>
                    <a:pt x="2" y="29"/>
                    <a:pt x="2" y="29"/>
                    <a:pt x="2" y="29"/>
                  </a:cubicBezTo>
                  <a:cubicBezTo>
                    <a:pt x="2" y="30"/>
                    <a:pt x="3" y="31"/>
                    <a:pt x="5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2" y="31"/>
                    <a:pt x="14" y="30"/>
                    <a:pt x="14" y="29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5" y="27"/>
                    <a:pt x="15" y="26"/>
                    <a:pt x="15" y="25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"/>
                    <a:pt x="14" y="0"/>
                    <a:pt x="1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1" y="27"/>
                    <a:pt x="2" y="28"/>
                  </a:cubicBez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7" name="Freeform 155">
              <a:extLst>
                <a:ext uri="{FF2B5EF4-FFF2-40B4-BE49-F238E27FC236}">
                  <a16:creationId xmlns:a16="http://schemas.microsoft.com/office/drawing/2014/main" id="{7AF56E55-D32D-43B2-A01C-7BCD73EC83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60615" y="2401485"/>
              <a:ext cx="381000" cy="858837"/>
            </a:xfrm>
            <a:custGeom>
              <a:avLst/>
              <a:gdLst>
                <a:gd name="T0" fmla="*/ 6 w 104"/>
                <a:gd name="T1" fmla="*/ 0 h 234"/>
                <a:gd name="T2" fmla="*/ 6 w 104"/>
                <a:gd name="T3" fmla="*/ 66 h 234"/>
                <a:gd name="T4" fmla="*/ 6 w 104"/>
                <a:gd name="T5" fmla="*/ 66 h 234"/>
                <a:gd name="T6" fmla="*/ 10 w 104"/>
                <a:gd name="T7" fmla="*/ 76 h 234"/>
                <a:gd name="T8" fmla="*/ 10 w 104"/>
                <a:gd name="T9" fmla="*/ 76 h 234"/>
                <a:gd name="T10" fmla="*/ 18 w 104"/>
                <a:gd name="T11" fmla="*/ 78 h 234"/>
                <a:gd name="T12" fmla="*/ 18 w 104"/>
                <a:gd name="T13" fmla="*/ 78 h 234"/>
                <a:gd name="T14" fmla="*/ 20 w 104"/>
                <a:gd name="T15" fmla="*/ 78 h 234"/>
                <a:gd name="T16" fmla="*/ 20 w 104"/>
                <a:gd name="T17" fmla="*/ 78 h 234"/>
                <a:gd name="T18" fmla="*/ 20 w 104"/>
                <a:gd name="T19" fmla="*/ 78 h 234"/>
                <a:gd name="T20" fmla="*/ 20 w 104"/>
                <a:gd name="T21" fmla="*/ 78 h 234"/>
                <a:gd name="T22" fmla="*/ 20 w 104"/>
                <a:gd name="T23" fmla="*/ 78 h 234"/>
                <a:gd name="T24" fmla="*/ 20 w 104"/>
                <a:gd name="T25" fmla="*/ 78 h 234"/>
                <a:gd name="T26" fmla="*/ 56 w 104"/>
                <a:gd name="T27" fmla="*/ 78 h 234"/>
                <a:gd name="T28" fmla="*/ 56 w 104"/>
                <a:gd name="T29" fmla="*/ 78 h 234"/>
                <a:gd name="T30" fmla="*/ 74 w 104"/>
                <a:gd name="T31" fmla="*/ 86 h 234"/>
                <a:gd name="T32" fmla="*/ 74 w 104"/>
                <a:gd name="T33" fmla="*/ 86 h 234"/>
                <a:gd name="T34" fmla="*/ 77 w 104"/>
                <a:gd name="T35" fmla="*/ 98 h 234"/>
                <a:gd name="T36" fmla="*/ 77 w 104"/>
                <a:gd name="T37" fmla="*/ 98 h 234"/>
                <a:gd name="T38" fmla="*/ 77 w 104"/>
                <a:gd name="T39" fmla="*/ 99 h 234"/>
                <a:gd name="T40" fmla="*/ 77 w 104"/>
                <a:gd name="T41" fmla="*/ 99 h 234"/>
                <a:gd name="T42" fmla="*/ 77 w 104"/>
                <a:gd name="T43" fmla="*/ 215 h 234"/>
                <a:gd name="T44" fmla="*/ 81 w 104"/>
                <a:gd name="T45" fmla="*/ 226 h 234"/>
                <a:gd name="T46" fmla="*/ 81 w 104"/>
                <a:gd name="T47" fmla="*/ 226 h 234"/>
                <a:gd name="T48" fmla="*/ 86 w 104"/>
                <a:gd name="T49" fmla="*/ 228 h 234"/>
                <a:gd name="T50" fmla="*/ 86 w 104"/>
                <a:gd name="T51" fmla="*/ 228 h 234"/>
                <a:gd name="T52" fmla="*/ 104 w 104"/>
                <a:gd name="T53" fmla="*/ 228 h 234"/>
                <a:gd name="T54" fmla="*/ 104 w 104"/>
                <a:gd name="T55" fmla="*/ 234 h 234"/>
                <a:gd name="T56" fmla="*/ 85 w 104"/>
                <a:gd name="T57" fmla="*/ 234 h 234"/>
                <a:gd name="T58" fmla="*/ 85 w 104"/>
                <a:gd name="T59" fmla="*/ 234 h 234"/>
                <a:gd name="T60" fmla="*/ 78 w 104"/>
                <a:gd name="T61" fmla="*/ 231 h 234"/>
                <a:gd name="T62" fmla="*/ 78 w 104"/>
                <a:gd name="T63" fmla="*/ 231 h 234"/>
                <a:gd name="T64" fmla="*/ 71 w 104"/>
                <a:gd name="T65" fmla="*/ 215 h 234"/>
                <a:gd name="T66" fmla="*/ 71 w 104"/>
                <a:gd name="T67" fmla="*/ 215 h 234"/>
                <a:gd name="T68" fmla="*/ 71 w 104"/>
                <a:gd name="T69" fmla="*/ 99 h 234"/>
                <a:gd name="T70" fmla="*/ 72 w 104"/>
                <a:gd name="T71" fmla="*/ 99 h 234"/>
                <a:gd name="T72" fmla="*/ 72 w 104"/>
                <a:gd name="T73" fmla="*/ 99 h 234"/>
                <a:gd name="T74" fmla="*/ 72 w 104"/>
                <a:gd name="T75" fmla="*/ 99 h 234"/>
                <a:gd name="T76" fmla="*/ 72 w 104"/>
                <a:gd name="T77" fmla="*/ 98 h 234"/>
                <a:gd name="T78" fmla="*/ 72 w 104"/>
                <a:gd name="T79" fmla="*/ 98 h 234"/>
                <a:gd name="T80" fmla="*/ 69 w 104"/>
                <a:gd name="T81" fmla="*/ 89 h 234"/>
                <a:gd name="T82" fmla="*/ 69 w 104"/>
                <a:gd name="T83" fmla="*/ 89 h 234"/>
                <a:gd name="T84" fmla="*/ 56 w 104"/>
                <a:gd name="T85" fmla="*/ 84 h 234"/>
                <a:gd name="T86" fmla="*/ 56 w 104"/>
                <a:gd name="T87" fmla="*/ 84 h 234"/>
                <a:gd name="T88" fmla="*/ 20 w 104"/>
                <a:gd name="T89" fmla="*/ 84 h 234"/>
                <a:gd name="T90" fmla="*/ 20 w 104"/>
                <a:gd name="T91" fmla="*/ 84 h 234"/>
                <a:gd name="T92" fmla="*/ 18 w 104"/>
                <a:gd name="T93" fmla="*/ 84 h 234"/>
                <a:gd name="T94" fmla="*/ 18 w 104"/>
                <a:gd name="T95" fmla="*/ 84 h 234"/>
                <a:gd name="T96" fmla="*/ 7 w 104"/>
                <a:gd name="T97" fmla="*/ 81 h 234"/>
                <a:gd name="T98" fmla="*/ 7 w 104"/>
                <a:gd name="T99" fmla="*/ 81 h 234"/>
                <a:gd name="T100" fmla="*/ 0 w 104"/>
                <a:gd name="T101" fmla="*/ 66 h 234"/>
                <a:gd name="T102" fmla="*/ 0 w 104"/>
                <a:gd name="T103" fmla="*/ 66 h 234"/>
                <a:gd name="T104" fmla="*/ 0 w 104"/>
                <a:gd name="T105" fmla="*/ 0 h 234"/>
                <a:gd name="T106" fmla="*/ 0 w 104"/>
                <a:gd name="T107" fmla="*/ 0 h 234"/>
                <a:gd name="T108" fmla="*/ 6 w 104"/>
                <a:gd name="T109" fmla="*/ 0 h 234"/>
                <a:gd name="T110" fmla="*/ 104 w 104"/>
                <a:gd name="T111" fmla="*/ 228 h 234"/>
                <a:gd name="T112" fmla="*/ 104 w 104"/>
                <a:gd name="T113" fmla="*/ 228 h 234"/>
                <a:gd name="T114" fmla="*/ 104 w 104"/>
                <a:gd name="T115" fmla="*/ 228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4" h="234">
                  <a:moveTo>
                    <a:pt x="6" y="0"/>
                  </a:moveTo>
                  <a:cubicBezTo>
                    <a:pt x="6" y="0"/>
                    <a:pt x="6" y="50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72"/>
                    <a:pt x="8" y="74"/>
                    <a:pt x="10" y="76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3" y="78"/>
                    <a:pt x="16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9" y="78"/>
                    <a:pt x="19" y="78"/>
                    <a:pt x="20" y="78"/>
                  </a:cubicBezTo>
                  <a:cubicBezTo>
                    <a:pt x="20" y="78"/>
                    <a:pt x="20" y="78"/>
                    <a:pt x="20" y="78"/>
                  </a:cubicBezTo>
                  <a:cubicBezTo>
                    <a:pt x="20" y="78"/>
                    <a:pt x="20" y="78"/>
                    <a:pt x="20" y="78"/>
                  </a:cubicBezTo>
                  <a:cubicBezTo>
                    <a:pt x="20" y="78"/>
                    <a:pt x="20" y="78"/>
                    <a:pt x="20" y="78"/>
                  </a:cubicBezTo>
                  <a:cubicBezTo>
                    <a:pt x="20" y="78"/>
                    <a:pt x="20" y="78"/>
                    <a:pt x="20" y="78"/>
                  </a:cubicBezTo>
                  <a:cubicBezTo>
                    <a:pt x="20" y="78"/>
                    <a:pt x="20" y="78"/>
                    <a:pt x="20" y="78"/>
                  </a:cubicBezTo>
                  <a:cubicBezTo>
                    <a:pt x="20" y="78"/>
                    <a:pt x="36" y="78"/>
                    <a:pt x="56" y="78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65" y="78"/>
                    <a:pt x="71" y="82"/>
                    <a:pt x="74" y="86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77" y="91"/>
                    <a:pt x="77" y="95"/>
                    <a:pt x="77" y="98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77" y="99"/>
                    <a:pt x="77" y="99"/>
                    <a:pt x="77" y="99"/>
                  </a:cubicBezTo>
                  <a:cubicBezTo>
                    <a:pt x="77" y="99"/>
                    <a:pt x="77" y="99"/>
                    <a:pt x="77" y="99"/>
                  </a:cubicBezTo>
                  <a:cubicBezTo>
                    <a:pt x="77" y="215"/>
                    <a:pt x="77" y="215"/>
                    <a:pt x="77" y="215"/>
                  </a:cubicBezTo>
                  <a:cubicBezTo>
                    <a:pt x="77" y="222"/>
                    <a:pt x="79" y="224"/>
                    <a:pt x="81" y="226"/>
                  </a:cubicBezTo>
                  <a:cubicBezTo>
                    <a:pt x="81" y="226"/>
                    <a:pt x="81" y="226"/>
                    <a:pt x="81" y="226"/>
                  </a:cubicBezTo>
                  <a:cubicBezTo>
                    <a:pt x="83" y="228"/>
                    <a:pt x="85" y="228"/>
                    <a:pt x="86" y="228"/>
                  </a:cubicBezTo>
                  <a:cubicBezTo>
                    <a:pt x="86" y="228"/>
                    <a:pt x="86" y="228"/>
                    <a:pt x="86" y="228"/>
                  </a:cubicBezTo>
                  <a:cubicBezTo>
                    <a:pt x="104" y="228"/>
                    <a:pt x="104" y="228"/>
                    <a:pt x="104" y="228"/>
                  </a:cubicBezTo>
                  <a:cubicBezTo>
                    <a:pt x="104" y="234"/>
                    <a:pt x="104" y="234"/>
                    <a:pt x="104" y="234"/>
                  </a:cubicBezTo>
                  <a:cubicBezTo>
                    <a:pt x="85" y="234"/>
                    <a:pt x="85" y="234"/>
                    <a:pt x="85" y="234"/>
                  </a:cubicBezTo>
                  <a:cubicBezTo>
                    <a:pt x="85" y="234"/>
                    <a:pt x="85" y="234"/>
                    <a:pt x="85" y="234"/>
                  </a:cubicBezTo>
                  <a:cubicBezTo>
                    <a:pt x="85" y="234"/>
                    <a:pt x="82" y="234"/>
                    <a:pt x="78" y="231"/>
                  </a:cubicBezTo>
                  <a:cubicBezTo>
                    <a:pt x="78" y="231"/>
                    <a:pt x="78" y="231"/>
                    <a:pt x="78" y="231"/>
                  </a:cubicBezTo>
                  <a:cubicBezTo>
                    <a:pt x="75" y="228"/>
                    <a:pt x="71" y="223"/>
                    <a:pt x="71" y="215"/>
                  </a:cubicBezTo>
                  <a:cubicBezTo>
                    <a:pt x="71" y="215"/>
                    <a:pt x="71" y="215"/>
                    <a:pt x="71" y="215"/>
                  </a:cubicBezTo>
                  <a:cubicBezTo>
                    <a:pt x="71" y="99"/>
                    <a:pt x="71" y="99"/>
                    <a:pt x="71" y="99"/>
                  </a:cubicBezTo>
                  <a:cubicBezTo>
                    <a:pt x="72" y="99"/>
                    <a:pt x="72" y="99"/>
                    <a:pt x="72" y="99"/>
                  </a:cubicBezTo>
                  <a:cubicBezTo>
                    <a:pt x="72" y="99"/>
                    <a:pt x="72" y="99"/>
                    <a:pt x="72" y="99"/>
                  </a:cubicBezTo>
                  <a:cubicBezTo>
                    <a:pt x="72" y="99"/>
                    <a:pt x="72" y="99"/>
                    <a:pt x="72" y="99"/>
                  </a:cubicBezTo>
                  <a:cubicBezTo>
                    <a:pt x="72" y="98"/>
                    <a:pt x="72" y="98"/>
                    <a:pt x="72" y="98"/>
                  </a:cubicBezTo>
                  <a:cubicBezTo>
                    <a:pt x="72" y="98"/>
                    <a:pt x="72" y="98"/>
                    <a:pt x="72" y="98"/>
                  </a:cubicBezTo>
                  <a:cubicBezTo>
                    <a:pt x="72" y="96"/>
                    <a:pt x="71" y="92"/>
                    <a:pt x="69" y="89"/>
                  </a:cubicBezTo>
                  <a:cubicBezTo>
                    <a:pt x="69" y="89"/>
                    <a:pt x="69" y="89"/>
                    <a:pt x="69" y="89"/>
                  </a:cubicBezTo>
                  <a:cubicBezTo>
                    <a:pt x="67" y="86"/>
                    <a:pt x="64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37" y="84"/>
                    <a:pt x="24" y="84"/>
                    <a:pt x="20" y="84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84"/>
                    <a:pt x="19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6" y="84"/>
                    <a:pt x="11" y="83"/>
                    <a:pt x="7" y="81"/>
                  </a:cubicBezTo>
                  <a:cubicBezTo>
                    <a:pt x="7" y="81"/>
                    <a:pt x="7" y="81"/>
                    <a:pt x="7" y="81"/>
                  </a:cubicBezTo>
                  <a:cubicBezTo>
                    <a:pt x="3" y="79"/>
                    <a:pt x="0" y="74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5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lose/>
                  <a:moveTo>
                    <a:pt x="104" y="228"/>
                  </a:moveTo>
                  <a:cubicBezTo>
                    <a:pt x="104" y="228"/>
                    <a:pt x="104" y="228"/>
                    <a:pt x="104" y="228"/>
                  </a:cubicBezTo>
                  <a:cubicBezTo>
                    <a:pt x="104" y="228"/>
                    <a:pt x="104" y="228"/>
                    <a:pt x="104" y="228"/>
                  </a:cubicBez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8" name="Freeform 156">
              <a:extLst>
                <a:ext uri="{FF2B5EF4-FFF2-40B4-BE49-F238E27FC236}">
                  <a16:creationId xmlns:a16="http://schemas.microsoft.com/office/drawing/2014/main" id="{7623B9D9-883C-4AAF-8C43-BD8C74F954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27228" y="1964922"/>
              <a:ext cx="474662" cy="385763"/>
            </a:xfrm>
            <a:custGeom>
              <a:avLst/>
              <a:gdLst>
                <a:gd name="T0" fmla="*/ 125 w 129"/>
                <a:gd name="T1" fmla="*/ 0 h 105"/>
                <a:gd name="T2" fmla="*/ 4 w 129"/>
                <a:gd name="T3" fmla="*/ 0 h 105"/>
                <a:gd name="T4" fmla="*/ 0 w 129"/>
                <a:gd name="T5" fmla="*/ 4 h 105"/>
                <a:gd name="T6" fmla="*/ 0 w 129"/>
                <a:gd name="T7" fmla="*/ 82 h 105"/>
                <a:gd name="T8" fmla="*/ 4 w 129"/>
                <a:gd name="T9" fmla="*/ 86 h 105"/>
                <a:gd name="T10" fmla="*/ 52 w 129"/>
                <a:gd name="T11" fmla="*/ 86 h 105"/>
                <a:gd name="T12" fmla="*/ 52 w 129"/>
                <a:gd name="T13" fmla="*/ 102 h 105"/>
                <a:gd name="T14" fmla="*/ 28 w 129"/>
                <a:gd name="T15" fmla="*/ 102 h 105"/>
                <a:gd name="T16" fmla="*/ 26 w 129"/>
                <a:gd name="T17" fmla="*/ 102 h 105"/>
                <a:gd name="T18" fmla="*/ 26 w 129"/>
                <a:gd name="T19" fmla="*/ 105 h 105"/>
                <a:gd name="T20" fmla="*/ 28 w 129"/>
                <a:gd name="T21" fmla="*/ 105 h 105"/>
                <a:gd name="T22" fmla="*/ 100 w 129"/>
                <a:gd name="T23" fmla="*/ 105 h 105"/>
                <a:gd name="T24" fmla="*/ 103 w 129"/>
                <a:gd name="T25" fmla="*/ 105 h 105"/>
                <a:gd name="T26" fmla="*/ 103 w 129"/>
                <a:gd name="T27" fmla="*/ 102 h 105"/>
                <a:gd name="T28" fmla="*/ 100 w 129"/>
                <a:gd name="T29" fmla="*/ 102 h 105"/>
                <a:gd name="T30" fmla="*/ 76 w 129"/>
                <a:gd name="T31" fmla="*/ 102 h 105"/>
                <a:gd name="T32" fmla="*/ 76 w 129"/>
                <a:gd name="T33" fmla="*/ 86 h 105"/>
                <a:gd name="T34" fmla="*/ 125 w 129"/>
                <a:gd name="T35" fmla="*/ 86 h 105"/>
                <a:gd name="T36" fmla="*/ 129 w 129"/>
                <a:gd name="T37" fmla="*/ 82 h 105"/>
                <a:gd name="T38" fmla="*/ 129 w 129"/>
                <a:gd name="T39" fmla="*/ 4 h 105"/>
                <a:gd name="T40" fmla="*/ 125 w 129"/>
                <a:gd name="T41" fmla="*/ 0 h 105"/>
                <a:gd name="T42" fmla="*/ 122 w 129"/>
                <a:gd name="T43" fmla="*/ 74 h 105"/>
                <a:gd name="T44" fmla="*/ 119 w 129"/>
                <a:gd name="T45" fmla="*/ 77 h 105"/>
                <a:gd name="T46" fmla="*/ 10 w 129"/>
                <a:gd name="T47" fmla="*/ 77 h 105"/>
                <a:gd name="T48" fmla="*/ 6 w 129"/>
                <a:gd name="T49" fmla="*/ 74 h 105"/>
                <a:gd name="T50" fmla="*/ 6 w 129"/>
                <a:gd name="T51" fmla="*/ 9 h 105"/>
                <a:gd name="T52" fmla="*/ 10 w 129"/>
                <a:gd name="T53" fmla="*/ 6 h 105"/>
                <a:gd name="T54" fmla="*/ 119 w 129"/>
                <a:gd name="T55" fmla="*/ 6 h 105"/>
                <a:gd name="T56" fmla="*/ 122 w 129"/>
                <a:gd name="T57" fmla="*/ 9 h 105"/>
                <a:gd name="T58" fmla="*/ 122 w 129"/>
                <a:gd name="T59" fmla="*/ 7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9" h="105">
                  <a:moveTo>
                    <a:pt x="12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4"/>
                    <a:pt x="2" y="86"/>
                    <a:pt x="4" y="8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6" y="102"/>
                    <a:pt x="26" y="102"/>
                  </a:cubicBezTo>
                  <a:cubicBezTo>
                    <a:pt x="26" y="105"/>
                    <a:pt x="26" y="105"/>
                    <a:pt x="26" y="105"/>
                  </a:cubicBezTo>
                  <a:cubicBezTo>
                    <a:pt x="26" y="105"/>
                    <a:pt x="27" y="105"/>
                    <a:pt x="28" y="105"/>
                  </a:cubicBezTo>
                  <a:cubicBezTo>
                    <a:pt x="100" y="105"/>
                    <a:pt x="100" y="105"/>
                    <a:pt x="100" y="105"/>
                  </a:cubicBezTo>
                  <a:cubicBezTo>
                    <a:pt x="102" y="105"/>
                    <a:pt x="103" y="105"/>
                    <a:pt x="103" y="105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03" y="102"/>
                    <a:pt x="102" y="102"/>
                    <a:pt x="100" y="102"/>
                  </a:cubicBezTo>
                  <a:cubicBezTo>
                    <a:pt x="76" y="102"/>
                    <a:pt x="76" y="102"/>
                    <a:pt x="76" y="102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125" y="86"/>
                    <a:pt x="125" y="86"/>
                    <a:pt x="125" y="86"/>
                  </a:cubicBezTo>
                  <a:cubicBezTo>
                    <a:pt x="127" y="86"/>
                    <a:pt x="129" y="84"/>
                    <a:pt x="129" y="82"/>
                  </a:cubicBezTo>
                  <a:cubicBezTo>
                    <a:pt x="129" y="4"/>
                    <a:pt x="129" y="4"/>
                    <a:pt x="129" y="4"/>
                  </a:cubicBezTo>
                  <a:cubicBezTo>
                    <a:pt x="129" y="2"/>
                    <a:pt x="127" y="0"/>
                    <a:pt x="125" y="0"/>
                  </a:cubicBezTo>
                  <a:close/>
                  <a:moveTo>
                    <a:pt x="122" y="74"/>
                  </a:moveTo>
                  <a:cubicBezTo>
                    <a:pt x="122" y="76"/>
                    <a:pt x="121" y="77"/>
                    <a:pt x="119" y="77"/>
                  </a:cubicBezTo>
                  <a:cubicBezTo>
                    <a:pt x="10" y="77"/>
                    <a:pt x="10" y="77"/>
                    <a:pt x="10" y="77"/>
                  </a:cubicBezTo>
                  <a:cubicBezTo>
                    <a:pt x="8" y="77"/>
                    <a:pt x="6" y="76"/>
                    <a:pt x="6" y="74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7"/>
                    <a:pt x="8" y="6"/>
                    <a:pt x="10" y="6"/>
                  </a:cubicBezTo>
                  <a:cubicBezTo>
                    <a:pt x="119" y="6"/>
                    <a:pt x="119" y="6"/>
                    <a:pt x="119" y="6"/>
                  </a:cubicBezTo>
                  <a:cubicBezTo>
                    <a:pt x="121" y="6"/>
                    <a:pt x="122" y="7"/>
                    <a:pt x="122" y="9"/>
                  </a:cubicBezTo>
                  <a:lnTo>
                    <a:pt x="122" y="7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9" name="Freeform 157">
              <a:extLst>
                <a:ext uri="{FF2B5EF4-FFF2-40B4-BE49-F238E27FC236}">
                  <a16:creationId xmlns:a16="http://schemas.microsoft.com/office/drawing/2014/main" id="{ECD90C38-6966-4153-95A4-07EEB99BFE1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5815" y="2063347"/>
              <a:ext cx="217488" cy="65088"/>
            </a:xfrm>
            <a:custGeom>
              <a:avLst/>
              <a:gdLst>
                <a:gd name="T0" fmla="*/ 29 w 59"/>
                <a:gd name="T1" fmla="*/ 0 h 18"/>
                <a:gd name="T2" fmla="*/ 1 w 59"/>
                <a:gd name="T3" fmla="*/ 11 h 18"/>
                <a:gd name="T4" fmla="*/ 1 w 59"/>
                <a:gd name="T5" fmla="*/ 16 h 18"/>
                <a:gd name="T6" fmla="*/ 6 w 59"/>
                <a:gd name="T7" fmla="*/ 16 h 18"/>
                <a:gd name="T8" fmla="*/ 6 w 59"/>
                <a:gd name="T9" fmla="*/ 16 h 18"/>
                <a:gd name="T10" fmla="*/ 29 w 59"/>
                <a:gd name="T11" fmla="*/ 7 h 18"/>
                <a:gd name="T12" fmla="*/ 53 w 59"/>
                <a:gd name="T13" fmla="*/ 17 h 18"/>
                <a:gd name="T14" fmla="*/ 55 w 59"/>
                <a:gd name="T15" fmla="*/ 18 h 18"/>
                <a:gd name="T16" fmla="*/ 58 w 59"/>
                <a:gd name="T17" fmla="*/ 17 h 18"/>
                <a:gd name="T18" fmla="*/ 58 w 59"/>
                <a:gd name="T19" fmla="*/ 12 h 18"/>
                <a:gd name="T20" fmla="*/ 29 w 59"/>
                <a:gd name="T2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18">
                  <a:moveTo>
                    <a:pt x="29" y="0"/>
                  </a:moveTo>
                  <a:cubicBezTo>
                    <a:pt x="19" y="0"/>
                    <a:pt x="9" y="3"/>
                    <a:pt x="1" y="11"/>
                  </a:cubicBezTo>
                  <a:cubicBezTo>
                    <a:pt x="0" y="12"/>
                    <a:pt x="0" y="14"/>
                    <a:pt x="1" y="16"/>
                  </a:cubicBezTo>
                  <a:cubicBezTo>
                    <a:pt x="2" y="17"/>
                    <a:pt x="5" y="17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12" y="10"/>
                    <a:pt x="20" y="7"/>
                    <a:pt x="29" y="7"/>
                  </a:cubicBezTo>
                  <a:cubicBezTo>
                    <a:pt x="37" y="7"/>
                    <a:pt x="46" y="10"/>
                    <a:pt x="53" y="17"/>
                  </a:cubicBezTo>
                  <a:cubicBezTo>
                    <a:pt x="53" y="18"/>
                    <a:pt x="54" y="18"/>
                    <a:pt x="55" y="18"/>
                  </a:cubicBezTo>
                  <a:cubicBezTo>
                    <a:pt x="56" y="18"/>
                    <a:pt x="57" y="18"/>
                    <a:pt x="58" y="17"/>
                  </a:cubicBezTo>
                  <a:cubicBezTo>
                    <a:pt x="59" y="16"/>
                    <a:pt x="59" y="14"/>
                    <a:pt x="58" y="12"/>
                  </a:cubicBezTo>
                  <a:cubicBezTo>
                    <a:pt x="50" y="4"/>
                    <a:pt x="39" y="0"/>
                    <a:pt x="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0" name="Freeform 158">
              <a:extLst>
                <a:ext uri="{FF2B5EF4-FFF2-40B4-BE49-F238E27FC236}">
                  <a16:creationId xmlns:a16="http://schemas.microsoft.com/office/drawing/2014/main" id="{754913C7-DC2C-4B5D-9B4F-B00DE99F8A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9153" y="2110972"/>
              <a:ext cx="150812" cy="52388"/>
            </a:xfrm>
            <a:custGeom>
              <a:avLst/>
              <a:gdLst>
                <a:gd name="T0" fmla="*/ 20 w 41"/>
                <a:gd name="T1" fmla="*/ 0 h 14"/>
                <a:gd name="T2" fmla="*/ 1 w 41"/>
                <a:gd name="T3" fmla="*/ 7 h 14"/>
                <a:gd name="T4" fmla="*/ 1 w 41"/>
                <a:gd name="T5" fmla="*/ 12 h 14"/>
                <a:gd name="T6" fmla="*/ 6 w 41"/>
                <a:gd name="T7" fmla="*/ 12 h 14"/>
                <a:gd name="T8" fmla="*/ 6 w 41"/>
                <a:gd name="T9" fmla="*/ 12 h 14"/>
                <a:gd name="T10" fmla="*/ 20 w 41"/>
                <a:gd name="T11" fmla="*/ 7 h 14"/>
                <a:gd name="T12" fmla="*/ 34 w 41"/>
                <a:gd name="T13" fmla="*/ 13 h 14"/>
                <a:gd name="T14" fmla="*/ 37 w 41"/>
                <a:gd name="T15" fmla="*/ 14 h 14"/>
                <a:gd name="T16" fmla="*/ 39 w 41"/>
                <a:gd name="T17" fmla="*/ 13 h 14"/>
                <a:gd name="T18" fmla="*/ 39 w 41"/>
                <a:gd name="T19" fmla="*/ 8 h 14"/>
                <a:gd name="T20" fmla="*/ 20 w 41"/>
                <a:gd name="T2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14">
                  <a:moveTo>
                    <a:pt x="20" y="0"/>
                  </a:moveTo>
                  <a:cubicBezTo>
                    <a:pt x="13" y="0"/>
                    <a:pt x="6" y="2"/>
                    <a:pt x="1" y="7"/>
                  </a:cubicBezTo>
                  <a:cubicBezTo>
                    <a:pt x="0" y="8"/>
                    <a:pt x="0" y="11"/>
                    <a:pt x="1" y="12"/>
                  </a:cubicBezTo>
                  <a:cubicBezTo>
                    <a:pt x="2" y="13"/>
                    <a:pt x="4" y="13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10" y="8"/>
                    <a:pt x="15" y="7"/>
                    <a:pt x="20" y="7"/>
                  </a:cubicBezTo>
                  <a:cubicBezTo>
                    <a:pt x="25" y="7"/>
                    <a:pt x="30" y="9"/>
                    <a:pt x="34" y="13"/>
                  </a:cubicBezTo>
                  <a:cubicBezTo>
                    <a:pt x="35" y="14"/>
                    <a:pt x="36" y="14"/>
                    <a:pt x="37" y="14"/>
                  </a:cubicBezTo>
                  <a:cubicBezTo>
                    <a:pt x="38" y="14"/>
                    <a:pt x="39" y="14"/>
                    <a:pt x="39" y="13"/>
                  </a:cubicBezTo>
                  <a:cubicBezTo>
                    <a:pt x="41" y="12"/>
                    <a:pt x="41" y="10"/>
                    <a:pt x="39" y="8"/>
                  </a:cubicBezTo>
                  <a:cubicBezTo>
                    <a:pt x="34" y="3"/>
                    <a:pt x="27" y="0"/>
                    <a:pt x="20" y="0"/>
                  </a:cubicBez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1" name="Freeform 159">
              <a:extLst>
                <a:ext uri="{FF2B5EF4-FFF2-40B4-BE49-F238E27FC236}">
                  <a16:creationId xmlns:a16="http://schemas.microsoft.com/office/drawing/2014/main" id="{D2A120A3-9690-4329-AEF0-E4A8FCC816B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0428" y="2158597"/>
              <a:ext cx="65087" cy="66675"/>
            </a:xfrm>
            <a:custGeom>
              <a:avLst/>
              <a:gdLst>
                <a:gd name="T0" fmla="*/ 3 w 18"/>
                <a:gd name="T1" fmla="*/ 3 h 18"/>
                <a:gd name="T2" fmla="*/ 3 w 18"/>
                <a:gd name="T3" fmla="*/ 14 h 18"/>
                <a:gd name="T4" fmla="*/ 14 w 18"/>
                <a:gd name="T5" fmla="*/ 15 h 18"/>
                <a:gd name="T6" fmla="*/ 15 w 18"/>
                <a:gd name="T7" fmla="*/ 3 h 18"/>
                <a:gd name="T8" fmla="*/ 3 w 18"/>
                <a:gd name="T9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3" y="3"/>
                  </a:moveTo>
                  <a:cubicBezTo>
                    <a:pt x="0" y="6"/>
                    <a:pt x="0" y="11"/>
                    <a:pt x="3" y="14"/>
                  </a:cubicBezTo>
                  <a:cubicBezTo>
                    <a:pt x="6" y="17"/>
                    <a:pt x="11" y="18"/>
                    <a:pt x="14" y="15"/>
                  </a:cubicBezTo>
                  <a:cubicBezTo>
                    <a:pt x="18" y="11"/>
                    <a:pt x="18" y="6"/>
                    <a:pt x="15" y="3"/>
                  </a:cubicBezTo>
                  <a:cubicBezTo>
                    <a:pt x="12" y="0"/>
                    <a:pt x="6" y="0"/>
                    <a:pt x="3" y="3"/>
                  </a:cubicBez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2" name="Freeform 160">
              <a:extLst>
                <a:ext uri="{FF2B5EF4-FFF2-40B4-BE49-F238E27FC236}">
                  <a16:creationId xmlns:a16="http://schemas.microsoft.com/office/drawing/2014/main" id="{EAA454CF-7127-4BC9-9791-513F8DDB90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52503" y="1702985"/>
              <a:ext cx="261937" cy="274637"/>
            </a:xfrm>
            <a:custGeom>
              <a:avLst/>
              <a:gdLst>
                <a:gd name="T0" fmla="*/ 34 w 72"/>
                <a:gd name="T1" fmla="*/ 38 h 75"/>
                <a:gd name="T2" fmla="*/ 36 w 72"/>
                <a:gd name="T3" fmla="*/ 38 h 75"/>
                <a:gd name="T4" fmla="*/ 42 w 72"/>
                <a:gd name="T5" fmla="*/ 30 h 75"/>
                <a:gd name="T6" fmla="*/ 42 w 72"/>
                <a:gd name="T7" fmla="*/ 8 h 75"/>
                <a:gd name="T8" fmla="*/ 36 w 72"/>
                <a:gd name="T9" fmla="*/ 0 h 75"/>
                <a:gd name="T10" fmla="*/ 34 w 72"/>
                <a:gd name="T11" fmla="*/ 0 h 75"/>
                <a:gd name="T12" fmla="*/ 27 w 72"/>
                <a:gd name="T13" fmla="*/ 8 h 75"/>
                <a:gd name="T14" fmla="*/ 27 w 72"/>
                <a:gd name="T15" fmla="*/ 30 h 75"/>
                <a:gd name="T16" fmla="*/ 34 w 72"/>
                <a:gd name="T17" fmla="*/ 38 h 75"/>
                <a:gd name="T18" fmla="*/ 71 w 72"/>
                <a:gd name="T19" fmla="*/ 38 h 75"/>
                <a:gd name="T20" fmla="*/ 60 w 72"/>
                <a:gd name="T21" fmla="*/ 12 h 75"/>
                <a:gd name="T22" fmla="*/ 50 w 72"/>
                <a:gd name="T23" fmla="*/ 13 h 75"/>
                <a:gd name="T24" fmla="*/ 57 w 72"/>
                <a:gd name="T25" fmla="*/ 27 h 75"/>
                <a:gd name="T26" fmla="*/ 58 w 72"/>
                <a:gd name="T27" fmla="*/ 28 h 75"/>
                <a:gd name="T28" fmla="*/ 58 w 72"/>
                <a:gd name="T29" fmla="*/ 28 h 75"/>
                <a:gd name="T30" fmla="*/ 58 w 72"/>
                <a:gd name="T31" fmla="*/ 29 h 75"/>
                <a:gd name="T32" fmla="*/ 59 w 72"/>
                <a:gd name="T33" fmla="*/ 30 h 75"/>
                <a:gd name="T34" fmla="*/ 59 w 72"/>
                <a:gd name="T35" fmla="*/ 30 h 75"/>
                <a:gd name="T36" fmla="*/ 59 w 72"/>
                <a:gd name="T37" fmla="*/ 31 h 75"/>
                <a:gd name="T38" fmla="*/ 59 w 72"/>
                <a:gd name="T39" fmla="*/ 32 h 75"/>
                <a:gd name="T40" fmla="*/ 59 w 72"/>
                <a:gd name="T41" fmla="*/ 32 h 75"/>
                <a:gd name="T42" fmla="*/ 60 w 72"/>
                <a:gd name="T43" fmla="*/ 33 h 75"/>
                <a:gd name="T44" fmla="*/ 60 w 72"/>
                <a:gd name="T45" fmla="*/ 34 h 75"/>
                <a:gd name="T46" fmla="*/ 60 w 72"/>
                <a:gd name="T47" fmla="*/ 35 h 75"/>
                <a:gd name="T48" fmla="*/ 60 w 72"/>
                <a:gd name="T49" fmla="*/ 35 h 75"/>
                <a:gd name="T50" fmla="*/ 60 w 72"/>
                <a:gd name="T51" fmla="*/ 36 h 75"/>
                <a:gd name="T52" fmla="*/ 60 w 72"/>
                <a:gd name="T53" fmla="*/ 37 h 75"/>
                <a:gd name="T54" fmla="*/ 60 w 72"/>
                <a:gd name="T55" fmla="*/ 38 h 75"/>
                <a:gd name="T56" fmla="*/ 60 w 72"/>
                <a:gd name="T57" fmla="*/ 42 h 75"/>
                <a:gd name="T58" fmla="*/ 36 w 72"/>
                <a:gd name="T59" fmla="*/ 63 h 75"/>
                <a:gd name="T60" fmla="*/ 11 w 72"/>
                <a:gd name="T61" fmla="*/ 44 h 75"/>
                <a:gd name="T62" fmla="*/ 11 w 72"/>
                <a:gd name="T63" fmla="*/ 39 h 75"/>
                <a:gd name="T64" fmla="*/ 11 w 72"/>
                <a:gd name="T65" fmla="*/ 37 h 75"/>
                <a:gd name="T66" fmla="*/ 11 w 72"/>
                <a:gd name="T67" fmla="*/ 37 h 75"/>
                <a:gd name="T68" fmla="*/ 11 w 72"/>
                <a:gd name="T69" fmla="*/ 36 h 75"/>
                <a:gd name="T70" fmla="*/ 11 w 72"/>
                <a:gd name="T71" fmla="*/ 35 h 75"/>
                <a:gd name="T72" fmla="*/ 11 w 72"/>
                <a:gd name="T73" fmla="*/ 34 h 75"/>
                <a:gd name="T74" fmla="*/ 11 w 72"/>
                <a:gd name="T75" fmla="*/ 34 h 75"/>
                <a:gd name="T76" fmla="*/ 11 w 72"/>
                <a:gd name="T77" fmla="*/ 33 h 75"/>
                <a:gd name="T78" fmla="*/ 12 w 72"/>
                <a:gd name="T79" fmla="*/ 32 h 75"/>
                <a:gd name="T80" fmla="*/ 12 w 72"/>
                <a:gd name="T81" fmla="*/ 32 h 75"/>
                <a:gd name="T82" fmla="*/ 12 w 72"/>
                <a:gd name="T83" fmla="*/ 31 h 75"/>
                <a:gd name="T84" fmla="*/ 12 w 72"/>
                <a:gd name="T85" fmla="*/ 30 h 75"/>
                <a:gd name="T86" fmla="*/ 12 w 72"/>
                <a:gd name="T87" fmla="*/ 30 h 75"/>
                <a:gd name="T88" fmla="*/ 13 w 72"/>
                <a:gd name="T89" fmla="*/ 29 h 75"/>
                <a:gd name="T90" fmla="*/ 13 w 72"/>
                <a:gd name="T91" fmla="*/ 28 h 75"/>
                <a:gd name="T92" fmla="*/ 13 w 72"/>
                <a:gd name="T93" fmla="*/ 28 h 75"/>
                <a:gd name="T94" fmla="*/ 20 w 72"/>
                <a:gd name="T95" fmla="*/ 14 h 75"/>
                <a:gd name="T96" fmla="*/ 11 w 72"/>
                <a:gd name="T97" fmla="*/ 12 h 75"/>
                <a:gd name="T98" fmla="*/ 0 w 72"/>
                <a:gd name="T99" fmla="*/ 37 h 75"/>
                <a:gd name="T100" fmla="*/ 0 w 72"/>
                <a:gd name="T101" fmla="*/ 39 h 75"/>
                <a:gd name="T102" fmla="*/ 36 w 72"/>
                <a:gd name="T103" fmla="*/ 74 h 75"/>
                <a:gd name="T104" fmla="*/ 36 w 72"/>
                <a:gd name="T105" fmla="*/ 74 h 75"/>
                <a:gd name="T106" fmla="*/ 36 w 72"/>
                <a:gd name="T107" fmla="*/ 74 h 75"/>
                <a:gd name="T108" fmla="*/ 71 w 72"/>
                <a:gd name="T109" fmla="*/ 38 h 75"/>
                <a:gd name="T110" fmla="*/ 71 w 72"/>
                <a:gd name="T111" fmla="*/ 3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2" h="75">
                  <a:moveTo>
                    <a:pt x="34" y="38"/>
                  </a:moveTo>
                  <a:cubicBezTo>
                    <a:pt x="36" y="38"/>
                    <a:pt x="36" y="38"/>
                    <a:pt x="36" y="38"/>
                  </a:cubicBezTo>
                  <a:cubicBezTo>
                    <a:pt x="40" y="38"/>
                    <a:pt x="42" y="35"/>
                    <a:pt x="42" y="30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3"/>
                    <a:pt x="40" y="0"/>
                    <a:pt x="36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0" y="0"/>
                    <a:pt x="27" y="3"/>
                    <a:pt x="27" y="8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5"/>
                    <a:pt x="30" y="38"/>
                    <a:pt x="34" y="38"/>
                  </a:cubicBezTo>
                  <a:close/>
                  <a:moveTo>
                    <a:pt x="71" y="38"/>
                  </a:moveTo>
                  <a:cubicBezTo>
                    <a:pt x="71" y="27"/>
                    <a:pt x="66" y="16"/>
                    <a:pt x="60" y="12"/>
                  </a:cubicBezTo>
                  <a:cubicBezTo>
                    <a:pt x="60" y="12"/>
                    <a:pt x="54" y="7"/>
                    <a:pt x="50" y="13"/>
                  </a:cubicBezTo>
                  <a:cubicBezTo>
                    <a:pt x="48" y="17"/>
                    <a:pt x="53" y="20"/>
                    <a:pt x="57" y="27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8" y="29"/>
                    <a:pt x="58" y="29"/>
                    <a:pt x="58" y="29"/>
                  </a:cubicBezTo>
                  <a:cubicBezTo>
                    <a:pt x="58" y="29"/>
                    <a:pt x="58" y="29"/>
                    <a:pt x="59" y="30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2"/>
                    <a:pt x="59" y="32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9" y="33"/>
                    <a:pt x="59" y="33"/>
                    <a:pt x="60" y="33"/>
                  </a:cubicBezTo>
                  <a:cubicBezTo>
                    <a:pt x="60" y="33"/>
                    <a:pt x="60" y="34"/>
                    <a:pt x="60" y="34"/>
                  </a:cubicBezTo>
                  <a:cubicBezTo>
                    <a:pt x="60" y="34"/>
                    <a:pt x="60" y="34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36"/>
                    <a:pt x="60" y="36"/>
                    <a:pt x="60" y="37"/>
                  </a:cubicBezTo>
                  <a:cubicBezTo>
                    <a:pt x="60" y="37"/>
                    <a:pt x="60" y="38"/>
                    <a:pt x="60" y="38"/>
                  </a:cubicBezTo>
                  <a:cubicBezTo>
                    <a:pt x="60" y="39"/>
                    <a:pt x="60" y="41"/>
                    <a:pt x="60" y="42"/>
                  </a:cubicBezTo>
                  <a:cubicBezTo>
                    <a:pt x="58" y="54"/>
                    <a:pt x="48" y="63"/>
                    <a:pt x="36" y="63"/>
                  </a:cubicBezTo>
                  <a:cubicBezTo>
                    <a:pt x="24" y="63"/>
                    <a:pt x="14" y="55"/>
                    <a:pt x="11" y="44"/>
                  </a:cubicBezTo>
                  <a:cubicBezTo>
                    <a:pt x="11" y="42"/>
                    <a:pt x="11" y="40"/>
                    <a:pt x="11" y="39"/>
                  </a:cubicBezTo>
                  <a:cubicBezTo>
                    <a:pt x="11" y="38"/>
                    <a:pt x="11" y="38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5"/>
                    <a:pt x="11" y="35"/>
                  </a:cubicBezTo>
                  <a:cubicBezTo>
                    <a:pt x="11" y="35"/>
                    <a:pt x="11" y="35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3"/>
                    <a:pt x="11" y="33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9"/>
                    <a:pt x="13" y="29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7" y="21"/>
                    <a:pt x="22" y="17"/>
                    <a:pt x="20" y="14"/>
                  </a:cubicBezTo>
                  <a:cubicBezTo>
                    <a:pt x="16" y="7"/>
                    <a:pt x="11" y="12"/>
                    <a:pt x="11" y="12"/>
                  </a:cubicBezTo>
                  <a:cubicBezTo>
                    <a:pt x="5" y="17"/>
                    <a:pt x="0" y="27"/>
                    <a:pt x="0" y="37"/>
                  </a:cubicBezTo>
                  <a:cubicBezTo>
                    <a:pt x="0" y="38"/>
                    <a:pt x="0" y="38"/>
                    <a:pt x="0" y="39"/>
                  </a:cubicBezTo>
                  <a:cubicBezTo>
                    <a:pt x="0" y="59"/>
                    <a:pt x="16" y="75"/>
                    <a:pt x="36" y="74"/>
                  </a:cubicBezTo>
                  <a:cubicBezTo>
                    <a:pt x="36" y="74"/>
                    <a:pt x="36" y="74"/>
                    <a:pt x="36" y="74"/>
                  </a:cubicBezTo>
                  <a:cubicBezTo>
                    <a:pt x="36" y="74"/>
                    <a:pt x="36" y="74"/>
                    <a:pt x="36" y="74"/>
                  </a:cubicBezTo>
                  <a:cubicBezTo>
                    <a:pt x="56" y="74"/>
                    <a:pt x="72" y="58"/>
                    <a:pt x="71" y="38"/>
                  </a:cubicBezTo>
                  <a:cubicBezTo>
                    <a:pt x="71" y="38"/>
                    <a:pt x="71" y="38"/>
                    <a:pt x="71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3" name="Freeform 161">
              <a:extLst>
                <a:ext uri="{FF2B5EF4-FFF2-40B4-BE49-F238E27FC236}">
                  <a16:creationId xmlns:a16="http://schemas.microsoft.com/office/drawing/2014/main" id="{56339AED-DDF8-4FBF-B728-E2ECE674CFE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9215" y="2037947"/>
              <a:ext cx="112713" cy="58738"/>
            </a:xfrm>
            <a:custGeom>
              <a:avLst/>
              <a:gdLst>
                <a:gd name="T0" fmla="*/ 3 w 31"/>
                <a:gd name="T1" fmla="*/ 2 h 16"/>
                <a:gd name="T2" fmla="*/ 2 w 31"/>
                <a:gd name="T3" fmla="*/ 2 h 16"/>
                <a:gd name="T4" fmla="*/ 0 w 31"/>
                <a:gd name="T5" fmla="*/ 5 h 16"/>
                <a:gd name="T6" fmla="*/ 0 w 31"/>
                <a:gd name="T7" fmla="*/ 11 h 16"/>
                <a:gd name="T8" fmla="*/ 2 w 31"/>
                <a:gd name="T9" fmla="*/ 14 h 16"/>
                <a:gd name="T10" fmla="*/ 3 w 31"/>
                <a:gd name="T11" fmla="*/ 14 h 16"/>
                <a:gd name="T12" fmla="*/ 6 w 31"/>
                <a:gd name="T13" fmla="*/ 16 h 16"/>
                <a:gd name="T14" fmla="*/ 28 w 31"/>
                <a:gd name="T15" fmla="*/ 16 h 16"/>
                <a:gd name="T16" fmla="*/ 31 w 31"/>
                <a:gd name="T17" fmla="*/ 12 h 16"/>
                <a:gd name="T18" fmla="*/ 31 w 31"/>
                <a:gd name="T19" fmla="*/ 4 h 16"/>
                <a:gd name="T20" fmla="*/ 28 w 31"/>
                <a:gd name="T21" fmla="*/ 0 h 16"/>
                <a:gd name="T22" fmla="*/ 6 w 31"/>
                <a:gd name="T23" fmla="*/ 0 h 16"/>
                <a:gd name="T24" fmla="*/ 3 w 31"/>
                <a:gd name="T25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16">
                  <a:moveTo>
                    <a:pt x="3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1" y="14"/>
                    <a:pt x="2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5"/>
                    <a:pt x="5" y="16"/>
                    <a:pt x="6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30" y="16"/>
                    <a:pt x="31" y="14"/>
                    <a:pt x="31" y="12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2"/>
                    <a:pt x="30" y="0"/>
                    <a:pt x="2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4" name="Freeform 162">
              <a:extLst>
                <a:ext uri="{FF2B5EF4-FFF2-40B4-BE49-F238E27FC236}">
                  <a16:creationId xmlns:a16="http://schemas.microsoft.com/office/drawing/2014/main" id="{3FD890B2-31AB-48C3-BF7A-5A23F535812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1990" y="1075922"/>
              <a:ext cx="53975" cy="117475"/>
            </a:xfrm>
            <a:custGeom>
              <a:avLst/>
              <a:gdLst>
                <a:gd name="T0" fmla="*/ 2 w 15"/>
                <a:gd name="T1" fmla="*/ 28 h 32"/>
                <a:gd name="T2" fmla="*/ 2 w 15"/>
                <a:gd name="T3" fmla="*/ 29 h 32"/>
                <a:gd name="T4" fmla="*/ 4 w 15"/>
                <a:gd name="T5" fmla="*/ 32 h 32"/>
                <a:gd name="T6" fmla="*/ 11 w 15"/>
                <a:gd name="T7" fmla="*/ 32 h 32"/>
                <a:gd name="T8" fmla="*/ 13 w 15"/>
                <a:gd name="T9" fmla="*/ 29 h 32"/>
                <a:gd name="T10" fmla="*/ 13 w 15"/>
                <a:gd name="T11" fmla="*/ 28 h 32"/>
                <a:gd name="T12" fmla="*/ 15 w 15"/>
                <a:gd name="T13" fmla="*/ 25 h 32"/>
                <a:gd name="T14" fmla="*/ 15 w 15"/>
                <a:gd name="T15" fmla="*/ 3 h 32"/>
                <a:gd name="T16" fmla="*/ 12 w 15"/>
                <a:gd name="T17" fmla="*/ 0 h 32"/>
                <a:gd name="T18" fmla="*/ 3 w 15"/>
                <a:gd name="T19" fmla="*/ 0 h 32"/>
                <a:gd name="T20" fmla="*/ 0 w 15"/>
                <a:gd name="T21" fmla="*/ 3 h 32"/>
                <a:gd name="T22" fmla="*/ 0 w 15"/>
                <a:gd name="T23" fmla="*/ 25 h 32"/>
                <a:gd name="T24" fmla="*/ 2 w 15"/>
                <a:gd name="T25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32">
                  <a:moveTo>
                    <a:pt x="2" y="28"/>
                  </a:moveTo>
                  <a:cubicBezTo>
                    <a:pt x="2" y="29"/>
                    <a:pt x="2" y="29"/>
                    <a:pt x="2" y="29"/>
                  </a:cubicBezTo>
                  <a:cubicBezTo>
                    <a:pt x="2" y="31"/>
                    <a:pt x="3" y="32"/>
                    <a:pt x="4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2" y="32"/>
                    <a:pt x="13" y="31"/>
                    <a:pt x="13" y="29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4" y="27"/>
                    <a:pt x="15" y="26"/>
                    <a:pt x="15" y="25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"/>
                    <a:pt x="13" y="0"/>
                    <a:pt x="1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1" y="27"/>
                    <a:pt x="2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5" name="Freeform 163">
              <a:extLst>
                <a:ext uri="{FF2B5EF4-FFF2-40B4-BE49-F238E27FC236}">
                  <a16:creationId xmlns:a16="http://schemas.microsoft.com/office/drawing/2014/main" id="{39D0A84C-A73F-44BE-9AA9-D171CF512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9453" y="1145772"/>
              <a:ext cx="687387" cy="931863"/>
            </a:xfrm>
            <a:custGeom>
              <a:avLst/>
              <a:gdLst>
                <a:gd name="T0" fmla="*/ 158 w 187"/>
                <a:gd name="T1" fmla="*/ 254 h 254"/>
                <a:gd name="T2" fmla="*/ 140 w 187"/>
                <a:gd name="T3" fmla="*/ 243 h 254"/>
                <a:gd name="T4" fmla="*/ 137 w 187"/>
                <a:gd name="T5" fmla="*/ 233 h 254"/>
                <a:gd name="T6" fmla="*/ 137 w 187"/>
                <a:gd name="T7" fmla="*/ 196 h 254"/>
                <a:gd name="T8" fmla="*/ 132 w 187"/>
                <a:gd name="T9" fmla="*/ 186 h 254"/>
                <a:gd name="T10" fmla="*/ 124 w 187"/>
                <a:gd name="T11" fmla="*/ 184 h 254"/>
                <a:gd name="T12" fmla="*/ 122 w 187"/>
                <a:gd name="T13" fmla="*/ 184 h 254"/>
                <a:gd name="T14" fmla="*/ 122 w 187"/>
                <a:gd name="T15" fmla="*/ 184 h 254"/>
                <a:gd name="T16" fmla="*/ 121 w 187"/>
                <a:gd name="T17" fmla="*/ 184 h 254"/>
                <a:gd name="T18" fmla="*/ 95 w 187"/>
                <a:gd name="T19" fmla="*/ 184 h 254"/>
                <a:gd name="T20" fmla="*/ 77 w 187"/>
                <a:gd name="T21" fmla="*/ 175 h 254"/>
                <a:gd name="T22" fmla="*/ 73 w 187"/>
                <a:gd name="T23" fmla="*/ 166 h 254"/>
                <a:gd name="T24" fmla="*/ 73 w 187"/>
                <a:gd name="T25" fmla="*/ 166 h 254"/>
                <a:gd name="T26" fmla="*/ 73 w 187"/>
                <a:gd name="T27" fmla="*/ 146 h 254"/>
                <a:gd name="T28" fmla="*/ 67 w 187"/>
                <a:gd name="T29" fmla="*/ 136 h 254"/>
                <a:gd name="T30" fmla="*/ 59 w 187"/>
                <a:gd name="T31" fmla="*/ 134 h 254"/>
                <a:gd name="T32" fmla="*/ 58 w 187"/>
                <a:gd name="T33" fmla="*/ 134 h 254"/>
                <a:gd name="T34" fmla="*/ 58 w 187"/>
                <a:gd name="T35" fmla="*/ 134 h 254"/>
                <a:gd name="T36" fmla="*/ 20 w 187"/>
                <a:gd name="T37" fmla="*/ 134 h 254"/>
                <a:gd name="T38" fmla="*/ 2 w 187"/>
                <a:gd name="T39" fmla="*/ 125 h 254"/>
                <a:gd name="T40" fmla="*/ 0 w 187"/>
                <a:gd name="T41" fmla="*/ 116 h 254"/>
                <a:gd name="T42" fmla="*/ 0 w 187"/>
                <a:gd name="T43" fmla="*/ 0 h 254"/>
                <a:gd name="T44" fmla="*/ 5 w 187"/>
                <a:gd name="T45" fmla="*/ 0 h 254"/>
                <a:gd name="T46" fmla="*/ 5 w 187"/>
                <a:gd name="T47" fmla="*/ 117 h 254"/>
                <a:gd name="T48" fmla="*/ 6 w 187"/>
                <a:gd name="T49" fmla="*/ 118 h 254"/>
                <a:gd name="T50" fmla="*/ 7 w 187"/>
                <a:gd name="T51" fmla="*/ 122 h 254"/>
                <a:gd name="T52" fmla="*/ 20 w 187"/>
                <a:gd name="T53" fmla="*/ 128 h 254"/>
                <a:gd name="T54" fmla="*/ 58 w 187"/>
                <a:gd name="T55" fmla="*/ 128 h 254"/>
                <a:gd name="T56" fmla="*/ 59 w 187"/>
                <a:gd name="T57" fmla="*/ 128 h 254"/>
                <a:gd name="T58" fmla="*/ 70 w 187"/>
                <a:gd name="T59" fmla="*/ 131 h 254"/>
                <a:gd name="T60" fmla="*/ 79 w 187"/>
                <a:gd name="T61" fmla="*/ 146 h 254"/>
                <a:gd name="T62" fmla="*/ 79 w 187"/>
                <a:gd name="T63" fmla="*/ 166 h 254"/>
                <a:gd name="T64" fmla="*/ 79 w 187"/>
                <a:gd name="T65" fmla="*/ 166 h 254"/>
                <a:gd name="T66" fmla="*/ 79 w 187"/>
                <a:gd name="T67" fmla="*/ 168 h 254"/>
                <a:gd name="T68" fmla="*/ 81 w 187"/>
                <a:gd name="T69" fmla="*/ 172 h 254"/>
                <a:gd name="T70" fmla="*/ 95 w 187"/>
                <a:gd name="T71" fmla="*/ 178 h 254"/>
                <a:gd name="T72" fmla="*/ 121 w 187"/>
                <a:gd name="T73" fmla="*/ 178 h 254"/>
                <a:gd name="T74" fmla="*/ 124 w 187"/>
                <a:gd name="T75" fmla="*/ 178 h 254"/>
                <a:gd name="T76" fmla="*/ 135 w 187"/>
                <a:gd name="T77" fmla="*/ 181 h 254"/>
                <a:gd name="T78" fmla="*/ 143 w 187"/>
                <a:gd name="T79" fmla="*/ 196 h 254"/>
                <a:gd name="T80" fmla="*/ 143 w 187"/>
                <a:gd name="T81" fmla="*/ 233 h 254"/>
                <a:gd name="T82" fmla="*/ 143 w 187"/>
                <a:gd name="T83" fmla="*/ 233 h 254"/>
                <a:gd name="T84" fmla="*/ 143 w 187"/>
                <a:gd name="T85" fmla="*/ 235 h 254"/>
                <a:gd name="T86" fmla="*/ 145 w 187"/>
                <a:gd name="T87" fmla="*/ 241 h 254"/>
                <a:gd name="T88" fmla="*/ 158 w 187"/>
                <a:gd name="T89" fmla="*/ 248 h 254"/>
                <a:gd name="T90" fmla="*/ 187 w 187"/>
                <a:gd name="T91" fmla="*/ 248 h 254"/>
                <a:gd name="T92" fmla="*/ 187 w 187"/>
                <a:gd name="T93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87" h="254">
                  <a:moveTo>
                    <a:pt x="187" y="254"/>
                  </a:moveTo>
                  <a:cubicBezTo>
                    <a:pt x="187" y="254"/>
                    <a:pt x="175" y="254"/>
                    <a:pt x="158" y="254"/>
                  </a:cubicBezTo>
                  <a:cubicBezTo>
                    <a:pt x="158" y="254"/>
                    <a:pt x="158" y="254"/>
                    <a:pt x="158" y="254"/>
                  </a:cubicBezTo>
                  <a:cubicBezTo>
                    <a:pt x="148" y="254"/>
                    <a:pt x="142" y="248"/>
                    <a:pt x="140" y="243"/>
                  </a:cubicBezTo>
                  <a:cubicBezTo>
                    <a:pt x="140" y="243"/>
                    <a:pt x="140" y="243"/>
                    <a:pt x="140" y="243"/>
                  </a:cubicBezTo>
                  <a:cubicBezTo>
                    <a:pt x="137" y="238"/>
                    <a:pt x="137" y="233"/>
                    <a:pt x="137" y="233"/>
                  </a:cubicBezTo>
                  <a:cubicBezTo>
                    <a:pt x="137" y="233"/>
                    <a:pt x="137" y="233"/>
                    <a:pt x="137" y="233"/>
                  </a:cubicBezTo>
                  <a:cubicBezTo>
                    <a:pt x="137" y="233"/>
                    <a:pt x="137" y="214"/>
                    <a:pt x="137" y="196"/>
                  </a:cubicBezTo>
                  <a:cubicBezTo>
                    <a:pt x="137" y="196"/>
                    <a:pt x="137" y="196"/>
                    <a:pt x="137" y="196"/>
                  </a:cubicBezTo>
                  <a:cubicBezTo>
                    <a:pt x="137" y="190"/>
                    <a:pt x="135" y="187"/>
                    <a:pt x="132" y="186"/>
                  </a:cubicBezTo>
                  <a:cubicBezTo>
                    <a:pt x="132" y="186"/>
                    <a:pt x="132" y="186"/>
                    <a:pt x="132" y="186"/>
                  </a:cubicBezTo>
                  <a:cubicBezTo>
                    <a:pt x="130" y="184"/>
                    <a:pt x="127" y="184"/>
                    <a:pt x="124" y="184"/>
                  </a:cubicBezTo>
                  <a:cubicBezTo>
                    <a:pt x="124" y="184"/>
                    <a:pt x="124" y="184"/>
                    <a:pt x="124" y="184"/>
                  </a:cubicBezTo>
                  <a:cubicBezTo>
                    <a:pt x="123" y="184"/>
                    <a:pt x="123" y="184"/>
                    <a:pt x="122" y="184"/>
                  </a:cubicBezTo>
                  <a:cubicBezTo>
                    <a:pt x="122" y="184"/>
                    <a:pt x="122" y="184"/>
                    <a:pt x="122" y="184"/>
                  </a:cubicBezTo>
                  <a:cubicBezTo>
                    <a:pt x="122" y="184"/>
                    <a:pt x="122" y="184"/>
                    <a:pt x="122" y="184"/>
                  </a:cubicBezTo>
                  <a:cubicBezTo>
                    <a:pt x="122" y="184"/>
                    <a:pt x="122" y="184"/>
                    <a:pt x="122" y="184"/>
                  </a:cubicBezTo>
                  <a:cubicBezTo>
                    <a:pt x="121" y="184"/>
                    <a:pt x="121" y="184"/>
                    <a:pt x="121" y="184"/>
                  </a:cubicBezTo>
                  <a:cubicBezTo>
                    <a:pt x="121" y="184"/>
                    <a:pt x="121" y="184"/>
                    <a:pt x="121" y="184"/>
                  </a:cubicBezTo>
                  <a:cubicBezTo>
                    <a:pt x="121" y="184"/>
                    <a:pt x="113" y="184"/>
                    <a:pt x="95" y="184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85" y="184"/>
                    <a:pt x="79" y="180"/>
                    <a:pt x="77" y="175"/>
                  </a:cubicBezTo>
                  <a:cubicBezTo>
                    <a:pt x="77" y="175"/>
                    <a:pt x="77" y="175"/>
                    <a:pt x="77" y="175"/>
                  </a:cubicBezTo>
                  <a:cubicBezTo>
                    <a:pt x="74" y="171"/>
                    <a:pt x="73" y="167"/>
                    <a:pt x="73" y="166"/>
                  </a:cubicBezTo>
                  <a:cubicBezTo>
                    <a:pt x="73" y="166"/>
                    <a:pt x="73" y="166"/>
                    <a:pt x="73" y="166"/>
                  </a:cubicBezTo>
                  <a:cubicBezTo>
                    <a:pt x="73" y="166"/>
                    <a:pt x="73" y="166"/>
                    <a:pt x="73" y="166"/>
                  </a:cubicBezTo>
                  <a:cubicBezTo>
                    <a:pt x="73" y="166"/>
                    <a:pt x="73" y="166"/>
                    <a:pt x="73" y="166"/>
                  </a:cubicBezTo>
                  <a:cubicBezTo>
                    <a:pt x="73" y="166"/>
                    <a:pt x="73" y="163"/>
                    <a:pt x="73" y="146"/>
                  </a:cubicBezTo>
                  <a:cubicBezTo>
                    <a:pt x="73" y="146"/>
                    <a:pt x="73" y="146"/>
                    <a:pt x="73" y="146"/>
                  </a:cubicBezTo>
                  <a:cubicBezTo>
                    <a:pt x="73" y="140"/>
                    <a:pt x="71" y="137"/>
                    <a:pt x="67" y="136"/>
                  </a:cubicBezTo>
                  <a:cubicBezTo>
                    <a:pt x="67" y="136"/>
                    <a:pt x="67" y="136"/>
                    <a:pt x="67" y="136"/>
                  </a:cubicBezTo>
                  <a:cubicBezTo>
                    <a:pt x="64" y="134"/>
                    <a:pt x="60" y="134"/>
                    <a:pt x="59" y="134"/>
                  </a:cubicBezTo>
                  <a:cubicBezTo>
                    <a:pt x="59" y="134"/>
                    <a:pt x="59" y="134"/>
                    <a:pt x="59" y="134"/>
                  </a:cubicBezTo>
                  <a:cubicBezTo>
                    <a:pt x="59" y="134"/>
                    <a:pt x="58" y="134"/>
                    <a:pt x="58" y="134"/>
                  </a:cubicBezTo>
                  <a:cubicBezTo>
                    <a:pt x="58" y="134"/>
                    <a:pt x="58" y="134"/>
                    <a:pt x="58" y="134"/>
                  </a:cubicBezTo>
                  <a:cubicBezTo>
                    <a:pt x="58" y="134"/>
                    <a:pt x="58" y="134"/>
                    <a:pt x="58" y="134"/>
                  </a:cubicBezTo>
                  <a:cubicBezTo>
                    <a:pt x="58" y="134"/>
                    <a:pt x="58" y="134"/>
                    <a:pt x="58" y="134"/>
                  </a:cubicBezTo>
                  <a:cubicBezTo>
                    <a:pt x="58" y="134"/>
                    <a:pt x="37" y="134"/>
                    <a:pt x="20" y="134"/>
                  </a:cubicBezTo>
                  <a:cubicBezTo>
                    <a:pt x="20" y="134"/>
                    <a:pt x="20" y="134"/>
                    <a:pt x="20" y="134"/>
                  </a:cubicBezTo>
                  <a:cubicBezTo>
                    <a:pt x="10" y="134"/>
                    <a:pt x="5" y="129"/>
                    <a:pt x="2" y="125"/>
                  </a:cubicBezTo>
                  <a:cubicBezTo>
                    <a:pt x="2" y="125"/>
                    <a:pt x="2" y="125"/>
                    <a:pt x="2" y="125"/>
                  </a:cubicBezTo>
                  <a:cubicBezTo>
                    <a:pt x="0" y="121"/>
                    <a:pt x="0" y="116"/>
                    <a:pt x="0" y="11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5" y="116"/>
                    <a:pt x="5" y="116"/>
                    <a:pt x="5" y="117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5" y="117"/>
                    <a:pt x="6" y="117"/>
                    <a:pt x="6" y="118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6" y="119"/>
                    <a:pt x="6" y="121"/>
                    <a:pt x="7" y="122"/>
                  </a:cubicBezTo>
                  <a:cubicBezTo>
                    <a:pt x="7" y="122"/>
                    <a:pt x="7" y="122"/>
                    <a:pt x="7" y="122"/>
                  </a:cubicBezTo>
                  <a:cubicBezTo>
                    <a:pt x="9" y="125"/>
                    <a:pt x="12" y="128"/>
                    <a:pt x="20" y="128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37" y="128"/>
                    <a:pt x="58" y="128"/>
                    <a:pt x="58" y="128"/>
                  </a:cubicBezTo>
                  <a:cubicBezTo>
                    <a:pt x="58" y="128"/>
                    <a:pt x="58" y="128"/>
                    <a:pt x="58" y="128"/>
                  </a:cubicBezTo>
                  <a:cubicBezTo>
                    <a:pt x="58" y="128"/>
                    <a:pt x="59" y="128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61" y="128"/>
                    <a:pt x="65" y="128"/>
                    <a:pt x="70" y="131"/>
                  </a:cubicBezTo>
                  <a:cubicBezTo>
                    <a:pt x="70" y="131"/>
                    <a:pt x="70" y="131"/>
                    <a:pt x="70" y="131"/>
                  </a:cubicBezTo>
                  <a:cubicBezTo>
                    <a:pt x="75" y="133"/>
                    <a:pt x="79" y="138"/>
                    <a:pt x="79" y="146"/>
                  </a:cubicBezTo>
                  <a:cubicBezTo>
                    <a:pt x="79" y="146"/>
                    <a:pt x="79" y="146"/>
                    <a:pt x="79" y="146"/>
                  </a:cubicBezTo>
                  <a:cubicBezTo>
                    <a:pt x="79" y="161"/>
                    <a:pt x="79" y="165"/>
                    <a:pt x="79" y="166"/>
                  </a:cubicBezTo>
                  <a:cubicBezTo>
                    <a:pt x="79" y="166"/>
                    <a:pt x="79" y="166"/>
                    <a:pt x="79" y="166"/>
                  </a:cubicBezTo>
                  <a:cubicBezTo>
                    <a:pt x="79" y="166"/>
                    <a:pt x="79" y="166"/>
                    <a:pt x="79" y="166"/>
                  </a:cubicBezTo>
                  <a:cubicBezTo>
                    <a:pt x="79" y="166"/>
                    <a:pt x="79" y="166"/>
                    <a:pt x="79" y="166"/>
                  </a:cubicBezTo>
                  <a:cubicBezTo>
                    <a:pt x="79" y="167"/>
                    <a:pt x="79" y="167"/>
                    <a:pt x="79" y="168"/>
                  </a:cubicBezTo>
                  <a:cubicBezTo>
                    <a:pt x="79" y="168"/>
                    <a:pt x="79" y="168"/>
                    <a:pt x="79" y="168"/>
                  </a:cubicBezTo>
                  <a:cubicBezTo>
                    <a:pt x="80" y="169"/>
                    <a:pt x="80" y="171"/>
                    <a:pt x="81" y="172"/>
                  </a:cubicBezTo>
                  <a:cubicBezTo>
                    <a:pt x="81" y="172"/>
                    <a:pt x="81" y="172"/>
                    <a:pt x="81" y="172"/>
                  </a:cubicBezTo>
                  <a:cubicBezTo>
                    <a:pt x="83" y="175"/>
                    <a:pt x="87" y="178"/>
                    <a:pt x="95" y="178"/>
                  </a:cubicBezTo>
                  <a:cubicBezTo>
                    <a:pt x="95" y="178"/>
                    <a:pt x="95" y="178"/>
                    <a:pt x="95" y="178"/>
                  </a:cubicBezTo>
                  <a:cubicBezTo>
                    <a:pt x="111" y="178"/>
                    <a:pt x="120" y="178"/>
                    <a:pt x="121" y="178"/>
                  </a:cubicBezTo>
                  <a:cubicBezTo>
                    <a:pt x="121" y="178"/>
                    <a:pt x="121" y="178"/>
                    <a:pt x="121" y="178"/>
                  </a:cubicBezTo>
                  <a:cubicBezTo>
                    <a:pt x="122" y="178"/>
                    <a:pt x="123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7" y="178"/>
                    <a:pt x="131" y="178"/>
                    <a:pt x="135" y="181"/>
                  </a:cubicBezTo>
                  <a:cubicBezTo>
                    <a:pt x="135" y="181"/>
                    <a:pt x="135" y="181"/>
                    <a:pt x="135" y="181"/>
                  </a:cubicBezTo>
                  <a:cubicBezTo>
                    <a:pt x="139" y="184"/>
                    <a:pt x="143" y="189"/>
                    <a:pt x="143" y="196"/>
                  </a:cubicBezTo>
                  <a:cubicBezTo>
                    <a:pt x="143" y="196"/>
                    <a:pt x="143" y="196"/>
                    <a:pt x="143" y="196"/>
                  </a:cubicBezTo>
                  <a:cubicBezTo>
                    <a:pt x="143" y="214"/>
                    <a:pt x="143" y="233"/>
                    <a:pt x="143" y="233"/>
                  </a:cubicBezTo>
                  <a:cubicBezTo>
                    <a:pt x="143" y="233"/>
                    <a:pt x="143" y="233"/>
                    <a:pt x="143" y="233"/>
                  </a:cubicBezTo>
                  <a:cubicBezTo>
                    <a:pt x="143" y="233"/>
                    <a:pt x="143" y="233"/>
                    <a:pt x="143" y="233"/>
                  </a:cubicBezTo>
                  <a:cubicBezTo>
                    <a:pt x="143" y="233"/>
                    <a:pt x="143" y="233"/>
                    <a:pt x="143" y="233"/>
                  </a:cubicBezTo>
                  <a:cubicBezTo>
                    <a:pt x="143" y="234"/>
                    <a:pt x="143" y="234"/>
                    <a:pt x="143" y="235"/>
                  </a:cubicBezTo>
                  <a:cubicBezTo>
                    <a:pt x="143" y="235"/>
                    <a:pt x="143" y="235"/>
                    <a:pt x="143" y="235"/>
                  </a:cubicBezTo>
                  <a:cubicBezTo>
                    <a:pt x="143" y="237"/>
                    <a:pt x="144" y="239"/>
                    <a:pt x="145" y="241"/>
                  </a:cubicBezTo>
                  <a:cubicBezTo>
                    <a:pt x="145" y="241"/>
                    <a:pt x="145" y="241"/>
                    <a:pt x="145" y="241"/>
                  </a:cubicBezTo>
                  <a:cubicBezTo>
                    <a:pt x="147" y="244"/>
                    <a:pt x="150" y="248"/>
                    <a:pt x="158" y="248"/>
                  </a:cubicBezTo>
                  <a:cubicBezTo>
                    <a:pt x="158" y="248"/>
                    <a:pt x="158" y="248"/>
                    <a:pt x="158" y="248"/>
                  </a:cubicBezTo>
                  <a:cubicBezTo>
                    <a:pt x="175" y="248"/>
                    <a:pt x="187" y="248"/>
                    <a:pt x="187" y="248"/>
                  </a:cubicBezTo>
                  <a:cubicBezTo>
                    <a:pt x="187" y="248"/>
                    <a:pt x="187" y="248"/>
                    <a:pt x="187" y="248"/>
                  </a:cubicBezTo>
                  <a:cubicBezTo>
                    <a:pt x="187" y="254"/>
                    <a:pt x="187" y="254"/>
                    <a:pt x="187" y="2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6" name="Freeform 164">
              <a:extLst>
                <a:ext uri="{FF2B5EF4-FFF2-40B4-BE49-F238E27FC236}">
                  <a16:creationId xmlns:a16="http://schemas.microsoft.com/office/drawing/2014/main" id="{D398D158-0E7E-4C8D-A16B-6D18C89BF3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97178" y="3166660"/>
              <a:ext cx="166687" cy="508000"/>
            </a:xfrm>
            <a:custGeom>
              <a:avLst/>
              <a:gdLst>
                <a:gd name="T0" fmla="*/ 44 w 45"/>
                <a:gd name="T1" fmla="*/ 73 h 138"/>
                <a:gd name="T2" fmla="*/ 43 w 45"/>
                <a:gd name="T3" fmla="*/ 134 h 138"/>
                <a:gd name="T4" fmla="*/ 41 w 45"/>
                <a:gd name="T5" fmla="*/ 136 h 138"/>
                <a:gd name="T6" fmla="*/ 21 w 45"/>
                <a:gd name="T7" fmla="*/ 138 h 138"/>
                <a:gd name="T8" fmla="*/ 2 w 45"/>
                <a:gd name="T9" fmla="*/ 136 h 138"/>
                <a:gd name="T10" fmla="*/ 0 w 45"/>
                <a:gd name="T11" fmla="*/ 134 h 138"/>
                <a:gd name="T12" fmla="*/ 0 w 45"/>
                <a:gd name="T13" fmla="*/ 109 h 138"/>
                <a:gd name="T14" fmla="*/ 0 w 45"/>
                <a:gd name="T15" fmla="*/ 97 h 138"/>
                <a:gd name="T16" fmla="*/ 1 w 45"/>
                <a:gd name="T17" fmla="*/ 73 h 138"/>
                <a:gd name="T18" fmla="*/ 2 w 45"/>
                <a:gd name="T19" fmla="*/ 71 h 138"/>
                <a:gd name="T20" fmla="*/ 22 w 45"/>
                <a:gd name="T21" fmla="*/ 69 h 138"/>
                <a:gd name="T22" fmla="*/ 42 w 45"/>
                <a:gd name="T23" fmla="*/ 71 h 138"/>
                <a:gd name="T24" fmla="*/ 44 w 45"/>
                <a:gd name="T25" fmla="*/ 73 h 138"/>
                <a:gd name="T26" fmla="*/ 45 w 45"/>
                <a:gd name="T27" fmla="*/ 4 h 138"/>
                <a:gd name="T28" fmla="*/ 44 w 45"/>
                <a:gd name="T29" fmla="*/ 65 h 138"/>
                <a:gd name="T30" fmla="*/ 42 w 45"/>
                <a:gd name="T31" fmla="*/ 67 h 138"/>
                <a:gd name="T32" fmla="*/ 22 w 45"/>
                <a:gd name="T33" fmla="*/ 69 h 138"/>
                <a:gd name="T34" fmla="*/ 3 w 45"/>
                <a:gd name="T35" fmla="*/ 67 h 138"/>
                <a:gd name="T36" fmla="*/ 1 w 45"/>
                <a:gd name="T37" fmla="*/ 65 h 138"/>
                <a:gd name="T38" fmla="*/ 1 w 45"/>
                <a:gd name="T39" fmla="*/ 40 h 138"/>
                <a:gd name="T40" fmla="*/ 1 w 45"/>
                <a:gd name="T41" fmla="*/ 28 h 138"/>
                <a:gd name="T42" fmla="*/ 1 w 45"/>
                <a:gd name="T43" fmla="*/ 4 h 138"/>
                <a:gd name="T44" fmla="*/ 3 w 45"/>
                <a:gd name="T45" fmla="*/ 2 h 138"/>
                <a:gd name="T46" fmla="*/ 23 w 45"/>
                <a:gd name="T47" fmla="*/ 0 h 138"/>
                <a:gd name="T48" fmla="*/ 43 w 45"/>
                <a:gd name="T49" fmla="*/ 2 h 138"/>
                <a:gd name="T50" fmla="*/ 45 w 45"/>
                <a:gd name="T51" fmla="*/ 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5" h="138">
                  <a:moveTo>
                    <a:pt x="44" y="73"/>
                  </a:moveTo>
                  <a:cubicBezTo>
                    <a:pt x="43" y="134"/>
                    <a:pt x="43" y="134"/>
                    <a:pt x="43" y="134"/>
                  </a:cubicBezTo>
                  <a:cubicBezTo>
                    <a:pt x="43" y="135"/>
                    <a:pt x="42" y="136"/>
                    <a:pt x="41" y="136"/>
                  </a:cubicBezTo>
                  <a:cubicBezTo>
                    <a:pt x="41" y="136"/>
                    <a:pt x="30" y="138"/>
                    <a:pt x="21" y="138"/>
                  </a:cubicBezTo>
                  <a:cubicBezTo>
                    <a:pt x="12" y="138"/>
                    <a:pt x="2" y="136"/>
                    <a:pt x="2" y="136"/>
                  </a:cubicBezTo>
                  <a:cubicBezTo>
                    <a:pt x="0" y="136"/>
                    <a:pt x="0" y="135"/>
                    <a:pt x="0" y="134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72"/>
                    <a:pt x="1" y="71"/>
                    <a:pt x="2" y="71"/>
                  </a:cubicBezTo>
                  <a:cubicBezTo>
                    <a:pt x="3" y="71"/>
                    <a:pt x="13" y="69"/>
                    <a:pt x="22" y="69"/>
                  </a:cubicBezTo>
                  <a:cubicBezTo>
                    <a:pt x="31" y="69"/>
                    <a:pt x="42" y="71"/>
                    <a:pt x="42" y="71"/>
                  </a:cubicBezTo>
                  <a:cubicBezTo>
                    <a:pt x="43" y="71"/>
                    <a:pt x="44" y="72"/>
                    <a:pt x="44" y="73"/>
                  </a:cubicBezTo>
                  <a:close/>
                  <a:moveTo>
                    <a:pt x="45" y="4"/>
                  </a:moveTo>
                  <a:cubicBezTo>
                    <a:pt x="44" y="65"/>
                    <a:pt x="44" y="65"/>
                    <a:pt x="44" y="65"/>
                  </a:cubicBezTo>
                  <a:cubicBezTo>
                    <a:pt x="44" y="66"/>
                    <a:pt x="43" y="67"/>
                    <a:pt x="42" y="67"/>
                  </a:cubicBezTo>
                  <a:cubicBezTo>
                    <a:pt x="42" y="67"/>
                    <a:pt x="31" y="69"/>
                    <a:pt x="22" y="69"/>
                  </a:cubicBezTo>
                  <a:cubicBezTo>
                    <a:pt x="13" y="69"/>
                    <a:pt x="3" y="67"/>
                    <a:pt x="3" y="67"/>
                  </a:cubicBezTo>
                  <a:cubicBezTo>
                    <a:pt x="1" y="67"/>
                    <a:pt x="1" y="66"/>
                    <a:pt x="1" y="65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2" y="2"/>
                    <a:pt x="3" y="2"/>
                  </a:cubicBezTo>
                  <a:cubicBezTo>
                    <a:pt x="4" y="2"/>
                    <a:pt x="14" y="0"/>
                    <a:pt x="23" y="0"/>
                  </a:cubicBezTo>
                  <a:cubicBezTo>
                    <a:pt x="32" y="0"/>
                    <a:pt x="43" y="2"/>
                    <a:pt x="43" y="2"/>
                  </a:cubicBezTo>
                  <a:cubicBezTo>
                    <a:pt x="44" y="2"/>
                    <a:pt x="45" y="3"/>
                    <a:pt x="45" y="4"/>
                  </a:cubicBez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7" name="Rectangle 165">
              <a:extLst>
                <a:ext uri="{FF2B5EF4-FFF2-40B4-BE49-F238E27FC236}">
                  <a16:creationId xmlns:a16="http://schemas.microsoft.com/office/drawing/2014/main" id="{25FD95D5-E924-4ED2-851C-DD210DDFEE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5128" y="3541310"/>
              <a:ext cx="31750" cy="34925"/>
            </a:xfrm>
            <a:prstGeom prst="rect">
              <a:avLst/>
            </a:pr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8" name="Rectangle 166">
              <a:extLst>
                <a:ext uri="{FF2B5EF4-FFF2-40B4-BE49-F238E27FC236}">
                  <a16:creationId xmlns:a16="http://schemas.microsoft.com/office/drawing/2014/main" id="{5E81944D-BB21-4D73-A8B6-BEC15A0659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5128" y="3582585"/>
              <a:ext cx="31750" cy="33337"/>
            </a:xfrm>
            <a:prstGeom prst="rect">
              <a:avLst/>
            </a:pr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9" name="Rectangle 167">
              <a:extLst>
                <a:ext uri="{FF2B5EF4-FFF2-40B4-BE49-F238E27FC236}">
                  <a16:creationId xmlns:a16="http://schemas.microsoft.com/office/drawing/2014/main" id="{FCAF1195-3342-4B84-9EE0-6A95CC6377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19403" y="3458760"/>
              <a:ext cx="33337" cy="31750"/>
            </a:xfrm>
            <a:prstGeom prst="rect">
              <a:avLst/>
            </a:pr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0" name="Freeform 168">
              <a:extLst>
                <a:ext uri="{FF2B5EF4-FFF2-40B4-BE49-F238E27FC236}">
                  <a16:creationId xmlns:a16="http://schemas.microsoft.com/office/drawing/2014/main" id="{E5E0D6BD-FDCA-42E4-ADF6-4CD83D63863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6228" y="3538135"/>
              <a:ext cx="36512" cy="38100"/>
            </a:xfrm>
            <a:custGeom>
              <a:avLst/>
              <a:gdLst>
                <a:gd name="T0" fmla="*/ 24 w 24"/>
                <a:gd name="T1" fmla="*/ 2 h 24"/>
                <a:gd name="T2" fmla="*/ 2 w 24"/>
                <a:gd name="T3" fmla="*/ 0 h 24"/>
                <a:gd name="T4" fmla="*/ 0 w 24"/>
                <a:gd name="T5" fmla="*/ 21 h 24"/>
                <a:gd name="T6" fmla="*/ 21 w 24"/>
                <a:gd name="T7" fmla="*/ 24 h 24"/>
                <a:gd name="T8" fmla="*/ 24 w 24"/>
                <a:gd name="T9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24" y="2"/>
                  </a:moveTo>
                  <a:lnTo>
                    <a:pt x="2" y="0"/>
                  </a:lnTo>
                  <a:lnTo>
                    <a:pt x="0" y="21"/>
                  </a:lnTo>
                  <a:lnTo>
                    <a:pt x="21" y="24"/>
                  </a:lnTo>
                  <a:lnTo>
                    <a:pt x="24" y="2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1" name="Rectangle 169">
              <a:extLst>
                <a:ext uri="{FF2B5EF4-FFF2-40B4-BE49-F238E27FC236}">
                  <a16:creationId xmlns:a16="http://schemas.microsoft.com/office/drawing/2014/main" id="{45565800-67DB-457A-B295-7B47C8AE72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9090" y="3582585"/>
              <a:ext cx="34925" cy="33337"/>
            </a:xfrm>
            <a:prstGeom prst="rect">
              <a:avLst/>
            </a:pr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2" name="Rectangle 170">
              <a:extLst>
                <a:ext uri="{FF2B5EF4-FFF2-40B4-BE49-F238E27FC236}">
                  <a16:creationId xmlns:a16="http://schemas.microsoft.com/office/drawing/2014/main" id="{03911B44-F491-4B4B-A023-6E5B09B8D0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19403" y="3498447"/>
              <a:ext cx="33337" cy="33338"/>
            </a:xfrm>
            <a:prstGeom prst="rect">
              <a:avLst/>
            </a:pr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3" name="Rectangle 171">
              <a:extLst>
                <a:ext uri="{FF2B5EF4-FFF2-40B4-BE49-F238E27FC236}">
                  <a16:creationId xmlns:a16="http://schemas.microsoft.com/office/drawing/2014/main" id="{047F3890-3258-4858-8B00-9EC50C13DB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5128" y="3458760"/>
              <a:ext cx="31750" cy="31750"/>
            </a:xfrm>
            <a:prstGeom prst="rect">
              <a:avLst/>
            </a:pr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4" name="Rectangle 172">
              <a:extLst>
                <a:ext uri="{FF2B5EF4-FFF2-40B4-BE49-F238E27FC236}">
                  <a16:creationId xmlns:a16="http://schemas.microsoft.com/office/drawing/2014/main" id="{9B784B81-5CA4-442E-8E23-FECE733BD4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16228" y="3582585"/>
              <a:ext cx="31750" cy="33337"/>
            </a:xfrm>
            <a:prstGeom prst="rect">
              <a:avLst/>
            </a:pr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5" name="Freeform 173">
              <a:extLst>
                <a:ext uri="{FF2B5EF4-FFF2-40B4-BE49-F238E27FC236}">
                  <a16:creationId xmlns:a16="http://schemas.microsoft.com/office/drawing/2014/main" id="{E15FDB9D-5E48-4CA8-B4B9-17398A46AC1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5128" y="3498447"/>
              <a:ext cx="31750" cy="34925"/>
            </a:xfrm>
            <a:custGeom>
              <a:avLst/>
              <a:gdLst>
                <a:gd name="T0" fmla="*/ 0 w 21"/>
                <a:gd name="T1" fmla="*/ 21 h 23"/>
                <a:gd name="T2" fmla="*/ 21 w 21"/>
                <a:gd name="T3" fmla="*/ 23 h 23"/>
                <a:gd name="T4" fmla="*/ 21 w 21"/>
                <a:gd name="T5" fmla="*/ 2 h 23"/>
                <a:gd name="T6" fmla="*/ 0 w 21"/>
                <a:gd name="T7" fmla="*/ 0 h 23"/>
                <a:gd name="T8" fmla="*/ 0 w 21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0" y="21"/>
                  </a:moveTo>
                  <a:lnTo>
                    <a:pt x="21" y="23"/>
                  </a:lnTo>
                  <a:lnTo>
                    <a:pt x="21" y="2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6" name="Freeform 174">
              <a:extLst>
                <a:ext uri="{FF2B5EF4-FFF2-40B4-BE49-F238E27FC236}">
                  <a16:creationId xmlns:a16="http://schemas.microsoft.com/office/drawing/2014/main" id="{4A874A86-DDCF-4C20-9070-87D59C6B27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16228" y="3190472"/>
              <a:ext cx="131762" cy="209550"/>
            </a:xfrm>
            <a:custGeom>
              <a:avLst/>
              <a:gdLst>
                <a:gd name="T0" fmla="*/ 2 w 36"/>
                <a:gd name="T1" fmla="*/ 0 h 57"/>
                <a:gd name="T2" fmla="*/ 1 w 36"/>
                <a:gd name="T3" fmla="*/ 2 h 57"/>
                <a:gd name="T4" fmla="*/ 0 w 36"/>
                <a:gd name="T5" fmla="*/ 55 h 57"/>
                <a:gd name="T6" fmla="*/ 1 w 36"/>
                <a:gd name="T7" fmla="*/ 57 h 57"/>
                <a:gd name="T8" fmla="*/ 33 w 36"/>
                <a:gd name="T9" fmla="*/ 57 h 57"/>
                <a:gd name="T10" fmla="*/ 35 w 36"/>
                <a:gd name="T11" fmla="*/ 56 h 57"/>
                <a:gd name="T12" fmla="*/ 36 w 36"/>
                <a:gd name="T13" fmla="*/ 2 h 57"/>
                <a:gd name="T14" fmla="*/ 34 w 36"/>
                <a:gd name="T15" fmla="*/ 0 h 57"/>
                <a:gd name="T16" fmla="*/ 2 w 36"/>
                <a:gd name="T17" fmla="*/ 0 h 57"/>
                <a:gd name="T18" fmla="*/ 19 w 36"/>
                <a:gd name="T19" fmla="*/ 45 h 57"/>
                <a:gd name="T20" fmla="*/ 15 w 36"/>
                <a:gd name="T21" fmla="*/ 45 h 57"/>
                <a:gd name="T22" fmla="*/ 15 w 36"/>
                <a:gd name="T23" fmla="*/ 41 h 57"/>
                <a:gd name="T24" fmla="*/ 19 w 36"/>
                <a:gd name="T25" fmla="*/ 41 h 57"/>
                <a:gd name="T26" fmla="*/ 19 w 36"/>
                <a:gd name="T27" fmla="*/ 45 h 57"/>
                <a:gd name="T28" fmla="*/ 24 w 36"/>
                <a:gd name="T29" fmla="*/ 40 h 57"/>
                <a:gd name="T30" fmla="*/ 23 w 36"/>
                <a:gd name="T31" fmla="*/ 40 h 57"/>
                <a:gd name="T32" fmla="*/ 22 w 36"/>
                <a:gd name="T33" fmla="*/ 40 h 57"/>
                <a:gd name="T34" fmla="*/ 17 w 36"/>
                <a:gd name="T35" fmla="*/ 37 h 57"/>
                <a:gd name="T36" fmla="*/ 12 w 36"/>
                <a:gd name="T37" fmla="*/ 39 h 57"/>
                <a:gd name="T38" fmla="*/ 10 w 36"/>
                <a:gd name="T39" fmla="*/ 39 h 57"/>
                <a:gd name="T40" fmla="*/ 10 w 36"/>
                <a:gd name="T41" fmla="*/ 37 h 57"/>
                <a:gd name="T42" fmla="*/ 17 w 36"/>
                <a:gd name="T43" fmla="*/ 35 h 57"/>
                <a:gd name="T44" fmla="*/ 24 w 36"/>
                <a:gd name="T45" fmla="*/ 38 h 57"/>
                <a:gd name="T46" fmla="*/ 24 w 36"/>
                <a:gd name="T47" fmla="*/ 40 h 57"/>
                <a:gd name="T48" fmla="*/ 28 w 36"/>
                <a:gd name="T49" fmla="*/ 36 h 57"/>
                <a:gd name="T50" fmla="*/ 27 w 36"/>
                <a:gd name="T51" fmla="*/ 37 h 57"/>
                <a:gd name="T52" fmla="*/ 26 w 36"/>
                <a:gd name="T53" fmla="*/ 36 h 57"/>
                <a:gd name="T54" fmla="*/ 17 w 36"/>
                <a:gd name="T55" fmla="*/ 32 h 57"/>
                <a:gd name="T56" fmla="*/ 9 w 36"/>
                <a:gd name="T57" fmla="*/ 36 h 57"/>
                <a:gd name="T58" fmla="*/ 7 w 36"/>
                <a:gd name="T59" fmla="*/ 36 h 57"/>
                <a:gd name="T60" fmla="*/ 7 w 36"/>
                <a:gd name="T61" fmla="*/ 34 h 57"/>
                <a:gd name="T62" fmla="*/ 17 w 36"/>
                <a:gd name="T63" fmla="*/ 30 h 57"/>
                <a:gd name="T64" fmla="*/ 28 w 36"/>
                <a:gd name="T65" fmla="*/ 35 h 57"/>
                <a:gd name="T66" fmla="*/ 28 w 36"/>
                <a:gd name="T67" fmla="*/ 3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6" h="57">
                  <a:moveTo>
                    <a:pt x="2" y="0"/>
                  </a:moveTo>
                  <a:cubicBezTo>
                    <a:pt x="1" y="0"/>
                    <a:pt x="1" y="1"/>
                    <a:pt x="1" y="2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0" y="57"/>
                    <a:pt x="1" y="57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4" y="57"/>
                    <a:pt x="35" y="56"/>
                    <a:pt x="35" y="56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lnTo>
                    <a:pt x="2" y="0"/>
                  </a:lnTo>
                  <a:close/>
                  <a:moveTo>
                    <a:pt x="19" y="45"/>
                  </a:moveTo>
                  <a:cubicBezTo>
                    <a:pt x="18" y="46"/>
                    <a:pt x="16" y="46"/>
                    <a:pt x="15" y="45"/>
                  </a:cubicBezTo>
                  <a:cubicBezTo>
                    <a:pt x="14" y="44"/>
                    <a:pt x="14" y="42"/>
                    <a:pt x="15" y="41"/>
                  </a:cubicBezTo>
                  <a:cubicBezTo>
                    <a:pt x="16" y="39"/>
                    <a:pt x="18" y="40"/>
                    <a:pt x="19" y="41"/>
                  </a:cubicBezTo>
                  <a:cubicBezTo>
                    <a:pt x="20" y="42"/>
                    <a:pt x="20" y="44"/>
                    <a:pt x="19" y="45"/>
                  </a:cubicBezTo>
                  <a:close/>
                  <a:moveTo>
                    <a:pt x="24" y="40"/>
                  </a:moveTo>
                  <a:cubicBezTo>
                    <a:pt x="24" y="40"/>
                    <a:pt x="24" y="40"/>
                    <a:pt x="23" y="40"/>
                  </a:cubicBezTo>
                  <a:cubicBezTo>
                    <a:pt x="23" y="40"/>
                    <a:pt x="23" y="40"/>
                    <a:pt x="22" y="40"/>
                  </a:cubicBezTo>
                  <a:cubicBezTo>
                    <a:pt x="21" y="38"/>
                    <a:pt x="19" y="37"/>
                    <a:pt x="17" y="37"/>
                  </a:cubicBezTo>
                  <a:cubicBezTo>
                    <a:pt x="15" y="37"/>
                    <a:pt x="13" y="38"/>
                    <a:pt x="12" y="39"/>
                  </a:cubicBezTo>
                  <a:cubicBezTo>
                    <a:pt x="11" y="40"/>
                    <a:pt x="10" y="40"/>
                    <a:pt x="10" y="39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2" y="35"/>
                    <a:pt x="15" y="35"/>
                    <a:pt x="17" y="35"/>
                  </a:cubicBezTo>
                  <a:cubicBezTo>
                    <a:pt x="20" y="35"/>
                    <a:pt x="22" y="36"/>
                    <a:pt x="24" y="38"/>
                  </a:cubicBezTo>
                  <a:cubicBezTo>
                    <a:pt x="25" y="38"/>
                    <a:pt x="25" y="39"/>
                    <a:pt x="24" y="40"/>
                  </a:cubicBezTo>
                  <a:close/>
                  <a:moveTo>
                    <a:pt x="28" y="36"/>
                  </a:moveTo>
                  <a:cubicBezTo>
                    <a:pt x="28" y="37"/>
                    <a:pt x="27" y="37"/>
                    <a:pt x="27" y="37"/>
                  </a:cubicBezTo>
                  <a:cubicBezTo>
                    <a:pt x="27" y="37"/>
                    <a:pt x="26" y="37"/>
                    <a:pt x="26" y="36"/>
                  </a:cubicBezTo>
                  <a:cubicBezTo>
                    <a:pt x="24" y="34"/>
                    <a:pt x="20" y="32"/>
                    <a:pt x="17" y="32"/>
                  </a:cubicBezTo>
                  <a:cubicBezTo>
                    <a:pt x="14" y="32"/>
                    <a:pt x="11" y="33"/>
                    <a:pt x="9" y="36"/>
                  </a:cubicBezTo>
                  <a:cubicBezTo>
                    <a:pt x="8" y="36"/>
                    <a:pt x="7" y="36"/>
                    <a:pt x="7" y="36"/>
                  </a:cubicBezTo>
                  <a:cubicBezTo>
                    <a:pt x="6" y="35"/>
                    <a:pt x="6" y="34"/>
                    <a:pt x="7" y="34"/>
                  </a:cubicBezTo>
                  <a:cubicBezTo>
                    <a:pt x="10" y="31"/>
                    <a:pt x="13" y="30"/>
                    <a:pt x="17" y="30"/>
                  </a:cubicBezTo>
                  <a:cubicBezTo>
                    <a:pt x="21" y="30"/>
                    <a:pt x="25" y="31"/>
                    <a:pt x="28" y="35"/>
                  </a:cubicBezTo>
                  <a:cubicBezTo>
                    <a:pt x="28" y="35"/>
                    <a:pt x="28" y="36"/>
                    <a:pt x="28" y="36"/>
                  </a:cubicBez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7" name="Freeform 175">
              <a:extLst>
                <a:ext uri="{FF2B5EF4-FFF2-40B4-BE49-F238E27FC236}">
                  <a16:creationId xmlns:a16="http://schemas.microsoft.com/office/drawing/2014/main" id="{E9C6A66A-8558-4D3E-8825-BE9B5507C72B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2740" y="3406372"/>
              <a:ext cx="53975" cy="6350"/>
            </a:xfrm>
            <a:custGeom>
              <a:avLst/>
              <a:gdLst>
                <a:gd name="T0" fmla="*/ 0 w 35"/>
                <a:gd name="T1" fmla="*/ 3 h 5"/>
                <a:gd name="T2" fmla="*/ 35 w 35"/>
                <a:gd name="T3" fmla="*/ 5 h 5"/>
                <a:gd name="T4" fmla="*/ 35 w 35"/>
                <a:gd name="T5" fmla="*/ 0 h 5"/>
                <a:gd name="T6" fmla="*/ 0 w 35"/>
                <a:gd name="T7" fmla="*/ 0 h 5"/>
                <a:gd name="T8" fmla="*/ 0 w 3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5">
                  <a:moveTo>
                    <a:pt x="0" y="3"/>
                  </a:moveTo>
                  <a:lnTo>
                    <a:pt x="35" y="5"/>
                  </a:lnTo>
                  <a:lnTo>
                    <a:pt x="35" y="0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8" name="Rectangle 176">
              <a:extLst>
                <a:ext uri="{FF2B5EF4-FFF2-40B4-BE49-F238E27FC236}">
                  <a16:creationId xmlns:a16="http://schemas.microsoft.com/office/drawing/2014/main" id="{949A2C10-5808-4A28-969D-6B68AE6F64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3853" y="3458760"/>
              <a:ext cx="33337" cy="31750"/>
            </a:xfrm>
            <a:prstGeom prst="rect">
              <a:avLst/>
            </a:pr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9" name="Freeform 177">
              <a:extLst>
                <a:ext uri="{FF2B5EF4-FFF2-40B4-BE49-F238E27FC236}">
                  <a16:creationId xmlns:a16="http://schemas.microsoft.com/office/drawing/2014/main" id="{50F6A032-EF97-4AB4-B7C9-B0754E52D3E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9090" y="3541310"/>
              <a:ext cx="34925" cy="34925"/>
            </a:xfrm>
            <a:custGeom>
              <a:avLst/>
              <a:gdLst>
                <a:gd name="T0" fmla="*/ 0 w 22"/>
                <a:gd name="T1" fmla="*/ 22 h 22"/>
                <a:gd name="T2" fmla="*/ 22 w 22"/>
                <a:gd name="T3" fmla="*/ 22 h 22"/>
                <a:gd name="T4" fmla="*/ 22 w 22"/>
                <a:gd name="T5" fmla="*/ 0 h 22"/>
                <a:gd name="T6" fmla="*/ 3 w 22"/>
                <a:gd name="T7" fmla="*/ 0 h 22"/>
                <a:gd name="T8" fmla="*/ 0 w 22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2">
                  <a:moveTo>
                    <a:pt x="0" y="22"/>
                  </a:moveTo>
                  <a:lnTo>
                    <a:pt x="22" y="22"/>
                  </a:lnTo>
                  <a:lnTo>
                    <a:pt x="22" y="0"/>
                  </a:lnTo>
                  <a:lnTo>
                    <a:pt x="3" y="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0" name="Rectangle 178">
              <a:extLst>
                <a:ext uri="{FF2B5EF4-FFF2-40B4-BE49-F238E27FC236}">
                  <a16:creationId xmlns:a16="http://schemas.microsoft.com/office/drawing/2014/main" id="{03F9B0D9-3E84-41E3-B0EA-CCB2C62194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3853" y="3498447"/>
              <a:ext cx="33337" cy="33338"/>
            </a:xfrm>
            <a:prstGeom prst="rect">
              <a:avLst/>
            </a:pr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1" name="Freeform 179">
              <a:extLst>
                <a:ext uri="{FF2B5EF4-FFF2-40B4-BE49-F238E27FC236}">
                  <a16:creationId xmlns:a16="http://schemas.microsoft.com/office/drawing/2014/main" id="{155B5CE6-2D7B-4805-BC97-64BCB67A82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00353" y="3166660"/>
              <a:ext cx="163512" cy="254000"/>
            </a:xfrm>
            <a:custGeom>
              <a:avLst/>
              <a:gdLst>
                <a:gd name="T0" fmla="*/ 22 w 44"/>
                <a:gd name="T1" fmla="*/ 0 h 69"/>
                <a:gd name="T2" fmla="*/ 2 w 44"/>
                <a:gd name="T3" fmla="*/ 2 h 69"/>
                <a:gd name="T4" fmla="*/ 0 w 44"/>
                <a:gd name="T5" fmla="*/ 4 h 69"/>
                <a:gd name="T6" fmla="*/ 0 w 44"/>
                <a:gd name="T7" fmla="*/ 28 h 69"/>
                <a:gd name="T8" fmla="*/ 0 w 44"/>
                <a:gd name="T9" fmla="*/ 40 h 69"/>
                <a:gd name="T10" fmla="*/ 0 w 44"/>
                <a:gd name="T11" fmla="*/ 65 h 69"/>
                <a:gd name="T12" fmla="*/ 2 w 44"/>
                <a:gd name="T13" fmla="*/ 67 h 69"/>
                <a:gd name="T14" fmla="*/ 21 w 44"/>
                <a:gd name="T15" fmla="*/ 69 h 69"/>
                <a:gd name="T16" fmla="*/ 41 w 44"/>
                <a:gd name="T17" fmla="*/ 67 h 69"/>
                <a:gd name="T18" fmla="*/ 43 w 44"/>
                <a:gd name="T19" fmla="*/ 65 h 69"/>
                <a:gd name="T20" fmla="*/ 44 w 44"/>
                <a:gd name="T21" fmla="*/ 4 h 69"/>
                <a:gd name="T22" fmla="*/ 42 w 44"/>
                <a:gd name="T23" fmla="*/ 2 h 69"/>
                <a:gd name="T24" fmla="*/ 22 w 44"/>
                <a:gd name="T25" fmla="*/ 0 h 69"/>
                <a:gd name="T26" fmla="*/ 29 w 44"/>
                <a:gd name="T27" fmla="*/ 67 h 69"/>
                <a:gd name="T28" fmla="*/ 14 w 44"/>
                <a:gd name="T29" fmla="*/ 66 h 69"/>
                <a:gd name="T30" fmla="*/ 14 w 44"/>
                <a:gd name="T31" fmla="*/ 65 h 69"/>
                <a:gd name="T32" fmla="*/ 29 w 44"/>
                <a:gd name="T33" fmla="*/ 65 h 69"/>
                <a:gd name="T34" fmla="*/ 29 w 44"/>
                <a:gd name="T35" fmla="*/ 67 h 69"/>
                <a:gd name="T36" fmla="*/ 40 w 44"/>
                <a:gd name="T37" fmla="*/ 8 h 69"/>
                <a:gd name="T38" fmla="*/ 39 w 44"/>
                <a:gd name="T39" fmla="*/ 62 h 69"/>
                <a:gd name="T40" fmla="*/ 37 w 44"/>
                <a:gd name="T41" fmla="*/ 63 h 69"/>
                <a:gd name="T42" fmla="*/ 5 w 44"/>
                <a:gd name="T43" fmla="*/ 63 h 69"/>
                <a:gd name="T44" fmla="*/ 4 w 44"/>
                <a:gd name="T45" fmla="*/ 61 h 69"/>
                <a:gd name="T46" fmla="*/ 5 w 44"/>
                <a:gd name="T47" fmla="*/ 8 h 69"/>
                <a:gd name="T48" fmla="*/ 6 w 44"/>
                <a:gd name="T49" fmla="*/ 6 h 69"/>
                <a:gd name="T50" fmla="*/ 38 w 44"/>
                <a:gd name="T51" fmla="*/ 6 h 69"/>
                <a:gd name="T52" fmla="*/ 40 w 44"/>
                <a:gd name="T53" fmla="*/ 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4" h="69">
                  <a:moveTo>
                    <a:pt x="22" y="0"/>
                  </a:moveTo>
                  <a:cubicBezTo>
                    <a:pt x="13" y="0"/>
                    <a:pt x="3" y="2"/>
                    <a:pt x="2" y="2"/>
                  </a:cubicBezTo>
                  <a:cubicBezTo>
                    <a:pt x="1" y="2"/>
                    <a:pt x="1" y="3"/>
                    <a:pt x="0" y="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0" y="67"/>
                    <a:pt x="2" y="67"/>
                  </a:cubicBezTo>
                  <a:cubicBezTo>
                    <a:pt x="2" y="67"/>
                    <a:pt x="12" y="69"/>
                    <a:pt x="21" y="69"/>
                  </a:cubicBezTo>
                  <a:cubicBezTo>
                    <a:pt x="30" y="69"/>
                    <a:pt x="41" y="67"/>
                    <a:pt x="41" y="67"/>
                  </a:cubicBezTo>
                  <a:cubicBezTo>
                    <a:pt x="42" y="67"/>
                    <a:pt x="43" y="66"/>
                    <a:pt x="43" y="65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3"/>
                    <a:pt x="43" y="2"/>
                    <a:pt x="42" y="2"/>
                  </a:cubicBezTo>
                  <a:cubicBezTo>
                    <a:pt x="42" y="2"/>
                    <a:pt x="31" y="0"/>
                    <a:pt x="22" y="0"/>
                  </a:cubicBezTo>
                  <a:close/>
                  <a:moveTo>
                    <a:pt x="29" y="67"/>
                  </a:moveTo>
                  <a:cubicBezTo>
                    <a:pt x="14" y="66"/>
                    <a:pt x="14" y="66"/>
                    <a:pt x="14" y="66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9" y="65"/>
                    <a:pt x="29" y="65"/>
                    <a:pt x="29" y="65"/>
                  </a:cubicBezTo>
                  <a:lnTo>
                    <a:pt x="29" y="67"/>
                  </a:lnTo>
                  <a:close/>
                  <a:moveTo>
                    <a:pt x="40" y="8"/>
                  </a:moveTo>
                  <a:cubicBezTo>
                    <a:pt x="39" y="62"/>
                    <a:pt x="39" y="62"/>
                    <a:pt x="39" y="62"/>
                  </a:cubicBezTo>
                  <a:cubicBezTo>
                    <a:pt x="39" y="62"/>
                    <a:pt x="38" y="63"/>
                    <a:pt x="37" y="63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4" y="63"/>
                    <a:pt x="4" y="62"/>
                    <a:pt x="4" y="61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6"/>
                    <a:pt x="6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9" y="6"/>
                    <a:pt x="40" y="7"/>
                    <a:pt x="40" y="8"/>
                  </a:cubicBez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2" name="Freeform 180">
              <a:extLst>
                <a:ext uri="{FF2B5EF4-FFF2-40B4-BE49-F238E27FC236}">
                  <a16:creationId xmlns:a16="http://schemas.microsoft.com/office/drawing/2014/main" id="{B7825F93-FD85-4FBB-A2F7-103F17665B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97178" y="3420660"/>
              <a:ext cx="161925" cy="254000"/>
            </a:xfrm>
            <a:custGeom>
              <a:avLst/>
              <a:gdLst>
                <a:gd name="T0" fmla="*/ 2 w 44"/>
                <a:gd name="T1" fmla="*/ 2 h 69"/>
                <a:gd name="T2" fmla="*/ 0 w 44"/>
                <a:gd name="T3" fmla="*/ 28 h 69"/>
                <a:gd name="T4" fmla="*/ 0 w 44"/>
                <a:gd name="T5" fmla="*/ 65 h 69"/>
                <a:gd name="T6" fmla="*/ 21 w 44"/>
                <a:gd name="T7" fmla="*/ 69 h 69"/>
                <a:gd name="T8" fmla="*/ 43 w 44"/>
                <a:gd name="T9" fmla="*/ 65 h 69"/>
                <a:gd name="T10" fmla="*/ 42 w 44"/>
                <a:gd name="T11" fmla="*/ 2 h 69"/>
                <a:gd name="T12" fmla="*/ 27 w 44"/>
                <a:gd name="T13" fmla="*/ 10 h 69"/>
                <a:gd name="T14" fmla="*/ 18 w 44"/>
                <a:gd name="T15" fmla="*/ 19 h 69"/>
                <a:gd name="T16" fmla="*/ 27 w 44"/>
                <a:gd name="T17" fmla="*/ 10 h 69"/>
                <a:gd name="T18" fmla="*/ 18 w 44"/>
                <a:gd name="T19" fmla="*/ 21 h 69"/>
                <a:gd name="T20" fmla="*/ 27 w 44"/>
                <a:gd name="T21" fmla="*/ 30 h 69"/>
                <a:gd name="T22" fmla="*/ 26 w 44"/>
                <a:gd name="T23" fmla="*/ 33 h 69"/>
                <a:gd name="T24" fmla="*/ 17 w 44"/>
                <a:gd name="T25" fmla="*/ 42 h 69"/>
                <a:gd name="T26" fmla="*/ 26 w 44"/>
                <a:gd name="T27" fmla="*/ 33 h 69"/>
                <a:gd name="T28" fmla="*/ 15 w 44"/>
                <a:gd name="T29" fmla="*/ 10 h 69"/>
                <a:gd name="T30" fmla="*/ 6 w 44"/>
                <a:gd name="T31" fmla="*/ 19 h 69"/>
                <a:gd name="T32" fmla="*/ 6 w 44"/>
                <a:gd name="T33" fmla="*/ 21 h 69"/>
                <a:gd name="T34" fmla="*/ 15 w 44"/>
                <a:gd name="T35" fmla="*/ 30 h 69"/>
                <a:gd name="T36" fmla="*/ 6 w 44"/>
                <a:gd name="T37" fmla="*/ 21 h 69"/>
                <a:gd name="T38" fmla="*/ 15 w 44"/>
                <a:gd name="T39" fmla="*/ 33 h 69"/>
                <a:gd name="T40" fmla="*/ 5 w 44"/>
                <a:gd name="T41" fmla="*/ 41 h 69"/>
                <a:gd name="T42" fmla="*/ 5 w 44"/>
                <a:gd name="T43" fmla="*/ 53 h 69"/>
                <a:gd name="T44" fmla="*/ 14 w 44"/>
                <a:gd name="T45" fmla="*/ 44 h 69"/>
                <a:gd name="T46" fmla="*/ 5 w 44"/>
                <a:gd name="T47" fmla="*/ 53 h 69"/>
                <a:gd name="T48" fmla="*/ 17 w 44"/>
                <a:gd name="T49" fmla="*/ 44 h 69"/>
                <a:gd name="T50" fmla="*/ 26 w 44"/>
                <a:gd name="T51" fmla="*/ 53 h 69"/>
                <a:gd name="T52" fmla="*/ 38 w 44"/>
                <a:gd name="T53" fmla="*/ 53 h 69"/>
                <a:gd name="T54" fmla="*/ 29 w 44"/>
                <a:gd name="T55" fmla="*/ 44 h 69"/>
                <a:gd name="T56" fmla="*/ 38 w 44"/>
                <a:gd name="T57" fmla="*/ 53 h 69"/>
                <a:gd name="T58" fmla="*/ 29 w 44"/>
                <a:gd name="T59" fmla="*/ 42 h 69"/>
                <a:gd name="T60" fmla="*/ 38 w 44"/>
                <a:gd name="T61" fmla="*/ 33 h 69"/>
                <a:gd name="T62" fmla="*/ 38 w 44"/>
                <a:gd name="T63" fmla="*/ 31 h 69"/>
                <a:gd name="T64" fmla="*/ 29 w 44"/>
                <a:gd name="T65" fmla="*/ 21 h 69"/>
                <a:gd name="T66" fmla="*/ 38 w 44"/>
                <a:gd name="T67" fmla="*/ 31 h 69"/>
                <a:gd name="T68" fmla="*/ 29 w 44"/>
                <a:gd name="T69" fmla="*/ 19 h 69"/>
                <a:gd name="T70" fmla="*/ 38 w 44"/>
                <a:gd name="T71" fmla="*/ 1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" h="69">
                  <a:moveTo>
                    <a:pt x="22" y="0"/>
                  </a:moveTo>
                  <a:cubicBezTo>
                    <a:pt x="13" y="0"/>
                    <a:pt x="3" y="2"/>
                    <a:pt x="2" y="2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0" y="67"/>
                    <a:pt x="2" y="67"/>
                  </a:cubicBezTo>
                  <a:cubicBezTo>
                    <a:pt x="2" y="67"/>
                    <a:pt x="12" y="69"/>
                    <a:pt x="21" y="69"/>
                  </a:cubicBezTo>
                  <a:cubicBezTo>
                    <a:pt x="30" y="69"/>
                    <a:pt x="41" y="67"/>
                    <a:pt x="41" y="67"/>
                  </a:cubicBezTo>
                  <a:cubicBezTo>
                    <a:pt x="42" y="67"/>
                    <a:pt x="43" y="66"/>
                    <a:pt x="43" y="65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3"/>
                    <a:pt x="43" y="2"/>
                    <a:pt x="42" y="2"/>
                  </a:cubicBezTo>
                  <a:cubicBezTo>
                    <a:pt x="42" y="2"/>
                    <a:pt x="31" y="0"/>
                    <a:pt x="22" y="0"/>
                  </a:cubicBezTo>
                  <a:close/>
                  <a:moveTo>
                    <a:pt x="27" y="10"/>
                  </a:moveTo>
                  <a:cubicBezTo>
                    <a:pt x="27" y="19"/>
                    <a:pt x="27" y="19"/>
                    <a:pt x="27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0"/>
                    <a:pt x="18" y="10"/>
                    <a:pt x="18" y="10"/>
                  </a:cubicBezTo>
                  <a:lnTo>
                    <a:pt x="27" y="10"/>
                  </a:lnTo>
                  <a:close/>
                  <a:moveTo>
                    <a:pt x="18" y="30"/>
                  </a:moveTo>
                  <a:cubicBezTo>
                    <a:pt x="18" y="21"/>
                    <a:pt x="18" y="21"/>
                    <a:pt x="18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30"/>
                    <a:pt x="27" y="30"/>
                    <a:pt x="27" y="30"/>
                  </a:cubicBezTo>
                  <a:lnTo>
                    <a:pt x="18" y="30"/>
                  </a:lnTo>
                  <a:close/>
                  <a:moveTo>
                    <a:pt x="26" y="33"/>
                  </a:moveTo>
                  <a:cubicBezTo>
                    <a:pt x="26" y="42"/>
                    <a:pt x="26" y="42"/>
                    <a:pt x="26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8" y="33"/>
                    <a:pt x="18" y="33"/>
                    <a:pt x="18" y="33"/>
                  </a:cubicBezTo>
                  <a:lnTo>
                    <a:pt x="26" y="33"/>
                  </a:lnTo>
                  <a:close/>
                  <a:moveTo>
                    <a:pt x="6" y="10"/>
                  </a:moveTo>
                  <a:cubicBezTo>
                    <a:pt x="15" y="10"/>
                    <a:pt x="15" y="10"/>
                    <a:pt x="15" y="10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6" y="19"/>
                    <a:pt x="6" y="19"/>
                    <a:pt x="6" y="19"/>
                  </a:cubicBezTo>
                  <a:lnTo>
                    <a:pt x="6" y="10"/>
                  </a:lnTo>
                  <a:close/>
                  <a:moveTo>
                    <a:pt x="6" y="21"/>
                  </a:moveTo>
                  <a:cubicBezTo>
                    <a:pt x="15" y="21"/>
                    <a:pt x="15" y="21"/>
                    <a:pt x="15" y="2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6" y="30"/>
                    <a:pt x="6" y="30"/>
                    <a:pt x="6" y="30"/>
                  </a:cubicBezTo>
                  <a:lnTo>
                    <a:pt x="6" y="21"/>
                  </a:lnTo>
                  <a:close/>
                  <a:moveTo>
                    <a:pt x="6" y="32"/>
                  </a:moveTo>
                  <a:cubicBezTo>
                    <a:pt x="15" y="33"/>
                    <a:pt x="15" y="33"/>
                    <a:pt x="15" y="33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5" y="41"/>
                    <a:pt x="5" y="41"/>
                    <a:pt x="5" y="41"/>
                  </a:cubicBezTo>
                  <a:lnTo>
                    <a:pt x="6" y="32"/>
                  </a:lnTo>
                  <a:close/>
                  <a:moveTo>
                    <a:pt x="5" y="53"/>
                  </a:moveTo>
                  <a:cubicBezTo>
                    <a:pt x="5" y="44"/>
                    <a:pt x="5" y="44"/>
                    <a:pt x="5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53"/>
                    <a:pt x="14" y="53"/>
                    <a:pt x="14" y="53"/>
                  </a:cubicBezTo>
                  <a:lnTo>
                    <a:pt x="5" y="53"/>
                  </a:lnTo>
                  <a:close/>
                  <a:moveTo>
                    <a:pt x="17" y="53"/>
                  </a:moveTo>
                  <a:cubicBezTo>
                    <a:pt x="17" y="44"/>
                    <a:pt x="17" y="44"/>
                    <a:pt x="17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53"/>
                    <a:pt x="26" y="53"/>
                    <a:pt x="26" y="53"/>
                  </a:cubicBezTo>
                  <a:lnTo>
                    <a:pt x="17" y="53"/>
                  </a:lnTo>
                  <a:close/>
                  <a:moveTo>
                    <a:pt x="38" y="53"/>
                  </a:moveTo>
                  <a:cubicBezTo>
                    <a:pt x="29" y="53"/>
                    <a:pt x="29" y="53"/>
                    <a:pt x="29" y="53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38" y="44"/>
                    <a:pt x="38" y="44"/>
                    <a:pt x="38" y="44"/>
                  </a:cubicBezTo>
                  <a:lnTo>
                    <a:pt x="38" y="53"/>
                  </a:lnTo>
                  <a:close/>
                  <a:moveTo>
                    <a:pt x="38" y="42"/>
                  </a:moveTo>
                  <a:cubicBezTo>
                    <a:pt x="29" y="42"/>
                    <a:pt x="29" y="42"/>
                    <a:pt x="29" y="42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8" y="33"/>
                    <a:pt x="38" y="33"/>
                    <a:pt x="38" y="33"/>
                  </a:cubicBezTo>
                  <a:lnTo>
                    <a:pt x="38" y="42"/>
                  </a:lnTo>
                  <a:close/>
                  <a:moveTo>
                    <a:pt x="38" y="31"/>
                  </a:moveTo>
                  <a:cubicBezTo>
                    <a:pt x="29" y="30"/>
                    <a:pt x="29" y="30"/>
                    <a:pt x="29" y="30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8" y="22"/>
                    <a:pt x="38" y="22"/>
                    <a:pt x="38" y="22"/>
                  </a:cubicBezTo>
                  <a:lnTo>
                    <a:pt x="38" y="31"/>
                  </a:lnTo>
                  <a:close/>
                  <a:moveTo>
                    <a:pt x="38" y="19"/>
                  </a:moveTo>
                  <a:cubicBezTo>
                    <a:pt x="29" y="19"/>
                    <a:pt x="29" y="19"/>
                    <a:pt x="29" y="19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19"/>
                  </a:lnTo>
                  <a:close/>
                </a:path>
              </a:pathLst>
            </a:custGeom>
            <a:solidFill>
              <a:srgbClr val="25384B"/>
            </a:solidFill>
            <a:ln>
              <a:solidFill>
                <a:srgbClr val="25384B"/>
              </a:solidFill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3" name="Freeform 181">
              <a:extLst>
                <a:ext uri="{FF2B5EF4-FFF2-40B4-BE49-F238E27FC236}">
                  <a16:creationId xmlns:a16="http://schemas.microsoft.com/office/drawing/2014/main" id="{F668337F-A127-476C-B965-8CE40FA62446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8453" y="3300010"/>
              <a:ext cx="79375" cy="25400"/>
            </a:xfrm>
            <a:custGeom>
              <a:avLst/>
              <a:gdLst>
                <a:gd name="T0" fmla="*/ 11 w 22"/>
                <a:gd name="T1" fmla="*/ 0 h 7"/>
                <a:gd name="T2" fmla="*/ 1 w 22"/>
                <a:gd name="T3" fmla="*/ 4 h 7"/>
                <a:gd name="T4" fmla="*/ 1 w 22"/>
                <a:gd name="T5" fmla="*/ 6 h 7"/>
                <a:gd name="T6" fmla="*/ 3 w 22"/>
                <a:gd name="T7" fmla="*/ 6 h 7"/>
                <a:gd name="T8" fmla="*/ 11 w 22"/>
                <a:gd name="T9" fmla="*/ 2 h 7"/>
                <a:gd name="T10" fmla="*/ 20 w 22"/>
                <a:gd name="T11" fmla="*/ 6 h 7"/>
                <a:gd name="T12" fmla="*/ 21 w 22"/>
                <a:gd name="T13" fmla="*/ 7 h 7"/>
                <a:gd name="T14" fmla="*/ 22 w 22"/>
                <a:gd name="T15" fmla="*/ 6 h 7"/>
                <a:gd name="T16" fmla="*/ 22 w 22"/>
                <a:gd name="T17" fmla="*/ 5 h 7"/>
                <a:gd name="T18" fmla="*/ 11 w 22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7">
                  <a:moveTo>
                    <a:pt x="11" y="0"/>
                  </a:moveTo>
                  <a:cubicBezTo>
                    <a:pt x="7" y="0"/>
                    <a:pt x="4" y="1"/>
                    <a:pt x="1" y="4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6"/>
                    <a:pt x="2" y="6"/>
                    <a:pt x="3" y="6"/>
                  </a:cubicBezTo>
                  <a:cubicBezTo>
                    <a:pt x="5" y="3"/>
                    <a:pt x="8" y="2"/>
                    <a:pt x="11" y="2"/>
                  </a:cubicBezTo>
                  <a:cubicBezTo>
                    <a:pt x="14" y="2"/>
                    <a:pt x="18" y="4"/>
                    <a:pt x="20" y="6"/>
                  </a:cubicBezTo>
                  <a:cubicBezTo>
                    <a:pt x="20" y="7"/>
                    <a:pt x="21" y="7"/>
                    <a:pt x="21" y="7"/>
                  </a:cubicBezTo>
                  <a:cubicBezTo>
                    <a:pt x="21" y="7"/>
                    <a:pt x="22" y="7"/>
                    <a:pt x="22" y="6"/>
                  </a:cubicBezTo>
                  <a:cubicBezTo>
                    <a:pt x="22" y="6"/>
                    <a:pt x="22" y="5"/>
                    <a:pt x="22" y="5"/>
                  </a:cubicBezTo>
                  <a:cubicBezTo>
                    <a:pt x="19" y="1"/>
                    <a:pt x="15" y="0"/>
                    <a:pt x="11" y="0"/>
                  </a:cubicBez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4" name="Freeform 182">
              <a:extLst>
                <a:ext uri="{FF2B5EF4-FFF2-40B4-BE49-F238E27FC236}">
                  <a16:creationId xmlns:a16="http://schemas.microsoft.com/office/drawing/2014/main" id="{3F300403-134F-41CE-B801-004E8CDB0F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7978" y="3319060"/>
              <a:ext cx="58737" cy="17462"/>
            </a:xfrm>
            <a:custGeom>
              <a:avLst/>
              <a:gdLst>
                <a:gd name="T0" fmla="*/ 8 w 16"/>
                <a:gd name="T1" fmla="*/ 0 h 5"/>
                <a:gd name="T2" fmla="*/ 1 w 16"/>
                <a:gd name="T3" fmla="*/ 2 h 5"/>
                <a:gd name="T4" fmla="*/ 1 w 16"/>
                <a:gd name="T5" fmla="*/ 4 h 5"/>
                <a:gd name="T6" fmla="*/ 3 w 16"/>
                <a:gd name="T7" fmla="*/ 4 h 5"/>
                <a:gd name="T8" fmla="*/ 8 w 16"/>
                <a:gd name="T9" fmla="*/ 2 h 5"/>
                <a:gd name="T10" fmla="*/ 13 w 16"/>
                <a:gd name="T11" fmla="*/ 5 h 5"/>
                <a:gd name="T12" fmla="*/ 14 w 16"/>
                <a:gd name="T13" fmla="*/ 5 h 5"/>
                <a:gd name="T14" fmla="*/ 15 w 16"/>
                <a:gd name="T15" fmla="*/ 5 h 5"/>
                <a:gd name="T16" fmla="*/ 15 w 16"/>
                <a:gd name="T17" fmla="*/ 3 h 5"/>
                <a:gd name="T18" fmla="*/ 8 w 16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5">
                  <a:moveTo>
                    <a:pt x="8" y="0"/>
                  </a:moveTo>
                  <a:cubicBezTo>
                    <a:pt x="6" y="0"/>
                    <a:pt x="3" y="0"/>
                    <a:pt x="1" y="2"/>
                  </a:cubicBezTo>
                  <a:cubicBezTo>
                    <a:pt x="1" y="3"/>
                    <a:pt x="0" y="4"/>
                    <a:pt x="1" y="4"/>
                  </a:cubicBezTo>
                  <a:cubicBezTo>
                    <a:pt x="1" y="5"/>
                    <a:pt x="2" y="5"/>
                    <a:pt x="3" y="4"/>
                  </a:cubicBezTo>
                  <a:cubicBezTo>
                    <a:pt x="4" y="3"/>
                    <a:pt x="6" y="2"/>
                    <a:pt x="8" y="2"/>
                  </a:cubicBezTo>
                  <a:cubicBezTo>
                    <a:pt x="10" y="2"/>
                    <a:pt x="12" y="3"/>
                    <a:pt x="13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4"/>
                    <a:pt x="16" y="3"/>
                    <a:pt x="15" y="3"/>
                  </a:cubicBezTo>
                  <a:cubicBezTo>
                    <a:pt x="13" y="1"/>
                    <a:pt x="11" y="0"/>
                    <a:pt x="8" y="0"/>
                  </a:cubicBez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5" name="Freeform 183">
              <a:extLst>
                <a:ext uri="{FF2B5EF4-FFF2-40B4-BE49-F238E27FC236}">
                  <a16:creationId xmlns:a16="http://schemas.microsoft.com/office/drawing/2014/main" id="{D5BDCA74-E138-4DA8-A04E-995B2C076F7B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7028" y="3333347"/>
              <a:ext cx="22225" cy="25400"/>
            </a:xfrm>
            <a:custGeom>
              <a:avLst/>
              <a:gdLst>
                <a:gd name="T0" fmla="*/ 1 w 6"/>
                <a:gd name="T1" fmla="*/ 2 h 7"/>
                <a:gd name="T2" fmla="*/ 1 w 6"/>
                <a:gd name="T3" fmla="*/ 6 h 7"/>
                <a:gd name="T4" fmla="*/ 5 w 6"/>
                <a:gd name="T5" fmla="*/ 6 h 7"/>
                <a:gd name="T6" fmla="*/ 5 w 6"/>
                <a:gd name="T7" fmla="*/ 2 h 7"/>
                <a:gd name="T8" fmla="*/ 1 w 6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1" y="2"/>
                  </a:moveTo>
                  <a:cubicBezTo>
                    <a:pt x="0" y="3"/>
                    <a:pt x="0" y="5"/>
                    <a:pt x="1" y="6"/>
                  </a:cubicBezTo>
                  <a:cubicBezTo>
                    <a:pt x="2" y="7"/>
                    <a:pt x="4" y="7"/>
                    <a:pt x="5" y="6"/>
                  </a:cubicBezTo>
                  <a:cubicBezTo>
                    <a:pt x="6" y="5"/>
                    <a:pt x="6" y="3"/>
                    <a:pt x="5" y="2"/>
                  </a:cubicBezTo>
                  <a:cubicBezTo>
                    <a:pt x="4" y="1"/>
                    <a:pt x="2" y="0"/>
                    <a:pt x="1" y="2"/>
                  </a:cubicBez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6" name="Freeform 184">
              <a:extLst>
                <a:ext uri="{FF2B5EF4-FFF2-40B4-BE49-F238E27FC236}">
                  <a16:creationId xmlns:a16="http://schemas.microsoft.com/office/drawing/2014/main" id="{03C05E61-1110-4785-A803-08EBF5C288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70115" y="1025122"/>
              <a:ext cx="123825" cy="123825"/>
            </a:xfrm>
            <a:custGeom>
              <a:avLst/>
              <a:gdLst>
                <a:gd name="T0" fmla="*/ 10 w 34"/>
                <a:gd name="T1" fmla="*/ 23 h 34"/>
                <a:gd name="T2" fmla="*/ 17 w 34"/>
                <a:gd name="T3" fmla="*/ 11 h 34"/>
                <a:gd name="T4" fmla="*/ 23 w 34"/>
                <a:gd name="T5" fmla="*/ 14 h 34"/>
                <a:gd name="T6" fmla="*/ 18 w 34"/>
                <a:gd name="T7" fmla="*/ 0 h 34"/>
                <a:gd name="T8" fmla="*/ 1 w 34"/>
                <a:gd name="T9" fmla="*/ 3 h 34"/>
                <a:gd name="T10" fmla="*/ 6 w 34"/>
                <a:gd name="T11" fmla="*/ 6 h 34"/>
                <a:gd name="T12" fmla="*/ 2 w 34"/>
                <a:gd name="T13" fmla="*/ 12 h 34"/>
                <a:gd name="T14" fmla="*/ 3 w 34"/>
                <a:gd name="T15" fmla="*/ 19 h 34"/>
                <a:gd name="T16" fmla="*/ 12 w 34"/>
                <a:gd name="T17" fmla="*/ 32 h 34"/>
                <a:gd name="T18" fmla="*/ 10 w 34"/>
                <a:gd name="T19" fmla="*/ 23 h 34"/>
                <a:gd name="T20" fmla="*/ 32 w 34"/>
                <a:gd name="T21" fmla="*/ 20 h 34"/>
                <a:gd name="T22" fmla="*/ 13 w 34"/>
                <a:gd name="T23" fmla="*/ 21 h 34"/>
                <a:gd name="T24" fmla="*/ 12 w 34"/>
                <a:gd name="T25" fmla="*/ 27 h 34"/>
                <a:gd name="T26" fmla="*/ 14 w 34"/>
                <a:gd name="T27" fmla="*/ 32 h 34"/>
                <a:gd name="T28" fmla="*/ 18 w 34"/>
                <a:gd name="T29" fmla="*/ 34 h 34"/>
                <a:gd name="T30" fmla="*/ 34 w 34"/>
                <a:gd name="T31" fmla="*/ 33 h 34"/>
                <a:gd name="T32" fmla="*/ 32 w 34"/>
                <a:gd name="T33" fmla="*/ 2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" h="34">
                  <a:moveTo>
                    <a:pt x="10" y="23"/>
                  </a:moveTo>
                  <a:cubicBezTo>
                    <a:pt x="10" y="20"/>
                    <a:pt x="15" y="14"/>
                    <a:pt x="17" y="11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7"/>
                    <a:pt x="3" y="10"/>
                    <a:pt x="2" y="12"/>
                  </a:cubicBezTo>
                  <a:cubicBezTo>
                    <a:pt x="0" y="15"/>
                    <a:pt x="2" y="16"/>
                    <a:pt x="3" y="19"/>
                  </a:cubicBezTo>
                  <a:cubicBezTo>
                    <a:pt x="5" y="22"/>
                    <a:pt x="12" y="32"/>
                    <a:pt x="12" y="32"/>
                  </a:cubicBezTo>
                  <a:cubicBezTo>
                    <a:pt x="12" y="32"/>
                    <a:pt x="10" y="26"/>
                    <a:pt x="10" y="23"/>
                  </a:cubicBezTo>
                  <a:close/>
                  <a:moveTo>
                    <a:pt x="32" y="20"/>
                  </a:moveTo>
                  <a:cubicBezTo>
                    <a:pt x="13" y="21"/>
                    <a:pt x="13" y="21"/>
                    <a:pt x="13" y="21"/>
                  </a:cubicBezTo>
                  <a:cubicBezTo>
                    <a:pt x="13" y="21"/>
                    <a:pt x="11" y="22"/>
                    <a:pt x="12" y="27"/>
                  </a:cubicBezTo>
                  <a:cubicBezTo>
                    <a:pt x="13" y="31"/>
                    <a:pt x="14" y="32"/>
                    <a:pt x="14" y="32"/>
                  </a:cubicBezTo>
                  <a:cubicBezTo>
                    <a:pt x="14" y="32"/>
                    <a:pt x="15" y="34"/>
                    <a:pt x="18" y="34"/>
                  </a:cubicBezTo>
                  <a:cubicBezTo>
                    <a:pt x="21" y="34"/>
                    <a:pt x="34" y="33"/>
                    <a:pt x="34" y="33"/>
                  </a:cubicBezTo>
                  <a:lnTo>
                    <a:pt x="32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7" name="Freeform 185">
              <a:extLst>
                <a:ext uri="{FF2B5EF4-FFF2-40B4-BE49-F238E27FC236}">
                  <a16:creationId xmlns:a16="http://schemas.microsoft.com/office/drawing/2014/main" id="{6812E673-BF1D-4A35-B901-366726F1F2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16153" y="933047"/>
              <a:ext cx="155575" cy="87313"/>
            </a:xfrm>
            <a:custGeom>
              <a:avLst/>
              <a:gdLst>
                <a:gd name="T0" fmla="*/ 21 w 42"/>
                <a:gd name="T1" fmla="*/ 4 h 24"/>
                <a:gd name="T2" fmla="*/ 27 w 42"/>
                <a:gd name="T3" fmla="*/ 16 h 24"/>
                <a:gd name="T4" fmla="*/ 21 w 42"/>
                <a:gd name="T5" fmla="*/ 19 h 24"/>
                <a:gd name="T6" fmla="*/ 38 w 42"/>
                <a:gd name="T7" fmla="*/ 21 h 24"/>
                <a:gd name="T8" fmla="*/ 42 w 42"/>
                <a:gd name="T9" fmla="*/ 8 h 24"/>
                <a:gd name="T10" fmla="*/ 37 w 42"/>
                <a:gd name="T11" fmla="*/ 10 h 24"/>
                <a:gd name="T12" fmla="*/ 34 w 42"/>
                <a:gd name="T13" fmla="*/ 4 h 24"/>
                <a:gd name="T14" fmla="*/ 27 w 42"/>
                <a:gd name="T15" fmla="*/ 0 h 24"/>
                <a:gd name="T16" fmla="*/ 12 w 42"/>
                <a:gd name="T17" fmla="*/ 0 h 24"/>
                <a:gd name="T18" fmla="*/ 21 w 42"/>
                <a:gd name="T19" fmla="*/ 4 h 24"/>
                <a:gd name="T20" fmla="*/ 11 w 42"/>
                <a:gd name="T21" fmla="*/ 24 h 24"/>
                <a:gd name="T22" fmla="*/ 21 w 42"/>
                <a:gd name="T23" fmla="*/ 7 h 24"/>
                <a:gd name="T24" fmla="*/ 16 w 42"/>
                <a:gd name="T25" fmla="*/ 3 h 24"/>
                <a:gd name="T26" fmla="*/ 11 w 42"/>
                <a:gd name="T27" fmla="*/ 2 h 24"/>
                <a:gd name="T28" fmla="*/ 7 w 42"/>
                <a:gd name="T29" fmla="*/ 4 h 24"/>
                <a:gd name="T30" fmla="*/ 0 w 42"/>
                <a:gd name="T31" fmla="*/ 18 h 24"/>
                <a:gd name="T32" fmla="*/ 11 w 42"/>
                <a:gd name="T3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" h="24">
                  <a:moveTo>
                    <a:pt x="21" y="4"/>
                  </a:moveTo>
                  <a:cubicBezTo>
                    <a:pt x="23" y="6"/>
                    <a:pt x="26" y="13"/>
                    <a:pt x="27" y="16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8"/>
                    <a:pt x="36" y="5"/>
                    <a:pt x="34" y="4"/>
                  </a:cubicBezTo>
                  <a:cubicBezTo>
                    <a:pt x="33" y="1"/>
                    <a:pt x="31" y="1"/>
                    <a:pt x="27" y="0"/>
                  </a:cubicBezTo>
                  <a:cubicBezTo>
                    <a:pt x="24" y="0"/>
                    <a:pt x="12" y="0"/>
                    <a:pt x="12" y="0"/>
                  </a:cubicBezTo>
                  <a:cubicBezTo>
                    <a:pt x="12" y="0"/>
                    <a:pt x="18" y="2"/>
                    <a:pt x="21" y="4"/>
                  </a:cubicBezTo>
                  <a:close/>
                  <a:moveTo>
                    <a:pt x="11" y="24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6"/>
                    <a:pt x="16" y="3"/>
                  </a:cubicBezTo>
                  <a:cubicBezTo>
                    <a:pt x="13" y="2"/>
                    <a:pt x="11" y="2"/>
                    <a:pt x="11" y="2"/>
                  </a:cubicBezTo>
                  <a:cubicBezTo>
                    <a:pt x="11" y="2"/>
                    <a:pt x="9" y="2"/>
                    <a:pt x="7" y="4"/>
                  </a:cubicBezTo>
                  <a:cubicBezTo>
                    <a:pt x="6" y="6"/>
                    <a:pt x="0" y="18"/>
                    <a:pt x="0" y="18"/>
                  </a:cubicBezTo>
                  <a:lnTo>
                    <a:pt x="11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8" name="Freeform 186">
              <a:extLst>
                <a:ext uri="{FF2B5EF4-FFF2-40B4-BE49-F238E27FC236}">
                  <a16:creationId xmlns:a16="http://schemas.microsoft.com/office/drawing/2014/main" id="{76C0509E-5C33-4708-8E24-E9EB5FC322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05053" y="1002897"/>
              <a:ext cx="114300" cy="158750"/>
            </a:xfrm>
            <a:custGeom>
              <a:avLst/>
              <a:gdLst>
                <a:gd name="T0" fmla="*/ 24 w 31"/>
                <a:gd name="T1" fmla="*/ 25 h 43"/>
                <a:gd name="T2" fmla="*/ 11 w 31"/>
                <a:gd name="T3" fmla="*/ 25 h 43"/>
                <a:gd name="T4" fmla="*/ 10 w 31"/>
                <a:gd name="T5" fmla="*/ 19 h 43"/>
                <a:gd name="T6" fmla="*/ 0 w 31"/>
                <a:gd name="T7" fmla="*/ 32 h 43"/>
                <a:gd name="T8" fmla="*/ 13 w 31"/>
                <a:gd name="T9" fmla="*/ 43 h 43"/>
                <a:gd name="T10" fmla="*/ 12 w 31"/>
                <a:gd name="T11" fmla="*/ 38 h 43"/>
                <a:gd name="T12" fmla="*/ 20 w 31"/>
                <a:gd name="T13" fmla="*/ 38 h 43"/>
                <a:gd name="T14" fmla="*/ 25 w 31"/>
                <a:gd name="T15" fmla="*/ 33 h 43"/>
                <a:gd name="T16" fmla="*/ 31 w 31"/>
                <a:gd name="T17" fmla="*/ 19 h 43"/>
                <a:gd name="T18" fmla="*/ 24 w 31"/>
                <a:gd name="T19" fmla="*/ 25 h 43"/>
                <a:gd name="T20" fmla="*/ 10 w 31"/>
                <a:gd name="T21" fmla="*/ 8 h 43"/>
                <a:gd name="T22" fmla="*/ 21 w 31"/>
                <a:gd name="T23" fmla="*/ 24 h 43"/>
                <a:gd name="T24" fmla="*/ 27 w 31"/>
                <a:gd name="T25" fmla="*/ 21 h 43"/>
                <a:gd name="T26" fmla="*/ 30 w 31"/>
                <a:gd name="T27" fmla="*/ 17 h 43"/>
                <a:gd name="T28" fmla="*/ 29 w 31"/>
                <a:gd name="T29" fmla="*/ 13 h 43"/>
                <a:gd name="T30" fmla="*/ 19 w 31"/>
                <a:gd name="T31" fmla="*/ 0 h 43"/>
                <a:gd name="T32" fmla="*/ 10 w 31"/>
                <a:gd name="T33" fmla="*/ 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" h="43">
                  <a:moveTo>
                    <a:pt x="24" y="25"/>
                  </a:moveTo>
                  <a:cubicBezTo>
                    <a:pt x="22" y="26"/>
                    <a:pt x="15" y="26"/>
                    <a:pt x="11" y="25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5" y="38"/>
                    <a:pt x="18" y="38"/>
                    <a:pt x="20" y="38"/>
                  </a:cubicBezTo>
                  <a:cubicBezTo>
                    <a:pt x="23" y="37"/>
                    <a:pt x="24" y="35"/>
                    <a:pt x="25" y="33"/>
                  </a:cubicBezTo>
                  <a:cubicBezTo>
                    <a:pt x="27" y="30"/>
                    <a:pt x="31" y="19"/>
                    <a:pt x="31" y="19"/>
                  </a:cubicBezTo>
                  <a:cubicBezTo>
                    <a:pt x="31" y="19"/>
                    <a:pt x="28" y="23"/>
                    <a:pt x="24" y="25"/>
                  </a:cubicBezTo>
                  <a:close/>
                  <a:moveTo>
                    <a:pt x="10" y="8"/>
                  </a:move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3" y="25"/>
                    <a:pt x="27" y="21"/>
                  </a:cubicBezTo>
                  <a:cubicBezTo>
                    <a:pt x="29" y="19"/>
                    <a:pt x="30" y="17"/>
                    <a:pt x="30" y="17"/>
                  </a:cubicBezTo>
                  <a:cubicBezTo>
                    <a:pt x="30" y="17"/>
                    <a:pt x="31" y="16"/>
                    <a:pt x="29" y="13"/>
                  </a:cubicBezTo>
                  <a:cubicBezTo>
                    <a:pt x="28" y="11"/>
                    <a:pt x="19" y="0"/>
                    <a:pt x="19" y="0"/>
                  </a:cubicBezTo>
                  <a:lnTo>
                    <a:pt x="1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  <p:sp>
        <p:nvSpPr>
          <p:cNvPr id="189" name="矩形 188">
            <a:extLst>
              <a:ext uri="{FF2B5EF4-FFF2-40B4-BE49-F238E27FC236}">
                <a16:creationId xmlns:a16="http://schemas.microsoft.com/office/drawing/2014/main" id="{E4DE71E1-8962-4F39-82C3-FF88BD50F1F5}"/>
              </a:ext>
            </a:extLst>
          </p:cNvPr>
          <p:cNvSpPr/>
          <p:nvPr/>
        </p:nvSpPr>
        <p:spPr>
          <a:xfrm>
            <a:off x="2048983" y="3578792"/>
            <a:ext cx="168026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Impact" pitchFamily="34" charset="0"/>
                <a:ea typeface="微软雅黑" pitchFamily="34" charset="-122"/>
              </a:rPr>
              <a:t>Click Here To Add A Title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190" name="Rectangle 58">
            <a:extLst>
              <a:ext uri="{FF2B5EF4-FFF2-40B4-BE49-F238E27FC236}">
                <a16:creationId xmlns:a16="http://schemas.microsoft.com/office/drawing/2014/main" id="{25F9DCEA-91F5-4854-92DF-765D0B48CD96}"/>
              </a:ext>
            </a:extLst>
          </p:cNvPr>
          <p:cNvSpPr>
            <a:spLocks noChangeAspect="1"/>
          </p:cNvSpPr>
          <p:nvPr/>
        </p:nvSpPr>
        <p:spPr>
          <a:xfrm>
            <a:off x="1454342" y="3486999"/>
            <a:ext cx="418743" cy="419581"/>
          </a:xfrm>
          <a:prstGeom prst="rect">
            <a:avLst/>
          </a:prstGeom>
          <a:solidFill>
            <a:srgbClr val="2538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01</a:t>
            </a:r>
          </a:p>
        </p:txBody>
      </p:sp>
      <p:sp>
        <p:nvSpPr>
          <p:cNvPr id="191" name="矩形 190">
            <a:extLst>
              <a:ext uri="{FF2B5EF4-FFF2-40B4-BE49-F238E27FC236}">
                <a16:creationId xmlns:a16="http://schemas.microsoft.com/office/drawing/2014/main" id="{E3A2E240-D551-4971-8C4A-1769C30B125B}"/>
              </a:ext>
            </a:extLst>
          </p:cNvPr>
          <p:cNvSpPr/>
          <p:nvPr/>
        </p:nvSpPr>
        <p:spPr>
          <a:xfrm>
            <a:off x="5723097" y="3558781"/>
            <a:ext cx="168026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Impact" pitchFamily="34" charset="0"/>
                <a:ea typeface="微软雅黑" pitchFamily="34" charset="-122"/>
              </a:rPr>
              <a:t>Click Here To Add A Title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192" name="Rectangle 58">
            <a:extLst>
              <a:ext uri="{FF2B5EF4-FFF2-40B4-BE49-F238E27FC236}">
                <a16:creationId xmlns:a16="http://schemas.microsoft.com/office/drawing/2014/main" id="{68018B66-61CF-4CE9-9BAF-7DD8993BA12B}"/>
              </a:ext>
            </a:extLst>
          </p:cNvPr>
          <p:cNvSpPr>
            <a:spLocks noChangeAspect="1"/>
          </p:cNvSpPr>
          <p:nvPr/>
        </p:nvSpPr>
        <p:spPr>
          <a:xfrm>
            <a:off x="5128456" y="3466988"/>
            <a:ext cx="418743" cy="419581"/>
          </a:xfrm>
          <a:prstGeom prst="rect">
            <a:avLst/>
          </a:prstGeom>
          <a:solidFill>
            <a:srgbClr val="2538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02</a:t>
            </a:r>
          </a:p>
        </p:txBody>
      </p:sp>
      <p:sp>
        <p:nvSpPr>
          <p:cNvPr id="193" name="文本框 192">
            <a:extLst>
              <a:ext uri="{FF2B5EF4-FFF2-40B4-BE49-F238E27FC236}">
                <a16:creationId xmlns:a16="http://schemas.microsoft.com/office/drawing/2014/main" id="{AF286BEB-4DC4-4211-A7B9-793C7D152507}"/>
              </a:ext>
            </a:extLst>
          </p:cNvPr>
          <p:cNvSpPr txBox="1"/>
          <p:nvPr/>
        </p:nvSpPr>
        <p:spPr>
          <a:xfrm>
            <a:off x="1331007" y="3948349"/>
            <a:ext cx="4012181" cy="614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Flattening of the concept of the core meaning </a:t>
            </a:r>
            <a:r>
              <a:rPr lang="en-US" altLang="zh-CN" sz="10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isremove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redundancy, messiness and multifarious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94" name="文本框 193">
            <a:extLst>
              <a:ext uri="{FF2B5EF4-FFF2-40B4-BE49-F238E27FC236}">
                <a16:creationId xmlns:a16="http://schemas.microsoft.com/office/drawing/2014/main" id="{A1597984-09CA-4F3C-A54D-A66495B5095F}"/>
              </a:ext>
            </a:extLst>
          </p:cNvPr>
          <p:cNvSpPr txBox="1"/>
          <p:nvPr/>
        </p:nvSpPr>
        <p:spPr>
          <a:xfrm>
            <a:off x="5025616" y="3948349"/>
            <a:ext cx="4012181" cy="614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Flattening of the concept of the core meaning </a:t>
            </a:r>
            <a:r>
              <a:rPr lang="en-US" altLang="zh-CN" sz="10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isremove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redundancy, messiness and multifarious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3116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" grpId="0"/>
      <p:bldP spid="190" grpId="0" animBg="1"/>
      <p:bldP spid="191" grpId="0"/>
      <p:bldP spid="192" grpId="0" animBg="1"/>
      <p:bldP spid="193" grpId="0"/>
      <p:bldP spid="19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7B47A9FB-DE4E-45E3-8AC2-53E87B0BA059}"/>
              </a:ext>
            </a:extLst>
          </p:cNvPr>
          <p:cNvCxnSpPr/>
          <p:nvPr/>
        </p:nvCxnSpPr>
        <p:spPr>
          <a:xfrm>
            <a:off x="671333" y="154500"/>
            <a:ext cx="2569579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4A9F469C-282C-4BDC-86B1-DA4952B89344}"/>
              </a:ext>
            </a:extLst>
          </p:cNvPr>
          <p:cNvCxnSpPr/>
          <p:nvPr/>
        </p:nvCxnSpPr>
        <p:spPr>
          <a:xfrm>
            <a:off x="5600453" y="154500"/>
            <a:ext cx="2569579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>
            <a:extLst>
              <a:ext uri="{FF2B5EF4-FFF2-40B4-BE49-F238E27FC236}">
                <a16:creationId xmlns:a16="http://schemas.microsoft.com/office/drawing/2014/main" id="{23CAC6E5-21B9-4745-B84C-C7B5AE6A1265}"/>
              </a:ext>
            </a:extLst>
          </p:cNvPr>
          <p:cNvSpPr/>
          <p:nvPr/>
        </p:nvSpPr>
        <p:spPr>
          <a:xfrm>
            <a:off x="3219221" y="31389"/>
            <a:ext cx="954107" cy="24622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活动内容构成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5833E6B-646C-4C0C-B524-C6638DE1BB48}"/>
              </a:ext>
            </a:extLst>
          </p:cNvPr>
          <p:cNvSpPr/>
          <p:nvPr/>
        </p:nvSpPr>
        <p:spPr>
          <a:xfrm>
            <a:off x="4047674" y="31389"/>
            <a:ext cx="157447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rgbClr val="333333"/>
                </a:solidFill>
                <a:latin typeface="arial" panose="020B0604020202020204" pitchFamily="34" charset="0"/>
              </a:rPr>
              <a:t>Activity content structure</a:t>
            </a:r>
            <a:endParaRPr lang="zh-CN" altLang="en-US" sz="1000" dirty="0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A30792B-BC61-4D43-9E7C-158479169582}"/>
              </a:ext>
            </a:extLst>
          </p:cNvPr>
          <p:cNvGrpSpPr/>
          <p:nvPr/>
        </p:nvGrpSpPr>
        <p:grpSpPr>
          <a:xfrm>
            <a:off x="4884516" y="1096766"/>
            <a:ext cx="3086117" cy="2354835"/>
            <a:chOff x="286306" y="763108"/>
            <a:chExt cx="4732462" cy="4013597"/>
          </a:xfrm>
        </p:grpSpPr>
        <p:sp>
          <p:nvSpPr>
            <p:cNvPr id="8" name="任意多边形 26">
              <a:extLst>
                <a:ext uri="{FF2B5EF4-FFF2-40B4-BE49-F238E27FC236}">
                  <a16:creationId xmlns:a16="http://schemas.microsoft.com/office/drawing/2014/main" id="{7EFD4E8D-5E1B-475F-9A1A-272CBE68C998}"/>
                </a:ext>
              </a:extLst>
            </p:cNvPr>
            <p:cNvSpPr/>
            <p:nvPr/>
          </p:nvSpPr>
          <p:spPr>
            <a:xfrm>
              <a:off x="290769" y="763108"/>
              <a:ext cx="4695044" cy="1873221"/>
            </a:xfrm>
            <a:custGeom>
              <a:avLst/>
              <a:gdLst>
                <a:gd name="connsiteX0" fmla="*/ 1628463 w 4008766"/>
                <a:gd name="connsiteY0" fmla="*/ 0 h 1599410"/>
                <a:gd name="connsiteX1" fmla="*/ 1646822 w 4008766"/>
                <a:gd name="connsiteY1" fmla="*/ 0 h 1599410"/>
                <a:gd name="connsiteX2" fmla="*/ 3601835 w 4008766"/>
                <a:gd name="connsiteY2" fmla="*/ 0 h 1599410"/>
                <a:gd name="connsiteX3" fmla="*/ 4008766 w 4008766"/>
                <a:gd name="connsiteY3" fmla="*/ 406932 h 1599410"/>
                <a:gd name="connsiteX4" fmla="*/ 3601835 w 4008766"/>
                <a:gd name="connsiteY4" fmla="*/ 813863 h 1599410"/>
                <a:gd name="connsiteX5" fmla="*/ 3067145 w 4008766"/>
                <a:gd name="connsiteY5" fmla="*/ 813863 h 1599410"/>
                <a:gd name="connsiteX6" fmla="*/ 3067145 w 4008766"/>
                <a:gd name="connsiteY6" fmla="*/ 813864 h 1599410"/>
                <a:gd name="connsiteX7" fmla="*/ 1210565 w 4008766"/>
                <a:gd name="connsiteY7" fmla="*/ 813864 h 1599410"/>
                <a:gd name="connsiteX8" fmla="*/ 1210539 w 4008766"/>
                <a:gd name="connsiteY8" fmla="*/ 813855 h 1599410"/>
                <a:gd name="connsiteX9" fmla="*/ 931442 w 4008766"/>
                <a:gd name="connsiteY9" fmla="*/ 771659 h 1599410"/>
                <a:gd name="connsiteX10" fmla="*/ 11958 w 4008766"/>
                <a:gd name="connsiteY10" fmla="*/ 1521060 h 1599410"/>
                <a:gd name="connsiteX11" fmla="*/ 0 w 4008766"/>
                <a:gd name="connsiteY11" fmla="*/ 1599410 h 1599410"/>
                <a:gd name="connsiteX12" fmla="*/ 5994 w 4008766"/>
                <a:gd name="connsiteY12" fmla="*/ 1480707 h 1599410"/>
                <a:gd name="connsiteX13" fmla="*/ 1488592 w 4008766"/>
                <a:gd name="connsiteY13" fmla="*/ 7492 h 1599410"/>
                <a:gd name="connsiteX14" fmla="*/ 1628463 w 4008766"/>
                <a:gd name="connsiteY14" fmla="*/ 869 h 1599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008766" h="1599410">
                  <a:moveTo>
                    <a:pt x="1628463" y="0"/>
                  </a:moveTo>
                  <a:lnTo>
                    <a:pt x="1646822" y="0"/>
                  </a:lnTo>
                  <a:lnTo>
                    <a:pt x="3601835" y="0"/>
                  </a:lnTo>
                  <a:lnTo>
                    <a:pt x="4008766" y="406932"/>
                  </a:lnTo>
                  <a:lnTo>
                    <a:pt x="3601835" y="813863"/>
                  </a:lnTo>
                  <a:lnTo>
                    <a:pt x="3067145" y="813863"/>
                  </a:lnTo>
                  <a:lnTo>
                    <a:pt x="3067145" y="813864"/>
                  </a:lnTo>
                  <a:lnTo>
                    <a:pt x="1210565" y="813864"/>
                  </a:lnTo>
                  <a:lnTo>
                    <a:pt x="1210539" y="813855"/>
                  </a:lnTo>
                  <a:cubicBezTo>
                    <a:pt x="1122372" y="786432"/>
                    <a:pt x="1028632" y="771659"/>
                    <a:pt x="931442" y="771659"/>
                  </a:cubicBezTo>
                  <a:cubicBezTo>
                    <a:pt x="477888" y="771659"/>
                    <a:pt x="99475" y="1093378"/>
                    <a:pt x="11958" y="1521060"/>
                  </a:cubicBezTo>
                  <a:lnTo>
                    <a:pt x="0" y="1599410"/>
                  </a:lnTo>
                  <a:lnTo>
                    <a:pt x="5994" y="1480707"/>
                  </a:lnTo>
                  <a:cubicBezTo>
                    <a:pt x="85178" y="700997"/>
                    <a:pt x="707462" y="81841"/>
                    <a:pt x="1488592" y="7492"/>
                  </a:cubicBezTo>
                  <a:lnTo>
                    <a:pt x="1628463" y="869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五边形 30">
              <a:extLst>
                <a:ext uri="{FF2B5EF4-FFF2-40B4-BE49-F238E27FC236}">
                  <a16:creationId xmlns:a16="http://schemas.microsoft.com/office/drawing/2014/main" id="{2F296313-2F8B-4F7B-8B25-674F9CDFD668}"/>
                </a:ext>
              </a:extLst>
            </p:cNvPr>
            <p:cNvSpPr/>
            <p:nvPr/>
          </p:nvSpPr>
          <p:spPr>
            <a:xfrm>
              <a:off x="1600346" y="1716301"/>
              <a:ext cx="3418422" cy="1054463"/>
            </a:xfrm>
            <a:prstGeom prst="homePlate">
              <a:avLst/>
            </a:prstGeom>
            <a:solidFill>
              <a:srgbClr val="00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0C71450A-1CE3-41CD-8972-C00B10143B12}"/>
                </a:ext>
              </a:extLst>
            </p:cNvPr>
            <p:cNvGrpSpPr/>
            <p:nvPr/>
          </p:nvGrpSpPr>
          <p:grpSpPr>
            <a:xfrm>
              <a:off x="1600346" y="2770765"/>
              <a:ext cx="3418422" cy="1438087"/>
              <a:chOff x="1670244" y="4163497"/>
              <a:chExt cx="3418422" cy="1438087"/>
            </a:xfrm>
          </p:grpSpPr>
          <p:sp>
            <p:nvSpPr>
              <p:cNvPr id="14" name="五边形 33">
                <a:extLst>
                  <a:ext uri="{FF2B5EF4-FFF2-40B4-BE49-F238E27FC236}">
                    <a16:creationId xmlns:a16="http://schemas.microsoft.com/office/drawing/2014/main" id="{AA924C8C-8856-4767-A296-6FE9B9951D13}"/>
                  </a:ext>
                </a:extLst>
              </p:cNvPr>
              <p:cNvSpPr/>
              <p:nvPr/>
            </p:nvSpPr>
            <p:spPr>
              <a:xfrm>
                <a:off x="1670244" y="4163497"/>
                <a:ext cx="3418422" cy="1054464"/>
              </a:xfrm>
              <a:prstGeom prst="homePlate">
                <a:avLst/>
              </a:prstGeom>
              <a:solidFill>
                <a:srgbClr val="25384B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TextBox 20">
                <a:extLst>
                  <a:ext uri="{FF2B5EF4-FFF2-40B4-BE49-F238E27FC236}">
                    <a16:creationId xmlns:a16="http://schemas.microsoft.com/office/drawing/2014/main" id="{C5FC7A3B-92DB-442D-BF10-B4FF463E7123}"/>
                  </a:ext>
                </a:extLst>
              </p:cNvPr>
              <p:cNvSpPr txBox="1"/>
              <p:nvPr/>
            </p:nvSpPr>
            <p:spPr>
              <a:xfrm>
                <a:off x="2696395" y="4441994"/>
                <a:ext cx="401836" cy="115959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en-US" altLang="zh-CN" sz="28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7" name="任意多边形 36">
              <a:extLst>
                <a:ext uri="{FF2B5EF4-FFF2-40B4-BE49-F238E27FC236}">
                  <a16:creationId xmlns:a16="http://schemas.microsoft.com/office/drawing/2014/main" id="{97E9BC12-F030-4FEF-830A-05B0AFADA6C8}"/>
                </a:ext>
              </a:extLst>
            </p:cNvPr>
            <p:cNvSpPr/>
            <p:nvPr/>
          </p:nvSpPr>
          <p:spPr>
            <a:xfrm flipV="1">
              <a:off x="286306" y="2903484"/>
              <a:ext cx="4699508" cy="1873221"/>
            </a:xfrm>
            <a:custGeom>
              <a:avLst/>
              <a:gdLst>
                <a:gd name="connsiteX0" fmla="*/ 0 w 4012577"/>
                <a:gd name="connsiteY0" fmla="*/ 1599410 h 1599410"/>
                <a:gd name="connsiteX1" fmla="*/ 11958 w 4012577"/>
                <a:gd name="connsiteY1" fmla="*/ 1521060 h 1599410"/>
                <a:gd name="connsiteX2" fmla="*/ 931442 w 4012577"/>
                <a:gd name="connsiteY2" fmla="*/ 771659 h 1599410"/>
                <a:gd name="connsiteX3" fmla="*/ 1210539 w 4012577"/>
                <a:gd name="connsiteY3" fmla="*/ 813855 h 1599410"/>
                <a:gd name="connsiteX4" fmla="*/ 1210565 w 4012577"/>
                <a:gd name="connsiteY4" fmla="*/ 813864 h 1599410"/>
                <a:gd name="connsiteX5" fmla="*/ 1576005 w 4012577"/>
                <a:gd name="connsiteY5" fmla="*/ 813864 h 1599410"/>
                <a:gd name="connsiteX6" fmla="*/ 3067145 w 4012577"/>
                <a:gd name="connsiteY6" fmla="*/ 813864 h 1599410"/>
                <a:gd name="connsiteX7" fmla="*/ 3605646 w 4012577"/>
                <a:gd name="connsiteY7" fmla="*/ 813864 h 1599410"/>
                <a:gd name="connsiteX8" fmla="*/ 4012577 w 4012577"/>
                <a:gd name="connsiteY8" fmla="*/ 406933 h 1599410"/>
                <a:gd name="connsiteX9" fmla="*/ 3605646 w 4012577"/>
                <a:gd name="connsiteY9" fmla="*/ 1 h 1599410"/>
                <a:gd name="connsiteX10" fmla="*/ 1646838 w 4012577"/>
                <a:gd name="connsiteY10" fmla="*/ 1 h 1599410"/>
                <a:gd name="connsiteX11" fmla="*/ 1646822 w 4012577"/>
                <a:gd name="connsiteY11" fmla="*/ 0 h 1599410"/>
                <a:gd name="connsiteX12" fmla="*/ 1646801 w 4012577"/>
                <a:gd name="connsiteY12" fmla="*/ 1 h 1599410"/>
                <a:gd name="connsiteX13" fmla="*/ 1576005 w 4012577"/>
                <a:gd name="connsiteY13" fmla="*/ 1 h 1599410"/>
                <a:gd name="connsiteX14" fmla="*/ 1576005 w 4012577"/>
                <a:gd name="connsiteY14" fmla="*/ 3353 h 1599410"/>
                <a:gd name="connsiteX15" fmla="*/ 1488592 w 4012577"/>
                <a:gd name="connsiteY15" fmla="*/ 7492 h 1599410"/>
                <a:gd name="connsiteX16" fmla="*/ 5994 w 4012577"/>
                <a:gd name="connsiteY16" fmla="*/ 1480707 h 1599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012577" h="1599410">
                  <a:moveTo>
                    <a:pt x="0" y="1599410"/>
                  </a:moveTo>
                  <a:lnTo>
                    <a:pt x="11958" y="1521060"/>
                  </a:lnTo>
                  <a:cubicBezTo>
                    <a:pt x="99475" y="1093378"/>
                    <a:pt x="477888" y="771659"/>
                    <a:pt x="931442" y="771659"/>
                  </a:cubicBezTo>
                  <a:cubicBezTo>
                    <a:pt x="1028632" y="771659"/>
                    <a:pt x="1122372" y="786432"/>
                    <a:pt x="1210539" y="813855"/>
                  </a:cubicBezTo>
                  <a:lnTo>
                    <a:pt x="1210565" y="813864"/>
                  </a:lnTo>
                  <a:lnTo>
                    <a:pt x="1576005" y="813864"/>
                  </a:lnTo>
                  <a:lnTo>
                    <a:pt x="3067145" y="813864"/>
                  </a:lnTo>
                  <a:lnTo>
                    <a:pt x="3605646" y="813864"/>
                  </a:lnTo>
                  <a:lnTo>
                    <a:pt x="4012577" y="406933"/>
                  </a:lnTo>
                  <a:lnTo>
                    <a:pt x="3605646" y="1"/>
                  </a:lnTo>
                  <a:lnTo>
                    <a:pt x="1646838" y="1"/>
                  </a:lnTo>
                  <a:lnTo>
                    <a:pt x="1646822" y="0"/>
                  </a:lnTo>
                  <a:lnTo>
                    <a:pt x="1646801" y="1"/>
                  </a:lnTo>
                  <a:lnTo>
                    <a:pt x="1576005" y="1"/>
                  </a:lnTo>
                  <a:lnTo>
                    <a:pt x="1576005" y="3353"/>
                  </a:lnTo>
                  <a:lnTo>
                    <a:pt x="1488592" y="7492"/>
                  </a:lnTo>
                  <a:cubicBezTo>
                    <a:pt x="707462" y="81841"/>
                    <a:pt x="85178" y="700997"/>
                    <a:pt x="5994" y="148070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矩形 22">
            <a:extLst>
              <a:ext uri="{FF2B5EF4-FFF2-40B4-BE49-F238E27FC236}">
                <a16:creationId xmlns:a16="http://schemas.microsoft.com/office/drawing/2014/main" id="{5DC07F47-2421-4557-A9F3-ED472BBD84A2}"/>
              </a:ext>
            </a:extLst>
          </p:cNvPr>
          <p:cNvSpPr/>
          <p:nvPr/>
        </p:nvSpPr>
        <p:spPr>
          <a:xfrm>
            <a:off x="5001223" y="2108494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构成</a:t>
            </a:r>
            <a:endParaRPr lang="zh-CN" altLang="en-US" dirty="0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36E1CE56-1017-4D77-A8AB-232089AABE79}"/>
              </a:ext>
            </a:extLst>
          </p:cNvPr>
          <p:cNvSpPr/>
          <p:nvPr/>
        </p:nvSpPr>
        <p:spPr>
          <a:xfrm>
            <a:off x="5914069" y="1255910"/>
            <a:ext cx="176772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Gill Sans MT" panose="020B0502020104020203" pitchFamily="34" charset="0"/>
                <a:ea typeface="微软雅黑" pitchFamily="34" charset="-122"/>
              </a:rPr>
              <a:t>Click Here To Add A Title</a:t>
            </a:r>
            <a:endParaRPr lang="zh-CN" altLang="en-US" sz="1200" dirty="0">
              <a:solidFill>
                <a:schemeClr val="bg1"/>
              </a:solidFill>
              <a:latin typeface="Gill Sans MT" panose="020B0502020104020203" pitchFamily="34" charset="0"/>
              <a:ea typeface="微软雅黑" pitchFamily="34" charset="-122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6E2CB69F-946B-4CDF-BEC8-0818D26F423F}"/>
              </a:ext>
            </a:extLst>
          </p:cNvPr>
          <p:cNvSpPr/>
          <p:nvPr/>
        </p:nvSpPr>
        <p:spPr>
          <a:xfrm>
            <a:off x="5914069" y="1815162"/>
            <a:ext cx="176772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Gill Sans MT" panose="020B0502020104020203" pitchFamily="34" charset="0"/>
                <a:ea typeface="微软雅黑" pitchFamily="34" charset="-122"/>
              </a:rPr>
              <a:t>Click Here To Add A Title</a:t>
            </a:r>
            <a:endParaRPr lang="zh-CN" altLang="en-US" sz="1200" dirty="0">
              <a:solidFill>
                <a:schemeClr val="bg1"/>
              </a:solidFill>
              <a:latin typeface="Gill Sans MT" panose="020B0502020104020203" pitchFamily="34" charset="0"/>
              <a:ea typeface="微软雅黑" pitchFamily="34" charset="-122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7E116AA5-8611-4FFC-9D78-243DFA46BE5A}"/>
              </a:ext>
            </a:extLst>
          </p:cNvPr>
          <p:cNvSpPr/>
          <p:nvPr/>
        </p:nvSpPr>
        <p:spPr>
          <a:xfrm>
            <a:off x="5902495" y="2411972"/>
            <a:ext cx="176772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Gill Sans MT" panose="020B0502020104020203" pitchFamily="34" charset="0"/>
                <a:ea typeface="微软雅黑" pitchFamily="34" charset="-122"/>
              </a:rPr>
              <a:t>Click Here To Add A Title</a:t>
            </a:r>
            <a:endParaRPr lang="zh-CN" altLang="en-US" sz="1200" dirty="0">
              <a:solidFill>
                <a:schemeClr val="bg1"/>
              </a:solidFill>
              <a:latin typeface="Gill Sans MT" panose="020B0502020104020203" pitchFamily="34" charset="0"/>
              <a:ea typeface="微软雅黑" pitchFamily="34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C947861F-6AC7-43B5-8974-D168A59DFCB3}"/>
              </a:ext>
            </a:extLst>
          </p:cNvPr>
          <p:cNvSpPr/>
          <p:nvPr/>
        </p:nvSpPr>
        <p:spPr>
          <a:xfrm>
            <a:off x="5902495" y="2971224"/>
            <a:ext cx="176772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Gill Sans MT" panose="020B0502020104020203" pitchFamily="34" charset="0"/>
                <a:ea typeface="微软雅黑" pitchFamily="34" charset="-122"/>
              </a:rPr>
              <a:t>Click Here To Add A Title</a:t>
            </a:r>
            <a:endParaRPr lang="zh-CN" altLang="en-US" sz="1200" dirty="0">
              <a:solidFill>
                <a:schemeClr val="bg1"/>
              </a:solidFill>
              <a:latin typeface="Gill Sans MT" panose="020B0502020104020203" pitchFamily="34" charset="0"/>
              <a:ea typeface="微软雅黑" pitchFamily="34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FCA60569-1287-4BFC-83F5-D145FD9776BC}"/>
              </a:ext>
            </a:extLst>
          </p:cNvPr>
          <p:cNvGrpSpPr/>
          <p:nvPr/>
        </p:nvGrpSpPr>
        <p:grpSpPr>
          <a:xfrm flipH="1">
            <a:off x="1740634" y="1097269"/>
            <a:ext cx="3064628" cy="2354835"/>
            <a:chOff x="286306" y="763108"/>
            <a:chExt cx="4732462" cy="4013597"/>
          </a:xfrm>
        </p:grpSpPr>
        <p:sp>
          <p:nvSpPr>
            <p:cNvPr id="29" name="任意多边形 26">
              <a:extLst>
                <a:ext uri="{FF2B5EF4-FFF2-40B4-BE49-F238E27FC236}">
                  <a16:creationId xmlns:a16="http://schemas.microsoft.com/office/drawing/2014/main" id="{C9A1765B-6CE1-46C4-8146-BC8632E7D607}"/>
                </a:ext>
              </a:extLst>
            </p:cNvPr>
            <p:cNvSpPr/>
            <p:nvPr/>
          </p:nvSpPr>
          <p:spPr>
            <a:xfrm>
              <a:off x="290769" y="763108"/>
              <a:ext cx="4695044" cy="1873221"/>
            </a:xfrm>
            <a:custGeom>
              <a:avLst/>
              <a:gdLst>
                <a:gd name="connsiteX0" fmla="*/ 1628463 w 4008766"/>
                <a:gd name="connsiteY0" fmla="*/ 0 h 1599410"/>
                <a:gd name="connsiteX1" fmla="*/ 1646822 w 4008766"/>
                <a:gd name="connsiteY1" fmla="*/ 0 h 1599410"/>
                <a:gd name="connsiteX2" fmla="*/ 3601835 w 4008766"/>
                <a:gd name="connsiteY2" fmla="*/ 0 h 1599410"/>
                <a:gd name="connsiteX3" fmla="*/ 4008766 w 4008766"/>
                <a:gd name="connsiteY3" fmla="*/ 406932 h 1599410"/>
                <a:gd name="connsiteX4" fmla="*/ 3601835 w 4008766"/>
                <a:gd name="connsiteY4" fmla="*/ 813863 h 1599410"/>
                <a:gd name="connsiteX5" fmla="*/ 3067145 w 4008766"/>
                <a:gd name="connsiteY5" fmla="*/ 813863 h 1599410"/>
                <a:gd name="connsiteX6" fmla="*/ 3067145 w 4008766"/>
                <a:gd name="connsiteY6" fmla="*/ 813864 h 1599410"/>
                <a:gd name="connsiteX7" fmla="*/ 1210565 w 4008766"/>
                <a:gd name="connsiteY7" fmla="*/ 813864 h 1599410"/>
                <a:gd name="connsiteX8" fmla="*/ 1210539 w 4008766"/>
                <a:gd name="connsiteY8" fmla="*/ 813855 h 1599410"/>
                <a:gd name="connsiteX9" fmla="*/ 931442 w 4008766"/>
                <a:gd name="connsiteY9" fmla="*/ 771659 h 1599410"/>
                <a:gd name="connsiteX10" fmla="*/ 11958 w 4008766"/>
                <a:gd name="connsiteY10" fmla="*/ 1521060 h 1599410"/>
                <a:gd name="connsiteX11" fmla="*/ 0 w 4008766"/>
                <a:gd name="connsiteY11" fmla="*/ 1599410 h 1599410"/>
                <a:gd name="connsiteX12" fmla="*/ 5994 w 4008766"/>
                <a:gd name="connsiteY12" fmla="*/ 1480707 h 1599410"/>
                <a:gd name="connsiteX13" fmla="*/ 1488592 w 4008766"/>
                <a:gd name="connsiteY13" fmla="*/ 7492 h 1599410"/>
                <a:gd name="connsiteX14" fmla="*/ 1628463 w 4008766"/>
                <a:gd name="connsiteY14" fmla="*/ 869 h 1599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008766" h="1599410">
                  <a:moveTo>
                    <a:pt x="1628463" y="0"/>
                  </a:moveTo>
                  <a:lnTo>
                    <a:pt x="1646822" y="0"/>
                  </a:lnTo>
                  <a:lnTo>
                    <a:pt x="3601835" y="0"/>
                  </a:lnTo>
                  <a:lnTo>
                    <a:pt x="4008766" y="406932"/>
                  </a:lnTo>
                  <a:lnTo>
                    <a:pt x="3601835" y="813863"/>
                  </a:lnTo>
                  <a:lnTo>
                    <a:pt x="3067145" y="813863"/>
                  </a:lnTo>
                  <a:lnTo>
                    <a:pt x="3067145" y="813864"/>
                  </a:lnTo>
                  <a:lnTo>
                    <a:pt x="1210565" y="813864"/>
                  </a:lnTo>
                  <a:lnTo>
                    <a:pt x="1210539" y="813855"/>
                  </a:lnTo>
                  <a:cubicBezTo>
                    <a:pt x="1122372" y="786432"/>
                    <a:pt x="1028632" y="771659"/>
                    <a:pt x="931442" y="771659"/>
                  </a:cubicBezTo>
                  <a:cubicBezTo>
                    <a:pt x="477888" y="771659"/>
                    <a:pt x="99475" y="1093378"/>
                    <a:pt x="11958" y="1521060"/>
                  </a:cubicBezTo>
                  <a:lnTo>
                    <a:pt x="0" y="1599410"/>
                  </a:lnTo>
                  <a:lnTo>
                    <a:pt x="5994" y="1480707"/>
                  </a:lnTo>
                  <a:cubicBezTo>
                    <a:pt x="85178" y="700997"/>
                    <a:pt x="707462" y="81841"/>
                    <a:pt x="1488592" y="7492"/>
                  </a:cubicBezTo>
                  <a:lnTo>
                    <a:pt x="1628463" y="869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" name="五边形 30">
              <a:extLst>
                <a:ext uri="{FF2B5EF4-FFF2-40B4-BE49-F238E27FC236}">
                  <a16:creationId xmlns:a16="http://schemas.microsoft.com/office/drawing/2014/main" id="{FCE2FBD9-8ED6-4A1B-988D-9202F00B6869}"/>
                </a:ext>
              </a:extLst>
            </p:cNvPr>
            <p:cNvSpPr/>
            <p:nvPr/>
          </p:nvSpPr>
          <p:spPr>
            <a:xfrm>
              <a:off x="1600346" y="1716301"/>
              <a:ext cx="3418422" cy="1054463"/>
            </a:xfrm>
            <a:prstGeom prst="homePlate">
              <a:avLst/>
            </a:prstGeom>
            <a:solidFill>
              <a:srgbClr val="00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AECC160F-D547-4481-B117-B4CB425A3BCA}"/>
                </a:ext>
              </a:extLst>
            </p:cNvPr>
            <p:cNvGrpSpPr/>
            <p:nvPr/>
          </p:nvGrpSpPr>
          <p:grpSpPr>
            <a:xfrm>
              <a:off x="1600346" y="2770765"/>
              <a:ext cx="3418422" cy="1438087"/>
              <a:chOff x="1670244" y="4163497"/>
              <a:chExt cx="3418422" cy="1438087"/>
            </a:xfrm>
          </p:grpSpPr>
          <p:sp>
            <p:nvSpPr>
              <p:cNvPr id="33" name="五边形 33">
                <a:extLst>
                  <a:ext uri="{FF2B5EF4-FFF2-40B4-BE49-F238E27FC236}">
                    <a16:creationId xmlns:a16="http://schemas.microsoft.com/office/drawing/2014/main" id="{0CE602C6-F28E-4D95-BC3F-8EEBCCA4C8C1}"/>
                  </a:ext>
                </a:extLst>
              </p:cNvPr>
              <p:cNvSpPr/>
              <p:nvPr/>
            </p:nvSpPr>
            <p:spPr>
              <a:xfrm>
                <a:off x="1670244" y="4163497"/>
                <a:ext cx="3418422" cy="1054464"/>
              </a:xfrm>
              <a:prstGeom prst="homePlate">
                <a:avLst/>
              </a:prstGeom>
              <a:solidFill>
                <a:srgbClr val="25384B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TextBox 20">
                <a:extLst>
                  <a:ext uri="{FF2B5EF4-FFF2-40B4-BE49-F238E27FC236}">
                    <a16:creationId xmlns:a16="http://schemas.microsoft.com/office/drawing/2014/main" id="{77F23DA8-E87D-4826-925A-5F27C071CA36}"/>
                  </a:ext>
                </a:extLst>
              </p:cNvPr>
              <p:cNvSpPr txBox="1"/>
              <p:nvPr/>
            </p:nvSpPr>
            <p:spPr>
              <a:xfrm>
                <a:off x="2696395" y="4441994"/>
                <a:ext cx="401836" cy="115959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en-US" altLang="zh-CN" sz="28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32" name="任意多边形 36">
              <a:extLst>
                <a:ext uri="{FF2B5EF4-FFF2-40B4-BE49-F238E27FC236}">
                  <a16:creationId xmlns:a16="http://schemas.microsoft.com/office/drawing/2014/main" id="{4F594BA6-2A62-4632-B464-3F92F7202959}"/>
                </a:ext>
              </a:extLst>
            </p:cNvPr>
            <p:cNvSpPr/>
            <p:nvPr/>
          </p:nvSpPr>
          <p:spPr>
            <a:xfrm flipV="1">
              <a:off x="286306" y="2903484"/>
              <a:ext cx="4699508" cy="1873221"/>
            </a:xfrm>
            <a:custGeom>
              <a:avLst/>
              <a:gdLst>
                <a:gd name="connsiteX0" fmla="*/ 0 w 4012577"/>
                <a:gd name="connsiteY0" fmla="*/ 1599410 h 1599410"/>
                <a:gd name="connsiteX1" fmla="*/ 11958 w 4012577"/>
                <a:gd name="connsiteY1" fmla="*/ 1521060 h 1599410"/>
                <a:gd name="connsiteX2" fmla="*/ 931442 w 4012577"/>
                <a:gd name="connsiteY2" fmla="*/ 771659 h 1599410"/>
                <a:gd name="connsiteX3" fmla="*/ 1210539 w 4012577"/>
                <a:gd name="connsiteY3" fmla="*/ 813855 h 1599410"/>
                <a:gd name="connsiteX4" fmla="*/ 1210565 w 4012577"/>
                <a:gd name="connsiteY4" fmla="*/ 813864 h 1599410"/>
                <a:gd name="connsiteX5" fmla="*/ 1576005 w 4012577"/>
                <a:gd name="connsiteY5" fmla="*/ 813864 h 1599410"/>
                <a:gd name="connsiteX6" fmla="*/ 3067145 w 4012577"/>
                <a:gd name="connsiteY6" fmla="*/ 813864 h 1599410"/>
                <a:gd name="connsiteX7" fmla="*/ 3605646 w 4012577"/>
                <a:gd name="connsiteY7" fmla="*/ 813864 h 1599410"/>
                <a:gd name="connsiteX8" fmla="*/ 4012577 w 4012577"/>
                <a:gd name="connsiteY8" fmla="*/ 406933 h 1599410"/>
                <a:gd name="connsiteX9" fmla="*/ 3605646 w 4012577"/>
                <a:gd name="connsiteY9" fmla="*/ 1 h 1599410"/>
                <a:gd name="connsiteX10" fmla="*/ 1646838 w 4012577"/>
                <a:gd name="connsiteY10" fmla="*/ 1 h 1599410"/>
                <a:gd name="connsiteX11" fmla="*/ 1646822 w 4012577"/>
                <a:gd name="connsiteY11" fmla="*/ 0 h 1599410"/>
                <a:gd name="connsiteX12" fmla="*/ 1646801 w 4012577"/>
                <a:gd name="connsiteY12" fmla="*/ 1 h 1599410"/>
                <a:gd name="connsiteX13" fmla="*/ 1576005 w 4012577"/>
                <a:gd name="connsiteY13" fmla="*/ 1 h 1599410"/>
                <a:gd name="connsiteX14" fmla="*/ 1576005 w 4012577"/>
                <a:gd name="connsiteY14" fmla="*/ 3353 h 1599410"/>
                <a:gd name="connsiteX15" fmla="*/ 1488592 w 4012577"/>
                <a:gd name="connsiteY15" fmla="*/ 7492 h 1599410"/>
                <a:gd name="connsiteX16" fmla="*/ 5994 w 4012577"/>
                <a:gd name="connsiteY16" fmla="*/ 1480707 h 1599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012577" h="1599410">
                  <a:moveTo>
                    <a:pt x="0" y="1599410"/>
                  </a:moveTo>
                  <a:lnTo>
                    <a:pt x="11958" y="1521060"/>
                  </a:lnTo>
                  <a:cubicBezTo>
                    <a:pt x="99475" y="1093378"/>
                    <a:pt x="477888" y="771659"/>
                    <a:pt x="931442" y="771659"/>
                  </a:cubicBezTo>
                  <a:cubicBezTo>
                    <a:pt x="1028632" y="771659"/>
                    <a:pt x="1122372" y="786432"/>
                    <a:pt x="1210539" y="813855"/>
                  </a:cubicBezTo>
                  <a:lnTo>
                    <a:pt x="1210565" y="813864"/>
                  </a:lnTo>
                  <a:lnTo>
                    <a:pt x="1576005" y="813864"/>
                  </a:lnTo>
                  <a:lnTo>
                    <a:pt x="3067145" y="813864"/>
                  </a:lnTo>
                  <a:lnTo>
                    <a:pt x="3605646" y="813864"/>
                  </a:lnTo>
                  <a:lnTo>
                    <a:pt x="4012577" y="406933"/>
                  </a:lnTo>
                  <a:lnTo>
                    <a:pt x="3605646" y="1"/>
                  </a:lnTo>
                  <a:lnTo>
                    <a:pt x="1646838" y="1"/>
                  </a:lnTo>
                  <a:lnTo>
                    <a:pt x="1646822" y="0"/>
                  </a:lnTo>
                  <a:lnTo>
                    <a:pt x="1646801" y="1"/>
                  </a:lnTo>
                  <a:lnTo>
                    <a:pt x="1576005" y="1"/>
                  </a:lnTo>
                  <a:lnTo>
                    <a:pt x="1576005" y="3353"/>
                  </a:lnTo>
                  <a:lnTo>
                    <a:pt x="1488592" y="7492"/>
                  </a:lnTo>
                  <a:cubicBezTo>
                    <a:pt x="707462" y="81841"/>
                    <a:pt x="85178" y="700997"/>
                    <a:pt x="5994" y="148070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矩形 34">
            <a:extLst>
              <a:ext uri="{FF2B5EF4-FFF2-40B4-BE49-F238E27FC236}">
                <a16:creationId xmlns:a16="http://schemas.microsoft.com/office/drawing/2014/main" id="{EAA14F8A-E3C2-4378-8FE8-5AAF8DF5626C}"/>
              </a:ext>
            </a:extLst>
          </p:cNvPr>
          <p:cNvSpPr/>
          <p:nvPr/>
        </p:nvSpPr>
        <p:spPr>
          <a:xfrm>
            <a:off x="4032454" y="2102827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构成</a:t>
            </a:r>
            <a:endParaRPr lang="zh-CN" altLang="en-US" dirty="0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38968CD4-4544-4E31-9231-CAE1B315D426}"/>
              </a:ext>
            </a:extLst>
          </p:cNvPr>
          <p:cNvSpPr/>
          <p:nvPr/>
        </p:nvSpPr>
        <p:spPr>
          <a:xfrm>
            <a:off x="2103924" y="1253516"/>
            <a:ext cx="176772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Gill Sans MT" panose="020B0502020104020203" pitchFamily="34" charset="0"/>
                <a:ea typeface="微软雅黑" pitchFamily="34" charset="-122"/>
              </a:rPr>
              <a:t>Click Here To Add A Title</a:t>
            </a:r>
            <a:endParaRPr lang="zh-CN" altLang="en-US" sz="1200" dirty="0">
              <a:solidFill>
                <a:schemeClr val="bg1"/>
              </a:solidFill>
              <a:latin typeface="Gill Sans MT" panose="020B0502020104020203" pitchFamily="34" charset="0"/>
              <a:ea typeface="微软雅黑" pitchFamily="34" charset="-122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447C3F96-06B3-4B11-B738-27446C505B89}"/>
              </a:ext>
            </a:extLst>
          </p:cNvPr>
          <p:cNvSpPr/>
          <p:nvPr/>
        </p:nvSpPr>
        <p:spPr>
          <a:xfrm>
            <a:off x="2103924" y="1812768"/>
            <a:ext cx="176772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Gill Sans MT" panose="020B0502020104020203" pitchFamily="34" charset="0"/>
                <a:ea typeface="微软雅黑" pitchFamily="34" charset="-122"/>
              </a:rPr>
              <a:t>Click Here To Add A Title</a:t>
            </a:r>
            <a:endParaRPr lang="zh-CN" altLang="en-US" sz="1200" dirty="0">
              <a:solidFill>
                <a:schemeClr val="bg1"/>
              </a:solidFill>
              <a:latin typeface="Gill Sans MT" panose="020B0502020104020203" pitchFamily="34" charset="0"/>
              <a:ea typeface="微软雅黑" pitchFamily="34" charset="-122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AC967C80-E4B7-4119-900F-4F039D0BE378}"/>
              </a:ext>
            </a:extLst>
          </p:cNvPr>
          <p:cNvSpPr/>
          <p:nvPr/>
        </p:nvSpPr>
        <p:spPr>
          <a:xfrm>
            <a:off x="2092350" y="2409578"/>
            <a:ext cx="176772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Gill Sans MT" panose="020B0502020104020203" pitchFamily="34" charset="0"/>
                <a:ea typeface="微软雅黑" pitchFamily="34" charset="-122"/>
              </a:rPr>
              <a:t>Click Here To Add A Title</a:t>
            </a:r>
            <a:endParaRPr lang="zh-CN" altLang="en-US" sz="1200" dirty="0">
              <a:solidFill>
                <a:schemeClr val="bg1"/>
              </a:solidFill>
              <a:latin typeface="Gill Sans MT" panose="020B0502020104020203" pitchFamily="34" charset="0"/>
              <a:ea typeface="微软雅黑" pitchFamily="34" charset="-122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D5FEDEDA-137F-4797-86EB-BD7CAFAC3A24}"/>
              </a:ext>
            </a:extLst>
          </p:cNvPr>
          <p:cNvSpPr/>
          <p:nvPr/>
        </p:nvSpPr>
        <p:spPr>
          <a:xfrm>
            <a:off x="2092350" y="2968830"/>
            <a:ext cx="176772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Gill Sans MT" panose="020B0502020104020203" pitchFamily="34" charset="0"/>
                <a:ea typeface="微软雅黑" pitchFamily="34" charset="-122"/>
              </a:rPr>
              <a:t>Click Here To Add A Title</a:t>
            </a:r>
            <a:endParaRPr lang="zh-CN" altLang="en-US" sz="1200" dirty="0">
              <a:solidFill>
                <a:schemeClr val="bg1"/>
              </a:solidFill>
              <a:latin typeface="Gill Sans MT" panose="020B0502020104020203" pitchFamily="34" charset="0"/>
              <a:ea typeface="微软雅黑" pitchFamily="34" charset="-122"/>
            </a:endParaRPr>
          </a:p>
        </p:txBody>
      </p:sp>
      <p:sp>
        <p:nvSpPr>
          <p:cNvPr id="40" name="TextBox 7">
            <a:extLst>
              <a:ext uri="{FF2B5EF4-FFF2-40B4-BE49-F238E27FC236}">
                <a16:creationId xmlns:a16="http://schemas.microsoft.com/office/drawing/2014/main" id="{8F1BB0A7-901E-4119-8149-6997B7DC3A38}"/>
              </a:ext>
            </a:extLst>
          </p:cNvPr>
          <p:cNvSpPr txBox="1"/>
          <p:nvPr/>
        </p:nvSpPr>
        <p:spPr>
          <a:xfrm>
            <a:off x="3090613" y="3736821"/>
            <a:ext cx="33351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pc="300" dirty="0"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b="1" spc="300" dirty="0"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b="1" spc="300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41" name="Text Placeholder 4">
            <a:extLst>
              <a:ext uri="{FF2B5EF4-FFF2-40B4-BE49-F238E27FC236}">
                <a16:creationId xmlns:a16="http://schemas.microsoft.com/office/drawing/2014/main" id="{BF86147E-8FDA-4DA9-BD4D-67408CA028B8}"/>
              </a:ext>
            </a:extLst>
          </p:cNvPr>
          <p:cNvSpPr txBox="1">
            <a:spLocks/>
          </p:cNvSpPr>
          <p:nvPr/>
        </p:nvSpPr>
        <p:spPr>
          <a:xfrm>
            <a:off x="1296400" y="4196383"/>
            <a:ext cx="7011944" cy="5899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14000"/>
              </a:lnSpc>
              <a:buNone/>
              <a:defRPr/>
            </a:pPr>
            <a:r>
              <a:rPr kumimoji="0" lang="id-ID" sz="1200" u="none" strike="noStrike" kern="1200" cap="none" spc="30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cs typeface="Calibri"/>
              </a:rPr>
              <a:t>Ut wisi enim ad minim veniam, quis nostrud exerci tation ullamcorper nibh euismod tincidunt ut</a:t>
            </a:r>
            <a:r>
              <a:rPr lang="id-ID" altLang="zh-CN" sz="1200" spc="300" dirty="0">
                <a:solidFill>
                  <a:schemeClr val="bg2">
                    <a:lumMod val="10000"/>
                  </a:schemeClr>
                </a:solidFill>
                <a:latin typeface="Agency FB" panose="020B0503020202020204" pitchFamily="34" charset="0"/>
                <a:cs typeface="Calibri"/>
              </a:rPr>
              <a:t> ullamcorper nibh euismod tincidunt ut</a:t>
            </a:r>
            <a:endParaRPr kumimoji="0" lang="id-ID" sz="1200" u="none" strike="noStrike" kern="1200" cap="none" spc="30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Agency FB" panose="020B0503020202020204" pitchFamily="34" charset="0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45918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D6A4116-9316-41CF-AE2C-A8CA50B341E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26" b="45000"/>
          <a:stretch/>
        </p:blipFill>
        <p:spPr>
          <a:xfrm>
            <a:off x="0" y="734017"/>
            <a:ext cx="9144000" cy="1979271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E62F1088-B1E8-482C-B357-8AA6B1C1297F}"/>
              </a:ext>
            </a:extLst>
          </p:cNvPr>
          <p:cNvCxnSpPr>
            <a:cxnSpLocks/>
          </p:cNvCxnSpPr>
          <p:nvPr/>
        </p:nvCxnSpPr>
        <p:spPr>
          <a:xfrm>
            <a:off x="0" y="2751492"/>
            <a:ext cx="9144000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id="{5E337020-465D-4F4D-ACEB-E0830649FEC9}"/>
              </a:ext>
            </a:extLst>
          </p:cNvPr>
          <p:cNvSpPr/>
          <p:nvPr/>
        </p:nvSpPr>
        <p:spPr>
          <a:xfrm>
            <a:off x="3025996" y="3017081"/>
            <a:ext cx="2876108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800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 动 内 容 构 成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92AFA90-5198-48CA-A0A8-F1C1107127A9}"/>
              </a:ext>
            </a:extLst>
          </p:cNvPr>
          <p:cNvSpPr/>
          <p:nvPr/>
        </p:nvSpPr>
        <p:spPr>
          <a:xfrm>
            <a:off x="7213528" y="4703843"/>
            <a:ext cx="3606299" cy="40011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2000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 A R T  0 3</a:t>
            </a:r>
            <a:endParaRPr lang="zh-CN" altLang="en-US" sz="2000" b="1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BF360FC-C94F-4063-AD8F-5B961FFE55BD}"/>
              </a:ext>
            </a:extLst>
          </p:cNvPr>
          <p:cNvSpPr/>
          <p:nvPr/>
        </p:nvSpPr>
        <p:spPr>
          <a:xfrm>
            <a:off x="3129390" y="3592947"/>
            <a:ext cx="266932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spc="300" dirty="0">
                <a:solidFill>
                  <a:srgbClr val="333333"/>
                </a:solidFill>
                <a:latin typeface="arial" panose="020B0604020202020204" pitchFamily="34" charset="0"/>
              </a:rPr>
              <a:t>General idea of activity</a:t>
            </a:r>
            <a:endParaRPr lang="zh-CN" altLang="en-US" sz="1200" spc="30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9C2F787-B185-43CA-B693-B6796F4F4D22}"/>
              </a:ext>
            </a:extLst>
          </p:cNvPr>
          <p:cNvSpPr txBox="1"/>
          <p:nvPr/>
        </p:nvSpPr>
        <p:spPr>
          <a:xfrm>
            <a:off x="1803000" y="4042485"/>
            <a:ext cx="5167608" cy="4431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00" dirty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2656707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BF11259-A4DC-4A10-9461-C9C7D2F26A7D}"/>
              </a:ext>
            </a:extLst>
          </p:cNvPr>
          <p:cNvSpPr/>
          <p:nvPr/>
        </p:nvSpPr>
        <p:spPr>
          <a:xfrm>
            <a:off x="3351865" y="31389"/>
            <a:ext cx="954107" cy="24622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活动前期准备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932412F-8599-42BF-B7F7-F75B30947A4D}"/>
              </a:ext>
            </a:extLst>
          </p:cNvPr>
          <p:cNvSpPr/>
          <p:nvPr/>
        </p:nvSpPr>
        <p:spPr>
          <a:xfrm>
            <a:off x="4158685" y="31389"/>
            <a:ext cx="133081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/>
              <a:t>Pre event preparation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2F6CF01D-5C2C-45A5-9F7F-2F67136629C8}"/>
              </a:ext>
            </a:extLst>
          </p:cNvPr>
          <p:cNvCxnSpPr/>
          <p:nvPr/>
        </p:nvCxnSpPr>
        <p:spPr>
          <a:xfrm>
            <a:off x="671333" y="154500"/>
            <a:ext cx="2569579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44E1D357-AEE9-4FB6-83FC-96F211B04633}"/>
              </a:ext>
            </a:extLst>
          </p:cNvPr>
          <p:cNvCxnSpPr/>
          <p:nvPr/>
        </p:nvCxnSpPr>
        <p:spPr>
          <a:xfrm>
            <a:off x="5600453" y="154500"/>
            <a:ext cx="2569579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CF2DAEDD-CC09-4103-9AA1-5F0D466F020F}"/>
              </a:ext>
            </a:extLst>
          </p:cNvPr>
          <p:cNvGrpSpPr/>
          <p:nvPr/>
        </p:nvGrpSpPr>
        <p:grpSpPr>
          <a:xfrm>
            <a:off x="376755" y="1400537"/>
            <a:ext cx="3983637" cy="1876323"/>
            <a:chOff x="405895" y="1440757"/>
            <a:chExt cx="4832072" cy="2275942"/>
          </a:xfrm>
        </p:grpSpPr>
        <p:sp>
          <p:nvSpPr>
            <p:cNvPr id="6" name="圆角矩形 58">
              <a:extLst>
                <a:ext uri="{FF2B5EF4-FFF2-40B4-BE49-F238E27FC236}">
                  <a16:creationId xmlns:a16="http://schemas.microsoft.com/office/drawing/2014/main" id="{9E7A7365-D2D7-49F9-B426-18A283776B08}"/>
                </a:ext>
              </a:extLst>
            </p:cNvPr>
            <p:cNvSpPr/>
            <p:nvPr/>
          </p:nvSpPr>
          <p:spPr>
            <a:xfrm>
              <a:off x="929148" y="1522876"/>
              <a:ext cx="3412219" cy="20509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/>
            </a:p>
          </p:txBody>
        </p:sp>
        <p:sp>
          <p:nvSpPr>
            <p:cNvPr id="7" name="圆角矩形 59">
              <a:extLst>
                <a:ext uri="{FF2B5EF4-FFF2-40B4-BE49-F238E27FC236}">
                  <a16:creationId xmlns:a16="http://schemas.microsoft.com/office/drawing/2014/main" id="{10E76738-7D84-4575-AD3B-139A0AA2949B}"/>
                </a:ext>
              </a:extLst>
            </p:cNvPr>
            <p:cNvSpPr/>
            <p:nvPr/>
          </p:nvSpPr>
          <p:spPr>
            <a:xfrm>
              <a:off x="929148" y="1522876"/>
              <a:ext cx="2941505" cy="205093"/>
            </a:xfrm>
            <a:prstGeom prst="roundRect">
              <a:avLst>
                <a:gd name="adj" fmla="val 50000"/>
              </a:avLst>
            </a:prstGeom>
            <a:solidFill>
              <a:srgbClr val="25384B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/>
            </a:p>
          </p:txBody>
        </p:sp>
        <p:sp>
          <p:nvSpPr>
            <p:cNvPr id="8" name="TextBox 64">
              <a:extLst>
                <a:ext uri="{FF2B5EF4-FFF2-40B4-BE49-F238E27FC236}">
                  <a16:creationId xmlns:a16="http://schemas.microsoft.com/office/drawing/2014/main" id="{7D67EC73-F3E6-4A88-BDD4-23E74B9D7AF0}"/>
                </a:ext>
              </a:extLst>
            </p:cNvPr>
            <p:cNvSpPr txBox="1"/>
            <p:nvPr/>
          </p:nvSpPr>
          <p:spPr>
            <a:xfrm>
              <a:off x="405895" y="1440757"/>
              <a:ext cx="52325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TextBox 65">
              <a:extLst>
                <a:ext uri="{FF2B5EF4-FFF2-40B4-BE49-F238E27FC236}">
                  <a16:creationId xmlns:a16="http://schemas.microsoft.com/office/drawing/2014/main" id="{DABE973D-C2AB-49F1-930D-8509CE51825D}"/>
                </a:ext>
              </a:extLst>
            </p:cNvPr>
            <p:cNvSpPr txBox="1"/>
            <p:nvPr/>
          </p:nvSpPr>
          <p:spPr>
            <a:xfrm>
              <a:off x="4533388" y="1440757"/>
              <a:ext cx="7045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82%</a:t>
              </a:r>
              <a:endPara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圆角矩形 62">
              <a:extLst>
                <a:ext uri="{FF2B5EF4-FFF2-40B4-BE49-F238E27FC236}">
                  <a16:creationId xmlns:a16="http://schemas.microsoft.com/office/drawing/2014/main" id="{7996E8A2-B33B-4E21-B3CF-F52591C0B0FB}"/>
                </a:ext>
              </a:extLst>
            </p:cNvPr>
            <p:cNvSpPr/>
            <p:nvPr/>
          </p:nvSpPr>
          <p:spPr>
            <a:xfrm>
              <a:off x="929148" y="2168170"/>
              <a:ext cx="3412219" cy="20509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/>
            </a:p>
          </p:txBody>
        </p:sp>
        <p:sp>
          <p:nvSpPr>
            <p:cNvPr id="11" name="圆角矩形 63">
              <a:extLst>
                <a:ext uri="{FF2B5EF4-FFF2-40B4-BE49-F238E27FC236}">
                  <a16:creationId xmlns:a16="http://schemas.microsoft.com/office/drawing/2014/main" id="{5E0F9D10-CA15-41DF-9F30-615697B669B7}"/>
                </a:ext>
              </a:extLst>
            </p:cNvPr>
            <p:cNvSpPr/>
            <p:nvPr/>
          </p:nvSpPr>
          <p:spPr>
            <a:xfrm>
              <a:off x="929150" y="2168170"/>
              <a:ext cx="1706109" cy="205093"/>
            </a:xfrm>
            <a:prstGeom prst="roundRect">
              <a:avLst>
                <a:gd name="adj" fmla="val 50000"/>
              </a:avLst>
            </a:prstGeom>
            <a:solidFill>
              <a:srgbClr val="25384B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/>
            </a:p>
          </p:txBody>
        </p:sp>
        <p:sp>
          <p:nvSpPr>
            <p:cNvPr id="12" name="TextBox 68">
              <a:extLst>
                <a:ext uri="{FF2B5EF4-FFF2-40B4-BE49-F238E27FC236}">
                  <a16:creationId xmlns:a16="http://schemas.microsoft.com/office/drawing/2014/main" id="{95850185-AD79-4ACB-B0EC-F155DC995693}"/>
                </a:ext>
              </a:extLst>
            </p:cNvPr>
            <p:cNvSpPr txBox="1"/>
            <p:nvPr/>
          </p:nvSpPr>
          <p:spPr>
            <a:xfrm>
              <a:off x="405895" y="2086050"/>
              <a:ext cx="52325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TextBox 69">
              <a:extLst>
                <a:ext uri="{FF2B5EF4-FFF2-40B4-BE49-F238E27FC236}">
                  <a16:creationId xmlns:a16="http://schemas.microsoft.com/office/drawing/2014/main" id="{57892B1B-D629-400E-ABBB-57543271062E}"/>
                </a:ext>
              </a:extLst>
            </p:cNvPr>
            <p:cNvSpPr txBox="1"/>
            <p:nvPr/>
          </p:nvSpPr>
          <p:spPr>
            <a:xfrm>
              <a:off x="4533388" y="2086050"/>
              <a:ext cx="7045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50%</a:t>
              </a:r>
              <a:endPara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圆角矩形 66">
              <a:extLst>
                <a:ext uri="{FF2B5EF4-FFF2-40B4-BE49-F238E27FC236}">
                  <a16:creationId xmlns:a16="http://schemas.microsoft.com/office/drawing/2014/main" id="{F8A7F56F-D5DF-4CBE-B39D-8F3284A44CB5}"/>
                </a:ext>
              </a:extLst>
            </p:cNvPr>
            <p:cNvSpPr/>
            <p:nvPr/>
          </p:nvSpPr>
          <p:spPr>
            <a:xfrm>
              <a:off x="929148" y="2823743"/>
              <a:ext cx="3412219" cy="20509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/>
            </a:p>
          </p:txBody>
        </p:sp>
        <p:sp>
          <p:nvSpPr>
            <p:cNvPr id="15" name="圆角矩形 67">
              <a:extLst>
                <a:ext uri="{FF2B5EF4-FFF2-40B4-BE49-F238E27FC236}">
                  <a16:creationId xmlns:a16="http://schemas.microsoft.com/office/drawing/2014/main" id="{7F4B3CDF-3727-458F-BC61-A1E1BBC2C300}"/>
                </a:ext>
              </a:extLst>
            </p:cNvPr>
            <p:cNvSpPr/>
            <p:nvPr/>
          </p:nvSpPr>
          <p:spPr>
            <a:xfrm>
              <a:off x="929148" y="2823743"/>
              <a:ext cx="2548123" cy="205093"/>
            </a:xfrm>
            <a:prstGeom prst="roundRect">
              <a:avLst>
                <a:gd name="adj" fmla="val 50000"/>
              </a:avLst>
            </a:prstGeom>
            <a:solidFill>
              <a:srgbClr val="25384B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/>
            </a:p>
          </p:txBody>
        </p:sp>
        <p:sp>
          <p:nvSpPr>
            <p:cNvPr id="16" name="TextBox 72">
              <a:extLst>
                <a:ext uri="{FF2B5EF4-FFF2-40B4-BE49-F238E27FC236}">
                  <a16:creationId xmlns:a16="http://schemas.microsoft.com/office/drawing/2014/main" id="{42FBF846-73C7-4638-9630-5EF8C9C0B075}"/>
                </a:ext>
              </a:extLst>
            </p:cNvPr>
            <p:cNvSpPr txBox="1"/>
            <p:nvPr/>
          </p:nvSpPr>
          <p:spPr>
            <a:xfrm>
              <a:off x="405895" y="2741623"/>
              <a:ext cx="52325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Box 73">
              <a:extLst>
                <a:ext uri="{FF2B5EF4-FFF2-40B4-BE49-F238E27FC236}">
                  <a16:creationId xmlns:a16="http://schemas.microsoft.com/office/drawing/2014/main" id="{76C92C74-8C6C-452C-83A2-9A4A1FD90658}"/>
                </a:ext>
              </a:extLst>
            </p:cNvPr>
            <p:cNvSpPr txBox="1"/>
            <p:nvPr/>
          </p:nvSpPr>
          <p:spPr>
            <a:xfrm>
              <a:off x="4533388" y="2741623"/>
              <a:ext cx="7045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75%</a:t>
              </a:r>
              <a:endPara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圆角矩形 70">
              <a:extLst>
                <a:ext uri="{FF2B5EF4-FFF2-40B4-BE49-F238E27FC236}">
                  <a16:creationId xmlns:a16="http://schemas.microsoft.com/office/drawing/2014/main" id="{4229E525-9F37-4F5D-868F-A5F1F418BE10}"/>
                </a:ext>
              </a:extLst>
            </p:cNvPr>
            <p:cNvSpPr/>
            <p:nvPr/>
          </p:nvSpPr>
          <p:spPr>
            <a:xfrm>
              <a:off x="929148" y="3460264"/>
              <a:ext cx="3412219" cy="20509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/>
            </a:p>
          </p:txBody>
        </p:sp>
        <p:sp>
          <p:nvSpPr>
            <p:cNvPr id="19" name="圆角矩形 71">
              <a:extLst>
                <a:ext uri="{FF2B5EF4-FFF2-40B4-BE49-F238E27FC236}">
                  <a16:creationId xmlns:a16="http://schemas.microsoft.com/office/drawing/2014/main" id="{3C60782C-8637-499C-82CB-8DE714ACA966}"/>
                </a:ext>
              </a:extLst>
            </p:cNvPr>
            <p:cNvSpPr/>
            <p:nvPr/>
          </p:nvSpPr>
          <p:spPr>
            <a:xfrm>
              <a:off x="929148" y="3460264"/>
              <a:ext cx="3229537" cy="205093"/>
            </a:xfrm>
            <a:prstGeom prst="roundRect">
              <a:avLst>
                <a:gd name="adj" fmla="val 50000"/>
              </a:avLst>
            </a:prstGeom>
            <a:solidFill>
              <a:srgbClr val="25384B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dirty="0"/>
            </a:p>
          </p:txBody>
        </p:sp>
        <p:sp>
          <p:nvSpPr>
            <p:cNvPr id="20" name="TextBox 76">
              <a:extLst>
                <a:ext uri="{FF2B5EF4-FFF2-40B4-BE49-F238E27FC236}">
                  <a16:creationId xmlns:a16="http://schemas.microsoft.com/office/drawing/2014/main" id="{157B34BC-1169-4C3F-B3BA-FB9D74B02BA0}"/>
                </a:ext>
              </a:extLst>
            </p:cNvPr>
            <p:cNvSpPr txBox="1"/>
            <p:nvPr/>
          </p:nvSpPr>
          <p:spPr>
            <a:xfrm>
              <a:off x="405895" y="3378145"/>
              <a:ext cx="52325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TextBox 77">
              <a:extLst>
                <a:ext uri="{FF2B5EF4-FFF2-40B4-BE49-F238E27FC236}">
                  <a16:creationId xmlns:a16="http://schemas.microsoft.com/office/drawing/2014/main" id="{DD5D7F83-6730-470F-BA59-20248A2F67BA}"/>
                </a:ext>
              </a:extLst>
            </p:cNvPr>
            <p:cNvSpPr txBox="1"/>
            <p:nvPr/>
          </p:nvSpPr>
          <p:spPr>
            <a:xfrm>
              <a:off x="4533388" y="3378145"/>
              <a:ext cx="7045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90%</a:t>
              </a:r>
              <a:endPara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D78FACD4-C239-4A12-B27F-9DACDEDEC88D}"/>
              </a:ext>
            </a:extLst>
          </p:cNvPr>
          <p:cNvGrpSpPr/>
          <p:nvPr/>
        </p:nvGrpSpPr>
        <p:grpSpPr>
          <a:xfrm>
            <a:off x="4893423" y="1400537"/>
            <a:ext cx="3983637" cy="1876323"/>
            <a:chOff x="405895" y="1440757"/>
            <a:chExt cx="4832072" cy="2275942"/>
          </a:xfrm>
        </p:grpSpPr>
        <p:sp>
          <p:nvSpPr>
            <p:cNvPr id="24" name="圆角矩形 58">
              <a:extLst>
                <a:ext uri="{FF2B5EF4-FFF2-40B4-BE49-F238E27FC236}">
                  <a16:creationId xmlns:a16="http://schemas.microsoft.com/office/drawing/2014/main" id="{577135E8-1535-4A4C-8819-839140B82906}"/>
                </a:ext>
              </a:extLst>
            </p:cNvPr>
            <p:cNvSpPr/>
            <p:nvPr/>
          </p:nvSpPr>
          <p:spPr>
            <a:xfrm>
              <a:off x="929148" y="1522876"/>
              <a:ext cx="3412219" cy="20509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/>
            </a:p>
          </p:txBody>
        </p:sp>
        <p:sp>
          <p:nvSpPr>
            <p:cNvPr id="25" name="圆角矩形 59">
              <a:extLst>
                <a:ext uri="{FF2B5EF4-FFF2-40B4-BE49-F238E27FC236}">
                  <a16:creationId xmlns:a16="http://schemas.microsoft.com/office/drawing/2014/main" id="{8192BEE1-AF9D-44C7-BFA9-91A37CD7B6B5}"/>
                </a:ext>
              </a:extLst>
            </p:cNvPr>
            <p:cNvSpPr/>
            <p:nvPr/>
          </p:nvSpPr>
          <p:spPr>
            <a:xfrm>
              <a:off x="929148" y="1522876"/>
              <a:ext cx="2941505" cy="205093"/>
            </a:xfrm>
            <a:prstGeom prst="roundRect">
              <a:avLst>
                <a:gd name="adj" fmla="val 50000"/>
              </a:avLst>
            </a:prstGeom>
            <a:solidFill>
              <a:srgbClr val="25384B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/>
            </a:p>
          </p:txBody>
        </p:sp>
        <p:sp>
          <p:nvSpPr>
            <p:cNvPr id="26" name="TextBox 64">
              <a:extLst>
                <a:ext uri="{FF2B5EF4-FFF2-40B4-BE49-F238E27FC236}">
                  <a16:creationId xmlns:a16="http://schemas.microsoft.com/office/drawing/2014/main" id="{2D17BF8D-D2DF-49C3-8BCC-1C2EF2AA499D}"/>
                </a:ext>
              </a:extLst>
            </p:cNvPr>
            <p:cNvSpPr txBox="1"/>
            <p:nvPr/>
          </p:nvSpPr>
          <p:spPr>
            <a:xfrm>
              <a:off x="405895" y="1440757"/>
              <a:ext cx="52325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TextBox 65">
              <a:extLst>
                <a:ext uri="{FF2B5EF4-FFF2-40B4-BE49-F238E27FC236}">
                  <a16:creationId xmlns:a16="http://schemas.microsoft.com/office/drawing/2014/main" id="{B52A67AE-17A6-4173-BCBA-E3108ABF33D5}"/>
                </a:ext>
              </a:extLst>
            </p:cNvPr>
            <p:cNvSpPr txBox="1"/>
            <p:nvPr/>
          </p:nvSpPr>
          <p:spPr>
            <a:xfrm>
              <a:off x="4533388" y="1440757"/>
              <a:ext cx="7045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82%</a:t>
              </a:r>
              <a:endPara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圆角矩形 62">
              <a:extLst>
                <a:ext uri="{FF2B5EF4-FFF2-40B4-BE49-F238E27FC236}">
                  <a16:creationId xmlns:a16="http://schemas.microsoft.com/office/drawing/2014/main" id="{4199C1BD-2F92-482E-AD80-2AD84E32DE97}"/>
                </a:ext>
              </a:extLst>
            </p:cNvPr>
            <p:cNvSpPr/>
            <p:nvPr/>
          </p:nvSpPr>
          <p:spPr>
            <a:xfrm>
              <a:off x="929148" y="2168170"/>
              <a:ext cx="3412219" cy="20509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/>
            </a:p>
          </p:txBody>
        </p:sp>
        <p:sp>
          <p:nvSpPr>
            <p:cNvPr id="29" name="圆角矩形 63">
              <a:extLst>
                <a:ext uri="{FF2B5EF4-FFF2-40B4-BE49-F238E27FC236}">
                  <a16:creationId xmlns:a16="http://schemas.microsoft.com/office/drawing/2014/main" id="{9DB86C1E-996B-49D8-A1B8-5A463FBC03F3}"/>
                </a:ext>
              </a:extLst>
            </p:cNvPr>
            <p:cNvSpPr/>
            <p:nvPr/>
          </p:nvSpPr>
          <p:spPr>
            <a:xfrm>
              <a:off x="929150" y="2168170"/>
              <a:ext cx="1706109" cy="205093"/>
            </a:xfrm>
            <a:prstGeom prst="roundRect">
              <a:avLst>
                <a:gd name="adj" fmla="val 50000"/>
              </a:avLst>
            </a:prstGeom>
            <a:solidFill>
              <a:srgbClr val="25384B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/>
            </a:p>
          </p:txBody>
        </p:sp>
        <p:sp>
          <p:nvSpPr>
            <p:cNvPr id="30" name="TextBox 68">
              <a:extLst>
                <a:ext uri="{FF2B5EF4-FFF2-40B4-BE49-F238E27FC236}">
                  <a16:creationId xmlns:a16="http://schemas.microsoft.com/office/drawing/2014/main" id="{252017BF-72D1-4182-929D-ECDF11B72AD2}"/>
                </a:ext>
              </a:extLst>
            </p:cNvPr>
            <p:cNvSpPr txBox="1"/>
            <p:nvPr/>
          </p:nvSpPr>
          <p:spPr>
            <a:xfrm>
              <a:off x="405895" y="2086050"/>
              <a:ext cx="52325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TextBox 69">
              <a:extLst>
                <a:ext uri="{FF2B5EF4-FFF2-40B4-BE49-F238E27FC236}">
                  <a16:creationId xmlns:a16="http://schemas.microsoft.com/office/drawing/2014/main" id="{1845809F-B998-4D79-AE2D-5DA79E59CD2C}"/>
                </a:ext>
              </a:extLst>
            </p:cNvPr>
            <p:cNvSpPr txBox="1"/>
            <p:nvPr/>
          </p:nvSpPr>
          <p:spPr>
            <a:xfrm>
              <a:off x="4533388" y="2086050"/>
              <a:ext cx="7045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50%</a:t>
              </a:r>
              <a:endPara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圆角矩形 66">
              <a:extLst>
                <a:ext uri="{FF2B5EF4-FFF2-40B4-BE49-F238E27FC236}">
                  <a16:creationId xmlns:a16="http://schemas.microsoft.com/office/drawing/2014/main" id="{AB6CC949-58B7-41CD-B5F4-3396731BF579}"/>
                </a:ext>
              </a:extLst>
            </p:cNvPr>
            <p:cNvSpPr/>
            <p:nvPr/>
          </p:nvSpPr>
          <p:spPr>
            <a:xfrm>
              <a:off x="929148" y="2823743"/>
              <a:ext cx="3412219" cy="20509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/>
            </a:p>
          </p:txBody>
        </p:sp>
        <p:sp>
          <p:nvSpPr>
            <p:cNvPr id="33" name="圆角矩形 67">
              <a:extLst>
                <a:ext uri="{FF2B5EF4-FFF2-40B4-BE49-F238E27FC236}">
                  <a16:creationId xmlns:a16="http://schemas.microsoft.com/office/drawing/2014/main" id="{7A5AABDC-8D2A-4AE5-AFFF-0FD7CE371D03}"/>
                </a:ext>
              </a:extLst>
            </p:cNvPr>
            <p:cNvSpPr/>
            <p:nvPr/>
          </p:nvSpPr>
          <p:spPr>
            <a:xfrm>
              <a:off x="929148" y="2823743"/>
              <a:ext cx="2548123" cy="205093"/>
            </a:xfrm>
            <a:prstGeom prst="roundRect">
              <a:avLst>
                <a:gd name="adj" fmla="val 50000"/>
              </a:avLst>
            </a:prstGeom>
            <a:solidFill>
              <a:srgbClr val="25384B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/>
            </a:p>
          </p:txBody>
        </p:sp>
        <p:sp>
          <p:nvSpPr>
            <p:cNvPr id="34" name="TextBox 72">
              <a:extLst>
                <a:ext uri="{FF2B5EF4-FFF2-40B4-BE49-F238E27FC236}">
                  <a16:creationId xmlns:a16="http://schemas.microsoft.com/office/drawing/2014/main" id="{DEDB139C-6820-4686-86FD-A29967C12155}"/>
                </a:ext>
              </a:extLst>
            </p:cNvPr>
            <p:cNvSpPr txBox="1"/>
            <p:nvPr/>
          </p:nvSpPr>
          <p:spPr>
            <a:xfrm>
              <a:off x="405895" y="2741623"/>
              <a:ext cx="52325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TextBox 73">
              <a:extLst>
                <a:ext uri="{FF2B5EF4-FFF2-40B4-BE49-F238E27FC236}">
                  <a16:creationId xmlns:a16="http://schemas.microsoft.com/office/drawing/2014/main" id="{248CA8A4-A75D-48E2-938A-35A35E3CC7A8}"/>
                </a:ext>
              </a:extLst>
            </p:cNvPr>
            <p:cNvSpPr txBox="1"/>
            <p:nvPr/>
          </p:nvSpPr>
          <p:spPr>
            <a:xfrm>
              <a:off x="4533388" y="2741623"/>
              <a:ext cx="7045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75%</a:t>
              </a:r>
              <a:endPara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圆角矩形 70">
              <a:extLst>
                <a:ext uri="{FF2B5EF4-FFF2-40B4-BE49-F238E27FC236}">
                  <a16:creationId xmlns:a16="http://schemas.microsoft.com/office/drawing/2014/main" id="{749C2431-1852-4EFF-9940-CCE734C51CF1}"/>
                </a:ext>
              </a:extLst>
            </p:cNvPr>
            <p:cNvSpPr/>
            <p:nvPr/>
          </p:nvSpPr>
          <p:spPr>
            <a:xfrm>
              <a:off x="929148" y="3460264"/>
              <a:ext cx="3412219" cy="20509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/>
            </a:p>
          </p:txBody>
        </p:sp>
        <p:sp>
          <p:nvSpPr>
            <p:cNvPr id="37" name="圆角矩形 71">
              <a:extLst>
                <a:ext uri="{FF2B5EF4-FFF2-40B4-BE49-F238E27FC236}">
                  <a16:creationId xmlns:a16="http://schemas.microsoft.com/office/drawing/2014/main" id="{18178D14-BCB6-4C58-87BC-C597EADFD9AC}"/>
                </a:ext>
              </a:extLst>
            </p:cNvPr>
            <p:cNvSpPr/>
            <p:nvPr/>
          </p:nvSpPr>
          <p:spPr>
            <a:xfrm>
              <a:off x="929148" y="3460264"/>
              <a:ext cx="3229537" cy="205093"/>
            </a:xfrm>
            <a:prstGeom prst="roundRect">
              <a:avLst>
                <a:gd name="adj" fmla="val 50000"/>
              </a:avLst>
            </a:prstGeom>
            <a:solidFill>
              <a:srgbClr val="25384B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dirty="0"/>
            </a:p>
          </p:txBody>
        </p:sp>
        <p:sp>
          <p:nvSpPr>
            <p:cNvPr id="38" name="TextBox 76">
              <a:extLst>
                <a:ext uri="{FF2B5EF4-FFF2-40B4-BE49-F238E27FC236}">
                  <a16:creationId xmlns:a16="http://schemas.microsoft.com/office/drawing/2014/main" id="{3D07869F-C55C-4961-9FD0-0ED49A857007}"/>
                </a:ext>
              </a:extLst>
            </p:cNvPr>
            <p:cNvSpPr txBox="1"/>
            <p:nvPr/>
          </p:nvSpPr>
          <p:spPr>
            <a:xfrm>
              <a:off x="405895" y="3378145"/>
              <a:ext cx="52325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TextBox 77">
              <a:extLst>
                <a:ext uri="{FF2B5EF4-FFF2-40B4-BE49-F238E27FC236}">
                  <a16:creationId xmlns:a16="http://schemas.microsoft.com/office/drawing/2014/main" id="{730BF2F2-88C0-463F-9560-0818BAECE5C7}"/>
                </a:ext>
              </a:extLst>
            </p:cNvPr>
            <p:cNvSpPr txBox="1"/>
            <p:nvPr/>
          </p:nvSpPr>
          <p:spPr>
            <a:xfrm>
              <a:off x="4533388" y="3378145"/>
              <a:ext cx="7045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90%</a:t>
              </a:r>
              <a:endPara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Rectangle 12">
            <a:extLst>
              <a:ext uri="{FF2B5EF4-FFF2-40B4-BE49-F238E27FC236}">
                <a16:creationId xmlns:a16="http://schemas.microsoft.com/office/drawing/2014/main" id="{D8769EDD-E637-4D56-B848-CA14F633CF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1333" y="3632536"/>
            <a:ext cx="3634639" cy="96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  <a:buFont typeface="Arial" charset="0"/>
              <a:buNone/>
            </a:pPr>
            <a:r>
              <a:rPr lang="en-US" sz="1200" b="1" dirty="0">
                <a:solidFill>
                  <a:schemeClr val="bg2">
                    <a:lumMod val="25000"/>
                  </a:schemeClr>
                </a:solidFill>
              </a:rPr>
              <a:t>WRITE YOUR GREAT TITLE HERE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  <a:p>
            <a:pPr algn="just">
              <a:lnSpc>
                <a:spcPct val="120000"/>
              </a:lnSpc>
              <a:buFont typeface="Arial" charset="0"/>
              <a:buNone/>
            </a:pPr>
            <a:endParaRPr lang="zh-CN" altLang="en-US" sz="800" b="1" dirty="0">
              <a:solidFill>
                <a:schemeClr val="bg2">
                  <a:lumMod val="25000"/>
                </a:schemeClr>
              </a:solidFill>
            </a:endParaRPr>
          </a:p>
          <a:p>
            <a:pPr algn="just">
              <a:lnSpc>
                <a:spcPct val="120000"/>
              </a:lnSpc>
              <a:buFont typeface="Arial" charset="0"/>
              <a:buNone/>
            </a:pPr>
            <a:r>
              <a:rPr lang="en-US" sz="800" dirty="0">
                <a:solidFill>
                  <a:schemeClr val="bg2">
                    <a:lumMod val="25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>
                    <a:lumMod val="25000"/>
                  </a:schemeClr>
                </a:solidFill>
              </a:rPr>
              <a:t>templates</a:t>
            </a:r>
            <a:r>
              <a:rPr lang="en-US" sz="800" dirty="0">
                <a:solidFill>
                  <a:schemeClr val="bg2">
                    <a:lumMod val="25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2">
                    <a:lumMod val="25000"/>
                  </a:schemeClr>
                </a:solidFill>
              </a:rPr>
              <a:t>templates</a:t>
            </a:r>
            <a:r>
              <a:rPr lang="en-US" sz="800" dirty="0">
                <a:solidFill>
                  <a:schemeClr val="bg2">
                    <a:lumMod val="25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1" name="Freeform 13">
            <a:extLst>
              <a:ext uri="{FF2B5EF4-FFF2-40B4-BE49-F238E27FC236}">
                <a16:creationId xmlns:a16="http://schemas.microsoft.com/office/drawing/2014/main" id="{D2ADDBD0-A58B-418B-95C7-00F1DA7DE9A7}"/>
              </a:ext>
            </a:extLst>
          </p:cNvPr>
          <p:cNvSpPr>
            <a:spLocks noEditPoints="1"/>
          </p:cNvSpPr>
          <p:nvPr/>
        </p:nvSpPr>
        <p:spPr bwMode="auto">
          <a:xfrm>
            <a:off x="234770" y="3657936"/>
            <a:ext cx="285750" cy="195262"/>
          </a:xfrm>
          <a:custGeom>
            <a:avLst/>
            <a:gdLst>
              <a:gd name="T0" fmla="*/ 532 w 532"/>
              <a:gd name="T1" fmla="*/ 327 h 355"/>
              <a:gd name="T2" fmla="*/ 532 w 532"/>
              <a:gd name="T3" fmla="*/ 73 h 355"/>
              <a:gd name="T4" fmla="*/ 519 w 532"/>
              <a:gd name="T5" fmla="*/ 61 h 355"/>
              <a:gd name="T6" fmla="*/ 511 w 532"/>
              <a:gd name="T7" fmla="*/ 61 h 355"/>
              <a:gd name="T8" fmla="*/ 500 w 532"/>
              <a:gd name="T9" fmla="*/ 50 h 355"/>
              <a:gd name="T10" fmla="*/ 500 w 532"/>
              <a:gd name="T11" fmla="*/ 28 h 355"/>
              <a:gd name="T12" fmla="*/ 490 w 532"/>
              <a:gd name="T13" fmla="*/ 16 h 355"/>
              <a:gd name="T14" fmla="*/ 276 w 532"/>
              <a:gd name="T15" fmla="*/ 41 h 355"/>
              <a:gd name="T16" fmla="*/ 255 w 532"/>
              <a:gd name="T17" fmla="*/ 41 h 355"/>
              <a:gd name="T18" fmla="*/ 41 w 532"/>
              <a:gd name="T19" fmla="*/ 16 h 355"/>
              <a:gd name="T20" fmla="*/ 31 w 532"/>
              <a:gd name="T21" fmla="*/ 28 h 355"/>
              <a:gd name="T22" fmla="*/ 31 w 532"/>
              <a:gd name="T23" fmla="*/ 50 h 355"/>
              <a:gd name="T24" fmla="*/ 20 w 532"/>
              <a:gd name="T25" fmla="*/ 61 h 355"/>
              <a:gd name="T26" fmla="*/ 12 w 532"/>
              <a:gd name="T27" fmla="*/ 61 h 355"/>
              <a:gd name="T28" fmla="*/ 0 w 532"/>
              <a:gd name="T29" fmla="*/ 73 h 355"/>
              <a:gd name="T30" fmla="*/ 0 w 532"/>
              <a:gd name="T31" fmla="*/ 327 h 355"/>
              <a:gd name="T32" fmla="*/ 12 w 532"/>
              <a:gd name="T33" fmla="*/ 340 h 355"/>
              <a:gd name="T34" fmla="*/ 227 w 532"/>
              <a:gd name="T35" fmla="*/ 340 h 355"/>
              <a:gd name="T36" fmla="*/ 234 w 532"/>
              <a:gd name="T37" fmla="*/ 347 h 355"/>
              <a:gd name="T38" fmla="*/ 241 w 532"/>
              <a:gd name="T39" fmla="*/ 355 h 355"/>
              <a:gd name="T40" fmla="*/ 290 w 532"/>
              <a:gd name="T41" fmla="*/ 355 h 355"/>
              <a:gd name="T42" fmla="*/ 297 w 532"/>
              <a:gd name="T43" fmla="*/ 347 h 355"/>
              <a:gd name="T44" fmla="*/ 304 w 532"/>
              <a:gd name="T45" fmla="*/ 340 h 355"/>
              <a:gd name="T46" fmla="*/ 519 w 532"/>
              <a:gd name="T47" fmla="*/ 340 h 355"/>
              <a:gd name="T48" fmla="*/ 532 w 532"/>
              <a:gd name="T49" fmla="*/ 327 h 355"/>
              <a:gd name="T50" fmla="*/ 248 w 532"/>
              <a:gd name="T51" fmla="*/ 315 h 355"/>
              <a:gd name="T52" fmla="*/ 61 w 532"/>
              <a:gd name="T53" fmla="*/ 292 h 355"/>
              <a:gd name="T54" fmla="*/ 47 w 532"/>
              <a:gd name="T55" fmla="*/ 280 h 355"/>
              <a:gd name="T56" fmla="*/ 47 w 532"/>
              <a:gd name="T57" fmla="*/ 40 h 355"/>
              <a:gd name="T58" fmla="*/ 58 w 532"/>
              <a:gd name="T59" fmla="*/ 28 h 355"/>
              <a:gd name="T60" fmla="*/ 248 w 532"/>
              <a:gd name="T61" fmla="*/ 57 h 355"/>
              <a:gd name="T62" fmla="*/ 258 w 532"/>
              <a:gd name="T63" fmla="*/ 77 h 355"/>
              <a:gd name="T64" fmla="*/ 258 w 532"/>
              <a:gd name="T65" fmla="*/ 310 h 355"/>
              <a:gd name="T66" fmla="*/ 248 w 532"/>
              <a:gd name="T67" fmla="*/ 315 h 355"/>
              <a:gd name="T68" fmla="*/ 283 w 532"/>
              <a:gd name="T69" fmla="*/ 315 h 355"/>
              <a:gd name="T70" fmla="*/ 470 w 532"/>
              <a:gd name="T71" fmla="*/ 292 h 355"/>
              <a:gd name="T72" fmla="*/ 484 w 532"/>
              <a:gd name="T73" fmla="*/ 280 h 355"/>
              <a:gd name="T74" fmla="*/ 484 w 532"/>
              <a:gd name="T75" fmla="*/ 40 h 355"/>
              <a:gd name="T76" fmla="*/ 474 w 532"/>
              <a:gd name="T77" fmla="*/ 28 h 355"/>
              <a:gd name="T78" fmla="*/ 284 w 532"/>
              <a:gd name="T79" fmla="*/ 57 h 355"/>
              <a:gd name="T80" fmla="*/ 274 w 532"/>
              <a:gd name="T81" fmla="*/ 77 h 355"/>
              <a:gd name="T82" fmla="*/ 274 w 532"/>
              <a:gd name="T83" fmla="*/ 310 h 355"/>
              <a:gd name="T84" fmla="*/ 283 w 532"/>
              <a:gd name="T85" fmla="*/ 315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32" h="355">
                <a:moveTo>
                  <a:pt x="532" y="327"/>
                </a:moveTo>
                <a:cubicBezTo>
                  <a:pt x="532" y="73"/>
                  <a:pt x="532" y="73"/>
                  <a:pt x="532" y="73"/>
                </a:cubicBezTo>
                <a:cubicBezTo>
                  <a:pt x="532" y="66"/>
                  <a:pt x="526" y="61"/>
                  <a:pt x="519" y="61"/>
                </a:cubicBezTo>
                <a:cubicBezTo>
                  <a:pt x="511" y="61"/>
                  <a:pt x="511" y="61"/>
                  <a:pt x="511" y="61"/>
                </a:cubicBezTo>
                <a:cubicBezTo>
                  <a:pt x="505" y="61"/>
                  <a:pt x="500" y="56"/>
                  <a:pt x="500" y="50"/>
                </a:cubicBezTo>
                <a:cubicBezTo>
                  <a:pt x="500" y="28"/>
                  <a:pt x="500" y="28"/>
                  <a:pt x="500" y="28"/>
                </a:cubicBezTo>
                <a:cubicBezTo>
                  <a:pt x="500" y="22"/>
                  <a:pt x="496" y="17"/>
                  <a:pt x="490" y="16"/>
                </a:cubicBezTo>
                <a:cubicBezTo>
                  <a:pt x="408" y="0"/>
                  <a:pt x="333" y="1"/>
                  <a:pt x="276" y="41"/>
                </a:cubicBezTo>
                <a:cubicBezTo>
                  <a:pt x="266" y="48"/>
                  <a:pt x="265" y="48"/>
                  <a:pt x="255" y="41"/>
                </a:cubicBezTo>
                <a:cubicBezTo>
                  <a:pt x="198" y="1"/>
                  <a:pt x="124" y="0"/>
                  <a:pt x="41" y="16"/>
                </a:cubicBezTo>
                <a:cubicBezTo>
                  <a:pt x="35" y="17"/>
                  <a:pt x="31" y="22"/>
                  <a:pt x="31" y="28"/>
                </a:cubicBezTo>
                <a:cubicBezTo>
                  <a:pt x="31" y="50"/>
                  <a:pt x="31" y="50"/>
                  <a:pt x="31" y="50"/>
                </a:cubicBezTo>
                <a:cubicBezTo>
                  <a:pt x="31" y="56"/>
                  <a:pt x="26" y="61"/>
                  <a:pt x="20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5" y="61"/>
                  <a:pt x="0" y="66"/>
                  <a:pt x="0" y="73"/>
                </a:cubicBezTo>
                <a:cubicBezTo>
                  <a:pt x="0" y="327"/>
                  <a:pt x="0" y="327"/>
                  <a:pt x="0" y="327"/>
                </a:cubicBezTo>
                <a:cubicBezTo>
                  <a:pt x="0" y="334"/>
                  <a:pt x="6" y="340"/>
                  <a:pt x="12" y="340"/>
                </a:cubicBezTo>
                <a:cubicBezTo>
                  <a:pt x="227" y="340"/>
                  <a:pt x="227" y="340"/>
                  <a:pt x="227" y="340"/>
                </a:cubicBezTo>
                <a:cubicBezTo>
                  <a:pt x="231" y="340"/>
                  <a:pt x="234" y="343"/>
                  <a:pt x="234" y="347"/>
                </a:cubicBezTo>
                <a:cubicBezTo>
                  <a:pt x="234" y="351"/>
                  <a:pt x="237" y="355"/>
                  <a:pt x="241" y="355"/>
                </a:cubicBezTo>
                <a:cubicBezTo>
                  <a:pt x="290" y="355"/>
                  <a:pt x="290" y="355"/>
                  <a:pt x="290" y="355"/>
                </a:cubicBezTo>
                <a:cubicBezTo>
                  <a:pt x="294" y="355"/>
                  <a:pt x="297" y="351"/>
                  <a:pt x="297" y="347"/>
                </a:cubicBezTo>
                <a:cubicBezTo>
                  <a:pt x="297" y="343"/>
                  <a:pt x="300" y="340"/>
                  <a:pt x="304" y="340"/>
                </a:cubicBezTo>
                <a:cubicBezTo>
                  <a:pt x="519" y="340"/>
                  <a:pt x="519" y="340"/>
                  <a:pt x="519" y="340"/>
                </a:cubicBezTo>
                <a:cubicBezTo>
                  <a:pt x="526" y="340"/>
                  <a:pt x="532" y="334"/>
                  <a:pt x="532" y="327"/>
                </a:cubicBezTo>
                <a:close/>
                <a:moveTo>
                  <a:pt x="248" y="315"/>
                </a:moveTo>
                <a:cubicBezTo>
                  <a:pt x="197" y="283"/>
                  <a:pt x="131" y="280"/>
                  <a:pt x="61" y="292"/>
                </a:cubicBezTo>
                <a:cubicBezTo>
                  <a:pt x="54" y="293"/>
                  <a:pt x="47" y="287"/>
                  <a:pt x="47" y="28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34"/>
                  <a:pt x="52" y="29"/>
                  <a:pt x="58" y="28"/>
                </a:cubicBezTo>
                <a:cubicBezTo>
                  <a:pt x="131" y="15"/>
                  <a:pt x="199" y="20"/>
                  <a:pt x="248" y="57"/>
                </a:cubicBezTo>
                <a:cubicBezTo>
                  <a:pt x="254" y="62"/>
                  <a:pt x="258" y="69"/>
                  <a:pt x="258" y="77"/>
                </a:cubicBezTo>
                <a:cubicBezTo>
                  <a:pt x="258" y="310"/>
                  <a:pt x="258" y="310"/>
                  <a:pt x="258" y="310"/>
                </a:cubicBezTo>
                <a:cubicBezTo>
                  <a:pt x="258" y="315"/>
                  <a:pt x="252" y="318"/>
                  <a:pt x="248" y="315"/>
                </a:cubicBezTo>
                <a:close/>
                <a:moveTo>
                  <a:pt x="283" y="315"/>
                </a:moveTo>
                <a:cubicBezTo>
                  <a:pt x="334" y="283"/>
                  <a:pt x="400" y="280"/>
                  <a:pt x="470" y="292"/>
                </a:cubicBezTo>
                <a:cubicBezTo>
                  <a:pt x="478" y="293"/>
                  <a:pt x="484" y="287"/>
                  <a:pt x="484" y="280"/>
                </a:cubicBezTo>
                <a:cubicBezTo>
                  <a:pt x="484" y="40"/>
                  <a:pt x="484" y="40"/>
                  <a:pt x="484" y="40"/>
                </a:cubicBezTo>
                <a:cubicBezTo>
                  <a:pt x="484" y="34"/>
                  <a:pt x="480" y="29"/>
                  <a:pt x="474" y="28"/>
                </a:cubicBezTo>
                <a:cubicBezTo>
                  <a:pt x="400" y="15"/>
                  <a:pt x="333" y="20"/>
                  <a:pt x="284" y="57"/>
                </a:cubicBezTo>
                <a:cubicBezTo>
                  <a:pt x="277" y="62"/>
                  <a:pt x="274" y="69"/>
                  <a:pt x="274" y="77"/>
                </a:cubicBezTo>
                <a:cubicBezTo>
                  <a:pt x="274" y="310"/>
                  <a:pt x="274" y="310"/>
                  <a:pt x="274" y="310"/>
                </a:cubicBezTo>
                <a:cubicBezTo>
                  <a:pt x="274" y="315"/>
                  <a:pt x="279" y="318"/>
                  <a:pt x="283" y="315"/>
                </a:cubicBezTo>
                <a:close/>
              </a:path>
            </a:pathLst>
          </a:custGeom>
          <a:solidFill>
            <a:srgbClr val="365859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2" name="Rectangle 12">
            <a:extLst>
              <a:ext uri="{FF2B5EF4-FFF2-40B4-BE49-F238E27FC236}">
                <a16:creationId xmlns:a16="http://schemas.microsoft.com/office/drawing/2014/main" id="{7AE5E4BE-8C5F-42DC-9B9B-C2A36F0145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74591" y="3657936"/>
            <a:ext cx="3634639" cy="96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  <a:buFont typeface="Arial" charset="0"/>
              <a:buNone/>
            </a:pPr>
            <a:r>
              <a:rPr lang="en-US" sz="1200" b="1" dirty="0">
                <a:solidFill>
                  <a:schemeClr val="bg2">
                    <a:lumMod val="25000"/>
                  </a:schemeClr>
                </a:solidFill>
              </a:rPr>
              <a:t>WRITE YOUR GREAT TITLE HERE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  <a:p>
            <a:pPr algn="just">
              <a:lnSpc>
                <a:spcPct val="120000"/>
              </a:lnSpc>
              <a:buFont typeface="Arial" charset="0"/>
              <a:buNone/>
            </a:pPr>
            <a:endParaRPr lang="zh-CN" altLang="en-US" sz="800" b="1" dirty="0">
              <a:solidFill>
                <a:schemeClr val="bg2">
                  <a:lumMod val="25000"/>
                </a:schemeClr>
              </a:solidFill>
            </a:endParaRPr>
          </a:p>
          <a:p>
            <a:pPr algn="just">
              <a:lnSpc>
                <a:spcPct val="120000"/>
              </a:lnSpc>
              <a:buFont typeface="Arial" charset="0"/>
              <a:buNone/>
            </a:pPr>
            <a:r>
              <a:rPr lang="en-US" sz="800" dirty="0">
                <a:solidFill>
                  <a:schemeClr val="bg2">
                    <a:lumMod val="25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>
                    <a:lumMod val="25000"/>
                  </a:schemeClr>
                </a:solidFill>
              </a:rPr>
              <a:t>templates</a:t>
            </a:r>
            <a:r>
              <a:rPr lang="en-US" sz="800" dirty="0">
                <a:solidFill>
                  <a:schemeClr val="bg2">
                    <a:lumMod val="25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2">
                    <a:lumMod val="25000"/>
                  </a:schemeClr>
                </a:solidFill>
              </a:rPr>
              <a:t>templates</a:t>
            </a:r>
            <a:r>
              <a:rPr lang="en-US" sz="800" dirty="0">
                <a:solidFill>
                  <a:schemeClr val="bg2">
                    <a:lumMod val="25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3" name="Freeform 13">
            <a:extLst>
              <a:ext uri="{FF2B5EF4-FFF2-40B4-BE49-F238E27FC236}">
                <a16:creationId xmlns:a16="http://schemas.microsoft.com/office/drawing/2014/main" id="{4B6F9B97-DCFE-4F97-9C83-BFF681B80D12}"/>
              </a:ext>
            </a:extLst>
          </p:cNvPr>
          <p:cNvSpPr>
            <a:spLocks noEditPoints="1"/>
          </p:cNvSpPr>
          <p:nvPr/>
        </p:nvSpPr>
        <p:spPr bwMode="auto">
          <a:xfrm>
            <a:off x="4838028" y="3683336"/>
            <a:ext cx="285750" cy="195262"/>
          </a:xfrm>
          <a:custGeom>
            <a:avLst/>
            <a:gdLst>
              <a:gd name="T0" fmla="*/ 532 w 532"/>
              <a:gd name="T1" fmla="*/ 327 h 355"/>
              <a:gd name="T2" fmla="*/ 532 w 532"/>
              <a:gd name="T3" fmla="*/ 73 h 355"/>
              <a:gd name="T4" fmla="*/ 519 w 532"/>
              <a:gd name="T5" fmla="*/ 61 h 355"/>
              <a:gd name="T6" fmla="*/ 511 w 532"/>
              <a:gd name="T7" fmla="*/ 61 h 355"/>
              <a:gd name="T8" fmla="*/ 500 w 532"/>
              <a:gd name="T9" fmla="*/ 50 h 355"/>
              <a:gd name="T10" fmla="*/ 500 w 532"/>
              <a:gd name="T11" fmla="*/ 28 h 355"/>
              <a:gd name="T12" fmla="*/ 490 w 532"/>
              <a:gd name="T13" fmla="*/ 16 h 355"/>
              <a:gd name="T14" fmla="*/ 276 w 532"/>
              <a:gd name="T15" fmla="*/ 41 h 355"/>
              <a:gd name="T16" fmla="*/ 255 w 532"/>
              <a:gd name="T17" fmla="*/ 41 h 355"/>
              <a:gd name="T18" fmla="*/ 41 w 532"/>
              <a:gd name="T19" fmla="*/ 16 h 355"/>
              <a:gd name="T20" fmla="*/ 31 w 532"/>
              <a:gd name="T21" fmla="*/ 28 h 355"/>
              <a:gd name="T22" fmla="*/ 31 w 532"/>
              <a:gd name="T23" fmla="*/ 50 h 355"/>
              <a:gd name="T24" fmla="*/ 20 w 532"/>
              <a:gd name="T25" fmla="*/ 61 h 355"/>
              <a:gd name="T26" fmla="*/ 12 w 532"/>
              <a:gd name="T27" fmla="*/ 61 h 355"/>
              <a:gd name="T28" fmla="*/ 0 w 532"/>
              <a:gd name="T29" fmla="*/ 73 h 355"/>
              <a:gd name="T30" fmla="*/ 0 w 532"/>
              <a:gd name="T31" fmla="*/ 327 h 355"/>
              <a:gd name="T32" fmla="*/ 12 w 532"/>
              <a:gd name="T33" fmla="*/ 340 h 355"/>
              <a:gd name="T34" fmla="*/ 227 w 532"/>
              <a:gd name="T35" fmla="*/ 340 h 355"/>
              <a:gd name="T36" fmla="*/ 234 w 532"/>
              <a:gd name="T37" fmla="*/ 347 h 355"/>
              <a:gd name="T38" fmla="*/ 241 w 532"/>
              <a:gd name="T39" fmla="*/ 355 h 355"/>
              <a:gd name="T40" fmla="*/ 290 w 532"/>
              <a:gd name="T41" fmla="*/ 355 h 355"/>
              <a:gd name="T42" fmla="*/ 297 w 532"/>
              <a:gd name="T43" fmla="*/ 347 h 355"/>
              <a:gd name="T44" fmla="*/ 304 w 532"/>
              <a:gd name="T45" fmla="*/ 340 h 355"/>
              <a:gd name="T46" fmla="*/ 519 w 532"/>
              <a:gd name="T47" fmla="*/ 340 h 355"/>
              <a:gd name="T48" fmla="*/ 532 w 532"/>
              <a:gd name="T49" fmla="*/ 327 h 355"/>
              <a:gd name="T50" fmla="*/ 248 w 532"/>
              <a:gd name="T51" fmla="*/ 315 h 355"/>
              <a:gd name="T52" fmla="*/ 61 w 532"/>
              <a:gd name="T53" fmla="*/ 292 h 355"/>
              <a:gd name="T54" fmla="*/ 47 w 532"/>
              <a:gd name="T55" fmla="*/ 280 h 355"/>
              <a:gd name="T56" fmla="*/ 47 w 532"/>
              <a:gd name="T57" fmla="*/ 40 h 355"/>
              <a:gd name="T58" fmla="*/ 58 w 532"/>
              <a:gd name="T59" fmla="*/ 28 h 355"/>
              <a:gd name="T60" fmla="*/ 248 w 532"/>
              <a:gd name="T61" fmla="*/ 57 h 355"/>
              <a:gd name="T62" fmla="*/ 258 w 532"/>
              <a:gd name="T63" fmla="*/ 77 h 355"/>
              <a:gd name="T64" fmla="*/ 258 w 532"/>
              <a:gd name="T65" fmla="*/ 310 h 355"/>
              <a:gd name="T66" fmla="*/ 248 w 532"/>
              <a:gd name="T67" fmla="*/ 315 h 355"/>
              <a:gd name="T68" fmla="*/ 283 w 532"/>
              <a:gd name="T69" fmla="*/ 315 h 355"/>
              <a:gd name="T70" fmla="*/ 470 w 532"/>
              <a:gd name="T71" fmla="*/ 292 h 355"/>
              <a:gd name="T72" fmla="*/ 484 w 532"/>
              <a:gd name="T73" fmla="*/ 280 h 355"/>
              <a:gd name="T74" fmla="*/ 484 w 532"/>
              <a:gd name="T75" fmla="*/ 40 h 355"/>
              <a:gd name="T76" fmla="*/ 474 w 532"/>
              <a:gd name="T77" fmla="*/ 28 h 355"/>
              <a:gd name="T78" fmla="*/ 284 w 532"/>
              <a:gd name="T79" fmla="*/ 57 h 355"/>
              <a:gd name="T80" fmla="*/ 274 w 532"/>
              <a:gd name="T81" fmla="*/ 77 h 355"/>
              <a:gd name="T82" fmla="*/ 274 w 532"/>
              <a:gd name="T83" fmla="*/ 310 h 355"/>
              <a:gd name="T84" fmla="*/ 283 w 532"/>
              <a:gd name="T85" fmla="*/ 315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32" h="355">
                <a:moveTo>
                  <a:pt x="532" y="327"/>
                </a:moveTo>
                <a:cubicBezTo>
                  <a:pt x="532" y="73"/>
                  <a:pt x="532" y="73"/>
                  <a:pt x="532" y="73"/>
                </a:cubicBezTo>
                <a:cubicBezTo>
                  <a:pt x="532" y="66"/>
                  <a:pt x="526" y="61"/>
                  <a:pt x="519" y="61"/>
                </a:cubicBezTo>
                <a:cubicBezTo>
                  <a:pt x="511" y="61"/>
                  <a:pt x="511" y="61"/>
                  <a:pt x="511" y="61"/>
                </a:cubicBezTo>
                <a:cubicBezTo>
                  <a:pt x="505" y="61"/>
                  <a:pt x="500" y="56"/>
                  <a:pt x="500" y="50"/>
                </a:cubicBezTo>
                <a:cubicBezTo>
                  <a:pt x="500" y="28"/>
                  <a:pt x="500" y="28"/>
                  <a:pt x="500" y="28"/>
                </a:cubicBezTo>
                <a:cubicBezTo>
                  <a:pt x="500" y="22"/>
                  <a:pt x="496" y="17"/>
                  <a:pt x="490" y="16"/>
                </a:cubicBezTo>
                <a:cubicBezTo>
                  <a:pt x="408" y="0"/>
                  <a:pt x="333" y="1"/>
                  <a:pt x="276" y="41"/>
                </a:cubicBezTo>
                <a:cubicBezTo>
                  <a:pt x="266" y="48"/>
                  <a:pt x="265" y="48"/>
                  <a:pt x="255" y="41"/>
                </a:cubicBezTo>
                <a:cubicBezTo>
                  <a:pt x="198" y="1"/>
                  <a:pt x="124" y="0"/>
                  <a:pt x="41" y="16"/>
                </a:cubicBezTo>
                <a:cubicBezTo>
                  <a:pt x="35" y="17"/>
                  <a:pt x="31" y="22"/>
                  <a:pt x="31" y="28"/>
                </a:cubicBezTo>
                <a:cubicBezTo>
                  <a:pt x="31" y="50"/>
                  <a:pt x="31" y="50"/>
                  <a:pt x="31" y="50"/>
                </a:cubicBezTo>
                <a:cubicBezTo>
                  <a:pt x="31" y="56"/>
                  <a:pt x="26" y="61"/>
                  <a:pt x="20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5" y="61"/>
                  <a:pt x="0" y="66"/>
                  <a:pt x="0" y="73"/>
                </a:cubicBezTo>
                <a:cubicBezTo>
                  <a:pt x="0" y="327"/>
                  <a:pt x="0" y="327"/>
                  <a:pt x="0" y="327"/>
                </a:cubicBezTo>
                <a:cubicBezTo>
                  <a:pt x="0" y="334"/>
                  <a:pt x="6" y="340"/>
                  <a:pt x="12" y="340"/>
                </a:cubicBezTo>
                <a:cubicBezTo>
                  <a:pt x="227" y="340"/>
                  <a:pt x="227" y="340"/>
                  <a:pt x="227" y="340"/>
                </a:cubicBezTo>
                <a:cubicBezTo>
                  <a:pt x="231" y="340"/>
                  <a:pt x="234" y="343"/>
                  <a:pt x="234" y="347"/>
                </a:cubicBezTo>
                <a:cubicBezTo>
                  <a:pt x="234" y="351"/>
                  <a:pt x="237" y="355"/>
                  <a:pt x="241" y="355"/>
                </a:cubicBezTo>
                <a:cubicBezTo>
                  <a:pt x="290" y="355"/>
                  <a:pt x="290" y="355"/>
                  <a:pt x="290" y="355"/>
                </a:cubicBezTo>
                <a:cubicBezTo>
                  <a:pt x="294" y="355"/>
                  <a:pt x="297" y="351"/>
                  <a:pt x="297" y="347"/>
                </a:cubicBezTo>
                <a:cubicBezTo>
                  <a:pt x="297" y="343"/>
                  <a:pt x="300" y="340"/>
                  <a:pt x="304" y="340"/>
                </a:cubicBezTo>
                <a:cubicBezTo>
                  <a:pt x="519" y="340"/>
                  <a:pt x="519" y="340"/>
                  <a:pt x="519" y="340"/>
                </a:cubicBezTo>
                <a:cubicBezTo>
                  <a:pt x="526" y="340"/>
                  <a:pt x="532" y="334"/>
                  <a:pt x="532" y="327"/>
                </a:cubicBezTo>
                <a:close/>
                <a:moveTo>
                  <a:pt x="248" y="315"/>
                </a:moveTo>
                <a:cubicBezTo>
                  <a:pt x="197" y="283"/>
                  <a:pt x="131" y="280"/>
                  <a:pt x="61" y="292"/>
                </a:cubicBezTo>
                <a:cubicBezTo>
                  <a:pt x="54" y="293"/>
                  <a:pt x="47" y="287"/>
                  <a:pt x="47" y="28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34"/>
                  <a:pt x="52" y="29"/>
                  <a:pt x="58" y="28"/>
                </a:cubicBezTo>
                <a:cubicBezTo>
                  <a:pt x="131" y="15"/>
                  <a:pt x="199" y="20"/>
                  <a:pt x="248" y="57"/>
                </a:cubicBezTo>
                <a:cubicBezTo>
                  <a:pt x="254" y="62"/>
                  <a:pt x="258" y="69"/>
                  <a:pt x="258" y="77"/>
                </a:cubicBezTo>
                <a:cubicBezTo>
                  <a:pt x="258" y="310"/>
                  <a:pt x="258" y="310"/>
                  <a:pt x="258" y="310"/>
                </a:cubicBezTo>
                <a:cubicBezTo>
                  <a:pt x="258" y="315"/>
                  <a:pt x="252" y="318"/>
                  <a:pt x="248" y="315"/>
                </a:cubicBezTo>
                <a:close/>
                <a:moveTo>
                  <a:pt x="283" y="315"/>
                </a:moveTo>
                <a:cubicBezTo>
                  <a:pt x="334" y="283"/>
                  <a:pt x="400" y="280"/>
                  <a:pt x="470" y="292"/>
                </a:cubicBezTo>
                <a:cubicBezTo>
                  <a:pt x="478" y="293"/>
                  <a:pt x="484" y="287"/>
                  <a:pt x="484" y="280"/>
                </a:cubicBezTo>
                <a:cubicBezTo>
                  <a:pt x="484" y="40"/>
                  <a:pt x="484" y="40"/>
                  <a:pt x="484" y="40"/>
                </a:cubicBezTo>
                <a:cubicBezTo>
                  <a:pt x="484" y="34"/>
                  <a:pt x="480" y="29"/>
                  <a:pt x="474" y="28"/>
                </a:cubicBezTo>
                <a:cubicBezTo>
                  <a:pt x="400" y="15"/>
                  <a:pt x="333" y="20"/>
                  <a:pt x="284" y="57"/>
                </a:cubicBezTo>
                <a:cubicBezTo>
                  <a:pt x="277" y="62"/>
                  <a:pt x="274" y="69"/>
                  <a:pt x="274" y="77"/>
                </a:cubicBezTo>
                <a:cubicBezTo>
                  <a:pt x="274" y="310"/>
                  <a:pt x="274" y="310"/>
                  <a:pt x="274" y="310"/>
                </a:cubicBezTo>
                <a:cubicBezTo>
                  <a:pt x="274" y="315"/>
                  <a:pt x="279" y="318"/>
                  <a:pt x="283" y="315"/>
                </a:cubicBezTo>
                <a:close/>
              </a:path>
            </a:pathLst>
          </a:custGeom>
          <a:solidFill>
            <a:srgbClr val="365859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843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E7632DA-813C-4462-A1A4-BAB69F45603D}"/>
              </a:ext>
            </a:extLst>
          </p:cNvPr>
          <p:cNvSpPr/>
          <p:nvPr/>
        </p:nvSpPr>
        <p:spPr>
          <a:xfrm>
            <a:off x="3351865" y="31389"/>
            <a:ext cx="954107" cy="24622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活动前期准备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50A4A21-15B6-48C7-95F0-6E2BC9E9D0C7}"/>
              </a:ext>
            </a:extLst>
          </p:cNvPr>
          <p:cNvSpPr/>
          <p:nvPr/>
        </p:nvSpPr>
        <p:spPr>
          <a:xfrm>
            <a:off x="4158685" y="31389"/>
            <a:ext cx="133081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/>
              <a:t>Pre event preparation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B15700ED-FD6D-4022-A413-96EEBF2EBDEE}"/>
              </a:ext>
            </a:extLst>
          </p:cNvPr>
          <p:cNvCxnSpPr/>
          <p:nvPr/>
        </p:nvCxnSpPr>
        <p:spPr>
          <a:xfrm>
            <a:off x="671333" y="154500"/>
            <a:ext cx="2569579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04B2981-437D-4F6B-A460-9291E2F3D5B2}"/>
              </a:ext>
            </a:extLst>
          </p:cNvPr>
          <p:cNvCxnSpPr/>
          <p:nvPr/>
        </p:nvCxnSpPr>
        <p:spPr>
          <a:xfrm>
            <a:off x="5600453" y="154500"/>
            <a:ext cx="2569579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9" name="组合 328">
            <a:extLst>
              <a:ext uri="{FF2B5EF4-FFF2-40B4-BE49-F238E27FC236}">
                <a16:creationId xmlns:a16="http://schemas.microsoft.com/office/drawing/2014/main" id="{CC4FC571-5813-44B6-BC8A-160C048732EE}"/>
              </a:ext>
            </a:extLst>
          </p:cNvPr>
          <p:cNvGrpSpPr/>
          <p:nvPr/>
        </p:nvGrpSpPr>
        <p:grpSpPr>
          <a:xfrm>
            <a:off x="1381099" y="712810"/>
            <a:ext cx="5916620" cy="3223131"/>
            <a:chOff x="440753" y="951243"/>
            <a:chExt cx="7630965" cy="4157036"/>
          </a:xfrm>
        </p:grpSpPr>
        <p:grpSp>
          <p:nvGrpSpPr>
            <p:cNvPr id="6" name="Group 2">
              <a:extLst>
                <a:ext uri="{FF2B5EF4-FFF2-40B4-BE49-F238E27FC236}">
                  <a16:creationId xmlns:a16="http://schemas.microsoft.com/office/drawing/2014/main" id="{94A448F0-F10F-4699-B272-50BABE5DA653}"/>
                </a:ext>
              </a:extLst>
            </p:cNvPr>
            <p:cNvGrpSpPr/>
            <p:nvPr/>
          </p:nvGrpSpPr>
          <p:grpSpPr>
            <a:xfrm>
              <a:off x="440753" y="951243"/>
              <a:ext cx="7630965" cy="4157036"/>
              <a:chOff x="815256" y="742950"/>
              <a:chExt cx="6726508" cy="3688771"/>
            </a:xfrm>
            <a:solidFill>
              <a:schemeClr val="bg1">
                <a:lumMod val="75000"/>
              </a:schemeClr>
            </a:solidFill>
          </p:grpSpPr>
          <p:sp>
            <p:nvSpPr>
              <p:cNvPr id="7" name="Freeform 5">
                <a:extLst>
                  <a:ext uri="{FF2B5EF4-FFF2-40B4-BE49-F238E27FC236}">
                    <a16:creationId xmlns:a16="http://schemas.microsoft.com/office/drawing/2014/main" id="{E074536F-D781-4F5E-BCBD-78ED35D71CA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87450" y="2365392"/>
                <a:ext cx="99071" cy="75912"/>
              </a:xfrm>
              <a:custGeom>
                <a:avLst/>
                <a:gdLst>
                  <a:gd name="T0" fmla="*/ 0 w 77"/>
                  <a:gd name="T1" fmla="*/ 7 h 59"/>
                  <a:gd name="T2" fmla="*/ 3 w 77"/>
                  <a:gd name="T3" fmla="*/ 3 h 59"/>
                  <a:gd name="T4" fmla="*/ 0 w 77"/>
                  <a:gd name="T5" fmla="*/ 3 h 59"/>
                  <a:gd name="T6" fmla="*/ 0 w 77"/>
                  <a:gd name="T7" fmla="*/ 7 h 59"/>
                  <a:gd name="T8" fmla="*/ 0 w 77"/>
                  <a:gd name="T9" fmla="*/ 7 h 59"/>
                  <a:gd name="T10" fmla="*/ 0 w 77"/>
                  <a:gd name="T11" fmla="*/ 7 h 59"/>
                  <a:gd name="T12" fmla="*/ 14 w 77"/>
                  <a:gd name="T13" fmla="*/ 3 h 59"/>
                  <a:gd name="T14" fmla="*/ 14 w 77"/>
                  <a:gd name="T15" fmla="*/ 0 h 59"/>
                  <a:gd name="T16" fmla="*/ 14 w 77"/>
                  <a:gd name="T17" fmla="*/ 0 h 59"/>
                  <a:gd name="T18" fmla="*/ 11 w 77"/>
                  <a:gd name="T19" fmla="*/ 0 h 59"/>
                  <a:gd name="T20" fmla="*/ 11 w 77"/>
                  <a:gd name="T21" fmla="*/ 3 h 59"/>
                  <a:gd name="T22" fmla="*/ 11 w 77"/>
                  <a:gd name="T23" fmla="*/ 3 h 59"/>
                  <a:gd name="T24" fmla="*/ 14 w 77"/>
                  <a:gd name="T25" fmla="*/ 3 h 59"/>
                  <a:gd name="T26" fmla="*/ 14 w 77"/>
                  <a:gd name="T27" fmla="*/ 3 h 59"/>
                  <a:gd name="T28" fmla="*/ 37 w 77"/>
                  <a:gd name="T29" fmla="*/ 15 h 59"/>
                  <a:gd name="T30" fmla="*/ 37 w 77"/>
                  <a:gd name="T31" fmla="*/ 15 h 59"/>
                  <a:gd name="T32" fmla="*/ 33 w 77"/>
                  <a:gd name="T33" fmla="*/ 11 h 59"/>
                  <a:gd name="T34" fmla="*/ 33 w 77"/>
                  <a:gd name="T35" fmla="*/ 11 h 59"/>
                  <a:gd name="T36" fmla="*/ 29 w 77"/>
                  <a:gd name="T37" fmla="*/ 11 h 59"/>
                  <a:gd name="T38" fmla="*/ 33 w 77"/>
                  <a:gd name="T39" fmla="*/ 15 h 59"/>
                  <a:gd name="T40" fmla="*/ 37 w 77"/>
                  <a:gd name="T41" fmla="*/ 15 h 59"/>
                  <a:gd name="T42" fmla="*/ 37 w 77"/>
                  <a:gd name="T43" fmla="*/ 15 h 59"/>
                  <a:gd name="T44" fmla="*/ 37 w 77"/>
                  <a:gd name="T45" fmla="*/ 15 h 59"/>
                  <a:gd name="T46" fmla="*/ 51 w 77"/>
                  <a:gd name="T47" fmla="*/ 18 h 59"/>
                  <a:gd name="T48" fmla="*/ 48 w 77"/>
                  <a:gd name="T49" fmla="*/ 18 h 59"/>
                  <a:gd name="T50" fmla="*/ 48 w 77"/>
                  <a:gd name="T51" fmla="*/ 18 h 59"/>
                  <a:gd name="T52" fmla="*/ 44 w 77"/>
                  <a:gd name="T53" fmla="*/ 18 h 59"/>
                  <a:gd name="T54" fmla="*/ 48 w 77"/>
                  <a:gd name="T55" fmla="*/ 18 h 59"/>
                  <a:gd name="T56" fmla="*/ 51 w 77"/>
                  <a:gd name="T57" fmla="*/ 18 h 59"/>
                  <a:gd name="T58" fmla="*/ 51 w 77"/>
                  <a:gd name="T59" fmla="*/ 18 h 59"/>
                  <a:gd name="T60" fmla="*/ 51 w 77"/>
                  <a:gd name="T61" fmla="*/ 18 h 59"/>
                  <a:gd name="T62" fmla="*/ 55 w 77"/>
                  <a:gd name="T63" fmla="*/ 26 h 59"/>
                  <a:gd name="T64" fmla="*/ 55 w 77"/>
                  <a:gd name="T65" fmla="*/ 26 h 59"/>
                  <a:gd name="T66" fmla="*/ 51 w 77"/>
                  <a:gd name="T67" fmla="*/ 22 h 59"/>
                  <a:gd name="T68" fmla="*/ 51 w 77"/>
                  <a:gd name="T69" fmla="*/ 22 h 59"/>
                  <a:gd name="T70" fmla="*/ 51 w 77"/>
                  <a:gd name="T71" fmla="*/ 22 h 59"/>
                  <a:gd name="T72" fmla="*/ 55 w 77"/>
                  <a:gd name="T73" fmla="*/ 22 h 59"/>
                  <a:gd name="T74" fmla="*/ 59 w 77"/>
                  <a:gd name="T75" fmla="*/ 22 h 59"/>
                  <a:gd name="T76" fmla="*/ 63 w 77"/>
                  <a:gd name="T77" fmla="*/ 26 h 59"/>
                  <a:gd name="T78" fmla="*/ 59 w 77"/>
                  <a:gd name="T79" fmla="*/ 26 h 59"/>
                  <a:gd name="T80" fmla="*/ 55 w 77"/>
                  <a:gd name="T81" fmla="*/ 26 h 59"/>
                  <a:gd name="T82" fmla="*/ 55 w 77"/>
                  <a:gd name="T83" fmla="*/ 26 h 59"/>
                  <a:gd name="T84" fmla="*/ 59 w 77"/>
                  <a:gd name="T85" fmla="*/ 44 h 59"/>
                  <a:gd name="T86" fmla="*/ 63 w 77"/>
                  <a:gd name="T87" fmla="*/ 48 h 59"/>
                  <a:gd name="T88" fmla="*/ 63 w 77"/>
                  <a:gd name="T89" fmla="*/ 55 h 59"/>
                  <a:gd name="T90" fmla="*/ 66 w 77"/>
                  <a:gd name="T91" fmla="*/ 59 h 59"/>
                  <a:gd name="T92" fmla="*/ 70 w 77"/>
                  <a:gd name="T93" fmla="*/ 52 h 59"/>
                  <a:gd name="T94" fmla="*/ 77 w 77"/>
                  <a:gd name="T95" fmla="*/ 48 h 59"/>
                  <a:gd name="T96" fmla="*/ 77 w 77"/>
                  <a:gd name="T97" fmla="*/ 48 h 59"/>
                  <a:gd name="T98" fmla="*/ 74 w 77"/>
                  <a:gd name="T99" fmla="*/ 44 h 59"/>
                  <a:gd name="T100" fmla="*/ 74 w 77"/>
                  <a:gd name="T101" fmla="*/ 44 h 59"/>
                  <a:gd name="T102" fmla="*/ 74 w 77"/>
                  <a:gd name="T103" fmla="*/ 41 h 59"/>
                  <a:gd name="T104" fmla="*/ 74 w 77"/>
                  <a:gd name="T105" fmla="*/ 41 h 59"/>
                  <a:gd name="T106" fmla="*/ 70 w 77"/>
                  <a:gd name="T107" fmla="*/ 41 h 59"/>
                  <a:gd name="T108" fmla="*/ 66 w 77"/>
                  <a:gd name="T109" fmla="*/ 37 h 59"/>
                  <a:gd name="T110" fmla="*/ 63 w 77"/>
                  <a:gd name="T111" fmla="*/ 33 h 59"/>
                  <a:gd name="T112" fmla="*/ 63 w 77"/>
                  <a:gd name="T113" fmla="*/ 37 h 59"/>
                  <a:gd name="T114" fmla="*/ 63 w 77"/>
                  <a:gd name="T115" fmla="*/ 37 h 59"/>
                  <a:gd name="T116" fmla="*/ 63 w 77"/>
                  <a:gd name="T117" fmla="*/ 41 h 59"/>
                  <a:gd name="T118" fmla="*/ 59 w 77"/>
                  <a:gd name="T119" fmla="*/ 44 h 59"/>
                  <a:gd name="T120" fmla="*/ 59 w 77"/>
                  <a:gd name="T121" fmla="*/ 44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7" h="59">
                    <a:moveTo>
                      <a:pt x="0" y="7"/>
                    </a:moveTo>
                    <a:lnTo>
                      <a:pt x="3" y="3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close/>
                    <a:moveTo>
                      <a:pt x="14" y="3"/>
                    </a:moveTo>
                    <a:lnTo>
                      <a:pt x="14" y="0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14" y="3"/>
                    </a:lnTo>
                    <a:lnTo>
                      <a:pt x="14" y="3"/>
                    </a:lnTo>
                    <a:close/>
                    <a:moveTo>
                      <a:pt x="37" y="15"/>
                    </a:moveTo>
                    <a:lnTo>
                      <a:pt x="37" y="15"/>
                    </a:lnTo>
                    <a:lnTo>
                      <a:pt x="33" y="11"/>
                    </a:lnTo>
                    <a:lnTo>
                      <a:pt x="33" y="11"/>
                    </a:lnTo>
                    <a:lnTo>
                      <a:pt x="29" y="11"/>
                    </a:lnTo>
                    <a:lnTo>
                      <a:pt x="33" y="15"/>
                    </a:lnTo>
                    <a:lnTo>
                      <a:pt x="37" y="15"/>
                    </a:lnTo>
                    <a:lnTo>
                      <a:pt x="37" y="15"/>
                    </a:lnTo>
                    <a:lnTo>
                      <a:pt x="37" y="15"/>
                    </a:lnTo>
                    <a:close/>
                    <a:moveTo>
                      <a:pt x="51" y="18"/>
                    </a:moveTo>
                    <a:lnTo>
                      <a:pt x="48" y="18"/>
                    </a:lnTo>
                    <a:lnTo>
                      <a:pt x="48" y="18"/>
                    </a:lnTo>
                    <a:lnTo>
                      <a:pt x="44" y="18"/>
                    </a:lnTo>
                    <a:lnTo>
                      <a:pt x="48" y="18"/>
                    </a:lnTo>
                    <a:lnTo>
                      <a:pt x="51" y="18"/>
                    </a:lnTo>
                    <a:lnTo>
                      <a:pt x="51" y="18"/>
                    </a:lnTo>
                    <a:lnTo>
                      <a:pt x="51" y="18"/>
                    </a:lnTo>
                    <a:close/>
                    <a:moveTo>
                      <a:pt x="55" y="26"/>
                    </a:moveTo>
                    <a:lnTo>
                      <a:pt x="55" y="26"/>
                    </a:lnTo>
                    <a:lnTo>
                      <a:pt x="51" y="22"/>
                    </a:lnTo>
                    <a:lnTo>
                      <a:pt x="51" y="22"/>
                    </a:lnTo>
                    <a:lnTo>
                      <a:pt x="51" y="22"/>
                    </a:lnTo>
                    <a:lnTo>
                      <a:pt x="55" y="22"/>
                    </a:lnTo>
                    <a:lnTo>
                      <a:pt x="59" y="22"/>
                    </a:lnTo>
                    <a:lnTo>
                      <a:pt x="63" y="26"/>
                    </a:lnTo>
                    <a:lnTo>
                      <a:pt x="59" y="26"/>
                    </a:lnTo>
                    <a:lnTo>
                      <a:pt x="55" y="26"/>
                    </a:lnTo>
                    <a:lnTo>
                      <a:pt x="55" y="26"/>
                    </a:lnTo>
                    <a:close/>
                    <a:moveTo>
                      <a:pt x="59" y="44"/>
                    </a:moveTo>
                    <a:lnTo>
                      <a:pt x="63" y="48"/>
                    </a:lnTo>
                    <a:lnTo>
                      <a:pt x="63" y="55"/>
                    </a:lnTo>
                    <a:lnTo>
                      <a:pt x="66" y="59"/>
                    </a:lnTo>
                    <a:lnTo>
                      <a:pt x="70" y="52"/>
                    </a:lnTo>
                    <a:lnTo>
                      <a:pt x="77" y="48"/>
                    </a:lnTo>
                    <a:lnTo>
                      <a:pt x="77" y="48"/>
                    </a:lnTo>
                    <a:lnTo>
                      <a:pt x="74" y="44"/>
                    </a:lnTo>
                    <a:lnTo>
                      <a:pt x="74" y="44"/>
                    </a:lnTo>
                    <a:lnTo>
                      <a:pt x="74" y="41"/>
                    </a:lnTo>
                    <a:lnTo>
                      <a:pt x="74" y="41"/>
                    </a:lnTo>
                    <a:lnTo>
                      <a:pt x="70" y="41"/>
                    </a:lnTo>
                    <a:lnTo>
                      <a:pt x="66" y="37"/>
                    </a:lnTo>
                    <a:lnTo>
                      <a:pt x="63" y="33"/>
                    </a:lnTo>
                    <a:lnTo>
                      <a:pt x="63" y="37"/>
                    </a:lnTo>
                    <a:lnTo>
                      <a:pt x="63" y="37"/>
                    </a:lnTo>
                    <a:lnTo>
                      <a:pt x="63" y="41"/>
                    </a:lnTo>
                    <a:lnTo>
                      <a:pt x="59" y="44"/>
                    </a:lnTo>
                    <a:lnTo>
                      <a:pt x="59" y="4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8" name="Freeform 6">
                <a:extLst>
                  <a:ext uri="{FF2B5EF4-FFF2-40B4-BE49-F238E27FC236}">
                    <a16:creationId xmlns:a16="http://schemas.microsoft.com/office/drawing/2014/main" id="{49DDA462-CA85-428B-9E9D-F782D62D30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1266" y="3424288"/>
                <a:ext cx="5147" cy="10293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0 h 8"/>
                  <a:gd name="T4" fmla="*/ 0 w 4"/>
                  <a:gd name="T5" fmla="*/ 0 h 8"/>
                  <a:gd name="T6" fmla="*/ 4 w 4"/>
                  <a:gd name="T7" fmla="*/ 0 h 8"/>
                  <a:gd name="T8" fmla="*/ 4 w 4"/>
                  <a:gd name="T9" fmla="*/ 0 h 8"/>
                  <a:gd name="T10" fmla="*/ 4 w 4"/>
                  <a:gd name="T11" fmla="*/ 8 h 8"/>
                  <a:gd name="T12" fmla="*/ 0 w 4"/>
                  <a:gd name="T1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8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9" name="Freeform 7">
                <a:extLst>
                  <a:ext uri="{FF2B5EF4-FFF2-40B4-BE49-F238E27FC236}">
                    <a16:creationId xmlns:a16="http://schemas.microsoft.com/office/drawing/2014/main" id="{8DF3CD0B-F8E5-4A24-A5A6-CA96C2678A8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02669" y="3395983"/>
                <a:ext cx="28306" cy="24446"/>
              </a:xfrm>
              <a:custGeom>
                <a:avLst/>
                <a:gdLst>
                  <a:gd name="T0" fmla="*/ 4 w 22"/>
                  <a:gd name="T1" fmla="*/ 11 h 19"/>
                  <a:gd name="T2" fmla="*/ 4 w 22"/>
                  <a:gd name="T3" fmla="*/ 7 h 19"/>
                  <a:gd name="T4" fmla="*/ 4 w 22"/>
                  <a:gd name="T5" fmla="*/ 4 h 19"/>
                  <a:gd name="T6" fmla="*/ 4 w 22"/>
                  <a:gd name="T7" fmla="*/ 4 h 19"/>
                  <a:gd name="T8" fmla="*/ 4 w 22"/>
                  <a:gd name="T9" fmla="*/ 0 h 19"/>
                  <a:gd name="T10" fmla="*/ 0 w 22"/>
                  <a:gd name="T11" fmla="*/ 0 h 19"/>
                  <a:gd name="T12" fmla="*/ 0 w 22"/>
                  <a:gd name="T13" fmla="*/ 4 h 19"/>
                  <a:gd name="T14" fmla="*/ 0 w 22"/>
                  <a:gd name="T15" fmla="*/ 7 h 19"/>
                  <a:gd name="T16" fmla="*/ 0 w 22"/>
                  <a:gd name="T17" fmla="*/ 7 h 19"/>
                  <a:gd name="T18" fmla="*/ 0 w 22"/>
                  <a:gd name="T19" fmla="*/ 11 h 19"/>
                  <a:gd name="T20" fmla="*/ 4 w 22"/>
                  <a:gd name="T21" fmla="*/ 11 h 19"/>
                  <a:gd name="T22" fmla="*/ 4 w 22"/>
                  <a:gd name="T23" fmla="*/ 11 h 19"/>
                  <a:gd name="T24" fmla="*/ 4 w 22"/>
                  <a:gd name="T25" fmla="*/ 15 h 19"/>
                  <a:gd name="T26" fmla="*/ 8 w 22"/>
                  <a:gd name="T27" fmla="*/ 15 h 19"/>
                  <a:gd name="T28" fmla="*/ 8 w 22"/>
                  <a:gd name="T29" fmla="*/ 19 h 19"/>
                  <a:gd name="T30" fmla="*/ 4 w 22"/>
                  <a:gd name="T31" fmla="*/ 19 h 19"/>
                  <a:gd name="T32" fmla="*/ 4 w 22"/>
                  <a:gd name="T33" fmla="*/ 15 h 19"/>
                  <a:gd name="T34" fmla="*/ 4 w 22"/>
                  <a:gd name="T35" fmla="*/ 15 h 19"/>
                  <a:gd name="T36" fmla="*/ 4 w 22"/>
                  <a:gd name="T37" fmla="*/ 15 h 19"/>
                  <a:gd name="T38" fmla="*/ 22 w 22"/>
                  <a:gd name="T39" fmla="*/ 19 h 19"/>
                  <a:gd name="T40" fmla="*/ 22 w 22"/>
                  <a:gd name="T41" fmla="*/ 15 h 19"/>
                  <a:gd name="T42" fmla="*/ 22 w 22"/>
                  <a:gd name="T43" fmla="*/ 11 h 19"/>
                  <a:gd name="T44" fmla="*/ 22 w 22"/>
                  <a:gd name="T45" fmla="*/ 15 h 19"/>
                  <a:gd name="T46" fmla="*/ 19 w 22"/>
                  <a:gd name="T47" fmla="*/ 15 h 19"/>
                  <a:gd name="T48" fmla="*/ 19 w 22"/>
                  <a:gd name="T49" fmla="*/ 15 h 19"/>
                  <a:gd name="T50" fmla="*/ 22 w 22"/>
                  <a:gd name="T51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2" h="19">
                    <a:moveTo>
                      <a:pt x="4" y="11"/>
                    </a:moveTo>
                    <a:lnTo>
                      <a:pt x="4" y="7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4" y="11"/>
                    </a:lnTo>
                    <a:lnTo>
                      <a:pt x="4" y="11"/>
                    </a:lnTo>
                    <a:close/>
                    <a:moveTo>
                      <a:pt x="4" y="15"/>
                    </a:moveTo>
                    <a:lnTo>
                      <a:pt x="8" y="15"/>
                    </a:lnTo>
                    <a:lnTo>
                      <a:pt x="8" y="19"/>
                    </a:lnTo>
                    <a:lnTo>
                      <a:pt x="4" y="19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4" y="15"/>
                    </a:lnTo>
                    <a:close/>
                    <a:moveTo>
                      <a:pt x="22" y="19"/>
                    </a:moveTo>
                    <a:lnTo>
                      <a:pt x="22" y="15"/>
                    </a:lnTo>
                    <a:lnTo>
                      <a:pt x="22" y="11"/>
                    </a:lnTo>
                    <a:lnTo>
                      <a:pt x="22" y="15"/>
                    </a:lnTo>
                    <a:lnTo>
                      <a:pt x="19" y="15"/>
                    </a:lnTo>
                    <a:lnTo>
                      <a:pt x="19" y="15"/>
                    </a:lnTo>
                    <a:lnTo>
                      <a:pt x="22" y="1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0" name="Freeform 8">
                <a:extLst>
                  <a:ext uri="{FF2B5EF4-FFF2-40B4-BE49-F238E27FC236}">
                    <a16:creationId xmlns:a16="http://schemas.microsoft.com/office/drawing/2014/main" id="{4A4D7DCF-0F3E-4D3A-885D-D26CFEF1A3F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69572" y="3267319"/>
                <a:ext cx="200714" cy="100357"/>
              </a:xfrm>
              <a:custGeom>
                <a:avLst/>
                <a:gdLst>
                  <a:gd name="T0" fmla="*/ 152 w 156"/>
                  <a:gd name="T1" fmla="*/ 4 h 78"/>
                  <a:gd name="T2" fmla="*/ 156 w 156"/>
                  <a:gd name="T3" fmla="*/ 4 h 78"/>
                  <a:gd name="T4" fmla="*/ 156 w 156"/>
                  <a:gd name="T5" fmla="*/ 4 h 78"/>
                  <a:gd name="T6" fmla="*/ 152 w 156"/>
                  <a:gd name="T7" fmla="*/ 0 h 78"/>
                  <a:gd name="T8" fmla="*/ 152 w 156"/>
                  <a:gd name="T9" fmla="*/ 4 h 78"/>
                  <a:gd name="T10" fmla="*/ 152 w 156"/>
                  <a:gd name="T11" fmla="*/ 4 h 78"/>
                  <a:gd name="T12" fmla="*/ 152 w 156"/>
                  <a:gd name="T13" fmla="*/ 4 h 78"/>
                  <a:gd name="T14" fmla="*/ 4 w 156"/>
                  <a:gd name="T15" fmla="*/ 78 h 78"/>
                  <a:gd name="T16" fmla="*/ 7 w 156"/>
                  <a:gd name="T17" fmla="*/ 78 h 78"/>
                  <a:gd name="T18" fmla="*/ 4 w 156"/>
                  <a:gd name="T19" fmla="*/ 78 h 78"/>
                  <a:gd name="T20" fmla="*/ 4 w 156"/>
                  <a:gd name="T21" fmla="*/ 78 h 78"/>
                  <a:gd name="T22" fmla="*/ 4 w 156"/>
                  <a:gd name="T23" fmla="*/ 78 h 78"/>
                  <a:gd name="T24" fmla="*/ 0 w 156"/>
                  <a:gd name="T25" fmla="*/ 70 h 78"/>
                  <a:gd name="T26" fmla="*/ 4 w 156"/>
                  <a:gd name="T27" fmla="*/ 70 h 78"/>
                  <a:gd name="T28" fmla="*/ 4 w 156"/>
                  <a:gd name="T29" fmla="*/ 70 h 78"/>
                  <a:gd name="T30" fmla="*/ 7 w 156"/>
                  <a:gd name="T31" fmla="*/ 70 h 78"/>
                  <a:gd name="T32" fmla="*/ 4 w 156"/>
                  <a:gd name="T33" fmla="*/ 70 h 78"/>
                  <a:gd name="T34" fmla="*/ 4 w 156"/>
                  <a:gd name="T35" fmla="*/ 74 h 78"/>
                  <a:gd name="T36" fmla="*/ 0 w 156"/>
                  <a:gd name="T37" fmla="*/ 7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6" h="78">
                    <a:moveTo>
                      <a:pt x="152" y="4"/>
                    </a:moveTo>
                    <a:lnTo>
                      <a:pt x="156" y="4"/>
                    </a:lnTo>
                    <a:lnTo>
                      <a:pt x="156" y="4"/>
                    </a:lnTo>
                    <a:lnTo>
                      <a:pt x="152" y="0"/>
                    </a:lnTo>
                    <a:lnTo>
                      <a:pt x="152" y="4"/>
                    </a:lnTo>
                    <a:lnTo>
                      <a:pt x="152" y="4"/>
                    </a:lnTo>
                    <a:lnTo>
                      <a:pt x="152" y="4"/>
                    </a:lnTo>
                    <a:close/>
                    <a:moveTo>
                      <a:pt x="4" y="78"/>
                    </a:moveTo>
                    <a:lnTo>
                      <a:pt x="7" y="78"/>
                    </a:lnTo>
                    <a:lnTo>
                      <a:pt x="4" y="78"/>
                    </a:lnTo>
                    <a:lnTo>
                      <a:pt x="4" y="78"/>
                    </a:lnTo>
                    <a:lnTo>
                      <a:pt x="4" y="78"/>
                    </a:lnTo>
                    <a:close/>
                    <a:moveTo>
                      <a:pt x="0" y="70"/>
                    </a:moveTo>
                    <a:lnTo>
                      <a:pt x="4" y="70"/>
                    </a:lnTo>
                    <a:lnTo>
                      <a:pt x="4" y="70"/>
                    </a:lnTo>
                    <a:lnTo>
                      <a:pt x="7" y="70"/>
                    </a:lnTo>
                    <a:lnTo>
                      <a:pt x="4" y="70"/>
                    </a:lnTo>
                    <a:lnTo>
                      <a:pt x="4" y="74"/>
                    </a:lnTo>
                    <a:lnTo>
                      <a:pt x="0" y="7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1" name="Freeform 9">
                <a:extLst>
                  <a:ext uri="{FF2B5EF4-FFF2-40B4-BE49-F238E27FC236}">
                    <a16:creationId xmlns:a16="http://schemas.microsoft.com/office/drawing/2014/main" id="{6A638ED9-9F83-4296-A3AE-3FA59E907CA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40979" y="2909636"/>
                <a:ext cx="47606" cy="137670"/>
              </a:xfrm>
              <a:custGeom>
                <a:avLst/>
                <a:gdLst>
                  <a:gd name="T0" fmla="*/ 4 w 10"/>
                  <a:gd name="T1" fmla="*/ 5 h 29"/>
                  <a:gd name="T2" fmla="*/ 4 w 10"/>
                  <a:gd name="T3" fmla="*/ 3 h 29"/>
                  <a:gd name="T4" fmla="*/ 4 w 10"/>
                  <a:gd name="T5" fmla="*/ 1 h 29"/>
                  <a:gd name="T6" fmla="*/ 4 w 10"/>
                  <a:gd name="T7" fmla="*/ 0 h 29"/>
                  <a:gd name="T8" fmla="*/ 3 w 10"/>
                  <a:gd name="T9" fmla="*/ 1 h 29"/>
                  <a:gd name="T10" fmla="*/ 3 w 10"/>
                  <a:gd name="T11" fmla="*/ 3 h 29"/>
                  <a:gd name="T12" fmla="*/ 3 w 10"/>
                  <a:gd name="T13" fmla="*/ 5 h 29"/>
                  <a:gd name="T14" fmla="*/ 3 w 10"/>
                  <a:gd name="T15" fmla="*/ 10 h 29"/>
                  <a:gd name="T16" fmla="*/ 3 w 10"/>
                  <a:gd name="T17" fmla="*/ 8 h 29"/>
                  <a:gd name="T18" fmla="*/ 3 w 10"/>
                  <a:gd name="T19" fmla="*/ 7 h 29"/>
                  <a:gd name="T20" fmla="*/ 4 w 10"/>
                  <a:gd name="T21" fmla="*/ 6 h 29"/>
                  <a:gd name="T22" fmla="*/ 3 w 10"/>
                  <a:gd name="T23" fmla="*/ 7 h 29"/>
                  <a:gd name="T24" fmla="*/ 3 w 10"/>
                  <a:gd name="T25" fmla="*/ 9 h 29"/>
                  <a:gd name="T26" fmla="*/ 3 w 10"/>
                  <a:gd name="T27" fmla="*/ 10 h 29"/>
                  <a:gd name="T28" fmla="*/ 1 w 10"/>
                  <a:gd name="T29" fmla="*/ 9 h 29"/>
                  <a:gd name="T30" fmla="*/ 0 w 10"/>
                  <a:gd name="T31" fmla="*/ 9 h 29"/>
                  <a:gd name="T32" fmla="*/ 3 w 10"/>
                  <a:gd name="T33" fmla="*/ 14 h 29"/>
                  <a:gd name="T34" fmla="*/ 3 w 10"/>
                  <a:gd name="T35" fmla="*/ 12 h 29"/>
                  <a:gd name="T36" fmla="*/ 2 w 10"/>
                  <a:gd name="T37" fmla="*/ 13 h 29"/>
                  <a:gd name="T38" fmla="*/ 5 w 10"/>
                  <a:gd name="T39" fmla="*/ 19 h 29"/>
                  <a:gd name="T40" fmla="*/ 4 w 10"/>
                  <a:gd name="T41" fmla="*/ 19 h 29"/>
                  <a:gd name="T42" fmla="*/ 6 w 10"/>
                  <a:gd name="T43" fmla="*/ 22 h 29"/>
                  <a:gd name="T44" fmla="*/ 7 w 10"/>
                  <a:gd name="T45" fmla="*/ 23 h 29"/>
                  <a:gd name="T46" fmla="*/ 6 w 10"/>
                  <a:gd name="T47" fmla="*/ 22 h 29"/>
                  <a:gd name="T48" fmla="*/ 8 w 10"/>
                  <a:gd name="T49" fmla="*/ 23 h 29"/>
                  <a:gd name="T50" fmla="*/ 8 w 10"/>
                  <a:gd name="T51" fmla="*/ 23 h 29"/>
                  <a:gd name="T52" fmla="*/ 8 w 10"/>
                  <a:gd name="T53" fmla="*/ 22 h 29"/>
                  <a:gd name="T54" fmla="*/ 7 w 10"/>
                  <a:gd name="T55" fmla="*/ 25 h 29"/>
                  <a:gd name="T56" fmla="*/ 7 w 10"/>
                  <a:gd name="T57" fmla="*/ 24 h 29"/>
                  <a:gd name="T58" fmla="*/ 7 w 10"/>
                  <a:gd name="T59" fmla="*/ 24 h 29"/>
                  <a:gd name="T60" fmla="*/ 9 w 10"/>
                  <a:gd name="T61" fmla="*/ 26 h 29"/>
                  <a:gd name="T62" fmla="*/ 8 w 10"/>
                  <a:gd name="T63" fmla="*/ 26 h 29"/>
                  <a:gd name="T64" fmla="*/ 9 w 10"/>
                  <a:gd name="T65" fmla="*/ 27 h 29"/>
                  <a:gd name="T66" fmla="*/ 9 w 10"/>
                  <a:gd name="T67" fmla="*/ 28 h 29"/>
                  <a:gd name="T68" fmla="*/ 9 w 10"/>
                  <a:gd name="T69" fmla="*/ 29 h 29"/>
                  <a:gd name="T70" fmla="*/ 10 w 10"/>
                  <a:gd name="T71" fmla="*/ 28 h 29"/>
                  <a:gd name="T72" fmla="*/ 9 w 10"/>
                  <a:gd name="T73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" h="29">
                    <a:moveTo>
                      <a:pt x="3" y="5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lose/>
                    <a:moveTo>
                      <a:pt x="3" y="10"/>
                    </a:moveTo>
                    <a:cubicBezTo>
                      <a:pt x="3" y="9"/>
                      <a:pt x="3" y="9"/>
                      <a:pt x="3" y="9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10"/>
                      <a:pt x="3" y="10"/>
                      <a:pt x="3" y="10"/>
                    </a:cubicBezTo>
                    <a:close/>
                    <a:moveTo>
                      <a:pt x="0" y="9"/>
                    </a:move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9"/>
                      <a:pt x="0" y="9"/>
                      <a:pt x="0" y="9"/>
                    </a:cubicBezTo>
                    <a:close/>
                    <a:moveTo>
                      <a:pt x="2" y="14"/>
                    </a:moveTo>
                    <a:cubicBezTo>
                      <a:pt x="3" y="14"/>
                      <a:pt x="3" y="14"/>
                      <a:pt x="3" y="14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4"/>
                      <a:pt x="2" y="14"/>
                    </a:cubicBezTo>
                    <a:close/>
                    <a:moveTo>
                      <a:pt x="5" y="19"/>
                    </a:move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5" y="19"/>
                      <a:pt x="5" y="19"/>
                      <a:pt x="5" y="19"/>
                    </a:cubicBezTo>
                    <a:close/>
                    <a:moveTo>
                      <a:pt x="6" y="22"/>
                    </a:moveTo>
                    <a:cubicBezTo>
                      <a:pt x="6" y="22"/>
                      <a:pt x="6" y="22"/>
                      <a:pt x="6" y="22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close/>
                    <a:moveTo>
                      <a:pt x="8" y="22"/>
                    </a:moveTo>
                    <a:cubicBezTo>
                      <a:pt x="8" y="23"/>
                      <a:pt x="8" y="23"/>
                      <a:pt x="8" y="23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2"/>
                      <a:pt x="8" y="22"/>
                      <a:pt x="8" y="22"/>
                    </a:cubicBezTo>
                    <a:close/>
                    <a:moveTo>
                      <a:pt x="7" y="24"/>
                    </a:moveTo>
                    <a:cubicBezTo>
                      <a:pt x="7" y="25"/>
                      <a:pt x="7" y="25"/>
                      <a:pt x="7" y="25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4"/>
                      <a:pt x="7" y="24"/>
                      <a:pt x="7" y="24"/>
                    </a:cubicBezTo>
                    <a:close/>
                    <a:moveTo>
                      <a:pt x="8" y="26"/>
                    </a:move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6"/>
                      <a:pt x="8" y="26"/>
                      <a:pt x="8" y="26"/>
                    </a:cubicBezTo>
                    <a:close/>
                    <a:moveTo>
                      <a:pt x="9" y="27"/>
                    </a:moveTo>
                    <a:cubicBezTo>
                      <a:pt x="8" y="27"/>
                      <a:pt x="8" y="27"/>
                      <a:pt x="8" y="27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8"/>
                      <a:pt x="9" y="29"/>
                      <a:pt x="9" y="29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7"/>
                      <a:pt x="10" y="27"/>
                      <a:pt x="10" y="27"/>
                    </a:cubicBezTo>
                    <a:lnTo>
                      <a:pt x="9" y="2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2" name="Freeform 10">
                <a:extLst>
                  <a:ext uri="{FF2B5EF4-FFF2-40B4-BE49-F238E27FC236}">
                    <a16:creationId xmlns:a16="http://schemas.microsoft.com/office/drawing/2014/main" id="{21F16353-33A6-40B4-8669-36B6CD17DBA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60068" y="808568"/>
                <a:ext cx="2781696" cy="1523371"/>
              </a:xfrm>
              <a:custGeom>
                <a:avLst/>
                <a:gdLst>
                  <a:gd name="T0" fmla="*/ 447 w 584"/>
                  <a:gd name="T1" fmla="*/ 261 h 319"/>
                  <a:gd name="T2" fmla="*/ 408 w 584"/>
                  <a:gd name="T3" fmla="*/ 228 h 319"/>
                  <a:gd name="T4" fmla="*/ 364 w 584"/>
                  <a:gd name="T5" fmla="*/ 257 h 319"/>
                  <a:gd name="T6" fmla="*/ 283 w 584"/>
                  <a:gd name="T7" fmla="*/ 258 h 319"/>
                  <a:gd name="T8" fmla="*/ 199 w 584"/>
                  <a:gd name="T9" fmla="*/ 245 h 319"/>
                  <a:gd name="T10" fmla="*/ 147 w 584"/>
                  <a:gd name="T11" fmla="*/ 252 h 319"/>
                  <a:gd name="T12" fmla="*/ 99 w 584"/>
                  <a:gd name="T13" fmla="*/ 272 h 319"/>
                  <a:gd name="T14" fmla="*/ 84 w 584"/>
                  <a:gd name="T15" fmla="*/ 318 h 319"/>
                  <a:gd name="T16" fmla="*/ 49 w 584"/>
                  <a:gd name="T17" fmla="*/ 272 h 319"/>
                  <a:gd name="T18" fmla="*/ 8 w 584"/>
                  <a:gd name="T19" fmla="*/ 214 h 319"/>
                  <a:gd name="T20" fmla="*/ 16 w 584"/>
                  <a:gd name="T21" fmla="*/ 152 h 319"/>
                  <a:gd name="T22" fmla="*/ 21 w 584"/>
                  <a:gd name="T23" fmla="*/ 173 h 319"/>
                  <a:gd name="T24" fmla="*/ 59 w 584"/>
                  <a:gd name="T25" fmla="*/ 168 h 319"/>
                  <a:gd name="T26" fmla="*/ 91 w 584"/>
                  <a:gd name="T27" fmla="*/ 153 h 319"/>
                  <a:gd name="T28" fmla="*/ 144 w 584"/>
                  <a:gd name="T29" fmla="*/ 144 h 319"/>
                  <a:gd name="T30" fmla="*/ 160 w 584"/>
                  <a:gd name="T31" fmla="*/ 145 h 319"/>
                  <a:gd name="T32" fmla="*/ 174 w 584"/>
                  <a:gd name="T33" fmla="*/ 141 h 319"/>
                  <a:gd name="T34" fmla="*/ 168 w 584"/>
                  <a:gd name="T35" fmla="*/ 110 h 319"/>
                  <a:gd name="T36" fmla="*/ 175 w 584"/>
                  <a:gd name="T37" fmla="*/ 92 h 319"/>
                  <a:gd name="T38" fmla="*/ 193 w 584"/>
                  <a:gd name="T39" fmla="*/ 62 h 319"/>
                  <a:gd name="T40" fmla="*/ 220 w 584"/>
                  <a:gd name="T41" fmla="*/ 42 h 319"/>
                  <a:gd name="T42" fmla="*/ 257 w 584"/>
                  <a:gd name="T43" fmla="*/ 61 h 319"/>
                  <a:gd name="T44" fmla="*/ 272 w 584"/>
                  <a:gd name="T45" fmla="*/ 73 h 319"/>
                  <a:gd name="T46" fmla="*/ 329 w 584"/>
                  <a:gd name="T47" fmla="*/ 70 h 319"/>
                  <a:gd name="T48" fmla="*/ 371 w 584"/>
                  <a:gd name="T49" fmla="*/ 66 h 319"/>
                  <a:gd name="T50" fmla="*/ 410 w 584"/>
                  <a:gd name="T51" fmla="*/ 59 h 319"/>
                  <a:gd name="T52" fmla="*/ 497 w 584"/>
                  <a:gd name="T53" fmla="*/ 60 h 319"/>
                  <a:gd name="T54" fmla="*/ 553 w 584"/>
                  <a:gd name="T55" fmla="*/ 50 h 319"/>
                  <a:gd name="T56" fmla="*/ 578 w 584"/>
                  <a:gd name="T57" fmla="*/ 63 h 319"/>
                  <a:gd name="T58" fmla="*/ 562 w 584"/>
                  <a:gd name="T59" fmla="*/ 84 h 319"/>
                  <a:gd name="T60" fmla="*/ 565 w 584"/>
                  <a:gd name="T61" fmla="*/ 120 h 319"/>
                  <a:gd name="T62" fmla="*/ 535 w 584"/>
                  <a:gd name="T63" fmla="*/ 159 h 319"/>
                  <a:gd name="T64" fmla="*/ 545 w 584"/>
                  <a:gd name="T65" fmla="*/ 217 h 319"/>
                  <a:gd name="T66" fmla="*/ 523 w 584"/>
                  <a:gd name="T67" fmla="*/ 132 h 319"/>
                  <a:gd name="T68" fmla="*/ 498 w 584"/>
                  <a:gd name="T69" fmla="*/ 147 h 319"/>
                  <a:gd name="T70" fmla="*/ 467 w 584"/>
                  <a:gd name="T71" fmla="*/ 169 h 319"/>
                  <a:gd name="T72" fmla="*/ 460 w 584"/>
                  <a:gd name="T73" fmla="*/ 213 h 319"/>
                  <a:gd name="T74" fmla="*/ 463 w 584"/>
                  <a:gd name="T75" fmla="*/ 290 h 319"/>
                  <a:gd name="T76" fmla="*/ 39 w 584"/>
                  <a:gd name="T77" fmla="*/ 33 h 319"/>
                  <a:gd name="T78" fmla="*/ 54 w 584"/>
                  <a:gd name="T79" fmla="*/ 20 h 319"/>
                  <a:gd name="T80" fmla="*/ 50 w 584"/>
                  <a:gd name="T81" fmla="*/ 33 h 319"/>
                  <a:gd name="T82" fmla="*/ 52 w 584"/>
                  <a:gd name="T83" fmla="*/ 34 h 319"/>
                  <a:gd name="T84" fmla="*/ 65 w 584"/>
                  <a:gd name="T85" fmla="*/ 29 h 319"/>
                  <a:gd name="T86" fmla="*/ 84 w 584"/>
                  <a:gd name="T87" fmla="*/ 110 h 319"/>
                  <a:gd name="T88" fmla="*/ 102 w 584"/>
                  <a:gd name="T89" fmla="*/ 72 h 319"/>
                  <a:gd name="T90" fmla="*/ 80 w 584"/>
                  <a:gd name="T91" fmla="*/ 102 h 319"/>
                  <a:gd name="T92" fmla="*/ 76 w 584"/>
                  <a:gd name="T93" fmla="*/ 115 h 319"/>
                  <a:gd name="T94" fmla="*/ 96 w 584"/>
                  <a:gd name="T95" fmla="*/ 135 h 319"/>
                  <a:gd name="T96" fmla="*/ 187 w 584"/>
                  <a:gd name="T97" fmla="*/ 122 h 319"/>
                  <a:gd name="T98" fmla="*/ 146 w 584"/>
                  <a:gd name="T99" fmla="*/ 106 h 319"/>
                  <a:gd name="T100" fmla="*/ 158 w 584"/>
                  <a:gd name="T101" fmla="*/ 70 h 319"/>
                  <a:gd name="T102" fmla="*/ 190 w 584"/>
                  <a:gd name="T103" fmla="*/ 51 h 319"/>
                  <a:gd name="T104" fmla="*/ 145 w 584"/>
                  <a:gd name="T105" fmla="*/ 6 h 319"/>
                  <a:gd name="T106" fmla="*/ 166 w 584"/>
                  <a:gd name="T107" fmla="*/ 25 h 319"/>
                  <a:gd name="T108" fmla="*/ 360 w 584"/>
                  <a:gd name="T109" fmla="*/ 17 h 319"/>
                  <a:gd name="T110" fmla="*/ 326 w 584"/>
                  <a:gd name="T111" fmla="*/ 25 h 319"/>
                  <a:gd name="T112" fmla="*/ 195 w 584"/>
                  <a:gd name="T113" fmla="*/ 19 h 319"/>
                  <a:gd name="T114" fmla="*/ 265 w 584"/>
                  <a:gd name="T115" fmla="*/ 66 h 319"/>
                  <a:gd name="T116" fmla="*/ 461 w 584"/>
                  <a:gd name="T117" fmla="*/ 63 h 319"/>
                  <a:gd name="T118" fmla="*/ 494 w 584"/>
                  <a:gd name="T119" fmla="*/ 243 h 319"/>
                  <a:gd name="T120" fmla="*/ 490 w 584"/>
                  <a:gd name="T121" fmla="*/ 257 h 319"/>
                  <a:gd name="T122" fmla="*/ 540 w 584"/>
                  <a:gd name="T123" fmla="*/ 162 h 319"/>
                  <a:gd name="T124" fmla="*/ 537 w 584"/>
                  <a:gd name="T125" fmla="*/ 243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84" h="319">
                    <a:moveTo>
                      <a:pt x="453" y="293"/>
                    </a:moveTo>
                    <a:cubicBezTo>
                      <a:pt x="453" y="293"/>
                      <a:pt x="453" y="293"/>
                      <a:pt x="453" y="293"/>
                    </a:cubicBezTo>
                    <a:cubicBezTo>
                      <a:pt x="452" y="292"/>
                      <a:pt x="452" y="292"/>
                      <a:pt x="452" y="292"/>
                    </a:cubicBezTo>
                    <a:cubicBezTo>
                      <a:pt x="452" y="292"/>
                      <a:pt x="452" y="292"/>
                      <a:pt x="452" y="292"/>
                    </a:cubicBezTo>
                    <a:cubicBezTo>
                      <a:pt x="452" y="292"/>
                      <a:pt x="452" y="292"/>
                      <a:pt x="452" y="292"/>
                    </a:cubicBezTo>
                    <a:cubicBezTo>
                      <a:pt x="452" y="291"/>
                      <a:pt x="452" y="291"/>
                      <a:pt x="452" y="291"/>
                    </a:cubicBezTo>
                    <a:cubicBezTo>
                      <a:pt x="452" y="291"/>
                      <a:pt x="452" y="291"/>
                      <a:pt x="452" y="291"/>
                    </a:cubicBezTo>
                    <a:cubicBezTo>
                      <a:pt x="452" y="290"/>
                      <a:pt x="452" y="290"/>
                      <a:pt x="452" y="290"/>
                    </a:cubicBezTo>
                    <a:cubicBezTo>
                      <a:pt x="452" y="290"/>
                      <a:pt x="452" y="290"/>
                      <a:pt x="452" y="290"/>
                    </a:cubicBezTo>
                    <a:cubicBezTo>
                      <a:pt x="452" y="290"/>
                      <a:pt x="452" y="290"/>
                      <a:pt x="452" y="290"/>
                    </a:cubicBezTo>
                    <a:cubicBezTo>
                      <a:pt x="453" y="290"/>
                      <a:pt x="453" y="290"/>
                      <a:pt x="453" y="290"/>
                    </a:cubicBezTo>
                    <a:cubicBezTo>
                      <a:pt x="454" y="290"/>
                      <a:pt x="454" y="290"/>
                      <a:pt x="454" y="290"/>
                    </a:cubicBezTo>
                    <a:cubicBezTo>
                      <a:pt x="454" y="289"/>
                      <a:pt x="454" y="289"/>
                      <a:pt x="454" y="289"/>
                    </a:cubicBezTo>
                    <a:cubicBezTo>
                      <a:pt x="454" y="289"/>
                      <a:pt x="454" y="289"/>
                      <a:pt x="454" y="289"/>
                    </a:cubicBezTo>
                    <a:cubicBezTo>
                      <a:pt x="454" y="288"/>
                      <a:pt x="454" y="288"/>
                      <a:pt x="454" y="288"/>
                    </a:cubicBezTo>
                    <a:cubicBezTo>
                      <a:pt x="454" y="288"/>
                      <a:pt x="454" y="288"/>
                      <a:pt x="454" y="288"/>
                    </a:cubicBezTo>
                    <a:cubicBezTo>
                      <a:pt x="454" y="287"/>
                      <a:pt x="454" y="287"/>
                      <a:pt x="454" y="287"/>
                    </a:cubicBezTo>
                    <a:cubicBezTo>
                      <a:pt x="454" y="286"/>
                      <a:pt x="454" y="286"/>
                      <a:pt x="454" y="286"/>
                    </a:cubicBezTo>
                    <a:cubicBezTo>
                      <a:pt x="453" y="286"/>
                      <a:pt x="453" y="286"/>
                      <a:pt x="453" y="286"/>
                    </a:cubicBezTo>
                    <a:cubicBezTo>
                      <a:pt x="453" y="285"/>
                      <a:pt x="453" y="285"/>
                      <a:pt x="453" y="285"/>
                    </a:cubicBezTo>
                    <a:cubicBezTo>
                      <a:pt x="453" y="284"/>
                      <a:pt x="453" y="284"/>
                      <a:pt x="453" y="284"/>
                    </a:cubicBezTo>
                    <a:cubicBezTo>
                      <a:pt x="453" y="283"/>
                      <a:pt x="453" y="283"/>
                      <a:pt x="453" y="283"/>
                    </a:cubicBezTo>
                    <a:cubicBezTo>
                      <a:pt x="453" y="282"/>
                      <a:pt x="453" y="282"/>
                      <a:pt x="453" y="282"/>
                    </a:cubicBezTo>
                    <a:cubicBezTo>
                      <a:pt x="452" y="282"/>
                      <a:pt x="452" y="282"/>
                      <a:pt x="452" y="282"/>
                    </a:cubicBezTo>
                    <a:cubicBezTo>
                      <a:pt x="452" y="281"/>
                      <a:pt x="452" y="281"/>
                      <a:pt x="452" y="281"/>
                    </a:cubicBezTo>
                    <a:cubicBezTo>
                      <a:pt x="452" y="280"/>
                      <a:pt x="452" y="280"/>
                      <a:pt x="452" y="280"/>
                    </a:cubicBezTo>
                    <a:cubicBezTo>
                      <a:pt x="451" y="279"/>
                      <a:pt x="451" y="279"/>
                      <a:pt x="451" y="279"/>
                    </a:cubicBezTo>
                    <a:cubicBezTo>
                      <a:pt x="451" y="278"/>
                      <a:pt x="451" y="278"/>
                      <a:pt x="451" y="278"/>
                    </a:cubicBezTo>
                    <a:cubicBezTo>
                      <a:pt x="451" y="278"/>
                      <a:pt x="451" y="278"/>
                      <a:pt x="451" y="278"/>
                    </a:cubicBezTo>
                    <a:cubicBezTo>
                      <a:pt x="451" y="278"/>
                      <a:pt x="451" y="278"/>
                      <a:pt x="451" y="278"/>
                    </a:cubicBezTo>
                    <a:cubicBezTo>
                      <a:pt x="452" y="278"/>
                      <a:pt x="452" y="278"/>
                      <a:pt x="452" y="278"/>
                    </a:cubicBezTo>
                    <a:cubicBezTo>
                      <a:pt x="452" y="277"/>
                      <a:pt x="452" y="277"/>
                      <a:pt x="452" y="277"/>
                    </a:cubicBezTo>
                    <a:cubicBezTo>
                      <a:pt x="452" y="277"/>
                      <a:pt x="452" y="277"/>
                      <a:pt x="452" y="277"/>
                    </a:cubicBezTo>
                    <a:cubicBezTo>
                      <a:pt x="453" y="275"/>
                      <a:pt x="453" y="275"/>
                      <a:pt x="453" y="275"/>
                    </a:cubicBezTo>
                    <a:cubicBezTo>
                      <a:pt x="454" y="275"/>
                      <a:pt x="454" y="275"/>
                      <a:pt x="454" y="275"/>
                    </a:cubicBezTo>
                    <a:cubicBezTo>
                      <a:pt x="454" y="275"/>
                      <a:pt x="454" y="275"/>
                      <a:pt x="454" y="275"/>
                    </a:cubicBezTo>
                    <a:cubicBezTo>
                      <a:pt x="455" y="276"/>
                      <a:pt x="455" y="276"/>
                      <a:pt x="455" y="276"/>
                    </a:cubicBezTo>
                    <a:cubicBezTo>
                      <a:pt x="458" y="276"/>
                      <a:pt x="458" y="276"/>
                      <a:pt x="458" y="276"/>
                    </a:cubicBezTo>
                    <a:cubicBezTo>
                      <a:pt x="458" y="276"/>
                      <a:pt x="458" y="276"/>
                      <a:pt x="458" y="276"/>
                    </a:cubicBezTo>
                    <a:cubicBezTo>
                      <a:pt x="459" y="276"/>
                      <a:pt x="459" y="276"/>
                      <a:pt x="459" y="276"/>
                    </a:cubicBezTo>
                    <a:cubicBezTo>
                      <a:pt x="459" y="276"/>
                      <a:pt x="459" y="276"/>
                      <a:pt x="459" y="276"/>
                    </a:cubicBezTo>
                    <a:cubicBezTo>
                      <a:pt x="459" y="275"/>
                      <a:pt x="459" y="275"/>
                      <a:pt x="459" y="275"/>
                    </a:cubicBezTo>
                    <a:cubicBezTo>
                      <a:pt x="459" y="275"/>
                      <a:pt x="459" y="275"/>
                      <a:pt x="459" y="275"/>
                    </a:cubicBezTo>
                    <a:cubicBezTo>
                      <a:pt x="459" y="274"/>
                      <a:pt x="459" y="274"/>
                      <a:pt x="459" y="274"/>
                    </a:cubicBezTo>
                    <a:cubicBezTo>
                      <a:pt x="459" y="274"/>
                      <a:pt x="459" y="274"/>
                      <a:pt x="459" y="274"/>
                    </a:cubicBezTo>
                    <a:cubicBezTo>
                      <a:pt x="459" y="274"/>
                      <a:pt x="459" y="274"/>
                      <a:pt x="459" y="274"/>
                    </a:cubicBezTo>
                    <a:cubicBezTo>
                      <a:pt x="458" y="273"/>
                      <a:pt x="458" y="273"/>
                      <a:pt x="458" y="273"/>
                    </a:cubicBezTo>
                    <a:cubicBezTo>
                      <a:pt x="459" y="272"/>
                      <a:pt x="459" y="272"/>
                      <a:pt x="459" y="272"/>
                    </a:cubicBezTo>
                    <a:cubicBezTo>
                      <a:pt x="459" y="272"/>
                      <a:pt x="459" y="272"/>
                      <a:pt x="459" y="272"/>
                    </a:cubicBezTo>
                    <a:cubicBezTo>
                      <a:pt x="459" y="272"/>
                      <a:pt x="459" y="272"/>
                      <a:pt x="459" y="272"/>
                    </a:cubicBezTo>
                    <a:cubicBezTo>
                      <a:pt x="459" y="271"/>
                      <a:pt x="459" y="271"/>
                      <a:pt x="459" y="271"/>
                    </a:cubicBezTo>
                    <a:cubicBezTo>
                      <a:pt x="459" y="271"/>
                      <a:pt x="459" y="271"/>
                      <a:pt x="459" y="271"/>
                    </a:cubicBezTo>
                    <a:cubicBezTo>
                      <a:pt x="459" y="271"/>
                      <a:pt x="459" y="271"/>
                      <a:pt x="459" y="271"/>
                    </a:cubicBezTo>
                    <a:cubicBezTo>
                      <a:pt x="459" y="270"/>
                      <a:pt x="459" y="270"/>
                      <a:pt x="459" y="270"/>
                    </a:cubicBezTo>
                    <a:cubicBezTo>
                      <a:pt x="459" y="270"/>
                      <a:pt x="459" y="270"/>
                      <a:pt x="459" y="270"/>
                    </a:cubicBezTo>
                    <a:cubicBezTo>
                      <a:pt x="459" y="269"/>
                      <a:pt x="459" y="269"/>
                      <a:pt x="459" y="269"/>
                    </a:cubicBezTo>
                    <a:cubicBezTo>
                      <a:pt x="459" y="269"/>
                      <a:pt x="459" y="269"/>
                      <a:pt x="459" y="269"/>
                    </a:cubicBezTo>
                    <a:cubicBezTo>
                      <a:pt x="459" y="269"/>
                      <a:pt x="459" y="269"/>
                      <a:pt x="459" y="269"/>
                    </a:cubicBezTo>
                    <a:cubicBezTo>
                      <a:pt x="459" y="268"/>
                      <a:pt x="459" y="268"/>
                      <a:pt x="459" y="268"/>
                    </a:cubicBezTo>
                    <a:cubicBezTo>
                      <a:pt x="459" y="268"/>
                      <a:pt x="459" y="268"/>
                      <a:pt x="459" y="268"/>
                    </a:cubicBezTo>
                    <a:cubicBezTo>
                      <a:pt x="459" y="267"/>
                      <a:pt x="459" y="267"/>
                      <a:pt x="459" y="267"/>
                    </a:cubicBezTo>
                    <a:cubicBezTo>
                      <a:pt x="459" y="266"/>
                      <a:pt x="459" y="266"/>
                      <a:pt x="459" y="266"/>
                    </a:cubicBezTo>
                    <a:cubicBezTo>
                      <a:pt x="459" y="266"/>
                      <a:pt x="459" y="266"/>
                      <a:pt x="459" y="266"/>
                    </a:cubicBezTo>
                    <a:cubicBezTo>
                      <a:pt x="459" y="266"/>
                      <a:pt x="459" y="266"/>
                      <a:pt x="459" y="266"/>
                    </a:cubicBezTo>
                    <a:cubicBezTo>
                      <a:pt x="459" y="265"/>
                      <a:pt x="459" y="265"/>
                      <a:pt x="459" y="265"/>
                    </a:cubicBezTo>
                    <a:cubicBezTo>
                      <a:pt x="459" y="265"/>
                      <a:pt x="459" y="265"/>
                      <a:pt x="459" y="265"/>
                    </a:cubicBezTo>
                    <a:cubicBezTo>
                      <a:pt x="459" y="265"/>
                      <a:pt x="459" y="265"/>
                      <a:pt x="459" y="265"/>
                    </a:cubicBezTo>
                    <a:cubicBezTo>
                      <a:pt x="459" y="264"/>
                      <a:pt x="459" y="264"/>
                      <a:pt x="459" y="264"/>
                    </a:cubicBezTo>
                    <a:cubicBezTo>
                      <a:pt x="458" y="264"/>
                      <a:pt x="458" y="264"/>
                      <a:pt x="458" y="264"/>
                    </a:cubicBezTo>
                    <a:cubicBezTo>
                      <a:pt x="459" y="264"/>
                      <a:pt x="459" y="264"/>
                      <a:pt x="459" y="264"/>
                    </a:cubicBezTo>
                    <a:cubicBezTo>
                      <a:pt x="459" y="263"/>
                      <a:pt x="459" y="263"/>
                      <a:pt x="459" y="263"/>
                    </a:cubicBezTo>
                    <a:cubicBezTo>
                      <a:pt x="459" y="263"/>
                      <a:pt x="459" y="263"/>
                      <a:pt x="459" y="263"/>
                    </a:cubicBezTo>
                    <a:cubicBezTo>
                      <a:pt x="458" y="262"/>
                      <a:pt x="458" y="262"/>
                      <a:pt x="458" y="262"/>
                    </a:cubicBezTo>
                    <a:cubicBezTo>
                      <a:pt x="458" y="262"/>
                      <a:pt x="458" y="262"/>
                      <a:pt x="458" y="262"/>
                    </a:cubicBezTo>
                    <a:cubicBezTo>
                      <a:pt x="459" y="261"/>
                      <a:pt x="459" y="261"/>
                      <a:pt x="459" y="261"/>
                    </a:cubicBezTo>
                    <a:cubicBezTo>
                      <a:pt x="459" y="261"/>
                      <a:pt x="459" y="261"/>
                      <a:pt x="459" y="261"/>
                    </a:cubicBezTo>
                    <a:cubicBezTo>
                      <a:pt x="460" y="261"/>
                      <a:pt x="460" y="261"/>
                      <a:pt x="460" y="261"/>
                    </a:cubicBezTo>
                    <a:cubicBezTo>
                      <a:pt x="460" y="260"/>
                      <a:pt x="460" y="260"/>
                      <a:pt x="460" y="260"/>
                    </a:cubicBezTo>
                    <a:cubicBezTo>
                      <a:pt x="460" y="259"/>
                      <a:pt x="460" y="259"/>
                      <a:pt x="460" y="259"/>
                    </a:cubicBezTo>
                    <a:cubicBezTo>
                      <a:pt x="459" y="259"/>
                      <a:pt x="459" y="259"/>
                      <a:pt x="459" y="259"/>
                    </a:cubicBezTo>
                    <a:cubicBezTo>
                      <a:pt x="459" y="258"/>
                      <a:pt x="459" y="258"/>
                      <a:pt x="459" y="258"/>
                    </a:cubicBezTo>
                    <a:cubicBezTo>
                      <a:pt x="459" y="258"/>
                      <a:pt x="459" y="258"/>
                      <a:pt x="459" y="258"/>
                    </a:cubicBezTo>
                    <a:cubicBezTo>
                      <a:pt x="458" y="257"/>
                      <a:pt x="458" y="257"/>
                      <a:pt x="458" y="257"/>
                    </a:cubicBezTo>
                    <a:cubicBezTo>
                      <a:pt x="458" y="257"/>
                      <a:pt x="458" y="257"/>
                      <a:pt x="458" y="257"/>
                    </a:cubicBezTo>
                    <a:cubicBezTo>
                      <a:pt x="458" y="256"/>
                      <a:pt x="458" y="256"/>
                      <a:pt x="458" y="256"/>
                    </a:cubicBezTo>
                    <a:cubicBezTo>
                      <a:pt x="458" y="256"/>
                      <a:pt x="458" y="256"/>
                      <a:pt x="458" y="256"/>
                    </a:cubicBezTo>
                    <a:cubicBezTo>
                      <a:pt x="458" y="255"/>
                      <a:pt x="458" y="255"/>
                      <a:pt x="458" y="255"/>
                    </a:cubicBezTo>
                    <a:cubicBezTo>
                      <a:pt x="457" y="255"/>
                      <a:pt x="457" y="255"/>
                      <a:pt x="457" y="255"/>
                    </a:cubicBezTo>
                    <a:cubicBezTo>
                      <a:pt x="456" y="255"/>
                      <a:pt x="456" y="255"/>
                      <a:pt x="456" y="255"/>
                    </a:cubicBezTo>
                    <a:cubicBezTo>
                      <a:pt x="456" y="255"/>
                      <a:pt x="456" y="255"/>
                      <a:pt x="456" y="255"/>
                    </a:cubicBezTo>
                    <a:cubicBezTo>
                      <a:pt x="455" y="255"/>
                      <a:pt x="455" y="255"/>
                      <a:pt x="455" y="255"/>
                    </a:cubicBezTo>
                    <a:cubicBezTo>
                      <a:pt x="454" y="255"/>
                      <a:pt x="454" y="255"/>
                      <a:pt x="454" y="255"/>
                    </a:cubicBezTo>
                    <a:cubicBezTo>
                      <a:pt x="454" y="255"/>
                      <a:pt x="454" y="255"/>
                      <a:pt x="454" y="255"/>
                    </a:cubicBezTo>
                    <a:cubicBezTo>
                      <a:pt x="454" y="256"/>
                      <a:pt x="454" y="256"/>
                      <a:pt x="454" y="256"/>
                    </a:cubicBezTo>
                    <a:cubicBezTo>
                      <a:pt x="453" y="256"/>
                      <a:pt x="453" y="256"/>
                      <a:pt x="453" y="256"/>
                    </a:cubicBezTo>
                    <a:cubicBezTo>
                      <a:pt x="453" y="256"/>
                      <a:pt x="453" y="256"/>
                      <a:pt x="453" y="256"/>
                    </a:cubicBezTo>
                    <a:cubicBezTo>
                      <a:pt x="453" y="257"/>
                      <a:pt x="453" y="257"/>
                      <a:pt x="453" y="257"/>
                    </a:cubicBezTo>
                    <a:cubicBezTo>
                      <a:pt x="452" y="257"/>
                      <a:pt x="452" y="257"/>
                      <a:pt x="452" y="257"/>
                    </a:cubicBezTo>
                    <a:cubicBezTo>
                      <a:pt x="451" y="257"/>
                      <a:pt x="451" y="257"/>
                      <a:pt x="451" y="257"/>
                    </a:cubicBezTo>
                    <a:cubicBezTo>
                      <a:pt x="451" y="258"/>
                      <a:pt x="451" y="258"/>
                      <a:pt x="451" y="258"/>
                    </a:cubicBezTo>
                    <a:cubicBezTo>
                      <a:pt x="451" y="258"/>
                      <a:pt x="451" y="258"/>
                      <a:pt x="451" y="258"/>
                    </a:cubicBezTo>
                    <a:cubicBezTo>
                      <a:pt x="450" y="259"/>
                      <a:pt x="450" y="259"/>
                      <a:pt x="450" y="259"/>
                    </a:cubicBezTo>
                    <a:cubicBezTo>
                      <a:pt x="450" y="259"/>
                      <a:pt x="450" y="259"/>
                      <a:pt x="450" y="259"/>
                    </a:cubicBezTo>
                    <a:cubicBezTo>
                      <a:pt x="450" y="260"/>
                      <a:pt x="450" y="260"/>
                      <a:pt x="450" y="260"/>
                    </a:cubicBezTo>
                    <a:cubicBezTo>
                      <a:pt x="450" y="260"/>
                      <a:pt x="450" y="260"/>
                      <a:pt x="450" y="260"/>
                    </a:cubicBezTo>
                    <a:cubicBezTo>
                      <a:pt x="449" y="260"/>
                      <a:pt x="449" y="260"/>
                      <a:pt x="449" y="260"/>
                    </a:cubicBezTo>
                    <a:cubicBezTo>
                      <a:pt x="448" y="261"/>
                      <a:pt x="448" y="261"/>
                      <a:pt x="448" y="261"/>
                    </a:cubicBezTo>
                    <a:cubicBezTo>
                      <a:pt x="448" y="261"/>
                      <a:pt x="448" y="261"/>
                      <a:pt x="448" y="261"/>
                    </a:cubicBezTo>
                    <a:cubicBezTo>
                      <a:pt x="447" y="261"/>
                      <a:pt x="447" y="261"/>
                      <a:pt x="447" y="261"/>
                    </a:cubicBezTo>
                    <a:cubicBezTo>
                      <a:pt x="447" y="261"/>
                      <a:pt x="447" y="261"/>
                      <a:pt x="447" y="261"/>
                    </a:cubicBezTo>
                    <a:cubicBezTo>
                      <a:pt x="446" y="261"/>
                      <a:pt x="446" y="261"/>
                      <a:pt x="446" y="261"/>
                    </a:cubicBezTo>
                    <a:cubicBezTo>
                      <a:pt x="446" y="261"/>
                      <a:pt x="446" y="261"/>
                      <a:pt x="446" y="261"/>
                    </a:cubicBezTo>
                    <a:cubicBezTo>
                      <a:pt x="445" y="260"/>
                      <a:pt x="445" y="260"/>
                      <a:pt x="445" y="260"/>
                    </a:cubicBezTo>
                    <a:cubicBezTo>
                      <a:pt x="445" y="260"/>
                      <a:pt x="445" y="260"/>
                      <a:pt x="445" y="260"/>
                    </a:cubicBezTo>
                    <a:cubicBezTo>
                      <a:pt x="444" y="261"/>
                      <a:pt x="444" y="261"/>
                      <a:pt x="444" y="261"/>
                    </a:cubicBezTo>
                    <a:cubicBezTo>
                      <a:pt x="443" y="261"/>
                      <a:pt x="443" y="261"/>
                      <a:pt x="443" y="261"/>
                    </a:cubicBezTo>
                    <a:cubicBezTo>
                      <a:pt x="443" y="260"/>
                      <a:pt x="443" y="260"/>
                      <a:pt x="443" y="260"/>
                    </a:cubicBezTo>
                    <a:cubicBezTo>
                      <a:pt x="443" y="260"/>
                      <a:pt x="443" y="260"/>
                      <a:pt x="443" y="260"/>
                    </a:cubicBezTo>
                    <a:cubicBezTo>
                      <a:pt x="442" y="259"/>
                      <a:pt x="442" y="259"/>
                      <a:pt x="442" y="259"/>
                    </a:cubicBezTo>
                    <a:cubicBezTo>
                      <a:pt x="441" y="258"/>
                      <a:pt x="441" y="258"/>
                      <a:pt x="441" y="258"/>
                    </a:cubicBezTo>
                    <a:cubicBezTo>
                      <a:pt x="441" y="258"/>
                      <a:pt x="441" y="258"/>
                      <a:pt x="441" y="258"/>
                    </a:cubicBezTo>
                    <a:cubicBezTo>
                      <a:pt x="442" y="258"/>
                      <a:pt x="442" y="258"/>
                      <a:pt x="442" y="258"/>
                    </a:cubicBezTo>
                    <a:cubicBezTo>
                      <a:pt x="442" y="257"/>
                      <a:pt x="442" y="257"/>
                      <a:pt x="442" y="257"/>
                    </a:cubicBezTo>
                    <a:cubicBezTo>
                      <a:pt x="441" y="256"/>
                      <a:pt x="441" y="256"/>
                      <a:pt x="441" y="256"/>
                    </a:cubicBezTo>
                    <a:cubicBezTo>
                      <a:pt x="441" y="255"/>
                      <a:pt x="441" y="255"/>
                      <a:pt x="441" y="255"/>
                    </a:cubicBezTo>
                    <a:cubicBezTo>
                      <a:pt x="441" y="255"/>
                      <a:pt x="441" y="255"/>
                      <a:pt x="441" y="255"/>
                    </a:cubicBezTo>
                    <a:cubicBezTo>
                      <a:pt x="440" y="255"/>
                      <a:pt x="440" y="255"/>
                      <a:pt x="440" y="255"/>
                    </a:cubicBezTo>
                    <a:cubicBezTo>
                      <a:pt x="440" y="254"/>
                      <a:pt x="440" y="254"/>
                      <a:pt x="440" y="254"/>
                    </a:cubicBezTo>
                    <a:cubicBezTo>
                      <a:pt x="441" y="254"/>
                      <a:pt x="441" y="254"/>
                      <a:pt x="441" y="254"/>
                    </a:cubicBezTo>
                    <a:cubicBezTo>
                      <a:pt x="441" y="253"/>
                      <a:pt x="441" y="253"/>
                      <a:pt x="441" y="253"/>
                    </a:cubicBezTo>
                    <a:cubicBezTo>
                      <a:pt x="441" y="253"/>
                      <a:pt x="441" y="253"/>
                      <a:pt x="441" y="253"/>
                    </a:cubicBezTo>
                    <a:cubicBezTo>
                      <a:pt x="440" y="253"/>
                      <a:pt x="440" y="253"/>
                      <a:pt x="440" y="253"/>
                    </a:cubicBezTo>
                    <a:cubicBezTo>
                      <a:pt x="440" y="254"/>
                      <a:pt x="440" y="254"/>
                      <a:pt x="440" y="254"/>
                    </a:cubicBezTo>
                    <a:cubicBezTo>
                      <a:pt x="439" y="254"/>
                      <a:pt x="439" y="254"/>
                      <a:pt x="439" y="254"/>
                    </a:cubicBezTo>
                    <a:cubicBezTo>
                      <a:pt x="439" y="254"/>
                      <a:pt x="439" y="254"/>
                      <a:pt x="439" y="254"/>
                    </a:cubicBezTo>
                    <a:cubicBezTo>
                      <a:pt x="438" y="254"/>
                      <a:pt x="438" y="254"/>
                      <a:pt x="438" y="254"/>
                    </a:cubicBezTo>
                    <a:cubicBezTo>
                      <a:pt x="438" y="253"/>
                      <a:pt x="438" y="253"/>
                      <a:pt x="438" y="253"/>
                    </a:cubicBezTo>
                    <a:cubicBezTo>
                      <a:pt x="437" y="253"/>
                      <a:pt x="437" y="253"/>
                      <a:pt x="437" y="253"/>
                    </a:cubicBezTo>
                    <a:cubicBezTo>
                      <a:pt x="437" y="253"/>
                      <a:pt x="437" y="253"/>
                      <a:pt x="437" y="253"/>
                    </a:cubicBezTo>
                    <a:cubicBezTo>
                      <a:pt x="436" y="253"/>
                      <a:pt x="436" y="253"/>
                      <a:pt x="436" y="253"/>
                    </a:cubicBezTo>
                    <a:cubicBezTo>
                      <a:pt x="436" y="252"/>
                      <a:pt x="436" y="252"/>
                      <a:pt x="436" y="252"/>
                    </a:cubicBezTo>
                    <a:cubicBezTo>
                      <a:pt x="436" y="252"/>
                      <a:pt x="436" y="252"/>
                      <a:pt x="436" y="252"/>
                    </a:cubicBezTo>
                    <a:cubicBezTo>
                      <a:pt x="435" y="252"/>
                      <a:pt x="435" y="252"/>
                      <a:pt x="435" y="252"/>
                    </a:cubicBezTo>
                    <a:cubicBezTo>
                      <a:pt x="435" y="252"/>
                      <a:pt x="435" y="252"/>
                      <a:pt x="435" y="252"/>
                    </a:cubicBezTo>
                    <a:cubicBezTo>
                      <a:pt x="435" y="251"/>
                      <a:pt x="435" y="251"/>
                      <a:pt x="435" y="251"/>
                    </a:cubicBezTo>
                    <a:cubicBezTo>
                      <a:pt x="434" y="251"/>
                      <a:pt x="434" y="251"/>
                      <a:pt x="434" y="251"/>
                    </a:cubicBezTo>
                    <a:cubicBezTo>
                      <a:pt x="434" y="251"/>
                      <a:pt x="434" y="251"/>
                      <a:pt x="434" y="251"/>
                    </a:cubicBezTo>
                    <a:cubicBezTo>
                      <a:pt x="434" y="250"/>
                      <a:pt x="434" y="250"/>
                      <a:pt x="434" y="250"/>
                    </a:cubicBezTo>
                    <a:cubicBezTo>
                      <a:pt x="433" y="250"/>
                      <a:pt x="433" y="250"/>
                      <a:pt x="433" y="250"/>
                    </a:cubicBezTo>
                    <a:cubicBezTo>
                      <a:pt x="433" y="250"/>
                      <a:pt x="433" y="250"/>
                      <a:pt x="433" y="250"/>
                    </a:cubicBezTo>
                    <a:cubicBezTo>
                      <a:pt x="433" y="251"/>
                      <a:pt x="433" y="251"/>
                      <a:pt x="433" y="251"/>
                    </a:cubicBezTo>
                    <a:cubicBezTo>
                      <a:pt x="432" y="250"/>
                      <a:pt x="432" y="250"/>
                      <a:pt x="432" y="250"/>
                    </a:cubicBezTo>
                    <a:cubicBezTo>
                      <a:pt x="432" y="251"/>
                      <a:pt x="432" y="251"/>
                      <a:pt x="432" y="251"/>
                    </a:cubicBezTo>
                    <a:cubicBezTo>
                      <a:pt x="432" y="251"/>
                      <a:pt x="432" y="251"/>
                      <a:pt x="432" y="251"/>
                    </a:cubicBezTo>
                    <a:cubicBezTo>
                      <a:pt x="431" y="251"/>
                      <a:pt x="431" y="251"/>
                      <a:pt x="431" y="251"/>
                    </a:cubicBezTo>
                    <a:cubicBezTo>
                      <a:pt x="431" y="250"/>
                      <a:pt x="431" y="250"/>
                      <a:pt x="431" y="250"/>
                    </a:cubicBezTo>
                    <a:cubicBezTo>
                      <a:pt x="430" y="250"/>
                      <a:pt x="430" y="250"/>
                      <a:pt x="430" y="250"/>
                    </a:cubicBezTo>
                    <a:cubicBezTo>
                      <a:pt x="429" y="250"/>
                      <a:pt x="429" y="250"/>
                      <a:pt x="429" y="250"/>
                    </a:cubicBezTo>
                    <a:cubicBezTo>
                      <a:pt x="429" y="250"/>
                      <a:pt x="429" y="250"/>
                      <a:pt x="429" y="250"/>
                    </a:cubicBezTo>
                    <a:cubicBezTo>
                      <a:pt x="429" y="249"/>
                      <a:pt x="429" y="249"/>
                      <a:pt x="429" y="249"/>
                    </a:cubicBezTo>
                    <a:cubicBezTo>
                      <a:pt x="429" y="249"/>
                      <a:pt x="429" y="249"/>
                      <a:pt x="429" y="249"/>
                    </a:cubicBezTo>
                    <a:cubicBezTo>
                      <a:pt x="429" y="249"/>
                      <a:pt x="429" y="249"/>
                      <a:pt x="429" y="249"/>
                    </a:cubicBezTo>
                    <a:cubicBezTo>
                      <a:pt x="428" y="250"/>
                      <a:pt x="428" y="250"/>
                      <a:pt x="428" y="250"/>
                    </a:cubicBezTo>
                    <a:cubicBezTo>
                      <a:pt x="427" y="249"/>
                      <a:pt x="427" y="249"/>
                      <a:pt x="427" y="249"/>
                    </a:cubicBezTo>
                    <a:cubicBezTo>
                      <a:pt x="427" y="250"/>
                      <a:pt x="427" y="250"/>
                      <a:pt x="427" y="250"/>
                    </a:cubicBezTo>
                    <a:cubicBezTo>
                      <a:pt x="427" y="249"/>
                      <a:pt x="427" y="249"/>
                      <a:pt x="427" y="249"/>
                    </a:cubicBezTo>
                    <a:cubicBezTo>
                      <a:pt x="426" y="250"/>
                      <a:pt x="426" y="250"/>
                      <a:pt x="426" y="250"/>
                    </a:cubicBezTo>
                    <a:cubicBezTo>
                      <a:pt x="426" y="249"/>
                      <a:pt x="426" y="249"/>
                      <a:pt x="426" y="249"/>
                    </a:cubicBezTo>
                    <a:cubicBezTo>
                      <a:pt x="425" y="249"/>
                      <a:pt x="425" y="249"/>
                      <a:pt x="425" y="249"/>
                    </a:cubicBezTo>
                    <a:cubicBezTo>
                      <a:pt x="425" y="249"/>
                      <a:pt x="425" y="249"/>
                      <a:pt x="425" y="249"/>
                    </a:cubicBezTo>
                    <a:cubicBezTo>
                      <a:pt x="424" y="248"/>
                      <a:pt x="424" y="248"/>
                      <a:pt x="424" y="248"/>
                    </a:cubicBezTo>
                    <a:cubicBezTo>
                      <a:pt x="423" y="247"/>
                      <a:pt x="423" y="247"/>
                      <a:pt x="423" y="247"/>
                    </a:cubicBezTo>
                    <a:cubicBezTo>
                      <a:pt x="423" y="246"/>
                      <a:pt x="423" y="246"/>
                      <a:pt x="423" y="246"/>
                    </a:cubicBezTo>
                    <a:cubicBezTo>
                      <a:pt x="423" y="246"/>
                      <a:pt x="423" y="246"/>
                      <a:pt x="423" y="246"/>
                    </a:cubicBezTo>
                    <a:cubicBezTo>
                      <a:pt x="422" y="246"/>
                      <a:pt x="422" y="246"/>
                      <a:pt x="422" y="246"/>
                    </a:cubicBezTo>
                    <a:cubicBezTo>
                      <a:pt x="422" y="245"/>
                      <a:pt x="422" y="245"/>
                      <a:pt x="422" y="245"/>
                    </a:cubicBezTo>
                    <a:cubicBezTo>
                      <a:pt x="422" y="245"/>
                      <a:pt x="422" y="245"/>
                      <a:pt x="422" y="245"/>
                    </a:cubicBezTo>
                    <a:cubicBezTo>
                      <a:pt x="422" y="244"/>
                      <a:pt x="422" y="244"/>
                      <a:pt x="422" y="244"/>
                    </a:cubicBezTo>
                    <a:cubicBezTo>
                      <a:pt x="421" y="244"/>
                      <a:pt x="421" y="244"/>
                      <a:pt x="421" y="244"/>
                    </a:cubicBezTo>
                    <a:cubicBezTo>
                      <a:pt x="421" y="243"/>
                      <a:pt x="421" y="243"/>
                      <a:pt x="421" y="243"/>
                    </a:cubicBezTo>
                    <a:cubicBezTo>
                      <a:pt x="420" y="242"/>
                      <a:pt x="420" y="242"/>
                      <a:pt x="420" y="242"/>
                    </a:cubicBezTo>
                    <a:cubicBezTo>
                      <a:pt x="419" y="241"/>
                      <a:pt x="419" y="241"/>
                      <a:pt x="419" y="241"/>
                    </a:cubicBezTo>
                    <a:cubicBezTo>
                      <a:pt x="419" y="240"/>
                      <a:pt x="419" y="240"/>
                      <a:pt x="419" y="240"/>
                    </a:cubicBezTo>
                    <a:cubicBezTo>
                      <a:pt x="418" y="240"/>
                      <a:pt x="418" y="240"/>
                      <a:pt x="418" y="240"/>
                    </a:cubicBezTo>
                    <a:cubicBezTo>
                      <a:pt x="418" y="240"/>
                      <a:pt x="418" y="240"/>
                      <a:pt x="418" y="240"/>
                    </a:cubicBezTo>
                    <a:cubicBezTo>
                      <a:pt x="417" y="240"/>
                      <a:pt x="417" y="240"/>
                      <a:pt x="417" y="240"/>
                    </a:cubicBezTo>
                    <a:cubicBezTo>
                      <a:pt x="418" y="239"/>
                      <a:pt x="418" y="239"/>
                      <a:pt x="418" y="239"/>
                    </a:cubicBezTo>
                    <a:cubicBezTo>
                      <a:pt x="418" y="239"/>
                      <a:pt x="418" y="239"/>
                      <a:pt x="418" y="239"/>
                    </a:cubicBezTo>
                    <a:cubicBezTo>
                      <a:pt x="417" y="239"/>
                      <a:pt x="417" y="239"/>
                      <a:pt x="417" y="239"/>
                    </a:cubicBezTo>
                    <a:cubicBezTo>
                      <a:pt x="417" y="238"/>
                      <a:pt x="417" y="238"/>
                      <a:pt x="417" y="238"/>
                    </a:cubicBezTo>
                    <a:cubicBezTo>
                      <a:pt x="416" y="238"/>
                      <a:pt x="416" y="238"/>
                      <a:pt x="416" y="238"/>
                    </a:cubicBezTo>
                    <a:cubicBezTo>
                      <a:pt x="416" y="237"/>
                      <a:pt x="416" y="237"/>
                      <a:pt x="416" y="237"/>
                    </a:cubicBezTo>
                    <a:cubicBezTo>
                      <a:pt x="416" y="237"/>
                      <a:pt x="416" y="237"/>
                      <a:pt x="416" y="237"/>
                    </a:cubicBezTo>
                    <a:cubicBezTo>
                      <a:pt x="415" y="236"/>
                      <a:pt x="415" y="236"/>
                      <a:pt x="415" y="236"/>
                    </a:cubicBezTo>
                    <a:cubicBezTo>
                      <a:pt x="414" y="235"/>
                      <a:pt x="414" y="235"/>
                      <a:pt x="414" y="235"/>
                    </a:cubicBezTo>
                    <a:cubicBezTo>
                      <a:pt x="414" y="235"/>
                      <a:pt x="414" y="235"/>
                      <a:pt x="414" y="235"/>
                    </a:cubicBezTo>
                    <a:cubicBezTo>
                      <a:pt x="414" y="234"/>
                      <a:pt x="414" y="234"/>
                      <a:pt x="414" y="234"/>
                    </a:cubicBezTo>
                    <a:cubicBezTo>
                      <a:pt x="414" y="234"/>
                      <a:pt x="414" y="234"/>
                      <a:pt x="414" y="234"/>
                    </a:cubicBezTo>
                    <a:cubicBezTo>
                      <a:pt x="413" y="234"/>
                      <a:pt x="413" y="234"/>
                      <a:pt x="413" y="234"/>
                    </a:cubicBezTo>
                    <a:cubicBezTo>
                      <a:pt x="413" y="234"/>
                      <a:pt x="413" y="234"/>
                      <a:pt x="413" y="234"/>
                    </a:cubicBezTo>
                    <a:cubicBezTo>
                      <a:pt x="413" y="233"/>
                      <a:pt x="413" y="233"/>
                      <a:pt x="413" y="233"/>
                    </a:cubicBezTo>
                    <a:cubicBezTo>
                      <a:pt x="413" y="233"/>
                      <a:pt x="413" y="233"/>
                      <a:pt x="413" y="233"/>
                    </a:cubicBezTo>
                    <a:cubicBezTo>
                      <a:pt x="413" y="232"/>
                      <a:pt x="413" y="232"/>
                      <a:pt x="413" y="232"/>
                    </a:cubicBezTo>
                    <a:cubicBezTo>
                      <a:pt x="412" y="232"/>
                      <a:pt x="412" y="232"/>
                      <a:pt x="412" y="232"/>
                    </a:cubicBezTo>
                    <a:cubicBezTo>
                      <a:pt x="412" y="231"/>
                      <a:pt x="412" y="231"/>
                      <a:pt x="412" y="231"/>
                    </a:cubicBezTo>
                    <a:cubicBezTo>
                      <a:pt x="412" y="231"/>
                      <a:pt x="412" y="231"/>
                      <a:pt x="412" y="231"/>
                    </a:cubicBezTo>
                    <a:cubicBezTo>
                      <a:pt x="412" y="231"/>
                      <a:pt x="412" y="231"/>
                      <a:pt x="412" y="231"/>
                    </a:cubicBezTo>
                    <a:cubicBezTo>
                      <a:pt x="411" y="231"/>
                      <a:pt x="411" y="231"/>
                      <a:pt x="411" y="231"/>
                    </a:cubicBezTo>
                    <a:cubicBezTo>
                      <a:pt x="410" y="231"/>
                      <a:pt x="410" y="231"/>
                      <a:pt x="410" y="231"/>
                    </a:cubicBezTo>
                    <a:cubicBezTo>
                      <a:pt x="410" y="230"/>
                      <a:pt x="410" y="230"/>
                      <a:pt x="410" y="230"/>
                    </a:cubicBezTo>
                    <a:cubicBezTo>
                      <a:pt x="410" y="230"/>
                      <a:pt x="410" y="230"/>
                      <a:pt x="410" y="230"/>
                    </a:cubicBezTo>
                    <a:cubicBezTo>
                      <a:pt x="410" y="230"/>
                      <a:pt x="410" y="230"/>
                      <a:pt x="410" y="230"/>
                    </a:cubicBezTo>
                    <a:cubicBezTo>
                      <a:pt x="410" y="229"/>
                      <a:pt x="410" y="229"/>
                      <a:pt x="410" y="229"/>
                    </a:cubicBezTo>
                    <a:cubicBezTo>
                      <a:pt x="409" y="230"/>
                      <a:pt x="409" y="230"/>
                      <a:pt x="409" y="230"/>
                    </a:cubicBezTo>
                    <a:cubicBezTo>
                      <a:pt x="409" y="229"/>
                      <a:pt x="409" y="229"/>
                      <a:pt x="409" y="229"/>
                    </a:cubicBezTo>
                    <a:cubicBezTo>
                      <a:pt x="409" y="229"/>
                      <a:pt x="409" y="229"/>
                      <a:pt x="409" y="229"/>
                    </a:cubicBezTo>
                    <a:cubicBezTo>
                      <a:pt x="408" y="229"/>
                      <a:pt x="408" y="229"/>
                      <a:pt x="408" y="229"/>
                    </a:cubicBezTo>
                    <a:cubicBezTo>
                      <a:pt x="409" y="229"/>
                      <a:pt x="409" y="229"/>
                      <a:pt x="409" y="229"/>
                    </a:cubicBezTo>
                    <a:cubicBezTo>
                      <a:pt x="408" y="228"/>
                      <a:pt x="408" y="228"/>
                      <a:pt x="408" y="228"/>
                    </a:cubicBezTo>
                    <a:cubicBezTo>
                      <a:pt x="408" y="228"/>
                      <a:pt x="408" y="228"/>
                      <a:pt x="408" y="228"/>
                    </a:cubicBezTo>
                    <a:cubicBezTo>
                      <a:pt x="407" y="228"/>
                      <a:pt x="407" y="228"/>
                      <a:pt x="407" y="228"/>
                    </a:cubicBezTo>
                    <a:cubicBezTo>
                      <a:pt x="407" y="228"/>
                      <a:pt x="407" y="228"/>
                      <a:pt x="407" y="228"/>
                    </a:cubicBezTo>
                    <a:cubicBezTo>
                      <a:pt x="406" y="228"/>
                      <a:pt x="406" y="228"/>
                      <a:pt x="406" y="228"/>
                    </a:cubicBezTo>
                    <a:cubicBezTo>
                      <a:pt x="406" y="228"/>
                      <a:pt x="406" y="228"/>
                      <a:pt x="406" y="228"/>
                    </a:cubicBezTo>
                    <a:cubicBezTo>
                      <a:pt x="405" y="228"/>
                      <a:pt x="405" y="228"/>
                      <a:pt x="405" y="228"/>
                    </a:cubicBezTo>
                    <a:cubicBezTo>
                      <a:pt x="405" y="228"/>
                      <a:pt x="405" y="228"/>
                      <a:pt x="405" y="228"/>
                    </a:cubicBezTo>
                    <a:cubicBezTo>
                      <a:pt x="405" y="228"/>
                      <a:pt x="405" y="228"/>
                      <a:pt x="405" y="228"/>
                    </a:cubicBezTo>
                    <a:cubicBezTo>
                      <a:pt x="405" y="229"/>
                      <a:pt x="405" y="229"/>
                      <a:pt x="405" y="229"/>
                    </a:cubicBezTo>
                    <a:cubicBezTo>
                      <a:pt x="404" y="228"/>
                      <a:pt x="404" y="228"/>
                      <a:pt x="404" y="228"/>
                    </a:cubicBezTo>
                    <a:cubicBezTo>
                      <a:pt x="404" y="228"/>
                      <a:pt x="404" y="228"/>
                      <a:pt x="404" y="228"/>
                    </a:cubicBezTo>
                    <a:cubicBezTo>
                      <a:pt x="403" y="228"/>
                      <a:pt x="403" y="228"/>
                      <a:pt x="403" y="228"/>
                    </a:cubicBezTo>
                    <a:cubicBezTo>
                      <a:pt x="402" y="228"/>
                      <a:pt x="402" y="228"/>
                      <a:pt x="402" y="228"/>
                    </a:cubicBezTo>
                    <a:cubicBezTo>
                      <a:pt x="402" y="228"/>
                      <a:pt x="402" y="228"/>
                      <a:pt x="402" y="228"/>
                    </a:cubicBezTo>
                    <a:cubicBezTo>
                      <a:pt x="401" y="227"/>
                      <a:pt x="401" y="227"/>
                      <a:pt x="401" y="227"/>
                    </a:cubicBezTo>
                    <a:cubicBezTo>
                      <a:pt x="400" y="227"/>
                      <a:pt x="400" y="227"/>
                      <a:pt x="400" y="227"/>
                    </a:cubicBezTo>
                    <a:cubicBezTo>
                      <a:pt x="399" y="227"/>
                      <a:pt x="399" y="227"/>
                      <a:pt x="399" y="227"/>
                    </a:cubicBezTo>
                    <a:cubicBezTo>
                      <a:pt x="399" y="227"/>
                      <a:pt x="399" y="227"/>
                      <a:pt x="399" y="227"/>
                    </a:cubicBezTo>
                    <a:cubicBezTo>
                      <a:pt x="398" y="227"/>
                      <a:pt x="398" y="227"/>
                      <a:pt x="398" y="227"/>
                    </a:cubicBezTo>
                    <a:cubicBezTo>
                      <a:pt x="398" y="227"/>
                      <a:pt x="398" y="227"/>
                      <a:pt x="398" y="227"/>
                    </a:cubicBezTo>
                    <a:cubicBezTo>
                      <a:pt x="397" y="227"/>
                      <a:pt x="397" y="227"/>
                      <a:pt x="397" y="227"/>
                    </a:cubicBezTo>
                    <a:cubicBezTo>
                      <a:pt x="396" y="227"/>
                      <a:pt x="396" y="227"/>
                      <a:pt x="396" y="227"/>
                    </a:cubicBezTo>
                    <a:cubicBezTo>
                      <a:pt x="396" y="227"/>
                      <a:pt x="396" y="227"/>
                      <a:pt x="396" y="227"/>
                    </a:cubicBezTo>
                    <a:cubicBezTo>
                      <a:pt x="396" y="228"/>
                      <a:pt x="396" y="228"/>
                      <a:pt x="396" y="228"/>
                    </a:cubicBezTo>
                    <a:cubicBezTo>
                      <a:pt x="395" y="228"/>
                      <a:pt x="395" y="228"/>
                      <a:pt x="395" y="228"/>
                    </a:cubicBezTo>
                    <a:cubicBezTo>
                      <a:pt x="394" y="228"/>
                      <a:pt x="394" y="228"/>
                      <a:pt x="394" y="228"/>
                    </a:cubicBezTo>
                    <a:cubicBezTo>
                      <a:pt x="393" y="228"/>
                      <a:pt x="393" y="228"/>
                      <a:pt x="393" y="228"/>
                    </a:cubicBezTo>
                    <a:cubicBezTo>
                      <a:pt x="393" y="228"/>
                      <a:pt x="393" y="228"/>
                      <a:pt x="393" y="228"/>
                    </a:cubicBezTo>
                    <a:cubicBezTo>
                      <a:pt x="392" y="228"/>
                      <a:pt x="392" y="228"/>
                      <a:pt x="392" y="228"/>
                    </a:cubicBezTo>
                    <a:cubicBezTo>
                      <a:pt x="392" y="229"/>
                      <a:pt x="392" y="229"/>
                      <a:pt x="392" y="229"/>
                    </a:cubicBezTo>
                    <a:cubicBezTo>
                      <a:pt x="391" y="229"/>
                      <a:pt x="391" y="229"/>
                      <a:pt x="391" y="229"/>
                    </a:cubicBezTo>
                    <a:cubicBezTo>
                      <a:pt x="390" y="229"/>
                      <a:pt x="390" y="229"/>
                      <a:pt x="390" y="229"/>
                    </a:cubicBezTo>
                    <a:cubicBezTo>
                      <a:pt x="390" y="229"/>
                      <a:pt x="390" y="229"/>
                      <a:pt x="390" y="229"/>
                    </a:cubicBezTo>
                    <a:cubicBezTo>
                      <a:pt x="390" y="229"/>
                      <a:pt x="390" y="229"/>
                      <a:pt x="390" y="229"/>
                    </a:cubicBezTo>
                    <a:cubicBezTo>
                      <a:pt x="389" y="229"/>
                      <a:pt x="389" y="229"/>
                      <a:pt x="389" y="229"/>
                    </a:cubicBezTo>
                    <a:cubicBezTo>
                      <a:pt x="388" y="230"/>
                      <a:pt x="388" y="230"/>
                      <a:pt x="388" y="230"/>
                    </a:cubicBezTo>
                    <a:cubicBezTo>
                      <a:pt x="387" y="230"/>
                      <a:pt x="387" y="230"/>
                      <a:pt x="387" y="230"/>
                    </a:cubicBezTo>
                    <a:cubicBezTo>
                      <a:pt x="387" y="230"/>
                      <a:pt x="387" y="230"/>
                      <a:pt x="387" y="230"/>
                    </a:cubicBezTo>
                    <a:cubicBezTo>
                      <a:pt x="387" y="231"/>
                      <a:pt x="387" y="231"/>
                      <a:pt x="387" y="231"/>
                    </a:cubicBezTo>
                    <a:cubicBezTo>
                      <a:pt x="386" y="232"/>
                      <a:pt x="386" y="232"/>
                      <a:pt x="386" y="232"/>
                    </a:cubicBezTo>
                    <a:cubicBezTo>
                      <a:pt x="386" y="232"/>
                      <a:pt x="386" y="232"/>
                      <a:pt x="386" y="232"/>
                    </a:cubicBezTo>
                    <a:cubicBezTo>
                      <a:pt x="386" y="233"/>
                      <a:pt x="386" y="233"/>
                      <a:pt x="386" y="233"/>
                    </a:cubicBezTo>
                    <a:cubicBezTo>
                      <a:pt x="386" y="233"/>
                      <a:pt x="386" y="233"/>
                      <a:pt x="386" y="233"/>
                    </a:cubicBezTo>
                    <a:cubicBezTo>
                      <a:pt x="386" y="234"/>
                      <a:pt x="386" y="234"/>
                      <a:pt x="386" y="234"/>
                    </a:cubicBezTo>
                    <a:cubicBezTo>
                      <a:pt x="386" y="234"/>
                      <a:pt x="386" y="234"/>
                      <a:pt x="386" y="234"/>
                    </a:cubicBezTo>
                    <a:cubicBezTo>
                      <a:pt x="387" y="234"/>
                      <a:pt x="387" y="234"/>
                      <a:pt x="387" y="234"/>
                    </a:cubicBezTo>
                    <a:cubicBezTo>
                      <a:pt x="388" y="234"/>
                      <a:pt x="388" y="234"/>
                      <a:pt x="388" y="234"/>
                    </a:cubicBezTo>
                    <a:cubicBezTo>
                      <a:pt x="388" y="234"/>
                      <a:pt x="388" y="234"/>
                      <a:pt x="388" y="234"/>
                    </a:cubicBezTo>
                    <a:cubicBezTo>
                      <a:pt x="389" y="234"/>
                      <a:pt x="389" y="234"/>
                      <a:pt x="389" y="234"/>
                    </a:cubicBezTo>
                    <a:cubicBezTo>
                      <a:pt x="389" y="235"/>
                      <a:pt x="389" y="235"/>
                      <a:pt x="389" y="235"/>
                    </a:cubicBezTo>
                    <a:cubicBezTo>
                      <a:pt x="390" y="235"/>
                      <a:pt x="390" y="235"/>
                      <a:pt x="390" y="235"/>
                    </a:cubicBezTo>
                    <a:cubicBezTo>
                      <a:pt x="390" y="236"/>
                      <a:pt x="390" y="236"/>
                      <a:pt x="390" y="236"/>
                    </a:cubicBezTo>
                    <a:cubicBezTo>
                      <a:pt x="390" y="236"/>
                      <a:pt x="390" y="236"/>
                      <a:pt x="390" y="236"/>
                    </a:cubicBezTo>
                    <a:cubicBezTo>
                      <a:pt x="391" y="237"/>
                      <a:pt x="391" y="237"/>
                      <a:pt x="391" y="237"/>
                    </a:cubicBezTo>
                    <a:cubicBezTo>
                      <a:pt x="390" y="238"/>
                      <a:pt x="390" y="238"/>
                      <a:pt x="390" y="238"/>
                    </a:cubicBezTo>
                    <a:cubicBezTo>
                      <a:pt x="390" y="238"/>
                      <a:pt x="390" y="238"/>
                      <a:pt x="390" y="238"/>
                    </a:cubicBezTo>
                    <a:cubicBezTo>
                      <a:pt x="389" y="239"/>
                      <a:pt x="389" y="239"/>
                      <a:pt x="389" y="239"/>
                    </a:cubicBezTo>
                    <a:cubicBezTo>
                      <a:pt x="389" y="240"/>
                      <a:pt x="389" y="240"/>
                      <a:pt x="389" y="240"/>
                    </a:cubicBezTo>
                    <a:cubicBezTo>
                      <a:pt x="389" y="240"/>
                      <a:pt x="389" y="240"/>
                      <a:pt x="389" y="240"/>
                    </a:cubicBezTo>
                    <a:cubicBezTo>
                      <a:pt x="388" y="241"/>
                      <a:pt x="388" y="241"/>
                      <a:pt x="388" y="241"/>
                    </a:cubicBezTo>
                    <a:cubicBezTo>
                      <a:pt x="388" y="242"/>
                      <a:pt x="388" y="242"/>
                      <a:pt x="388" y="242"/>
                    </a:cubicBezTo>
                    <a:cubicBezTo>
                      <a:pt x="388" y="242"/>
                      <a:pt x="388" y="242"/>
                      <a:pt x="388" y="242"/>
                    </a:cubicBezTo>
                    <a:cubicBezTo>
                      <a:pt x="388" y="243"/>
                      <a:pt x="388" y="243"/>
                      <a:pt x="388" y="243"/>
                    </a:cubicBezTo>
                    <a:cubicBezTo>
                      <a:pt x="388" y="244"/>
                      <a:pt x="388" y="244"/>
                      <a:pt x="388" y="244"/>
                    </a:cubicBezTo>
                    <a:cubicBezTo>
                      <a:pt x="389" y="244"/>
                      <a:pt x="389" y="244"/>
                      <a:pt x="389" y="244"/>
                    </a:cubicBezTo>
                    <a:cubicBezTo>
                      <a:pt x="389" y="245"/>
                      <a:pt x="389" y="245"/>
                      <a:pt x="389" y="245"/>
                    </a:cubicBezTo>
                    <a:cubicBezTo>
                      <a:pt x="388" y="245"/>
                      <a:pt x="388" y="245"/>
                      <a:pt x="388" y="245"/>
                    </a:cubicBezTo>
                    <a:cubicBezTo>
                      <a:pt x="388" y="246"/>
                      <a:pt x="388" y="246"/>
                      <a:pt x="388" y="246"/>
                    </a:cubicBezTo>
                    <a:cubicBezTo>
                      <a:pt x="389" y="246"/>
                      <a:pt x="389" y="246"/>
                      <a:pt x="389" y="246"/>
                    </a:cubicBezTo>
                    <a:cubicBezTo>
                      <a:pt x="389" y="248"/>
                      <a:pt x="389" y="248"/>
                      <a:pt x="389" y="248"/>
                    </a:cubicBezTo>
                    <a:cubicBezTo>
                      <a:pt x="388" y="248"/>
                      <a:pt x="388" y="248"/>
                      <a:pt x="388" y="248"/>
                    </a:cubicBezTo>
                    <a:cubicBezTo>
                      <a:pt x="388" y="249"/>
                      <a:pt x="388" y="249"/>
                      <a:pt x="388" y="249"/>
                    </a:cubicBezTo>
                    <a:cubicBezTo>
                      <a:pt x="389" y="249"/>
                      <a:pt x="389" y="249"/>
                      <a:pt x="389" y="249"/>
                    </a:cubicBezTo>
                    <a:cubicBezTo>
                      <a:pt x="389" y="249"/>
                      <a:pt x="389" y="249"/>
                      <a:pt x="389" y="249"/>
                    </a:cubicBezTo>
                    <a:cubicBezTo>
                      <a:pt x="389" y="249"/>
                      <a:pt x="389" y="249"/>
                      <a:pt x="389" y="249"/>
                    </a:cubicBezTo>
                    <a:cubicBezTo>
                      <a:pt x="390" y="249"/>
                      <a:pt x="390" y="249"/>
                      <a:pt x="390" y="249"/>
                    </a:cubicBezTo>
                    <a:cubicBezTo>
                      <a:pt x="390" y="250"/>
                      <a:pt x="390" y="250"/>
                      <a:pt x="390" y="250"/>
                    </a:cubicBezTo>
                    <a:cubicBezTo>
                      <a:pt x="390" y="251"/>
                      <a:pt x="390" y="251"/>
                      <a:pt x="390" y="251"/>
                    </a:cubicBezTo>
                    <a:cubicBezTo>
                      <a:pt x="389" y="252"/>
                      <a:pt x="389" y="252"/>
                      <a:pt x="389" y="252"/>
                    </a:cubicBezTo>
                    <a:cubicBezTo>
                      <a:pt x="387" y="252"/>
                      <a:pt x="387" y="252"/>
                      <a:pt x="387" y="252"/>
                    </a:cubicBezTo>
                    <a:cubicBezTo>
                      <a:pt x="386" y="252"/>
                      <a:pt x="386" y="252"/>
                      <a:pt x="386" y="252"/>
                    </a:cubicBezTo>
                    <a:cubicBezTo>
                      <a:pt x="384" y="254"/>
                      <a:pt x="384" y="254"/>
                      <a:pt x="384" y="254"/>
                    </a:cubicBezTo>
                    <a:cubicBezTo>
                      <a:pt x="384" y="254"/>
                      <a:pt x="384" y="254"/>
                      <a:pt x="384" y="254"/>
                    </a:cubicBezTo>
                    <a:cubicBezTo>
                      <a:pt x="383" y="254"/>
                      <a:pt x="383" y="254"/>
                      <a:pt x="383" y="254"/>
                    </a:cubicBezTo>
                    <a:cubicBezTo>
                      <a:pt x="382" y="254"/>
                      <a:pt x="382" y="254"/>
                      <a:pt x="382" y="254"/>
                    </a:cubicBezTo>
                    <a:cubicBezTo>
                      <a:pt x="381" y="254"/>
                      <a:pt x="381" y="254"/>
                      <a:pt x="381" y="254"/>
                    </a:cubicBezTo>
                    <a:cubicBezTo>
                      <a:pt x="381" y="254"/>
                      <a:pt x="381" y="254"/>
                      <a:pt x="381" y="254"/>
                    </a:cubicBezTo>
                    <a:cubicBezTo>
                      <a:pt x="380" y="253"/>
                      <a:pt x="380" y="253"/>
                      <a:pt x="380" y="253"/>
                    </a:cubicBezTo>
                    <a:cubicBezTo>
                      <a:pt x="380" y="254"/>
                      <a:pt x="380" y="254"/>
                      <a:pt x="380" y="254"/>
                    </a:cubicBezTo>
                    <a:cubicBezTo>
                      <a:pt x="379" y="253"/>
                      <a:pt x="379" y="253"/>
                      <a:pt x="379" y="253"/>
                    </a:cubicBezTo>
                    <a:cubicBezTo>
                      <a:pt x="378" y="253"/>
                      <a:pt x="378" y="253"/>
                      <a:pt x="378" y="253"/>
                    </a:cubicBezTo>
                    <a:cubicBezTo>
                      <a:pt x="376" y="253"/>
                      <a:pt x="376" y="253"/>
                      <a:pt x="376" y="253"/>
                    </a:cubicBezTo>
                    <a:cubicBezTo>
                      <a:pt x="376" y="253"/>
                      <a:pt x="376" y="253"/>
                      <a:pt x="376" y="253"/>
                    </a:cubicBezTo>
                    <a:cubicBezTo>
                      <a:pt x="375" y="254"/>
                      <a:pt x="375" y="254"/>
                      <a:pt x="375" y="254"/>
                    </a:cubicBezTo>
                    <a:cubicBezTo>
                      <a:pt x="374" y="254"/>
                      <a:pt x="374" y="254"/>
                      <a:pt x="374" y="254"/>
                    </a:cubicBezTo>
                    <a:cubicBezTo>
                      <a:pt x="374" y="254"/>
                      <a:pt x="374" y="254"/>
                      <a:pt x="374" y="254"/>
                    </a:cubicBezTo>
                    <a:cubicBezTo>
                      <a:pt x="373" y="254"/>
                      <a:pt x="373" y="254"/>
                      <a:pt x="373" y="254"/>
                    </a:cubicBezTo>
                    <a:cubicBezTo>
                      <a:pt x="373" y="254"/>
                      <a:pt x="373" y="254"/>
                      <a:pt x="373" y="254"/>
                    </a:cubicBezTo>
                    <a:cubicBezTo>
                      <a:pt x="372" y="253"/>
                      <a:pt x="372" y="253"/>
                      <a:pt x="372" y="253"/>
                    </a:cubicBezTo>
                    <a:cubicBezTo>
                      <a:pt x="371" y="252"/>
                      <a:pt x="371" y="252"/>
                      <a:pt x="371" y="252"/>
                    </a:cubicBezTo>
                    <a:cubicBezTo>
                      <a:pt x="370" y="252"/>
                      <a:pt x="370" y="252"/>
                      <a:pt x="370" y="252"/>
                    </a:cubicBezTo>
                    <a:cubicBezTo>
                      <a:pt x="369" y="253"/>
                      <a:pt x="369" y="253"/>
                      <a:pt x="369" y="253"/>
                    </a:cubicBezTo>
                    <a:cubicBezTo>
                      <a:pt x="369" y="252"/>
                      <a:pt x="369" y="252"/>
                      <a:pt x="369" y="252"/>
                    </a:cubicBezTo>
                    <a:cubicBezTo>
                      <a:pt x="368" y="252"/>
                      <a:pt x="368" y="252"/>
                      <a:pt x="368" y="252"/>
                    </a:cubicBezTo>
                    <a:cubicBezTo>
                      <a:pt x="367" y="253"/>
                      <a:pt x="367" y="253"/>
                      <a:pt x="367" y="253"/>
                    </a:cubicBezTo>
                    <a:cubicBezTo>
                      <a:pt x="367" y="254"/>
                      <a:pt x="367" y="254"/>
                      <a:pt x="367" y="254"/>
                    </a:cubicBezTo>
                    <a:cubicBezTo>
                      <a:pt x="366" y="254"/>
                      <a:pt x="366" y="254"/>
                      <a:pt x="366" y="254"/>
                    </a:cubicBezTo>
                    <a:cubicBezTo>
                      <a:pt x="365" y="255"/>
                      <a:pt x="365" y="255"/>
                      <a:pt x="365" y="255"/>
                    </a:cubicBezTo>
                    <a:cubicBezTo>
                      <a:pt x="365" y="256"/>
                      <a:pt x="365" y="256"/>
                      <a:pt x="365" y="256"/>
                    </a:cubicBezTo>
                    <a:cubicBezTo>
                      <a:pt x="365" y="256"/>
                      <a:pt x="365" y="256"/>
                      <a:pt x="365" y="256"/>
                    </a:cubicBezTo>
                    <a:cubicBezTo>
                      <a:pt x="364" y="257"/>
                      <a:pt x="364" y="257"/>
                      <a:pt x="364" y="257"/>
                    </a:cubicBezTo>
                    <a:cubicBezTo>
                      <a:pt x="363" y="257"/>
                      <a:pt x="363" y="257"/>
                      <a:pt x="363" y="257"/>
                    </a:cubicBezTo>
                    <a:cubicBezTo>
                      <a:pt x="361" y="257"/>
                      <a:pt x="361" y="257"/>
                      <a:pt x="361" y="257"/>
                    </a:cubicBezTo>
                    <a:cubicBezTo>
                      <a:pt x="361" y="258"/>
                      <a:pt x="361" y="258"/>
                      <a:pt x="361" y="258"/>
                    </a:cubicBezTo>
                    <a:cubicBezTo>
                      <a:pt x="360" y="258"/>
                      <a:pt x="360" y="258"/>
                      <a:pt x="360" y="258"/>
                    </a:cubicBezTo>
                    <a:cubicBezTo>
                      <a:pt x="359" y="258"/>
                      <a:pt x="359" y="258"/>
                      <a:pt x="359" y="258"/>
                    </a:cubicBezTo>
                    <a:cubicBezTo>
                      <a:pt x="357" y="259"/>
                      <a:pt x="357" y="259"/>
                      <a:pt x="357" y="259"/>
                    </a:cubicBezTo>
                    <a:cubicBezTo>
                      <a:pt x="357" y="260"/>
                      <a:pt x="357" y="260"/>
                      <a:pt x="357" y="260"/>
                    </a:cubicBezTo>
                    <a:cubicBezTo>
                      <a:pt x="356" y="260"/>
                      <a:pt x="356" y="260"/>
                      <a:pt x="356" y="260"/>
                    </a:cubicBezTo>
                    <a:cubicBezTo>
                      <a:pt x="355" y="260"/>
                      <a:pt x="355" y="260"/>
                      <a:pt x="355" y="260"/>
                    </a:cubicBezTo>
                    <a:cubicBezTo>
                      <a:pt x="354" y="260"/>
                      <a:pt x="354" y="260"/>
                      <a:pt x="354" y="260"/>
                    </a:cubicBezTo>
                    <a:cubicBezTo>
                      <a:pt x="354" y="260"/>
                      <a:pt x="354" y="260"/>
                      <a:pt x="354" y="260"/>
                    </a:cubicBezTo>
                    <a:cubicBezTo>
                      <a:pt x="353" y="260"/>
                      <a:pt x="353" y="260"/>
                      <a:pt x="353" y="260"/>
                    </a:cubicBezTo>
                    <a:cubicBezTo>
                      <a:pt x="350" y="260"/>
                      <a:pt x="350" y="260"/>
                      <a:pt x="350" y="260"/>
                    </a:cubicBezTo>
                    <a:cubicBezTo>
                      <a:pt x="348" y="260"/>
                      <a:pt x="348" y="260"/>
                      <a:pt x="348" y="260"/>
                    </a:cubicBezTo>
                    <a:cubicBezTo>
                      <a:pt x="346" y="260"/>
                      <a:pt x="346" y="260"/>
                      <a:pt x="346" y="260"/>
                    </a:cubicBezTo>
                    <a:cubicBezTo>
                      <a:pt x="346" y="260"/>
                      <a:pt x="346" y="260"/>
                      <a:pt x="346" y="260"/>
                    </a:cubicBezTo>
                    <a:cubicBezTo>
                      <a:pt x="345" y="259"/>
                      <a:pt x="345" y="259"/>
                      <a:pt x="345" y="259"/>
                    </a:cubicBezTo>
                    <a:cubicBezTo>
                      <a:pt x="344" y="259"/>
                      <a:pt x="344" y="259"/>
                      <a:pt x="344" y="259"/>
                    </a:cubicBezTo>
                    <a:cubicBezTo>
                      <a:pt x="344" y="259"/>
                      <a:pt x="344" y="259"/>
                      <a:pt x="344" y="259"/>
                    </a:cubicBezTo>
                    <a:cubicBezTo>
                      <a:pt x="343" y="258"/>
                      <a:pt x="343" y="258"/>
                      <a:pt x="343" y="258"/>
                    </a:cubicBezTo>
                    <a:cubicBezTo>
                      <a:pt x="342" y="257"/>
                      <a:pt x="342" y="257"/>
                      <a:pt x="342" y="257"/>
                    </a:cubicBezTo>
                    <a:cubicBezTo>
                      <a:pt x="342" y="257"/>
                      <a:pt x="342" y="257"/>
                      <a:pt x="342" y="257"/>
                    </a:cubicBezTo>
                    <a:cubicBezTo>
                      <a:pt x="341" y="257"/>
                      <a:pt x="341" y="257"/>
                      <a:pt x="341" y="257"/>
                    </a:cubicBezTo>
                    <a:cubicBezTo>
                      <a:pt x="340" y="257"/>
                      <a:pt x="340" y="257"/>
                      <a:pt x="340" y="257"/>
                    </a:cubicBezTo>
                    <a:cubicBezTo>
                      <a:pt x="338" y="256"/>
                      <a:pt x="338" y="256"/>
                      <a:pt x="338" y="256"/>
                    </a:cubicBezTo>
                    <a:cubicBezTo>
                      <a:pt x="337" y="255"/>
                      <a:pt x="337" y="255"/>
                      <a:pt x="337" y="255"/>
                    </a:cubicBezTo>
                    <a:cubicBezTo>
                      <a:pt x="336" y="255"/>
                      <a:pt x="336" y="255"/>
                      <a:pt x="336" y="255"/>
                    </a:cubicBezTo>
                    <a:cubicBezTo>
                      <a:pt x="334" y="255"/>
                      <a:pt x="334" y="255"/>
                      <a:pt x="334" y="255"/>
                    </a:cubicBezTo>
                    <a:cubicBezTo>
                      <a:pt x="333" y="255"/>
                      <a:pt x="333" y="255"/>
                      <a:pt x="333" y="255"/>
                    </a:cubicBezTo>
                    <a:cubicBezTo>
                      <a:pt x="332" y="255"/>
                      <a:pt x="332" y="255"/>
                      <a:pt x="332" y="255"/>
                    </a:cubicBezTo>
                    <a:cubicBezTo>
                      <a:pt x="331" y="255"/>
                      <a:pt x="331" y="255"/>
                      <a:pt x="331" y="255"/>
                    </a:cubicBezTo>
                    <a:cubicBezTo>
                      <a:pt x="330" y="255"/>
                      <a:pt x="330" y="255"/>
                      <a:pt x="330" y="255"/>
                    </a:cubicBezTo>
                    <a:cubicBezTo>
                      <a:pt x="328" y="255"/>
                      <a:pt x="328" y="255"/>
                      <a:pt x="328" y="255"/>
                    </a:cubicBezTo>
                    <a:cubicBezTo>
                      <a:pt x="327" y="256"/>
                      <a:pt x="327" y="256"/>
                      <a:pt x="327" y="256"/>
                    </a:cubicBezTo>
                    <a:cubicBezTo>
                      <a:pt x="326" y="257"/>
                      <a:pt x="326" y="257"/>
                      <a:pt x="326" y="257"/>
                    </a:cubicBezTo>
                    <a:cubicBezTo>
                      <a:pt x="326" y="257"/>
                      <a:pt x="326" y="257"/>
                      <a:pt x="326" y="257"/>
                    </a:cubicBezTo>
                    <a:cubicBezTo>
                      <a:pt x="325" y="257"/>
                      <a:pt x="325" y="257"/>
                      <a:pt x="325" y="257"/>
                    </a:cubicBezTo>
                    <a:cubicBezTo>
                      <a:pt x="324" y="257"/>
                      <a:pt x="324" y="257"/>
                      <a:pt x="324" y="257"/>
                    </a:cubicBezTo>
                    <a:cubicBezTo>
                      <a:pt x="324" y="257"/>
                      <a:pt x="324" y="257"/>
                      <a:pt x="324" y="257"/>
                    </a:cubicBezTo>
                    <a:cubicBezTo>
                      <a:pt x="323" y="257"/>
                      <a:pt x="323" y="257"/>
                      <a:pt x="323" y="257"/>
                    </a:cubicBezTo>
                    <a:cubicBezTo>
                      <a:pt x="322" y="257"/>
                      <a:pt x="322" y="257"/>
                      <a:pt x="322" y="257"/>
                    </a:cubicBezTo>
                    <a:cubicBezTo>
                      <a:pt x="322" y="257"/>
                      <a:pt x="322" y="257"/>
                      <a:pt x="322" y="257"/>
                    </a:cubicBezTo>
                    <a:cubicBezTo>
                      <a:pt x="320" y="256"/>
                      <a:pt x="320" y="256"/>
                      <a:pt x="320" y="256"/>
                    </a:cubicBezTo>
                    <a:cubicBezTo>
                      <a:pt x="319" y="256"/>
                      <a:pt x="319" y="256"/>
                      <a:pt x="319" y="256"/>
                    </a:cubicBezTo>
                    <a:cubicBezTo>
                      <a:pt x="319" y="256"/>
                      <a:pt x="319" y="256"/>
                      <a:pt x="319" y="256"/>
                    </a:cubicBezTo>
                    <a:cubicBezTo>
                      <a:pt x="318" y="255"/>
                      <a:pt x="318" y="255"/>
                      <a:pt x="318" y="255"/>
                    </a:cubicBezTo>
                    <a:cubicBezTo>
                      <a:pt x="317" y="255"/>
                      <a:pt x="317" y="255"/>
                      <a:pt x="317" y="255"/>
                    </a:cubicBezTo>
                    <a:cubicBezTo>
                      <a:pt x="317" y="255"/>
                      <a:pt x="317" y="255"/>
                      <a:pt x="317" y="255"/>
                    </a:cubicBezTo>
                    <a:cubicBezTo>
                      <a:pt x="317" y="254"/>
                      <a:pt x="317" y="254"/>
                      <a:pt x="317" y="254"/>
                    </a:cubicBezTo>
                    <a:cubicBezTo>
                      <a:pt x="316" y="253"/>
                      <a:pt x="316" y="253"/>
                      <a:pt x="316" y="253"/>
                    </a:cubicBezTo>
                    <a:cubicBezTo>
                      <a:pt x="316" y="253"/>
                      <a:pt x="316" y="253"/>
                      <a:pt x="316" y="253"/>
                    </a:cubicBezTo>
                    <a:cubicBezTo>
                      <a:pt x="316" y="252"/>
                      <a:pt x="316" y="252"/>
                      <a:pt x="316" y="252"/>
                    </a:cubicBezTo>
                    <a:cubicBezTo>
                      <a:pt x="315" y="251"/>
                      <a:pt x="315" y="251"/>
                      <a:pt x="315" y="251"/>
                    </a:cubicBezTo>
                    <a:cubicBezTo>
                      <a:pt x="315" y="251"/>
                      <a:pt x="315" y="251"/>
                      <a:pt x="315" y="251"/>
                    </a:cubicBezTo>
                    <a:cubicBezTo>
                      <a:pt x="315" y="250"/>
                      <a:pt x="315" y="250"/>
                      <a:pt x="315" y="250"/>
                    </a:cubicBezTo>
                    <a:cubicBezTo>
                      <a:pt x="314" y="250"/>
                      <a:pt x="314" y="250"/>
                      <a:pt x="314" y="250"/>
                    </a:cubicBezTo>
                    <a:cubicBezTo>
                      <a:pt x="313" y="250"/>
                      <a:pt x="313" y="250"/>
                      <a:pt x="313" y="250"/>
                    </a:cubicBezTo>
                    <a:cubicBezTo>
                      <a:pt x="312" y="250"/>
                      <a:pt x="312" y="250"/>
                      <a:pt x="312" y="250"/>
                    </a:cubicBezTo>
                    <a:cubicBezTo>
                      <a:pt x="311" y="250"/>
                      <a:pt x="311" y="250"/>
                      <a:pt x="311" y="250"/>
                    </a:cubicBezTo>
                    <a:cubicBezTo>
                      <a:pt x="310" y="250"/>
                      <a:pt x="310" y="250"/>
                      <a:pt x="310" y="250"/>
                    </a:cubicBezTo>
                    <a:cubicBezTo>
                      <a:pt x="310" y="249"/>
                      <a:pt x="310" y="249"/>
                      <a:pt x="310" y="249"/>
                    </a:cubicBezTo>
                    <a:cubicBezTo>
                      <a:pt x="309" y="249"/>
                      <a:pt x="309" y="249"/>
                      <a:pt x="309" y="249"/>
                    </a:cubicBezTo>
                    <a:cubicBezTo>
                      <a:pt x="307" y="249"/>
                      <a:pt x="307" y="249"/>
                      <a:pt x="307" y="249"/>
                    </a:cubicBezTo>
                    <a:cubicBezTo>
                      <a:pt x="306" y="249"/>
                      <a:pt x="306" y="249"/>
                      <a:pt x="306" y="249"/>
                    </a:cubicBezTo>
                    <a:cubicBezTo>
                      <a:pt x="305" y="248"/>
                      <a:pt x="305" y="248"/>
                      <a:pt x="305" y="248"/>
                    </a:cubicBezTo>
                    <a:cubicBezTo>
                      <a:pt x="305" y="248"/>
                      <a:pt x="305" y="248"/>
                      <a:pt x="305" y="248"/>
                    </a:cubicBezTo>
                    <a:cubicBezTo>
                      <a:pt x="304" y="248"/>
                      <a:pt x="304" y="248"/>
                      <a:pt x="304" y="248"/>
                    </a:cubicBezTo>
                    <a:cubicBezTo>
                      <a:pt x="303" y="247"/>
                      <a:pt x="303" y="247"/>
                      <a:pt x="303" y="247"/>
                    </a:cubicBezTo>
                    <a:cubicBezTo>
                      <a:pt x="302" y="247"/>
                      <a:pt x="302" y="247"/>
                      <a:pt x="302" y="247"/>
                    </a:cubicBezTo>
                    <a:cubicBezTo>
                      <a:pt x="301" y="247"/>
                      <a:pt x="301" y="247"/>
                      <a:pt x="301" y="247"/>
                    </a:cubicBezTo>
                    <a:cubicBezTo>
                      <a:pt x="301" y="247"/>
                      <a:pt x="301" y="247"/>
                      <a:pt x="301" y="247"/>
                    </a:cubicBezTo>
                    <a:cubicBezTo>
                      <a:pt x="301" y="248"/>
                      <a:pt x="301" y="248"/>
                      <a:pt x="301" y="248"/>
                    </a:cubicBezTo>
                    <a:cubicBezTo>
                      <a:pt x="301" y="249"/>
                      <a:pt x="301" y="249"/>
                      <a:pt x="301" y="249"/>
                    </a:cubicBezTo>
                    <a:cubicBezTo>
                      <a:pt x="301" y="249"/>
                      <a:pt x="301" y="249"/>
                      <a:pt x="301" y="249"/>
                    </a:cubicBezTo>
                    <a:cubicBezTo>
                      <a:pt x="300" y="249"/>
                      <a:pt x="300" y="249"/>
                      <a:pt x="300" y="249"/>
                    </a:cubicBezTo>
                    <a:cubicBezTo>
                      <a:pt x="299" y="249"/>
                      <a:pt x="299" y="249"/>
                      <a:pt x="299" y="249"/>
                    </a:cubicBezTo>
                    <a:cubicBezTo>
                      <a:pt x="299" y="250"/>
                      <a:pt x="299" y="250"/>
                      <a:pt x="299" y="250"/>
                    </a:cubicBezTo>
                    <a:cubicBezTo>
                      <a:pt x="299" y="251"/>
                      <a:pt x="299" y="251"/>
                      <a:pt x="299" y="251"/>
                    </a:cubicBezTo>
                    <a:cubicBezTo>
                      <a:pt x="298" y="252"/>
                      <a:pt x="298" y="252"/>
                      <a:pt x="298" y="252"/>
                    </a:cubicBezTo>
                    <a:cubicBezTo>
                      <a:pt x="298" y="254"/>
                      <a:pt x="298" y="254"/>
                      <a:pt x="298" y="254"/>
                    </a:cubicBezTo>
                    <a:cubicBezTo>
                      <a:pt x="298" y="255"/>
                      <a:pt x="298" y="255"/>
                      <a:pt x="298" y="255"/>
                    </a:cubicBezTo>
                    <a:cubicBezTo>
                      <a:pt x="300" y="255"/>
                      <a:pt x="300" y="255"/>
                      <a:pt x="300" y="255"/>
                    </a:cubicBezTo>
                    <a:cubicBezTo>
                      <a:pt x="300" y="255"/>
                      <a:pt x="300" y="255"/>
                      <a:pt x="300" y="255"/>
                    </a:cubicBezTo>
                    <a:cubicBezTo>
                      <a:pt x="301" y="256"/>
                      <a:pt x="301" y="256"/>
                      <a:pt x="301" y="256"/>
                    </a:cubicBezTo>
                    <a:cubicBezTo>
                      <a:pt x="301" y="256"/>
                      <a:pt x="301" y="256"/>
                      <a:pt x="301" y="256"/>
                    </a:cubicBezTo>
                    <a:cubicBezTo>
                      <a:pt x="301" y="258"/>
                      <a:pt x="301" y="258"/>
                      <a:pt x="301" y="258"/>
                    </a:cubicBezTo>
                    <a:cubicBezTo>
                      <a:pt x="301" y="259"/>
                      <a:pt x="301" y="259"/>
                      <a:pt x="301" y="259"/>
                    </a:cubicBezTo>
                    <a:cubicBezTo>
                      <a:pt x="302" y="259"/>
                      <a:pt x="302" y="259"/>
                      <a:pt x="302" y="259"/>
                    </a:cubicBezTo>
                    <a:cubicBezTo>
                      <a:pt x="302" y="260"/>
                      <a:pt x="302" y="260"/>
                      <a:pt x="302" y="260"/>
                    </a:cubicBezTo>
                    <a:cubicBezTo>
                      <a:pt x="301" y="261"/>
                      <a:pt x="301" y="261"/>
                      <a:pt x="301" y="261"/>
                    </a:cubicBezTo>
                    <a:cubicBezTo>
                      <a:pt x="300" y="261"/>
                      <a:pt x="300" y="261"/>
                      <a:pt x="300" y="261"/>
                    </a:cubicBezTo>
                    <a:cubicBezTo>
                      <a:pt x="299" y="261"/>
                      <a:pt x="299" y="261"/>
                      <a:pt x="299" y="261"/>
                    </a:cubicBezTo>
                    <a:cubicBezTo>
                      <a:pt x="299" y="261"/>
                      <a:pt x="299" y="261"/>
                      <a:pt x="299" y="261"/>
                    </a:cubicBezTo>
                    <a:cubicBezTo>
                      <a:pt x="298" y="261"/>
                      <a:pt x="298" y="261"/>
                      <a:pt x="298" y="261"/>
                    </a:cubicBezTo>
                    <a:cubicBezTo>
                      <a:pt x="297" y="261"/>
                      <a:pt x="297" y="261"/>
                      <a:pt x="297" y="261"/>
                    </a:cubicBezTo>
                    <a:cubicBezTo>
                      <a:pt x="295" y="261"/>
                      <a:pt x="295" y="261"/>
                      <a:pt x="295" y="261"/>
                    </a:cubicBezTo>
                    <a:cubicBezTo>
                      <a:pt x="295" y="261"/>
                      <a:pt x="295" y="261"/>
                      <a:pt x="295" y="261"/>
                    </a:cubicBezTo>
                    <a:cubicBezTo>
                      <a:pt x="294" y="261"/>
                      <a:pt x="294" y="261"/>
                      <a:pt x="294" y="261"/>
                    </a:cubicBezTo>
                    <a:cubicBezTo>
                      <a:pt x="293" y="261"/>
                      <a:pt x="293" y="261"/>
                      <a:pt x="293" y="261"/>
                    </a:cubicBezTo>
                    <a:cubicBezTo>
                      <a:pt x="292" y="261"/>
                      <a:pt x="292" y="261"/>
                      <a:pt x="292" y="261"/>
                    </a:cubicBezTo>
                    <a:cubicBezTo>
                      <a:pt x="291" y="261"/>
                      <a:pt x="291" y="261"/>
                      <a:pt x="291" y="261"/>
                    </a:cubicBezTo>
                    <a:cubicBezTo>
                      <a:pt x="290" y="262"/>
                      <a:pt x="290" y="262"/>
                      <a:pt x="290" y="262"/>
                    </a:cubicBezTo>
                    <a:cubicBezTo>
                      <a:pt x="290" y="262"/>
                      <a:pt x="290" y="262"/>
                      <a:pt x="290" y="262"/>
                    </a:cubicBezTo>
                    <a:cubicBezTo>
                      <a:pt x="288" y="261"/>
                      <a:pt x="288" y="261"/>
                      <a:pt x="288" y="261"/>
                    </a:cubicBezTo>
                    <a:cubicBezTo>
                      <a:pt x="287" y="261"/>
                      <a:pt x="287" y="261"/>
                      <a:pt x="287" y="261"/>
                    </a:cubicBezTo>
                    <a:cubicBezTo>
                      <a:pt x="285" y="259"/>
                      <a:pt x="285" y="259"/>
                      <a:pt x="285" y="259"/>
                    </a:cubicBezTo>
                    <a:cubicBezTo>
                      <a:pt x="285" y="259"/>
                      <a:pt x="285" y="259"/>
                      <a:pt x="285" y="259"/>
                    </a:cubicBezTo>
                    <a:cubicBezTo>
                      <a:pt x="285" y="258"/>
                      <a:pt x="285" y="258"/>
                      <a:pt x="285" y="258"/>
                    </a:cubicBezTo>
                    <a:cubicBezTo>
                      <a:pt x="285" y="258"/>
                      <a:pt x="285" y="258"/>
                      <a:pt x="285" y="258"/>
                    </a:cubicBezTo>
                    <a:cubicBezTo>
                      <a:pt x="283" y="258"/>
                      <a:pt x="283" y="258"/>
                      <a:pt x="283" y="258"/>
                    </a:cubicBezTo>
                    <a:cubicBezTo>
                      <a:pt x="283" y="258"/>
                      <a:pt x="283" y="258"/>
                      <a:pt x="283" y="258"/>
                    </a:cubicBezTo>
                    <a:cubicBezTo>
                      <a:pt x="282" y="258"/>
                      <a:pt x="282" y="258"/>
                      <a:pt x="282" y="258"/>
                    </a:cubicBezTo>
                    <a:cubicBezTo>
                      <a:pt x="281" y="258"/>
                      <a:pt x="281" y="258"/>
                      <a:pt x="281" y="258"/>
                    </a:cubicBezTo>
                    <a:cubicBezTo>
                      <a:pt x="280" y="258"/>
                      <a:pt x="280" y="258"/>
                      <a:pt x="280" y="258"/>
                    </a:cubicBezTo>
                    <a:cubicBezTo>
                      <a:pt x="280" y="258"/>
                      <a:pt x="280" y="258"/>
                      <a:pt x="280" y="258"/>
                    </a:cubicBezTo>
                    <a:cubicBezTo>
                      <a:pt x="280" y="257"/>
                      <a:pt x="280" y="257"/>
                      <a:pt x="280" y="257"/>
                    </a:cubicBezTo>
                    <a:cubicBezTo>
                      <a:pt x="279" y="257"/>
                      <a:pt x="279" y="257"/>
                      <a:pt x="279" y="257"/>
                    </a:cubicBezTo>
                    <a:cubicBezTo>
                      <a:pt x="279" y="257"/>
                      <a:pt x="279" y="257"/>
                      <a:pt x="279" y="257"/>
                    </a:cubicBezTo>
                    <a:cubicBezTo>
                      <a:pt x="278" y="257"/>
                      <a:pt x="278" y="257"/>
                      <a:pt x="278" y="257"/>
                    </a:cubicBezTo>
                    <a:cubicBezTo>
                      <a:pt x="277" y="257"/>
                      <a:pt x="277" y="257"/>
                      <a:pt x="277" y="257"/>
                    </a:cubicBezTo>
                    <a:cubicBezTo>
                      <a:pt x="277" y="257"/>
                      <a:pt x="277" y="257"/>
                      <a:pt x="277" y="257"/>
                    </a:cubicBezTo>
                    <a:cubicBezTo>
                      <a:pt x="276" y="257"/>
                      <a:pt x="276" y="257"/>
                      <a:pt x="276" y="257"/>
                    </a:cubicBezTo>
                    <a:cubicBezTo>
                      <a:pt x="274" y="257"/>
                      <a:pt x="274" y="257"/>
                      <a:pt x="274" y="257"/>
                    </a:cubicBezTo>
                    <a:cubicBezTo>
                      <a:pt x="273" y="258"/>
                      <a:pt x="273" y="258"/>
                      <a:pt x="273" y="258"/>
                    </a:cubicBezTo>
                    <a:cubicBezTo>
                      <a:pt x="273" y="259"/>
                      <a:pt x="273" y="259"/>
                      <a:pt x="273" y="259"/>
                    </a:cubicBezTo>
                    <a:cubicBezTo>
                      <a:pt x="272" y="259"/>
                      <a:pt x="272" y="259"/>
                      <a:pt x="272" y="259"/>
                    </a:cubicBezTo>
                    <a:cubicBezTo>
                      <a:pt x="271" y="259"/>
                      <a:pt x="271" y="259"/>
                      <a:pt x="271" y="259"/>
                    </a:cubicBezTo>
                    <a:cubicBezTo>
                      <a:pt x="271" y="259"/>
                      <a:pt x="271" y="259"/>
                      <a:pt x="271" y="259"/>
                    </a:cubicBezTo>
                    <a:cubicBezTo>
                      <a:pt x="271" y="259"/>
                      <a:pt x="271" y="259"/>
                      <a:pt x="271" y="259"/>
                    </a:cubicBezTo>
                    <a:cubicBezTo>
                      <a:pt x="271" y="260"/>
                      <a:pt x="271" y="260"/>
                      <a:pt x="271" y="260"/>
                    </a:cubicBezTo>
                    <a:cubicBezTo>
                      <a:pt x="271" y="260"/>
                      <a:pt x="271" y="260"/>
                      <a:pt x="271" y="260"/>
                    </a:cubicBezTo>
                    <a:cubicBezTo>
                      <a:pt x="270" y="261"/>
                      <a:pt x="270" y="261"/>
                      <a:pt x="270" y="261"/>
                    </a:cubicBezTo>
                    <a:cubicBezTo>
                      <a:pt x="269" y="261"/>
                      <a:pt x="269" y="261"/>
                      <a:pt x="269" y="261"/>
                    </a:cubicBezTo>
                    <a:cubicBezTo>
                      <a:pt x="269" y="262"/>
                      <a:pt x="269" y="262"/>
                      <a:pt x="269" y="262"/>
                    </a:cubicBezTo>
                    <a:cubicBezTo>
                      <a:pt x="269" y="262"/>
                      <a:pt x="269" y="262"/>
                      <a:pt x="269" y="262"/>
                    </a:cubicBezTo>
                    <a:cubicBezTo>
                      <a:pt x="267" y="263"/>
                      <a:pt x="267" y="263"/>
                      <a:pt x="267" y="263"/>
                    </a:cubicBezTo>
                    <a:cubicBezTo>
                      <a:pt x="267" y="264"/>
                      <a:pt x="267" y="264"/>
                      <a:pt x="267" y="264"/>
                    </a:cubicBezTo>
                    <a:cubicBezTo>
                      <a:pt x="267" y="264"/>
                      <a:pt x="267" y="264"/>
                      <a:pt x="267" y="264"/>
                    </a:cubicBezTo>
                    <a:cubicBezTo>
                      <a:pt x="266" y="265"/>
                      <a:pt x="266" y="265"/>
                      <a:pt x="266" y="265"/>
                    </a:cubicBezTo>
                    <a:cubicBezTo>
                      <a:pt x="265" y="266"/>
                      <a:pt x="265" y="266"/>
                      <a:pt x="265" y="266"/>
                    </a:cubicBezTo>
                    <a:cubicBezTo>
                      <a:pt x="265" y="266"/>
                      <a:pt x="265" y="266"/>
                      <a:pt x="265" y="266"/>
                    </a:cubicBezTo>
                    <a:cubicBezTo>
                      <a:pt x="263" y="266"/>
                      <a:pt x="263" y="266"/>
                      <a:pt x="263" y="266"/>
                    </a:cubicBezTo>
                    <a:cubicBezTo>
                      <a:pt x="262" y="266"/>
                      <a:pt x="262" y="266"/>
                      <a:pt x="262" y="266"/>
                    </a:cubicBezTo>
                    <a:cubicBezTo>
                      <a:pt x="261" y="268"/>
                      <a:pt x="261" y="268"/>
                      <a:pt x="261" y="268"/>
                    </a:cubicBezTo>
                    <a:cubicBezTo>
                      <a:pt x="261" y="268"/>
                      <a:pt x="261" y="268"/>
                      <a:pt x="261" y="268"/>
                    </a:cubicBezTo>
                    <a:cubicBezTo>
                      <a:pt x="261" y="268"/>
                      <a:pt x="261" y="268"/>
                      <a:pt x="261" y="268"/>
                    </a:cubicBezTo>
                    <a:cubicBezTo>
                      <a:pt x="260" y="268"/>
                      <a:pt x="260" y="268"/>
                      <a:pt x="260" y="268"/>
                    </a:cubicBezTo>
                    <a:cubicBezTo>
                      <a:pt x="259" y="268"/>
                      <a:pt x="259" y="268"/>
                      <a:pt x="259" y="268"/>
                    </a:cubicBezTo>
                    <a:cubicBezTo>
                      <a:pt x="259" y="267"/>
                      <a:pt x="259" y="267"/>
                      <a:pt x="259" y="267"/>
                    </a:cubicBezTo>
                    <a:cubicBezTo>
                      <a:pt x="258" y="267"/>
                      <a:pt x="258" y="267"/>
                      <a:pt x="258" y="267"/>
                    </a:cubicBezTo>
                    <a:cubicBezTo>
                      <a:pt x="257" y="266"/>
                      <a:pt x="257" y="266"/>
                      <a:pt x="257" y="266"/>
                    </a:cubicBezTo>
                    <a:cubicBezTo>
                      <a:pt x="256" y="266"/>
                      <a:pt x="256" y="266"/>
                      <a:pt x="256" y="266"/>
                    </a:cubicBezTo>
                    <a:cubicBezTo>
                      <a:pt x="256" y="265"/>
                      <a:pt x="256" y="265"/>
                      <a:pt x="256" y="265"/>
                    </a:cubicBezTo>
                    <a:cubicBezTo>
                      <a:pt x="256" y="264"/>
                      <a:pt x="256" y="264"/>
                      <a:pt x="256" y="264"/>
                    </a:cubicBezTo>
                    <a:cubicBezTo>
                      <a:pt x="256" y="264"/>
                      <a:pt x="256" y="264"/>
                      <a:pt x="256" y="264"/>
                    </a:cubicBezTo>
                    <a:cubicBezTo>
                      <a:pt x="255" y="265"/>
                      <a:pt x="255" y="265"/>
                      <a:pt x="255" y="265"/>
                    </a:cubicBezTo>
                    <a:cubicBezTo>
                      <a:pt x="254" y="265"/>
                      <a:pt x="254" y="265"/>
                      <a:pt x="254" y="265"/>
                    </a:cubicBezTo>
                    <a:cubicBezTo>
                      <a:pt x="253" y="265"/>
                      <a:pt x="253" y="265"/>
                      <a:pt x="253" y="265"/>
                    </a:cubicBezTo>
                    <a:cubicBezTo>
                      <a:pt x="251" y="266"/>
                      <a:pt x="251" y="266"/>
                      <a:pt x="251" y="266"/>
                    </a:cubicBezTo>
                    <a:cubicBezTo>
                      <a:pt x="251" y="266"/>
                      <a:pt x="251" y="266"/>
                      <a:pt x="251" y="266"/>
                    </a:cubicBezTo>
                    <a:cubicBezTo>
                      <a:pt x="250" y="266"/>
                      <a:pt x="250" y="266"/>
                      <a:pt x="250" y="266"/>
                    </a:cubicBezTo>
                    <a:cubicBezTo>
                      <a:pt x="250" y="266"/>
                      <a:pt x="250" y="266"/>
                      <a:pt x="250" y="266"/>
                    </a:cubicBezTo>
                    <a:cubicBezTo>
                      <a:pt x="249" y="266"/>
                      <a:pt x="249" y="266"/>
                      <a:pt x="249" y="266"/>
                    </a:cubicBezTo>
                    <a:cubicBezTo>
                      <a:pt x="248" y="266"/>
                      <a:pt x="248" y="266"/>
                      <a:pt x="248" y="266"/>
                    </a:cubicBezTo>
                    <a:cubicBezTo>
                      <a:pt x="248" y="266"/>
                      <a:pt x="248" y="266"/>
                      <a:pt x="248" y="266"/>
                    </a:cubicBezTo>
                    <a:cubicBezTo>
                      <a:pt x="248" y="265"/>
                      <a:pt x="248" y="265"/>
                      <a:pt x="248" y="265"/>
                    </a:cubicBezTo>
                    <a:cubicBezTo>
                      <a:pt x="248" y="265"/>
                      <a:pt x="248" y="265"/>
                      <a:pt x="248" y="265"/>
                    </a:cubicBezTo>
                    <a:cubicBezTo>
                      <a:pt x="248" y="264"/>
                      <a:pt x="248" y="264"/>
                      <a:pt x="248" y="264"/>
                    </a:cubicBezTo>
                    <a:cubicBezTo>
                      <a:pt x="248" y="264"/>
                      <a:pt x="248" y="264"/>
                      <a:pt x="248" y="264"/>
                    </a:cubicBezTo>
                    <a:cubicBezTo>
                      <a:pt x="248" y="263"/>
                      <a:pt x="248" y="263"/>
                      <a:pt x="248" y="263"/>
                    </a:cubicBezTo>
                    <a:cubicBezTo>
                      <a:pt x="247" y="263"/>
                      <a:pt x="247" y="263"/>
                      <a:pt x="247" y="263"/>
                    </a:cubicBezTo>
                    <a:cubicBezTo>
                      <a:pt x="247" y="263"/>
                      <a:pt x="247" y="263"/>
                      <a:pt x="247" y="263"/>
                    </a:cubicBezTo>
                    <a:cubicBezTo>
                      <a:pt x="246" y="262"/>
                      <a:pt x="246" y="262"/>
                      <a:pt x="246" y="262"/>
                    </a:cubicBezTo>
                    <a:cubicBezTo>
                      <a:pt x="245" y="262"/>
                      <a:pt x="245" y="262"/>
                      <a:pt x="245" y="262"/>
                    </a:cubicBezTo>
                    <a:cubicBezTo>
                      <a:pt x="244" y="262"/>
                      <a:pt x="244" y="262"/>
                      <a:pt x="244" y="262"/>
                    </a:cubicBezTo>
                    <a:cubicBezTo>
                      <a:pt x="244" y="261"/>
                      <a:pt x="244" y="261"/>
                      <a:pt x="244" y="261"/>
                    </a:cubicBezTo>
                    <a:cubicBezTo>
                      <a:pt x="243" y="260"/>
                      <a:pt x="243" y="260"/>
                      <a:pt x="243" y="260"/>
                    </a:cubicBezTo>
                    <a:cubicBezTo>
                      <a:pt x="242" y="259"/>
                      <a:pt x="242" y="259"/>
                      <a:pt x="242" y="259"/>
                    </a:cubicBezTo>
                    <a:cubicBezTo>
                      <a:pt x="240" y="259"/>
                      <a:pt x="240" y="259"/>
                      <a:pt x="240" y="259"/>
                    </a:cubicBezTo>
                    <a:cubicBezTo>
                      <a:pt x="239" y="259"/>
                      <a:pt x="239" y="259"/>
                      <a:pt x="239" y="259"/>
                    </a:cubicBezTo>
                    <a:cubicBezTo>
                      <a:pt x="237" y="259"/>
                      <a:pt x="237" y="259"/>
                      <a:pt x="237" y="259"/>
                    </a:cubicBezTo>
                    <a:cubicBezTo>
                      <a:pt x="237" y="259"/>
                      <a:pt x="237" y="259"/>
                      <a:pt x="237" y="259"/>
                    </a:cubicBezTo>
                    <a:cubicBezTo>
                      <a:pt x="238" y="260"/>
                      <a:pt x="238" y="260"/>
                      <a:pt x="238" y="260"/>
                    </a:cubicBezTo>
                    <a:cubicBezTo>
                      <a:pt x="237" y="260"/>
                      <a:pt x="237" y="260"/>
                      <a:pt x="237" y="260"/>
                    </a:cubicBezTo>
                    <a:cubicBezTo>
                      <a:pt x="236" y="260"/>
                      <a:pt x="236" y="260"/>
                      <a:pt x="236" y="260"/>
                    </a:cubicBezTo>
                    <a:cubicBezTo>
                      <a:pt x="236" y="260"/>
                      <a:pt x="236" y="260"/>
                      <a:pt x="236" y="260"/>
                    </a:cubicBezTo>
                    <a:cubicBezTo>
                      <a:pt x="235" y="261"/>
                      <a:pt x="235" y="261"/>
                      <a:pt x="235" y="261"/>
                    </a:cubicBezTo>
                    <a:cubicBezTo>
                      <a:pt x="234" y="260"/>
                      <a:pt x="234" y="260"/>
                      <a:pt x="234" y="260"/>
                    </a:cubicBezTo>
                    <a:cubicBezTo>
                      <a:pt x="233" y="260"/>
                      <a:pt x="233" y="260"/>
                      <a:pt x="233" y="260"/>
                    </a:cubicBezTo>
                    <a:cubicBezTo>
                      <a:pt x="232" y="261"/>
                      <a:pt x="232" y="261"/>
                      <a:pt x="232" y="261"/>
                    </a:cubicBezTo>
                    <a:cubicBezTo>
                      <a:pt x="232" y="261"/>
                      <a:pt x="232" y="261"/>
                      <a:pt x="232" y="261"/>
                    </a:cubicBezTo>
                    <a:cubicBezTo>
                      <a:pt x="231" y="260"/>
                      <a:pt x="231" y="260"/>
                      <a:pt x="231" y="260"/>
                    </a:cubicBezTo>
                    <a:cubicBezTo>
                      <a:pt x="230" y="260"/>
                      <a:pt x="230" y="260"/>
                      <a:pt x="230" y="260"/>
                    </a:cubicBezTo>
                    <a:cubicBezTo>
                      <a:pt x="230" y="259"/>
                      <a:pt x="230" y="259"/>
                      <a:pt x="230" y="259"/>
                    </a:cubicBezTo>
                    <a:cubicBezTo>
                      <a:pt x="230" y="259"/>
                      <a:pt x="230" y="259"/>
                      <a:pt x="230" y="259"/>
                    </a:cubicBezTo>
                    <a:cubicBezTo>
                      <a:pt x="229" y="258"/>
                      <a:pt x="229" y="258"/>
                      <a:pt x="229" y="258"/>
                    </a:cubicBezTo>
                    <a:cubicBezTo>
                      <a:pt x="228" y="258"/>
                      <a:pt x="228" y="258"/>
                      <a:pt x="228" y="258"/>
                    </a:cubicBezTo>
                    <a:cubicBezTo>
                      <a:pt x="228" y="259"/>
                      <a:pt x="228" y="259"/>
                      <a:pt x="228" y="259"/>
                    </a:cubicBezTo>
                    <a:cubicBezTo>
                      <a:pt x="228" y="259"/>
                      <a:pt x="228" y="259"/>
                      <a:pt x="228" y="259"/>
                    </a:cubicBezTo>
                    <a:cubicBezTo>
                      <a:pt x="228" y="260"/>
                      <a:pt x="228" y="260"/>
                      <a:pt x="228" y="260"/>
                    </a:cubicBezTo>
                    <a:cubicBezTo>
                      <a:pt x="227" y="260"/>
                      <a:pt x="227" y="260"/>
                      <a:pt x="227" y="260"/>
                    </a:cubicBezTo>
                    <a:cubicBezTo>
                      <a:pt x="226" y="260"/>
                      <a:pt x="226" y="260"/>
                      <a:pt x="226" y="260"/>
                    </a:cubicBezTo>
                    <a:cubicBezTo>
                      <a:pt x="215" y="248"/>
                      <a:pt x="215" y="248"/>
                      <a:pt x="215" y="248"/>
                    </a:cubicBezTo>
                    <a:cubicBezTo>
                      <a:pt x="207" y="243"/>
                      <a:pt x="207" y="243"/>
                      <a:pt x="207" y="243"/>
                    </a:cubicBezTo>
                    <a:cubicBezTo>
                      <a:pt x="207" y="242"/>
                      <a:pt x="207" y="242"/>
                      <a:pt x="207" y="242"/>
                    </a:cubicBezTo>
                    <a:cubicBezTo>
                      <a:pt x="208" y="242"/>
                      <a:pt x="208" y="242"/>
                      <a:pt x="208" y="242"/>
                    </a:cubicBezTo>
                    <a:cubicBezTo>
                      <a:pt x="208" y="241"/>
                      <a:pt x="208" y="241"/>
                      <a:pt x="208" y="241"/>
                    </a:cubicBezTo>
                    <a:cubicBezTo>
                      <a:pt x="208" y="241"/>
                      <a:pt x="208" y="241"/>
                      <a:pt x="208" y="241"/>
                    </a:cubicBezTo>
                    <a:cubicBezTo>
                      <a:pt x="208" y="240"/>
                      <a:pt x="208" y="240"/>
                      <a:pt x="208" y="240"/>
                    </a:cubicBezTo>
                    <a:cubicBezTo>
                      <a:pt x="207" y="241"/>
                      <a:pt x="207" y="241"/>
                      <a:pt x="207" y="241"/>
                    </a:cubicBezTo>
                    <a:cubicBezTo>
                      <a:pt x="206" y="241"/>
                      <a:pt x="206" y="241"/>
                      <a:pt x="206" y="241"/>
                    </a:cubicBezTo>
                    <a:cubicBezTo>
                      <a:pt x="205" y="241"/>
                      <a:pt x="205" y="241"/>
                      <a:pt x="205" y="241"/>
                    </a:cubicBezTo>
                    <a:cubicBezTo>
                      <a:pt x="205" y="242"/>
                      <a:pt x="205" y="242"/>
                      <a:pt x="205" y="242"/>
                    </a:cubicBezTo>
                    <a:cubicBezTo>
                      <a:pt x="204" y="243"/>
                      <a:pt x="204" y="243"/>
                      <a:pt x="204" y="243"/>
                    </a:cubicBezTo>
                    <a:cubicBezTo>
                      <a:pt x="203" y="243"/>
                      <a:pt x="203" y="243"/>
                      <a:pt x="203" y="243"/>
                    </a:cubicBezTo>
                    <a:cubicBezTo>
                      <a:pt x="203" y="244"/>
                      <a:pt x="203" y="244"/>
                      <a:pt x="203" y="244"/>
                    </a:cubicBezTo>
                    <a:cubicBezTo>
                      <a:pt x="202" y="244"/>
                      <a:pt x="202" y="244"/>
                      <a:pt x="202" y="244"/>
                    </a:cubicBezTo>
                    <a:cubicBezTo>
                      <a:pt x="202" y="245"/>
                      <a:pt x="202" y="245"/>
                      <a:pt x="202" y="245"/>
                    </a:cubicBezTo>
                    <a:cubicBezTo>
                      <a:pt x="200" y="245"/>
                      <a:pt x="200" y="245"/>
                      <a:pt x="200" y="245"/>
                    </a:cubicBezTo>
                    <a:cubicBezTo>
                      <a:pt x="199" y="245"/>
                      <a:pt x="199" y="245"/>
                      <a:pt x="199" y="245"/>
                    </a:cubicBezTo>
                    <a:cubicBezTo>
                      <a:pt x="200" y="246"/>
                      <a:pt x="200" y="246"/>
                      <a:pt x="200" y="246"/>
                    </a:cubicBezTo>
                    <a:cubicBezTo>
                      <a:pt x="199" y="247"/>
                      <a:pt x="199" y="247"/>
                      <a:pt x="199" y="247"/>
                    </a:cubicBezTo>
                    <a:cubicBezTo>
                      <a:pt x="199" y="246"/>
                      <a:pt x="199" y="246"/>
                      <a:pt x="199" y="246"/>
                    </a:cubicBezTo>
                    <a:cubicBezTo>
                      <a:pt x="197" y="246"/>
                      <a:pt x="197" y="246"/>
                      <a:pt x="197" y="246"/>
                    </a:cubicBezTo>
                    <a:cubicBezTo>
                      <a:pt x="196" y="246"/>
                      <a:pt x="196" y="246"/>
                      <a:pt x="196" y="246"/>
                    </a:cubicBezTo>
                    <a:cubicBezTo>
                      <a:pt x="195" y="247"/>
                      <a:pt x="195" y="247"/>
                      <a:pt x="195" y="247"/>
                    </a:cubicBezTo>
                    <a:cubicBezTo>
                      <a:pt x="195" y="247"/>
                      <a:pt x="195" y="247"/>
                      <a:pt x="195" y="247"/>
                    </a:cubicBezTo>
                    <a:cubicBezTo>
                      <a:pt x="194" y="246"/>
                      <a:pt x="194" y="246"/>
                      <a:pt x="194" y="246"/>
                    </a:cubicBezTo>
                    <a:cubicBezTo>
                      <a:pt x="194" y="245"/>
                      <a:pt x="194" y="245"/>
                      <a:pt x="194" y="245"/>
                    </a:cubicBezTo>
                    <a:cubicBezTo>
                      <a:pt x="195" y="245"/>
                      <a:pt x="195" y="245"/>
                      <a:pt x="195" y="245"/>
                    </a:cubicBezTo>
                    <a:cubicBezTo>
                      <a:pt x="195" y="244"/>
                      <a:pt x="195" y="244"/>
                      <a:pt x="195" y="244"/>
                    </a:cubicBezTo>
                    <a:cubicBezTo>
                      <a:pt x="195" y="244"/>
                      <a:pt x="195" y="244"/>
                      <a:pt x="195" y="244"/>
                    </a:cubicBezTo>
                    <a:cubicBezTo>
                      <a:pt x="194" y="244"/>
                      <a:pt x="194" y="244"/>
                      <a:pt x="194" y="244"/>
                    </a:cubicBezTo>
                    <a:cubicBezTo>
                      <a:pt x="193" y="244"/>
                      <a:pt x="193" y="244"/>
                      <a:pt x="193" y="244"/>
                    </a:cubicBezTo>
                    <a:cubicBezTo>
                      <a:pt x="192" y="243"/>
                      <a:pt x="192" y="243"/>
                      <a:pt x="192" y="243"/>
                    </a:cubicBezTo>
                    <a:cubicBezTo>
                      <a:pt x="191" y="243"/>
                      <a:pt x="191" y="243"/>
                      <a:pt x="191" y="243"/>
                    </a:cubicBezTo>
                    <a:cubicBezTo>
                      <a:pt x="191" y="244"/>
                      <a:pt x="191" y="244"/>
                      <a:pt x="191" y="244"/>
                    </a:cubicBezTo>
                    <a:cubicBezTo>
                      <a:pt x="191" y="244"/>
                      <a:pt x="191" y="244"/>
                      <a:pt x="191" y="244"/>
                    </a:cubicBezTo>
                    <a:cubicBezTo>
                      <a:pt x="191" y="245"/>
                      <a:pt x="191" y="245"/>
                      <a:pt x="191" y="245"/>
                    </a:cubicBezTo>
                    <a:cubicBezTo>
                      <a:pt x="190" y="245"/>
                      <a:pt x="190" y="245"/>
                      <a:pt x="190" y="245"/>
                    </a:cubicBezTo>
                    <a:cubicBezTo>
                      <a:pt x="190" y="244"/>
                      <a:pt x="190" y="244"/>
                      <a:pt x="190" y="244"/>
                    </a:cubicBezTo>
                    <a:cubicBezTo>
                      <a:pt x="190" y="243"/>
                      <a:pt x="190" y="243"/>
                      <a:pt x="190" y="243"/>
                    </a:cubicBezTo>
                    <a:cubicBezTo>
                      <a:pt x="188" y="242"/>
                      <a:pt x="188" y="242"/>
                      <a:pt x="188" y="242"/>
                    </a:cubicBezTo>
                    <a:cubicBezTo>
                      <a:pt x="188" y="242"/>
                      <a:pt x="188" y="242"/>
                      <a:pt x="188" y="242"/>
                    </a:cubicBezTo>
                    <a:cubicBezTo>
                      <a:pt x="188" y="243"/>
                      <a:pt x="188" y="243"/>
                      <a:pt x="188" y="243"/>
                    </a:cubicBezTo>
                    <a:cubicBezTo>
                      <a:pt x="188" y="243"/>
                      <a:pt x="188" y="243"/>
                      <a:pt x="188" y="243"/>
                    </a:cubicBezTo>
                    <a:cubicBezTo>
                      <a:pt x="187" y="243"/>
                      <a:pt x="187" y="243"/>
                      <a:pt x="187" y="243"/>
                    </a:cubicBezTo>
                    <a:cubicBezTo>
                      <a:pt x="187" y="242"/>
                      <a:pt x="187" y="242"/>
                      <a:pt x="187" y="242"/>
                    </a:cubicBezTo>
                    <a:cubicBezTo>
                      <a:pt x="187" y="243"/>
                      <a:pt x="187" y="243"/>
                      <a:pt x="187" y="243"/>
                    </a:cubicBezTo>
                    <a:cubicBezTo>
                      <a:pt x="186" y="243"/>
                      <a:pt x="186" y="243"/>
                      <a:pt x="186" y="243"/>
                    </a:cubicBezTo>
                    <a:cubicBezTo>
                      <a:pt x="186" y="243"/>
                      <a:pt x="186" y="243"/>
                      <a:pt x="186" y="243"/>
                    </a:cubicBezTo>
                    <a:cubicBezTo>
                      <a:pt x="185" y="243"/>
                      <a:pt x="185" y="243"/>
                      <a:pt x="185" y="243"/>
                    </a:cubicBezTo>
                    <a:cubicBezTo>
                      <a:pt x="184" y="243"/>
                      <a:pt x="184" y="243"/>
                      <a:pt x="184" y="243"/>
                    </a:cubicBezTo>
                    <a:cubicBezTo>
                      <a:pt x="184" y="243"/>
                      <a:pt x="184" y="243"/>
                      <a:pt x="184" y="243"/>
                    </a:cubicBezTo>
                    <a:cubicBezTo>
                      <a:pt x="183" y="242"/>
                      <a:pt x="183" y="242"/>
                      <a:pt x="183" y="242"/>
                    </a:cubicBezTo>
                    <a:cubicBezTo>
                      <a:pt x="184" y="242"/>
                      <a:pt x="184" y="242"/>
                      <a:pt x="184" y="242"/>
                    </a:cubicBezTo>
                    <a:cubicBezTo>
                      <a:pt x="184" y="242"/>
                      <a:pt x="184" y="242"/>
                      <a:pt x="184" y="242"/>
                    </a:cubicBezTo>
                    <a:cubicBezTo>
                      <a:pt x="184" y="241"/>
                      <a:pt x="184" y="241"/>
                      <a:pt x="184" y="241"/>
                    </a:cubicBezTo>
                    <a:cubicBezTo>
                      <a:pt x="184" y="240"/>
                      <a:pt x="184" y="240"/>
                      <a:pt x="184" y="240"/>
                    </a:cubicBezTo>
                    <a:cubicBezTo>
                      <a:pt x="184" y="240"/>
                      <a:pt x="184" y="240"/>
                      <a:pt x="184" y="240"/>
                    </a:cubicBezTo>
                    <a:cubicBezTo>
                      <a:pt x="183" y="240"/>
                      <a:pt x="183" y="240"/>
                      <a:pt x="183" y="240"/>
                    </a:cubicBezTo>
                    <a:cubicBezTo>
                      <a:pt x="183" y="239"/>
                      <a:pt x="183" y="239"/>
                      <a:pt x="183" y="239"/>
                    </a:cubicBezTo>
                    <a:cubicBezTo>
                      <a:pt x="182" y="238"/>
                      <a:pt x="182" y="238"/>
                      <a:pt x="182" y="238"/>
                    </a:cubicBezTo>
                    <a:cubicBezTo>
                      <a:pt x="182" y="238"/>
                      <a:pt x="182" y="238"/>
                      <a:pt x="182" y="238"/>
                    </a:cubicBezTo>
                    <a:cubicBezTo>
                      <a:pt x="182" y="237"/>
                      <a:pt x="182" y="237"/>
                      <a:pt x="182" y="237"/>
                    </a:cubicBezTo>
                    <a:cubicBezTo>
                      <a:pt x="181" y="237"/>
                      <a:pt x="181" y="237"/>
                      <a:pt x="181" y="237"/>
                    </a:cubicBezTo>
                    <a:cubicBezTo>
                      <a:pt x="180" y="237"/>
                      <a:pt x="180" y="237"/>
                      <a:pt x="180" y="237"/>
                    </a:cubicBezTo>
                    <a:cubicBezTo>
                      <a:pt x="179" y="237"/>
                      <a:pt x="179" y="237"/>
                      <a:pt x="179" y="237"/>
                    </a:cubicBezTo>
                    <a:cubicBezTo>
                      <a:pt x="178" y="237"/>
                      <a:pt x="178" y="237"/>
                      <a:pt x="178" y="237"/>
                    </a:cubicBezTo>
                    <a:cubicBezTo>
                      <a:pt x="177" y="237"/>
                      <a:pt x="177" y="237"/>
                      <a:pt x="177" y="237"/>
                    </a:cubicBezTo>
                    <a:cubicBezTo>
                      <a:pt x="175" y="236"/>
                      <a:pt x="175" y="236"/>
                      <a:pt x="175" y="236"/>
                    </a:cubicBezTo>
                    <a:cubicBezTo>
                      <a:pt x="175" y="237"/>
                      <a:pt x="175" y="237"/>
                      <a:pt x="175" y="237"/>
                    </a:cubicBezTo>
                    <a:cubicBezTo>
                      <a:pt x="174" y="236"/>
                      <a:pt x="174" y="236"/>
                      <a:pt x="174" y="236"/>
                    </a:cubicBezTo>
                    <a:cubicBezTo>
                      <a:pt x="173" y="237"/>
                      <a:pt x="173" y="237"/>
                      <a:pt x="173" y="237"/>
                    </a:cubicBezTo>
                    <a:cubicBezTo>
                      <a:pt x="173" y="238"/>
                      <a:pt x="173" y="238"/>
                      <a:pt x="173" y="238"/>
                    </a:cubicBezTo>
                    <a:cubicBezTo>
                      <a:pt x="172" y="238"/>
                      <a:pt x="172" y="238"/>
                      <a:pt x="172" y="238"/>
                    </a:cubicBezTo>
                    <a:cubicBezTo>
                      <a:pt x="172" y="238"/>
                      <a:pt x="172" y="238"/>
                      <a:pt x="172" y="238"/>
                    </a:cubicBezTo>
                    <a:cubicBezTo>
                      <a:pt x="172" y="239"/>
                      <a:pt x="172" y="239"/>
                      <a:pt x="172" y="239"/>
                    </a:cubicBezTo>
                    <a:cubicBezTo>
                      <a:pt x="172" y="239"/>
                      <a:pt x="172" y="239"/>
                      <a:pt x="172" y="239"/>
                    </a:cubicBezTo>
                    <a:cubicBezTo>
                      <a:pt x="171" y="239"/>
                      <a:pt x="171" y="239"/>
                      <a:pt x="171" y="239"/>
                    </a:cubicBezTo>
                    <a:cubicBezTo>
                      <a:pt x="170" y="239"/>
                      <a:pt x="170" y="239"/>
                      <a:pt x="170" y="239"/>
                    </a:cubicBezTo>
                    <a:cubicBezTo>
                      <a:pt x="170" y="240"/>
                      <a:pt x="170" y="240"/>
                      <a:pt x="170" y="240"/>
                    </a:cubicBezTo>
                    <a:cubicBezTo>
                      <a:pt x="169" y="240"/>
                      <a:pt x="169" y="240"/>
                      <a:pt x="169" y="240"/>
                    </a:cubicBezTo>
                    <a:cubicBezTo>
                      <a:pt x="168" y="240"/>
                      <a:pt x="168" y="240"/>
                      <a:pt x="168" y="240"/>
                    </a:cubicBezTo>
                    <a:cubicBezTo>
                      <a:pt x="168" y="240"/>
                      <a:pt x="168" y="240"/>
                      <a:pt x="168" y="240"/>
                    </a:cubicBezTo>
                    <a:cubicBezTo>
                      <a:pt x="166" y="242"/>
                      <a:pt x="166" y="242"/>
                      <a:pt x="166" y="242"/>
                    </a:cubicBezTo>
                    <a:cubicBezTo>
                      <a:pt x="165" y="242"/>
                      <a:pt x="165" y="242"/>
                      <a:pt x="165" y="242"/>
                    </a:cubicBezTo>
                    <a:cubicBezTo>
                      <a:pt x="164" y="242"/>
                      <a:pt x="164" y="242"/>
                      <a:pt x="164" y="242"/>
                    </a:cubicBezTo>
                    <a:cubicBezTo>
                      <a:pt x="163" y="242"/>
                      <a:pt x="163" y="242"/>
                      <a:pt x="163" y="242"/>
                    </a:cubicBezTo>
                    <a:cubicBezTo>
                      <a:pt x="163" y="242"/>
                      <a:pt x="163" y="242"/>
                      <a:pt x="163" y="242"/>
                    </a:cubicBezTo>
                    <a:cubicBezTo>
                      <a:pt x="162" y="242"/>
                      <a:pt x="162" y="242"/>
                      <a:pt x="162" y="242"/>
                    </a:cubicBezTo>
                    <a:cubicBezTo>
                      <a:pt x="162" y="243"/>
                      <a:pt x="162" y="243"/>
                      <a:pt x="162" y="243"/>
                    </a:cubicBezTo>
                    <a:cubicBezTo>
                      <a:pt x="161" y="243"/>
                      <a:pt x="161" y="243"/>
                      <a:pt x="161" y="243"/>
                    </a:cubicBezTo>
                    <a:cubicBezTo>
                      <a:pt x="161" y="243"/>
                      <a:pt x="161" y="243"/>
                      <a:pt x="161" y="243"/>
                    </a:cubicBezTo>
                    <a:cubicBezTo>
                      <a:pt x="161" y="244"/>
                      <a:pt x="161" y="244"/>
                      <a:pt x="161" y="244"/>
                    </a:cubicBezTo>
                    <a:cubicBezTo>
                      <a:pt x="160" y="244"/>
                      <a:pt x="160" y="244"/>
                      <a:pt x="160" y="244"/>
                    </a:cubicBezTo>
                    <a:cubicBezTo>
                      <a:pt x="160" y="244"/>
                      <a:pt x="160" y="244"/>
                      <a:pt x="160" y="244"/>
                    </a:cubicBezTo>
                    <a:cubicBezTo>
                      <a:pt x="159" y="244"/>
                      <a:pt x="159" y="244"/>
                      <a:pt x="159" y="244"/>
                    </a:cubicBezTo>
                    <a:cubicBezTo>
                      <a:pt x="158" y="244"/>
                      <a:pt x="158" y="244"/>
                      <a:pt x="158" y="244"/>
                    </a:cubicBezTo>
                    <a:cubicBezTo>
                      <a:pt x="157" y="245"/>
                      <a:pt x="157" y="245"/>
                      <a:pt x="157" y="245"/>
                    </a:cubicBezTo>
                    <a:cubicBezTo>
                      <a:pt x="156" y="245"/>
                      <a:pt x="156" y="245"/>
                      <a:pt x="156" y="245"/>
                    </a:cubicBezTo>
                    <a:cubicBezTo>
                      <a:pt x="156" y="246"/>
                      <a:pt x="156" y="246"/>
                      <a:pt x="156" y="246"/>
                    </a:cubicBezTo>
                    <a:cubicBezTo>
                      <a:pt x="155" y="246"/>
                      <a:pt x="155" y="246"/>
                      <a:pt x="155" y="246"/>
                    </a:cubicBezTo>
                    <a:cubicBezTo>
                      <a:pt x="154" y="246"/>
                      <a:pt x="154" y="246"/>
                      <a:pt x="154" y="246"/>
                    </a:cubicBezTo>
                    <a:cubicBezTo>
                      <a:pt x="153" y="246"/>
                      <a:pt x="153" y="246"/>
                      <a:pt x="153" y="246"/>
                    </a:cubicBezTo>
                    <a:cubicBezTo>
                      <a:pt x="151" y="247"/>
                      <a:pt x="151" y="247"/>
                      <a:pt x="151" y="247"/>
                    </a:cubicBezTo>
                    <a:cubicBezTo>
                      <a:pt x="151" y="247"/>
                      <a:pt x="151" y="247"/>
                      <a:pt x="151" y="247"/>
                    </a:cubicBezTo>
                    <a:cubicBezTo>
                      <a:pt x="151" y="248"/>
                      <a:pt x="151" y="248"/>
                      <a:pt x="151" y="248"/>
                    </a:cubicBezTo>
                    <a:cubicBezTo>
                      <a:pt x="150" y="247"/>
                      <a:pt x="150" y="247"/>
                      <a:pt x="150" y="247"/>
                    </a:cubicBezTo>
                    <a:cubicBezTo>
                      <a:pt x="149" y="247"/>
                      <a:pt x="149" y="247"/>
                      <a:pt x="149" y="247"/>
                    </a:cubicBezTo>
                    <a:cubicBezTo>
                      <a:pt x="149" y="247"/>
                      <a:pt x="149" y="247"/>
                      <a:pt x="149" y="247"/>
                    </a:cubicBezTo>
                    <a:cubicBezTo>
                      <a:pt x="149" y="248"/>
                      <a:pt x="149" y="248"/>
                      <a:pt x="149" y="248"/>
                    </a:cubicBezTo>
                    <a:cubicBezTo>
                      <a:pt x="148" y="248"/>
                      <a:pt x="148" y="248"/>
                      <a:pt x="148" y="248"/>
                    </a:cubicBezTo>
                    <a:cubicBezTo>
                      <a:pt x="147" y="248"/>
                      <a:pt x="147" y="248"/>
                      <a:pt x="147" y="248"/>
                    </a:cubicBezTo>
                    <a:cubicBezTo>
                      <a:pt x="146" y="248"/>
                      <a:pt x="146" y="248"/>
                      <a:pt x="146" y="248"/>
                    </a:cubicBezTo>
                    <a:cubicBezTo>
                      <a:pt x="146" y="247"/>
                      <a:pt x="146" y="247"/>
                      <a:pt x="146" y="247"/>
                    </a:cubicBezTo>
                    <a:cubicBezTo>
                      <a:pt x="145" y="247"/>
                      <a:pt x="145" y="247"/>
                      <a:pt x="145" y="247"/>
                    </a:cubicBezTo>
                    <a:cubicBezTo>
                      <a:pt x="145" y="248"/>
                      <a:pt x="145" y="248"/>
                      <a:pt x="145" y="248"/>
                    </a:cubicBezTo>
                    <a:cubicBezTo>
                      <a:pt x="144" y="248"/>
                      <a:pt x="144" y="248"/>
                      <a:pt x="144" y="248"/>
                    </a:cubicBezTo>
                    <a:cubicBezTo>
                      <a:pt x="144" y="248"/>
                      <a:pt x="144" y="248"/>
                      <a:pt x="144" y="248"/>
                    </a:cubicBezTo>
                    <a:cubicBezTo>
                      <a:pt x="144" y="249"/>
                      <a:pt x="144" y="249"/>
                      <a:pt x="144" y="249"/>
                    </a:cubicBezTo>
                    <a:cubicBezTo>
                      <a:pt x="144" y="250"/>
                      <a:pt x="144" y="250"/>
                      <a:pt x="144" y="250"/>
                    </a:cubicBezTo>
                    <a:cubicBezTo>
                      <a:pt x="145" y="250"/>
                      <a:pt x="145" y="250"/>
                      <a:pt x="145" y="250"/>
                    </a:cubicBezTo>
                    <a:cubicBezTo>
                      <a:pt x="146" y="250"/>
                      <a:pt x="146" y="250"/>
                      <a:pt x="146" y="250"/>
                    </a:cubicBezTo>
                    <a:cubicBezTo>
                      <a:pt x="146" y="251"/>
                      <a:pt x="146" y="251"/>
                      <a:pt x="146" y="251"/>
                    </a:cubicBezTo>
                    <a:cubicBezTo>
                      <a:pt x="145" y="251"/>
                      <a:pt x="145" y="251"/>
                      <a:pt x="145" y="251"/>
                    </a:cubicBezTo>
                    <a:cubicBezTo>
                      <a:pt x="144" y="251"/>
                      <a:pt x="144" y="251"/>
                      <a:pt x="144" y="251"/>
                    </a:cubicBezTo>
                    <a:cubicBezTo>
                      <a:pt x="145" y="251"/>
                      <a:pt x="145" y="251"/>
                      <a:pt x="145" y="251"/>
                    </a:cubicBezTo>
                    <a:cubicBezTo>
                      <a:pt x="146" y="251"/>
                      <a:pt x="146" y="251"/>
                      <a:pt x="146" y="251"/>
                    </a:cubicBezTo>
                    <a:cubicBezTo>
                      <a:pt x="147" y="252"/>
                      <a:pt x="147" y="252"/>
                      <a:pt x="147" y="252"/>
                    </a:cubicBezTo>
                    <a:cubicBezTo>
                      <a:pt x="147" y="251"/>
                      <a:pt x="147" y="251"/>
                      <a:pt x="147" y="251"/>
                    </a:cubicBezTo>
                    <a:cubicBezTo>
                      <a:pt x="148" y="251"/>
                      <a:pt x="148" y="251"/>
                      <a:pt x="148" y="251"/>
                    </a:cubicBezTo>
                    <a:cubicBezTo>
                      <a:pt x="149" y="252"/>
                      <a:pt x="149" y="252"/>
                      <a:pt x="149" y="252"/>
                    </a:cubicBezTo>
                    <a:cubicBezTo>
                      <a:pt x="149" y="252"/>
                      <a:pt x="149" y="252"/>
                      <a:pt x="149" y="252"/>
                    </a:cubicBezTo>
                    <a:cubicBezTo>
                      <a:pt x="149" y="253"/>
                      <a:pt x="149" y="253"/>
                      <a:pt x="149" y="253"/>
                    </a:cubicBezTo>
                    <a:cubicBezTo>
                      <a:pt x="149" y="253"/>
                      <a:pt x="149" y="253"/>
                      <a:pt x="149" y="253"/>
                    </a:cubicBezTo>
                    <a:cubicBezTo>
                      <a:pt x="148" y="253"/>
                      <a:pt x="148" y="253"/>
                      <a:pt x="148" y="253"/>
                    </a:cubicBezTo>
                    <a:cubicBezTo>
                      <a:pt x="146" y="253"/>
                      <a:pt x="146" y="253"/>
                      <a:pt x="146" y="253"/>
                    </a:cubicBezTo>
                    <a:cubicBezTo>
                      <a:pt x="145" y="254"/>
                      <a:pt x="145" y="254"/>
                      <a:pt x="145" y="254"/>
                    </a:cubicBezTo>
                    <a:cubicBezTo>
                      <a:pt x="144" y="255"/>
                      <a:pt x="144" y="255"/>
                      <a:pt x="144" y="255"/>
                    </a:cubicBezTo>
                    <a:cubicBezTo>
                      <a:pt x="144" y="256"/>
                      <a:pt x="144" y="256"/>
                      <a:pt x="144" y="256"/>
                    </a:cubicBezTo>
                    <a:cubicBezTo>
                      <a:pt x="145" y="256"/>
                      <a:pt x="145" y="256"/>
                      <a:pt x="145" y="256"/>
                    </a:cubicBezTo>
                    <a:cubicBezTo>
                      <a:pt x="145" y="257"/>
                      <a:pt x="145" y="257"/>
                      <a:pt x="145" y="257"/>
                    </a:cubicBezTo>
                    <a:cubicBezTo>
                      <a:pt x="145" y="258"/>
                      <a:pt x="145" y="258"/>
                      <a:pt x="145" y="258"/>
                    </a:cubicBezTo>
                    <a:cubicBezTo>
                      <a:pt x="144" y="259"/>
                      <a:pt x="144" y="259"/>
                      <a:pt x="144" y="259"/>
                    </a:cubicBezTo>
                    <a:cubicBezTo>
                      <a:pt x="144" y="259"/>
                      <a:pt x="144" y="259"/>
                      <a:pt x="144" y="259"/>
                    </a:cubicBezTo>
                    <a:cubicBezTo>
                      <a:pt x="143" y="259"/>
                      <a:pt x="143" y="259"/>
                      <a:pt x="143" y="259"/>
                    </a:cubicBezTo>
                    <a:cubicBezTo>
                      <a:pt x="144" y="260"/>
                      <a:pt x="144" y="260"/>
                      <a:pt x="144" y="260"/>
                    </a:cubicBezTo>
                    <a:cubicBezTo>
                      <a:pt x="144" y="260"/>
                      <a:pt x="144" y="260"/>
                      <a:pt x="144" y="260"/>
                    </a:cubicBezTo>
                    <a:cubicBezTo>
                      <a:pt x="145" y="260"/>
                      <a:pt x="145" y="260"/>
                      <a:pt x="145" y="260"/>
                    </a:cubicBezTo>
                    <a:cubicBezTo>
                      <a:pt x="145" y="261"/>
                      <a:pt x="145" y="261"/>
                      <a:pt x="145" y="261"/>
                    </a:cubicBezTo>
                    <a:cubicBezTo>
                      <a:pt x="146" y="261"/>
                      <a:pt x="146" y="261"/>
                      <a:pt x="146" y="261"/>
                    </a:cubicBezTo>
                    <a:cubicBezTo>
                      <a:pt x="147" y="262"/>
                      <a:pt x="147" y="262"/>
                      <a:pt x="147" y="262"/>
                    </a:cubicBezTo>
                    <a:cubicBezTo>
                      <a:pt x="147" y="262"/>
                      <a:pt x="147" y="262"/>
                      <a:pt x="147" y="262"/>
                    </a:cubicBezTo>
                    <a:cubicBezTo>
                      <a:pt x="149" y="262"/>
                      <a:pt x="149" y="262"/>
                      <a:pt x="149" y="262"/>
                    </a:cubicBezTo>
                    <a:cubicBezTo>
                      <a:pt x="149" y="262"/>
                      <a:pt x="149" y="262"/>
                      <a:pt x="149" y="262"/>
                    </a:cubicBezTo>
                    <a:cubicBezTo>
                      <a:pt x="149" y="266"/>
                      <a:pt x="149" y="266"/>
                      <a:pt x="149" y="266"/>
                    </a:cubicBezTo>
                    <a:cubicBezTo>
                      <a:pt x="149" y="266"/>
                      <a:pt x="149" y="266"/>
                      <a:pt x="149" y="266"/>
                    </a:cubicBezTo>
                    <a:cubicBezTo>
                      <a:pt x="147" y="267"/>
                      <a:pt x="147" y="267"/>
                      <a:pt x="147" y="267"/>
                    </a:cubicBezTo>
                    <a:cubicBezTo>
                      <a:pt x="146" y="267"/>
                      <a:pt x="146" y="267"/>
                      <a:pt x="146" y="267"/>
                    </a:cubicBezTo>
                    <a:cubicBezTo>
                      <a:pt x="145" y="266"/>
                      <a:pt x="145" y="266"/>
                      <a:pt x="145" y="266"/>
                    </a:cubicBezTo>
                    <a:cubicBezTo>
                      <a:pt x="144" y="266"/>
                      <a:pt x="144" y="266"/>
                      <a:pt x="144" y="266"/>
                    </a:cubicBezTo>
                    <a:cubicBezTo>
                      <a:pt x="144" y="267"/>
                      <a:pt x="144" y="267"/>
                      <a:pt x="144" y="267"/>
                    </a:cubicBezTo>
                    <a:cubicBezTo>
                      <a:pt x="144" y="268"/>
                      <a:pt x="144" y="268"/>
                      <a:pt x="144" y="268"/>
                    </a:cubicBezTo>
                    <a:cubicBezTo>
                      <a:pt x="143" y="268"/>
                      <a:pt x="143" y="268"/>
                      <a:pt x="143" y="268"/>
                    </a:cubicBezTo>
                    <a:cubicBezTo>
                      <a:pt x="141" y="267"/>
                      <a:pt x="141" y="267"/>
                      <a:pt x="141" y="267"/>
                    </a:cubicBezTo>
                    <a:cubicBezTo>
                      <a:pt x="140" y="267"/>
                      <a:pt x="140" y="267"/>
                      <a:pt x="140" y="267"/>
                    </a:cubicBezTo>
                    <a:cubicBezTo>
                      <a:pt x="139" y="267"/>
                      <a:pt x="139" y="267"/>
                      <a:pt x="139" y="267"/>
                    </a:cubicBezTo>
                    <a:cubicBezTo>
                      <a:pt x="139" y="267"/>
                      <a:pt x="139" y="267"/>
                      <a:pt x="139" y="267"/>
                    </a:cubicBezTo>
                    <a:cubicBezTo>
                      <a:pt x="138" y="267"/>
                      <a:pt x="138" y="267"/>
                      <a:pt x="138" y="267"/>
                    </a:cubicBezTo>
                    <a:cubicBezTo>
                      <a:pt x="137" y="266"/>
                      <a:pt x="137" y="266"/>
                      <a:pt x="137" y="266"/>
                    </a:cubicBezTo>
                    <a:cubicBezTo>
                      <a:pt x="138" y="266"/>
                      <a:pt x="138" y="266"/>
                      <a:pt x="138" y="266"/>
                    </a:cubicBezTo>
                    <a:cubicBezTo>
                      <a:pt x="138" y="265"/>
                      <a:pt x="138" y="265"/>
                      <a:pt x="138" y="265"/>
                    </a:cubicBezTo>
                    <a:cubicBezTo>
                      <a:pt x="138" y="265"/>
                      <a:pt x="138" y="265"/>
                      <a:pt x="138" y="265"/>
                    </a:cubicBezTo>
                    <a:cubicBezTo>
                      <a:pt x="137" y="264"/>
                      <a:pt x="137" y="264"/>
                      <a:pt x="137" y="264"/>
                    </a:cubicBezTo>
                    <a:cubicBezTo>
                      <a:pt x="136" y="265"/>
                      <a:pt x="136" y="265"/>
                      <a:pt x="136" y="265"/>
                    </a:cubicBezTo>
                    <a:cubicBezTo>
                      <a:pt x="135" y="265"/>
                      <a:pt x="135" y="265"/>
                      <a:pt x="135" y="265"/>
                    </a:cubicBezTo>
                    <a:cubicBezTo>
                      <a:pt x="134" y="265"/>
                      <a:pt x="134" y="265"/>
                      <a:pt x="134" y="265"/>
                    </a:cubicBezTo>
                    <a:cubicBezTo>
                      <a:pt x="135" y="266"/>
                      <a:pt x="135" y="266"/>
                      <a:pt x="135" y="266"/>
                    </a:cubicBezTo>
                    <a:cubicBezTo>
                      <a:pt x="133" y="266"/>
                      <a:pt x="133" y="266"/>
                      <a:pt x="133" y="266"/>
                    </a:cubicBezTo>
                    <a:cubicBezTo>
                      <a:pt x="133" y="266"/>
                      <a:pt x="133" y="266"/>
                      <a:pt x="133" y="266"/>
                    </a:cubicBezTo>
                    <a:cubicBezTo>
                      <a:pt x="132" y="265"/>
                      <a:pt x="132" y="265"/>
                      <a:pt x="132" y="265"/>
                    </a:cubicBezTo>
                    <a:cubicBezTo>
                      <a:pt x="131" y="265"/>
                      <a:pt x="131" y="265"/>
                      <a:pt x="131" y="265"/>
                    </a:cubicBezTo>
                    <a:cubicBezTo>
                      <a:pt x="130" y="265"/>
                      <a:pt x="130" y="265"/>
                      <a:pt x="130" y="265"/>
                    </a:cubicBezTo>
                    <a:cubicBezTo>
                      <a:pt x="130" y="265"/>
                      <a:pt x="130" y="265"/>
                      <a:pt x="130" y="265"/>
                    </a:cubicBezTo>
                    <a:cubicBezTo>
                      <a:pt x="129" y="265"/>
                      <a:pt x="129" y="265"/>
                      <a:pt x="129" y="265"/>
                    </a:cubicBezTo>
                    <a:cubicBezTo>
                      <a:pt x="129" y="266"/>
                      <a:pt x="129" y="266"/>
                      <a:pt x="129" y="266"/>
                    </a:cubicBezTo>
                    <a:cubicBezTo>
                      <a:pt x="128" y="266"/>
                      <a:pt x="128" y="266"/>
                      <a:pt x="128" y="266"/>
                    </a:cubicBezTo>
                    <a:cubicBezTo>
                      <a:pt x="128" y="267"/>
                      <a:pt x="128" y="267"/>
                      <a:pt x="128" y="267"/>
                    </a:cubicBezTo>
                    <a:cubicBezTo>
                      <a:pt x="127" y="268"/>
                      <a:pt x="127" y="268"/>
                      <a:pt x="127" y="268"/>
                    </a:cubicBezTo>
                    <a:cubicBezTo>
                      <a:pt x="126" y="268"/>
                      <a:pt x="126" y="268"/>
                      <a:pt x="126" y="268"/>
                    </a:cubicBezTo>
                    <a:cubicBezTo>
                      <a:pt x="126" y="267"/>
                      <a:pt x="126" y="267"/>
                      <a:pt x="126" y="267"/>
                    </a:cubicBezTo>
                    <a:cubicBezTo>
                      <a:pt x="124" y="267"/>
                      <a:pt x="124" y="267"/>
                      <a:pt x="124" y="267"/>
                    </a:cubicBezTo>
                    <a:cubicBezTo>
                      <a:pt x="124" y="266"/>
                      <a:pt x="124" y="266"/>
                      <a:pt x="124" y="266"/>
                    </a:cubicBezTo>
                    <a:cubicBezTo>
                      <a:pt x="123" y="267"/>
                      <a:pt x="123" y="267"/>
                      <a:pt x="123" y="267"/>
                    </a:cubicBezTo>
                    <a:cubicBezTo>
                      <a:pt x="123" y="268"/>
                      <a:pt x="123" y="268"/>
                      <a:pt x="123" y="268"/>
                    </a:cubicBezTo>
                    <a:cubicBezTo>
                      <a:pt x="122" y="268"/>
                      <a:pt x="122" y="268"/>
                      <a:pt x="122" y="268"/>
                    </a:cubicBezTo>
                    <a:cubicBezTo>
                      <a:pt x="122" y="268"/>
                      <a:pt x="122" y="268"/>
                      <a:pt x="122" y="268"/>
                    </a:cubicBezTo>
                    <a:cubicBezTo>
                      <a:pt x="122" y="267"/>
                      <a:pt x="122" y="267"/>
                      <a:pt x="122" y="267"/>
                    </a:cubicBezTo>
                    <a:cubicBezTo>
                      <a:pt x="121" y="267"/>
                      <a:pt x="121" y="267"/>
                      <a:pt x="121" y="267"/>
                    </a:cubicBezTo>
                    <a:cubicBezTo>
                      <a:pt x="121" y="267"/>
                      <a:pt x="121" y="267"/>
                      <a:pt x="121" y="267"/>
                    </a:cubicBezTo>
                    <a:cubicBezTo>
                      <a:pt x="119" y="266"/>
                      <a:pt x="119" y="266"/>
                      <a:pt x="119" y="266"/>
                    </a:cubicBezTo>
                    <a:cubicBezTo>
                      <a:pt x="119" y="265"/>
                      <a:pt x="119" y="265"/>
                      <a:pt x="119" y="265"/>
                    </a:cubicBezTo>
                    <a:cubicBezTo>
                      <a:pt x="118" y="265"/>
                      <a:pt x="118" y="265"/>
                      <a:pt x="118" y="265"/>
                    </a:cubicBezTo>
                    <a:cubicBezTo>
                      <a:pt x="117" y="264"/>
                      <a:pt x="117" y="264"/>
                      <a:pt x="117" y="264"/>
                    </a:cubicBezTo>
                    <a:cubicBezTo>
                      <a:pt x="116" y="264"/>
                      <a:pt x="116" y="264"/>
                      <a:pt x="116" y="264"/>
                    </a:cubicBezTo>
                    <a:cubicBezTo>
                      <a:pt x="116" y="263"/>
                      <a:pt x="116" y="263"/>
                      <a:pt x="116" y="263"/>
                    </a:cubicBezTo>
                    <a:cubicBezTo>
                      <a:pt x="115" y="263"/>
                      <a:pt x="115" y="263"/>
                      <a:pt x="115" y="263"/>
                    </a:cubicBezTo>
                    <a:cubicBezTo>
                      <a:pt x="113" y="264"/>
                      <a:pt x="113" y="264"/>
                      <a:pt x="113" y="264"/>
                    </a:cubicBezTo>
                    <a:cubicBezTo>
                      <a:pt x="112" y="263"/>
                      <a:pt x="112" y="263"/>
                      <a:pt x="112" y="263"/>
                    </a:cubicBezTo>
                    <a:cubicBezTo>
                      <a:pt x="112" y="262"/>
                      <a:pt x="112" y="262"/>
                      <a:pt x="112" y="262"/>
                    </a:cubicBezTo>
                    <a:cubicBezTo>
                      <a:pt x="111" y="262"/>
                      <a:pt x="111" y="262"/>
                      <a:pt x="111" y="262"/>
                    </a:cubicBezTo>
                    <a:cubicBezTo>
                      <a:pt x="110" y="263"/>
                      <a:pt x="110" y="263"/>
                      <a:pt x="110" y="263"/>
                    </a:cubicBezTo>
                    <a:cubicBezTo>
                      <a:pt x="109" y="263"/>
                      <a:pt x="109" y="263"/>
                      <a:pt x="109" y="263"/>
                    </a:cubicBezTo>
                    <a:cubicBezTo>
                      <a:pt x="109" y="263"/>
                      <a:pt x="109" y="263"/>
                      <a:pt x="109" y="263"/>
                    </a:cubicBezTo>
                    <a:cubicBezTo>
                      <a:pt x="109" y="264"/>
                      <a:pt x="109" y="264"/>
                      <a:pt x="109" y="264"/>
                    </a:cubicBezTo>
                    <a:cubicBezTo>
                      <a:pt x="109" y="263"/>
                      <a:pt x="109" y="263"/>
                      <a:pt x="109" y="263"/>
                    </a:cubicBezTo>
                    <a:cubicBezTo>
                      <a:pt x="108" y="263"/>
                      <a:pt x="108" y="263"/>
                      <a:pt x="108" y="263"/>
                    </a:cubicBezTo>
                    <a:cubicBezTo>
                      <a:pt x="108" y="264"/>
                      <a:pt x="108" y="264"/>
                      <a:pt x="108" y="264"/>
                    </a:cubicBezTo>
                    <a:cubicBezTo>
                      <a:pt x="107" y="265"/>
                      <a:pt x="107" y="265"/>
                      <a:pt x="107" y="265"/>
                    </a:cubicBezTo>
                    <a:cubicBezTo>
                      <a:pt x="107" y="264"/>
                      <a:pt x="107" y="264"/>
                      <a:pt x="107" y="264"/>
                    </a:cubicBezTo>
                    <a:cubicBezTo>
                      <a:pt x="107" y="263"/>
                      <a:pt x="107" y="263"/>
                      <a:pt x="107" y="263"/>
                    </a:cubicBezTo>
                    <a:cubicBezTo>
                      <a:pt x="107" y="263"/>
                      <a:pt x="107" y="263"/>
                      <a:pt x="107" y="263"/>
                    </a:cubicBezTo>
                    <a:cubicBezTo>
                      <a:pt x="106" y="263"/>
                      <a:pt x="106" y="263"/>
                      <a:pt x="106" y="263"/>
                    </a:cubicBezTo>
                    <a:cubicBezTo>
                      <a:pt x="105" y="262"/>
                      <a:pt x="105" y="262"/>
                      <a:pt x="105" y="262"/>
                    </a:cubicBezTo>
                    <a:cubicBezTo>
                      <a:pt x="105" y="262"/>
                      <a:pt x="105" y="262"/>
                      <a:pt x="105" y="262"/>
                    </a:cubicBezTo>
                    <a:cubicBezTo>
                      <a:pt x="105" y="263"/>
                      <a:pt x="105" y="263"/>
                      <a:pt x="105" y="263"/>
                    </a:cubicBezTo>
                    <a:cubicBezTo>
                      <a:pt x="105" y="264"/>
                      <a:pt x="105" y="264"/>
                      <a:pt x="105" y="264"/>
                    </a:cubicBezTo>
                    <a:cubicBezTo>
                      <a:pt x="104" y="264"/>
                      <a:pt x="104" y="264"/>
                      <a:pt x="104" y="264"/>
                    </a:cubicBezTo>
                    <a:cubicBezTo>
                      <a:pt x="103" y="264"/>
                      <a:pt x="103" y="264"/>
                      <a:pt x="103" y="264"/>
                    </a:cubicBezTo>
                    <a:cubicBezTo>
                      <a:pt x="103" y="265"/>
                      <a:pt x="103" y="265"/>
                      <a:pt x="103" y="265"/>
                    </a:cubicBezTo>
                    <a:cubicBezTo>
                      <a:pt x="102" y="265"/>
                      <a:pt x="102" y="265"/>
                      <a:pt x="102" y="265"/>
                    </a:cubicBezTo>
                    <a:cubicBezTo>
                      <a:pt x="101" y="266"/>
                      <a:pt x="101" y="266"/>
                      <a:pt x="101" y="266"/>
                    </a:cubicBezTo>
                    <a:cubicBezTo>
                      <a:pt x="101" y="267"/>
                      <a:pt x="101" y="267"/>
                      <a:pt x="101" y="267"/>
                    </a:cubicBezTo>
                    <a:cubicBezTo>
                      <a:pt x="101" y="268"/>
                      <a:pt x="101" y="268"/>
                      <a:pt x="101" y="268"/>
                    </a:cubicBezTo>
                    <a:cubicBezTo>
                      <a:pt x="101" y="268"/>
                      <a:pt x="101" y="268"/>
                      <a:pt x="101" y="268"/>
                    </a:cubicBezTo>
                    <a:cubicBezTo>
                      <a:pt x="100" y="268"/>
                      <a:pt x="100" y="268"/>
                      <a:pt x="100" y="268"/>
                    </a:cubicBezTo>
                    <a:cubicBezTo>
                      <a:pt x="98" y="269"/>
                      <a:pt x="98" y="269"/>
                      <a:pt x="98" y="269"/>
                    </a:cubicBezTo>
                    <a:cubicBezTo>
                      <a:pt x="99" y="272"/>
                      <a:pt x="99" y="272"/>
                      <a:pt x="99" y="272"/>
                    </a:cubicBezTo>
                    <a:cubicBezTo>
                      <a:pt x="99" y="272"/>
                      <a:pt x="99" y="272"/>
                      <a:pt x="99" y="272"/>
                    </a:cubicBezTo>
                    <a:cubicBezTo>
                      <a:pt x="99" y="273"/>
                      <a:pt x="99" y="273"/>
                      <a:pt x="99" y="273"/>
                    </a:cubicBezTo>
                    <a:cubicBezTo>
                      <a:pt x="98" y="274"/>
                      <a:pt x="98" y="274"/>
                      <a:pt x="98" y="274"/>
                    </a:cubicBezTo>
                    <a:cubicBezTo>
                      <a:pt x="96" y="273"/>
                      <a:pt x="96" y="273"/>
                      <a:pt x="96" y="273"/>
                    </a:cubicBezTo>
                    <a:cubicBezTo>
                      <a:pt x="96" y="272"/>
                      <a:pt x="96" y="272"/>
                      <a:pt x="96" y="272"/>
                    </a:cubicBezTo>
                    <a:cubicBezTo>
                      <a:pt x="94" y="270"/>
                      <a:pt x="94" y="270"/>
                      <a:pt x="94" y="270"/>
                    </a:cubicBezTo>
                    <a:cubicBezTo>
                      <a:pt x="93" y="271"/>
                      <a:pt x="93" y="271"/>
                      <a:pt x="93" y="271"/>
                    </a:cubicBezTo>
                    <a:cubicBezTo>
                      <a:pt x="93" y="272"/>
                      <a:pt x="93" y="272"/>
                      <a:pt x="93" y="272"/>
                    </a:cubicBezTo>
                    <a:cubicBezTo>
                      <a:pt x="92" y="273"/>
                      <a:pt x="92" y="273"/>
                      <a:pt x="92" y="273"/>
                    </a:cubicBezTo>
                    <a:cubicBezTo>
                      <a:pt x="91" y="274"/>
                      <a:pt x="91" y="274"/>
                      <a:pt x="91" y="274"/>
                    </a:cubicBezTo>
                    <a:cubicBezTo>
                      <a:pt x="91" y="276"/>
                      <a:pt x="91" y="276"/>
                      <a:pt x="91" y="276"/>
                    </a:cubicBezTo>
                    <a:cubicBezTo>
                      <a:pt x="92" y="276"/>
                      <a:pt x="92" y="276"/>
                      <a:pt x="92" y="276"/>
                    </a:cubicBezTo>
                    <a:cubicBezTo>
                      <a:pt x="91" y="279"/>
                      <a:pt x="91" y="279"/>
                      <a:pt x="91" y="279"/>
                    </a:cubicBezTo>
                    <a:cubicBezTo>
                      <a:pt x="91" y="280"/>
                      <a:pt x="91" y="280"/>
                      <a:pt x="91" y="280"/>
                    </a:cubicBezTo>
                    <a:cubicBezTo>
                      <a:pt x="93" y="281"/>
                      <a:pt x="93" y="281"/>
                      <a:pt x="93" y="281"/>
                    </a:cubicBezTo>
                    <a:cubicBezTo>
                      <a:pt x="93" y="282"/>
                      <a:pt x="93" y="282"/>
                      <a:pt x="93" y="282"/>
                    </a:cubicBezTo>
                    <a:cubicBezTo>
                      <a:pt x="93" y="282"/>
                      <a:pt x="93" y="282"/>
                      <a:pt x="93" y="282"/>
                    </a:cubicBezTo>
                    <a:cubicBezTo>
                      <a:pt x="95" y="284"/>
                      <a:pt x="95" y="284"/>
                      <a:pt x="95" y="284"/>
                    </a:cubicBezTo>
                    <a:cubicBezTo>
                      <a:pt x="95" y="283"/>
                      <a:pt x="95" y="283"/>
                      <a:pt x="95" y="283"/>
                    </a:cubicBezTo>
                    <a:cubicBezTo>
                      <a:pt x="98" y="284"/>
                      <a:pt x="98" y="284"/>
                      <a:pt x="98" y="284"/>
                    </a:cubicBezTo>
                    <a:cubicBezTo>
                      <a:pt x="100" y="285"/>
                      <a:pt x="100" y="285"/>
                      <a:pt x="100" y="285"/>
                    </a:cubicBezTo>
                    <a:cubicBezTo>
                      <a:pt x="102" y="288"/>
                      <a:pt x="102" y="288"/>
                      <a:pt x="102" y="288"/>
                    </a:cubicBezTo>
                    <a:cubicBezTo>
                      <a:pt x="100" y="288"/>
                      <a:pt x="100" y="288"/>
                      <a:pt x="100" y="288"/>
                    </a:cubicBezTo>
                    <a:cubicBezTo>
                      <a:pt x="100" y="289"/>
                      <a:pt x="100" y="289"/>
                      <a:pt x="100" y="289"/>
                    </a:cubicBezTo>
                    <a:cubicBezTo>
                      <a:pt x="101" y="290"/>
                      <a:pt x="101" y="290"/>
                      <a:pt x="101" y="290"/>
                    </a:cubicBezTo>
                    <a:cubicBezTo>
                      <a:pt x="103" y="289"/>
                      <a:pt x="103" y="289"/>
                      <a:pt x="103" y="289"/>
                    </a:cubicBezTo>
                    <a:cubicBezTo>
                      <a:pt x="104" y="290"/>
                      <a:pt x="104" y="290"/>
                      <a:pt x="104" y="290"/>
                    </a:cubicBezTo>
                    <a:cubicBezTo>
                      <a:pt x="104" y="290"/>
                      <a:pt x="104" y="290"/>
                      <a:pt x="104" y="290"/>
                    </a:cubicBezTo>
                    <a:cubicBezTo>
                      <a:pt x="104" y="290"/>
                      <a:pt x="104" y="290"/>
                      <a:pt x="104" y="290"/>
                    </a:cubicBezTo>
                    <a:cubicBezTo>
                      <a:pt x="104" y="290"/>
                      <a:pt x="104" y="290"/>
                      <a:pt x="104" y="290"/>
                    </a:cubicBezTo>
                    <a:cubicBezTo>
                      <a:pt x="104" y="291"/>
                      <a:pt x="104" y="291"/>
                      <a:pt x="104" y="291"/>
                    </a:cubicBezTo>
                    <a:cubicBezTo>
                      <a:pt x="103" y="291"/>
                      <a:pt x="103" y="291"/>
                      <a:pt x="103" y="291"/>
                    </a:cubicBezTo>
                    <a:cubicBezTo>
                      <a:pt x="103" y="291"/>
                      <a:pt x="103" y="291"/>
                      <a:pt x="103" y="291"/>
                    </a:cubicBezTo>
                    <a:cubicBezTo>
                      <a:pt x="103" y="292"/>
                      <a:pt x="103" y="292"/>
                      <a:pt x="103" y="292"/>
                    </a:cubicBezTo>
                    <a:cubicBezTo>
                      <a:pt x="103" y="292"/>
                      <a:pt x="103" y="292"/>
                      <a:pt x="103" y="292"/>
                    </a:cubicBezTo>
                    <a:cubicBezTo>
                      <a:pt x="103" y="292"/>
                      <a:pt x="103" y="292"/>
                      <a:pt x="103" y="292"/>
                    </a:cubicBezTo>
                    <a:cubicBezTo>
                      <a:pt x="103" y="292"/>
                      <a:pt x="103" y="292"/>
                      <a:pt x="103" y="292"/>
                    </a:cubicBezTo>
                    <a:cubicBezTo>
                      <a:pt x="103" y="292"/>
                      <a:pt x="103" y="292"/>
                      <a:pt x="103" y="292"/>
                    </a:cubicBezTo>
                    <a:cubicBezTo>
                      <a:pt x="102" y="292"/>
                      <a:pt x="102" y="292"/>
                      <a:pt x="102" y="292"/>
                    </a:cubicBezTo>
                    <a:cubicBezTo>
                      <a:pt x="101" y="292"/>
                      <a:pt x="101" y="292"/>
                      <a:pt x="101" y="292"/>
                    </a:cubicBezTo>
                    <a:cubicBezTo>
                      <a:pt x="101" y="292"/>
                      <a:pt x="101" y="292"/>
                      <a:pt x="101" y="292"/>
                    </a:cubicBezTo>
                    <a:cubicBezTo>
                      <a:pt x="102" y="293"/>
                      <a:pt x="102" y="293"/>
                      <a:pt x="102" y="293"/>
                    </a:cubicBezTo>
                    <a:cubicBezTo>
                      <a:pt x="102" y="293"/>
                      <a:pt x="102" y="293"/>
                      <a:pt x="102" y="293"/>
                    </a:cubicBezTo>
                    <a:cubicBezTo>
                      <a:pt x="102" y="294"/>
                      <a:pt x="102" y="294"/>
                      <a:pt x="102" y="294"/>
                    </a:cubicBezTo>
                    <a:cubicBezTo>
                      <a:pt x="102" y="293"/>
                      <a:pt x="102" y="293"/>
                      <a:pt x="102" y="293"/>
                    </a:cubicBezTo>
                    <a:cubicBezTo>
                      <a:pt x="102" y="293"/>
                      <a:pt x="101" y="293"/>
                      <a:pt x="101" y="293"/>
                    </a:cubicBezTo>
                    <a:cubicBezTo>
                      <a:pt x="101" y="293"/>
                      <a:pt x="100" y="293"/>
                      <a:pt x="100" y="293"/>
                    </a:cubicBezTo>
                    <a:cubicBezTo>
                      <a:pt x="100" y="293"/>
                      <a:pt x="100" y="293"/>
                      <a:pt x="100" y="293"/>
                    </a:cubicBezTo>
                    <a:cubicBezTo>
                      <a:pt x="101" y="293"/>
                      <a:pt x="101" y="293"/>
                      <a:pt x="101" y="293"/>
                    </a:cubicBezTo>
                    <a:cubicBezTo>
                      <a:pt x="101" y="294"/>
                      <a:pt x="101" y="294"/>
                      <a:pt x="101" y="294"/>
                    </a:cubicBezTo>
                    <a:cubicBezTo>
                      <a:pt x="100" y="294"/>
                      <a:pt x="100" y="294"/>
                      <a:pt x="100" y="294"/>
                    </a:cubicBezTo>
                    <a:cubicBezTo>
                      <a:pt x="100" y="294"/>
                      <a:pt x="100" y="294"/>
                      <a:pt x="100" y="294"/>
                    </a:cubicBezTo>
                    <a:cubicBezTo>
                      <a:pt x="99" y="295"/>
                      <a:pt x="99" y="295"/>
                      <a:pt x="99" y="295"/>
                    </a:cubicBezTo>
                    <a:cubicBezTo>
                      <a:pt x="99" y="294"/>
                      <a:pt x="99" y="294"/>
                      <a:pt x="99" y="294"/>
                    </a:cubicBezTo>
                    <a:cubicBezTo>
                      <a:pt x="99" y="295"/>
                      <a:pt x="99" y="295"/>
                      <a:pt x="99" y="295"/>
                    </a:cubicBezTo>
                    <a:cubicBezTo>
                      <a:pt x="98" y="295"/>
                      <a:pt x="98" y="295"/>
                      <a:pt x="98" y="295"/>
                    </a:cubicBezTo>
                    <a:cubicBezTo>
                      <a:pt x="98" y="295"/>
                      <a:pt x="98" y="295"/>
                      <a:pt x="98" y="295"/>
                    </a:cubicBezTo>
                    <a:cubicBezTo>
                      <a:pt x="97" y="294"/>
                      <a:pt x="97" y="294"/>
                      <a:pt x="97" y="294"/>
                    </a:cubicBezTo>
                    <a:cubicBezTo>
                      <a:pt x="97" y="295"/>
                      <a:pt x="97" y="295"/>
                      <a:pt x="97" y="295"/>
                    </a:cubicBezTo>
                    <a:cubicBezTo>
                      <a:pt x="97" y="296"/>
                      <a:pt x="97" y="296"/>
                      <a:pt x="97" y="296"/>
                    </a:cubicBezTo>
                    <a:cubicBezTo>
                      <a:pt x="97" y="296"/>
                      <a:pt x="97" y="296"/>
                      <a:pt x="97" y="296"/>
                    </a:cubicBezTo>
                    <a:cubicBezTo>
                      <a:pt x="96" y="297"/>
                      <a:pt x="96" y="297"/>
                      <a:pt x="96" y="297"/>
                    </a:cubicBezTo>
                    <a:cubicBezTo>
                      <a:pt x="96" y="298"/>
                      <a:pt x="96" y="298"/>
                      <a:pt x="96" y="298"/>
                    </a:cubicBezTo>
                    <a:cubicBezTo>
                      <a:pt x="96" y="298"/>
                      <a:pt x="96" y="298"/>
                      <a:pt x="96" y="298"/>
                    </a:cubicBezTo>
                    <a:cubicBezTo>
                      <a:pt x="96" y="300"/>
                      <a:pt x="96" y="300"/>
                      <a:pt x="96" y="300"/>
                    </a:cubicBezTo>
                    <a:cubicBezTo>
                      <a:pt x="95" y="300"/>
                      <a:pt x="95" y="300"/>
                      <a:pt x="95" y="300"/>
                    </a:cubicBezTo>
                    <a:cubicBezTo>
                      <a:pt x="95" y="301"/>
                      <a:pt x="95" y="301"/>
                      <a:pt x="95" y="301"/>
                    </a:cubicBezTo>
                    <a:cubicBezTo>
                      <a:pt x="95" y="302"/>
                      <a:pt x="95" y="302"/>
                      <a:pt x="95" y="302"/>
                    </a:cubicBezTo>
                    <a:cubicBezTo>
                      <a:pt x="96" y="302"/>
                      <a:pt x="96" y="302"/>
                      <a:pt x="96" y="302"/>
                    </a:cubicBezTo>
                    <a:cubicBezTo>
                      <a:pt x="97" y="302"/>
                      <a:pt x="97" y="302"/>
                      <a:pt x="97" y="302"/>
                    </a:cubicBezTo>
                    <a:cubicBezTo>
                      <a:pt x="97" y="303"/>
                      <a:pt x="97" y="303"/>
                      <a:pt x="97" y="303"/>
                    </a:cubicBezTo>
                    <a:cubicBezTo>
                      <a:pt x="98" y="303"/>
                      <a:pt x="98" y="303"/>
                      <a:pt x="98" y="303"/>
                    </a:cubicBezTo>
                    <a:cubicBezTo>
                      <a:pt x="98" y="304"/>
                      <a:pt x="98" y="304"/>
                      <a:pt x="98" y="304"/>
                    </a:cubicBezTo>
                    <a:cubicBezTo>
                      <a:pt x="99" y="305"/>
                      <a:pt x="99" y="305"/>
                      <a:pt x="99" y="305"/>
                    </a:cubicBezTo>
                    <a:cubicBezTo>
                      <a:pt x="99" y="304"/>
                      <a:pt x="99" y="304"/>
                      <a:pt x="99" y="304"/>
                    </a:cubicBezTo>
                    <a:cubicBezTo>
                      <a:pt x="100" y="304"/>
                      <a:pt x="100" y="304"/>
                      <a:pt x="100" y="304"/>
                    </a:cubicBezTo>
                    <a:cubicBezTo>
                      <a:pt x="100" y="305"/>
                      <a:pt x="100" y="305"/>
                      <a:pt x="100" y="305"/>
                    </a:cubicBezTo>
                    <a:cubicBezTo>
                      <a:pt x="99" y="306"/>
                      <a:pt x="99" y="306"/>
                      <a:pt x="99" y="306"/>
                    </a:cubicBezTo>
                    <a:cubicBezTo>
                      <a:pt x="99" y="306"/>
                      <a:pt x="99" y="306"/>
                      <a:pt x="99" y="306"/>
                    </a:cubicBezTo>
                    <a:cubicBezTo>
                      <a:pt x="99" y="306"/>
                      <a:pt x="99" y="306"/>
                      <a:pt x="99" y="306"/>
                    </a:cubicBezTo>
                    <a:cubicBezTo>
                      <a:pt x="99" y="306"/>
                      <a:pt x="99" y="306"/>
                      <a:pt x="99" y="306"/>
                    </a:cubicBezTo>
                    <a:cubicBezTo>
                      <a:pt x="100" y="307"/>
                      <a:pt x="100" y="307"/>
                      <a:pt x="100" y="307"/>
                    </a:cubicBezTo>
                    <a:cubicBezTo>
                      <a:pt x="100" y="307"/>
                      <a:pt x="100" y="307"/>
                      <a:pt x="100" y="307"/>
                    </a:cubicBezTo>
                    <a:cubicBezTo>
                      <a:pt x="100" y="308"/>
                      <a:pt x="100" y="308"/>
                      <a:pt x="100" y="308"/>
                    </a:cubicBezTo>
                    <a:cubicBezTo>
                      <a:pt x="101" y="309"/>
                      <a:pt x="101" y="309"/>
                      <a:pt x="101" y="309"/>
                    </a:cubicBezTo>
                    <a:cubicBezTo>
                      <a:pt x="101" y="310"/>
                      <a:pt x="101" y="310"/>
                      <a:pt x="101" y="310"/>
                    </a:cubicBezTo>
                    <a:cubicBezTo>
                      <a:pt x="103" y="312"/>
                      <a:pt x="103" y="312"/>
                      <a:pt x="103" y="312"/>
                    </a:cubicBezTo>
                    <a:cubicBezTo>
                      <a:pt x="105" y="314"/>
                      <a:pt x="105" y="314"/>
                      <a:pt x="105" y="314"/>
                    </a:cubicBezTo>
                    <a:cubicBezTo>
                      <a:pt x="105" y="314"/>
                      <a:pt x="105" y="314"/>
                      <a:pt x="105" y="314"/>
                    </a:cubicBezTo>
                    <a:cubicBezTo>
                      <a:pt x="105" y="314"/>
                      <a:pt x="105" y="314"/>
                      <a:pt x="105" y="314"/>
                    </a:cubicBezTo>
                    <a:cubicBezTo>
                      <a:pt x="104" y="316"/>
                      <a:pt x="104" y="316"/>
                      <a:pt x="104" y="316"/>
                    </a:cubicBezTo>
                    <a:cubicBezTo>
                      <a:pt x="102" y="316"/>
                      <a:pt x="102" y="316"/>
                      <a:pt x="102" y="316"/>
                    </a:cubicBezTo>
                    <a:cubicBezTo>
                      <a:pt x="102" y="317"/>
                      <a:pt x="102" y="317"/>
                      <a:pt x="102" y="317"/>
                    </a:cubicBezTo>
                    <a:cubicBezTo>
                      <a:pt x="100" y="317"/>
                      <a:pt x="100" y="317"/>
                      <a:pt x="100" y="317"/>
                    </a:cubicBezTo>
                    <a:cubicBezTo>
                      <a:pt x="99" y="316"/>
                      <a:pt x="99" y="316"/>
                      <a:pt x="99" y="316"/>
                    </a:cubicBezTo>
                    <a:cubicBezTo>
                      <a:pt x="97" y="315"/>
                      <a:pt x="97" y="315"/>
                      <a:pt x="97" y="315"/>
                    </a:cubicBezTo>
                    <a:cubicBezTo>
                      <a:pt x="96" y="314"/>
                      <a:pt x="96" y="314"/>
                      <a:pt x="96" y="314"/>
                    </a:cubicBezTo>
                    <a:cubicBezTo>
                      <a:pt x="96" y="316"/>
                      <a:pt x="96" y="316"/>
                      <a:pt x="96" y="316"/>
                    </a:cubicBezTo>
                    <a:cubicBezTo>
                      <a:pt x="97" y="316"/>
                      <a:pt x="97" y="316"/>
                      <a:pt x="97" y="316"/>
                    </a:cubicBezTo>
                    <a:cubicBezTo>
                      <a:pt x="97" y="317"/>
                      <a:pt x="97" y="317"/>
                      <a:pt x="97" y="317"/>
                    </a:cubicBezTo>
                    <a:cubicBezTo>
                      <a:pt x="97" y="319"/>
                      <a:pt x="97" y="319"/>
                      <a:pt x="97" y="319"/>
                    </a:cubicBezTo>
                    <a:cubicBezTo>
                      <a:pt x="96" y="318"/>
                      <a:pt x="96" y="318"/>
                      <a:pt x="96" y="318"/>
                    </a:cubicBezTo>
                    <a:cubicBezTo>
                      <a:pt x="94" y="318"/>
                      <a:pt x="94" y="318"/>
                      <a:pt x="94" y="318"/>
                    </a:cubicBezTo>
                    <a:cubicBezTo>
                      <a:pt x="91" y="317"/>
                      <a:pt x="91" y="317"/>
                      <a:pt x="91" y="317"/>
                    </a:cubicBezTo>
                    <a:cubicBezTo>
                      <a:pt x="90" y="317"/>
                      <a:pt x="90" y="317"/>
                      <a:pt x="90" y="317"/>
                    </a:cubicBezTo>
                    <a:cubicBezTo>
                      <a:pt x="90" y="318"/>
                      <a:pt x="90" y="318"/>
                      <a:pt x="90" y="318"/>
                    </a:cubicBezTo>
                    <a:cubicBezTo>
                      <a:pt x="91" y="319"/>
                      <a:pt x="91" y="319"/>
                      <a:pt x="91" y="319"/>
                    </a:cubicBezTo>
                    <a:cubicBezTo>
                      <a:pt x="90" y="318"/>
                      <a:pt x="90" y="318"/>
                      <a:pt x="90" y="318"/>
                    </a:cubicBezTo>
                    <a:cubicBezTo>
                      <a:pt x="87" y="318"/>
                      <a:pt x="87" y="318"/>
                      <a:pt x="87" y="318"/>
                    </a:cubicBezTo>
                    <a:cubicBezTo>
                      <a:pt x="86" y="318"/>
                      <a:pt x="86" y="318"/>
                      <a:pt x="86" y="318"/>
                    </a:cubicBezTo>
                    <a:cubicBezTo>
                      <a:pt x="84" y="318"/>
                      <a:pt x="84" y="318"/>
                      <a:pt x="84" y="318"/>
                    </a:cubicBezTo>
                    <a:cubicBezTo>
                      <a:pt x="83" y="318"/>
                      <a:pt x="83" y="318"/>
                      <a:pt x="83" y="318"/>
                    </a:cubicBezTo>
                    <a:cubicBezTo>
                      <a:pt x="83" y="318"/>
                      <a:pt x="83" y="318"/>
                      <a:pt x="83" y="318"/>
                    </a:cubicBezTo>
                    <a:cubicBezTo>
                      <a:pt x="82" y="318"/>
                      <a:pt x="82" y="318"/>
                      <a:pt x="82" y="318"/>
                    </a:cubicBezTo>
                    <a:cubicBezTo>
                      <a:pt x="80" y="317"/>
                      <a:pt x="80" y="317"/>
                      <a:pt x="80" y="317"/>
                    </a:cubicBezTo>
                    <a:cubicBezTo>
                      <a:pt x="80" y="317"/>
                      <a:pt x="80" y="317"/>
                      <a:pt x="80" y="317"/>
                    </a:cubicBezTo>
                    <a:cubicBezTo>
                      <a:pt x="79" y="317"/>
                      <a:pt x="79" y="317"/>
                      <a:pt x="79" y="317"/>
                    </a:cubicBezTo>
                    <a:cubicBezTo>
                      <a:pt x="78" y="317"/>
                      <a:pt x="78" y="317"/>
                      <a:pt x="78" y="317"/>
                    </a:cubicBezTo>
                    <a:cubicBezTo>
                      <a:pt x="77" y="317"/>
                      <a:pt x="77" y="317"/>
                      <a:pt x="77" y="317"/>
                    </a:cubicBezTo>
                    <a:cubicBezTo>
                      <a:pt x="77" y="317"/>
                      <a:pt x="77" y="317"/>
                      <a:pt x="77" y="317"/>
                    </a:cubicBezTo>
                    <a:cubicBezTo>
                      <a:pt x="76" y="317"/>
                      <a:pt x="76" y="317"/>
                      <a:pt x="76" y="317"/>
                    </a:cubicBezTo>
                    <a:cubicBezTo>
                      <a:pt x="76" y="316"/>
                      <a:pt x="76" y="316"/>
                      <a:pt x="76" y="316"/>
                    </a:cubicBezTo>
                    <a:cubicBezTo>
                      <a:pt x="76" y="316"/>
                      <a:pt x="76" y="316"/>
                      <a:pt x="76" y="316"/>
                    </a:cubicBezTo>
                    <a:cubicBezTo>
                      <a:pt x="76" y="316"/>
                      <a:pt x="76" y="316"/>
                      <a:pt x="76" y="316"/>
                    </a:cubicBezTo>
                    <a:cubicBezTo>
                      <a:pt x="76" y="316"/>
                      <a:pt x="76" y="316"/>
                      <a:pt x="76" y="316"/>
                    </a:cubicBezTo>
                    <a:cubicBezTo>
                      <a:pt x="76" y="316"/>
                      <a:pt x="76" y="316"/>
                      <a:pt x="76" y="316"/>
                    </a:cubicBezTo>
                    <a:cubicBezTo>
                      <a:pt x="76" y="315"/>
                      <a:pt x="76" y="315"/>
                      <a:pt x="76" y="315"/>
                    </a:cubicBezTo>
                    <a:cubicBezTo>
                      <a:pt x="75" y="314"/>
                      <a:pt x="75" y="314"/>
                      <a:pt x="75" y="314"/>
                    </a:cubicBezTo>
                    <a:cubicBezTo>
                      <a:pt x="75" y="312"/>
                      <a:pt x="75" y="312"/>
                      <a:pt x="75" y="312"/>
                    </a:cubicBezTo>
                    <a:cubicBezTo>
                      <a:pt x="74" y="312"/>
                      <a:pt x="74" y="312"/>
                      <a:pt x="74" y="312"/>
                    </a:cubicBezTo>
                    <a:cubicBezTo>
                      <a:pt x="73" y="310"/>
                      <a:pt x="73" y="310"/>
                      <a:pt x="73" y="310"/>
                    </a:cubicBezTo>
                    <a:cubicBezTo>
                      <a:pt x="72" y="310"/>
                      <a:pt x="72" y="310"/>
                      <a:pt x="72" y="310"/>
                    </a:cubicBezTo>
                    <a:cubicBezTo>
                      <a:pt x="72" y="310"/>
                      <a:pt x="72" y="310"/>
                      <a:pt x="72" y="310"/>
                    </a:cubicBezTo>
                    <a:cubicBezTo>
                      <a:pt x="71" y="309"/>
                      <a:pt x="71" y="309"/>
                      <a:pt x="71" y="309"/>
                    </a:cubicBezTo>
                    <a:cubicBezTo>
                      <a:pt x="71" y="309"/>
                      <a:pt x="71" y="309"/>
                      <a:pt x="71" y="309"/>
                    </a:cubicBezTo>
                    <a:cubicBezTo>
                      <a:pt x="70" y="309"/>
                      <a:pt x="70" y="309"/>
                      <a:pt x="70" y="309"/>
                    </a:cubicBezTo>
                    <a:cubicBezTo>
                      <a:pt x="69" y="309"/>
                      <a:pt x="69" y="309"/>
                      <a:pt x="69" y="309"/>
                    </a:cubicBezTo>
                    <a:cubicBezTo>
                      <a:pt x="69" y="308"/>
                      <a:pt x="69" y="308"/>
                      <a:pt x="69" y="308"/>
                    </a:cubicBezTo>
                    <a:cubicBezTo>
                      <a:pt x="68" y="308"/>
                      <a:pt x="68" y="308"/>
                      <a:pt x="68" y="308"/>
                    </a:cubicBezTo>
                    <a:cubicBezTo>
                      <a:pt x="67" y="307"/>
                      <a:pt x="67" y="307"/>
                      <a:pt x="67" y="307"/>
                    </a:cubicBezTo>
                    <a:cubicBezTo>
                      <a:pt x="67" y="307"/>
                      <a:pt x="67" y="307"/>
                      <a:pt x="67" y="307"/>
                    </a:cubicBezTo>
                    <a:cubicBezTo>
                      <a:pt x="66" y="307"/>
                      <a:pt x="66" y="307"/>
                      <a:pt x="66" y="307"/>
                    </a:cubicBezTo>
                    <a:cubicBezTo>
                      <a:pt x="66" y="306"/>
                      <a:pt x="66" y="306"/>
                      <a:pt x="66" y="306"/>
                    </a:cubicBezTo>
                    <a:cubicBezTo>
                      <a:pt x="65" y="306"/>
                      <a:pt x="65" y="306"/>
                      <a:pt x="65" y="306"/>
                    </a:cubicBezTo>
                    <a:cubicBezTo>
                      <a:pt x="65" y="306"/>
                      <a:pt x="65" y="306"/>
                      <a:pt x="65" y="306"/>
                    </a:cubicBezTo>
                    <a:cubicBezTo>
                      <a:pt x="64" y="305"/>
                      <a:pt x="64" y="305"/>
                      <a:pt x="64" y="305"/>
                    </a:cubicBezTo>
                    <a:cubicBezTo>
                      <a:pt x="61" y="303"/>
                      <a:pt x="61" y="303"/>
                      <a:pt x="61" y="303"/>
                    </a:cubicBezTo>
                    <a:cubicBezTo>
                      <a:pt x="60" y="302"/>
                      <a:pt x="60" y="302"/>
                      <a:pt x="60" y="302"/>
                    </a:cubicBezTo>
                    <a:cubicBezTo>
                      <a:pt x="58" y="301"/>
                      <a:pt x="58" y="301"/>
                      <a:pt x="58" y="301"/>
                    </a:cubicBezTo>
                    <a:cubicBezTo>
                      <a:pt x="57" y="302"/>
                      <a:pt x="57" y="302"/>
                      <a:pt x="57" y="302"/>
                    </a:cubicBezTo>
                    <a:cubicBezTo>
                      <a:pt x="56" y="301"/>
                      <a:pt x="56" y="301"/>
                      <a:pt x="56" y="301"/>
                    </a:cubicBezTo>
                    <a:cubicBezTo>
                      <a:pt x="56" y="300"/>
                      <a:pt x="56" y="300"/>
                      <a:pt x="56" y="300"/>
                    </a:cubicBezTo>
                    <a:cubicBezTo>
                      <a:pt x="54" y="299"/>
                      <a:pt x="54" y="299"/>
                      <a:pt x="54" y="299"/>
                    </a:cubicBezTo>
                    <a:cubicBezTo>
                      <a:pt x="54" y="299"/>
                      <a:pt x="54" y="299"/>
                      <a:pt x="54" y="299"/>
                    </a:cubicBezTo>
                    <a:cubicBezTo>
                      <a:pt x="53" y="299"/>
                      <a:pt x="53" y="299"/>
                      <a:pt x="53" y="299"/>
                    </a:cubicBezTo>
                    <a:cubicBezTo>
                      <a:pt x="53" y="299"/>
                      <a:pt x="53" y="299"/>
                      <a:pt x="53" y="299"/>
                    </a:cubicBezTo>
                    <a:cubicBezTo>
                      <a:pt x="54" y="298"/>
                      <a:pt x="54" y="298"/>
                      <a:pt x="54" y="298"/>
                    </a:cubicBezTo>
                    <a:cubicBezTo>
                      <a:pt x="54" y="298"/>
                      <a:pt x="54" y="298"/>
                      <a:pt x="54" y="298"/>
                    </a:cubicBezTo>
                    <a:cubicBezTo>
                      <a:pt x="54" y="297"/>
                      <a:pt x="54" y="297"/>
                      <a:pt x="54" y="297"/>
                    </a:cubicBezTo>
                    <a:cubicBezTo>
                      <a:pt x="55" y="298"/>
                      <a:pt x="55" y="298"/>
                      <a:pt x="55" y="298"/>
                    </a:cubicBezTo>
                    <a:cubicBezTo>
                      <a:pt x="55" y="298"/>
                      <a:pt x="55" y="298"/>
                      <a:pt x="55" y="298"/>
                    </a:cubicBezTo>
                    <a:cubicBezTo>
                      <a:pt x="56" y="298"/>
                      <a:pt x="56" y="298"/>
                      <a:pt x="56" y="298"/>
                    </a:cubicBezTo>
                    <a:cubicBezTo>
                      <a:pt x="57" y="298"/>
                      <a:pt x="57" y="298"/>
                      <a:pt x="57" y="298"/>
                    </a:cubicBezTo>
                    <a:cubicBezTo>
                      <a:pt x="57" y="297"/>
                      <a:pt x="57" y="297"/>
                      <a:pt x="57" y="297"/>
                    </a:cubicBezTo>
                    <a:cubicBezTo>
                      <a:pt x="56" y="297"/>
                      <a:pt x="56" y="297"/>
                      <a:pt x="56" y="297"/>
                    </a:cubicBezTo>
                    <a:cubicBezTo>
                      <a:pt x="56" y="296"/>
                      <a:pt x="56" y="296"/>
                      <a:pt x="56" y="296"/>
                    </a:cubicBezTo>
                    <a:cubicBezTo>
                      <a:pt x="57" y="295"/>
                      <a:pt x="57" y="295"/>
                      <a:pt x="57" y="295"/>
                    </a:cubicBezTo>
                    <a:cubicBezTo>
                      <a:pt x="57" y="295"/>
                      <a:pt x="57" y="295"/>
                      <a:pt x="57" y="295"/>
                    </a:cubicBezTo>
                    <a:cubicBezTo>
                      <a:pt x="58" y="294"/>
                      <a:pt x="58" y="294"/>
                      <a:pt x="58" y="294"/>
                    </a:cubicBezTo>
                    <a:cubicBezTo>
                      <a:pt x="58" y="294"/>
                      <a:pt x="58" y="294"/>
                      <a:pt x="58" y="294"/>
                    </a:cubicBezTo>
                    <a:cubicBezTo>
                      <a:pt x="59" y="294"/>
                      <a:pt x="59" y="294"/>
                      <a:pt x="59" y="294"/>
                    </a:cubicBezTo>
                    <a:cubicBezTo>
                      <a:pt x="59" y="294"/>
                      <a:pt x="59" y="294"/>
                      <a:pt x="59" y="294"/>
                    </a:cubicBezTo>
                    <a:cubicBezTo>
                      <a:pt x="59" y="294"/>
                      <a:pt x="59" y="294"/>
                      <a:pt x="59" y="294"/>
                    </a:cubicBezTo>
                    <a:cubicBezTo>
                      <a:pt x="58" y="293"/>
                      <a:pt x="58" y="293"/>
                      <a:pt x="58" y="293"/>
                    </a:cubicBezTo>
                    <a:cubicBezTo>
                      <a:pt x="58" y="293"/>
                      <a:pt x="58" y="293"/>
                      <a:pt x="58" y="293"/>
                    </a:cubicBezTo>
                    <a:cubicBezTo>
                      <a:pt x="58" y="293"/>
                      <a:pt x="58" y="293"/>
                      <a:pt x="58" y="293"/>
                    </a:cubicBezTo>
                    <a:cubicBezTo>
                      <a:pt x="57" y="293"/>
                      <a:pt x="57" y="293"/>
                      <a:pt x="57" y="293"/>
                    </a:cubicBezTo>
                    <a:cubicBezTo>
                      <a:pt x="56" y="291"/>
                      <a:pt x="56" y="291"/>
                      <a:pt x="56" y="291"/>
                    </a:cubicBezTo>
                    <a:cubicBezTo>
                      <a:pt x="58" y="291"/>
                      <a:pt x="58" y="291"/>
                      <a:pt x="58" y="291"/>
                    </a:cubicBezTo>
                    <a:cubicBezTo>
                      <a:pt x="59" y="291"/>
                      <a:pt x="59" y="291"/>
                      <a:pt x="59" y="291"/>
                    </a:cubicBezTo>
                    <a:cubicBezTo>
                      <a:pt x="59" y="291"/>
                      <a:pt x="59" y="291"/>
                      <a:pt x="59" y="291"/>
                    </a:cubicBezTo>
                    <a:cubicBezTo>
                      <a:pt x="59" y="291"/>
                      <a:pt x="59" y="291"/>
                      <a:pt x="59" y="291"/>
                    </a:cubicBezTo>
                    <a:cubicBezTo>
                      <a:pt x="58" y="291"/>
                      <a:pt x="58" y="291"/>
                      <a:pt x="58" y="291"/>
                    </a:cubicBezTo>
                    <a:cubicBezTo>
                      <a:pt x="59" y="290"/>
                      <a:pt x="59" y="290"/>
                      <a:pt x="59" y="290"/>
                    </a:cubicBezTo>
                    <a:cubicBezTo>
                      <a:pt x="62" y="289"/>
                      <a:pt x="62" y="289"/>
                      <a:pt x="62" y="289"/>
                    </a:cubicBezTo>
                    <a:cubicBezTo>
                      <a:pt x="62" y="288"/>
                      <a:pt x="62" y="288"/>
                      <a:pt x="62" y="288"/>
                    </a:cubicBezTo>
                    <a:cubicBezTo>
                      <a:pt x="62" y="288"/>
                      <a:pt x="62" y="288"/>
                      <a:pt x="62" y="288"/>
                    </a:cubicBezTo>
                    <a:cubicBezTo>
                      <a:pt x="61" y="288"/>
                      <a:pt x="61" y="288"/>
                      <a:pt x="61" y="288"/>
                    </a:cubicBezTo>
                    <a:cubicBezTo>
                      <a:pt x="60" y="288"/>
                      <a:pt x="60" y="288"/>
                      <a:pt x="60" y="288"/>
                    </a:cubicBezTo>
                    <a:cubicBezTo>
                      <a:pt x="59" y="288"/>
                      <a:pt x="59" y="288"/>
                      <a:pt x="59" y="288"/>
                    </a:cubicBezTo>
                    <a:cubicBezTo>
                      <a:pt x="58" y="288"/>
                      <a:pt x="58" y="288"/>
                      <a:pt x="58" y="288"/>
                    </a:cubicBezTo>
                    <a:cubicBezTo>
                      <a:pt x="58" y="288"/>
                      <a:pt x="58" y="288"/>
                      <a:pt x="58" y="288"/>
                    </a:cubicBezTo>
                    <a:cubicBezTo>
                      <a:pt x="59" y="287"/>
                      <a:pt x="59" y="287"/>
                      <a:pt x="59" y="287"/>
                    </a:cubicBezTo>
                    <a:cubicBezTo>
                      <a:pt x="59" y="286"/>
                      <a:pt x="59" y="286"/>
                      <a:pt x="59" y="286"/>
                    </a:cubicBezTo>
                    <a:cubicBezTo>
                      <a:pt x="60" y="285"/>
                      <a:pt x="60" y="285"/>
                      <a:pt x="60" y="285"/>
                    </a:cubicBezTo>
                    <a:cubicBezTo>
                      <a:pt x="62" y="285"/>
                      <a:pt x="62" y="285"/>
                      <a:pt x="62" y="285"/>
                    </a:cubicBezTo>
                    <a:cubicBezTo>
                      <a:pt x="63" y="284"/>
                      <a:pt x="63" y="284"/>
                      <a:pt x="63" y="284"/>
                    </a:cubicBezTo>
                    <a:cubicBezTo>
                      <a:pt x="63" y="283"/>
                      <a:pt x="63" y="283"/>
                      <a:pt x="63" y="283"/>
                    </a:cubicBezTo>
                    <a:cubicBezTo>
                      <a:pt x="64" y="282"/>
                      <a:pt x="64" y="282"/>
                      <a:pt x="64" y="282"/>
                    </a:cubicBezTo>
                    <a:cubicBezTo>
                      <a:pt x="63" y="281"/>
                      <a:pt x="63" y="281"/>
                      <a:pt x="63" y="281"/>
                    </a:cubicBezTo>
                    <a:cubicBezTo>
                      <a:pt x="62" y="280"/>
                      <a:pt x="62" y="280"/>
                      <a:pt x="62" y="280"/>
                    </a:cubicBezTo>
                    <a:cubicBezTo>
                      <a:pt x="62" y="278"/>
                      <a:pt x="62" y="278"/>
                      <a:pt x="62" y="278"/>
                    </a:cubicBezTo>
                    <a:cubicBezTo>
                      <a:pt x="63" y="278"/>
                      <a:pt x="63" y="278"/>
                      <a:pt x="63" y="278"/>
                    </a:cubicBezTo>
                    <a:cubicBezTo>
                      <a:pt x="64" y="277"/>
                      <a:pt x="64" y="277"/>
                      <a:pt x="64" y="277"/>
                    </a:cubicBezTo>
                    <a:cubicBezTo>
                      <a:pt x="64" y="276"/>
                      <a:pt x="64" y="276"/>
                      <a:pt x="64" y="276"/>
                    </a:cubicBezTo>
                    <a:cubicBezTo>
                      <a:pt x="63" y="276"/>
                      <a:pt x="63" y="276"/>
                      <a:pt x="63" y="276"/>
                    </a:cubicBezTo>
                    <a:cubicBezTo>
                      <a:pt x="63" y="275"/>
                      <a:pt x="63" y="275"/>
                      <a:pt x="63" y="275"/>
                    </a:cubicBezTo>
                    <a:cubicBezTo>
                      <a:pt x="62" y="275"/>
                      <a:pt x="62" y="275"/>
                      <a:pt x="62" y="275"/>
                    </a:cubicBezTo>
                    <a:cubicBezTo>
                      <a:pt x="61" y="275"/>
                      <a:pt x="61" y="275"/>
                      <a:pt x="61" y="275"/>
                    </a:cubicBezTo>
                    <a:cubicBezTo>
                      <a:pt x="60" y="274"/>
                      <a:pt x="60" y="274"/>
                      <a:pt x="60" y="274"/>
                    </a:cubicBezTo>
                    <a:cubicBezTo>
                      <a:pt x="59" y="275"/>
                      <a:pt x="59" y="275"/>
                      <a:pt x="59" y="275"/>
                    </a:cubicBezTo>
                    <a:cubicBezTo>
                      <a:pt x="58" y="274"/>
                      <a:pt x="58" y="274"/>
                      <a:pt x="58" y="274"/>
                    </a:cubicBezTo>
                    <a:cubicBezTo>
                      <a:pt x="57" y="274"/>
                      <a:pt x="57" y="274"/>
                      <a:pt x="57" y="274"/>
                    </a:cubicBezTo>
                    <a:cubicBezTo>
                      <a:pt x="55" y="274"/>
                      <a:pt x="55" y="274"/>
                      <a:pt x="55" y="274"/>
                    </a:cubicBezTo>
                    <a:cubicBezTo>
                      <a:pt x="55" y="274"/>
                      <a:pt x="55" y="274"/>
                      <a:pt x="55" y="274"/>
                    </a:cubicBezTo>
                    <a:cubicBezTo>
                      <a:pt x="54" y="274"/>
                      <a:pt x="54" y="274"/>
                      <a:pt x="54" y="274"/>
                    </a:cubicBezTo>
                    <a:cubicBezTo>
                      <a:pt x="53" y="273"/>
                      <a:pt x="53" y="273"/>
                      <a:pt x="53" y="273"/>
                    </a:cubicBezTo>
                    <a:cubicBezTo>
                      <a:pt x="52" y="271"/>
                      <a:pt x="52" y="271"/>
                      <a:pt x="52" y="271"/>
                    </a:cubicBezTo>
                    <a:cubicBezTo>
                      <a:pt x="51" y="271"/>
                      <a:pt x="51" y="271"/>
                      <a:pt x="51" y="271"/>
                    </a:cubicBezTo>
                    <a:cubicBezTo>
                      <a:pt x="50" y="272"/>
                      <a:pt x="50" y="272"/>
                      <a:pt x="50" y="272"/>
                    </a:cubicBezTo>
                    <a:cubicBezTo>
                      <a:pt x="49" y="272"/>
                      <a:pt x="49" y="272"/>
                      <a:pt x="49" y="272"/>
                    </a:cubicBezTo>
                    <a:cubicBezTo>
                      <a:pt x="48" y="272"/>
                      <a:pt x="48" y="272"/>
                      <a:pt x="48" y="272"/>
                    </a:cubicBezTo>
                    <a:cubicBezTo>
                      <a:pt x="46" y="271"/>
                      <a:pt x="46" y="271"/>
                      <a:pt x="46" y="271"/>
                    </a:cubicBezTo>
                    <a:cubicBezTo>
                      <a:pt x="46" y="272"/>
                      <a:pt x="46" y="272"/>
                      <a:pt x="46" y="272"/>
                    </a:cubicBezTo>
                    <a:cubicBezTo>
                      <a:pt x="44" y="270"/>
                      <a:pt x="44" y="270"/>
                      <a:pt x="44" y="270"/>
                    </a:cubicBezTo>
                    <a:cubicBezTo>
                      <a:pt x="43" y="269"/>
                      <a:pt x="43" y="269"/>
                      <a:pt x="43" y="269"/>
                    </a:cubicBezTo>
                    <a:cubicBezTo>
                      <a:pt x="43" y="268"/>
                      <a:pt x="43" y="268"/>
                      <a:pt x="43" y="268"/>
                    </a:cubicBezTo>
                    <a:cubicBezTo>
                      <a:pt x="42" y="268"/>
                      <a:pt x="42" y="268"/>
                      <a:pt x="42" y="268"/>
                    </a:cubicBezTo>
                    <a:cubicBezTo>
                      <a:pt x="42" y="267"/>
                      <a:pt x="42" y="267"/>
                      <a:pt x="42" y="267"/>
                    </a:cubicBezTo>
                    <a:cubicBezTo>
                      <a:pt x="41" y="266"/>
                      <a:pt x="41" y="266"/>
                      <a:pt x="41" y="266"/>
                    </a:cubicBezTo>
                    <a:cubicBezTo>
                      <a:pt x="39" y="267"/>
                      <a:pt x="39" y="267"/>
                      <a:pt x="39" y="267"/>
                    </a:cubicBezTo>
                    <a:cubicBezTo>
                      <a:pt x="38" y="265"/>
                      <a:pt x="38" y="265"/>
                      <a:pt x="38" y="265"/>
                    </a:cubicBezTo>
                    <a:cubicBezTo>
                      <a:pt x="38" y="264"/>
                      <a:pt x="38" y="264"/>
                      <a:pt x="38" y="264"/>
                    </a:cubicBezTo>
                    <a:cubicBezTo>
                      <a:pt x="37" y="264"/>
                      <a:pt x="37" y="264"/>
                      <a:pt x="37" y="264"/>
                    </a:cubicBezTo>
                    <a:cubicBezTo>
                      <a:pt x="37" y="262"/>
                      <a:pt x="37" y="262"/>
                      <a:pt x="37" y="262"/>
                    </a:cubicBezTo>
                    <a:cubicBezTo>
                      <a:pt x="36" y="262"/>
                      <a:pt x="36" y="262"/>
                      <a:pt x="36" y="262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2" y="262"/>
                      <a:pt x="32" y="262"/>
                      <a:pt x="32" y="262"/>
                    </a:cubicBezTo>
                    <a:cubicBezTo>
                      <a:pt x="30" y="262"/>
                      <a:pt x="30" y="262"/>
                      <a:pt x="30" y="262"/>
                    </a:cubicBezTo>
                    <a:cubicBezTo>
                      <a:pt x="29" y="262"/>
                      <a:pt x="29" y="262"/>
                      <a:pt x="29" y="262"/>
                    </a:cubicBezTo>
                    <a:cubicBezTo>
                      <a:pt x="29" y="263"/>
                      <a:pt x="29" y="263"/>
                      <a:pt x="29" y="263"/>
                    </a:cubicBezTo>
                    <a:cubicBezTo>
                      <a:pt x="28" y="263"/>
                      <a:pt x="28" y="263"/>
                      <a:pt x="28" y="263"/>
                    </a:cubicBezTo>
                    <a:cubicBezTo>
                      <a:pt x="28" y="263"/>
                      <a:pt x="28" y="263"/>
                      <a:pt x="28" y="263"/>
                    </a:cubicBezTo>
                    <a:cubicBezTo>
                      <a:pt x="28" y="262"/>
                      <a:pt x="28" y="262"/>
                      <a:pt x="28" y="262"/>
                    </a:cubicBezTo>
                    <a:cubicBezTo>
                      <a:pt x="27" y="261"/>
                      <a:pt x="27" y="261"/>
                      <a:pt x="27" y="261"/>
                    </a:cubicBezTo>
                    <a:cubicBezTo>
                      <a:pt x="27" y="260"/>
                      <a:pt x="27" y="260"/>
                      <a:pt x="27" y="260"/>
                    </a:cubicBezTo>
                    <a:cubicBezTo>
                      <a:pt x="26" y="259"/>
                      <a:pt x="26" y="259"/>
                      <a:pt x="26" y="259"/>
                    </a:cubicBezTo>
                    <a:cubicBezTo>
                      <a:pt x="26" y="258"/>
                      <a:pt x="26" y="258"/>
                      <a:pt x="26" y="258"/>
                    </a:cubicBezTo>
                    <a:cubicBezTo>
                      <a:pt x="26" y="257"/>
                      <a:pt x="26" y="257"/>
                      <a:pt x="26" y="257"/>
                    </a:cubicBezTo>
                    <a:cubicBezTo>
                      <a:pt x="27" y="258"/>
                      <a:pt x="27" y="258"/>
                      <a:pt x="27" y="258"/>
                    </a:cubicBezTo>
                    <a:cubicBezTo>
                      <a:pt x="29" y="258"/>
                      <a:pt x="29" y="258"/>
                      <a:pt x="29" y="258"/>
                    </a:cubicBezTo>
                    <a:cubicBezTo>
                      <a:pt x="30" y="256"/>
                      <a:pt x="30" y="256"/>
                      <a:pt x="30" y="256"/>
                    </a:cubicBezTo>
                    <a:cubicBezTo>
                      <a:pt x="31" y="256"/>
                      <a:pt x="31" y="256"/>
                      <a:pt x="31" y="256"/>
                    </a:cubicBezTo>
                    <a:cubicBezTo>
                      <a:pt x="30" y="255"/>
                      <a:pt x="30" y="255"/>
                      <a:pt x="30" y="255"/>
                    </a:cubicBezTo>
                    <a:cubicBezTo>
                      <a:pt x="30" y="254"/>
                      <a:pt x="30" y="254"/>
                      <a:pt x="30" y="254"/>
                    </a:cubicBezTo>
                    <a:cubicBezTo>
                      <a:pt x="28" y="253"/>
                      <a:pt x="28" y="253"/>
                      <a:pt x="28" y="253"/>
                    </a:cubicBezTo>
                    <a:cubicBezTo>
                      <a:pt x="26" y="253"/>
                      <a:pt x="26" y="253"/>
                      <a:pt x="26" y="253"/>
                    </a:cubicBezTo>
                    <a:cubicBezTo>
                      <a:pt x="26" y="251"/>
                      <a:pt x="26" y="251"/>
                      <a:pt x="26" y="251"/>
                    </a:cubicBezTo>
                    <a:cubicBezTo>
                      <a:pt x="25" y="251"/>
                      <a:pt x="25" y="251"/>
                      <a:pt x="25" y="251"/>
                    </a:cubicBezTo>
                    <a:cubicBezTo>
                      <a:pt x="24" y="249"/>
                      <a:pt x="24" y="249"/>
                      <a:pt x="24" y="249"/>
                    </a:cubicBezTo>
                    <a:cubicBezTo>
                      <a:pt x="23" y="248"/>
                      <a:pt x="23" y="248"/>
                      <a:pt x="23" y="248"/>
                    </a:cubicBezTo>
                    <a:cubicBezTo>
                      <a:pt x="22" y="247"/>
                      <a:pt x="22" y="247"/>
                      <a:pt x="22" y="247"/>
                    </a:cubicBezTo>
                    <a:cubicBezTo>
                      <a:pt x="22" y="246"/>
                      <a:pt x="22" y="246"/>
                      <a:pt x="22" y="246"/>
                    </a:cubicBezTo>
                    <a:cubicBezTo>
                      <a:pt x="22" y="245"/>
                      <a:pt x="22" y="245"/>
                      <a:pt x="22" y="245"/>
                    </a:cubicBezTo>
                    <a:cubicBezTo>
                      <a:pt x="22" y="244"/>
                      <a:pt x="22" y="244"/>
                      <a:pt x="22" y="244"/>
                    </a:cubicBezTo>
                    <a:cubicBezTo>
                      <a:pt x="22" y="243"/>
                      <a:pt x="22" y="243"/>
                      <a:pt x="22" y="243"/>
                    </a:cubicBezTo>
                    <a:cubicBezTo>
                      <a:pt x="20" y="243"/>
                      <a:pt x="20" y="243"/>
                      <a:pt x="20" y="243"/>
                    </a:cubicBezTo>
                    <a:cubicBezTo>
                      <a:pt x="19" y="243"/>
                      <a:pt x="19" y="243"/>
                      <a:pt x="19" y="243"/>
                    </a:cubicBezTo>
                    <a:cubicBezTo>
                      <a:pt x="19" y="242"/>
                      <a:pt x="19" y="242"/>
                      <a:pt x="19" y="242"/>
                    </a:cubicBezTo>
                    <a:cubicBezTo>
                      <a:pt x="17" y="242"/>
                      <a:pt x="17" y="242"/>
                      <a:pt x="17" y="242"/>
                    </a:cubicBezTo>
                    <a:cubicBezTo>
                      <a:pt x="16" y="243"/>
                      <a:pt x="16" y="243"/>
                      <a:pt x="16" y="243"/>
                    </a:cubicBezTo>
                    <a:cubicBezTo>
                      <a:pt x="15" y="242"/>
                      <a:pt x="15" y="242"/>
                      <a:pt x="15" y="242"/>
                    </a:cubicBezTo>
                    <a:cubicBezTo>
                      <a:pt x="14" y="242"/>
                      <a:pt x="14" y="242"/>
                      <a:pt x="14" y="242"/>
                    </a:cubicBezTo>
                    <a:cubicBezTo>
                      <a:pt x="13" y="242"/>
                      <a:pt x="13" y="242"/>
                      <a:pt x="13" y="242"/>
                    </a:cubicBezTo>
                    <a:cubicBezTo>
                      <a:pt x="12" y="241"/>
                      <a:pt x="12" y="241"/>
                      <a:pt x="12" y="241"/>
                    </a:cubicBezTo>
                    <a:cubicBezTo>
                      <a:pt x="12" y="242"/>
                      <a:pt x="12" y="242"/>
                      <a:pt x="12" y="242"/>
                    </a:cubicBezTo>
                    <a:cubicBezTo>
                      <a:pt x="11" y="241"/>
                      <a:pt x="11" y="241"/>
                      <a:pt x="11" y="241"/>
                    </a:cubicBezTo>
                    <a:cubicBezTo>
                      <a:pt x="10" y="241"/>
                      <a:pt x="10" y="241"/>
                      <a:pt x="10" y="241"/>
                    </a:cubicBezTo>
                    <a:cubicBezTo>
                      <a:pt x="10" y="240"/>
                      <a:pt x="10" y="240"/>
                      <a:pt x="10" y="240"/>
                    </a:cubicBezTo>
                    <a:cubicBezTo>
                      <a:pt x="10" y="239"/>
                      <a:pt x="10" y="239"/>
                      <a:pt x="10" y="239"/>
                    </a:cubicBezTo>
                    <a:cubicBezTo>
                      <a:pt x="9" y="238"/>
                      <a:pt x="9" y="238"/>
                      <a:pt x="9" y="238"/>
                    </a:cubicBezTo>
                    <a:cubicBezTo>
                      <a:pt x="9" y="238"/>
                      <a:pt x="9" y="238"/>
                      <a:pt x="9" y="238"/>
                    </a:cubicBezTo>
                    <a:cubicBezTo>
                      <a:pt x="8" y="237"/>
                      <a:pt x="8" y="237"/>
                      <a:pt x="8" y="237"/>
                    </a:cubicBezTo>
                    <a:cubicBezTo>
                      <a:pt x="8" y="236"/>
                      <a:pt x="8" y="236"/>
                      <a:pt x="8" y="236"/>
                    </a:cubicBezTo>
                    <a:cubicBezTo>
                      <a:pt x="8" y="236"/>
                      <a:pt x="8" y="236"/>
                      <a:pt x="8" y="236"/>
                    </a:cubicBezTo>
                    <a:cubicBezTo>
                      <a:pt x="8" y="235"/>
                      <a:pt x="8" y="235"/>
                      <a:pt x="8" y="235"/>
                    </a:cubicBezTo>
                    <a:cubicBezTo>
                      <a:pt x="8" y="235"/>
                      <a:pt x="8" y="235"/>
                      <a:pt x="8" y="235"/>
                    </a:cubicBezTo>
                    <a:cubicBezTo>
                      <a:pt x="8" y="234"/>
                      <a:pt x="8" y="234"/>
                      <a:pt x="8" y="234"/>
                    </a:cubicBezTo>
                    <a:cubicBezTo>
                      <a:pt x="7" y="234"/>
                      <a:pt x="7" y="234"/>
                      <a:pt x="7" y="234"/>
                    </a:cubicBezTo>
                    <a:cubicBezTo>
                      <a:pt x="8" y="233"/>
                      <a:pt x="8" y="233"/>
                      <a:pt x="8" y="233"/>
                    </a:cubicBezTo>
                    <a:cubicBezTo>
                      <a:pt x="7" y="232"/>
                      <a:pt x="7" y="232"/>
                      <a:pt x="7" y="232"/>
                    </a:cubicBezTo>
                    <a:cubicBezTo>
                      <a:pt x="8" y="232"/>
                      <a:pt x="8" y="232"/>
                      <a:pt x="8" y="232"/>
                    </a:cubicBezTo>
                    <a:cubicBezTo>
                      <a:pt x="8" y="231"/>
                      <a:pt x="8" y="231"/>
                      <a:pt x="8" y="231"/>
                    </a:cubicBezTo>
                    <a:cubicBezTo>
                      <a:pt x="6" y="228"/>
                      <a:pt x="6" y="228"/>
                      <a:pt x="6" y="228"/>
                    </a:cubicBezTo>
                    <a:cubicBezTo>
                      <a:pt x="6" y="225"/>
                      <a:pt x="6" y="225"/>
                      <a:pt x="6" y="225"/>
                    </a:cubicBezTo>
                    <a:cubicBezTo>
                      <a:pt x="7" y="224"/>
                      <a:pt x="7" y="224"/>
                      <a:pt x="7" y="224"/>
                    </a:cubicBezTo>
                    <a:cubicBezTo>
                      <a:pt x="7" y="223"/>
                      <a:pt x="7" y="223"/>
                      <a:pt x="7" y="223"/>
                    </a:cubicBezTo>
                    <a:cubicBezTo>
                      <a:pt x="8" y="222"/>
                      <a:pt x="8" y="222"/>
                      <a:pt x="8" y="222"/>
                    </a:cubicBezTo>
                    <a:cubicBezTo>
                      <a:pt x="8" y="222"/>
                      <a:pt x="8" y="222"/>
                      <a:pt x="8" y="222"/>
                    </a:cubicBezTo>
                    <a:cubicBezTo>
                      <a:pt x="8" y="222"/>
                      <a:pt x="8" y="222"/>
                      <a:pt x="8" y="222"/>
                    </a:cubicBezTo>
                    <a:cubicBezTo>
                      <a:pt x="8" y="221"/>
                      <a:pt x="8" y="221"/>
                      <a:pt x="8" y="221"/>
                    </a:cubicBezTo>
                    <a:cubicBezTo>
                      <a:pt x="8" y="221"/>
                      <a:pt x="8" y="221"/>
                      <a:pt x="8" y="221"/>
                    </a:cubicBezTo>
                    <a:cubicBezTo>
                      <a:pt x="8" y="220"/>
                      <a:pt x="8" y="220"/>
                      <a:pt x="8" y="220"/>
                    </a:cubicBezTo>
                    <a:cubicBezTo>
                      <a:pt x="7" y="220"/>
                      <a:pt x="7" y="220"/>
                      <a:pt x="7" y="220"/>
                    </a:cubicBezTo>
                    <a:cubicBezTo>
                      <a:pt x="7" y="219"/>
                      <a:pt x="7" y="219"/>
                      <a:pt x="7" y="219"/>
                    </a:cubicBezTo>
                    <a:cubicBezTo>
                      <a:pt x="8" y="219"/>
                      <a:pt x="8" y="219"/>
                      <a:pt x="8" y="219"/>
                    </a:cubicBezTo>
                    <a:cubicBezTo>
                      <a:pt x="8" y="220"/>
                      <a:pt x="8" y="220"/>
                      <a:pt x="8" y="220"/>
                    </a:cubicBezTo>
                    <a:cubicBezTo>
                      <a:pt x="9" y="220"/>
                      <a:pt x="9" y="220"/>
                      <a:pt x="9" y="220"/>
                    </a:cubicBezTo>
                    <a:cubicBezTo>
                      <a:pt x="9" y="219"/>
                      <a:pt x="9" y="219"/>
                      <a:pt x="9" y="219"/>
                    </a:cubicBezTo>
                    <a:cubicBezTo>
                      <a:pt x="10" y="219"/>
                      <a:pt x="10" y="219"/>
                      <a:pt x="10" y="219"/>
                    </a:cubicBezTo>
                    <a:cubicBezTo>
                      <a:pt x="10" y="219"/>
                      <a:pt x="10" y="219"/>
                      <a:pt x="10" y="219"/>
                    </a:cubicBezTo>
                    <a:cubicBezTo>
                      <a:pt x="11" y="218"/>
                      <a:pt x="11" y="218"/>
                      <a:pt x="11" y="218"/>
                    </a:cubicBezTo>
                    <a:cubicBezTo>
                      <a:pt x="12" y="218"/>
                      <a:pt x="12" y="218"/>
                      <a:pt x="12" y="218"/>
                    </a:cubicBezTo>
                    <a:cubicBezTo>
                      <a:pt x="12" y="217"/>
                      <a:pt x="12" y="217"/>
                      <a:pt x="12" y="217"/>
                    </a:cubicBezTo>
                    <a:cubicBezTo>
                      <a:pt x="14" y="218"/>
                      <a:pt x="14" y="218"/>
                      <a:pt x="14" y="218"/>
                    </a:cubicBezTo>
                    <a:cubicBezTo>
                      <a:pt x="14" y="217"/>
                      <a:pt x="14" y="217"/>
                      <a:pt x="14" y="217"/>
                    </a:cubicBezTo>
                    <a:cubicBezTo>
                      <a:pt x="13" y="216"/>
                      <a:pt x="13" y="216"/>
                      <a:pt x="13" y="216"/>
                    </a:cubicBezTo>
                    <a:cubicBezTo>
                      <a:pt x="13" y="216"/>
                      <a:pt x="13" y="216"/>
                      <a:pt x="13" y="216"/>
                    </a:cubicBezTo>
                    <a:cubicBezTo>
                      <a:pt x="12" y="216"/>
                      <a:pt x="12" y="216"/>
                      <a:pt x="12" y="216"/>
                    </a:cubicBezTo>
                    <a:cubicBezTo>
                      <a:pt x="11" y="216"/>
                      <a:pt x="11" y="216"/>
                      <a:pt x="11" y="216"/>
                    </a:cubicBezTo>
                    <a:cubicBezTo>
                      <a:pt x="11" y="216"/>
                      <a:pt x="11" y="216"/>
                      <a:pt x="11" y="216"/>
                    </a:cubicBezTo>
                    <a:cubicBezTo>
                      <a:pt x="10" y="216"/>
                      <a:pt x="10" y="216"/>
                      <a:pt x="10" y="216"/>
                    </a:cubicBezTo>
                    <a:cubicBezTo>
                      <a:pt x="9" y="215"/>
                      <a:pt x="9" y="215"/>
                      <a:pt x="9" y="215"/>
                    </a:cubicBezTo>
                    <a:cubicBezTo>
                      <a:pt x="9" y="214"/>
                      <a:pt x="9" y="214"/>
                      <a:pt x="9" y="214"/>
                    </a:cubicBezTo>
                    <a:cubicBezTo>
                      <a:pt x="10" y="215"/>
                      <a:pt x="10" y="215"/>
                      <a:pt x="10" y="215"/>
                    </a:cubicBezTo>
                    <a:cubicBezTo>
                      <a:pt x="10" y="214"/>
                      <a:pt x="10" y="214"/>
                      <a:pt x="10" y="214"/>
                    </a:cubicBezTo>
                    <a:cubicBezTo>
                      <a:pt x="9" y="214"/>
                      <a:pt x="9" y="214"/>
                      <a:pt x="9" y="214"/>
                    </a:cubicBezTo>
                    <a:cubicBezTo>
                      <a:pt x="10" y="213"/>
                      <a:pt x="10" y="213"/>
                      <a:pt x="10" y="213"/>
                    </a:cubicBezTo>
                    <a:cubicBezTo>
                      <a:pt x="9" y="213"/>
                      <a:pt x="9" y="213"/>
                      <a:pt x="9" y="213"/>
                    </a:cubicBezTo>
                    <a:cubicBezTo>
                      <a:pt x="9" y="213"/>
                      <a:pt x="8" y="214"/>
                      <a:pt x="8" y="214"/>
                    </a:cubicBezTo>
                    <a:cubicBezTo>
                      <a:pt x="8" y="214"/>
                      <a:pt x="8" y="214"/>
                      <a:pt x="8" y="214"/>
                    </a:cubicBezTo>
                    <a:cubicBezTo>
                      <a:pt x="8" y="214"/>
                      <a:pt x="8" y="214"/>
                      <a:pt x="8" y="214"/>
                    </a:cubicBezTo>
                    <a:cubicBezTo>
                      <a:pt x="7" y="213"/>
                      <a:pt x="7" y="213"/>
                      <a:pt x="7" y="213"/>
                    </a:cubicBezTo>
                    <a:cubicBezTo>
                      <a:pt x="9" y="211"/>
                      <a:pt x="9" y="211"/>
                      <a:pt x="9" y="211"/>
                    </a:cubicBezTo>
                    <a:cubicBezTo>
                      <a:pt x="11" y="211"/>
                      <a:pt x="11" y="211"/>
                      <a:pt x="11" y="211"/>
                    </a:cubicBezTo>
                    <a:cubicBezTo>
                      <a:pt x="12" y="209"/>
                      <a:pt x="12" y="209"/>
                      <a:pt x="12" y="209"/>
                    </a:cubicBezTo>
                    <a:cubicBezTo>
                      <a:pt x="13" y="207"/>
                      <a:pt x="13" y="207"/>
                      <a:pt x="13" y="207"/>
                    </a:cubicBezTo>
                    <a:cubicBezTo>
                      <a:pt x="14" y="205"/>
                      <a:pt x="14" y="205"/>
                      <a:pt x="14" y="205"/>
                    </a:cubicBezTo>
                    <a:cubicBezTo>
                      <a:pt x="16" y="202"/>
                      <a:pt x="16" y="202"/>
                      <a:pt x="16" y="202"/>
                    </a:cubicBezTo>
                    <a:cubicBezTo>
                      <a:pt x="17" y="200"/>
                      <a:pt x="17" y="200"/>
                      <a:pt x="17" y="200"/>
                    </a:cubicBezTo>
                    <a:cubicBezTo>
                      <a:pt x="17" y="198"/>
                      <a:pt x="17" y="198"/>
                      <a:pt x="17" y="198"/>
                    </a:cubicBezTo>
                    <a:cubicBezTo>
                      <a:pt x="15" y="196"/>
                      <a:pt x="15" y="196"/>
                      <a:pt x="15" y="196"/>
                    </a:cubicBezTo>
                    <a:cubicBezTo>
                      <a:pt x="14" y="196"/>
                      <a:pt x="14" y="196"/>
                      <a:pt x="14" y="196"/>
                    </a:cubicBezTo>
                    <a:cubicBezTo>
                      <a:pt x="12" y="193"/>
                      <a:pt x="12" y="193"/>
                      <a:pt x="12" y="193"/>
                    </a:cubicBezTo>
                    <a:cubicBezTo>
                      <a:pt x="12" y="192"/>
                      <a:pt x="12" y="192"/>
                      <a:pt x="12" y="192"/>
                    </a:cubicBezTo>
                    <a:cubicBezTo>
                      <a:pt x="13" y="191"/>
                      <a:pt x="13" y="191"/>
                      <a:pt x="13" y="191"/>
                    </a:cubicBezTo>
                    <a:cubicBezTo>
                      <a:pt x="13" y="190"/>
                      <a:pt x="13" y="190"/>
                      <a:pt x="13" y="190"/>
                    </a:cubicBezTo>
                    <a:cubicBezTo>
                      <a:pt x="11" y="189"/>
                      <a:pt x="11" y="189"/>
                      <a:pt x="11" y="189"/>
                    </a:cubicBezTo>
                    <a:cubicBezTo>
                      <a:pt x="11" y="188"/>
                      <a:pt x="11" y="188"/>
                      <a:pt x="11" y="188"/>
                    </a:cubicBezTo>
                    <a:cubicBezTo>
                      <a:pt x="11" y="187"/>
                      <a:pt x="11" y="187"/>
                      <a:pt x="11" y="187"/>
                    </a:cubicBezTo>
                    <a:cubicBezTo>
                      <a:pt x="11" y="186"/>
                      <a:pt x="11" y="186"/>
                      <a:pt x="11" y="186"/>
                    </a:cubicBezTo>
                    <a:cubicBezTo>
                      <a:pt x="11" y="186"/>
                      <a:pt x="11" y="186"/>
                      <a:pt x="11" y="186"/>
                    </a:cubicBezTo>
                    <a:cubicBezTo>
                      <a:pt x="10" y="185"/>
                      <a:pt x="10" y="185"/>
                      <a:pt x="10" y="185"/>
                    </a:cubicBezTo>
                    <a:cubicBezTo>
                      <a:pt x="9" y="185"/>
                      <a:pt x="9" y="185"/>
                      <a:pt x="9" y="185"/>
                    </a:cubicBezTo>
                    <a:cubicBezTo>
                      <a:pt x="9" y="183"/>
                      <a:pt x="9" y="183"/>
                      <a:pt x="9" y="183"/>
                    </a:cubicBezTo>
                    <a:cubicBezTo>
                      <a:pt x="10" y="183"/>
                      <a:pt x="10" y="183"/>
                      <a:pt x="10" y="183"/>
                    </a:cubicBezTo>
                    <a:cubicBezTo>
                      <a:pt x="9" y="183"/>
                      <a:pt x="9" y="183"/>
                      <a:pt x="9" y="183"/>
                    </a:cubicBezTo>
                    <a:cubicBezTo>
                      <a:pt x="9" y="182"/>
                      <a:pt x="9" y="182"/>
                      <a:pt x="9" y="182"/>
                    </a:cubicBezTo>
                    <a:cubicBezTo>
                      <a:pt x="9" y="179"/>
                      <a:pt x="9" y="179"/>
                      <a:pt x="9" y="179"/>
                    </a:cubicBezTo>
                    <a:cubicBezTo>
                      <a:pt x="10" y="179"/>
                      <a:pt x="10" y="179"/>
                      <a:pt x="10" y="179"/>
                    </a:cubicBezTo>
                    <a:cubicBezTo>
                      <a:pt x="8" y="175"/>
                      <a:pt x="8" y="175"/>
                      <a:pt x="8" y="175"/>
                    </a:cubicBezTo>
                    <a:cubicBezTo>
                      <a:pt x="6" y="172"/>
                      <a:pt x="6" y="172"/>
                      <a:pt x="6" y="172"/>
                    </a:cubicBezTo>
                    <a:cubicBezTo>
                      <a:pt x="6" y="171"/>
                      <a:pt x="6" y="171"/>
                      <a:pt x="6" y="171"/>
                    </a:cubicBezTo>
                    <a:cubicBezTo>
                      <a:pt x="5" y="170"/>
                      <a:pt x="5" y="170"/>
                      <a:pt x="5" y="170"/>
                    </a:cubicBezTo>
                    <a:cubicBezTo>
                      <a:pt x="5" y="168"/>
                      <a:pt x="5" y="168"/>
                      <a:pt x="5" y="168"/>
                    </a:cubicBezTo>
                    <a:cubicBezTo>
                      <a:pt x="6" y="166"/>
                      <a:pt x="6" y="166"/>
                      <a:pt x="6" y="166"/>
                    </a:cubicBezTo>
                    <a:cubicBezTo>
                      <a:pt x="7" y="165"/>
                      <a:pt x="7" y="165"/>
                      <a:pt x="7" y="165"/>
                    </a:cubicBezTo>
                    <a:cubicBezTo>
                      <a:pt x="6" y="165"/>
                      <a:pt x="6" y="165"/>
                      <a:pt x="6" y="165"/>
                    </a:cubicBezTo>
                    <a:cubicBezTo>
                      <a:pt x="4" y="164"/>
                      <a:pt x="4" y="164"/>
                      <a:pt x="4" y="164"/>
                    </a:cubicBezTo>
                    <a:cubicBezTo>
                      <a:pt x="4" y="163"/>
                      <a:pt x="4" y="163"/>
                      <a:pt x="4" y="163"/>
                    </a:cubicBezTo>
                    <a:cubicBezTo>
                      <a:pt x="3" y="162"/>
                      <a:pt x="3" y="162"/>
                      <a:pt x="3" y="162"/>
                    </a:cubicBezTo>
                    <a:cubicBezTo>
                      <a:pt x="2" y="161"/>
                      <a:pt x="2" y="161"/>
                      <a:pt x="2" y="161"/>
                    </a:cubicBezTo>
                    <a:cubicBezTo>
                      <a:pt x="1" y="161"/>
                      <a:pt x="1" y="161"/>
                      <a:pt x="1" y="161"/>
                    </a:cubicBezTo>
                    <a:cubicBezTo>
                      <a:pt x="0" y="159"/>
                      <a:pt x="0" y="159"/>
                      <a:pt x="0" y="159"/>
                    </a:cubicBezTo>
                    <a:cubicBezTo>
                      <a:pt x="0" y="159"/>
                      <a:pt x="0" y="159"/>
                      <a:pt x="0" y="159"/>
                    </a:cubicBezTo>
                    <a:cubicBezTo>
                      <a:pt x="0" y="157"/>
                      <a:pt x="0" y="157"/>
                      <a:pt x="0" y="157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1" y="155"/>
                      <a:pt x="1" y="155"/>
                      <a:pt x="1" y="155"/>
                    </a:cubicBezTo>
                    <a:cubicBezTo>
                      <a:pt x="1" y="155"/>
                      <a:pt x="1" y="155"/>
                      <a:pt x="1" y="155"/>
                    </a:cubicBezTo>
                    <a:cubicBezTo>
                      <a:pt x="2" y="155"/>
                      <a:pt x="2" y="155"/>
                      <a:pt x="2" y="155"/>
                    </a:cubicBezTo>
                    <a:cubicBezTo>
                      <a:pt x="2" y="154"/>
                      <a:pt x="2" y="154"/>
                      <a:pt x="2" y="154"/>
                    </a:cubicBezTo>
                    <a:cubicBezTo>
                      <a:pt x="3" y="153"/>
                      <a:pt x="3" y="153"/>
                      <a:pt x="3" y="153"/>
                    </a:cubicBezTo>
                    <a:cubicBezTo>
                      <a:pt x="4" y="153"/>
                      <a:pt x="4" y="153"/>
                      <a:pt x="4" y="153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1"/>
                      <a:pt x="5" y="151"/>
                      <a:pt x="5" y="151"/>
                    </a:cubicBezTo>
                    <a:cubicBezTo>
                      <a:pt x="6" y="151"/>
                      <a:pt x="6" y="151"/>
                      <a:pt x="6" y="151"/>
                    </a:cubicBezTo>
                    <a:cubicBezTo>
                      <a:pt x="7" y="151"/>
                      <a:pt x="7" y="151"/>
                      <a:pt x="7" y="151"/>
                    </a:cubicBezTo>
                    <a:cubicBezTo>
                      <a:pt x="7" y="150"/>
                      <a:pt x="7" y="150"/>
                      <a:pt x="7" y="150"/>
                    </a:cubicBezTo>
                    <a:cubicBezTo>
                      <a:pt x="7" y="149"/>
                      <a:pt x="7" y="149"/>
                      <a:pt x="7" y="149"/>
                    </a:cubicBezTo>
                    <a:cubicBezTo>
                      <a:pt x="7" y="149"/>
                      <a:pt x="7" y="149"/>
                      <a:pt x="7" y="149"/>
                    </a:cubicBezTo>
                    <a:cubicBezTo>
                      <a:pt x="8" y="150"/>
                      <a:pt x="8" y="150"/>
                      <a:pt x="8" y="150"/>
                    </a:cubicBezTo>
                    <a:cubicBezTo>
                      <a:pt x="8" y="150"/>
                      <a:pt x="8" y="150"/>
                      <a:pt x="8" y="150"/>
                    </a:cubicBezTo>
                    <a:cubicBezTo>
                      <a:pt x="8" y="151"/>
                      <a:pt x="8" y="151"/>
                      <a:pt x="8" y="151"/>
                    </a:cubicBezTo>
                    <a:cubicBezTo>
                      <a:pt x="9" y="151"/>
                      <a:pt x="9" y="151"/>
                      <a:pt x="9" y="151"/>
                    </a:cubicBezTo>
                    <a:cubicBezTo>
                      <a:pt x="9" y="150"/>
                      <a:pt x="9" y="150"/>
                      <a:pt x="9" y="150"/>
                    </a:cubicBezTo>
                    <a:cubicBezTo>
                      <a:pt x="9" y="150"/>
                      <a:pt x="9" y="150"/>
                      <a:pt x="9" y="150"/>
                    </a:cubicBezTo>
                    <a:cubicBezTo>
                      <a:pt x="10" y="150"/>
                      <a:pt x="10" y="150"/>
                      <a:pt x="10" y="150"/>
                    </a:cubicBezTo>
                    <a:cubicBezTo>
                      <a:pt x="10" y="149"/>
                      <a:pt x="10" y="149"/>
                      <a:pt x="10" y="149"/>
                    </a:cubicBezTo>
                    <a:cubicBezTo>
                      <a:pt x="9" y="149"/>
                      <a:pt x="9" y="149"/>
                      <a:pt x="9" y="149"/>
                    </a:cubicBezTo>
                    <a:cubicBezTo>
                      <a:pt x="9" y="149"/>
                      <a:pt x="9" y="149"/>
                      <a:pt x="9" y="149"/>
                    </a:cubicBezTo>
                    <a:cubicBezTo>
                      <a:pt x="10" y="149"/>
                      <a:pt x="10" y="149"/>
                      <a:pt x="10" y="149"/>
                    </a:cubicBezTo>
                    <a:cubicBezTo>
                      <a:pt x="10" y="149"/>
                      <a:pt x="10" y="149"/>
                      <a:pt x="10" y="149"/>
                    </a:cubicBezTo>
                    <a:cubicBezTo>
                      <a:pt x="10" y="148"/>
                      <a:pt x="10" y="148"/>
                      <a:pt x="10" y="148"/>
                    </a:cubicBezTo>
                    <a:cubicBezTo>
                      <a:pt x="10" y="148"/>
                      <a:pt x="10" y="148"/>
                      <a:pt x="10" y="148"/>
                    </a:cubicBezTo>
                    <a:cubicBezTo>
                      <a:pt x="10" y="148"/>
                      <a:pt x="10" y="148"/>
                      <a:pt x="10" y="148"/>
                    </a:cubicBezTo>
                    <a:cubicBezTo>
                      <a:pt x="10" y="148"/>
                      <a:pt x="10" y="148"/>
                      <a:pt x="10" y="148"/>
                    </a:cubicBezTo>
                    <a:cubicBezTo>
                      <a:pt x="11" y="148"/>
                      <a:pt x="11" y="148"/>
                      <a:pt x="11" y="148"/>
                    </a:cubicBezTo>
                    <a:cubicBezTo>
                      <a:pt x="12" y="148"/>
                      <a:pt x="12" y="148"/>
                      <a:pt x="12" y="148"/>
                    </a:cubicBezTo>
                    <a:cubicBezTo>
                      <a:pt x="12" y="149"/>
                      <a:pt x="12" y="149"/>
                      <a:pt x="12" y="149"/>
                    </a:cubicBezTo>
                    <a:cubicBezTo>
                      <a:pt x="13" y="149"/>
                      <a:pt x="13" y="149"/>
                      <a:pt x="13" y="149"/>
                    </a:cubicBezTo>
                    <a:cubicBezTo>
                      <a:pt x="13" y="149"/>
                      <a:pt x="13" y="149"/>
                      <a:pt x="13" y="149"/>
                    </a:cubicBezTo>
                    <a:cubicBezTo>
                      <a:pt x="14" y="149"/>
                      <a:pt x="14" y="149"/>
                      <a:pt x="14" y="149"/>
                    </a:cubicBezTo>
                    <a:cubicBezTo>
                      <a:pt x="14" y="149"/>
                      <a:pt x="14" y="149"/>
                      <a:pt x="14" y="149"/>
                    </a:cubicBezTo>
                    <a:cubicBezTo>
                      <a:pt x="15" y="150"/>
                      <a:pt x="15" y="150"/>
                      <a:pt x="15" y="150"/>
                    </a:cubicBezTo>
                    <a:cubicBezTo>
                      <a:pt x="15" y="150"/>
                      <a:pt x="15" y="150"/>
                      <a:pt x="15" y="150"/>
                    </a:cubicBezTo>
                    <a:cubicBezTo>
                      <a:pt x="14" y="151"/>
                      <a:pt x="14" y="151"/>
                      <a:pt x="14" y="151"/>
                    </a:cubicBezTo>
                    <a:cubicBezTo>
                      <a:pt x="13" y="150"/>
                      <a:pt x="13" y="150"/>
                      <a:pt x="13" y="150"/>
                    </a:cubicBezTo>
                    <a:cubicBezTo>
                      <a:pt x="12" y="150"/>
                      <a:pt x="12" y="150"/>
                      <a:pt x="12" y="150"/>
                    </a:cubicBezTo>
                    <a:cubicBezTo>
                      <a:pt x="11" y="150"/>
                      <a:pt x="11" y="150"/>
                      <a:pt x="11" y="150"/>
                    </a:cubicBezTo>
                    <a:cubicBezTo>
                      <a:pt x="11" y="149"/>
                      <a:pt x="11" y="149"/>
                      <a:pt x="11" y="149"/>
                    </a:cubicBezTo>
                    <a:cubicBezTo>
                      <a:pt x="11" y="150"/>
                      <a:pt x="11" y="150"/>
                      <a:pt x="11" y="150"/>
                    </a:cubicBezTo>
                    <a:cubicBezTo>
                      <a:pt x="11" y="151"/>
                      <a:pt x="11" y="151"/>
                      <a:pt x="11" y="151"/>
                    </a:cubicBezTo>
                    <a:cubicBezTo>
                      <a:pt x="11" y="151"/>
                      <a:pt x="11" y="151"/>
                      <a:pt x="11" y="151"/>
                    </a:cubicBezTo>
                    <a:cubicBezTo>
                      <a:pt x="12" y="151"/>
                      <a:pt x="12" y="151"/>
                      <a:pt x="12" y="151"/>
                    </a:cubicBezTo>
                    <a:cubicBezTo>
                      <a:pt x="12" y="151"/>
                      <a:pt x="12" y="151"/>
                      <a:pt x="12" y="151"/>
                    </a:cubicBezTo>
                    <a:cubicBezTo>
                      <a:pt x="12" y="152"/>
                      <a:pt x="12" y="152"/>
                      <a:pt x="12" y="152"/>
                    </a:cubicBezTo>
                    <a:cubicBezTo>
                      <a:pt x="13" y="151"/>
                      <a:pt x="13" y="151"/>
                      <a:pt x="13" y="151"/>
                    </a:cubicBezTo>
                    <a:cubicBezTo>
                      <a:pt x="14" y="151"/>
                      <a:pt x="14" y="151"/>
                      <a:pt x="14" y="151"/>
                    </a:cubicBezTo>
                    <a:cubicBezTo>
                      <a:pt x="14" y="152"/>
                      <a:pt x="14" y="152"/>
                      <a:pt x="14" y="152"/>
                    </a:cubicBezTo>
                    <a:cubicBezTo>
                      <a:pt x="14" y="152"/>
                      <a:pt x="14" y="152"/>
                      <a:pt x="14" y="152"/>
                    </a:cubicBezTo>
                    <a:cubicBezTo>
                      <a:pt x="14" y="152"/>
                      <a:pt x="14" y="152"/>
                      <a:pt x="14" y="152"/>
                    </a:cubicBezTo>
                    <a:cubicBezTo>
                      <a:pt x="15" y="152"/>
                      <a:pt x="15" y="152"/>
                      <a:pt x="15" y="152"/>
                    </a:cubicBezTo>
                    <a:cubicBezTo>
                      <a:pt x="15" y="152"/>
                      <a:pt x="15" y="152"/>
                      <a:pt x="15" y="152"/>
                    </a:cubicBezTo>
                    <a:cubicBezTo>
                      <a:pt x="15" y="153"/>
                      <a:pt x="15" y="153"/>
                      <a:pt x="15" y="153"/>
                    </a:cubicBezTo>
                    <a:cubicBezTo>
                      <a:pt x="15" y="152"/>
                      <a:pt x="15" y="152"/>
                      <a:pt x="15" y="152"/>
                    </a:cubicBezTo>
                    <a:cubicBezTo>
                      <a:pt x="16" y="151"/>
                      <a:pt x="16" y="151"/>
                      <a:pt x="16" y="151"/>
                    </a:cubicBezTo>
                    <a:cubicBezTo>
                      <a:pt x="16" y="152"/>
                      <a:pt x="16" y="152"/>
                      <a:pt x="16" y="152"/>
                    </a:cubicBezTo>
                    <a:cubicBezTo>
                      <a:pt x="16" y="152"/>
                      <a:pt x="16" y="152"/>
                      <a:pt x="16" y="152"/>
                    </a:cubicBezTo>
                    <a:cubicBezTo>
                      <a:pt x="16" y="152"/>
                      <a:pt x="16" y="152"/>
                      <a:pt x="16" y="152"/>
                    </a:cubicBezTo>
                    <a:cubicBezTo>
                      <a:pt x="16" y="152"/>
                      <a:pt x="16" y="152"/>
                      <a:pt x="16" y="152"/>
                    </a:cubicBezTo>
                    <a:cubicBezTo>
                      <a:pt x="17" y="153"/>
                      <a:pt x="17" y="153"/>
                      <a:pt x="17" y="153"/>
                    </a:cubicBezTo>
                    <a:cubicBezTo>
                      <a:pt x="16" y="153"/>
                      <a:pt x="16" y="153"/>
                      <a:pt x="16" y="153"/>
                    </a:cubicBezTo>
                    <a:cubicBezTo>
                      <a:pt x="16" y="154"/>
                      <a:pt x="16" y="154"/>
                      <a:pt x="16" y="154"/>
                    </a:cubicBezTo>
                    <a:cubicBezTo>
                      <a:pt x="17" y="154"/>
                      <a:pt x="17" y="154"/>
                      <a:pt x="17" y="154"/>
                    </a:cubicBezTo>
                    <a:cubicBezTo>
                      <a:pt x="17" y="153"/>
                      <a:pt x="17" y="153"/>
                      <a:pt x="17" y="153"/>
                    </a:cubicBezTo>
                    <a:cubicBezTo>
                      <a:pt x="17" y="152"/>
                      <a:pt x="17" y="152"/>
                      <a:pt x="17" y="152"/>
                    </a:cubicBezTo>
                    <a:cubicBezTo>
                      <a:pt x="17" y="152"/>
                      <a:pt x="17" y="152"/>
                      <a:pt x="17" y="152"/>
                    </a:cubicBezTo>
                    <a:cubicBezTo>
                      <a:pt x="18" y="152"/>
                      <a:pt x="18" y="152"/>
                      <a:pt x="18" y="152"/>
                    </a:cubicBezTo>
                    <a:cubicBezTo>
                      <a:pt x="19" y="152"/>
                      <a:pt x="19" y="152"/>
                      <a:pt x="19" y="152"/>
                    </a:cubicBezTo>
                    <a:cubicBezTo>
                      <a:pt x="19" y="152"/>
                      <a:pt x="19" y="152"/>
                      <a:pt x="19" y="152"/>
                    </a:cubicBezTo>
                    <a:cubicBezTo>
                      <a:pt x="18" y="151"/>
                      <a:pt x="18" y="151"/>
                      <a:pt x="18" y="151"/>
                    </a:cubicBezTo>
                    <a:cubicBezTo>
                      <a:pt x="18" y="151"/>
                      <a:pt x="18" y="151"/>
                      <a:pt x="18" y="151"/>
                    </a:cubicBezTo>
                    <a:cubicBezTo>
                      <a:pt x="19" y="151"/>
                      <a:pt x="19" y="151"/>
                      <a:pt x="19" y="151"/>
                    </a:cubicBezTo>
                    <a:cubicBezTo>
                      <a:pt x="20" y="152"/>
                      <a:pt x="20" y="152"/>
                      <a:pt x="20" y="152"/>
                    </a:cubicBezTo>
                    <a:cubicBezTo>
                      <a:pt x="21" y="152"/>
                      <a:pt x="21" y="152"/>
                      <a:pt x="21" y="152"/>
                    </a:cubicBezTo>
                    <a:cubicBezTo>
                      <a:pt x="22" y="152"/>
                      <a:pt x="22" y="152"/>
                      <a:pt x="22" y="152"/>
                    </a:cubicBezTo>
                    <a:cubicBezTo>
                      <a:pt x="23" y="152"/>
                      <a:pt x="23" y="152"/>
                      <a:pt x="23" y="152"/>
                    </a:cubicBezTo>
                    <a:cubicBezTo>
                      <a:pt x="23" y="152"/>
                      <a:pt x="23" y="152"/>
                      <a:pt x="23" y="152"/>
                    </a:cubicBezTo>
                    <a:cubicBezTo>
                      <a:pt x="24" y="152"/>
                      <a:pt x="24" y="152"/>
                      <a:pt x="24" y="152"/>
                    </a:cubicBezTo>
                    <a:cubicBezTo>
                      <a:pt x="25" y="152"/>
                      <a:pt x="25" y="152"/>
                      <a:pt x="25" y="152"/>
                    </a:cubicBezTo>
                    <a:cubicBezTo>
                      <a:pt x="25" y="152"/>
                      <a:pt x="25" y="152"/>
                      <a:pt x="25" y="152"/>
                    </a:cubicBezTo>
                    <a:cubicBezTo>
                      <a:pt x="26" y="152"/>
                      <a:pt x="26" y="152"/>
                      <a:pt x="26" y="152"/>
                    </a:cubicBezTo>
                    <a:cubicBezTo>
                      <a:pt x="30" y="155"/>
                      <a:pt x="30" y="155"/>
                      <a:pt x="30" y="155"/>
                    </a:cubicBezTo>
                    <a:cubicBezTo>
                      <a:pt x="33" y="156"/>
                      <a:pt x="33" y="156"/>
                      <a:pt x="33" y="156"/>
                    </a:cubicBezTo>
                    <a:cubicBezTo>
                      <a:pt x="34" y="157"/>
                      <a:pt x="34" y="157"/>
                      <a:pt x="34" y="157"/>
                    </a:cubicBezTo>
                    <a:cubicBezTo>
                      <a:pt x="35" y="157"/>
                      <a:pt x="35" y="157"/>
                      <a:pt x="35" y="157"/>
                    </a:cubicBezTo>
                    <a:cubicBezTo>
                      <a:pt x="36" y="159"/>
                      <a:pt x="36" y="159"/>
                      <a:pt x="36" y="159"/>
                    </a:cubicBezTo>
                    <a:cubicBezTo>
                      <a:pt x="37" y="159"/>
                      <a:pt x="37" y="159"/>
                      <a:pt x="37" y="159"/>
                    </a:cubicBezTo>
                    <a:cubicBezTo>
                      <a:pt x="36" y="158"/>
                      <a:pt x="36" y="158"/>
                      <a:pt x="36" y="158"/>
                    </a:cubicBezTo>
                    <a:cubicBezTo>
                      <a:pt x="36" y="158"/>
                      <a:pt x="36" y="158"/>
                      <a:pt x="36" y="158"/>
                    </a:cubicBezTo>
                    <a:cubicBezTo>
                      <a:pt x="37" y="158"/>
                      <a:pt x="37" y="158"/>
                      <a:pt x="37" y="158"/>
                    </a:cubicBezTo>
                    <a:cubicBezTo>
                      <a:pt x="38" y="159"/>
                      <a:pt x="38" y="159"/>
                      <a:pt x="38" y="159"/>
                    </a:cubicBezTo>
                    <a:cubicBezTo>
                      <a:pt x="39" y="159"/>
                      <a:pt x="39" y="159"/>
                      <a:pt x="39" y="159"/>
                    </a:cubicBezTo>
                    <a:cubicBezTo>
                      <a:pt x="40" y="160"/>
                      <a:pt x="40" y="160"/>
                      <a:pt x="40" y="160"/>
                    </a:cubicBezTo>
                    <a:cubicBezTo>
                      <a:pt x="41" y="160"/>
                      <a:pt x="41" y="160"/>
                      <a:pt x="41" y="160"/>
                    </a:cubicBezTo>
                    <a:cubicBezTo>
                      <a:pt x="40" y="159"/>
                      <a:pt x="40" y="159"/>
                      <a:pt x="40" y="159"/>
                    </a:cubicBezTo>
                    <a:cubicBezTo>
                      <a:pt x="40" y="159"/>
                      <a:pt x="40" y="159"/>
                      <a:pt x="40" y="159"/>
                    </a:cubicBezTo>
                    <a:cubicBezTo>
                      <a:pt x="40" y="159"/>
                      <a:pt x="40" y="159"/>
                      <a:pt x="40" y="159"/>
                    </a:cubicBezTo>
                    <a:cubicBezTo>
                      <a:pt x="41" y="159"/>
                      <a:pt x="41" y="159"/>
                      <a:pt x="41" y="159"/>
                    </a:cubicBezTo>
                    <a:cubicBezTo>
                      <a:pt x="41" y="160"/>
                      <a:pt x="41" y="160"/>
                      <a:pt x="41" y="160"/>
                    </a:cubicBezTo>
                    <a:cubicBezTo>
                      <a:pt x="43" y="161"/>
                      <a:pt x="43" y="161"/>
                      <a:pt x="43" y="161"/>
                    </a:cubicBezTo>
                    <a:cubicBezTo>
                      <a:pt x="43" y="162"/>
                      <a:pt x="43" y="162"/>
                      <a:pt x="43" y="162"/>
                    </a:cubicBezTo>
                    <a:cubicBezTo>
                      <a:pt x="44" y="162"/>
                      <a:pt x="44" y="162"/>
                      <a:pt x="44" y="162"/>
                    </a:cubicBezTo>
                    <a:cubicBezTo>
                      <a:pt x="44" y="162"/>
                      <a:pt x="44" y="162"/>
                      <a:pt x="44" y="162"/>
                    </a:cubicBezTo>
                    <a:cubicBezTo>
                      <a:pt x="45" y="162"/>
                      <a:pt x="45" y="162"/>
                      <a:pt x="45" y="162"/>
                    </a:cubicBezTo>
                    <a:cubicBezTo>
                      <a:pt x="46" y="163"/>
                      <a:pt x="46" y="163"/>
                      <a:pt x="46" y="163"/>
                    </a:cubicBezTo>
                    <a:cubicBezTo>
                      <a:pt x="46" y="164"/>
                      <a:pt x="46" y="164"/>
                      <a:pt x="46" y="164"/>
                    </a:cubicBezTo>
                    <a:cubicBezTo>
                      <a:pt x="46" y="164"/>
                      <a:pt x="46" y="164"/>
                      <a:pt x="46" y="164"/>
                    </a:cubicBezTo>
                    <a:cubicBezTo>
                      <a:pt x="47" y="165"/>
                      <a:pt x="47" y="165"/>
                      <a:pt x="47" y="165"/>
                    </a:cubicBezTo>
                    <a:cubicBezTo>
                      <a:pt x="47" y="165"/>
                      <a:pt x="47" y="165"/>
                      <a:pt x="47" y="165"/>
                    </a:cubicBezTo>
                    <a:cubicBezTo>
                      <a:pt x="48" y="165"/>
                      <a:pt x="48" y="165"/>
                      <a:pt x="48" y="165"/>
                    </a:cubicBezTo>
                    <a:cubicBezTo>
                      <a:pt x="48" y="166"/>
                      <a:pt x="48" y="166"/>
                      <a:pt x="48" y="166"/>
                    </a:cubicBezTo>
                    <a:cubicBezTo>
                      <a:pt x="48" y="167"/>
                      <a:pt x="48" y="167"/>
                      <a:pt x="48" y="167"/>
                    </a:cubicBezTo>
                    <a:cubicBezTo>
                      <a:pt x="48" y="169"/>
                      <a:pt x="48" y="169"/>
                      <a:pt x="48" y="169"/>
                    </a:cubicBezTo>
                    <a:cubicBezTo>
                      <a:pt x="47" y="169"/>
                      <a:pt x="47" y="169"/>
                      <a:pt x="47" y="169"/>
                    </a:cubicBezTo>
                    <a:cubicBezTo>
                      <a:pt x="47" y="170"/>
                      <a:pt x="47" y="170"/>
                      <a:pt x="47" y="170"/>
                    </a:cubicBezTo>
                    <a:cubicBezTo>
                      <a:pt x="46" y="171"/>
                      <a:pt x="46" y="171"/>
                      <a:pt x="46" y="171"/>
                    </a:cubicBezTo>
                    <a:cubicBezTo>
                      <a:pt x="46" y="171"/>
                      <a:pt x="46" y="171"/>
                      <a:pt x="46" y="171"/>
                    </a:cubicBezTo>
                    <a:cubicBezTo>
                      <a:pt x="45" y="173"/>
                      <a:pt x="45" y="173"/>
                      <a:pt x="45" y="173"/>
                    </a:cubicBezTo>
                    <a:cubicBezTo>
                      <a:pt x="43" y="174"/>
                      <a:pt x="43" y="174"/>
                      <a:pt x="43" y="174"/>
                    </a:cubicBezTo>
                    <a:cubicBezTo>
                      <a:pt x="42" y="174"/>
                      <a:pt x="42" y="174"/>
                      <a:pt x="42" y="174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40" y="175"/>
                      <a:pt x="40" y="175"/>
                      <a:pt x="40" y="175"/>
                    </a:cubicBezTo>
                    <a:cubicBezTo>
                      <a:pt x="38" y="175"/>
                      <a:pt x="38" y="175"/>
                      <a:pt x="38" y="175"/>
                    </a:cubicBezTo>
                    <a:cubicBezTo>
                      <a:pt x="35" y="175"/>
                      <a:pt x="35" y="175"/>
                      <a:pt x="35" y="175"/>
                    </a:cubicBezTo>
                    <a:cubicBezTo>
                      <a:pt x="34" y="175"/>
                      <a:pt x="34" y="175"/>
                      <a:pt x="34" y="175"/>
                    </a:cubicBezTo>
                    <a:cubicBezTo>
                      <a:pt x="33" y="174"/>
                      <a:pt x="33" y="174"/>
                      <a:pt x="33" y="174"/>
                    </a:cubicBezTo>
                    <a:cubicBezTo>
                      <a:pt x="32" y="174"/>
                      <a:pt x="32" y="174"/>
                      <a:pt x="32" y="174"/>
                    </a:cubicBezTo>
                    <a:cubicBezTo>
                      <a:pt x="31" y="174"/>
                      <a:pt x="31" y="174"/>
                      <a:pt x="31" y="174"/>
                    </a:cubicBezTo>
                    <a:cubicBezTo>
                      <a:pt x="30" y="174"/>
                      <a:pt x="30" y="174"/>
                      <a:pt x="30" y="174"/>
                    </a:cubicBezTo>
                    <a:cubicBezTo>
                      <a:pt x="30" y="174"/>
                      <a:pt x="30" y="174"/>
                      <a:pt x="30" y="174"/>
                    </a:cubicBezTo>
                    <a:cubicBezTo>
                      <a:pt x="29" y="174"/>
                      <a:pt x="29" y="174"/>
                      <a:pt x="29" y="174"/>
                    </a:cubicBezTo>
                    <a:cubicBezTo>
                      <a:pt x="28" y="174"/>
                      <a:pt x="28" y="174"/>
                      <a:pt x="28" y="174"/>
                    </a:cubicBezTo>
                    <a:cubicBezTo>
                      <a:pt x="27" y="173"/>
                      <a:pt x="27" y="173"/>
                      <a:pt x="27" y="173"/>
                    </a:cubicBezTo>
                    <a:cubicBezTo>
                      <a:pt x="27" y="173"/>
                      <a:pt x="27" y="173"/>
                      <a:pt x="27" y="173"/>
                    </a:cubicBezTo>
                    <a:cubicBezTo>
                      <a:pt x="26" y="173"/>
                      <a:pt x="26" y="173"/>
                      <a:pt x="26" y="173"/>
                    </a:cubicBezTo>
                    <a:cubicBezTo>
                      <a:pt x="26" y="173"/>
                      <a:pt x="26" y="173"/>
                      <a:pt x="26" y="173"/>
                    </a:cubicBezTo>
                    <a:cubicBezTo>
                      <a:pt x="26" y="172"/>
                      <a:pt x="26" y="172"/>
                      <a:pt x="26" y="172"/>
                    </a:cubicBezTo>
                    <a:cubicBezTo>
                      <a:pt x="25" y="172"/>
                      <a:pt x="25" y="172"/>
                      <a:pt x="25" y="172"/>
                    </a:cubicBezTo>
                    <a:cubicBezTo>
                      <a:pt x="24" y="173"/>
                      <a:pt x="24" y="173"/>
                      <a:pt x="24" y="173"/>
                    </a:cubicBezTo>
                    <a:cubicBezTo>
                      <a:pt x="23" y="173"/>
                      <a:pt x="23" y="173"/>
                      <a:pt x="23" y="173"/>
                    </a:cubicBezTo>
                    <a:cubicBezTo>
                      <a:pt x="23" y="172"/>
                      <a:pt x="23" y="172"/>
                      <a:pt x="23" y="172"/>
                    </a:cubicBezTo>
                    <a:cubicBezTo>
                      <a:pt x="23" y="172"/>
                      <a:pt x="23" y="172"/>
                      <a:pt x="23" y="172"/>
                    </a:cubicBezTo>
                    <a:cubicBezTo>
                      <a:pt x="24" y="172"/>
                      <a:pt x="24" y="172"/>
                      <a:pt x="24" y="172"/>
                    </a:cubicBezTo>
                    <a:cubicBezTo>
                      <a:pt x="23" y="171"/>
                      <a:pt x="23" y="171"/>
                      <a:pt x="23" y="171"/>
                    </a:cubicBezTo>
                    <a:cubicBezTo>
                      <a:pt x="23" y="172"/>
                      <a:pt x="23" y="172"/>
                      <a:pt x="23" y="172"/>
                    </a:cubicBezTo>
                    <a:cubicBezTo>
                      <a:pt x="21" y="172"/>
                      <a:pt x="21" y="172"/>
                      <a:pt x="21" y="172"/>
                    </a:cubicBezTo>
                    <a:cubicBezTo>
                      <a:pt x="21" y="171"/>
                      <a:pt x="21" y="171"/>
                      <a:pt x="21" y="171"/>
                    </a:cubicBezTo>
                    <a:cubicBezTo>
                      <a:pt x="20" y="171"/>
                      <a:pt x="20" y="171"/>
                      <a:pt x="20" y="171"/>
                    </a:cubicBezTo>
                    <a:cubicBezTo>
                      <a:pt x="20" y="171"/>
                      <a:pt x="20" y="171"/>
                      <a:pt x="20" y="171"/>
                    </a:cubicBezTo>
                    <a:cubicBezTo>
                      <a:pt x="18" y="170"/>
                      <a:pt x="18" y="170"/>
                      <a:pt x="18" y="170"/>
                    </a:cubicBezTo>
                    <a:cubicBezTo>
                      <a:pt x="18" y="169"/>
                      <a:pt x="18" y="169"/>
                      <a:pt x="18" y="169"/>
                    </a:cubicBezTo>
                    <a:cubicBezTo>
                      <a:pt x="17" y="169"/>
                      <a:pt x="17" y="169"/>
                      <a:pt x="17" y="169"/>
                    </a:cubicBezTo>
                    <a:cubicBezTo>
                      <a:pt x="16" y="169"/>
                      <a:pt x="16" y="169"/>
                      <a:pt x="16" y="169"/>
                    </a:cubicBezTo>
                    <a:cubicBezTo>
                      <a:pt x="15" y="169"/>
                      <a:pt x="15" y="169"/>
                      <a:pt x="15" y="169"/>
                    </a:cubicBezTo>
                    <a:cubicBezTo>
                      <a:pt x="15" y="169"/>
                      <a:pt x="15" y="169"/>
                      <a:pt x="15" y="169"/>
                    </a:cubicBezTo>
                    <a:cubicBezTo>
                      <a:pt x="16" y="170"/>
                      <a:pt x="16" y="170"/>
                      <a:pt x="16" y="170"/>
                    </a:cubicBezTo>
                    <a:cubicBezTo>
                      <a:pt x="16" y="171"/>
                      <a:pt x="16" y="171"/>
                      <a:pt x="16" y="171"/>
                    </a:cubicBezTo>
                    <a:cubicBezTo>
                      <a:pt x="17" y="171"/>
                      <a:pt x="17" y="171"/>
                      <a:pt x="17" y="171"/>
                    </a:cubicBezTo>
                    <a:cubicBezTo>
                      <a:pt x="18" y="172"/>
                      <a:pt x="18" y="172"/>
                      <a:pt x="18" y="172"/>
                    </a:cubicBezTo>
                    <a:cubicBezTo>
                      <a:pt x="19" y="172"/>
                      <a:pt x="19" y="172"/>
                      <a:pt x="19" y="172"/>
                    </a:cubicBezTo>
                    <a:cubicBezTo>
                      <a:pt x="19" y="172"/>
                      <a:pt x="19" y="172"/>
                      <a:pt x="19" y="172"/>
                    </a:cubicBezTo>
                    <a:cubicBezTo>
                      <a:pt x="18" y="173"/>
                      <a:pt x="18" y="173"/>
                      <a:pt x="18" y="173"/>
                    </a:cubicBezTo>
                    <a:cubicBezTo>
                      <a:pt x="18" y="173"/>
                      <a:pt x="18" y="173"/>
                      <a:pt x="18" y="173"/>
                    </a:cubicBezTo>
                    <a:cubicBezTo>
                      <a:pt x="18" y="174"/>
                      <a:pt x="18" y="174"/>
                      <a:pt x="18" y="174"/>
                    </a:cubicBezTo>
                    <a:cubicBezTo>
                      <a:pt x="20" y="173"/>
                      <a:pt x="20" y="173"/>
                      <a:pt x="20" y="173"/>
                    </a:cubicBezTo>
                    <a:cubicBezTo>
                      <a:pt x="20" y="173"/>
                      <a:pt x="20" y="173"/>
                      <a:pt x="20" y="173"/>
                    </a:cubicBezTo>
                    <a:cubicBezTo>
                      <a:pt x="21" y="173"/>
                      <a:pt x="21" y="173"/>
                      <a:pt x="21" y="173"/>
                    </a:cubicBezTo>
                    <a:cubicBezTo>
                      <a:pt x="20" y="173"/>
                      <a:pt x="20" y="173"/>
                      <a:pt x="20" y="173"/>
                    </a:cubicBezTo>
                    <a:cubicBezTo>
                      <a:pt x="20" y="174"/>
                      <a:pt x="20" y="174"/>
                      <a:pt x="20" y="174"/>
                    </a:cubicBezTo>
                    <a:cubicBezTo>
                      <a:pt x="21" y="174"/>
                      <a:pt x="21" y="174"/>
                      <a:pt x="21" y="174"/>
                    </a:cubicBezTo>
                    <a:cubicBezTo>
                      <a:pt x="21" y="174"/>
                      <a:pt x="21" y="174"/>
                      <a:pt x="21" y="174"/>
                    </a:cubicBezTo>
                    <a:cubicBezTo>
                      <a:pt x="20" y="175"/>
                      <a:pt x="20" y="175"/>
                      <a:pt x="20" y="175"/>
                    </a:cubicBezTo>
                    <a:cubicBezTo>
                      <a:pt x="20" y="175"/>
                      <a:pt x="20" y="175"/>
                      <a:pt x="20" y="175"/>
                    </a:cubicBezTo>
                    <a:cubicBezTo>
                      <a:pt x="21" y="175"/>
                      <a:pt x="21" y="175"/>
                      <a:pt x="21" y="175"/>
                    </a:cubicBezTo>
                    <a:cubicBezTo>
                      <a:pt x="21" y="175"/>
                      <a:pt x="21" y="175"/>
                      <a:pt x="21" y="175"/>
                    </a:cubicBezTo>
                    <a:cubicBezTo>
                      <a:pt x="22" y="175"/>
                      <a:pt x="22" y="175"/>
                      <a:pt x="22" y="175"/>
                    </a:cubicBezTo>
                    <a:cubicBezTo>
                      <a:pt x="22" y="175"/>
                      <a:pt x="22" y="175"/>
                      <a:pt x="22" y="175"/>
                    </a:cubicBezTo>
                    <a:cubicBezTo>
                      <a:pt x="23" y="175"/>
                      <a:pt x="23" y="175"/>
                      <a:pt x="23" y="175"/>
                    </a:cubicBezTo>
                    <a:cubicBezTo>
                      <a:pt x="25" y="176"/>
                      <a:pt x="25" y="176"/>
                      <a:pt x="25" y="176"/>
                    </a:cubicBezTo>
                    <a:cubicBezTo>
                      <a:pt x="26" y="177"/>
                      <a:pt x="26" y="177"/>
                      <a:pt x="26" y="177"/>
                    </a:cubicBezTo>
                    <a:cubicBezTo>
                      <a:pt x="26" y="177"/>
                      <a:pt x="26" y="177"/>
                      <a:pt x="26" y="177"/>
                    </a:cubicBezTo>
                    <a:cubicBezTo>
                      <a:pt x="26" y="177"/>
                      <a:pt x="26" y="177"/>
                      <a:pt x="26" y="177"/>
                    </a:cubicBezTo>
                    <a:cubicBezTo>
                      <a:pt x="26" y="178"/>
                      <a:pt x="26" y="178"/>
                      <a:pt x="26" y="178"/>
                    </a:cubicBezTo>
                    <a:cubicBezTo>
                      <a:pt x="26" y="178"/>
                      <a:pt x="26" y="178"/>
                      <a:pt x="26" y="178"/>
                    </a:cubicBezTo>
                    <a:cubicBezTo>
                      <a:pt x="26" y="179"/>
                      <a:pt x="26" y="179"/>
                      <a:pt x="26" y="179"/>
                    </a:cubicBezTo>
                    <a:cubicBezTo>
                      <a:pt x="26" y="180"/>
                      <a:pt x="26" y="180"/>
                      <a:pt x="26" y="180"/>
                    </a:cubicBezTo>
                    <a:cubicBezTo>
                      <a:pt x="25" y="180"/>
                      <a:pt x="25" y="180"/>
                      <a:pt x="25" y="180"/>
                    </a:cubicBezTo>
                    <a:cubicBezTo>
                      <a:pt x="25" y="181"/>
                      <a:pt x="25" y="181"/>
                      <a:pt x="25" y="181"/>
                    </a:cubicBezTo>
                    <a:cubicBezTo>
                      <a:pt x="26" y="181"/>
                      <a:pt x="26" y="181"/>
                      <a:pt x="26" y="181"/>
                    </a:cubicBezTo>
                    <a:cubicBezTo>
                      <a:pt x="26" y="182"/>
                      <a:pt x="26" y="182"/>
                      <a:pt x="26" y="182"/>
                    </a:cubicBezTo>
                    <a:cubicBezTo>
                      <a:pt x="27" y="183"/>
                      <a:pt x="27" y="183"/>
                      <a:pt x="27" y="183"/>
                    </a:cubicBezTo>
                    <a:cubicBezTo>
                      <a:pt x="27" y="184"/>
                      <a:pt x="27" y="184"/>
                      <a:pt x="27" y="184"/>
                    </a:cubicBezTo>
                    <a:cubicBezTo>
                      <a:pt x="28" y="184"/>
                      <a:pt x="28" y="184"/>
                      <a:pt x="28" y="184"/>
                    </a:cubicBezTo>
                    <a:cubicBezTo>
                      <a:pt x="28" y="185"/>
                      <a:pt x="28" y="185"/>
                      <a:pt x="28" y="185"/>
                    </a:cubicBezTo>
                    <a:cubicBezTo>
                      <a:pt x="28" y="186"/>
                      <a:pt x="28" y="186"/>
                      <a:pt x="28" y="186"/>
                    </a:cubicBezTo>
                    <a:cubicBezTo>
                      <a:pt x="28" y="187"/>
                      <a:pt x="28" y="187"/>
                      <a:pt x="28" y="187"/>
                    </a:cubicBezTo>
                    <a:cubicBezTo>
                      <a:pt x="28" y="187"/>
                      <a:pt x="28" y="187"/>
                      <a:pt x="28" y="187"/>
                    </a:cubicBezTo>
                    <a:cubicBezTo>
                      <a:pt x="29" y="188"/>
                      <a:pt x="29" y="188"/>
                      <a:pt x="29" y="188"/>
                    </a:cubicBezTo>
                    <a:cubicBezTo>
                      <a:pt x="30" y="188"/>
                      <a:pt x="30" y="188"/>
                      <a:pt x="30" y="188"/>
                    </a:cubicBezTo>
                    <a:cubicBezTo>
                      <a:pt x="31" y="188"/>
                      <a:pt x="31" y="188"/>
                      <a:pt x="31" y="188"/>
                    </a:cubicBezTo>
                    <a:cubicBezTo>
                      <a:pt x="32" y="188"/>
                      <a:pt x="32" y="188"/>
                      <a:pt x="32" y="188"/>
                    </a:cubicBezTo>
                    <a:cubicBezTo>
                      <a:pt x="32" y="189"/>
                      <a:pt x="32" y="189"/>
                      <a:pt x="32" y="189"/>
                    </a:cubicBezTo>
                    <a:cubicBezTo>
                      <a:pt x="33" y="189"/>
                      <a:pt x="33" y="189"/>
                      <a:pt x="33" y="189"/>
                    </a:cubicBezTo>
                    <a:cubicBezTo>
                      <a:pt x="33" y="190"/>
                      <a:pt x="33" y="190"/>
                      <a:pt x="33" y="190"/>
                    </a:cubicBezTo>
                    <a:cubicBezTo>
                      <a:pt x="34" y="190"/>
                      <a:pt x="34" y="190"/>
                      <a:pt x="34" y="190"/>
                    </a:cubicBezTo>
                    <a:cubicBezTo>
                      <a:pt x="35" y="190"/>
                      <a:pt x="35" y="190"/>
                      <a:pt x="35" y="190"/>
                    </a:cubicBezTo>
                    <a:cubicBezTo>
                      <a:pt x="35" y="191"/>
                      <a:pt x="35" y="191"/>
                      <a:pt x="35" y="191"/>
                    </a:cubicBezTo>
                    <a:cubicBezTo>
                      <a:pt x="37" y="191"/>
                      <a:pt x="37" y="191"/>
                      <a:pt x="37" y="191"/>
                    </a:cubicBezTo>
                    <a:cubicBezTo>
                      <a:pt x="38" y="191"/>
                      <a:pt x="38" y="191"/>
                      <a:pt x="38" y="191"/>
                    </a:cubicBezTo>
                    <a:cubicBezTo>
                      <a:pt x="38" y="192"/>
                      <a:pt x="38" y="192"/>
                      <a:pt x="38" y="192"/>
                    </a:cubicBezTo>
                    <a:cubicBezTo>
                      <a:pt x="39" y="191"/>
                      <a:pt x="39" y="191"/>
                      <a:pt x="39" y="191"/>
                    </a:cubicBezTo>
                    <a:cubicBezTo>
                      <a:pt x="40" y="191"/>
                      <a:pt x="40" y="191"/>
                      <a:pt x="40" y="191"/>
                    </a:cubicBezTo>
                    <a:cubicBezTo>
                      <a:pt x="40" y="190"/>
                      <a:pt x="40" y="190"/>
                      <a:pt x="40" y="190"/>
                    </a:cubicBezTo>
                    <a:cubicBezTo>
                      <a:pt x="40" y="189"/>
                      <a:pt x="40" y="189"/>
                      <a:pt x="40" y="189"/>
                    </a:cubicBezTo>
                    <a:cubicBezTo>
                      <a:pt x="40" y="189"/>
                      <a:pt x="40" y="189"/>
                      <a:pt x="40" y="189"/>
                    </a:cubicBezTo>
                    <a:cubicBezTo>
                      <a:pt x="40" y="188"/>
                      <a:pt x="40" y="188"/>
                      <a:pt x="40" y="188"/>
                    </a:cubicBezTo>
                    <a:cubicBezTo>
                      <a:pt x="40" y="188"/>
                      <a:pt x="40" y="188"/>
                      <a:pt x="40" y="188"/>
                    </a:cubicBezTo>
                    <a:cubicBezTo>
                      <a:pt x="39" y="187"/>
                      <a:pt x="39" y="187"/>
                      <a:pt x="39" y="187"/>
                    </a:cubicBezTo>
                    <a:cubicBezTo>
                      <a:pt x="39" y="187"/>
                      <a:pt x="39" y="187"/>
                      <a:pt x="39" y="187"/>
                    </a:cubicBezTo>
                    <a:cubicBezTo>
                      <a:pt x="38" y="187"/>
                      <a:pt x="38" y="187"/>
                      <a:pt x="38" y="187"/>
                    </a:cubicBezTo>
                    <a:cubicBezTo>
                      <a:pt x="38" y="187"/>
                      <a:pt x="38" y="187"/>
                      <a:pt x="38" y="187"/>
                    </a:cubicBezTo>
                    <a:cubicBezTo>
                      <a:pt x="37" y="188"/>
                      <a:pt x="37" y="188"/>
                      <a:pt x="37" y="188"/>
                    </a:cubicBezTo>
                    <a:cubicBezTo>
                      <a:pt x="36" y="187"/>
                      <a:pt x="36" y="187"/>
                      <a:pt x="36" y="187"/>
                    </a:cubicBezTo>
                    <a:cubicBezTo>
                      <a:pt x="35" y="186"/>
                      <a:pt x="35" y="186"/>
                      <a:pt x="35" y="186"/>
                    </a:cubicBezTo>
                    <a:cubicBezTo>
                      <a:pt x="34" y="186"/>
                      <a:pt x="34" y="186"/>
                      <a:pt x="34" y="186"/>
                    </a:cubicBezTo>
                    <a:cubicBezTo>
                      <a:pt x="33" y="185"/>
                      <a:pt x="33" y="185"/>
                      <a:pt x="33" y="185"/>
                    </a:cubicBezTo>
                    <a:cubicBezTo>
                      <a:pt x="33" y="184"/>
                      <a:pt x="33" y="184"/>
                      <a:pt x="33" y="184"/>
                    </a:cubicBezTo>
                    <a:cubicBezTo>
                      <a:pt x="34" y="184"/>
                      <a:pt x="34" y="184"/>
                      <a:pt x="34" y="184"/>
                    </a:cubicBezTo>
                    <a:cubicBezTo>
                      <a:pt x="34" y="183"/>
                      <a:pt x="34" y="183"/>
                      <a:pt x="34" y="183"/>
                    </a:cubicBezTo>
                    <a:cubicBezTo>
                      <a:pt x="34" y="183"/>
                      <a:pt x="34" y="183"/>
                      <a:pt x="34" y="183"/>
                    </a:cubicBezTo>
                    <a:cubicBezTo>
                      <a:pt x="34" y="182"/>
                      <a:pt x="34" y="182"/>
                      <a:pt x="34" y="182"/>
                    </a:cubicBezTo>
                    <a:cubicBezTo>
                      <a:pt x="34" y="182"/>
                      <a:pt x="34" y="182"/>
                      <a:pt x="34" y="182"/>
                    </a:cubicBezTo>
                    <a:cubicBezTo>
                      <a:pt x="34" y="181"/>
                      <a:pt x="34" y="181"/>
                      <a:pt x="34" y="181"/>
                    </a:cubicBezTo>
                    <a:cubicBezTo>
                      <a:pt x="35" y="181"/>
                      <a:pt x="35" y="181"/>
                      <a:pt x="35" y="181"/>
                    </a:cubicBezTo>
                    <a:cubicBezTo>
                      <a:pt x="36" y="182"/>
                      <a:pt x="36" y="182"/>
                      <a:pt x="36" y="182"/>
                    </a:cubicBezTo>
                    <a:cubicBezTo>
                      <a:pt x="37" y="182"/>
                      <a:pt x="37" y="182"/>
                      <a:pt x="37" y="182"/>
                    </a:cubicBezTo>
                    <a:cubicBezTo>
                      <a:pt x="38" y="183"/>
                      <a:pt x="38" y="183"/>
                      <a:pt x="38" y="183"/>
                    </a:cubicBezTo>
                    <a:cubicBezTo>
                      <a:pt x="39" y="184"/>
                      <a:pt x="39" y="184"/>
                      <a:pt x="39" y="184"/>
                    </a:cubicBezTo>
                    <a:cubicBezTo>
                      <a:pt x="40" y="184"/>
                      <a:pt x="40" y="184"/>
                      <a:pt x="40" y="184"/>
                    </a:cubicBezTo>
                    <a:cubicBezTo>
                      <a:pt x="41" y="184"/>
                      <a:pt x="41" y="184"/>
                      <a:pt x="41" y="184"/>
                    </a:cubicBezTo>
                    <a:cubicBezTo>
                      <a:pt x="42" y="184"/>
                      <a:pt x="42" y="184"/>
                      <a:pt x="42" y="184"/>
                    </a:cubicBezTo>
                    <a:cubicBezTo>
                      <a:pt x="44" y="185"/>
                      <a:pt x="44" y="185"/>
                      <a:pt x="44" y="185"/>
                    </a:cubicBezTo>
                    <a:cubicBezTo>
                      <a:pt x="46" y="186"/>
                      <a:pt x="46" y="186"/>
                      <a:pt x="46" y="186"/>
                    </a:cubicBezTo>
                    <a:cubicBezTo>
                      <a:pt x="46" y="186"/>
                      <a:pt x="46" y="186"/>
                      <a:pt x="46" y="186"/>
                    </a:cubicBezTo>
                    <a:cubicBezTo>
                      <a:pt x="47" y="185"/>
                      <a:pt x="47" y="185"/>
                      <a:pt x="47" y="185"/>
                    </a:cubicBezTo>
                    <a:cubicBezTo>
                      <a:pt x="47" y="184"/>
                      <a:pt x="47" y="184"/>
                      <a:pt x="47" y="184"/>
                    </a:cubicBezTo>
                    <a:cubicBezTo>
                      <a:pt x="47" y="184"/>
                      <a:pt x="47" y="184"/>
                      <a:pt x="47" y="184"/>
                    </a:cubicBezTo>
                    <a:cubicBezTo>
                      <a:pt x="48" y="184"/>
                      <a:pt x="48" y="184"/>
                      <a:pt x="48" y="184"/>
                    </a:cubicBezTo>
                    <a:cubicBezTo>
                      <a:pt x="47" y="182"/>
                      <a:pt x="47" y="182"/>
                      <a:pt x="47" y="182"/>
                    </a:cubicBezTo>
                    <a:cubicBezTo>
                      <a:pt x="45" y="180"/>
                      <a:pt x="45" y="180"/>
                      <a:pt x="45" y="180"/>
                    </a:cubicBezTo>
                    <a:cubicBezTo>
                      <a:pt x="45" y="179"/>
                      <a:pt x="45" y="179"/>
                      <a:pt x="45" y="179"/>
                    </a:cubicBezTo>
                    <a:cubicBezTo>
                      <a:pt x="45" y="178"/>
                      <a:pt x="45" y="178"/>
                      <a:pt x="45" y="178"/>
                    </a:cubicBezTo>
                    <a:cubicBezTo>
                      <a:pt x="46" y="178"/>
                      <a:pt x="46" y="178"/>
                      <a:pt x="46" y="178"/>
                    </a:cubicBezTo>
                    <a:cubicBezTo>
                      <a:pt x="47" y="176"/>
                      <a:pt x="47" y="176"/>
                      <a:pt x="47" y="176"/>
                    </a:cubicBezTo>
                    <a:cubicBezTo>
                      <a:pt x="47" y="175"/>
                      <a:pt x="47" y="175"/>
                      <a:pt x="47" y="175"/>
                    </a:cubicBezTo>
                    <a:cubicBezTo>
                      <a:pt x="48" y="175"/>
                      <a:pt x="48" y="175"/>
                      <a:pt x="48" y="175"/>
                    </a:cubicBezTo>
                    <a:cubicBezTo>
                      <a:pt x="49" y="174"/>
                      <a:pt x="49" y="174"/>
                      <a:pt x="49" y="174"/>
                    </a:cubicBezTo>
                    <a:cubicBezTo>
                      <a:pt x="50" y="173"/>
                      <a:pt x="50" y="173"/>
                      <a:pt x="50" y="173"/>
                    </a:cubicBezTo>
                    <a:cubicBezTo>
                      <a:pt x="51" y="171"/>
                      <a:pt x="51" y="171"/>
                      <a:pt x="51" y="171"/>
                    </a:cubicBezTo>
                    <a:cubicBezTo>
                      <a:pt x="52" y="171"/>
                      <a:pt x="52" y="171"/>
                      <a:pt x="52" y="171"/>
                    </a:cubicBezTo>
                    <a:cubicBezTo>
                      <a:pt x="53" y="171"/>
                      <a:pt x="53" y="171"/>
                      <a:pt x="53" y="171"/>
                    </a:cubicBezTo>
                    <a:cubicBezTo>
                      <a:pt x="54" y="172"/>
                      <a:pt x="54" y="172"/>
                      <a:pt x="54" y="172"/>
                    </a:cubicBezTo>
                    <a:cubicBezTo>
                      <a:pt x="55" y="172"/>
                      <a:pt x="55" y="172"/>
                      <a:pt x="55" y="172"/>
                    </a:cubicBezTo>
                    <a:cubicBezTo>
                      <a:pt x="57" y="172"/>
                      <a:pt x="57" y="172"/>
                      <a:pt x="57" y="172"/>
                    </a:cubicBezTo>
                    <a:cubicBezTo>
                      <a:pt x="57" y="172"/>
                      <a:pt x="57" y="172"/>
                      <a:pt x="57" y="172"/>
                    </a:cubicBezTo>
                    <a:cubicBezTo>
                      <a:pt x="57" y="173"/>
                      <a:pt x="57" y="173"/>
                      <a:pt x="57" y="173"/>
                    </a:cubicBezTo>
                    <a:cubicBezTo>
                      <a:pt x="58" y="172"/>
                      <a:pt x="58" y="172"/>
                      <a:pt x="58" y="172"/>
                    </a:cubicBezTo>
                    <a:cubicBezTo>
                      <a:pt x="59" y="173"/>
                      <a:pt x="59" y="173"/>
                      <a:pt x="59" y="173"/>
                    </a:cubicBezTo>
                    <a:cubicBezTo>
                      <a:pt x="59" y="174"/>
                      <a:pt x="59" y="174"/>
                      <a:pt x="59" y="174"/>
                    </a:cubicBezTo>
                    <a:cubicBezTo>
                      <a:pt x="60" y="175"/>
                      <a:pt x="60" y="175"/>
                      <a:pt x="60" y="175"/>
                    </a:cubicBezTo>
                    <a:cubicBezTo>
                      <a:pt x="60" y="173"/>
                      <a:pt x="60" y="173"/>
                      <a:pt x="60" y="173"/>
                    </a:cubicBezTo>
                    <a:cubicBezTo>
                      <a:pt x="59" y="172"/>
                      <a:pt x="59" y="172"/>
                      <a:pt x="59" y="172"/>
                    </a:cubicBezTo>
                    <a:cubicBezTo>
                      <a:pt x="60" y="172"/>
                      <a:pt x="60" y="172"/>
                      <a:pt x="60" y="172"/>
                    </a:cubicBezTo>
                    <a:cubicBezTo>
                      <a:pt x="60" y="170"/>
                      <a:pt x="60" y="170"/>
                      <a:pt x="60" y="170"/>
                    </a:cubicBezTo>
                    <a:cubicBezTo>
                      <a:pt x="60" y="169"/>
                      <a:pt x="60" y="169"/>
                      <a:pt x="60" y="169"/>
                    </a:cubicBezTo>
                    <a:cubicBezTo>
                      <a:pt x="59" y="169"/>
                      <a:pt x="59" y="169"/>
                      <a:pt x="59" y="169"/>
                    </a:cubicBezTo>
                    <a:cubicBezTo>
                      <a:pt x="59" y="168"/>
                      <a:pt x="59" y="168"/>
                      <a:pt x="59" y="168"/>
                    </a:cubicBezTo>
                    <a:cubicBezTo>
                      <a:pt x="60" y="168"/>
                      <a:pt x="60" y="168"/>
                      <a:pt x="60" y="168"/>
                    </a:cubicBezTo>
                    <a:cubicBezTo>
                      <a:pt x="59" y="167"/>
                      <a:pt x="59" y="167"/>
                      <a:pt x="59" y="167"/>
                    </a:cubicBezTo>
                    <a:cubicBezTo>
                      <a:pt x="60" y="167"/>
                      <a:pt x="60" y="167"/>
                      <a:pt x="60" y="167"/>
                    </a:cubicBezTo>
                    <a:cubicBezTo>
                      <a:pt x="59" y="166"/>
                      <a:pt x="59" y="166"/>
                      <a:pt x="59" y="166"/>
                    </a:cubicBezTo>
                    <a:cubicBezTo>
                      <a:pt x="58" y="166"/>
                      <a:pt x="58" y="166"/>
                      <a:pt x="58" y="166"/>
                    </a:cubicBezTo>
                    <a:cubicBezTo>
                      <a:pt x="57" y="166"/>
                      <a:pt x="57" y="166"/>
                      <a:pt x="57" y="166"/>
                    </a:cubicBezTo>
                    <a:cubicBezTo>
                      <a:pt x="56" y="165"/>
                      <a:pt x="56" y="165"/>
                      <a:pt x="56" y="165"/>
                    </a:cubicBezTo>
                    <a:cubicBezTo>
                      <a:pt x="57" y="164"/>
                      <a:pt x="57" y="164"/>
                      <a:pt x="57" y="164"/>
                    </a:cubicBezTo>
                    <a:cubicBezTo>
                      <a:pt x="57" y="162"/>
                      <a:pt x="57" y="162"/>
                      <a:pt x="57" y="162"/>
                    </a:cubicBezTo>
                    <a:cubicBezTo>
                      <a:pt x="57" y="162"/>
                      <a:pt x="57" y="162"/>
                      <a:pt x="57" y="162"/>
                    </a:cubicBezTo>
                    <a:cubicBezTo>
                      <a:pt x="57" y="161"/>
                      <a:pt x="57" y="161"/>
                      <a:pt x="57" y="161"/>
                    </a:cubicBezTo>
                    <a:cubicBezTo>
                      <a:pt x="57" y="161"/>
                      <a:pt x="57" y="161"/>
                      <a:pt x="57" y="161"/>
                    </a:cubicBezTo>
                    <a:cubicBezTo>
                      <a:pt x="57" y="160"/>
                      <a:pt x="57" y="160"/>
                      <a:pt x="57" y="160"/>
                    </a:cubicBezTo>
                    <a:cubicBezTo>
                      <a:pt x="57" y="160"/>
                      <a:pt x="57" y="160"/>
                      <a:pt x="57" y="160"/>
                    </a:cubicBezTo>
                    <a:cubicBezTo>
                      <a:pt x="57" y="159"/>
                      <a:pt x="57" y="159"/>
                      <a:pt x="57" y="159"/>
                    </a:cubicBezTo>
                    <a:cubicBezTo>
                      <a:pt x="56" y="157"/>
                      <a:pt x="56" y="157"/>
                      <a:pt x="56" y="157"/>
                    </a:cubicBezTo>
                    <a:cubicBezTo>
                      <a:pt x="55" y="156"/>
                      <a:pt x="55" y="156"/>
                      <a:pt x="55" y="156"/>
                    </a:cubicBezTo>
                    <a:cubicBezTo>
                      <a:pt x="53" y="155"/>
                      <a:pt x="53" y="155"/>
                      <a:pt x="53" y="155"/>
                    </a:cubicBezTo>
                    <a:cubicBezTo>
                      <a:pt x="53" y="154"/>
                      <a:pt x="53" y="154"/>
                      <a:pt x="53" y="154"/>
                    </a:cubicBezTo>
                    <a:cubicBezTo>
                      <a:pt x="54" y="154"/>
                      <a:pt x="54" y="154"/>
                      <a:pt x="54" y="154"/>
                    </a:cubicBezTo>
                    <a:cubicBezTo>
                      <a:pt x="55" y="155"/>
                      <a:pt x="55" y="155"/>
                      <a:pt x="55" y="155"/>
                    </a:cubicBezTo>
                    <a:cubicBezTo>
                      <a:pt x="56" y="155"/>
                      <a:pt x="56" y="155"/>
                      <a:pt x="56" y="155"/>
                    </a:cubicBezTo>
                    <a:cubicBezTo>
                      <a:pt x="57" y="155"/>
                      <a:pt x="57" y="155"/>
                      <a:pt x="57" y="155"/>
                    </a:cubicBezTo>
                    <a:cubicBezTo>
                      <a:pt x="59" y="155"/>
                      <a:pt x="59" y="155"/>
                      <a:pt x="59" y="155"/>
                    </a:cubicBezTo>
                    <a:cubicBezTo>
                      <a:pt x="61" y="155"/>
                      <a:pt x="61" y="155"/>
                      <a:pt x="61" y="155"/>
                    </a:cubicBezTo>
                    <a:cubicBezTo>
                      <a:pt x="62" y="156"/>
                      <a:pt x="62" y="156"/>
                      <a:pt x="62" y="156"/>
                    </a:cubicBezTo>
                    <a:cubicBezTo>
                      <a:pt x="62" y="156"/>
                      <a:pt x="62" y="156"/>
                      <a:pt x="62" y="156"/>
                    </a:cubicBezTo>
                    <a:cubicBezTo>
                      <a:pt x="63" y="157"/>
                      <a:pt x="63" y="157"/>
                      <a:pt x="63" y="157"/>
                    </a:cubicBezTo>
                    <a:cubicBezTo>
                      <a:pt x="64" y="158"/>
                      <a:pt x="64" y="158"/>
                      <a:pt x="64" y="158"/>
                    </a:cubicBezTo>
                    <a:cubicBezTo>
                      <a:pt x="64" y="158"/>
                      <a:pt x="64" y="158"/>
                      <a:pt x="64" y="158"/>
                    </a:cubicBezTo>
                    <a:cubicBezTo>
                      <a:pt x="66" y="160"/>
                      <a:pt x="66" y="160"/>
                      <a:pt x="66" y="160"/>
                    </a:cubicBezTo>
                    <a:cubicBezTo>
                      <a:pt x="65" y="160"/>
                      <a:pt x="65" y="160"/>
                      <a:pt x="65" y="160"/>
                    </a:cubicBezTo>
                    <a:cubicBezTo>
                      <a:pt x="64" y="160"/>
                      <a:pt x="64" y="160"/>
                      <a:pt x="64" y="160"/>
                    </a:cubicBezTo>
                    <a:cubicBezTo>
                      <a:pt x="63" y="161"/>
                      <a:pt x="63" y="161"/>
                      <a:pt x="63" y="161"/>
                    </a:cubicBezTo>
                    <a:cubicBezTo>
                      <a:pt x="62" y="161"/>
                      <a:pt x="62" y="161"/>
                      <a:pt x="62" y="161"/>
                    </a:cubicBezTo>
                    <a:cubicBezTo>
                      <a:pt x="62" y="161"/>
                      <a:pt x="62" y="161"/>
                      <a:pt x="62" y="161"/>
                    </a:cubicBezTo>
                    <a:cubicBezTo>
                      <a:pt x="62" y="162"/>
                      <a:pt x="62" y="162"/>
                      <a:pt x="62" y="162"/>
                    </a:cubicBezTo>
                    <a:cubicBezTo>
                      <a:pt x="61" y="162"/>
                      <a:pt x="61" y="162"/>
                      <a:pt x="61" y="162"/>
                    </a:cubicBezTo>
                    <a:cubicBezTo>
                      <a:pt x="61" y="162"/>
                      <a:pt x="61" y="162"/>
                      <a:pt x="61" y="162"/>
                    </a:cubicBezTo>
                    <a:cubicBezTo>
                      <a:pt x="61" y="162"/>
                      <a:pt x="61" y="162"/>
                      <a:pt x="61" y="162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63" y="165"/>
                      <a:pt x="63" y="165"/>
                      <a:pt x="63" y="165"/>
                    </a:cubicBezTo>
                    <a:cubicBezTo>
                      <a:pt x="65" y="167"/>
                      <a:pt x="65" y="167"/>
                      <a:pt x="65" y="167"/>
                    </a:cubicBezTo>
                    <a:cubicBezTo>
                      <a:pt x="66" y="167"/>
                      <a:pt x="66" y="167"/>
                      <a:pt x="66" y="167"/>
                    </a:cubicBezTo>
                    <a:cubicBezTo>
                      <a:pt x="67" y="167"/>
                      <a:pt x="67" y="167"/>
                      <a:pt x="67" y="167"/>
                    </a:cubicBezTo>
                    <a:cubicBezTo>
                      <a:pt x="67" y="168"/>
                      <a:pt x="67" y="168"/>
                      <a:pt x="67" y="168"/>
                    </a:cubicBezTo>
                    <a:cubicBezTo>
                      <a:pt x="68" y="167"/>
                      <a:pt x="68" y="167"/>
                      <a:pt x="68" y="167"/>
                    </a:cubicBezTo>
                    <a:cubicBezTo>
                      <a:pt x="69" y="167"/>
                      <a:pt x="69" y="167"/>
                      <a:pt x="69" y="167"/>
                    </a:cubicBezTo>
                    <a:cubicBezTo>
                      <a:pt x="69" y="167"/>
                      <a:pt x="69" y="167"/>
                      <a:pt x="69" y="167"/>
                    </a:cubicBezTo>
                    <a:cubicBezTo>
                      <a:pt x="71" y="166"/>
                      <a:pt x="71" y="166"/>
                      <a:pt x="71" y="166"/>
                    </a:cubicBezTo>
                    <a:cubicBezTo>
                      <a:pt x="71" y="165"/>
                      <a:pt x="71" y="165"/>
                      <a:pt x="71" y="165"/>
                    </a:cubicBezTo>
                    <a:cubicBezTo>
                      <a:pt x="70" y="164"/>
                      <a:pt x="70" y="164"/>
                      <a:pt x="70" y="164"/>
                    </a:cubicBezTo>
                    <a:cubicBezTo>
                      <a:pt x="71" y="163"/>
                      <a:pt x="71" y="163"/>
                      <a:pt x="71" y="163"/>
                    </a:cubicBezTo>
                    <a:cubicBezTo>
                      <a:pt x="71" y="162"/>
                      <a:pt x="71" y="162"/>
                      <a:pt x="71" y="162"/>
                    </a:cubicBezTo>
                    <a:cubicBezTo>
                      <a:pt x="70" y="162"/>
                      <a:pt x="70" y="162"/>
                      <a:pt x="70" y="162"/>
                    </a:cubicBezTo>
                    <a:cubicBezTo>
                      <a:pt x="71" y="161"/>
                      <a:pt x="71" y="161"/>
                      <a:pt x="71" y="161"/>
                    </a:cubicBezTo>
                    <a:cubicBezTo>
                      <a:pt x="73" y="161"/>
                      <a:pt x="73" y="161"/>
                      <a:pt x="73" y="161"/>
                    </a:cubicBezTo>
                    <a:cubicBezTo>
                      <a:pt x="74" y="161"/>
                      <a:pt x="74" y="161"/>
                      <a:pt x="74" y="161"/>
                    </a:cubicBezTo>
                    <a:cubicBezTo>
                      <a:pt x="75" y="161"/>
                      <a:pt x="75" y="161"/>
                      <a:pt x="75" y="161"/>
                    </a:cubicBezTo>
                    <a:cubicBezTo>
                      <a:pt x="75" y="160"/>
                      <a:pt x="75" y="160"/>
                      <a:pt x="75" y="160"/>
                    </a:cubicBezTo>
                    <a:cubicBezTo>
                      <a:pt x="74" y="160"/>
                      <a:pt x="74" y="160"/>
                      <a:pt x="74" y="160"/>
                    </a:cubicBezTo>
                    <a:cubicBezTo>
                      <a:pt x="73" y="159"/>
                      <a:pt x="73" y="159"/>
                      <a:pt x="73" y="159"/>
                    </a:cubicBezTo>
                    <a:cubicBezTo>
                      <a:pt x="74" y="159"/>
                      <a:pt x="74" y="159"/>
                      <a:pt x="74" y="159"/>
                    </a:cubicBezTo>
                    <a:cubicBezTo>
                      <a:pt x="74" y="159"/>
                      <a:pt x="74" y="159"/>
                      <a:pt x="74" y="159"/>
                    </a:cubicBezTo>
                    <a:cubicBezTo>
                      <a:pt x="75" y="159"/>
                      <a:pt x="75" y="159"/>
                      <a:pt x="75" y="159"/>
                    </a:cubicBezTo>
                    <a:cubicBezTo>
                      <a:pt x="77" y="157"/>
                      <a:pt x="77" y="157"/>
                      <a:pt x="77" y="157"/>
                    </a:cubicBezTo>
                    <a:cubicBezTo>
                      <a:pt x="77" y="157"/>
                      <a:pt x="77" y="157"/>
                      <a:pt x="77" y="157"/>
                    </a:cubicBezTo>
                    <a:cubicBezTo>
                      <a:pt x="79" y="155"/>
                      <a:pt x="79" y="155"/>
                      <a:pt x="79" y="155"/>
                    </a:cubicBezTo>
                    <a:cubicBezTo>
                      <a:pt x="79" y="155"/>
                      <a:pt x="79" y="155"/>
                      <a:pt x="79" y="155"/>
                    </a:cubicBezTo>
                    <a:cubicBezTo>
                      <a:pt x="80" y="154"/>
                      <a:pt x="80" y="154"/>
                      <a:pt x="80" y="154"/>
                    </a:cubicBezTo>
                    <a:cubicBezTo>
                      <a:pt x="81" y="155"/>
                      <a:pt x="81" y="155"/>
                      <a:pt x="81" y="155"/>
                    </a:cubicBezTo>
                    <a:cubicBezTo>
                      <a:pt x="82" y="154"/>
                      <a:pt x="82" y="154"/>
                      <a:pt x="82" y="154"/>
                    </a:cubicBezTo>
                    <a:cubicBezTo>
                      <a:pt x="82" y="154"/>
                      <a:pt x="82" y="154"/>
                      <a:pt x="82" y="154"/>
                    </a:cubicBezTo>
                    <a:cubicBezTo>
                      <a:pt x="84" y="153"/>
                      <a:pt x="84" y="153"/>
                      <a:pt x="84" y="153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84" y="155"/>
                      <a:pt x="84" y="155"/>
                      <a:pt x="84" y="155"/>
                    </a:cubicBezTo>
                    <a:cubicBezTo>
                      <a:pt x="84" y="155"/>
                      <a:pt x="84" y="155"/>
                      <a:pt x="84" y="155"/>
                    </a:cubicBezTo>
                    <a:cubicBezTo>
                      <a:pt x="85" y="154"/>
                      <a:pt x="85" y="154"/>
                      <a:pt x="85" y="154"/>
                    </a:cubicBezTo>
                    <a:cubicBezTo>
                      <a:pt x="86" y="154"/>
                      <a:pt x="86" y="154"/>
                      <a:pt x="86" y="154"/>
                    </a:cubicBezTo>
                    <a:cubicBezTo>
                      <a:pt x="85" y="153"/>
                      <a:pt x="85" y="153"/>
                      <a:pt x="85" y="153"/>
                    </a:cubicBezTo>
                    <a:cubicBezTo>
                      <a:pt x="84" y="153"/>
                      <a:pt x="84" y="153"/>
                      <a:pt x="84" y="153"/>
                    </a:cubicBezTo>
                    <a:cubicBezTo>
                      <a:pt x="84" y="152"/>
                      <a:pt x="84" y="152"/>
                      <a:pt x="84" y="152"/>
                    </a:cubicBezTo>
                    <a:cubicBezTo>
                      <a:pt x="86" y="151"/>
                      <a:pt x="86" y="151"/>
                      <a:pt x="86" y="151"/>
                    </a:cubicBezTo>
                    <a:cubicBezTo>
                      <a:pt x="86" y="151"/>
                      <a:pt x="86" y="151"/>
                      <a:pt x="86" y="151"/>
                    </a:cubicBezTo>
                    <a:cubicBezTo>
                      <a:pt x="86" y="151"/>
                      <a:pt x="86" y="151"/>
                      <a:pt x="86" y="151"/>
                    </a:cubicBezTo>
                    <a:cubicBezTo>
                      <a:pt x="86" y="152"/>
                      <a:pt x="86" y="152"/>
                      <a:pt x="86" y="152"/>
                    </a:cubicBezTo>
                    <a:cubicBezTo>
                      <a:pt x="86" y="152"/>
                      <a:pt x="86" y="152"/>
                      <a:pt x="86" y="152"/>
                    </a:cubicBezTo>
                    <a:cubicBezTo>
                      <a:pt x="87" y="153"/>
                      <a:pt x="87" y="153"/>
                      <a:pt x="87" y="153"/>
                    </a:cubicBezTo>
                    <a:cubicBezTo>
                      <a:pt x="87" y="153"/>
                      <a:pt x="87" y="153"/>
                      <a:pt x="87" y="153"/>
                    </a:cubicBezTo>
                    <a:cubicBezTo>
                      <a:pt x="88" y="152"/>
                      <a:pt x="88" y="152"/>
                      <a:pt x="88" y="152"/>
                    </a:cubicBezTo>
                    <a:cubicBezTo>
                      <a:pt x="87" y="152"/>
                      <a:pt x="87" y="152"/>
                      <a:pt x="87" y="152"/>
                    </a:cubicBezTo>
                    <a:cubicBezTo>
                      <a:pt x="87" y="151"/>
                      <a:pt x="87" y="151"/>
                      <a:pt x="87" y="151"/>
                    </a:cubicBezTo>
                    <a:cubicBezTo>
                      <a:pt x="87" y="150"/>
                      <a:pt x="87" y="150"/>
                      <a:pt x="87" y="150"/>
                    </a:cubicBezTo>
                    <a:cubicBezTo>
                      <a:pt x="87" y="150"/>
                      <a:pt x="87" y="150"/>
                      <a:pt x="87" y="150"/>
                    </a:cubicBezTo>
                    <a:cubicBezTo>
                      <a:pt x="90" y="149"/>
                      <a:pt x="90" y="149"/>
                      <a:pt x="90" y="149"/>
                    </a:cubicBezTo>
                    <a:cubicBezTo>
                      <a:pt x="91" y="149"/>
                      <a:pt x="91" y="149"/>
                      <a:pt x="91" y="149"/>
                    </a:cubicBezTo>
                    <a:cubicBezTo>
                      <a:pt x="92" y="149"/>
                      <a:pt x="92" y="149"/>
                      <a:pt x="92" y="149"/>
                    </a:cubicBezTo>
                    <a:cubicBezTo>
                      <a:pt x="91" y="150"/>
                      <a:pt x="91" y="150"/>
                      <a:pt x="91" y="150"/>
                    </a:cubicBezTo>
                    <a:cubicBezTo>
                      <a:pt x="90" y="150"/>
                      <a:pt x="90" y="150"/>
                      <a:pt x="90" y="150"/>
                    </a:cubicBezTo>
                    <a:cubicBezTo>
                      <a:pt x="88" y="150"/>
                      <a:pt x="88" y="150"/>
                      <a:pt x="88" y="150"/>
                    </a:cubicBezTo>
                    <a:cubicBezTo>
                      <a:pt x="89" y="151"/>
                      <a:pt x="89" y="151"/>
                      <a:pt x="89" y="151"/>
                    </a:cubicBezTo>
                    <a:cubicBezTo>
                      <a:pt x="89" y="151"/>
                      <a:pt x="89" y="151"/>
                      <a:pt x="89" y="151"/>
                    </a:cubicBezTo>
                    <a:cubicBezTo>
                      <a:pt x="90" y="151"/>
                      <a:pt x="90" y="151"/>
                      <a:pt x="90" y="151"/>
                    </a:cubicBezTo>
                    <a:cubicBezTo>
                      <a:pt x="91" y="151"/>
                      <a:pt x="91" y="151"/>
                      <a:pt x="91" y="151"/>
                    </a:cubicBezTo>
                    <a:cubicBezTo>
                      <a:pt x="90" y="152"/>
                      <a:pt x="90" y="152"/>
                      <a:pt x="90" y="152"/>
                    </a:cubicBezTo>
                    <a:cubicBezTo>
                      <a:pt x="90" y="152"/>
                      <a:pt x="90" y="152"/>
                      <a:pt x="90" y="152"/>
                    </a:cubicBezTo>
                    <a:cubicBezTo>
                      <a:pt x="91" y="153"/>
                      <a:pt x="91" y="153"/>
                      <a:pt x="91" y="153"/>
                    </a:cubicBezTo>
                    <a:cubicBezTo>
                      <a:pt x="90" y="153"/>
                      <a:pt x="90" y="153"/>
                      <a:pt x="90" y="153"/>
                    </a:cubicBezTo>
                    <a:cubicBezTo>
                      <a:pt x="89" y="153"/>
                      <a:pt x="89" y="153"/>
                      <a:pt x="89" y="153"/>
                    </a:cubicBezTo>
                    <a:cubicBezTo>
                      <a:pt x="88" y="154"/>
                      <a:pt x="88" y="154"/>
                      <a:pt x="88" y="154"/>
                    </a:cubicBezTo>
                    <a:cubicBezTo>
                      <a:pt x="89" y="155"/>
                      <a:pt x="89" y="155"/>
                      <a:pt x="89" y="155"/>
                    </a:cubicBezTo>
                    <a:cubicBezTo>
                      <a:pt x="89" y="155"/>
                      <a:pt x="89" y="155"/>
                      <a:pt x="89" y="155"/>
                    </a:cubicBezTo>
                    <a:cubicBezTo>
                      <a:pt x="90" y="155"/>
                      <a:pt x="90" y="155"/>
                      <a:pt x="90" y="155"/>
                    </a:cubicBezTo>
                    <a:cubicBezTo>
                      <a:pt x="91" y="155"/>
                      <a:pt x="91" y="155"/>
                      <a:pt x="91" y="155"/>
                    </a:cubicBezTo>
                    <a:cubicBezTo>
                      <a:pt x="91" y="155"/>
                      <a:pt x="91" y="155"/>
                      <a:pt x="91" y="155"/>
                    </a:cubicBezTo>
                    <a:cubicBezTo>
                      <a:pt x="92" y="155"/>
                      <a:pt x="92" y="155"/>
                      <a:pt x="92" y="155"/>
                    </a:cubicBezTo>
                    <a:cubicBezTo>
                      <a:pt x="92" y="156"/>
                      <a:pt x="92" y="156"/>
                      <a:pt x="92" y="156"/>
                    </a:cubicBezTo>
                    <a:cubicBezTo>
                      <a:pt x="92" y="155"/>
                      <a:pt x="92" y="155"/>
                      <a:pt x="92" y="155"/>
                    </a:cubicBezTo>
                    <a:cubicBezTo>
                      <a:pt x="93" y="154"/>
                      <a:pt x="93" y="154"/>
                      <a:pt x="93" y="154"/>
                    </a:cubicBezTo>
                    <a:cubicBezTo>
                      <a:pt x="94" y="154"/>
                      <a:pt x="94" y="154"/>
                      <a:pt x="94" y="154"/>
                    </a:cubicBezTo>
                    <a:cubicBezTo>
                      <a:pt x="94" y="154"/>
                      <a:pt x="94" y="154"/>
                      <a:pt x="94" y="154"/>
                    </a:cubicBezTo>
                    <a:cubicBezTo>
                      <a:pt x="95" y="155"/>
                      <a:pt x="95" y="155"/>
                      <a:pt x="95" y="155"/>
                    </a:cubicBezTo>
                    <a:cubicBezTo>
                      <a:pt x="95" y="155"/>
                      <a:pt x="95" y="155"/>
                      <a:pt x="95" y="155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95" y="153"/>
                      <a:pt x="95" y="153"/>
                      <a:pt x="95" y="153"/>
                    </a:cubicBezTo>
                    <a:cubicBezTo>
                      <a:pt x="95" y="153"/>
                      <a:pt x="95" y="153"/>
                      <a:pt x="95" y="153"/>
                    </a:cubicBezTo>
                    <a:cubicBezTo>
                      <a:pt x="95" y="152"/>
                      <a:pt x="95" y="152"/>
                      <a:pt x="95" y="152"/>
                    </a:cubicBezTo>
                    <a:cubicBezTo>
                      <a:pt x="96" y="152"/>
                      <a:pt x="96" y="152"/>
                      <a:pt x="96" y="152"/>
                    </a:cubicBezTo>
                    <a:cubicBezTo>
                      <a:pt x="97" y="151"/>
                      <a:pt x="97" y="151"/>
                      <a:pt x="97" y="151"/>
                    </a:cubicBezTo>
                    <a:cubicBezTo>
                      <a:pt x="98" y="151"/>
                      <a:pt x="98" y="151"/>
                      <a:pt x="98" y="151"/>
                    </a:cubicBezTo>
                    <a:cubicBezTo>
                      <a:pt x="98" y="151"/>
                      <a:pt x="98" y="151"/>
                      <a:pt x="98" y="151"/>
                    </a:cubicBezTo>
                    <a:cubicBezTo>
                      <a:pt x="99" y="151"/>
                      <a:pt x="99" y="151"/>
                      <a:pt x="99" y="151"/>
                    </a:cubicBezTo>
                    <a:cubicBezTo>
                      <a:pt x="99" y="151"/>
                      <a:pt x="99" y="151"/>
                      <a:pt x="99" y="151"/>
                    </a:cubicBezTo>
                    <a:cubicBezTo>
                      <a:pt x="100" y="151"/>
                      <a:pt x="100" y="151"/>
                      <a:pt x="100" y="151"/>
                    </a:cubicBezTo>
                    <a:cubicBezTo>
                      <a:pt x="102" y="151"/>
                      <a:pt x="102" y="151"/>
                      <a:pt x="102" y="151"/>
                    </a:cubicBezTo>
                    <a:cubicBezTo>
                      <a:pt x="102" y="151"/>
                      <a:pt x="102" y="151"/>
                      <a:pt x="102" y="151"/>
                    </a:cubicBezTo>
                    <a:cubicBezTo>
                      <a:pt x="102" y="150"/>
                      <a:pt x="102" y="150"/>
                      <a:pt x="102" y="150"/>
                    </a:cubicBezTo>
                    <a:cubicBezTo>
                      <a:pt x="103" y="150"/>
                      <a:pt x="103" y="150"/>
                      <a:pt x="103" y="150"/>
                    </a:cubicBezTo>
                    <a:cubicBezTo>
                      <a:pt x="104" y="150"/>
                      <a:pt x="104" y="150"/>
                      <a:pt x="104" y="150"/>
                    </a:cubicBezTo>
                    <a:cubicBezTo>
                      <a:pt x="104" y="149"/>
                      <a:pt x="104" y="149"/>
                      <a:pt x="104" y="149"/>
                    </a:cubicBezTo>
                    <a:cubicBezTo>
                      <a:pt x="105" y="149"/>
                      <a:pt x="105" y="149"/>
                      <a:pt x="105" y="149"/>
                    </a:cubicBezTo>
                    <a:cubicBezTo>
                      <a:pt x="106" y="148"/>
                      <a:pt x="106" y="148"/>
                      <a:pt x="106" y="148"/>
                    </a:cubicBezTo>
                    <a:cubicBezTo>
                      <a:pt x="107" y="147"/>
                      <a:pt x="107" y="147"/>
                      <a:pt x="107" y="147"/>
                    </a:cubicBezTo>
                    <a:cubicBezTo>
                      <a:pt x="107" y="147"/>
                      <a:pt x="107" y="147"/>
                      <a:pt x="107" y="147"/>
                    </a:cubicBezTo>
                    <a:cubicBezTo>
                      <a:pt x="108" y="147"/>
                      <a:pt x="108" y="147"/>
                      <a:pt x="108" y="147"/>
                    </a:cubicBezTo>
                    <a:cubicBezTo>
                      <a:pt x="108" y="147"/>
                      <a:pt x="108" y="147"/>
                      <a:pt x="108" y="147"/>
                    </a:cubicBezTo>
                    <a:cubicBezTo>
                      <a:pt x="107" y="148"/>
                      <a:pt x="107" y="148"/>
                      <a:pt x="107" y="148"/>
                    </a:cubicBezTo>
                    <a:cubicBezTo>
                      <a:pt x="108" y="148"/>
                      <a:pt x="108" y="148"/>
                      <a:pt x="108" y="148"/>
                    </a:cubicBezTo>
                    <a:cubicBezTo>
                      <a:pt x="109" y="149"/>
                      <a:pt x="109" y="149"/>
                      <a:pt x="109" y="149"/>
                    </a:cubicBezTo>
                    <a:cubicBezTo>
                      <a:pt x="109" y="150"/>
                      <a:pt x="109" y="150"/>
                      <a:pt x="109" y="150"/>
                    </a:cubicBezTo>
                    <a:cubicBezTo>
                      <a:pt x="108" y="150"/>
                      <a:pt x="108" y="150"/>
                      <a:pt x="108" y="150"/>
                    </a:cubicBezTo>
                    <a:cubicBezTo>
                      <a:pt x="109" y="151"/>
                      <a:pt x="109" y="151"/>
                      <a:pt x="109" y="151"/>
                    </a:cubicBezTo>
                    <a:cubicBezTo>
                      <a:pt x="109" y="152"/>
                      <a:pt x="109" y="152"/>
                      <a:pt x="109" y="152"/>
                    </a:cubicBezTo>
                    <a:cubicBezTo>
                      <a:pt x="109" y="152"/>
                      <a:pt x="109" y="152"/>
                      <a:pt x="109" y="152"/>
                    </a:cubicBezTo>
                    <a:cubicBezTo>
                      <a:pt x="111" y="152"/>
                      <a:pt x="111" y="152"/>
                      <a:pt x="111" y="152"/>
                    </a:cubicBezTo>
                    <a:cubicBezTo>
                      <a:pt x="112" y="152"/>
                      <a:pt x="112" y="152"/>
                      <a:pt x="112" y="152"/>
                    </a:cubicBezTo>
                    <a:cubicBezTo>
                      <a:pt x="112" y="151"/>
                      <a:pt x="112" y="151"/>
                      <a:pt x="112" y="151"/>
                    </a:cubicBezTo>
                    <a:cubicBezTo>
                      <a:pt x="111" y="151"/>
                      <a:pt x="111" y="151"/>
                      <a:pt x="111" y="151"/>
                    </a:cubicBezTo>
                    <a:cubicBezTo>
                      <a:pt x="110" y="150"/>
                      <a:pt x="110" y="150"/>
                      <a:pt x="110" y="150"/>
                    </a:cubicBezTo>
                    <a:cubicBezTo>
                      <a:pt x="111" y="150"/>
                      <a:pt x="111" y="150"/>
                      <a:pt x="111" y="150"/>
                    </a:cubicBezTo>
                    <a:cubicBezTo>
                      <a:pt x="111" y="149"/>
                      <a:pt x="111" y="149"/>
                      <a:pt x="111" y="149"/>
                    </a:cubicBezTo>
                    <a:cubicBezTo>
                      <a:pt x="112" y="150"/>
                      <a:pt x="112" y="150"/>
                      <a:pt x="112" y="150"/>
                    </a:cubicBezTo>
                    <a:cubicBezTo>
                      <a:pt x="113" y="149"/>
                      <a:pt x="113" y="149"/>
                      <a:pt x="113" y="149"/>
                    </a:cubicBezTo>
                    <a:cubicBezTo>
                      <a:pt x="114" y="148"/>
                      <a:pt x="114" y="148"/>
                      <a:pt x="114" y="148"/>
                    </a:cubicBezTo>
                    <a:cubicBezTo>
                      <a:pt x="114" y="148"/>
                      <a:pt x="114" y="148"/>
                      <a:pt x="114" y="148"/>
                    </a:cubicBezTo>
                    <a:cubicBezTo>
                      <a:pt x="115" y="148"/>
                      <a:pt x="115" y="148"/>
                      <a:pt x="115" y="14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5" y="147"/>
                      <a:pt x="115" y="147"/>
                      <a:pt x="115" y="147"/>
                    </a:cubicBezTo>
                    <a:cubicBezTo>
                      <a:pt x="114" y="147"/>
                      <a:pt x="114" y="147"/>
                      <a:pt x="114" y="147"/>
                    </a:cubicBezTo>
                    <a:cubicBezTo>
                      <a:pt x="114" y="146"/>
                      <a:pt x="114" y="146"/>
                      <a:pt x="114" y="146"/>
                    </a:cubicBezTo>
                    <a:cubicBezTo>
                      <a:pt x="113" y="145"/>
                      <a:pt x="113" y="145"/>
                      <a:pt x="113" y="145"/>
                    </a:cubicBezTo>
                    <a:cubicBezTo>
                      <a:pt x="112" y="145"/>
                      <a:pt x="112" y="145"/>
                      <a:pt x="112" y="145"/>
                    </a:cubicBezTo>
                    <a:cubicBezTo>
                      <a:pt x="112" y="145"/>
                      <a:pt x="112" y="145"/>
                      <a:pt x="112" y="145"/>
                    </a:cubicBezTo>
                    <a:cubicBezTo>
                      <a:pt x="112" y="145"/>
                      <a:pt x="112" y="145"/>
                      <a:pt x="112" y="145"/>
                    </a:cubicBezTo>
                    <a:cubicBezTo>
                      <a:pt x="111" y="143"/>
                      <a:pt x="111" y="143"/>
                      <a:pt x="111" y="143"/>
                    </a:cubicBezTo>
                    <a:cubicBezTo>
                      <a:pt x="111" y="143"/>
                      <a:pt x="111" y="143"/>
                      <a:pt x="111" y="143"/>
                    </a:cubicBezTo>
                    <a:cubicBezTo>
                      <a:pt x="110" y="142"/>
                      <a:pt x="110" y="142"/>
                      <a:pt x="110" y="142"/>
                    </a:cubicBezTo>
                    <a:cubicBezTo>
                      <a:pt x="110" y="142"/>
                      <a:pt x="110" y="142"/>
                      <a:pt x="110" y="142"/>
                    </a:cubicBezTo>
                    <a:cubicBezTo>
                      <a:pt x="111" y="141"/>
                      <a:pt x="111" y="141"/>
                      <a:pt x="111" y="141"/>
                    </a:cubicBezTo>
                    <a:cubicBezTo>
                      <a:pt x="111" y="141"/>
                      <a:pt x="111" y="141"/>
                      <a:pt x="111" y="141"/>
                    </a:cubicBezTo>
                    <a:cubicBezTo>
                      <a:pt x="110" y="140"/>
                      <a:pt x="110" y="140"/>
                      <a:pt x="110" y="140"/>
                    </a:cubicBezTo>
                    <a:cubicBezTo>
                      <a:pt x="111" y="139"/>
                      <a:pt x="111" y="139"/>
                      <a:pt x="111" y="139"/>
                    </a:cubicBezTo>
                    <a:cubicBezTo>
                      <a:pt x="112" y="140"/>
                      <a:pt x="112" y="140"/>
                      <a:pt x="112" y="140"/>
                    </a:cubicBezTo>
                    <a:cubicBezTo>
                      <a:pt x="112" y="139"/>
                      <a:pt x="112" y="139"/>
                      <a:pt x="112" y="139"/>
                    </a:cubicBezTo>
                    <a:cubicBezTo>
                      <a:pt x="113" y="140"/>
                      <a:pt x="113" y="140"/>
                      <a:pt x="113" y="140"/>
                    </a:cubicBezTo>
                    <a:cubicBezTo>
                      <a:pt x="114" y="140"/>
                      <a:pt x="114" y="140"/>
                      <a:pt x="114" y="140"/>
                    </a:cubicBezTo>
                    <a:cubicBezTo>
                      <a:pt x="115" y="140"/>
                      <a:pt x="115" y="140"/>
                      <a:pt x="115" y="140"/>
                    </a:cubicBezTo>
                    <a:cubicBezTo>
                      <a:pt x="118" y="140"/>
                      <a:pt x="118" y="140"/>
                      <a:pt x="118" y="140"/>
                    </a:cubicBezTo>
                    <a:cubicBezTo>
                      <a:pt x="122" y="140"/>
                      <a:pt x="122" y="140"/>
                      <a:pt x="122" y="140"/>
                    </a:cubicBezTo>
                    <a:cubicBezTo>
                      <a:pt x="123" y="141"/>
                      <a:pt x="123" y="141"/>
                      <a:pt x="123" y="141"/>
                    </a:cubicBezTo>
                    <a:cubicBezTo>
                      <a:pt x="126" y="141"/>
                      <a:pt x="126" y="141"/>
                      <a:pt x="126" y="141"/>
                    </a:cubicBezTo>
                    <a:cubicBezTo>
                      <a:pt x="126" y="142"/>
                      <a:pt x="126" y="142"/>
                      <a:pt x="126" y="142"/>
                    </a:cubicBezTo>
                    <a:cubicBezTo>
                      <a:pt x="126" y="142"/>
                      <a:pt x="126" y="142"/>
                      <a:pt x="126" y="142"/>
                    </a:cubicBezTo>
                    <a:cubicBezTo>
                      <a:pt x="127" y="143"/>
                      <a:pt x="127" y="143"/>
                      <a:pt x="127" y="143"/>
                    </a:cubicBezTo>
                    <a:cubicBezTo>
                      <a:pt x="127" y="143"/>
                      <a:pt x="127" y="143"/>
                      <a:pt x="127" y="143"/>
                    </a:cubicBezTo>
                    <a:cubicBezTo>
                      <a:pt x="129" y="142"/>
                      <a:pt x="129" y="142"/>
                      <a:pt x="129" y="142"/>
                    </a:cubicBezTo>
                    <a:cubicBezTo>
                      <a:pt x="129" y="143"/>
                      <a:pt x="129" y="143"/>
                      <a:pt x="129" y="143"/>
                    </a:cubicBezTo>
                    <a:cubicBezTo>
                      <a:pt x="130" y="143"/>
                      <a:pt x="130" y="143"/>
                      <a:pt x="130" y="143"/>
                    </a:cubicBezTo>
                    <a:cubicBezTo>
                      <a:pt x="130" y="144"/>
                      <a:pt x="130" y="144"/>
                      <a:pt x="130" y="144"/>
                    </a:cubicBezTo>
                    <a:cubicBezTo>
                      <a:pt x="132" y="144"/>
                      <a:pt x="132" y="144"/>
                      <a:pt x="132" y="144"/>
                    </a:cubicBezTo>
                    <a:cubicBezTo>
                      <a:pt x="134" y="145"/>
                      <a:pt x="134" y="145"/>
                      <a:pt x="134" y="145"/>
                    </a:cubicBezTo>
                    <a:cubicBezTo>
                      <a:pt x="137" y="145"/>
                      <a:pt x="137" y="145"/>
                      <a:pt x="137" y="145"/>
                    </a:cubicBezTo>
                    <a:cubicBezTo>
                      <a:pt x="137" y="146"/>
                      <a:pt x="137" y="146"/>
                      <a:pt x="137" y="146"/>
                    </a:cubicBezTo>
                    <a:cubicBezTo>
                      <a:pt x="138" y="147"/>
                      <a:pt x="138" y="147"/>
                      <a:pt x="138" y="147"/>
                    </a:cubicBezTo>
                    <a:cubicBezTo>
                      <a:pt x="139" y="147"/>
                      <a:pt x="139" y="147"/>
                      <a:pt x="139" y="147"/>
                    </a:cubicBezTo>
                    <a:cubicBezTo>
                      <a:pt x="141" y="148"/>
                      <a:pt x="141" y="148"/>
                      <a:pt x="141" y="148"/>
                    </a:cubicBezTo>
                    <a:cubicBezTo>
                      <a:pt x="142" y="150"/>
                      <a:pt x="142" y="150"/>
                      <a:pt x="142" y="150"/>
                    </a:cubicBezTo>
                    <a:cubicBezTo>
                      <a:pt x="143" y="150"/>
                      <a:pt x="143" y="150"/>
                      <a:pt x="143" y="150"/>
                    </a:cubicBezTo>
                    <a:cubicBezTo>
                      <a:pt x="143" y="150"/>
                      <a:pt x="143" y="150"/>
                      <a:pt x="143" y="150"/>
                    </a:cubicBezTo>
                    <a:cubicBezTo>
                      <a:pt x="142" y="149"/>
                      <a:pt x="142" y="149"/>
                      <a:pt x="142" y="149"/>
                    </a:cubicBezTo>
                    <a:cubicBezTo>
                      <a:pt x="143" y="148"/>
                      <a:pt x="143" y="148"/>
                      <a:pt x="143" y="148"/>
                    </a:cubicBezTo>
                    <a:cubicBezTo>
                      <a:pt x="143" y="148"/>
                      <a:pt x="143" y="148"/>
                      <a:pt x="143" y="148"/>
                    </a:cubicBezTo>
                    <a:cubicBezTo>
                      <a:pt x="143" y="147"/>
                      <a:pt x="143" y="147"/>
                      <a:pt x="143" y="147"/>
                    </a:cubicBezTo>
                    <a:cubicBezTo>
                      <a:pt x="143" y="147"/>
                      <a:pt x="143" y="147"/>
                      <a:pt x="143" y="147"/>
                    </a:cubicBezTo>
                    <a:cubicBezTo>
                      <a:pt x="143" y="144"/>
                      <a:pt x="143" y="144"/>
                      <a:pt x="143" y="144"/>
                    </a:cubicBezTo>
                    <a:cubicBezTo>
                      <a:pt x="144" y="144"/>
                      <a:pt x="144" y="144"/>
                      <a:pt x="144" y="144"/>
                    </a:cubicBezTo>
                    <a:cubicBezTo>
                      <a:pt x="143" y="144"/>
                      <a:pt x="143" y="144"/>
                      <a:pt x="143" y="144"/>
                    </a:cubicBezTo>
                    <a:cubicBezTo>
                      <a:pt x="143" y="144"/>
                      <a:pt x="143" y="144"/>
                      <a:pt x="143" y="14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44"/>
                      <a:pt x="141" y="144"/>
                      <a:pt x="141" y="144"/>
                    </a:cubicBezTo>
                    <a:cubicBezTo>
                      <a:pt x="140" y="144"/>
                      <a:pt x="140" y="144"/>
                      <a:pt x="140" y="144"/>
                    </a:cubicBezTo>
                    <a:cubicBezTo>
                      <a:pt x="138" y="142"/>
                      <a:pt x="138" y="142"/>
                      <a:pt x="138" y="142"/>
                    </a:cubicBezTo>
                    <a:cubicBezTo>
                      <a:pt x="138" y="142"/>
                      <a:pt x="138" y="142"/>
                      <a:pt x="138" y="142"/>
                    </a:cubicBezTo>
                    <a:cubicBezTo>
                      <a:pt x="137" y="141"/>
                      <a:pt x="137" y="141"/>
                      <a:pt x="137" y="141"/>
                    </a:cubicBezTo>
                    <a:cubicBezTo>
                      <a:pt x="137" y="140"/>
                      <a:pt x="137" y="140"/>
                      <a:pt x="137" y="140"/>
                    </a:cubicBezTo>
                    <a:cubicBezTo>
                      <a:pt x="137" y="139"/>
                      <a:pt x="137" y="139"/>
                      <a:pt x="137" y="139"/>
                    </a:cubicBezTo>
                    <a:cubicBezTo>
                      <a:pt x="136" y="140"/>
                      <a:pt x="136" y="140"/>
                      <a:pt x="136" y="140"/>
                    </a:cubicBezTo>
                    <a:cubicBezTo>
                      <a:pt x="135" y="140"/>
                      <a:pt x="135" y="140"/>
                      <a:pt x="135" y="140"/>
                    </a:cubicBezTo>
                    <a:cubicBezTo>
                      <a:pt x="134" y="140"/>
                      <a:pt x="134" y="140"/>
                      <a:pt x="134" y="140"/>
                    </a:cubicBezTo>
                    <a:cubicBezTo>
                      <a:pt x="133" y="139"/>
                      <a:pt x="133" y="139"/>
                      <a:pt x="133" y="139"/>
                    </a:cubicBezTo>
                    <a:cubicBezTo>
                      <a:pt x="133" y="140"/>
                      <a:pt x="133" y="140"/>
                      <a:pt x="133" y="140"/>
                    </a:cubicBezTo>
                    <a:cubicBezTo>
                      <a:pt x="132" y="138"/>
                      <a:pt x="132" y="138"/>
                      <a:pt x="132" y="138"/>
                    </a:cubicBezTo>
                    <a:cubicBezTo>
                      <a:pt x="132" y="138"/>
                      <a:pt x="132" y="138"/>
                      <a:pt x="132" y="138"/>
                    </a:cubicBezTo>
                    <a:cubicBezTo>
                      <a:pt x="131" y="136"/>
                      <a:pt x="131" y="136"/>
                      <a:pt x="131" y="136"/>
                    </a:cubicBezTo>
                    <a:cubicBezTo>
                      <a:pt x="131" y="136"/>
                      <a:pt x="131" y="136"/>
                      <a:pt x="131" y="136"/>
                    </a:cubicBezTo>
                    <a:cubicBezTo>
                      <a:pt x="132" y="136"/>
                      <a:pt x="132" y="136"/>
                      <a:pt x="132" y="136"/>
                    </a:cubicBezTo>
                    <a:cubicBezTo>
                      <a:pt x="132" y="135"/>
                      <a:pt x="132" y="135"/>
                      <a:pt x="132" y="135"/>
                    </a:cubicBezTo>
                    <a:cubicBezTo>
                      <a:pt x="132" y="134"/>
                      <a:pt x="132" y="134"/>
                      <a:pt x="132" y="134"/>
                    </a:cubicBezTo>
                    <a:cubicBezTo>
                      <a:pt x="131" y="134"/>
                      <a:pt x="131" y="134"/>
                      <a:pt x="131" y="134"/>
                    </a:cubicBezTo>
                    <a:cubicBezTo>
                      <a:pt x="131" y="133"/>
                      <a:pt x="131" y="133"/>
                      <a:pt x="131" y="133"/>
                    </a:cubicBezTo>
                    <a:cubicBezTo>
                      <a:pt x="132" y="132"/>
                      <a:pt x="132" y="132"/>
                      <a:pt x="132" y="132"/>
                    </a:cubicBezTo>
                    <a:cubicBezTo>
                      <a:pt x="132" y="132"/>
                      <a:pt x="132" y="132"/>
                      <a:pt x="132" y="132"/>
                    </a:cubicBezTo>
                    <a:cubicBezTo>
                      <a:pt x="131" y="131"/>
                      <a:pt x="131" y="131"/>
                      <a:pt x="131" y="131"/>
                    </a:cubicBezTo>
                    <a:cubicBezTo>
                      <a:pt x="130" y="131"/>
                      <a:pt x="130" y="131"/>
                      <a:pt x="130" y="131"/>
                    </a:cubicBezTo>
                    <a:cubicBezTo>
                      <a:pt x="130" y="130"/>
                      <a:pt x="130" y="130"/>
                      <a:pt x="130" y="130"/>
                    </a:cubicBezTo>
                    <a:cubicBezTo>
                      <a:pt x="129" y="129"/>
                      <a:pt x="129" y="129"/>
                      <a:pt x="129" y="129"/>
                    </a:cubicBezTo>
                    <a:cubicBezTo>
                      <a:pt x="129" y="130"/>
                      <a:pt x="129" y="130"/>
                      <a:pt x="129" y="130"/>
                    </a:cubicBezTo>
                    <a:cubicBezTo>
                      <a:pt x="128" y="129"/>
                      <a:pt x="128" y="129"/>
                      <a:pt x="128" y="129"/>
                    </a:cubicBezTo>
                    <a:cubicBezTo>
                      <a:pt x="128" y="127"/>
                      <a:pt x="128" y="127"/>
                      <a:pt x="128" y="127"/>
                    </a:cubicBezTo>
                    <a:cubicBezTo>
                      <a:pt x="128" y="127"/>
                      <a:pt x="128" y="127"/>
                      <a:pt x="128" y="127"/>
                    </a:cubicBezTo>
                    <a:cubicBezTo>
                      <a:pt x="128" y="126"/>
                      <a:pt x="128" y="126"/>
                      <a:pt x="128" y="126"/>
                    </a:cubicBezTo>
                    <a:cubicBezTo>
                      <a:pt x="127" y="125"/>
                      <a:pt x="127" y="125"/>
                      <a:pt x="127" y="125"/>
                    </a:cubicBezTo>
                    <a:cubicBezTo>
                      <a:pt x="128" y="125"/>
                      <a:pt x="128" y="125"/>
                      <a:pt x="128" y="125"/>
                    </a:cubicBezTo>
                    <a:cubicBezTo>
                      <a:pt x="130" y="123"/>
                      <a:pt x="130" y="123"/>
                      <a:pt x="130" y="123"/>
                    </a:cubicBezTo>
                    <a:cubicBezTo>
                      <a:pt x="131" y="122"/>
                      <a:pt x="131" y="122"/>
                      <a:pt x="131" y="122"/>
                    </a:cubicBezTo>
                    <a:cubicBezTo>
                      <a:pt x="131" y="122"/>
                      <a:pt x="131" y="122"/>
                      <a:pt x="131" y="122"/>
                    </a:cubicBezTo>
                    <a:cubicBezTo>
                      <a:pt x="130" y="121"/>
                      <a:pt x="130" y="121"/>
                      <a:pt x="130" y="121"/>
                    </a:cubicBezTo>
                    <a:cubicBezTo>
                      <a:pt x="130" y="120"/>
                      <a:pt x="130" y="120"/>
                      <a:pt x="130" y="120"/>
                    </a:cubicBezTo>
                    <a:cubicBezTo>
                      <a:pt x="131" y="119"/>
                      <a:pt x="131" y="119"/>
                      <a:pt x="131" y="119"/>
                    </a:cubicBezTo>
                    <a:cubicBezTo>
                      <a:pt x="130" y="118"/>
                      <a:pt x="130" y="118"/>
                      <a:pt x="130" y="118"/>
                    </a:cubicBezTo>
                    <a:cubicBezTo>
                      <a:pt x="130" y="117"/>
                      <a:pt x="130" y="117"/>
                      <a:pt x="130" y="117"/>
                    </a:cubicBezTo>
                    <a:cubicBezTo>
                      <a:pt x="130" y="116"/>
                      <a:pt x="130" y="116"/>
                      <a:pt x="130" y="116"/>
                    </a:cubicBezTo>
                    <a:cubicBezTo>
                      <a:pt x="130" y="115"/>
                      <a:pt x="130" y="115"/>
                      <a:pt x="130" y="115"/>
                    </a:cubicBezTo>
                    <a:cubicBezTo>
                      <a:pt x="130" y="115"/>
                      <a:pt x="130" y="115"/>
                      <a:pt x="130" y="115"/>
                    </a:cubicBezTo>
                    <a:cubicBezTo>
                      <a:pt x="130" y="114"/>
                      <a:pt x="130" y="114"/>
                      <a:pt x="130" y="114"/>
                    </a:cubicBezTo>
                    <a:cubicBezTo>
                      <a:pt x="130" y="113"/>
                      <a:pt x="130" y="113"/>
                      <a:pt x="130" y="113"/>
                    </a:cubicBezTo>
                    <a:cubicBezTo>
                      <a:pt x="130" y="112"/>
                      <a:pt x="130" y="112"/>
                      <a:pt x="130" y="112"/>
                    </a:cubicBezTo>
                    <a:cubicBezTo>
                      <a:pt x="130" y="111"/>
                      <a:pt x="130" y="111"/>
                      <a:pt x="130" y="111"/>
                    </a:cubicBezTo>
                    <a:cubicBezTo>
                      <a:pt x="130" y="110"/>
                      <a:pt x="130" y="110"/>
                      <a:pt x="130" y="110"/>
                    </a:cubicBezTo>
                    <a:cubicBezTo>
                      <a:pt x="130" y="108"/>
                      <a:pt x="130" y="108"/>
                      <a:pt x="130" y="108"/>
                    </a:cubicBezTo>
                    <a:cubicBezTo>
                      <a:pt x="130" y="108"/>
                      <a:pt x="130" y="108"/>
                      <a:pt x="130" y="108"/>
                    </a:cubicBezTo>
                    <a:cubicBezTo>
                      <a:pt x="131" y="108"/>
                      <a:pt x="131" y="108"/>
                      <a:pt x="131" y="108"/>
                    </a:cubicBezTo>
                    <a:cubicBezTo>
                      <a:pt x="131" y="109"/>
                      <a:pt x="131" y="109"/>
                      <a:pt x="131" y="109"/>
                    </a:cubicBezTo>
                    <a:cubicBezTo>
                      <a:pt x="131" y="109"/>
                      <a:pt x="131" y="109"/>
                      <a:pt x="131" y="109"/>
                    </a:cubicBezTo>
                    <a:cubicBezTo>
                      <a:pt x="132" y="109"/>
                      <a:pt x="132" y="109"/>
                      <a:pt x="132" y="109"/>
                    </a:cubicBezTo>
                    <a:cubicBezTo>
                      <a:pt x="133" y="109"/>
                      <a:pt x="133" y="109"/>
                      <a:pt x="133" y="109"/>
                    </a:cubicBezTo>
                    <a:cubicBezTo>
                      <a:pt x="135" y="108"/>
                      <a:pt x="135" y="108"/>
                      <a:pt x="135" y="108"/>
                    </a:cubicBezTo>
                    <a:cubicBezTo>
                      <a:pt x="135" y="108"/>
                      <a:pt x="135" y="108"/>
                      <a:pt x="135" y="108"/>
                    </a:cubicBezTo>
                    <a:cubicBezTo>
                      <a:pt x="136" y="109"/>
                      <a:pt x="136" y="109"/>
                      <a:pt x="136" y="109"/>
                    </a:cubicBezTo>
                    <a:cubicBezTo>
                      <a:pt x="137" y="108"/>
                      <a:pt x="137" y="108"/>
                      <a:pt x="137" y="108"/>
                    </a:cubicBezTo>
                    <a:cubicBezTo>
                      <a:pt x="138" y="108"/>
                      <a:pt x="138" y="108"/>
                      <a:pt x="138" y="108"/>
                    </a:cubicBezTo>
                    <a:cubicBezTo>
                      <a:pt x="140" y="109"/>
                      <a:pt x="140" y="109"/>
                      <a:pt x="140" y="109"/>
                    </a:cubicBezTo>
                    <a:cubicBezTo>
                      <a:pt x="142" y="109"/>
                      <a:pt x="142" y="109"/>
                      <a:pt x="142" y="109"/>
                    </a:cubicBezTo>
                    <a:cubicBezTo>
                      <a:pt x="142" y="109"/>
                      <a:pt x="142" y="109"/>
                      <a:pt x="142" y="109"/>
                    </a:cubicBezTo>
                    <a:cubicBezTo>
                      <a:pt x="143" y="110"/>
                      <a:pt x="143" y="110"/>
                      <a:pt x="143" y="110"/>
                    </a:cubicBezTo>
                    <a:cubicBezTo>
                      <a:pt x="142" y="110"/>
                      <a:pt x="142" y="110"/>
                      <a:pt x="142" y="110"/>
                    </a:cubicBezTo>
                    <a:cubicBezTo>
                      <a:pt x="143" y="111"/>
                      <a:pt x="143" y="111"/>
                      <a:pt x="143" y="111"/>
                    </a:cubicBezTo>
                    <a:cubicBezTo>
                      <a:pt x="143" y="112"/>
                      <a:pt x="143" y="112"/>
                      <a:pt x="143" y="112"/>
                    </a:cubicBezTo>
                    <a:cubicBezTo>
                      <a:pt x="143" y="113"/>
                      <a:pt x="143" y="113"/>
                      <a:pt x="143" y="113"/>
                    </a:cubicBezTo>
                    <a:cubicBezTo>
                      <a:pt x="143" y="114"/>
                      <a:pt x="143" y="114"/>
                      <a:pt x="143" y="114"/>
                    </a:cubicBezTo>
                    <a:cubicBezTo>
                      <a:pt x="144" y="115"/>
                      <a:pt x="144" y="115"/>
                      <a:pt x="144" y="115"/>
                    </a:cubicBezTo>
                    <a:cubicBezTo>
                      <a:pt x="143" y="118"/>
                      <a:pt x="143" y="118"/>
                      <a:pt x="143" y="118"/>
                    </a:cubicBezTo>
                    <a:cubicBezTo>
                      <a:pt x="144" y="118"/>
                      <a:pt x="144" y="118"/>
                      <a:pt x="144" y="118"/>
                    </a:cubicBezTo>
                    <a:cubicBezTo>
                      <a:pt x="144" y="119"/>
                      <a:pt x="144" y="119"/>
                      <a:pt x="144" y="119"/>
                    </a:cubicBezTo>
                    <a:cubicBezTo>
                      <a:pt x="144" y="119"/>
                      <a:pt x="144" y="119"/>
                      <a:pt x="144" y="119"/>
                    </a:cubicBezTo>
                    <a:cubicBezTo>
                      <a:pt x="144" y="120"/>
                      <a:pt x="144" y="120"/>
                      <a:pt x="144" y="120"/>
                    </a:cubicBezTo>
                    <a:cubicBezTo>
                      <a:pt x="143" y="120"/>
                      <a:pt x="143" y="120"/>
                      <a:pt x="143" y="120"/>
                    </a:cubicBezTo>
                    <a:cubicBezTo>
                      <a:pt x="144" y="121"/>
                      <a:pt x="144" y="121"/>
                      <a:pt x="144" y="121"/>
                    </a:cubicBezTo>
                    <a:cubicBezTo>
                      <a:pt x="144" y="122"/>
                      <a:pt x="144" y="122"/>
                      <a:pt x="144" y="122"/>
                    </a:cubicBezTo>
                    <a:cubicBezTo>
                      <a:pt x="145" y="123"/>
                      <a:pt x="145" y="123"/>
                      <a:pt x="145" y="123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6" y="124"/>
                      <a:pt x="146" y="124"/>
                      <a:pt x="146" y="124"/>
                    </a:cubicBezTo>
                    <a:cubicBezTo>
                      <a:pt x="147" y="123"/>
                      <a:pt x="147" y="123"/>
                      <a:pt x="147" y="123"/>
                    </a:cubicBezTo>
                    <a:cubicBezTo>
                      <a:pt x="147" y="124"/>
                      <a:pt x="147" y="124"/>
                      <a:pt x="147" y="124"/>
                    </a:cubicBezTo>
                    <a:cubicBezTo>
                      <a:pt x="148" y="125"/>
                      <a:pt x="148" y="125"/>
                      <a:pt x="148" y="125"/>
                    </a:cubicBezTo>
                    <a:cubicBezTo>
                      <a:pt x="149" y="126"/>
                      <a:pt x="149" y="126"/>
                      <a:pt x="149" y="126"/>
                    </a:cubicBezTo>
                    <a:cubicBezTo>
                      <a:pt x="149" y="127"/>
                      <a:pt x="149" y="127"/>
                      <a:pt x="149" y="127"/>
                    </a:cubicBezTo>
                    <a:cubicBezTo>
                      <a:pt x="150" y="129"/>
                      <a:pt x="150" y="129"/>
                      <a:pt x="150" y="129"/>
                    </a:cubicBezTo>
                    <a:cubicBezTo>
                      <a:pt x="150" y="130"/>
                      <a:pt x="150" y="130"/>
                      <a:pt x="150" y="130"/>
                    </a:cubicBezTo>
                    <a:cubicBezTo>
                      <a:pt x="150" y="130"/>
                      <a:pt x="150" y="130"/>
                      <a:pt x="150" y="130"/>
                    </a:cubicBezTo>
                    <a:cubicBezTo>
                      <a:pt x="150" y="131"/>
                      <a:pt x="150" y="131"/>
                      <a:pt x="150" y="131"/>
                    </a:cubicBezTo>
                    <a:cubicBezTo>
                      <a:pt x="151" y="132"/>
                      <a:pt x="151" y="132"/>
                      <a:pt x="151" y="132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52" y="135"/>
                      <a:pt x="152" y="135"/>
                      <a:pt x="152" y="135"/>
                    </a:cubicBezTo>
                    <a:cubicBezTo>
                      <a:pt x="152" y="136"/>
                      <a:pt x="152" y="136"/>
                      <a:pt x="152" y="136"/>
                    </a:cubicBezTo>
                    <a:cubicBezTo>
                      <a:pt x="153" y="137"/>
                      <a:pt x="153" y="137"/>
                      <a:pt x="153" y="137"/>
                    </a:cubicBezTo>
                    <a:cubicBezTo>
                      <a:pt x="153" y="137"/>
                      <a:pt x="153" y="137"/>
                      <a:pt x="153" y="137"/>
                    </a:cubicBezTo>
                    <a:cubicBezTo>
                      <a:pt x="153" y="138"/>
                      <a:pt x="153" y="138"/>
                      <a:pt x="153" y="138"/>
                    </a:cubicBezTo>
                    <a:cubicBezTo>
                      <a:pt x="154" y="139"/>
                      <a:pt x="154" y="139"/>
                      <a:pt x="154" y="139"/>
                    </a:cubicBezTo>
                    <a:cubicBezTo>
                      <a:pt x="154" y="140"/>
                      <a:pt x="154" y="140"/>
                      <a:pt x="154" y="140"/>
                    </a:cubicBezTo>
                    <a:cubicBezTo>
                      <a:pt x="156" y="142"/>
                      <a:pt x="156" y="142"/>
                      <a:pt x="156" y="142"/>
                    </a:cubicBezTo>
                    <a:cubicBezTo>
                      <a:pt x="157" y="143"/>
                      <a:pt x="157" y="143"/>
                      <a:pt x="157" y="143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58" y="144"/>
                      <a:pt x="158" y="144"/>
                      <a:pt x="158" y="144"/>
                    </a:cubicBezTo>
                    <a:cubicBezTo>
                      <a:pt x="160" y="145"/>
                      <a:pt x="160" y="145"/>
                      <a:pt x="160" y="145"/>
                    </a:cubicBezTo>
                    <a:cubicBezTo>
                      <a:pt x="160" y="145"/>
                      <a:pt x="160" y="145"/>
                      <a:pt x="160" y="145"/>
                    </a:cubicBezTo>
                    <a:cubicBezTo>
                      <a:pt x="159" y="145"/>
                      <a:pt x="159" y="145"/>
                      <a:pt x="159" y="145"/>
                    </a:cubicBezTo>
                    <a:cubicBezTo>
                      <a:pt x="159" y="146"/>
                      <a:pt x="159" y="146"/>
                      <a:pt x="159" y="146"/>
                    </a:cubicBezTo>
                    <a:cubicBezTo>
                      <a:pt x="159" y="147"/>
                      <a:pt x="159" y="147"/>
                      <a:pt x="159" y="147"/>
                    </a:cubicBezTo>
                    <a:cubicBezTo>
                      <a:pt x="160" y="149"/>
                      <a:pt x="160" y="149"/>
                      <a:pt x="160" y="149"/>
                    </a:cubicBezTo>
                    <a:cubicBezTo>
                      <a:pt x="161" y="150"/>
                      <a:pt x="161" y="150"/>
                      <a:pt x="161" y="150"/>
                    </a:cubicBezTo>
                    <a:cubicBezTo>
                      <a:pt x="161" y="151"/>
                      <a:pt x="161" y="151"/>
                      <a:pt x="161" y="151"/>
                    </a:cubicBezTo>
                    <a:cubicBezTo>
                      <a:pt x="160" y="152"/>
                      <a:pt x="160" y="152"/>
                      <a:pt x="160" y="152"/>
                    </a:cubicBezTo>
                    <a:cubicBezTo>
                      <a:pt x="160" y="152"/>
                      <a:pt x="160" y="152"/>
                      <a:pt x="160" y="152"/>
                    </a:cubicBezTo>
                    <a:cubicBezTo>
                      <a:pt x="159" y="153"/>
                      <a:pt x="159" y="153"/>
                      <a:pt x="159" y="153"/>
                    </a:cubicBezTo>
                    <a:cubicBezTo>
                      <a:pt x="160" y="153"/>
                      <a:pt x="160" y="153"/>
                      <a:pt x="160" y="153"/>
                    </a:cubicBezTo>
                    <a:cubicBezTo>
                      <a:pt x="160" y="155"/>
                      <a:pt x="160" y="155"/>
                      <a:pt x="160" y="155"/>
                    </a:cubicBezTo>
                    <a:cubicBezTo>
                      <a:pt x="159" y="155"/>
                      <a:pt x="159" y="155"/>
                      <a:pt x="159" y="155"/>
                    </a:cubicBezTo>
                    <a:cubicBezTo>
                      <a:pt x="159" y="156"/>
                      <a:pt x="159" y="156"/>
                      <a:pt x="159" y="156"/>
                    </a:cubicBezTo>
                    <a:cubicBezTo>
                      <a:pt x="160" y="155"/>
                      <a:pt x="160" y="155"/>
                      <a:pt x="160" y="155"/>
                    </a:cubicBezTo>
                    <a:cubicBezTo>
                      <a:pt x="160" y="156"/>
                      <a:pt x="160" y="156"/>
                      <a:pt x="160" y="156"/>
                    </a:cubicBezTo>
                    <a:cubicBezTo>
                      <a:pt x="159" y="156"/>
                      <a:pt x="159" y="156"/>
                      <a:pt x="159" y="156"/>
                    </a:cubicBezTo>
                    <a:cubicBezTo>
                      <a:pt x="159" y="158"/>
                      <a:pt x="159" y="158"/>
                      <a:pt x="159" y="158"/>
                    </a:cubicBezTo>
                    <a:cubicBezTo>
                      <a:pt x="158" y="159"/>
                      <a:pt x="158" y="159"/>
                      <a:pt x="158" y="159"/>
                    </a:cubicBezTo>
                    <a:cubicBezTo>
                      <a:pt x="157" y="158"/>
                      <a:pt x="157" y="158"/>
                      <a:pt x="157" y="158"/>
                    </a:cubicBezTo>
                    <a:cubicBezTo>
                      <a:pt x="157" y="159"/>
                      <a:pt x="157" y="159"/>
                      <a:pt x="157" y="159"/>
                    </a:cubicBezTo>
                    <a:cubicBezTo>
                      <a:pt x="158" y="160"/>
                      <a:pt x="158" y="160"/>
                      <a:pt x="158" y="160"/>
                    </a:cubicBezTo>
                    <a:cubicBezTo>
                      <a:pt x="158" y="160"/>
                      <a:pt x="158" y="160"/>
                      <a:pt x="158" y="160"/>
                    </a:cubicBezTo>
                    <a:cubicBezTo>
                      <a:pt x="157" y="161"/>
                      <a:pt x="157" y="161"/>
                      <a:pt x="157" y="161"/>
                    </a:cubicBezTo>
                    <a:cubicBezTo>
                      <a:pt x="156" y="161"/>
                      <a:pt x="156" y="161"/>
                      <a:pt x="156" y="161"/>
                    </a:cubicBezTo>
                    <a:cubicBezTo>
                      <a:pt x="155" y="161"/>
                      <a:pt x="155" y="161"/>
                      <a:pt x="155" y="161"/>
                    </a:cubicBezTo>
                    <a:cubicBezTo>
                      <a:pt x="154" y="161"/>
                      <a:pt x="154" y="161"/>
                      <a:pt x="154" y="161"/>
                    </a:cubicBezTo>
                    <a:cubicBezTo>
                      <a:pt x="155" y="160"/>
                      <a:pt x="155" y="160"/>
                      <a:pt x="155" y="160"/>
                    </a:cubicBezTo>
                    <a:cubicBezTo>
                      <a:pt x="155" y="160"/>
                      <a:pt x="155" y="160"/>
                      <a:pt x="155" y="160"/>
                    </a:cubicBezTo>
                    <a:cubicBezTo>
                      <a:pt x="154" y="160"/>
                      <a:pt x="154" y="160"/>
                      <a:pt x="154" y="160"/>
                    </a:cubicBezTo>
                    <a:cubicBezTo>
                      <a:pt x="154" y="160"/>
                      <a:pt x="154" y="160"/>
                      <a:pt x="154" y="160"/>
                    </a:cubicBezTo>
                    <a:cubicBezTo>
                      <a:pt x="154" y="160"/>
                      <a:pt x="154" y="160"/>
                      <a:pt x="154" y="160"/>
                    </a:cubicBezTo>
                    <a:cubicBezTo>
                      <a:pt x="152" y="159"/>
                      <a:pt x="152" y="159"/>
                      <a:pt x="152" y="159"/>
                    </a:cubicBezTo>
                    <a:cubicBezTo>
                      <a:pt x="151" y="160"/>
                      <a:pt x="151" y="160"/>
                      <a:pt x="151" y="160"/>
                    </a:cubicBezTo>
                    <a:cubicBezTo>
                      <a:pt x="149" y="160"/>
                      <a:pt x="149" y="160"/>
                      <a:pt x="149" y="160"/>
                    </a:cubicBezTo>
                    <a:cubicBezTo>
                      <a:pt x="147" y="160"/>
                      <a:pt x="147" y="160"/>
                      <a:pt x="147" y="160"/>
                    </a:cubicBezTo>
                    <a:cubicBezTo>
                      <a:pt x="147" y="161"/>
                      <a:pt x="147" y="161"/>
                      <a:pt x="147" y="161"/>
                    </a:cubicBezTo>
                    <a:cubicBezTo>
                      <a:pt x="147" y="161"/>
                      <a:pt x="147" y="161"/>
                      <a:pt x="147" y="161"/>
                    </a:cubicBezTo>
                    <a:cubicBezTo>
                      <a:pt x="148" y="161"/>
                      <a:pt x="148" y="161"/>
                      <a:pt x="148" y="161"/>
                    </a:cubicBezTo>
                    <a:cubicBezTo>
                      <a:pt x="148" y="161"/>
                      <a:pt x="148" y="161"/>
                      <a:pt x="148" y="161"/>
                    </a:cubicBezTo>
                    <a:cubicBezTo>
                      <a:pt x="149" y="160"/>
                      <a:pt x="149" y="160"/>
                      <a:pt x="149" y="160"/>
                    </a:cubicBezTo>
                    <a:cubicBezTo>
                      <a:pt x="150" y="161"/>
                      <a:pt x="150" y="161"/>
                      <a:pt x="150" y="161"/>
                    </a:cubicBezTo>
                    <a:cubicBezTo>
                      <a:pt x="151" y="162"/>
                      <a:pt x="151" y="162"/>
                      <a:pt x="151" y="162"/>
                    </a:cubicBezTo>
                    <a:cubicBezTo>
                      <a:pt x="154" y="163"/>
                      <a:pt x="154" y="163"/>
                      <a:pt x="154" y="163"/>
                    </a:cubicBezTo>
                    <a:cubicBezTo>
                      <a:pt x="156" y="163"/>
                      <a:pt x="156" y="163"/>
                      <a:pt x="156" y="163"/>
                    </a:cubicBezTo>
                    <a:cubicBezTo>
                      <a:pt x="157" y="163"/>
                      <a:pt x="157" y="163"/>
                      <a:pt x="157" y="163"/>
                    </a:cubicBezTo>
                    <a:cubicBezTo>
                      <a:pt x="159" y="163"/>
                      <a:pt x="159" y="163"/>
                      <a:pt x="159" y="163"/>
                    </a:cubicBezTo>
                    <a:cubicBezTo>
                      <a:pt x="159" y="163"/>
                      <a:pt x="159" y="163"/>
                      <a:pt x="159" y="163"/>
                    </a:cubicBezTo>
                    <a:cubicBezTo>
                      <a:pt x="161" y="164"/>
                      <a:pt x="161" y="164"/>
                      <a:pt x="161" y="164"/>
                    </a:cubicBezTo>
                    <a:cubicBezTo>
                      <a:pt x="162" y="163"/>
                      <a:pt x="162" y="163"/>
                      <a:pt x="162" y="163"/>
                    </a:cubicBezTo>
                    <a:cubicBezTo>
                      <a:pt x="162" y="162"/>
                      <a:pt x="162" y="162"/>
                      <a:pt x="162" y="162"/>
                    </a:cubicBezTo>
                    <a:cubicBezTo>
                      <a:pt x="162" y="162"/>
                      <a:pt x="162" y="162"/>
                      <a:pt x="162" y="162"/>
                    </a:cubicBezTo>
                    <a:cubicBezTo>
                      <a:pt x="162" y="161"/>
                      <a:pt x="162" y="161"/>
                      <a:pt x="162" y="161"/>
                    </a:cubicBezTo>
                    <a:cubicBezTo>
                      <a:pt x="162" y="160"/>
                      <a:pt x="162" y="160"/>
                      <a:pt x="162" y="160"/>
                    </a:cubicBezTo>
                    <a:cubicBezTo>
                      <a:pt x="163" y="159"/>
                      <a:pt x="163" y="159"/>
                      <a:pt x="163" y="159"/>
                    </a:cubicBezTo>
                    <a:cubicBezTo>
                      <a:pt x="163" y="159"/>
                      <a:pt x="163" y="159"/>
                      <a:pt x="163" y="159"/>
                    </a:cubicBezTo>
                    <a:cubicBezTo>
                      <a:pt x="164" y="158"/>
                      <a:pt x="164" y="158"/>
                      <a:pt x="164" y="158"/>
                    </a:cubicBezTo>
                    <a:cubicBezTo>
                      <a:pt x="164" y="157"/>
                      <a:pt x="164" y="157"/>
                      <a:pt x="164" y="157"/>
                    </a:cubicBezTo>
                    <a:cubicBezTo>
                      <a:pt x="165" y="155"/>
                      <a:pt x="165" y="155"/>
                      <a:pt x="165" y="155"/>
                    </a:cubicBezTo>
                    <a:cubicBezTo>
                      <a:pt x="164" y="154"/>
                      <a:pt x="164" y="154"/>
                      <a:pt x="164" y="154"/>
                    </a:cubicBezTo>
                    <a:cubicBezTo>
                      <a:pt x="165" y="153"/>
                      <a:pt x="165" y="153"/>
                      <a:pt x="165" y="153"/>
                    </a:cubicBezTo>
                    <a:cubicBezTo>
                      <a:pt x="166" y="150"/>
                      <a:pt x="166" y="150"/>
                      <a:pt x="166" y="150"/>
                    </a:cubicBezTo>
                    <a:cubicBezTo>
                      <a:pt x="166" y="150"/>
                      <a:pt x="166" y="150"/>
                      <a:pt x="166" y="150"/>
                    </a:cubicBezTo>
                    <a:cubicBezTo>
                      <a:pt x="165" y="147"/>
                      <a:pt x="165" y="147"/>
                      <a:pt x="165" y="147"/>
                    </a:cubicBezTo>
                    <a:cubicBezTo>
                      <a:pt x="163" y="146"/>
                      <a:pt x="163" y="146"/>
                      <a:pt x="163" y="146"/>
                    </a:cubicBezTo>
                    <a:cubicBezTo>
                      <a:pt x="163" y="145"/>
                      <a:pt x="163" y="145"/>
                      <a:pt x="163" y="145"/>
                    </a:cubicBezTo>
                    <a:cubicBezTo>
                      <a:pt x="162" y="143"/>
                      <a:pt x="162" y="143"/>
                      <a:pt x="162" y="143"/>
                    </a:cubicBezTo>
                    <a:cubicBezTo>
                      <a:pt x="164" y="142"/>
                      <a:pt x="164" y="142"/>
                      <a:pt x="164" y="142"/>
                    </a:cubicBezTo>
                    <a:cubicBezTo>
                      <a:pt x="164" y="141"/>
                      <a:pt x="164" y="141"/>
                      <a:pt x="164" y="141"/>
                    </a:cubicBezTo>
                    <a:cubicBezTo>
                      <a:pt x="166" y="141"/>
                      <a:pt x="166" y="141"/>
                      <a:pt x="166" y="141"/>
                    </a:cubicBezTo>
                    <a:cubicBezTo>
                      <a:pt x="167" y="139"/>
                      <a:pt x="167" y="139"/>
                      <a:pt x="167" y="139"/>
                    </a:cubicBezTo>
                    <a:cubicBezTo>
                      <a:pt x="169" y="139"/>
                      <a:pt x="169" y="139"/>
                      <a:pt x="169" y="139"/>
                    </a:cubicBezTo>
                    <a:cubicBezTo>
                      <a:pt x="170" y="140"/>
                      <a:pt x="170" y="140"/>
                      <a:pt x="170" y="140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1" y="142"/>
                      <a:pt x="171" y="142"/>
                      <a:pt x="171" y="142"/>
                    </a:cubicBezTo>
                    <a:cubicBezTo>
                      <a:pt x="172" y="143"/>
                      <a:pt x="172" y="143"/>
                      <a:pt x="172" y="143"/>
                    </a:cubicBezTo>
                    <a:cubicBezTo>
                      <a:pt x="172" y="143"/>
                      <a:pt x="172" y="143"/>
                      <a:pt x="172" y="143"/>
                    </a:cubicBezTo>
                    <a:cubicBezTo>
                      <a:pt x="173" y="144"/>
                      <a:pt x="173" y="144"/>
                      <a:pt x="173" y="144"/>
                    </a:cubicBezTo>
                    <a:cubicBezTo>
                      <a:pt x="173" y="145"/>
                      <a:pt x="173" y="145"/>
                      <a:pt x="173" y="145"/>
                    </a:cubicBezTo>
                    <a:cubicBezTo>
                      <a:pt x="174" y="145"/>
                      <a:pt x="174" y="145"/>
                      <a:pt x="174" y="145"/>
                    </a:cubicBezTo>
                    <a:cubicBezTo>
                      <a:pt x="174" y="146"/>
                      <a:pt x="174" y="146"/>
                      <a:pt x="174" y="146"/>
                    </a:cubicBezTo>
                    <a:cubicBezTo>
                      <a:pt x="175" y="147"/>
                      <a:pt x="175" y="147"/>
                      <a:pt x="175" y="147"/>
                    </a:cubicBezTo>
                    <a:cubicBezTo>
                      <a:pt x="175" y="148"/>
                      <a:pt x="175" y="148"/>
                      <a:pt x="175" y="148"/>
                    </a:cubicBezTo>
                    <a:cubicBezTo>
                      <a:pt x="175" y="149"/>
                      <a:pt x="175" y="149"/>
                      <a:pt x="175" y="149"/>
                    </a:cubicBezTo>
                    <a:cubicBezTo>
                      <a:pt x="175" y="149"/>
                      <a:pt x="175" y="149"/>
                      <a:pt x="175" y="149"/>
                    </a:cubicBezTo>
                    <a:cubicBezTo>
                      <a:pt x="177" y="150"/>
                      <a:pt x="177" y="150"/>
                      <a:pt x="177" y="150"/>
                    </a:cubicBezTo>
                    <a:cubicBezTo>
                      <a:pt x="178" y="150"/>
                      <a:pt x="178" y="150"/>
                      <a:pt x="178" y="150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80" y="150"/>
                      <a:pt x="180" y="150"/>
                      <a:pt x="180" y="150"/>
                    </a:cubicBezTo>
                    <a:cubicBezTo>
                      <a:pt x="181" y="150"/>
                      <a:pt x="181" y="150"/>
                      <a:pt x="181" y="150"/>
                    </a:cubicBezTo>
                    <a:cubicBezTo>
                      <a:pt x="181" y="149"/>
                      <a:pt x="181" y="149"/>
                      <a:pt x="181" y="149"/>
                    </a:cubicBezTo>
                    <a:cubicBezTo>
                      <a:pt x="182" y="149"/>
                      <a:pt x="182" y="149"/>
                      <a:pt x="182" y="149"/>
                    </a:cubicBezTo>
                    <a:cubicBezTo>
                      <a:pt x="181" y="149"/>
                      <a:pt x="181" y="149"/>
                      <a:pt x="181" y="149"/>
                    </a:cubicBezTo>
                    <a:cubicBezTo>
                      <a:pt x="180" y="149"/>
                      <a:pt x="180" y="149"/>
                      <a:pt x="180" y="149"/>
                    </a:cubicBezTo>
                    <a:cubicBezTo>
                      <a:pt x="180" y="148"/>
                      <a:pt x="180" y="148"/>
                      <a:pt x="180" y="148"/>
                    </a:cubicBezTo>
                    <a:cubicBezTo>
                      <a:pt x="179" y="149"/>
                      <a:pt x="179" y="149"/>
                      <a:pt x="179" y="149"/>
                    </a:cubicBezTo>
                    <a:cubicBezTo>
                      <a:pt x="178" y="149"/>
                      <a:pt x="178" y="149"/>
                      <a:pt x="178" y="149"/>
                    </a:cubicBezTo>
                    <a:cubicBezTo>
                      <a:pt x="177" y="149"/>
                      <a:pt x="177" y="149"/>
                      <a:pt x="177" y="149"/>
                    </a:cubicBezTo>
                    <a:cubicBezTo>
                      <a:pt x="176" y="149"/>
                      <a:pt x="176" y="149"/>
                      <a:pt x="176" y="149"/>
                    </a:cubicBezTo>
                    <a:cubicBezTo>
                      <a:pt x="176" y="148"/>
                      <a:pt x="176" y="148"/>
                      <a:pt x="176" y="148"/>
                    </a:cubicBezTo>
                    <a:cubicBezTo>
                      <a:pt x="176" y="147"/>
                      <a:pt x="176" y="147"/>
                      <a:pt x="176" y="147"/>
                    </a:cubicBezTo>
                    <a:cubicBezTo>
                      <a:pt x="176" y="147"/>
                      <a:pt x="176" y="147"/>
                      <a:pt x="176" y="147"/>
                    </a:cubicBezTo>
                    <a:cubicBezTo>
                      <a:pt x="175" y="146"/>
                      <a:pt x="175" y="146"/>
                      <a:pt x="175" y="146"/>
                    </a:cubicBezTo>
                    <a:cubicBezTo>
                      <a:pt x="175" y="145"/>
                      <a:pt x="175" y="145"/>
                      <a:pt x="175" y="145"/>
                    </a:cubicBezTo>
                    <a:cubicBezTo>
                      <a:pt x="176" y="144"/>
                      <a:pt x="176" y="144"/>
                      <a:pt x="176" y="144"/>
                    </a:cubicBezTo>
                    <a:cubicBezTo>
                      <a:pt x="177" y="144"/>
                      <a:pt x="177" y="144"/>
                      <a:pt x="177" y="144"/>
                    </a:cubicBezTo>
                    <a:cubicBezTo>
                      <a:pt x="176" y="143"/>
                      <a:pt x="176" y="143"/>
                      <a:pt x="176" y="143"/>
                    </a:cubicBezTo>
                    <a:cubicBezTo>
                      <a:pt x="176" y="143"/>
                      <a:pt x="176" y="143"/>
                      <a:pt x="176" y="143"/>
                    </a:cubicBezTo>
                    <a:cubicBezTo>
                      <a:pt x="176" y="143"/>
                      <a:pt x="176" y="143"/>
                      <a:pt x="176" y="143"/>
                    </a:cubicBezTo>
                    <a:cubicBezTo>
                      <a:pt x="175" y="142"/>
                      <a:pt x="175" y="142"/>
                      <a:pt x="175" y="142"/>
                    </a:cubicBezTo>
                    <a:cubicBezTo>
                      <a:pt x="174" y="141"/>
                      <a:pt x="174" y="141"/>
                      <a:pt x="174" y="141"/>
                    </a:cubicBezTo>
                    <a:cubicBezTo>
                      <a:pt x="174" y="141"/>
                      <a:pt x="174" y="141"/>
                      <a:pt x="174" y="141"/>
                    </a:cubicBezTo>
                    <a:cubicBezTo>
                      <a:pt x="173" y="139"/>
                      <a:pt x="173" y="139"/>
                      <a:pt x="173" y="139"/>
                    </a:cubicBezTo>
                    <a:cubicBezTo>
                      <a:pt x="171" y="139"/>
                      <a:pt x="171" y="139"/>
                      <a:pt x="171" y="139"/>
                    </a:cubicBezTo>
                    <a:cubicBezTo>
                      <a:pt x="169" y="139"/>
                      <a:pt x="169" y="139"/>
                      <a:pt x="169" y="139"/>
                    </a:cubicBezTo>
                    <a:cubicBezTo>
                      <a:pt x="169" y="138"/>
                      <a:pt x="169" y="138"/>
                      <a:pt x="169" y="138"/>
                    </a:cubicBezTo>
                    <a:cubicBezTo>
                      <a:pt x="168" y="138"/>
                      <a:pt x="168" y="138"/>
                      <a:pt x="168" y="138"/>
                    </a:cubicBezTo>
                    <a:cubicBezTo>
                      <a:pt x="166" y="137"/>
                      <a:pt x="166" y="137"/>
                      <a:pt x="166" y="137"/>
                    </a:cubicBezTo>
                    <a:cubicBezTo>
                      <a:pt x="165" y="137"/>
                      <a:pt x="165" y="137"/>
                      <a:pt x="165" y="137"/>
                    </a:cubicBezTo>
                    <a:cubicBezTo>
                      <a:pt x="164" y="137"/>
                      <a:pt x="164" y="137"/>
                      <a:pt x="164" y="137"/>
                    </a:cubicBezTo>
                    <a:cubicBezTo>
                      <a:pt x="163" y="138"/>
                      <a:pt x="163" y="138"/>
                      <a:pt x="163" y="138"/>
                    </a:cubicBezTo>
                    <a:cubicBezTo>
                      <a:pt x="163" y="139"/>
                      <a:pt x="163" y="139"/>
                      <a:pt x="163" y="139"/>
                    </a:cubicBezTo>
                    <a:cubicBezTo>
                      <a:pt x="162" y="140"/>
                      <a:pt x="162" y="140"/>
                      <a:pt x="162" y="140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59" y="140"/>
                      <a:pt x="159" y="140"/>
                      <a:pt x="159" y="140"/>
                    </a:cubicBezTo>
                    <a:cubicBezTo>
                      <a:pt x="158" y="140"/>
                      <a:pt x="158" y="140"/>
                      <a:pt x="158" y="140"/>
                    </a:cubicBezTo>
                    <a:cubicBezTo>
                      <a:pt x="158" y="139"/>
                      <a:pt x="158" y="139"/>
                      <a:pt x="158" y="139"/>
                    </a:cubicBezTo>
                    <a:cubicBezTo>
                      <a:pt x="158" y="138"/>
                      <a:pt x="158" y="138"/>
                      <a:pt x="158" y="138"/>
                    </a:cubicBezTo>
                    <a:cubicBezTo>
                      <a:pt x="158" y="137"/>
                      <a:pt x="158" y="137"/>
                      <a:pt x="158" y="137"/>
                    </a:cubicBezTo>
                    <a:cubicBezTo>
                      <a:pt x="156" y="136"/>
                      <a:pt x="156" y="136"/>
                      <a:pt x="156" y="136"/>
                    </a:cubicBezTo>
                    <a:cubicBezTo>
                      <a:pt x="156" y="135"/>
                      <a:pt x="156" y="135"/>
                      <a:pt x="156" y="135"/>
                    </a:cubicBezTo>
                    <a:cubicBezTo>
                      <a:pt x="156" y="133"/>
                      <a:pt x="156" y="133"/>
                      <a:pt x="156" y="133"/>
                    </a:cubicBezTo>
                    <a:cubicBezTo>
                      <a:pt x="155" y="131"/>
                      <a:pt x="155" y="131"/>
                      <a:pt x="155" y="131"/>
                    </a:cubicBezTo>
                    <a:cubicBezTo>
                      <a:pt x="155" y="130"/>
                      <a:pt x="155" y="130"/>
                      <a:pt x="155" y="130"/>
                    </a:cubicBezTo>
                    <a:cubicBezTo>
                      <a:pt x="155" y="128"/>
                      <a:pt x="155" y="128"/>
                      <a:pt x="155" y="128"/>
                    </a:cubicBezTo>
                    <a:cubicBezTo>
                      <a:pt x="154" y="126"/>
                      <a:pt x="154" y="126"/>
                      <a:pt x="154" y="126"/>
                    </a:cubicBezTo>
                    <a:cubicBezTo>
                      <a:pt x="153" y="125"/>
                      <a:pt x="153" y="125"/>
                      <a:pt x="153" y="125"/>
                    </a:cubicBezTo>
                    <a:cubicBezTo>
                      <a:pt x="152" y="125"/>
                      <a:pt x="152" y="125"/>
                      <a:pt x="152" y="125"/>
                    </a:cubicBezTo>
                    <a:cubicBezTo>
                      <a:pt x="152" y="124"/>
                      <a:pt x="152" y="124"/>
                      <a:pt x="152" y="124"/>
                    </a:cubicBezTo>
                    <a:cubicBezTo>
                      <a:pt x="150" y="123"/>
                      <a:pt x="150" y="123"/>
                      <a:pt x="150" y="123"/>
                    </a:cubicBezTo>
                    <a:cubicBezTo>
                      <a:pt x="148" y="122"/>
                      <a:pt x="148" y="122"/>
                      <a:pt x="148" y="122"/>
                    </a:cubicBezTo>
                    <a:cubicBezTo>
                      <a:pt x="148" y="121"/>
                      <a:pt x="148" y="121"/>
                      <a:pt x="148" y="121"/>
                    </a:cubicBezTo>
                    <a:cubicBezTo>
                      <a:pt x="149" y="119"/>
                      <a:pt x="149" y="119"/>
                      <a:pt x="149" y="119"/>
                    </a:cubicBezTo>
                    <a:cubicBezTo>
                      <a:pt x="148" y="118"/>
                      <a:pt x="148" y="118"/>
                      <a:pt x="148" y="118"/>
                    </a:cubicBezTo>
                    <a:cubicBezTo>
                      <a:pt x="148" y="117"/>
                      <a:pt x="148" y="117"/>
                      <a:pt x="148" y="117"/>
                    </a:cubicBezTo>
                    <a:cubicBezTo>
                      <a:pt x="148" y="117"/>
                      <a:pt x="148" y="117"/>
                      <a:pt x="148" y="117"/>
                    </a:cubicBezTo>
                    <a:cubicBezTo>
                      <a:pt x="149" y="116"/>
                      <a:pt x="149" y="116"/>
                      <a:pt x="149" y="116"/>
                    </a:cubicBezTo>
                    <a:cubicBezTo>
                      <a:pt x="150" y="114"/>
                      <a:pt x="150" y="114"/>
                      <a:pt x="150" y="114"/>
                    </a:cubicBezTo>
                    <a:cubicBezTo>
                      <a:pt x="151" y="113"/>
                      <a:pt x="151" y="113"/>
                      <a:pt x="151" y="113"/>
                    </a:cubicBezTo>
                    <a:cubicBezTo>
                      <a:pt x="150" y="111"/>
                      <a:pt x="150" y="111"/>
                      <a:pt x="150" y="111"/>
                    </a:cubicBezTo>
                    <a:cubicBezTo>
                      <a:pt x="148" y="107"/>
                      <a:pt x="148" y="107"/>
                      <a:pt x="148" y="107"/>
                    </a:cubicBezTo>
                    <a:cubicBezTo>
                      <a:pt x="149" y="107"/>
                      <a:pt x="149" y="107"/>
                      <a:pt x="149" y="107"/>
                    </a:cubicBezTo>
                    <a:cubicBezTo>
                      <a:pt x="150" y="108"/>
                      <a:pt x="150" y="108"/>
                      <a:pt x="150" y="108"/>
                    </a:cubicBezTo>
                    <a:cubicBezTo>
                      <a:pt x="150" y="109"/>
                      <a:pt x="150" y="109"/>
                      <a:pt x="150" y="109"/>
                    </a:cubicBezTo>
                    <a:cubicBezTo>
                      <a:pt x="151" y="109"/>
                      <a:pt x="151" y="109"/>
                      <a:pt x="151" y="109"/>
                    </a:cubicBezTo>
                    <a:cubicBezTo>
                      <a:pt x="151" y="109"/>
                      <a:pt x="151" y="109"/>
                      <a:pt x="151" y="109"/>
                    </a:cubicBezTo>
                    <a:cubicBezTo>
                      <a:pt x="151" y="111"/>
                      <a:pt x="151" y="111"/>
                      <a:pt x="151" y="111"/>
                    </a:cubicBezTo>
                    <a:cubicBezTo>
                      <a:pt x="152" y="112"/>
                      <a:pt x="152" y="112"/>
                      <a:pt x="152" y="112"/>
                    </a:cubicBezTo>
                    <a:cubicBezTo>
                      <a:pt x="152" y="113"/>
                      <a:pt x="152" y="113"/>
                      <a:pt x="152" y="113"/>
                    </a:cubicBezTo>
                    <a:cubicBezTo>
                      <a:pt x="153" y="114"/>
                      <a:pt x="153" y="114"/>
                      <a:pt x="153" y="114"/>
                    </a:cubicBezTo>
                    <a:cubicBezTo>
                      <a:pt x="153" y="115"/>
                      <a:pt x="153" y="115"/>
                      <a:pt x="153" y="115"/>
                    </a:cubicBezTo>
                    <a:cubicBezTo>
                      <a:pt x="153" y="116"/>
                      <a:pt x="153" y="116"/>
                      <a:pt x="153" y="116"/>
                    </a:cubicBezTo>
                    <a:cubicBezTo>
                      <a:pt x="154" y="117"/>
                      <a:pt x="154" y="117"/>
                      <a:pt x="154" y="117"/>
                    </a:cubicBezTo>
                    <a:cubicBezTo>
                      <a:pt x="154" y="118"/>
                      <a:pt x="154" y="118"/>
                      <a:pt x="154" y="118"/>
                    </a:cubicBezTo>
                    <a:cubicBezTo>
                      <a:pt x="155" y="119"/>
                      <a:pt x="155" y="119"/>
                      <a:pt x="155" y="119"/>
                    </a:cubicBezTo>
                    <a:cubicBezTo>
                      <a:pt x="155" y="119"/>
                      <a:pt x="155" y="119"/>
                      <a:pt x="155" y="119"/>
                    </a:cubicBezTo>
                    <a:cubicBezTo>
                      <a:pt x="154" y="120"/>
                      <a:pt x="154" y="120"/>
                      <a:pt x="154" y="120"/>
                    </a:cubicBezTo>
                    <a:cubicBezTo>
                      <a:pt x="155" y="120"/>
                      <a:pt x="155" y="120"/>
                      <a:pt x="155" y="120"/>
                    </a:cubicBezTo>
                    <a:cubicBezTo>
                      <a:pt x="156" y="120"/>
                      <a:pt x="156" y="120"/>
                      <a:pt x="156" y="120"/>
                    </a:cubicBezTo>
                    <a:cubicBezTo>
                      <a:pt x="157" y="121"/>
                      <a:pt x="157" y="121"/>
                      <a:pt x="157" y="121"/>
                    </a:cubicBezTo>
                    <a:cubicBezTo>
                      <a:pt x="159" y="121"/>
                      <a:pt x="159" y="121"/>
                      <a:pt x="159" y="121"/>
                    </a:cubicBezTo>
                    <a:cubicBezTo>
                      <a:pt x="160" y="120"/>
                      <a:pt x="160" y="120"/>
                      <a:pt x="160" y="120"/>
                    </a:cubicBezTo>
                    <a:cubicBezTo>
                      <a:pt x="160" y="121"/>
                      <a:pt x="160" y="121"/>
                      <a:pt x="160" y="121"/>
                    </a:cubicBezTo>
                    <a:cubicBezTo>
                      <a:pt x="161" y="122"/>
                      <a:pt x="161" y="122"/>
                      <a:pt x="161" y="122"/>
                    </a:cubicBezTo>
                    <a:cubicBezTo>
                      <a:pt x="161" y="121"/>
                      <a:pt x="161" y="121"/>
                      <a:pt x="161" y="121"/>
                    </a:cubicBezTo>
                    <a:cubicBezTo>
                      <a:pt x="162" y="121"/>
                      <a:pt x="162" y="121"/>
                      <a:pt x="162" y="121"/>
                    </a:cubicBezTo>
                    <a:cubicBezTo>
                      <a:pt x="163" y="120"/>
                      <a:pt x="163" y="120"/>
                      <a:pt x="163" y="120"/>
                    </a:cubicBezTo>
                    <a:cubicBezTo>
                      <a:pt x="164" y="120"/>
                      <a:pt x="164" y="120"/>
                      <a:pt x="164" y="120"/>
                    </a:cubicBezTo>
                    <a:cubicBezTo>
                      <a:pt x="165" y="122"/>
                      <a:pt x="165" y="122"/>
                      <a:pt x="165" y="122"/>
                    </a:cubicBezTo>
                    <a:cubicBezTo>
                      <a:pt x="166" y="122"/>
                      <a:pt x="166" y="122"/>
                      <a:pt x="166" y="122"/>
                    </a:cubicBezTo>
                    <a:cubicBezTo>
                      <a:pt x="167" y="122"/>
                      <a:pt x="167" y="122"/>
                      <a:pt x="167" y="122"/>
                    </a:cubicBezTo>
                    <a:cubicBezTo>
                      <a:pt x="169" y="122"/>
                      <a:pt x="169" y="122"/>
                      <a:pt x="169" y="122"/>
                    </a:cubicBezTo>
                    <a:cubicBezTo>
                      <a:pt x="170" y="121"/>
                      <a:pt x="170" y="121"/>
                      <a:pt x="170" y="121"/>
                    </a:cubicBezTo>
                    <a:cubicBezTo>
                      <a:pt x="169" y="122"/>
                      <a:pt x="169" y="122"/>
                      <a:pt x="169" y="122"/>
                    </a:cubicBezTo>
                    <a:cubicBezTo>
                      <a:pt x="167" y="122"/>
                      <a:pt x="167" y="122"/>
                      <a:pt x="167" y="122"/>
                    </a:cubicBezTo>
                    <a:cubicBezTo>
                      <a:pt x="167" y="121"/>
                      <a:pt x="167" y="121"/>
                      <a:pt x="167" y="121"/>
                    </a:cubicBezTo>
                    <a:cubicBezTo>
                      <a:pt x="166" y="121"/>
                      <a:pt x="166" y="121"/>
                      <a:pt x="166" y="121"/>
                    </a:cubicBezTo>
                    <a:cubicBezTo>
                      <a:pt x="166" y="120"/>
                      <a:pt x="166" y="120"/>
                      <a:pt x="166" y="120"/>
                    </a:cubicBezTo>
                    <a:cubicBezTo>
                      <a:pt x="164" y="120"/>
                      <a:pt x="164" y="120"/>
                      <a:pt x="164" y="120"/>
                    </a:cubicBezTo>
                    <a:cubicBezTo>
                      <a:pt x="164" y="119"/>
                      <a:pt x="164" y="119"/>
                      <a:pt x="164" y="119"/>
                    </a:cubicBezTo>
                    <a:cubicBezTo>
                      <a:pt x="164" y="119"/>
                      <a:pt x="164" y="119"/>
                      <a:pt x="164" y="119"/>
                    </a:cubicBezTo>
                    <a:cubicBezTo>
                      <a:pt x="163" y="119"/>
                      <a:pt x="163" y="119"/>
                      <a:pt x="163" y="119"/>
                    </a:cubicBezTo>
                    <a:cubicBezTo>
                      <a:pt x="161" y="119"/>
                      <a:pt x="161" y="119"/>
                      <a:pt x="161" y="119"/>
                    </a:cubicBezTo>
                    <a:cubicBezTo>
                      <a:pt x="160" y="119"/>
                      <a:pt x="160" y="119"/>
                      <a:pt x="160" y="119"/>
                    </a:cubicBezTo>
                    <a:cubicBezTo>
                      <a:pt x="159" y="119"/>
                      <a:pt x="159" y="119"/>
                      <a:pt x="159" y="119"/>
                    </a:cubicBezTo>
                    <a:cubicBezTo>
                      <a:pt x="157" y="117"/>
                      <a:pt x="157" y="117"/>
                      <a:pt x="157" y="117"/>
                    </a:cubicBezTo>
                    <a:cubicBezTo>
                      <a:pt x="157" y="116"/>
                      <a:pt x="157" y="116"/>
                      <a:pt x="157" y="116"/>
                    </a:cubicBezTo>
                    <a:cubicBezTo>
                      <a:pt x="156" y="116"/>
                      <a:pt x="156" y="116"/>
                      <a:pt x="156" y="116"/>
                    </a:cubicBezTo>
                    <a:cubicBezTo>
                      <a:pt x="155" y="114"/>
                      <a:pt x="155" y="114"/>
                      <a:pt x="155" y="114"/>
                    </a:cubicBezTo>
                    <a:cubicBezTo>
                      <a:pt x="156" y="114"/>
                      <a:pt x="156" y="114"/>
                      <a:pt x="156" y="114"/>
                    </a:cubicBezTo>
                    <a:cubicBezTo>
                      <a:pt x="156" y="114"/>
                      <a:pt x="156" y="114"/>
                      <a:pt x="156" y="114"/>
                    </a:cubicBezTo>
                    <a:cubicBezTo>
                      <a:pt x="157" y="113"/>
                      <a:pt x="157" y="113"/>
                      <a:pt x="157" y="113"/>
                    </a:cubicBezTo>
                    <a:cubicBezTo>
                      <a:pt x="158" y="113"/>
                      <a:pt x="158" y="113"/>
                      <a:pt x="158" y="113"/>
                    </a:cubicBezTo>
                    <a:cubicBezTo>
                      <a:pt x="159" y="114"/>
                      <a:pt x="159" y="114"/>
                      <a:pt x="159" y="114"/>
                    </a:cubicBezTo>
                    <a:cubicBezTo>
                      <a:pt x="161" y="115"/>
                      <a:pt x="161" y="115"/>
                      <a:pt x="161" y="115"/>
                    </a:cubicBezTo>
                    <a:cubicBezTo>
                      <a:pt x="162" y="115"/>
                      <a:pt x="162" y="115"/>
                      <a:pt x="162" y="115"/>
                    </a:cubicBezTo>
                    <a:cubicBezTo>
                      <a:pt x="163" y="113"/>
                      <a:pt x="163" y="113"/>
                      <a:pt x="163" y="113"/>
                    </a:cubicBezTo>
                    <a:cubicBezTo>
                      <a:pt x="163" y="112"/>
                      <a:pt x="163" y="112"/>
                      <a:pt x="163" y="112"/>
                    </a:cubicBezTo>
                    <a:cubicBezTo>
                      <a:pt x="161" y="111"/>
                      <a:pt x="161" y="111"/>
                      <a:pt x="161" y="111"/>
                    </a:cubicBezTo>
                    <a:cubicBezTo>
                      <a:pt x="159" y="112"/>
                      <a:pt x="159" y="112"/>
                      <a:pt x="159" y="112"/>
                    </a:cubicBezTo>
                    <a:cubicBezTo>
                      <a:pt x="159" y="112"/>
                      <a:pt x="159" y="112"/>
                      <a:pt x="159" y="112"/>
                    </a:cubicBezTo>
                    <a:cubicBezTo>
                      <a:pt x="159" y="111"/>
                      <a:pt x="159" y="111"/>
                      <a:pt x="159" y="111"/>
                    </a:cubicBezTo>
                    <a:cubicBezTo>
                      <a:pt x="160" y="111"/>
                      <a:pt x="160" y="111"/>
                      <a:pt x="160" y="111"/>
                    </a:cubicBezTo>
                    <a:cubicBezTo>
                      <a:pt x="160" y="111"/>
                      <a:pt x="160" y="111"/>
                      <a:pt x="160" y="111"/>
                    </a:cubicBezTo>
                    <a:cubicBezTo>
                      <a:pt x="160" y="110"/>
                      <a:pt x="160" y="110"/>
                      <a:pt x="160" y="110"/>
                    </a:cubicBezTo>
                    <a:cubicBezTo>
                      <a:pt x="161" y="109"/>
                      <a:pt x="161" y="109"/>
                      <a:pt x="161" y="109"/>
                    </a:cubicBezTo>
                    <a:cubicBezTo>
                      <a:pt x="162" y="108"/>
                      <a:pt x="162" y="108"/>
                      <a:pt x="162" y="108"/>
                    </a:cubicBezTo>
                    <a:cubicBezTo>
                      <a:pt x="163" y="108"/>
                      <a:pt x="163" y="108"/>
                      <a:pt x="163" y="108"/>
                    </a:cubicBezTo>
                    <a:cubicBezTo>
                      <a:pt x="166" y="108"/>
                      <a:pt x="166" y="108"/>
                      <a:pt x="166" y="108"/>
                    </a:cubicBezTo>
                    <a:cubicBezTo>
                      <a:pt x="167" y="109"/>
                      <a:pt x="167" y="109"/>
                      <a:pt x="167" y="109"/>
                    </a:cubicBezTo>
                    <a:cubicBezTo>
                      <a:pt x="168" y="110"/>
                      <a:pt x="168" y="110"/>
                      <a:pt x="168" y="110"/>
                    </a:cubicBezTo>
                    <a:cubicBezTo>
                      <a:pt x="171" y="110"/>
                      <a:pt x="171" y="110"/>
                      <a:pt x="171" y="110"/>
                    </a:cubicBezTo>
                    <a:cubicBezTo>
                      <a:pt x="171" y="111"/>
                      <a:pt x="171" y="111"/>
                      <a:pt x="171" y="111"/>
                    </a:cubicBezTo>
                    <a:cubicBezTo>
                      <a:pt x="172" y="112"/>
                      <a:pt x="172" y="112"/>
                      <a:pt x="172" y="112"/>
                    </a:cubicBezTo>
                    <a:cubicBezTo>
                      <a:pt x="174" y="113"/>
                      <a:pt x="174" y="113"/>
                      <a:pt x="174" y="113"/>
                    </a:cubicBezTo>
                    <a:cubicBezTo>
                      <a:pt x="175" y="113"/>
                      <a:pt x="175" y="113"/>
                      <a:pt x="175" y="113"/>
                    </a:cubicBezTo>
                    <a:cubicBezTo>
                      <a:pt x="178" y="113"/>
                      <a:pt x="178" y="113"/>
                      <a:pt x="178" y="113"/>
                    </a:cubicBezTo>
                    <a:cubicBezTo>
                      <a:pt x="180" y="112"/>
                      <a:pt x="180" y="112"/>
                      <a:pt x="180" y="112"/>
                    </a:cubicBezTo>
                    <a:cubicBezTo>
                      <a:pt x="180" y="113"/>
                      <a:pt x="180" y="113"/>
                      <a:pt x="180" y="113"/>
                    </a:cubicBezTo>
                    <a:cubicBezTo>
                      <a:pt x="181" y="113"/>
                      <a:pt x="181" y="113"/>
                      <a:pt x="181" y="113"/>
                    </a:cubicBezTo>
                    <a:cubicBezTo>
                      <a:pt x="182" y="113"/>
                      <a:pt x="182" y="113"/>
                      <a:pt x="182" y="113"/>
                    </a:cubicBezTo>
                    <a:cubicBezTo>
                      <a:pt x="181" y="114"/>
                      <a:pt x="181" y="114"/>
                      <a:pt x="181" y="114"/>
                    </a:cubicBezTo>
                    <a:cubicBezTo>
                      <a:pt x="182" y="115"/>
                      <a:pt x="182" y="115"/>
                      <a:pt x="182" y="115"/>
                    </a:cubicBezTo>
                    <a:cubicBezTo>
                      <a:pt x="181" y="115"/>
                      <a:pt x="181" y="115"/>
                      <a:pt x="181" y="115"/>
                    </a:cubicBezTo>
                    <a:cubicBezTo>
                      <a:pt x="180" y="116"/>
                      <a:pt x="180" y="116"/>
                      <a:pt x="180" y="116"/>
                    </a:cubicBezTo>
                    <a:cubicBezTo>
                      <a:pt x="180" y="117"/>
                      <a:pt x="180" y="117"/>
                      <a:pt x="180" y="117"/>
                    </a:cubicBezTo>
                    <a:cubicBezTo>
                      <a:pt x="181" y="118"/>
                      <a:pt x="181" y="118"/>
                      <a:pt x="181" y="118"/>
                    </a:cubicBezTo>
                    <a:cubicBezTo>
                      <a:pt x="181" y="119"/>
                      <a:pt x="181" y="119"/>
                      <a:pt x="181" y="119"/>
                    </a:cubicBezTo>
                    <a:cubicBezTo>
                      <a:pt x="182" y="121"/>
                      <a:pt x="182" y="121"/>
                      <a:pt x="182" y="121"/>
                    </a:cubicBezTo>
                    <a:cubicBezTo>
                      <a:pt x="182" y="121"/>
                      <a:pt x="182" y="121"/>
                      <a:pt x="182" y="121"/>
                    </a:cubicBezTo>
                    <a:cubicBezTo>
                      <a:pt x="182" y="122"/>
                      <a:pt x="182" y="122"/>
                      <a:pt x="182" y="122"/>
                    </a:cubicBezTo>
                    <a:cubicBezTo>
                      <a:pt x="182" y="125"/>
                      <a:pt x="182" y="125"/>
                      <a:pt x="182" y="125"/>
                    </a:cubicBezTo>
                    <a:cubicBezTo>
                      <a:pt x="183" y="125"/>
                      <a:pt x="183" y="125"/>
                      <a:pt x="183" y="125"/>
                    </a:cubicBezTo>
                    <a:cubicBezTo>
                      <a:pt x="183" y="124"/>
                      <a:pt x="183" y="124"/>
                      <a:pt x="183" y="124"/>
                    </a:cubicBezTo>
                    <a:cubicBezTo>
                      <a:pt x="183" y="123"/>
                      <a:pt x="183" y="123"/>
                      <a:pt x="183" y="123"/>
                    </a:cubicBezTo>
                    <a:cubicBezTo>
                      <a:pt x="183" y="123"/>
                      <a:pt x="183" y="123"/>
                      <a:pt x="183" y="123"/>
                    </a:cubicBezTo>
                    <a:cubicBezTo>
                      <a:pt x="183" y="122"/>
                      <a:pt x="183" y="122"/>
                      <a:pt x="183" y="122"/>
                    </a:cubicBezTo>
                    <a:cubicBezTo>
                      <a:pt x="184" y="121"/>
                      <a:pt x="184" y="121"/>
                      <a:pt x="184" y="121"/>
                    </a:cubicBezTo>
                    <a:cubicBezTo>
                      <a:pt x="184" y="120"/>
                      <a:pt x="184" y="120"/>
                      <a:pt x="184" y="120"/>
                    </a:cubicBezTo>
                    <a:cubicBezTo>
                      <a:pt x="185" y="121"/>
                      <a:pt x="185" y="121"/>
                      <a:pt x="185" y="121"/>
                    </a:cubicBezTo>
                    <a:cubicBezTo>
                      <a:pt x="185" y="122"/>
                      <a:pt x="185" y="122"/>
                      <a:pt x="185" y="122"/>
                    </a:cubicBezTo>
                    <a:cubicBezTo>
                      <a:pt x="186" y="124"/>
                      <a:pt x="186" y="124"/>
                      <a:pt x="186" y="124"/>
                    </a:cubicBezTo>
                    <a:cubicBezTo>
                      <a:pt x="186" y="124"/>
                      <a:pt x="186" y="124"/>
                      <a:pt x="186" y="124"/>
                    </a:cubicBezTo>
                    <a:cubicBezTo>
                      <a:pt x="185" y="125"/>
                      <a:pt x="185" y="125"/>
                      <a:pt x="185" y="125"/>
                    </a:cubicBezTo>
                    <a:cubicBezTo>
                      <a:pt x="185" y="126"/>
                      <a:pt x="185" y="126"/>
                      <a:pt x="185" y="126"/>
                    </a:cubicBezTo>
                    <a:cubicBezTo>
                      <a:pt x="185" y="126"/>
                      <a:pt x="185" y="126"/>
                      <a:pt x="185" y="126"/>
                    </a:cubicBezTo>
                    <a:cubicBezTo>
                      <a:pt x="186" y="127"/>
                      <a:pt x="186" y="127"/>
                      <a:pt x="186" y="127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189" y="127"/>
                      <a:pt x="189" y="127"/>
                      <a:pt x="189" y="127"/>
                    </a:cubicBezTo>
                    <a:cubicBezTo>
                      <a:pt x="190" y="128"/>
                      <a:pt x="190" y="128"/>
                      <a:pt x="190" y="128"/>
                    </a:cubicBezTo>
                    <a:cubicBezTo>
                      <a:pt x="190" y="129"/>
                      <a:pt x="190" y="129"/>
                      <a:pt x="190" y="129"/>
                    </a:cubicBezTo>
                    <a:cubicBezTo>
                      <a:pt x="191" y="130"/>
                      <a:pt x="191" y="130"/>
                      <a:pt x="191" y="130"/>
                    </a:cubicBezTo>
                    <a:cubicBezTo>
                      <a:pt x="193" y="130"/>
                      <a:pt x="193" y="130"/>
                      <a:pt x="193" y="130"/>
                    </a:cubicBezTo>
                    <a:cubicBezTo>
                      <a:pt x="195" y="131"/>
                      <a:pt x="195" y="131"/>
                      <a:pt x="195" y="131"/>
                    </a:cubicBezTo>
                    <a:cubicBezTo>
                      <a:pt x="194" y="131"/>
                      <a:pt x="194" y="131"/>
                      <a:pt x="194" y="131"/>
                    </a:cubicBezTo>
                    <a:cubicBezTo>
                      <a:pt x="194" y="130"/>
                      <a:pt x="194" y="130"/>
                      <a:pt x="194" y="130"/>
                    </a:cubicBezTo>
                    <a:cubicBezTo>
                      <a:pt x="196" y="129"/>
                      <a:pt x="196" y="129"/>
                      <a:pt x="196" y="129"/>
                    </a:cubicBezTo>
                    <a:cubicBezTo>
                      <a:pt x="197" y="128"/>
                      <a:pt x="197" y="128"/>
                      <a:pt x="197" y="128"/>
                    </a:cubicBezTo>
                    <a:cubicBezTo>
                      <a:pt x="199" y="130"/>
                      <a:pt x="199" y="130"/>
                      <a:pt x="199" y="130"/>
                    </a:cubicBezTo>
                    <a:cubicBezTo>
                      <a:pt x="200" y="130"/>
                      <a:pt x="200" y="130"/>
                      <a:pt x="200" y="130"/>
                    </a:cubicBezTo>
                    <a:cubicBezTo>
                      <a:pt x="201" y="131"/>
                      <a:pt x="201" y="131"/>
                      <a:pt x="201" y="131"/>
                    </a:cubicBezTo>
                    <a:cubicBezTo>
                      <a:pt x="201" y="132"/>
                      <a:pt x="201" y="132"/>
                      <a:pt x="201" y="132"/>
                    </a:cubicBezTo>
                    <a:cubicBezTo>
                      <a:pt x="201" y="131"/>
                      <a:pt x="201" y="131"/>
                      <a:pt x="201" y="131"/>
                    </a:cubicBezTo>
                    <a:cubicBezTo>
                      <a:pt x="200" y="129"/>
                      <a:pt x="200" y="129"/>
                      <a:pt x="200" y="129"/>
                    </a:cubicBezTo>
                    <a:cubicBezTo>
                      <a:pt x="200" y="129"/>
                      <a:pt x="200" y="129"/>
                      <a:pt x="200" y="129"/>
                    </a:cubicBezTo>
                    <a:cubicBezTo>
                      <a:pt x="198" y="129"/>
                      <a:pt x="198" y="129"/>
                      <a:pt x="198" y="129"/>
                    </a:cubicBezTo>
                    <a:cubicBezTo>
                      <a:pt x="197" y="128"/>
                      <a:pt x="197" y="128"/>
                      <a:pt x="197" y="128"/>
                    </a:cubicBezTo>
                    <a:cubicBezTo>
                      <a:pt x="195" y="128"/>
                      <a:pt x="195" y="128"/>
                      <a:pt x="195" y="128"/>
                    </a:cubicBezTo>
                    <a:cubicBezTo>
                      <a:pt x="194" y="129"/>
                      <a:pt x="194" y="129"/>
                      <a:pt x="194" y="129"/>
                    </a:cubicBezTo>
                    <a:cubicBezTo>
                      <a:pt x="193" y="129"/>
                      <a:pt x="193" y="129"/>
                      <a:pt x="193" y="129"/>
                    </a:cubicBezTo>
                    <a:cubicBezTo>
                      <a:pt x="193" y="129"/>
                      <a:pt x="193" y="129"/>
                      <a:pt x="193" y="129"/>
                    </a:cubicBezTo>
                    <a:cubicBezTo>
                      <a:pt x="191" y="129"/>
                      <a:pt x="191" y="129"/>
                      <a:pt x="191" y="129"/>
                    </a:cubicBezTo>
                    <a:cubicBezTo>
                      <a:pt x="190" y="127"/>
                      <a:pt x="190" y="127"/>
                      <a:pt x="190" y="127"/>
                    </a:cubicBezTo>
                    <a:cubicBezTo>
                      <a:pt x="189" y="127"/>
                      <a:pt x="189" y="127"/>
                      <a:pt x="189" y="127"/>
                    </a:cubicBezTo>
                    <a:cubicBezTo>
                      <a:pt x="187" y="126"/>
                      <a:pt x="187" y="126"/>
                      <a:pt x="187" y="126"/>
                    </a:cubicBezTo>
                    <a:cubicBezTo>
                      <a:pt x="187" y="125"/>
                      <a:pt x="187" y="125"/>
                      <a:pt x="187" y="125"/>
                    </a:cubicBezTo>
                    <a:cubicBezTo>
                      <a:pt x="187" y="125"/>
                      <a:pt x="187" y="125"/>
                      <a:pt x="187" y="125"/>
                    </a:cubicBezTo>
                    <a:cubicBezTo>
                      <a:pt x="188" y="125"/>
                      <a:pt x="188" y="125"/>
                      <a:pt x="188" y="125"/>
                    </a:cubicBezTo>
                    <a:cubicBezTo>
                      <a:pt x="189" y="124"/>
                      <a:pt x="189" y="124"/>
                      <a:pt x="189" y="124"/>
                    </a:cubicBezTo>
                    <a:cubicBezTo>
                      <a:pt x="189" y="123"/>
                      <a:pt x="189" y="123"/>
                      <a:pt x="189" y="123"/>
                    </a:cubicBezTo>
                    <a:cubicBezTo>
                      <a:pt x="187" y="122"/>
                      <a:pt x="187" y="122"/>
                      <a:pt x="187" y="122"/>
                    </a:cubicBezTo>
                    <a:cubicBezTo>
                      <a:pt x="187" y="120"/>
                      <a:pt x="187" y="120"/>
                      <a:pt x="187" y="120"/>
                    </a:cubicBezTo>
                    <a:cubicBezTo>
                      <a:pt x="185" y="118"/>
                      <a:pt x="185" y="118"/>
                      <a:pt x="185" y="118"/>
                    </a:cubicBezTo>
                    <a:cubicBezTo>
                      <a:pt x="184" y="118"/>
                      <a:pt x="184" y="118"/>
                      <a:pt x="184" y="118"/>
                    </a:cubicBezTo>
                    <a:cubicBezTo>
                      <a:pt x="183" y="117"/>
                      <a:pt x="183" y="117"/>
                      <a:pt x="183" y="117"/>
                    </a:cubicBezTo>
                    <a:cubicBezTo>
                      <a:pt x="184" y="116"/>
                      <a:pt x="184" y="116"/>
                      <a:pt x="184" y="116"/>
                    </a:cubicBezTo>
                    <a:cubicBezTo>
                      <a:pt x="183" y="115"/>
                      <a:pt x="183" y="115"/>
                      <a:pt x="183" y="115"/>
                    </a:cubicBezTo>
                    <a:cubicBezTo>
                      <a:pt x="183" y="113"/>
                      <a:pt x="183" y="113"/>
                      <a:pt x="183" y="113"/>
                    </a:cubicBezTo>
                    <a:cubicBezTo>
                      <a:pt x="182" y="112"/>
                      <a:pt x="182" y="112"/>
                      <a:pt x="182" y="112"/>
                    </a:cubicBezTo>
                    <a:cubicBezTo>
                      <a:pt x="182" y="112"/>
                      <a:pt x="182" y="112"/>
                      <a:pt x="182" y="112"/>
                    </a:cubicBezTo>
                    <a:cubicBezTo>
                      <a:pt x="180" y="111"/>
                      <a:pt x="180" y="111"/>
                      <a:pt x="180" y="111"/>
                    </a:cubicBezTo>
                    <a:cubicBezTo>
                      <a:pt x="178" y="111"/>
                      <a:pt x="178" y="111"/>
                      <a:pt x="178" y="111"/>
                    </a:cubicBezTo>
                    <a:cubicBezTo>
                      <a:pt x="177" y="110"/>
                      <a:pt x="177" y="110"/>
                      <a:pt x="177" y="110"/>
                    </a:cubicBezTo>
                    <a:cubicBezTo>
                      <a:pt x="176" y="109"/>
                      <a:pt x="176" y="109"/>
                      <a:pt x="176" y="109"/>
                    </a:cubicBezTo>
                    <a:cubicBezTo>
                      <a:pt x="176" y="108"/>
                      <a:pt x="176" y="108"/>
                      <a:pt x="176" y="108"/>
                    </a:cubicBezTo>
                    <a:cubicBezTo>
                      <a:pt x="175" y="107"/>
                      <a:pt x="175" y="107"/>
                      <a:pt x="175" y="107"/>
                    </a:cubicBezTo>
                    <a:cubicBezTo>
                      <a:pt x="175" y="107"/>
                      <a:pt x="175" y="107"/>
                      <a:pt x="175" y="107"/>
                    </a:cubicBezTo>
                    <a:cubicBezTo>
                      <a:pt x="174" y="107"/>
                      <a:pt x="174" y="107"/>
                      <a:pt x="174" y="107"/>
                    </a:cubicBezTo>
                    <a:cubicBezTo>
                      <a:pt x="171" y="107"/>
                      <a:pt x="171" y="107"/>
                      <a:pt x="171" y="107"/>
                    </a:cubicBezTo>
                    <a:cubicBezTo>
                      <a:pt x="170" y="107"/>
                      <a:pt x="170" y="107"/>
                      <a:pt x="170" y="107"/>
                    </a:cubicBezTo>
                    <a:cubicBezTo>
                      <a:pt x="169" y="107"/>
                      <a:pt x="169" y="107"/>
                      <a:pt x="169" y="107"/>
                    </a:cubicBezTo>
                    <a:cubicBezTo>
                      <a:pt x="169" y="105"/>
                      <a:pt x="169" y="105"/>
                      <a:pt x="169" y="105"/>
                    </a:cubicBezTo>
                    <a:cubicBezTo>
                      <a:pt x="168" y="105"/>
                      <a:pt x="168" y="105"/>
                      <a:pt x="168" y="105"/>
                    </a:cubicBezTo>
                    <a:cubicBezTo>
                      <a:pt x="168" y="105"/>
                      <a:pt x="168" y="105"/>
                      <a:pt x="168" y="105"/>
                    </a:cubicBezTo>
                    <a:cubicBezTo>
                      <a:pt x="168" y="103"/>
                      <a:pt x="168" y="103"/>
                      <a:pt x="168" y="103"/>
                    </a:cubicBezTo>
                    <a:cubicBezTo>
                      <a:pt x="167" y="102"/>
                      <a:pt x="167" y="102"/>
                      <a:pt x="167" y="102"/>
                    </a:cubicBezTo>
                    <a:cubicBezTo>
                      <a:pt x="165" y="101"/>
                      <a:pt x="165" y="101"/>
                      <a:pt x="165" y="101"/>
                    </a:cubicBezTo>
                    <a:cubicBezTo>
                      <a:pt x="166" y="100"/>
                      <a:pt x="166" y="100"/>
                      <a:pt x="166" y="100"/>
                    </a:cubicBezTo>
                    <a:cubicBezTo>
                      <a:pt x="166" y="100"/>
                      <a:pt x="166" y="100"/>
                      <a:pt x="166" y="100"/>
                    </a:cubicBezTo>
                    <a:cubicBezTo>
                      <a:pt x="165" y="100"/>
                      <a:pt x="165" y="100"/>
                      <a:pt x="165" y="100"/>
                    </a:cubicBezTo>
                    <a:cubicBezTo>
                      <a:pt x="164" y="99"/>
                      <a:pt x="164" y="99"/>
                      <a:pt x="164" y="99"/>
                    </a:cubicBezTo>
                    <a:cubicBezTo>
                      <a:pt x="165" y="98"/>
                      <a:pt x="165" y="98"/>
                      <a:pt x="165" y="98"/>
                    </a:cubicBezTo>
                    <a:cubicBezTo>
                      <a:pt x="165" y="97"/>
                      <a:pt x="165" y="97"/>
                      <a:pt x="165" y="97"/>
                    </a:cubicBezTo>
                    <a:cubicBezTo>
                      <a:pt x="164" y="97"/>
                      <a:pt x="164" y="97"/>
                      <a:pt x="164" y="97"/>
                    </a:cubicBezTo>
                    <a:cubicBezTo>
                      <a:pt x="164" y="96"/>
                      <a:pt x="164" y="96"/>
                      <a:pt x="164" y="96"/>
                    </a:cubicBezTo>
                    <a:cubicBezTo>
                      <a:pt x="165" y="96"/>
                      <a:pt x="165" y="96"/>
                      <a:pt x="165" y="96"/>
                    </a:cubicBezTo>
                    <a:cubicBezTo>
                      <a:pt x="167" y="95"/>
                      <a:pt x="167" y="95"/>
                      <a:pt x="167" y="95"/>
                    </a:cubicBezTo>
                    <a:cubicBezTo>
                      <a:pt x="168" y="95"/>
                      <a:pt x="168" y="95"/>
                      <a:pt x="168" y="95"/>
                    </a:cubicBezTo>
                    <a:cubicBezTo>
                      <a:pt x="170" y="95"/>
                      <a:pt x="170" y="95"/>
                      <a:pt x="170" y="95"/>
                    </a:cubicBezTo>
                    <a:cubicBezTo>
                      <a:pt x="173" y="93"/>
                      <a:pt x="173" y="93"/>
                      <a:pt x="173" y="93"/>
                    </a:cubicBezTo>
                    <a:cubicBezTo>
                      <a:pt x="175" y="92"/>
                      <a:pt x="175" y="92"/>
                      <a:pt x="175" y="92"/>
                    </a:cubicBezTo>
                    <a:cubicBezTo>
                      <a:pt x="176" y="92"/>
                      <a:pt x="176" y="92"/>
                      <a:pt x="176" y="92"/>
                    </a:cubicBezTo>
                    <a:cubicBezTo>
                      <a:pt x="177" y="93"/>
                      <a:pt x="177" y="93"/>
                      <a:pt x="177" y="93"/>
                    </a:cubicBezTo>
                    <a:cubicBezTo>
                      <a:pt x="178" y="92"/>
                      <a:pt x="178" y="92"/>
                      <a:pt x="178" y="92"/>
                    </a:cubicBezTo>
                    <a:cubicBezTo>
                      <a:pt x="178" y="91"/>
                      <a:pt x="178" y="91"/>
                      <a:pt x="178" y="91"/>
                    </a:cubicBezTo>
                    <a:cubicBezTo>
                      <a:pt x="180" y="91"/>
                      <a:pt x="180" y="91"/>
                      <a:pt x="180" y="91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83" y="90"/>
                      <a:pt x="183" y="90"/>
                      <a:pt x="183" y="90"/>
                    </a:cubicBezTo>
                    <a:cubicBezTo>
                      <a:pt x="183" y="91"/>
                      <a:pt x="183" y="91"/>
                      <a:pt x="183" y="91"/>
                    </a:cubicBezTo>
                    <a:cubicBezTo>
                      <a:pt x="183" y="91"/>
                      <a:pt x="183" y="91"/>
                      <a:pt x="183" y="91"/>
                    </a:cubicBezTo>
                    <a:cubicBezTo>
                      <a:pt x="182" y="92"/>
                      <a:pt x="182" y="92"/>
                      <a:pt x="182" y="92"/>
                    </a:cubicBezTo>
                    <a:cubicBezTo>
                      <a:pt x="181" y="93"/>
                      <a:pt x="181" y="93"/>
                      <a:pt x="181" y="93"/>
                    </a:cubicBezTo>
                    <a:cubicBezTo>
                      <a:pt x="181" y="94"/>
                      <a:pt x="181" y="94"/>
                      <a:pt x="181" y="94"/>
                    </a:cubicBezTo>
                    <a:cubicBezTo>
                      <a:pt x="183" y="96"/>
                      <a:pt x="183" y="96"/>
                      <a:pt x="183" y="96"/>
                    </a:cubicBezTo>
                    <a:cubicBezTo>
                      <a:pt x="185" y="96"/>
                      <a:pt x="185" y="96"/>
                      <a:pt x="185" y="96"/>
                    </a:cubicBezTo>
                    <a:cubicBezTo>
                      <a:pt x="184" y="95"/>
                      <a:pt x="184" y="95"/>
                      <a:pt x="184" y="95"/>
                    </a:cubicBezTo>
                    <a:cubicBezTo>
                      <a:pt x="182" y="94"/>
                      <a:pt x="182" y="94"/>
                      <a:pt x="182" y="94"/>
                    </a:cubicBezTo>
                    <a:cubicBezTo>
                      <a:pt x="182" y="93"/>
                      <a:pt x="182" y="93"/>
                      <a:pt x="182" y="93"/>
                    </a:cubicBezTo>
                    <a:cubicBezTo>
                      <a:pt x="183" y="92"/>
                      <a:pt x="183" y="92"/>
                      <a:pt x="183" y="92"/>
                    </a:cubicBezTo>
                    <a:cubicBezTo>
                      <a:pt x="185" y="91"/>
                      <a:pt x="185" y="91"/>
                      <a:pt x="185" y="91"/>
                    </a:cubicBezTo>
                    <a:cubicBezTo>
                      <a:pt x="185" y="90"/>
                      <a:pt x="185" y="90"/>
                      <a:pt x="185" y="90"/>
                    </a:cubicBezTo>
                    <a:cubicBezTo>
                      <a:pt x="185" y="89"/>
                      <a:pt x="185" y="89"/>
                      <a:pt x="185" y="89"/>
                    </a:cubicBezTo>
                    <a:cubicBezTo>
                      <a:pt x="184" y="89"/>
                      <a:pt x="184" y="89"/>
                      <a:pt x="184" y="89"/>
                    </a:cubicBezTo>
                    <a:cubicBezTo>
                      <a:pt x="182" y="88"/>
                      <a:pt x="182" y="88"/>
                      <a:pt x="182" y="88"/>
                    </a:cubicBezTo>
                    <a:cubicBezTo>
                      <a:pt x="183" y="87"/>
                      <a:pt x="183" y="87"/>
                      <a:pt x="183" y="87"/>
                    </a:cubicBezTo>
                    <a:cubicBezTo>
                      <a:pt x="181" y="87"/>
                      <a:pt x="181" y="87"/>
                      <a:pt x="181" y="87"/>
                    </a:cubicBezTo>
                    <a:cubicBezTo>
                      <a:pt x="181" y="88"/>
                      <a:pt x="181" y="88"/>
                      <a:pt x="181" y="88"/>
                    </a:cubicBezTo>
                    <a:cubicBezTo>
                      <a:pt x="180" y="87"/>
                      <a:pt x="180" y="87"/>
                      <a:pt x="180" y="87"/>
                    </a:cubicBezTo>
                    <a:cubicBezTo>
                      <a:pt x="180" y="86"/>
                      <a:pt x="180" y="86"/>
                      <a:pt x="180" y="86"/>
                    </a:cubicBezTo>
                    <a:cubicBezTo>
                      <a:pt x="178" y="86"/>
                      <a:pt x="178" y="86"/>
                      <a:pt x="178" y="86"/>
                    </a:cubicBezTo>
                    <a:cubicBezTo>
                      <a:pt x="178" y="87"/>
                      <a:pt x="178" y="87"/>
                      <a:pt x="178" y="87"/>
                    </a:cubicBezTo>
                    <a:cubicBezTo>
                      <a:pt x="177" y="85"/>
                      <a:pt x="177" y="85"/>
                      <a:pt x="177" y="85"/>
                    </a:cubicBezTo>
                    <a:cubicBezTo>
                      <a:pt x="177" y="85"/>
                      <a:pt x="177" y="85"/>
                      <a:pt x="177" y="85"/>
                    </a:cubicBezTo>
                    <a:cubicBezTo>
                      <a:pt x="177" y="84"/>
                      <a:pt x="177" y="84"/>
                      <a:pt x="177" y="84"/>
                    </a:cubicBezTo>
                    <a:cubicBezTo>
                      <a:pt x="178" y="84"/>
                      <a:pt x="178" y="84"/>
                      <a:pt x="178" y="84"/>
                    </a:cubicBezTo>
                    <a:cubicBezTo>
                      <a:pt x="179" y="85"/>
                      <a:pt x="179" y="85"/>
                      <a:pt x="179" y="85"/>
                    </a:cubicBezTo>
                    <a:cubicBezTo>
                      <a:pt x="180" y="85"/>
                      <a:pt x="180" y="85"/>
                      <a:pt x="180" y="85"/>
                    </a:cubicBezTo>
                    <a:cubicBezTo>
                      <a:pt x="181" y="84"/>
                      <a:pt x="181" y="84"/>
                      <a:pt x="181" y="84"/>
                    </a:cubicBezTo>
                    <a:cubicBezTo>
                      <a:pt x="180" y="84"/>
                      <a:pt x="180" y="84"/>
                      <a:pt x="180" y="84"/>
                    </a:cubicBezTo>
                    <a:cubicBezTo>
                      <a:pt x="180" y="84"/>
                      <a:pt x="180" y="84"/>
                      <a:pt x="180" y="84"/>
                    </a:cubicBezTo>
                    <a:cubicBezTo>
                      <a:pt x="179" y="84"/>
                      <a:pt x="179" y="84"/>
                      <a:pt x="179" y="84"/>
                    </a:cubicBezTo>
                    <a:cubicBezTo>
                      <a:pt x="178" y="84"/>
                      <a:pt x="178" y="84"/>
                      <a:pt x="178" y="84"/>
                    </a:cubicBezTo>
                    <a:cubicBezTo>
                      <a:pt x="178" y="83"/>
                      <a:pt x="178" y="83"/>
                      <a:pt x="178" y="83"/>
                    </a:cubicBezTo>
                    <a:cubicBezTo>
                      <a:pt x="177" y="83"/>
                      <a:pt x="177" y="83"/>
                      <a:pt x="177" y="83"/>
                    </a:cubicBezTo>
                    <a:cubicBezTo>
                      <a:pt x="175" y="83"/>
                      <a:pt x="175" y="83"/>
                      <a:pt x="175" y="83"/>
                    </a:cubicBezTo>
                    <a:cubicBezTo>
                      <a:pt x="175" y="83"/>
                      <a:pt x="175" y="83"/>
                      <a:pt x="175" y="83"/>
                    </a:cubicBezTo>
                    <a:cubicBezTo>
                      <a:pt x="174" y="82"/>
                      <a:pt x="174" y="82"/>
                      <a:pt x="174" y="82"/>
                    </a:cubicBezTo>
                    <a:cubicBezTo>
                      <a:pt x="175" y="82"/>
                      <a:pt x="175" y="82"/>
                      <a:pt x="175" y="82"/>
                    </a:cubicBezTo>
                    <a:cubicBezTo>
                      <a:pt x="174" y="81"/>
                      <a:pt x="174" y="81"/>
                      <a:pt x="174" y="81"/>
                    </a:cubicBezTo>
                    <a:cubicBezTo>
                      <a:pt x="174" y="80"/>
                      <a:pt x="174" y="80"/>
                      <a:pt x="174" y="80"/>
                    </a:cubicBezTo>
                    <a:cubicBezTo>
                      <a:pt x="174" y="80"/>
                      <a:pt x="174" y="80"/>
                      <a:pt x="174" y="80"/>
                    </a:cubicBezTo>
                    <a:cubicBezTo>
                      <a:pt x="175" y="80"/>
                      <a:pt x="175" y="80"/>
                      <a:pt x="175" y="80"/>
                    </a:cubicBezTo>
                    <a:cubicBezTo>
                      <a:pt x="176" y="81"/>
                      <a:pt x="176" y="81"/>
                      <a:pt x="176" y="81"/>
                    </a:cubicBezTo>
                    <a:cubicBezTo>
                      <a:pt x="176" y="81"/>
                      <a:pt x="176" y="81"/>
                      <a:pt x="176" y="81"/>
                    </a:cubicBezTo>
                    <a:cubicBezTo>
                      <a:pt x="177" y="82"/>
                      <a:pt x="177" y="82"/>
                      <a:pt x="177" y="82"/>
                    </a:cubicBezTo>
                    <a:cubicBezTo>
                      <a:pt x="178" y="82"/>
                      <a:pt x="178" y="82"/>
                      <a:pt x="178" y="82"/>
                    </a:cubicBezTo>
                    <a:cubicBezTo>
                      <a:pt x="177" y="81"/>
                      <a:pt x="177" y="81"/>
                      <a:pt x="177" y="81"/>
                    </a:cubicBezTo>
                    <a:cubicBezTo>
                      <a:pt x="178" y="81"/>
                      <a:pt x="178" y="81"/>
                      <a:pt x="178" y="81"/>
                    </a:cubicBezTo>
                    <a:cubicBezTo>
                      <a:pt x="178" y="79"/>
                      <a:pt x="178" y="79"/>
                      <a:pt x="178" y="79"/>
                    </a:cubicBezTo>
                    <a:cubicBezTo>
                      <a:pt x="178" y="78"/>
                      <a:pt x="178" y="78"/>
                      <a:pt x="178" y="78"/>
                    </a:cubicBezTo>
                    <a:cubicBezTo>
                      <a:pt x="178" y="78"/>
                      <a:pt x="178" y="78"/>
                      <a:pt x="178" y="78"/>
                    </a:cubicBezTo>
                    <a:cubicBezTo>
                      <a:pt x="179" y="78"/>
                      <a:pt x="179" y="78"/>
                      <a:pt x="179" y="78"/>
                    </a:cubicBezTo>
                    <a:cubicBezTo>
                      <a:pt x="179" y="78"/>
                      <a:pt x="179" y="78"/>
                      <a:pt x="179" y="78"/>
                    </a:cubicBezTo>
                    <a:cubicBezTo>
                      <a:pt x="177" y="77"/>
                      <a:pt x="177" y="77"/>
                      <a:pt x="177" y="77"/>
                    </a:cubicBezTo>
                    <a:cubicBezTo>
                      <a:pt x="177" y="78"/>
                      <a:pt x="177" y="78"/>
                      <a:pt x="177" y="78"/>
                    </a:cubicBezTo>
                    <a:cubicBezTo>
                      <a:pt x="176" y="78"/>
                      <a:pt x="176" y="78"/>
                      <a:pt x="176" y="78"/>
                    </a:cubicBezTo>
                    <a:cubicBezTo>
                      <a:pt x="176" y="77"/>
                      <a:pt x="176" y="77"/>
                      <a:pt x="176" y="77"/>
                    </a:cubicBezTo>
                    <a:cubicBezTo>
                      <a:pt x="177" y="76"/>
                      <a:pt x="177" y="76"/>
                      <a:pt x="177" y="76"/>
                    </a:cubicBezTo>
                    <a:cubicBezTo>
                      <a:pt x="179" y="76"/>
                      <a:pt x="179" y="76"/>
                      <a:pt x="179" y="76"/>
                    </a:cubicBezTo>
                    <a:cubicBezTo>
                      <a:pt x="180" y="76"/>
                      <a:pt x="180" y="76"/>
                      <a:pt x="180" y="76"/>
                    </a:cubicBezTo>
                    <a:cubicBezTo>
                      <a:pt x="179" y="75"/>
                      <a:pt x="179" y="75"/>
                      <a:pt x="179" y="75"/>
                    </a:cubicBezTo>
                    <a:cubicBezTo>
                      <a:pt x="180" y="74"/>
                      <a:pt x="180" y="74"/>
                      <a:pt x="180" y="74"/>
                    </a:cubicBezTo>
                    <a:cubicBezTo>
                      <a:pt x="180" y="74"/>
                      <a:pt x="180" y="74"/>
                      <a:pt x="180" y="74"/>
                    </a:cubicBezTo>
                    <a:cubicBezTo>
                      <a:pt x="181" y="73"/>
                      <a:pt x="181" y="73"/>
                      <a:pt x="181" y="73"/>
                    </a:cubicBezTo>
                    <a:cubicBezTo>
                      <a:pt x="181" y="73"/>
                      <a:pt x="181" y="73"/>
                      <a:pt x="181" y="73"/>
                    </a:cubicBezTo>
                    <a:cubicBezTo>
                      <a:pt x="181" y="72"/>
                      <a:pt x="181" y="72"/>
                      <a:pt x="181" y="72"/>
                    </a:cubicBezTo>
                    <a:cubicBezTo>
                      <a:pt x="182" y="72"/>
                      <a:pt x="182" y="72"/>
                      <a:pt x="182" y="72"/>
                    </a:cubicBezTo>
                    <a:cubicBezTo>
                      <a:pt x="182" y="72"/>
                      <a:pt x="182" y="72"/>
                      <a:pt x="182" y="72"/>
                    </a:cubicBezTo>
                    <a:cubicBezTo>
                      <a:pt x="183" y="72"/>
                      <a:pt x="183" y="72"/>
                      <a:pt x="183" y="72"/>
                    </a:cubicBezTo>
                    <a:cubicBezTo>
                      <a:pt x="183" y="71"/>
                      <a:pt x="183" y="71"/>
                      <a:pt x="183" y="71"/>
                    </a:cubicBezTo>
                    <a:cubicBezTo>
                      <a:pt x="183" y="71"/>
                      <a:pt x="183" y="71"/>
                      <a:pt x="183" y="71"/>
                    </a:cubicBezTo>
                    <a:cubicBezTo>
                      <a:pt x="183" y="71"/>
                      <a:pt x="183" y="71"/>
                      <a:pt x="183" y="71"/>
                    </a:cubicBezTo>
                    <a:cubicBezTo>
                      <a:pt x="183" y="70"/>
                      <a:pt x="183" y="70"/>
                      <a:pt x="183" y="70"/>
                    </a:cubicBezTo>
                    <a:cubicBezTo>
                      <a:pt x="184" y="70"/>
                      <a:pt x="184" y="70"/>
                      <a:pt x="184" y="70"/>
                    </a:cubicBezTo>
                    <a:cubicBezTo>
                      <a:pt x="185" y="70"/>
                      <a:pt x="185" y="70"/>
                      <a:pt x="185" y="70"/>
                    </a:cubicBezTo>
                    <a:cubicBezTo>
                      <a:pt x="185" y="69"/>
                      <a:pt x="185" y="69"/>
                      <a:pt x="185" y="69"/>
                    </a:cubicBezTo>
                    <a:cubicBezTo>
                      <a:pt x="185" y="69"/>
                      <a:pt x="185" y="69"/>
                      <a:pt x="185" y="69"/>
                    </a:cubicBezTo>
                    <a:cubicBezTo>
                      <a:pt x="186" y="69"/>
                      <a:pt x="186" y="69"/>
                      <a:pt x="186" y="69"/>
                    </a:cubicBezTo>
                    <a:cubicBezTo>
                      <a:pt x="188" y="69"/>
                      <a:pt x="188" y="69"/>
                      <a:pt x="188" y="69"/>
                    </a:cubicBezTo>
                    <a:cubicBezTo>
                      <a:pt x="187" y="68"/>
                      <a:pt x="187" y="68"/>
                      <a:pt x="187" y="68"/>
                    </a:cubicBezTo>
                    <a:cubicBezTo>
                      <a:pt x="187" y="68"/>
                      <a:pt x="187" y="68"/>
                      <a:pt x="187" y="68"/>
                    </a:cubicBezTo>
                    <a:cubicBezTo>
                      <a:pt x="189" y="67"/>
                      <a:pt x="189" y="67"/>
                      <a:pt x="189" y="67"/>
                    </a:cubicBezTo>
                    <a:cubicBezTo>
                      <a:pt x="190" y="67"/>
                      <a:pt x="190" y="67"/>
                      <a:pt x="190" y="67"/>
                    </a:cubicBezTo>
                    <a:cubicBezTo>
                      <a:pt x="191" y="66"/>
                      <a:pt x="191" y="66"/>
                      <a:pt x="191" y="66"/>
                    </a:cubicBezTo>
                    <a:cubicBezTo>
                      <a:pt x="193" y="65"/>
                      <a:pt x="193" y="65"/>
                      <a:pt x="193" y="65"/>
                    </a:cubicBezTo>
                    <a:cubicBezTo>
                      <a:pt x="194" y="64"/>
                      <a:pt x="194" y="64"/>
                      <a:pt x="194" y="64"/>
                    </a:cubicBezTo>
                    <a:cubicBezTo>
                      <a:pt x="193" y="64"/>
                      <a:pt x="193" y="64"/>
                      <a:pt x="193" y="64"/>
                    </a:cubicBezTo>
                    <a:cubicBezTo>
                      <a:pt x="192" y="65"/>
                      <a:pt x="192" y="65"/>
                      <a:pt x="192" y="65"/>
                    </a:cubicBezTo>
                    <a:cubicBezTo>
                      <a:pt x="191" y="65"/>
                      <a:pt x="191" y="65"/>
                      <a:pt x="191" y="65"/>
                    </a:cubicBezTo>
                    <a:cubicBezTo>
                      <a:pt x="190" y="65"/>
                      <a:pt x="190" y="65"/>
                      <a:pt x="190" y="65"/>
                    </a:cubicBezTo>
                    <a:cubicBezTo>
                      <a:pt x="190" y="65"/>
                      <a:pt x="190" y="65"/>
                      <a:pt x="190" y="65"/>
                    </a:cubicBezTo>
                    <a:cubicBezTo>
                      <a:pt x="190" y="63"/>
                      <a:pt x="190" y="63"/>
                      <a:pt x="190" y="63"/>
                    </a:cubicBezTo>
                    <a:cubicBezTo>
                      <a:pt x="190" y="63"/>
                      <a:pt x="190" y="63"/>
                      <a:pt x="190" y="63"/>
                    </a:cubicBezTo>
                    <a:cubicBezTo>
                      <a:pt x="190" y="62"/>
                      <a:pt x="190" y="62"/>
                      <a:pt x="190" y="62"/>
                    </a:cubicBezTo>
                    <a:cubicBezTo>
                      <a:pt x="191" y="62"/>
                      <a:pt x="191" y="62"/>
                      <a:pt x="191" y="62"/>
                    </a:cubicBezTo>
                    <a:cubicBezTo>
                      <a:pt x="191" y="63"/>
                      <a:pt x="191" y="63"/>
                      <a:pt x="191" y="63"/>
                    </a:cubicBezTo>
                    <a:cubicBezTo>
                      <a:pt x="191" y="63"/>
                      <a:pt x="191" y="63"/>
                      <a:pt x="191" y="63"/>
                    </a:cubicBezTo>
                    <a:cubicBezTo>
                      <a:pt x="192" y="62"/>
                      <a:pt x="192" y="62"/>
                      <a:pt x="192" y="62"/>
                    </a:cubicBezTo>
                    <a:cubicBezTo>
                      <a:pt x="191" y="61"/>
                      <a:pt x="191" y="61"/>
                      <a:pt x="191" y="61"/>
                    </a:cubicBezTo>
                    <a:cubicBezTo>
                      <a:pt x="192" y="61"/>
                      <a:pt x="192" y="61"/>
                      <a:pt x="192" y="61"/>
                    </a:cubicBezTo>
                    <a:cubicBezTo>
                      <a:pt x="193" y="62"/>
                      <a:pt x="193" y="62"/>
                      <a:pt x="193" y="62"/>
                    </a:cubicBezTo>
                    <a:cubicBezTo>
                      <a:pt x="194" y="62"/>
                      <a:pt x="194" y="62"/>
                      <a:pt x="194" y="62"/>
                    </a:cubicBezTo>
                    <a:cubicBezTo>
                      <a:pt x="195" y="61"/>
                      <a:pt x="195" y="61"/>
                      <a:pt x="195" y="61"/>
                    </a:cubicBezTo>
                    <a:cubicBezTo>
                      <a:pt x="196" y="61"/>
                      <a:pt x="196" y="61"/>
                      <a:pt x="196" y="61"/>
                    </a:cubicBezTo>
                    <a:cubicBezTo>
                      <a:pt x="198" y="61"/>
                      <a:pt x="198" y="61"/>
                      <a:pt x="198" y="61"/>
                    </a:cubicBezTo>
                    <a:cubicBezTo>
                      <a:pt x="199" y="61"/>
                      <a:pt x="199" y="61"/>
                      <a:pt x="199" y="61"/>
                    </a:cubicBezTo>
                    <a:cubicBezTo>
                      <a:pt x="199" y="61"/>
                      <a:pt x="199" y="61"/>
                      <a:pt x="199" y="61"/>
                    </a:cubicBezTo>
                    <a:cubicBezTo>
                      <a:pt x="198" y="63"/>
                      <a:pt x="198" y="63"/>
                      <a:pt x="198" y="63"/>
                    </a:cubicBezTo>
                    <a:cubicBezTo>
                      <a:pt x="198" y="64"/>
                      <a:pt x="198" y="64"/>
                      <a:pt x="198" y="64"/>
                    </a:cubicBezTo>
                    <a:cubicBezTo>
                      <a:pt x="199" y="64"/>
                      <a:pt x="199" y="64"/>
                      <a:pt x="199" y="64"/>
                    </a:cubicBezTo>
                    <a:cubicBezTo>
                      <a:pt x="200" y="63"/>
                      <a:pt x="200" y="63"/>
                      <a:pt x="200" y="63"/>
                    </a:cubicBezTo>
                    <a:cubicBezTo>
                      <a:pt x="201" y="62"/>
                      <a:pt x="201" y="62"/>
                      <a:pt x="201" y="62"/>
                    </a:cubicBezTo>
                    <a:cubicBezTo>
                      <a:pt x="200" y="61"/>
                      <a:pt x="200" y="61"/>
                      <a:pt x="200" y="61"/>
                    </a:cubicBezTo>
                    <a:cubicBezTo>
                      <a:pt x="201" y="61"/>
                      <a:pt x="201" y="61"/>
                      <a:pt x="201" y="61"/>
                    </a:cubicBezTo>
                    <a:cubicBezTo>
                      <a:pt x="201" y="62"/>
                      <a:pt x="201" y="62"/>
                      <a:pt x="201" y="62"/>
                    </a:cubicBezTo>
                    <a:cubicBezTo>
                      <a:pt x="201" y="63"/>
                      <a:pt x="201" y="63"/>
                      <a:pt x="201" y="63"/>
                    </a:cubicBezTo>
                    <a:cubicBezTo>
                      <a:pt x="202" y="63"/>
                      <a:pt x="202" y="63"/>
                      <a:pt x="202" y="63"/>
                    </a:cubicBezTo>
                    <a:cubicBezTo>
                      <a:pt x="202" y="62"/>
                      <a:pt x="202" y="62"/>
                      <a:pt x="202" y="62"/>
                    </a:cubicBezTo>
                    <a:cubicBezTo>
                      <a:pt x="202" y="61"/>
                      <a:pt x="202" y="61"/>
                      <a:pt x="202" y="61"/>
                    </a:cubicBezTo>
                    <a:cubicBezTo>
                      <a:pt x="203" y="61"/>
                      <a:pt x="203" y="61"/>
                      <a:pt x="203" y="61"/>
                    </a:cubicBezTo>
                    <a:cubicBezTo>
                      <a:pt x="203" y="61"/>
                      <a:pt x="203" y="61"/>
                      <a:pt x="203" y="61"/>
                    </a:cubicBezTo>
                    <a:cubicBezTo>
                      <a:pt x="203" y="62"/>
                      <a:pt x="203" y="62"/>
                      <a:pt x="203" y="62"/>
                    </a:cubicBezTo>
                    <a:cubicBezTo>
                      <a:pt x="205" y="61"/>
                      <a:pt x="205" y="61"/>
                      <a:pt x="205" y="61"/>
                    </a:cubicBezTo>
                    <a:cubicBezTo>
                      <a:pt x="205" y="60"/>
                      <a:pt x="205" y="60"/>
                      <a:pt x="205" y="60"/>
                    </a:cubicBezTo>
                    <a:cubicBezTo>
                      <a:pt x="204" y="60"/>
                      <a:pt x="204" y="60"/>
                      <a:pt x="204" y="60"/>
                    </a:cubicBezTo>
                    <a:cubicBezTo>
                      <a:pt x="205" y="60"/>
                      <a:pt x="205" y="60"/>
                      <a:pt x="205" y="60"/>
                    </a:cubicBezTo>
                    <a:cubicBezTo>
                      <a:pt x="206" y="59"/>
                      <a:pt x="206" y="59"/>
                      <a:pt x="206" y="59"/>
                    </a:cubicBezTo>
                    <a:cubicBezTo>
                      <a:pt x="205" y="59"/>
                      <a:pt x="205" y="59"/>
                      <a:pt x="205" y="59"/>
                    </a:cubicBezTo>
                    <a:cubicBezTo>
                      <a:pt x="206" y="58"/>
                      <a:pt x="206" y="58"/>
                      <a:pt x="206" y="58"/>
                    </a:cubicBezTo>
                    <a:cubicBezTo>
                      <a:pt x="207" y="58"/>
                      <a:pt x="207" y="58"/>
                      <a:pt x="207" y="58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08" y="58"/>
                      <a:pt x="208" y="58"/>
                      <a:pt x="208" y="58"/>
                    </a:cubicBezTo>
                    <a:cubicBezTo>
                      <a:pt x="208" y="58"/>
                      <a:pt x="208" y="58"/>
                      <a:pt x="208" y="58"/>
                    </a:cubicBezTo>
                    <a:cubicBezTo>
                      <a:pt x="209" y="58"/>
                      <a:pt x="209" y="58"/>
                      <a:pt x="209" y="58"/>
                    </a:cubicBezTo>
                    <a:cubicBezTo>
                      <a:pt x="210" y="58"/>
                      <a:pt x="210" y="58"/>
                      <a:pt x="210" y="58"/>
                    </a:cubicBezTo>
                    <a:cubicBezTo>
                      <a:pt x="210" y="60"/>
                      <a:pt x="210" y="60"/>
                      <a:pt x="210" y="60"/>
                    </a:cubicBezTo>
                    <a:cubicBezTo>
                      <a:pt x="210" y="60"/>
                      <a:pt x="210" y="60"/>
                      <a:pt x="210" y="60"/>
                    </a:cubicBezTo>
                    <a:cubicBezTo>
                      <a:pt x="210" y="62"/>
                      <a:pt x="210" y="62"/>
                      <a:pt x="210" y="62"/>
                    </a:cubicBezTo>
                    <a:cubicBezTo>
                      <a:pt x="211" y="61"/>
                      <a:pt x="211" y="61"/>
                      <a:pt x="211" y="61"/>
                    </a:cubicBezTo>
                    <a:cubicBezTo>
                      <a:pt x="212" y="60"/>
                      <a:pt x="212" y="60"/>
                      <a:pt x="212" y="60"/>
                    </a:cubicBezTo>
                    <a:cubicBezTo>
                      <a:pt x="211" y="58"/>
                      <a:pt x="211" y="58"/>
                      <a:pt x="211" y="58"/>
                    </a:cubicBezTo>
                    <a:cubicBezTo>
                      <a:pt x="210" y="57"/>
                      <a:pt x="210" y="57"/>
                      <a:pt x="210" y="57"/>
                    </a:cubicBezTo>
                    <a:cubicBezTo>
                      <a:pt x="209" y="56"/>
                      <a:pt x="209" y="56"/>
                      <a:pt x="209" y="56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07" y="57"/>
                      <a:pt x="207" y="57"/>
                      <a:pt x="207" y="57"/>
                    </a:cubicBezTo>
                    <a:cubicBezTo>
                      <a:pt x="206" y="57"/>
                      <a:pt x="206" y="57"/>
                      <a:pt x="206" y="57"/>
                    </a:cubicBezTo>
                    <a:cubicBezTo>
                      <a:pt x="206" y="56"/>
                      <a:pt x="206" y="56"/>
                      <a:pt x="206" y="56"/>
                    </a:cubicBezTo>
                    <a:cubicBezTo>
                      <a:pt x="205" y="56"/>
                      <a:pt x="205" y="56"/>
                      <a:pt x="205" y="56"/>
                    </a:cubicBezTo>
                    <a:cubicBezTo>
                      <a:pt x="205" y="55"/>
                      <a:pt x="205" y="55"/>
                      <a:pt x="205" y="55"/>
                    </a:cubicBezTo>
                    <a:cubicBezTo>
                      <a:pt x="206" y="55"/>
                      <a:pt x="206" y="55"/>
                      <a:pt x="206" y="55"/>
                    </a:cubicBezTo>
                    <a:cubicBezTo>
                      <a:pt x="208" y="55"/>
                      <a:pt x="208" y="55"/>
                      <a:pt x="208" y="55"/>
                    </a:cubicBezTo>
                    <a:cubicBezTo>
                      <a:pt x="208" y="54"/>
                      <a:pt x="208" y="54"/>
                      <a:pt x="208" y="54"/>
                    </a:cubicBezTo>
                    <a:cubicBezTo>
                      <a:pt x="209" y="54"/>
                      <a:pt x="209" y="54"/>
                      <a:pt x="209" y="54"/>
                    </a:cubicBezTo>
                    <a:cubicBezTo>
                      <a:pt x="210" y="54"/>
                      <a:pt x="210" y="54"/>
                      <a:pt x="210" y="54"/>
                    </a:cubicBezTo>
                    <a:cubicBezTo>
                      <a:pt x="211" y="54"/>
                      <a:pt x="211" y="54"/>
                      <a:pt x="211" y="54"/>
                    </a:cubicBezTo>
                    <a:cubicBezTo>
                      <a:pt x="211" y="54"/>
                      <a:pt x="211" y="54"/>
                      <a:pt x="211" y="54"/>
                    </a:cubicBezTo>
                    <a:cubicBezTo>
                      <a:pt x="213" y="54"/>
                      <a:pt x="213" y="54"/>
                      <a:pt x="213" y="54"/>
                    </a:cubicBezTo>
                    <a:cubicBezTo>
                      <a:pt x="214" y="54"/>
                      <a:pt x="214" y="54"/>
                      <a:pt x="214" y="54"/>
                    </a:cubicBezTo>
                    <a:cubicBezTo>
                      <a:pt x="215" y="54"/>
                      <a:pt x="215" y="54"/>
                      <a:pt x="215" y="54"/>
                    </a:cubicBezTo>
                    <a:cubicBezTo>
                      <a:pt x="216" y="54"/>
                      <a:pt x="216" y="54"/>
                      <a:pt x="216" y="54"/>
                    </a:cubicBezTo>
                    <a:cubicBezTo>
                      <a:pt x="217" y="54"/>
                      <a:pt x="217" y="54"/>
                      <a:pt x="217" y="54"/>
                    </a:cubicBezTo>
                    <a:cubicBezTo>
                      <a:pt x="216" y="53"/>
                      <a:pt x="216" y="53"/>
                      <a:pt x="216" y="53"/>
                    </a:cubicBezTo>
                    <a:cubicBezTo>
                      <a:pt x="215" y="53"/>
                      <a:pt x="215" y="53"/>
                      <a:pt x="215" y="53"/>
                    </a:cubicBezTo>
                    <a:cubicBezTo>
                      <a:pt x="213" y="53"/>
                      <a:pt x="213" y="53"/>
                      <a:pt x="213" y="53"/>
                    </a:cubicBezTo>
                    <a:cubicBezTo>
                      <a:pt x="212" y="53"/>
                      <a:pt x="212" y="53"/>
                      <a:pt x="212" y="53"/>
                    </a:cubicBezTo>
                    <a:cubicBezTo>
                      <a:pt x="211" y="53"/>
                      <a:pt x="211" y="53"/>
                      <a:pt x="211" y="53"/>
                    </a:cubicBezTo>
                    <a:cubicBezTo>
                      <a:pt x="211" y="52"/>
                      <a:pt x="211" y="52"/>
                      <a:pt x="211" y="52"/>
                    </a:cubicBezTo>
                    <a:cubicBezTo>
                      <a:pt x="210" y="51"/>
                      <a:pt x="210" y="51"/>
                      <a:pt x="210" y="51"/>
                    </a:cubicBezTo>
                    <a:cubicBezTo>
                      <a:pt x="212" y="51"/>
                      <a:pt x="212" y="51"/>
                      <a:pt x="212" y="51"/>
                    </a:cubicBezTo>
                    <a:cubicBezTo>
                      <a:pt x="210" y="50"/>
                      <a:pt x="210" y="50"/>
                      <a:pt x="210" y="50"/>
                    </a:cubicBezTo>
                    <a:cubicBezTo>
                      <a:pt x="209" y="49"/>
                      <a:pt x="209" y="49"/>
                      <a:pt x="209" y="49"/>
                    </a:cubicBezTo>
                    <a:cubicBezTo>
                      <a:pt x="208" y="49"/>
                      <a:pt x="208" y="49"/>
                      <a:pt x="208" y="49"/>
                    </a:cubicBezTo>
                    <a:cubicBezTo>
                      <a:pt x="208" y="48"/>
                      <a:pt x="208" y="48"/>
                      <a:pt x="208" y="48"/>
                    </a:cubicBezTo>
                    <a:cubicBezTo>
                      <a:pt x="208" y="47"/>
                      <a:pt x="208" y="47"/>
                      <a:pt x="208" y="47"/>
                    </a:cubicBezTo>
                    <a:cubicBezTo>
                      <a:pt x="208" y="47"/>
                      <a:pt x="208" y="47"/>
                      <a:pt x="208" y="47"/>
                    </a:cubicBezTo>
                    <a:cubicBezTo>
                      <a:pt x="208" y="46"/>
                      <a:pt x="208" y="46"/>
                      <a:pt x="208" y="46"/>
                    </a:cubicBezTo>
                    <a:cubicBezTo>
                      <a:pt x="207" y="45"/>
                      <a:pt x="207" y="45"/>
                      <a:pt x="207" y="45"/>
                    </a:cubicBezTo>
                    <a:cubicBezTo>
                      <a:pt x="207" y="42"/>
                      <a:pt x="207" y="42"/>
                      <a:pt x="207" y="42"/>
                    </a:cubicBezTo>
                    <a:cubicBezTo>
                      <a:pt x="208" y="41"/>
                      <a:pt x="208" y="41"/>
                      <a:pt x="208" y="41"/>
                    </a:cubicBezTo>
                    <a:cubicBezTo>
                      <a:pt x="208" y="40"/>
                      <a:pt x="208" y="40"/>
                      <a:pt x="208" y="40"/>
                    </a:cubicBezTo>
                    <a:cubicBezTo>
                      <a:pt x="208" y="38"/>
                      <a:pt x="208" y="38"/>
                      <a:pt x="208" y="38"/>
                    </a:cubicBezTo>
                    <a:cubicBezTo>
                      <a:pt x="209" y="38"/>
                      <a:pt x="209" y="38"/>
                      <a:pt x="209" y="38"/>
                    </a:cubicBezTo>
                    <a:cubicBezTo>
                      <a:pt x="208" y="37"/>
                      <a:pt x="208" y="37"/>
                      <a:pt x="208" y="37"/>
                    </a:cubicBezTo>
                    <a:cubicBezTo>
                      <a:pt x="209" y="37"/>
                      <a:pt x="209" y="37"/>
                      <a:pt x="209" y="37"/>
                    </a:cubicBezTo>
                    <a:cubicBezTo>
                      <a:pt x="209" y="36"/>
                      <a:pt x="209" y="36"/>
                      <a:pt x="209" y="36"/>
                    </a:cubicBezTo>
                    <a:cubicBezTo>
                      <a:pt x="211" y="35"/>
                      <a:pt x="211" y="35"/>
                      <a:pt x="211" y="35"/>
                    </a:cubicBezTo>
                    <a:cubicBezTo>
                      <a:pt x="211" y="35"/>
                      <a:pt x="211" y="35"/>
                      <a:pt x="211" y="35"/>
                    </a:cubicBezTo>
                    <a:cubicBezTo>
                      <a:pt x="212" y="36"/>
                      <a:pt x="212" y="36"/>
                      <a:pt x="212" y="36"/>
                    </a:cubicBezTo>
                    <a:cubicBezTo>
                      <a:pt x="213" y="35"/>
                      <a:pt x="213" y="35"/>
                      <a:pt x="213" y="35"/>
                    </a:cubicBezTo>
                    <a:cubicBezTo>
                      <a:pt x="214" y="35"/>
                      <a:pt x="214" y="35"/>
                      <a:pt x="214" y="35"/>
                    </a:cubicBezTo>
                    <a:cubicBezTo>
                      <a:pt x="214" y="37"/>
                      <a:pt x="214" y="37"/>
                      <a:pt x="214" y="37"/>
                    </a:cubicBezTo>
                    <a:cubicBezTo>
                      <a:pt x="216" y="37"/>
                      <a:pt x="216" y="37"/>
                      <a:pt x="216" y="37"/>
                    </a:cubicBezTo>
                    <a:cubicBezTo>
                      <a:pt x="217" y="36"/>
                      <a:pt x="217" y="36"/>
                      <a:pt x="217" y="36"/>
                    </a:cubicBezTo>
                    <a:cubicBezTo>
                      <a:pt x="217" y="36"/>
                      <a:pt x="217" y="36"/>
                      <a:pt x="217" y="36"/>
                    </a:cubicBezTo>
                    <a:cubicBezTo>
                      <a:pt x="217" y="37"/>
                      <a:pt x="217" y="37"/>
                      <a:pt x="217" y="37"/>
                    </a:cubicBezTo>
                    <a:cubicBezTo>
                      <a:pt x="218" y="37"/>
                      <a:pt x="218" y="37"/>
                      <a:pt x="218" y="37"/>
                    </a:cubicBezTo>
                    <a:cubicBezTo>
                      <a:pt x="219" y="38"/>
                      <a:pt x="219" y="38"/>
                      <a:pt x="219" y="38"/>
                    </a:cubicBezTo>
                    <a:cubicBezTo>
                      <a:pt x="219" y="38"/>
                      <a:pt x="219" y="38"/>
                      <a:pt x="219" y="38"/>
                    </a:cubicBezTo>
                    <a:cubicBezTo>
                      <a:pt x="218" y="39"/>
                      <a:pt x="218" y="39"/>
                      <a:pt x="218" y="39"/>
                    </a:cubicBezTo>
                    <a:cubicBezTo>
                      <a:pt x="218" y="39"/>
                      <a:pt x="218" y="39"/>
                      <a:pt x="218" y="39"/>
                    </a:cubicBezTo>
                    <a:cubicBezTo>
                      <a:pt x="218" y="40"/>
                      <a:pt x="218" y="40"/>
                      <a:pt x="218" y="40"/>
                    </a:cubicBezTo>
                    <a:cubicBezTo>
                      <a:pt x="218" y="41"/>
                      <a:pt x="218" y="41"/>
                      <a:pt x="218" y="41"/>
                    </a:cubicBezTo>
                    <a:cubicBezTo>
                      <a:pt x="217" y="42"/>
                      <a:pt x="217" y="42"/>
                      <a:pt x="217" y="42"/>
                    </a:cubicBezTo>
                    <a:cubicBezTo>
                      <a:pt x="216" y="42"/>
                      <a:pt x="216" y="42"/>
                      <a:pt x="216" y="42"/>
                    </a:cubicBezTo>
                    <a:cubicBezTo>
                      <a:pt x="215" y="43"/>
                      <a:pt x="215" y="43"/>
                      <a:pt x="215" y="43"/>
                    </a:cubicBezTo>
                    <a:cubicBezTo>
                      <a:pt x="216" y="43"/>
                      <a:pt x="216" y="43"/>
                      <a:pt x="216" y="43"/>
                    </a:cubicBezTo>
                    <a:cubicBezTo>
                      <a:pt x="218" y="43"/>
                      <a:pt x="218" y="43"/>
                      <a:pt x="218" y="43"/>
                    </a:cubicBezTo>
                    <a:cubicBezTo>
                      <a:pt x="220" y="41"/>
                      <a:pt x="220" y="41"/>
                      <a:pt x="220" y="41"/>
                    </a:cubicBezTo>
                    <a:cubicBezTo>
                      <a:pt x="220" y="41"/>
                      <a:pt x="220" y="41"/>
                      <a:pt x="220" y="41"/>
                    </a:cubicBezTo>
                    <a:cubicBezTo>
                      <a:pt x="220" y="41"/>
                      <a:pt x="220" y="41"/>
                      <a:pt x="220" y="41"/>
                    </a:cubicBezTo>
                    <a:cubicBezTo>
                      <a:pt x="220" y="42"/>
                      <a:pt x="220" y="42"/>
                      <a:pt x="220" y="42"/>
                    </a:cubicBezTo>
                    <a:cubicBezTo>
                      <a:pt x="220" y="43"/>
                      <a:pt x="220" y="43"/>
                      <a:pt x="220" y="43"/>
                    </a:cubicBezTo>
                    <a:cubicBezTo>
                      <a:pt x="221" y="43"/>
                      <a:pt x="221" y="43"/>
                      <a:pt x="221" y="43"/>
                    </a:cubicBezTo>
                    <a:cubicBezTo>
                      <a:pt x="221" y="42"/>
                      <a:pt x="221" y="42"/>
                      <a:pt x="221" y="42"/>
                    </a:cubicBezTo>
                    <a:cubicBezTo>
                      <a:pt x="222" y="41"/>
                      <a:pt x="222" y="41"/>
                      <a:pt x="222" y="41"/>
                    </a:cubicBezTo>
                    <a:cubicBezTo>
                      <a:pt x="223" y="42"/>
                      <a:pt x="223" y="42"/>
                      <a:pt x="223" y="42"/>
                    </a:cubicBezTo>
                    <a:cubicBezTo>
                      <a:pt x="224" y="41"/>
                      <a:pt x="224" y="41"/>
                      <a:pt x="224" y="41"/>
                    </a:cubicBezTo>
                    <a:cubicBezTo>
                      <a:pt x="224" y="41"/>
                      <a:pt x="224" y="41"/>
                      <a:pt x="224" y="41"/>
                    </a:cubicBezTo>
                    <a:cubicBezTo>
                      <a:pt x="224" y="40"/>
                      <a:pt x="224" y="40"/>
                      <a:pt x="224" y="40"/>
                    </a:cubicBezTo>
                    <a:cubicBezTo>
                      <a:pt x="225" y="41"/>
                      <a:pt x="225" y="41"/>
                      <a:pt x="225" y="41"/>
                    </a:cubicBezTo>
                    <a:cubicBezTo>
                      <a:pt x="226" y="40"/>
                      <a:pt x="226" y="40"/>
                      <a:pt x="226" y="40"/>
                    </a:cubicBezTo>
                    <a:cubicBezTo>
                      <a:pt x="227" y="42"/>
                      <a:pt x="227" y="42"/>
                      <a:pt x="227" y="42"/>
                    </a:cubicBezTo>
                    <a:cubicBezTo>
                      <a:pt x="227" y="42"/>
                      <a:pt x="227" y="42"/>
                      <a:pt x="227" y="42"/>
                    </a:cubicBezTo>
                    <a:cubicBezTo>
                      <a:pt x="227" y="44"/>
                      <a:pt x="227" y="44"/>
                      <a:pt x="227" y="44"/>
                    </a:cubicBezTo>
                    <a:cubicBezTo>
                      <a:pt x="227" y="44"/>
                      <a:pt x="227" y="44"/>
                      <a:pt x="227" y="44"/>
                    </a:cubicBezTo>
                    <a:cubicBezTo>
                      <a:pt x="227" y="45"/>
                      <a:pt x="227" y="45"/>
                      <a:pt x="227" y="45"/>
                    </a:cubicBezTo>
                    <a:cubicBezTo>
                      <a:pt x="226" y="46"/>
                      <a:pt x="226" y="46"/>
                      <a:pt x="226" y="46"/>
                    </a:cubicBezTo>
                    <a:cubicBezTo>
                      <a:pt x="228" y="48"/>
                      <a:pt x="228" y="48"/>
                      <a:pt x="228" y="48"/>
                    </a:cubicBezTo>
                    <a:cubicBezTo>
                      <a:pt x="227" y="48"/>
                      <a:pt x="227" y="48"/>
                      <a:pt x="227" y="48"/>
                    </a:cubicBezTo>
                    <a:cubicBezTo>
                      <a:pt x="227" y="49"/>
                      <a:pt x="227" y="49"/>
                      <a:pt x="227" y="49"/>
                    </a:cubicBezTo>
                    <a:cubicBezTo>
                      <a:pt x="226" y="49"/>
                      <a:pt x="226" y="49"/>
                      <a:pt x="226" y="49"/>
                    </a:cubicBezTo>
                    <a:cubicBezTo>
                      <a:pt x="227" y="49"/>
                      <a:pt x="227" y="49"/>
                      <a:pt x="227" y="49"/>
                    </a:cubicBezTo>
                    <a:cubicBezTo>
                      <a:pt x="228" y="49"/>
                      <a:pt x="228" y="49"/>
                      <a:pt x="228" y="49"/>
                    </a:cubicBezTo>
                    <a:cubicBezTo>
                      <a:pt x="229" y="48"/>
                      <a:pt x="229" y="48"/>
                      <a:pt x="229" y="48"/>
                    </a:cubicBezTo>
                    <a:cubicBezTo>
                      <a:pt x="231" y="48"/>
                      <a:pt x="231" y="48"/>
                      <a:pt x="231" y="48"/>
                    </a:cubicBezTo>
                    <a:cubicBezTo>
                      <a:pt x="231" y="47"/>
                      <a:pt x="231" y="47"/>
                      <a:pt x="231" y="47"/>
                    </a:cubicBezTo>
                    <a:cubicBezTo>
                      <a:pt x="231" y="45"/>
                      <a:pt x="231" y="45"/>
                      <a:pt x="231" y="45"/>
                    </a:cubicBezTo>
                    <a:cubicBezTo>
                      <a:pt x="231" y="44"/>
                      <a:pt x="231" y="44"/>
                      <a:pt x="231" y="44"/>
                    </a:cubicBezTo>
                    <a:cubicBezTo>
                      <a:pt x="230" y="44"/>
                      <a:pt x="230" y="44"/>
                      <a:pt x="230" y="44"/>
                    </a:cubicBezTo>
                    <a:cubicBezTo>
                      <a:pt x="230" y="44"/>
                      <a:pt x="230" y="44"/>
                      <a:pt x="230" y="44"/>
                    </a:cubicBezTo>
                    <a:cubicBezTo>
                      <a:pt x="230" y="43"/>
                      <a:pt x="230" y="43"/>
                      <a:pt x="230" y="43"/>
                    </a:cubicBezTo>
                    <a:cubicBezTo>
                      <a:pt x="230" y="43"/>
                      <a:pt x="230" y="43"/>
                      <a:pt x="230" y="43"/>
                    </a:cubicBezTo>
                    <a:cubicBezTo>
                      <a:pt x="231" y="43"/>
                      <a:pt x="231" y="43"/>
                      <a:pt x="231" y="43"/>
                    </a:cubicBezTo>
                    <a:cubicBezTo>
                      <a:pt x="231" y="43"/>
                      <a:pt x="231" y="43"/>
                      <a:pt x="231" y="43"/>
                    </a:cubicBezTo>
                    <a:cubicBezTo>
                      <a:pt x="232" y="43"/>
                      <a:pt x="232" y="43"/>
                      <a:pt x="232" y="43"/>
                    </a:cubicBezTo>
                    <a:cubicBezTo>
                      <a:pt x="233" y="43"/>
                      <a:pt x="233" y="43"/>
                      <a:pt x="233" y="43"/>
                    </a:cubicBezTo>
                    <a:cubicBezTo>
                      <a:pt x="234" y="42"/>
                      <a:pt x="234" y="42"/>
                      <a:pt x="234" y="42"/>
                    </a:cubicBezTo>
                    <a:cubicBezTo>
                      <a:pt x="235" y="42"/>
                      <a:pt x="235" y="42"/>
                      <a:pt x="235" y="42"/>
                    </a:cubicBezTo>
                    <a:cubicBezTo>
                      <a:pt x="236" y="42"/>
                      <a:pt x="236" y="42"/>
                      <a:pt x="236" y="42"/>
                    </a:cubicBezTo>
                    <a:cubicBezTo>
                      <a:pt x="236" y="41"/>
                      <a:pt x="236" y="41"/>
                      <a:pt x="236" y="41"/>
                    </a:cubicBezTo>
                    <a:cubicBezTo>
                      <a:pt x="237" y="40"/>
                      <a:pt x="237" y="40"/>
                      <a:pt x="237" y="40"/>
                    </a:cubicBezTo>
                    <a:cubicBezTo>
                      <a:pt x="237" y="41"/>
                      <a:pt x="237" y="41"/>
                      <a:pt x="237" y="41"/>
                    </a:cubicBezTo>
                    <a:cubicBezTo>
                      <a:pt x="238" y="40"/>
                      <a:pt x="238" y="40"/>
                      <a:pt x="238" y="40"/>
                    </a:cubicBezTo>
                    <a:cubicBezTo>
                      <a:pt x="239" y="40"/>
                      <a:pt x="239" y="40"/>
                      <a:pt x="239" y="40"/>
                    </a:cubicBezTo>
                    <a:cubicBezTo>
                      <a:pt x="239" y="40"/>
                      <a:pt x="239" y="40"/>
                      <a:pt x="239" y="40"/>
                    </a:cubicBezTo>
                    <a:cubicBezTo>
                      <a:pt x="240" y="40"/>
                      <a:pt x="240" y="40"/>
                      <a:pt x="240" y="40"/>
                    </a:cubicBezTo>
                    <a:cubicBezTo>
                      <a:pt x="240" y="40"/>
                      <a:pt x="240" y="40"/>
                      <a:pt x="240" y="40"/>
                    </a:cubicBezTo>
                    <a:cubicBezTo>
                      <a:pt x="240" y="41"/>
                      <a:pt x="240" y="41"/>
                      <a:pt x="240" y="41"/>
                    </a:cubicBezTo>
                    <a:cubicBezTo>
                      <a:pt x="240" y="42"/>
                      <a:pt x="240" y="42"/>
                      <a:pt x="240" y="42"/>
                    </a:cubicBezTo>
                    <a:cubicBezTo>
                      <a:pt x="242" y="41"/>
                      <a:pt x="242" y="41"/>
                      <a:pt x="242" y="41"/>
                    </a:cubicBezTo>
                    <a:cubicBezTo>
                      <a:pt x="243" y="42"/>
                      <a:pt x="243" y="42"/>
                      <a:pt x="243" y="42"/>
                    </a:cubicBezTo>
                    <a:cubicBezTo>
                      <a:pt x="243" y="42"/>
                      <a:pt x="243" y="42"/>
                      <a:pt x="243" y="42"/>
                    </a:cubicBezTo>
                    <a:cubicBezTo>
                      <a:pt x="247" y="44"/>
                      <a:pt x="247" y="44"/>
                      <a:pt x="247" y="44"/>
                    </a:cubicBezTo>
                    <a:cubicBezTo>
                      <a:pt x="248" y="44"/>
                      <a:pt x="248" y="44"/>
                      <a:pt x="248" y="44"/>
                    </a:cubicBezTo>
                    <a:cubicBezTo>
                      <a:pt x="248" y="45"/>
                      <a:pt x="248" y="45"/>
                      <a:pt x="248" y="45"/>
                    </a:cubicBezTo>
                    <a:cubicBezTo>
                      <a:pt x="248" y="45"/>
                      <a:pt x="248" y="45"/>
                      <a:pt x="248" y="45"/>
                    </a:cubicBezTo>
                    <a:cubicBezTo>
                      <a:pt x="249" y="47"/>
                      <a:pt x="249" y="47"/>
                      <a:pt x="249" y="47"/>
                    </a:cubicBezTo>
                    <a:cubicBezTo>
                      <a:pt x="250" y="47"/>
                      <a:pt x="250" y="47"/>
                      <a:pt x="250" y="47"/>
                    </a:cubicBezTo>
                    <a:cubicBezTo>
                      <a:pt x="250" y="46"/>
                      <a:pt x="250" y="46"/>
                      <a:pt x="250" y="46"/>
                    </a:cubicBezTo>
                    <a:cubicBezTo>
                      <a:pt x="250" y="46"/>
                      <a:pt x="250" y="46"/>
                      <a:pt x="250" y="46"/>
                    </a:cubicBezTo>
                    <a:cubicBezTo>
                      <a:pt x="251" y="45"/>
                      <a:pt x="251" y="45"/>
                      <a:pt x="251" y="45"/>
                    </a:cubicBezTo>
                    <a:cubicBezTo>
                      <a:pt x="250" y="45"/>
                      <a:pt x="250" y="45"/>
                      <a:pt x="250" y="45"/>
                    </a:cubicBezTo>
                    <a:cubicBezTo>
                      <a:pt x="249" y="45"/>
                      <a:pt x="249" y="45"/>
                      <a:pt x="249" y="45"/>
                    </a:cubicBezTo>
                    <a:cubicBezTo>
                      <a:pt x="249" y="44"/>
                      <a:pt x="249" y="44"/>
                      <a:pt x="249" y="44"/>
                    </a:cubicBezTo>
                    <a:cubicBezTo>
                      <a:pt x="250" y="44"/>
                      <a:pt x="250" y="44"/>
                      <a:pt x="250" y="44"/>
                    </a:cubicBezTo>
                    <a:cubicBezTo>
                      <a:pt x="250" y="44"/>
                      <a:pt x="250" y="44"/>
                      <a:pt x="250" y="44"/>
                    </a:cubicBezTo>
                    <a:cubicBezTo>
                      <a:pt x="251" y="44"/>
                      <a:pt x="251" y="44"/>
                      <a:pt x="251" y="44"/>
                    </a:cubicBezTo>
                    <a:cubicBezTo>
                      <a:pt x="252" y="45"/>
                      <a:pt x="252" y="45"/>
                      <a:pt x="252" y="45"/>
                    </a:cubicBezTo>
                    <a:cubicBezTo>
                      <a:pt x="252" y="46"/>
                      <a:pt x="252" y="46"/>
                      <a:pt x="252" y="46"/>
                    </a:cubicBezTo>
                    <a:cubicBezTo>
                      <a:pt x="253" y="47"/>
                      <a:pt x="253" y="47"/>
                      <a:pt x="253" y="47"/>
                    </a:cubicBezTo>
                    <a:cubicBezTo>
                      <a:pt x="253" y="48"/>
                      <a:pt x="253" y="48"/>
                      <a:pt x="253" y="48"/>
                    </a:cubicBezTo>
                    <a:cubicBezTo>
                      <a:pt x="254" y="48"/>
                      <a:pt x="254" y="48"/>
                      <a:pt x="254" y="48"/>
                    </a:cubicBezTo>
                    <a:cubicBezTo>
                      <a:pt x="254" y="48"/>
                      <a:pt x="254" y="48"/>
                      <a:pt x="254" y="48"/>
                    </a:cubicBezTo>
                    <a:cubicBezTo>
                      <a:pt x="254" y="47"/>
                      <a:pt x="254" y="47"/>
                      <a:pt x="254" y="47"/>
                    </a:cubicBezTo>
                    <a:cubicBezTo>
                      <a:pt x="255" y="48"/>
                      <a:pt x="255" y="48"/>
                      <a:pt x="255" y="48"/>
                    </a:cubicBezTo>
                    <a:cubicBezTo>
                      <a:pt x="256" y="49"/>
                      <a:pt x="256" y="49"/>
                      <a:pt x="256" y="49"/>
                    </a:cubicBezTo>
                    <a:cubicBezTo>
                      <a:pt x="256" y="49"/>
                      <a:pt x="256" y="49"/>
                      <a:pt x="256" y="49"/>
                    </a:cubicBezTo>
                    <a:cubicBezTo>
                      <a:pt x="256" y="50"/>
                      <a:pt x="256" y="50"/>
                      <a:pt x="256" y="50"/>
                    </a:cubicBezTo>
                    <a:cubicBezTo>
                      <a:pt x="256" y="51"/>
                      <a:pt x="256" y="51"/>
                      <a:pt x="256" y="51"/>
                    </a:cubicBezTo>
                    <a:cubicBezTo>
                      <a:pt x="256" y="51"/>
                      <a:pt x="256" y="51"/>
                      <a:pt x="256" y="51"/>
                    </a:cubicBezTo>
                    <a:cubicBezTo>
                      <a:pt x="256" y="50"/>
                      <a:pt x="256" y="50"/>
                      <a:pt x="256" y="50"/>
                    </a:cubicBezTo>
                    <a:cubicBezTo>
                      <a:pt x="256" y="50"/>
                      <a:pt x="256" y="50"/>
                      <a:pt x="256" y="50"/>
                    </a:cubicBezTo>
                    <a:cubicBezTo>
                      <a:pt x="255" y="50"/>
                      <a:pt x="255" y="50"/>
                      <a:pt x="255" y="50"/>
                    </a:cubicBezTo>
                    <a:cubicBezTo>
                      <a:pt x="255" y="50"/>
                      <a:pt x="255" y="50"/>
                      <a:pt x="255" y="50"/>
                    </a:cubicBezTo>
                    <a:cubicBezTo>
                      <a:pt x="254" y="50"/>
                      <a:pt x="254" y="50"/>
                      <a:pt x="254" y="50"/>
                    </a:cubicBezTo>
                    <a:cubicBezTo>
                      <a:pt x="253" y="49"/>
                      <a:pt x="253" y="49"/>
                      <a:pt x="253" y="49"/>
                    </a:cubicBezTo>
                    <a:cubicBezTo>
                      <a:pt x="251" y="49"/>
                      <a:pt x="251" y="49"/>
                      <a:pt x="251" y="49"/>
                    </a:cubicBezTo>
                    <a:cubicBezTo>
                      <a:pt x="251" y="49"/>
                      <a:pt x="251" y="49"/>
                      <a:pt x="251" y="49"/>
                    </a:cubicBezTo>
                    <a:cubicBezTo>
                      <a:pt x="252" y="50"/>
                      <a:pt x="252" y="50"/>
                      <a:pt x="252" y="50"/>
                    </a:cubicBezTo>
                    <a:cubicBezTo>
                      <a:pt x="253" y="50"/>
                      <a:pt x="253" y="50"/>
                      <a:pt x="253" y="50"/>
                    </a:cubicBezTo>
                    <a:cubicBezTo>
                      <a:pt x="253" y="51"/>
                      <a:pt x="253" y="51"/>
                      <a:pt x="253" y="51"/>
                    </a:cubicBezTo>
                    <a:cubicBezTo>
                      <a:pt x="253" y="51"/>
                      <a:pt x="253" y="51"/>
                      <a:pt x="253" y="51"/>
                    </a:cubicBezTo>
                    <a:cubicBezTo>
                      <a:pt x="254" y="52"/>
                      <a:pt x="254" y="52"/>
                      <a:pt x="254" y="52"/>
                    </a:cubicBezTo>
                    <a:cubicBezTo>
                      <a:pt x="254" y="52"/>
                      <a:pt x="254" y="52"/>
                      <a:pt x="254" y="52"/>
                    </a:cubicBezTo>
                    <a:cubicBezTo>
                      <a:pt x="255" y="52"/>
                      <a:pt x="255" y="52"/>
                      <a:pt x="255" y="52"/>
                    </a:cubicBezTo>
                    <a:cubicBezTo>
                      <a:pt x="255" y="51"/>
                      <a:pt x="255" y="51"/>
                      <a:pt x="255" y="51"/>
                    </a:cubicBezTo>
                    <a:cubicBezTo>
                      <a:pt x="255" y="51"/>
                      <a:pt x="255" y="51"/>
                      <a:pt x="255" y="51"/>
                    </a:cubicBezTo>
                    <a:cubicBezTo>
                      <a:pt x="256" y="51"/>
                      <a:pt x="256" y="51"/>
                      <a:pt x="256" y="51"/>
                    </a:cubicBezTo>
                    <a:cubicBezTo>
                      <a:pt x="256" y="52"/>
                      <a:pt x="256" y="52"/>
                      <a:pt x="256" y="52"/>
                    </a:cubicBezTo>
                    <a:cubicBezTo>
                      <a:pt x="257" y="52"/>
                      <a:pt x="257" y="52"/>
                      <a:pt x="257" y="52"/>
                    </a:cubicBezTo>
                    <a:cubicBezTo>
                      <a:pt x="257" y="52"/>
                      <a:pt x="257" y="52"/>
                      <a:pt x="257" y="52"/>
                    </a:cubicBezTo>
                    <a:cubicBezTo>
                      <a:pt x="258" y="52"/>
                      <a:pt x="258" y="52"/>
                      <a:pt x="258" y="52"/>
                    </a:cubicBezTo>
                    <a:cubicBezTo>
                      <a:pt x="257" y="53"/>
                      <a:pt x="257" y="53"/>
                      <a:pt x="257" y="53"/>
                    </a:cubicBezTo>
                    <a:cubicBezTo>
                      <a:pt x="258" y="54"/>
                      <a:pt x="258" y="54"/>
                      <a:pt x="258" y="54"/>
                    </a:cubicBezTo>
                    <a:cubicBezTo>
                      <a:pt x="258" y="55"/>
                      <a:pt x="258" y="55"/>
                      <a:pt x="258" y="55"/>
                    </a:cubicBezTo>
                    <a:cubicBezTo>
                      <a:pt x="258" y="57"/>
                      <a:pt x="258" y="57"/>
                      <a:pt x="258" y="57"/>
                    </a:cubicBezTo>
                    <a:cubicBezTo>
                      <a:pt x="258" y="58"/>
                      <a:pt x="258" y="58"/>
                      <a:pt x="258" y="58"/>
                    </a:cubicBezTo>
                    <a:cubicBezTo>
                      <a:pt x="257" y="58"/>
                      <a:pt x="257" y="58"/>
                      <a:pt x="257" y="58"/>
                    </a:cubicBezTo>
                    <a:cubicBezTo>
                      <a:pt x="257" y="59"/>
                      <a:pt x="257" y="59"/>
                      <a:pt x="257" y="59"/>
                    </a:cubicBezTo>
                    <a:cubicBezTo>
                      <a:pt x="257" y="60"/>
                      <a:pt x="257" y="60"/>
                      <a:pt x="257" y="60"/>
                    </a:cubicBezTo>
                    <a:cubicBezTo>
                      <a:pt x="257" y="61"/>
                      <a:pt x="257" y="61"/>
                      <a:pt x="257" y="61"/>
                    </a:cubicBezTo>
                    <a:cubicBezTo>
                      <a:pt x="257" y="61"/>
                      <a:pt x="257" y="61"/>
                      <a:pt x="257" y="61"/>
                    </a:cubicBezTo>
                    <a:cubicBezTo>
                      <a:pt x="257" y="62"/>
                      <a:pt x="257" y="62"/>
                      <a:pt x="257" y="62"/>
                    </a:cubicBezTo>
                    <a:cubicBezTo>
                      <a:pt x="257" y="62"/>
                      <a:pt x="257" y="62"/>
                      <a:pt x="257" y="62"/>
                    </a:cubicBezTo>
                    <a:cubicBezTo>
                      <a:pt x="256" y="63"/>
                      <a:pt x="256" y="63"/>
                      <a:pt x="256" y="63"/>
                    </a:cubicBezTo>
                    <a:cubicBezTo>
                      <a:pt x="256" y="64"/>
                      <a:pt x="256" y="64"/>
                      <a:pt x="256" y="64"/>
                    </a:cubicBezTo>
                    <a:cubicBezTo>
                      <a:pt x="256" y="64"/>
                      <a:pt x="256" y="64"/>
                      <a:pt x="256" y="64"/>
                    </a:cubicBezTo>
                    <a:cubicBezTo>
                      <a:pt x="255" y="65"/>
                      <a:pt x="255" y="65"/>
                      <a:pt x="255" y="65"/>
                    </a:cubicBezTo>
                    <a:cubicBezTo>
                      <a:pt x="255" y="66"/>
                      <a:pt x="255" y="66"/>
                      <a:pt x="255" y="66"/>
                    </a:cubicBezTo>
                    <a:cubicBezTo>
                      <a:pt x="255" y="66"/>
                      <a:pt x="255" y="66"/>
                      <a:pt x="255" y="66"/>
                    </a:cubicBezTo>
                    <a:cubicBezTo>
                      <a:pt x="255" y="67"/>
                      <a:pt x="255" y="67"/>
                      <a:pt x="255" y="67"/>
                    </a:cubicBezTo>
                    <a:cubicBezTo>
                      <a:pt x="254" y="67"/>
                      <a:pt x="254" y="67"/>
                      <a:pt x="254" y="67"/>
                    </a:cubicBezTo>
                    <a:cubicBezTo>
                      <a:pt x="253" y="68"/>
                      <a:pt x="253" y="68"/>
                      <a:pt x="253" y="68"/>
                    </a:cubicBezTo>
                    <a:cubicBezTo>
                      <a:pt x="252" y="68"/>
                      <a:pt x="252" y="68"/>
                      <a:pt x="252" y="68"/>
                    </a:cubicBezTo>
                    <a:cubicBezTo>
                      <a:pt x="253" y="68"/>
                      <a:pt x="253" y="68"/>
                      <a:pt x="253" y="68"/>
                    </a:cubicBezTo>
                    <a:cubicBezTo>
                      <a:pt x="254" y="68"/>
                      <a:pt x="254" y="68"/>
                      <a:pt x="254" y="68"/>
                    </a:cubicBezTo>
                    <a:cubicBezTo>
                      <a:pt x="254" y="68"/>
                      <a:pt x="254" y="68"/>
                      <a:pt x="254" y="68"/>
                    </a:cubicBezTo>
                    <a:cubicBezTo>
                      <a:pt x="254" y="68"/>
                      <a:pt x="254" y="68"/>
                      <a:pt x="254" y="68"/>
                    </a:cubicBezTo>
                    <a:cubicBezTo>
                      <a:pt x="255" y="69"/>
                      <a:pt x="255" y="69"/>
                      <a:pt x="255" y="69"/>
                    </a:cubicBezTo>
                    <a:cubicBezTo>
                      <a:pt x="254" y="70"/>
                      <a:pt x="254" y="70"/>
                      <a:pt x="254" y="70"/>
                    </a:cubicBezTo>
                    <a:cubicBezTo>
                      <a:pt x="253" y="71"/>
                      <a:pt x="253" y="71"/>
                      <a:pt x="253" y="71"/>
                    </a:cubicBezTo>
                    <a:cubicBezTo>
                      <a:pt x="253" y="73"/>
                      <a:pt x="253" y="73"/>
                      <a:pt x="253" y="73"/>
                    </a:cubicBezTo>
                    <a:cubicBezTo>
                      <a:pt x="253" y="74"/>
                      <a:pt x="253" y="74"/>
                      <a:pt x="253" y="74"/>
                    </a:cubicBezTo>
                    <a:cubicBezTo>
                      <a:pt x="253" y="75"/>
                      <a:pt x="253" y="75"/>
                      <a:pt x="253" y="75"/>
                    </a:cubicBezTo>
                    <a:cubicBezTo>
                      <a:pt x="253" y="76"/>
                      <a:pt x="253" y="76"/>
                      <a:pt x="253" y="76"/>
                    </a:cubicBezTo>
                    <a:cubicBezTo>
                      <a:pt x="252" y="77"/>
                      <a:pt x="252" y="77"/>
                      <a:pt x="252" y="77"/>
                    </a:cubicBezTo>
                    <a:cubicBezTo>
                      <a:pt x="251" y="77"/>
                      <a:pt x="251" y="77"/>
                      <a:pt x="251" y="77"/>
                    </a:cubicBezTo>
                    <a:cubicBezTo>
                      <a:pt x="251" y="77"/>
                      <a:pt x="251" y="77"/>
                      <a:pt x="251" y="77"/>
                    </a:cubicBezTo>
                    <a:cubicBezTo>
                      <a:pt x="250" y="77"/>
                      <a:pt x="250" y="77"/>
                      <a:pt x="250" y="77"/>
                    </a:cubicBezTo>
                    <a:cubicBezTo>
                      <a:pt x="251" y="78"/>
                      <a:pt x="251" y="78"/>
                      <a:pt x="251" y="78"/>
                    </a:cubicBezTo>
                    <a:cubicBezTo>
                      <a:pt x="251" y="79"/>
                      <a:pt x="251" y="79"/>
                      <a:pt x="251" y="79"/>
                    </a:cubicBezTo>
                    <a:cubicBezTo>
                      <a:pt x="251" y="80"/>
                      <a:pt x="251" y="80"/>
                      <a:pt x="251" y="80"/>
                    </a:cubicBezTo>
                    <a:cubicBezTo>
                      <a:pt x="250" y="80"/>
                      <a:pt x="250" y="80"/>
                      <a:pt x="250" y="80"/>
                    </a:cubicBezTo>
                    <a:cubicBezTo>
                      <a:pt x="249" y="82"/>
                      <a:pt x="249" y="82"/>
                      <a:pt x="249" y="82"/>
                    </a:cubicBezTo>
                    <a:cubicBezTo>
                      <a:pt x="250" y="83"/>
                      <a:pt x="250" y="83"/>
                      <a:pt x="250" y="83"/>
                    </a:cubicBezTo>
                    <a:cubicBezTo>
                      <a:pt x="250" y="84"/>
                      <a:pt x="250" y="84"/>
                      <a:pt x="250" y="84"/>
                    </a:cubicBezTo>
                    <a:cubicBezTo>
                      <a:pt x="250" y="84"/>
                      <a:pt x="250" y="84"/>
                      <a:pt x="250" y="84"/>
                    </a:cubicBezTo>
                    <a:cubicBezTo>
                      <a:pt x="250" y="85"/>
                      <a:pt x="250" y="85"/>
                      <a:pt x="250" y="85"/>
                    </a:cubicBezTo>
                    <a:cubicBezTo>
                      <a:pt x="250" y="85"/>
                      <a:pt x="250" y="85"/>
                      <a:pt x="250" y="85"/>
                    </a:cubicBezTo>
                    <a:cubicBezTo>
                      <a:pt x="250" y="87"/>
                      <a:pt x="250" y="87"/>
                      <a:pt x="250" y="87"/>
                    </a:cubicBezTo>
                    <a:cubicBezTo>
                      <a:pt x="249" y="88"/>
                      <a:pt x="249" y="88"/>
                      <a:pt x="249" y="88"/>
                    </a:cubicBezTo>
                    <a:cubicBezTo>
                      <a:pt x="249" y="88"/>
                      <a:pt x="249" y="88"/>
                      <a:pt x="249" y="88"/>
                    </a:cubicBezTo>
                    <a:cubicBezTo>
                      <a:pt x="249" y="88"/>
                      <a:pt x="249" y="88"/>
                      <a:pt x="249" y="88"/>
                    </a:cubicBezTo>
                    <a:cubicBezTo>
                      <a:pt x="250" y="88"/>
                      <a:pt x="250" y="88"/>
                      <a:pt x="250" y="88"/>
                    </a:cubicBezTo>
                    <a:cubicBezTo>
                      <a:pt x="251" y="87"/>
                      <a:pt x="251" y="87"/>
                      <a:pt x="251" y="87"/>
                    </a:cubicBezTo>
                    <a:cubicBezTo>
                      <a:pt x="251" y="86"/>
                      <a:pt x="251" y="86"/>
                      <a:pt x="251" y="86"/>
                    </a:cubicBezTo>
                    <a:cubicBezTo>
                      <a:pt x="251" y="86"/>
                      <a:pt x="251" y="86"/>
                      <a:pt x="251" y="86"/>
                    </a:cubicBezTo>
                    <a:cubicBezTo>
                      <a:pt x="251" y="86"/>
                      <a:pt x="251" y="86"/>
                      <a:pt x="251" y="86"/>
                    </a:cubicBezTo>
                    <a:cubicBezTo>
                      <a:pt x="252" y="85"/>
                      <a:pt x="252" y="85"/>
                      <a:pt x="252" y="85"/>
                    </a:cubicBezTo>
                    <a:cubicBezTo>
                      <a:pt x="253" y="85"/>
                      <a:pt x="253" y="85"/>
                      <a:pt x="253" y="85"/>
                    </a:cubicBezTo>
                    <a:cubicBezTo>
                      <a:pt x="252" y="85"/>
                      <a:pt x="252" y="85"/>
                      <a:pt x="252" y="85"/>
                    </a:cubicBezTo>
                    <a:cubicBezTo>
                      <a:pt x="251" y="84"/>
                      <a:pt x="251" y="84"/>
                      <a:pt x="251" y="84"/>
                    </a:cubicBezTo>
                    <a:cubicBezTo>
                      <a:pt x="250" y="83"/>
                      <a:pt x="250" y="83"/>
                      <a:pt x="250" y="83"/>
                    </a:cubicBezTo>
                    <a:cubicBezTo>
                      <a:pt x="251" y="82"/>
                      <a:pt x="251" y="82"/>
                      <a:pt x="251" y="82"/>
                    </a:cubicBezTo>
                    <a:cubicBezTo>
                      <a:pt x="252" y="82"/>
                      <a:pt x="252" y="82"/>
                      <a:pt x="252" y="82"/>
                    </a:cubicBezTo>
                    <a:cubicBezTo>
                      <a:pt x="254" y="81"/>
                      <a:pt x="254" y="81"/>
                      <a:pt x="254" y="81"/>
                    </a:cubicBezTo>
                    <a:cubicBezTo>
                      <a:pt x="255" y="80"/>
                      <a:pt x="255" y="80"/>
                      <a:pt x="255" y="80"/>
                    </a:cubicBezTo>
                    <a:cubicBezTo>
                      <a:pt x="256" y="80"/>
                      <a:pt x="256" y="80"/>
                      <a:pt x="256" y="80"/>
                    </a:cubicBezTo>
                    <a:cubicBezTo>
                      <a:pt x="256" y="80"/>
                      <a:pt x="256" y="80"/>
                      <a:pt x="256" y="80"/>
                    </a:cubicBezTo>
                    <a:cubicBezTo>
                      <a:pt x="256" y="79"/>
                      <a:pt x="256" y="79"/>
                      <a:pt x="256" y="79"/>
                    </a:cubicBezTo>
                    <a:cubicBezTo>
                      <a:pt x="257" y="78"/>
                      <a:pt x="257" y="78"/>
                      <a:pt x="257" y="78"/>
                    </a:cubicBezTo>
                    <a:cubicBezTo>
                      <a:pt x="258" y="77"/>
                      <a:pt x="258" y="77"/>
                      <a:pt x="258" y="77"/>
                    </a:cubicBezTo>
                    <a:cubicBezTo>
                      <a:pt x="257" y="77"/>
                      <a:pt x="257" y="77"/>
                      <a:pt x="257" y="77"/>
                    </a:cubicBezTo>
                    <a:cubicBezTo>
                      <a:pt x="257" y="76"/>
                      <a:pt x="257" y="76"/>
                      <a:pt x="257" y="76"/>
                    </a:cubicBezTo>
                    <a:cubicBezTo>
                      <a:pt x="258" y="77"/>
                      <a:pt x="258" y="77"/>
                      <a:pt x="258" y="77"/>
                    </a:cubicBezTo>
                    <a:cubicBezTo>
                      <a:pt x="259" y="77"/>
                      <a:pt x="259" y="77"/>
                      <a:pt x="259" y="77"/>
                    </a:cubicBezTo>
                    <a:cubicBezTo>
                      <a:pt x="260" y="76"/>
                      <a:pt x="260" y="76"/>
                      <a:pt x="260" y="76"/>
                    </a:cubicBezTo>
                    <a:cubicBezTo>
                      <a:pt x="260" y="75"/>
                      <a:pt x="260" y="75"/>
                      <a:pt x="260" y="75"/>
                    </a:cubicBezTo>
                    <a:cubicBezTo>
                      <a:pt x="261" y="74"/>
                      <a:pt x="261" y="74"/>
                      <a:pt x="261" y="74"/>
                    </a:cubicBezTo>
                    <a:cubicBezTo>
                      <a:pt x="261" y="73"/>
                      <a:pt x="261" y="73"/>
                      <a:pt x="261" y="73"/>
                    </a:cubicBezTo>
                    <a:cubicBezTo>
                      <a:pt x="261" y="72"/>
                      <a:pt x="261" y="72"/>
                      <a:pt x="261" y="72"/>
                    </a:cubicBezTo>
                    <a:cubicBezTo>
                      <a:pt x="259" y="73"/>
                      <a:pt x="259" y="73"/>
                      <a:pt x="259" y="73"/>
                    </a:cubicBezTo>
                    <a:cubicBezTo>
                      <a:pt x="259" y="74"/>
                      <a:pt x="259" y="74"/>
                      <a:pt x="259" y="74"/>
                    </a:cubicBezTo>
                    <a:cubicBezTo>
                      <a:pt x="258" y="75"/>
                      <a:pt x="258" y="75"/>
                      <a:pt x="258" y="75"/>
                    </a:cubicBezTo>
                    <a:cubicBezTo>
                      <a:pt x="257" y="74"/>
                      <a:pt x="257" y="74"/>
                      <a:pt x="257" y="74"/>
                    </a:cubicBezTo>
                    <a:cubicBezTo>
                      <a:pt x="256" y="73"/>
                      <a:pt x="256" y="73"/>
                      <a:pt x="256" y="73"/>
                    </a:cubicBezTo>
                    <a:cubicBezTo>
                      <a:pt x="257" y="72"/>
                      <a:pt x="257" y="72"/>
                      <a:pt x="257" y="72"/>
                    </a:cubicBezTo>
                    <a:cubicBezTo>
                      <a:pt x="257" y="71"/>
                      <a:pt x="257" y="71"/>
                      <a:pt x="257" y="71"/>
                    </a:cubicBezTo>
                    <a:cubicBezTo>
                      <a:pt x="258" y="70"/>
                      <a:pt x="258" y="70"/>
                      <a:pt x="258" y="70"/>
                    </a:cubicBezTo>
                    <a:cubicBezTo>
                      <a:pt x="259" y="70"/>
                      <a:pt x="259" y="70"/>
                      <a:pt x="259" y="70"/>
                    </a:cubicBezTo>
                    <a:cubicBezTo>
                      <a:pt x="260" y="71"/>
                      <a:pt x="260" y="71"/>
                      <a:pt x="260" y="71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61" y="70"/>
                      <a:pt x="261" y="70"/>
                      <a:pt x="261" y="70"/>
                    </a:cubicBezTo>
                    <a:cubicBezTo>
                      <a:pt x="262" y="69"/>
                      <a:pt x="262" y="69"/>
                      <a:pt x="262" y="69"/>
                    </a:cubicBezTo>
                    <a:cubicBezTo>
                      <a:pt x="262" y="70"/>
                      <a:pt x="262" y="70"/>
                      <a:pt x="262" y="70"/>
                    </a:cubicBezTo>
                    <a:cubicBezTo>
                      <a:pt x="262" y="70"/>
                      <a:pt x="262" y="70"/>
                      <a:pt x="262" y="70"/>
                    </a:cubicBezTo>
                    <a:cubicBezTo>
                      <a:pt x="262" y="71"/>
                      <a:pt x="262" y="71"/>
                      <a:pt x="262" y="71"/>
                    </a:cubicBezTo>
                    <a:cubicBezTo>
                      <a:pt x="264" y="73"/>
                      <a:pt x="264" y="73"/>
                      <a:pt x="264" y="73"/>
                    </a:cubicBezTo>
                    <a:cubicBezTo>
                      <a:pt x="265" y="73"/>
                      <a:pt x="265" y="73"/>
                      <a:pt x="265" y="73"/>
                    </a:cubicBezTo>
                    <a:cubicBezTo>
                      <a:pt x="266" y="73"/>
                      <a:pt x="266" y="73"/>
                      <a:pt x="266" y="73"/>
                    </a:cubicBezTo>
                    <a:cubicBezTo>
                      <a:pt x="268" y="72"/>
                      <a:pt x="268" y="72"/>
                      <a:pt x="268" y="72"/>
                    </a:cubicBezTo>
                    <a:cubicBezTo>
                      <a:pt x="268" y="72"/>
                      <a:pt x="268" y="72"/>
                      <a:pt x="268" y="72"/>
                    </a:cubicBezTo>
                    <a:cubicBezTo>
                      <a:pt x="268" y="71"/>
                      <a:pt x="268" y="71"/>
                      <a:pt x="268" y="71"/>
                    </a:cubicBezTo>
                    <a:cubicBezTo>
                      <a:pt x="267" y="69"/>
                      <a:pt x="267" y="69"/>
                      <a:pt x="267" y="69"/>
                    </a:cubicBezTo>
                    <a:cubicBezTo>
                      <a:pt x="267" y="69"/>
                      <a:pt x="267" y="69"/>
                      <a:pt x="267" y="69"/>
                    </a:cubicBezTo>
                    <a:cubicBezTo>
                      <a:pt x="267" y="69"/>
                      <a:pt x="267" y="69"/>
                      <a:pt x="267" y="69"/>
                    </a:cubicBezTo>
                    <a:cubicBezTo>
                      <a:pt x="269" y="70"/>
                      <a:pt x="269" y="70"/>
                      <a:pt x="269" y="70"/>
                    </a:cubicBezTo>
                    <a:cubicBezTo>
                      <a:pt x="270" y="71"/>
                      <a:pt x="270" y="71"/>
                      <a:pt x="270" y="71"/>
                    </a:cubicBezTo>
                    <a:cubicBezTo>
                      <a:pt x="271" y="71"/>
                      <a:pt x="271" y="71"/>
                      <a:pt x="271" y="71"/>
                    </a:cubicBezTo>
                    <a:cubicBezTo>
                      <a:pt x="270" y="72"/>
                      <a:pt x="270" y="72"/>
                      <a:pt x="270" y="72"/>
                    </a:cubicBezTo>
                    <a:cubicBezTo>
                      <a:pt x="271" y="72"/>
                      <a:pt x="271" y="72"/>
                      <a:pt x="271" y="72"/>
                    </a:cubicBezTo>
                    <a:cubicBezTo>
                      <a:pt x="272" y="73"/>
                      <a:pt x="272" y="73"/>
                      <a:pt x="272" y="73"/>
                    </a:cubicBezTo>
                    <a:cubicBezTo>
                      <a:pt x="272" y="75"/>
                      <a:pt x="272" y="75"/>
                      <a:pt x="272" y="75"/>
                    </a:cubicBezTo>
                    <a:cubicBezTo>
                      <a:pt x="272" y="75"/>
                      <a:pt x="272" y="75"/>
                      <a:pt x="272" y="75"/>
                    </a:cubicBezTo>
                    <a:cubicBezTo>
                      <a:pt x="272" y="75"/>
                      <a:pt x="272" y="75"/>
                      <a:pt x="272" y="75"/>
                    </a:cubicBezTo>
                    <a:cubicBezTo>
                      <a:pt x="273" y="74"/>
                      <a:pt x="273" y="74"/>
                      <a:pt x="273" y="74"/>
                    </a:cubicBezTo>
                    <a:cubicBezTo>
                      <a:pt x="273" y="74"/>
                      <a:pt x="273" y="74"/>
                      <a:pt x="273" y="74"/>
                    </a:cubicBezTo>
                    <a:cubicBezTo>
                      <a:pt x="274" y="73"/>
                      <a:pt x="274" y="73"/>
                      <a:pt x="274" y="73"/>
                    </a:cubicBezTo>
                    <a:cubicBezTo>
                      <a:pt x="274" y="73"/>
                      <a:pt x="274" y="73"/>
                      <a:pt x="274" y="73"/>
                    </a:cubicBezTo>
                    <a:cubicBezTo>
                      <a:pt x="273" y="73"/>
                      <a:pt x="273" y="73"/>
                      <a:pt x="273" y="73"/>
                    </a:cubicBezTo>
                    <a:cubicBezTo>
                      <a:pt x="272" y="73"/>
                      <a:pt x="272" y="73"/>
                      <a:pt x="272" y="73"/>
                    </a:cubicBezTo>
                    <a:cubicBezTo>
                      <a:pt x="272" y="72"/>
                      <a:pt x="272" y="72"/>
                      <a:pt x="272" y="72"/>
                    </a:cubicBezTo>
                    <a:cubicBezTo>
                      <a:pt x="273" y="71"/>
                      <a:pt x="273" y="71"/>
                      <a:pt x="273" y="71"/>
                    </a:cubicBezTo>
                    <a:cubicBezTo>
                      <a:pt x="274" y="71"/>
                      <a:pt x="274" y="71"/>
                      <a:pt x="274" y="71"/>
                    </a:cubicBezTo>
                    <a:cubicBezTo>
                      <a:pt x="274" y="70"/>
                      <a:pt x="274" y="70"/>
                      <a:pt x="274" y="70"/>
                    </a:cubicBezTo>
                    <a:cubicBezTo>
                      <a:pt x="275" y="70"/>
                      <a:pt x="275" y="70"/>
                      <a:pt x="275" y="70"/>
                    </a:cubicBezTo>
                    <a:cubicBezTo>
                      <a:pt x="275" y="70"/>
                      <a:pt x="275" y="70"/>
                      <a:pt x="275" y="70"/>
                    </a:cubicBezTo>
                    <a:cubicBezTo>
                      <a:pt x="277" y="69"/>
                      <a:pt x="277" y="69"/>
                      <a:pt x="277" y="69"/>
                    </a:cubicBezTo>
                    <a:cubicBezTo>
                      <a:pt x="280" y="69"/>
                      <a:pt x="280" y="69"/>
                      <a:pt x="280" y="69"/>
                    </a:cubicBezTo>
                    <a:cubicBezTo>
                      <a:pt x="283" y="68"/>
                      <a:pt x="283" y="68"/>
                      <a:pt x="283" y="68"/>
                    </a:cubicBezTo>
                    <a:cubicBezTo>
                      <a:pt x="286" y="67"/>
                      <a:pt x="286" y="67"/>
                      <a:pt x="286" y="67"/>
                    </a:cubicBezTo>
                    <a:cubicBezTo>
                      <a:pt x="287" y="67"/>
                      <a:pt x="287" y="67"/>
                      <a:pt x="287" y="67"/>
                    </a:cubicBezTo>
                    <a:cubicBezTo>
                      <a:pt x="289" y="68"/>
                      <a:pt x="289" y="68"/>
                      <a:pt x="289" y="68"/>
                    </a:cubicBezTo>
                    <a:cubicBezTo>
                      <a:pt x="289" y="68"/>
                      <a:pt x="289" y="68"/>
                      <a:pt x="289" y="68"/>
                    </a:cubicBezTo>
                    <a:cubicBezTo>
                      <a:pt x="288" y="69"/>
                      <a:pt x="288" y="69"/>
                      <a:pt x="288" y="69"/>
                    </a:cubicBezTo>
                    <a:cubicBezTo>
                      <a:pt x="288" y="69"/>
                      <a:pt x="288" y="69"/>
                      <a:pt x="288" y="69"/>
                    </a:cubicBezTo>
                    <a:cubicBezTo>
                      <a:pt x="288" y="71"/>
                      <a:pt x="288" y="71"/>
                      <a:pt x="288" y="71"/>
                    </a:cubicBezTo>
                    <a:cubicBezTo>
                      <a:pt x="289" y="72"/>
                      <a:pt x="289" y="72"/>
                      <a:pt x="289" y="72"/>
                    </a:cubicBezTo>
                    <a:cubicBezTo>
                      <a:pt x="293" y="72"/>
                      <a:pt x="293" y="72"/>
                      <a:pt x="293" y="72"/>
                    </a:cubicBezTo>
                    <a:cubicBezTo>
                      <a:pt x="294" y="72"/>
                      <a:pt x="294" y="72"/>
                      <a:pt x="294" y="72"/>
                    </a:cubicBezTo>
                    <a:cubicBezTo>
                      <a:pt x="294" y="72"/>
                      <a:pt x="294" y="72"/>
                      <a:pt x="294" y="72"/>
                    </a:cubicBezTo>
                    <a:cubicBezTo>
                      <a:pt x="296" y="72"/>
                      <a:pt x="296" y="72"/>
                      <a:pt x="296" y="72"/>
                    </a:cubicBezTo>
                    <a:cubicBezTo>
                      <a:pt x="297" y="72"/>
                      <a:pt x="297" y="72"/>
                      <a:pt x="297" y="72"/>
                    </a:cubicBezTo>
                    <a:cubicBezTo>
                      <a:pt x="300" y="72"/>
                      <a:pt x="300" y="72"/>
                      <a:pt x="300" y="72"/>
                    </a:cubicBezTo>
                    <a:cubicBezTo>
                      <a:pt x="302" y="71"/>
                      <a:pt x="302" y="71"/>
                      <a:pt x="302" y="71"/>
                    </a:cubicBezTo>
                    <a:cubicBezTo>
                      <a:pt x="302" y="71"/>
                      <a:pt x="302" y="71"/>
                      <a:pt x="302" y="71"/>
                    </a:cubicBezTo>
                    <a:cubicBezTo>
                      <a:pt x="303" y="71"/>
                      <a:pt x="303" y="71"/>
                      <a:pt x="303" y="71"/>
                    </a:cubicBezTo>
                    <a:cubicBezTo>
                      <a:pt x="304" y="70"/>
                      <a:pt x="304" y="70"/>
                      <a:pt x="304" y="70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4" y="70"/>
                      <a:pt x="304" y="70"/>
                      <a:pt x="304" y="70"/>
                    </a:cubicBezTo>
                    <a:cubicBezTo>
                      <a:pt x="305" y="70"/>
                      <a:pt x="305" y="70"/>
                      <a:pt x="305" y="70"/>
                    </a:cubicBezTo>
                    <a:cubicBezTo>
                      <a:pt x="306" y="70"/>
                      <a:pt x="306" y="70"/>
                      <a:pt x="306" y="70"/>
                    </a:cubicBezTo>
                    <a:cubicBezTo>
                      <a:pt x="306" y="70"/>
                      <a:pt x="306" y="70"/>
                      <a:pt x="306" y="70"/>
                    </a:cubicBezTo>
                    <a:cubicBezTo>
                      <a:pt x="307" y="70"/>
                      <a:pt x="307" y="70"/>
                      <a:pt x="307" y="70"/>
                    </a:cubicBezTo>
                    <a:cubicBezTo>
                      <a:pt x="307" y="69"/>
                      <a:pt x="307" y="69"/>
                      <a:pt x="307" y="69"/>
                    </a:cubicBezTo>
                    <a:cubicBezTo>
                      <a:pt x="307" y="69"/>
                      <a:pt x="307" y="69"/>
                      <a:pt x="307" y="69"/>
                    </a:cubicBezTo>
                    <a:cubicBezTo>
                      <a:pt x="306" y="68"/>
                      <a:pt x="306" y="68"/>
                      <a:pt x="306" y="68"/>
                    </a:cubicBezTo>
                    <a:cubicBezTo>
                      <a:pt x="307" y="67"/>
                      <a:pt x="307" y="67"/>
                      <a:pt x="307" y="67"/>
                    </a:cubicBezTo>
                    <a:cubicBezTo>
                      <a:pt x="306" y="67"/>
                      <a:pt x="306" y="67"/>
                      <a:pt x="306" y="67"/>
                    </a:cubicBezTo>
                    <a:cubicBezTo>
                      <a:pt x="305" y="67"/>
                      <a:pt x="305" y="67"/>
                      <a:pt x="305" y="67"/>
                    </a:cubicBezTo>
                    <a:cubicBezTo>
                      <a:pt x="305" y="66"/>
                      <a:pt x="305" y="66"/>
                      <a:pt x="305" y="66"/>
                    </a:cubicBezTo>
                    <a:cubicBezTo>
                      <a:pt x="304" y="65"/>
                      <a:pt x="304" y="65"/>
                      <a:pt x="304" y="65"/>
                    </a:cubicBezTo>
                    <a:cubicBezTo>
                      <a:pt x="304" y="65"/>
                      <a:pt x="304" y="65"/>
                      <a:pt x="304" y="65"/>
                    </a:cubicBezTo>
                    <a:cubicBezTo>
                      <a:pt x="304" y="64"/>
                      <a:pt x="304" y="64"/>
                      <a:pt x="304" y="64"/>
                    </a:cubicBezTo>
                    <a:cubicBezTo>
                      <a:pt x="304" y="63"/>
                      <a:pt x="304" y="63"/>
                      <a:pt x="304" y="63"/>
                    </a:cubicBezTo>
                    <a:cubicBezTo>
                      <a:pt x="304" y="62"/>
                      <a:pt x="304" y="62"/>
                      <a:pt x="304" y="62"/>
                    </a:cubicBezTo>
                    <a:cubicBezTo>
                      <a:pt x="304" y="63"/>
                      <a:pt x="304" y="63"/>
                      <a:pt x="304" y="63"/>
                    </a:cubicBezTo>
                    <a:cubicBezTo>
                      <a:pt x="305" y="63"/>
                      <a:pt x="305" y="63"/>
                      <a:pt x="305" y="63"/>
                    </a:cubicBezTo>
                    <a:cubicBezTo>
                      <a:pt x="306" y="62"/>
                      <a:pt x="306" y="62"/>
                      <a:pt x="306" y="62"/>
                    </a:cubicBezTo>
                    <a:cubicBezTo>
                      <a:pt x="305" y="62"/>
                      <a:pt x="305" y="62"/>
                      <a:pt x="305" y="62"/>
                    </a:cubicBezTo>
                    <a:cubicBezTo>
                      <a:pt x="305" y="61"/>
                      <a:pt x="305" y="61"/>
                      <a:pt x="305" y="61"/>
                    </a:cubicBezTo>
                    <a:cubicBezTo>
                      <a:pt x="306" y="61"/>
                      <a:pt x="306" y="61"/>
                      <a:pt x="306" y="61"/>
                    </a:cubicBezTo>
                    <a:cubicBezTo>
                      <a:pt x="307" y="62"/>
                      <a:pt x="307" y="62"/>
                      <a:pt x="307" y="62"/>
                    </a:cubicBezTo>
                    <a:cubicBezTo>
                      <a:pt x="307" y="62"/>
                      <a:pt x="307" y="62"/>
                      <a:pt x="307" y="62"/>
                    </a:cubicBezTo>
                    <a:cubicBezTo>
                      <a:pt x="308" y="61"/>
                      <a:pt x="308" y="61"/>
                      <a:pt x="308" y="61"/>
                    </a:cubicBezTo>
                    <a:cubicBezTo>
                      <a:pt x="308" y="61"/>
                      <a:pt x="308" y="61"/>
                      <a:pt x="308" y="61"/>
                    </a:cubicBezTo>
                    <a:cubicBezTo>
                      <a:pt x="309" y="61"/>
                      <a:pt x="309" y="61"/>
                      <a:pt x="309" y="61"/>
                    </a:cubicBezTo>
                    <a:cubicBezTo>
                      <a:pt x="310" y="61"/>
                      <a:pt x="310" y="61"/>
                      <a:pt x="310" y="61"/>
                    </a:cubicBezTo>
                    <a:cubicBezTo>
                      <a:pt x="310" y="61"/>
                      <a:pt x="310" y="61"/>
                      <a:pt x="310" y="61"/>
                    </a:cubicBezTo>
                    <a:cubicBezTo>
                      <a:pt x="311" y="61"/>
                      <a:pt x="311" y="61"/>
                      <a:pt x="311" y="61"/>
                    </a:cubicBezTo>
                    <a:cubicBezTo>
                      <a:pt x="312" y="62"/>
                      <a:pt x="312" y="62"/>
                      <a:pt x="312" y="62"/>
                    </a:cubicBezTo>
                    <a:cubicBezTo>
                      <a:pt x="312" y="62"/>
                      <a:pt x="312" y="62"/>
                      <a:pt x="312" y="62"/>
                    </a:cubicBezTo>
                    <a:cubicBezTo>
                      <a:pt x="313" y="62"/>
                      <a:pt x="313" y="62"/>
                      <a:pt x="313" y="62"/>
                    </a:cubicBezTo>
                    <a:cubicBezTo>
                      <a:pt x="313" y="61"/>
                      <a:pt x="313" y="61"/>
                      <a:pt x="313" y="61"/>
                    </a:cubicBezTo>
                    <a:cubicBezTo>
                      <a:pt x="313" y="61"/>
                      <a:pt x="313" y="61"/>
                      <a:pt x="313" y="61"/>
                    </a:cubicBezTo>
                    <a:cubicBezTo>
                      <a:pt x="314" y="62"/>
                      <a:pt x="314" y="62"/>
                      <a:pt x="314" y="62"/>
                    </a:cubicBezTo>
                    <a:cubicBezTo>
                      <a:pt x="313" y="63"/>
                      <a:pt x="313" y="63"/>
                      <a:pt x="313" y="63"/>
                    </a:cubicBezTo>
                    <a:cubicBezTo>
                      <a:pt x="313" y="63"/>
                      <a:pt x="313" y="63"/>
                      <a:pt x="313" y="63"/>
                    </a:cubicBezTo>
                    <a:cubicBezTo>
                      <a:pt x="313" y="63"/>
                      <a:pt x="313" y="63"/>
                      <a:pt x="313" y="63"/>
                    </a:cubicBezTo>
                    <a:cubicBezTo>
                      <a:pt x="314" y="63"/>
                      <a:pt x="314" y="63"/>
                      <a:pt x="314" y="63"/>
                    </a:cubicBezTo>
                    <a:cubicBezTo>
                      <a:pt x="315" y="63"/>
                      <a:pt x="315" y="63"/>
                      <a:pt x="315" y="63"/>
                    </a:cubicBezTo>
                    <a:cubicBezTo>
                      <a:pt x="315" y="63"/>
                      <a:pt x="315" y="63"/>
                      <a:pt x="315" y="63"/>
                    </a:cubicBezTo>
                    <a:cubicBezTo>
                      <a:pt x="315" y="63"/>
                      <a:pt x="315" y="63"/>
                      <a:pt x="315" y="63"/>
                    </a:cubicBezTo>
                    <a:cubicBezTo>
                      <a:pt x="316" y="63"/>
                      <a:pt x="316" y="63"/>
                      <a:pt x="316" y="63"/>
                    </a:cubicBezTo>
                    <a:cubicBezTo>
                      <a:pt x="315" y="62"/>
                      <a:pt x="315" y="62"/>
                      <a:pt x="315" y="62"/>
                    </a:cubicBezTo>
                    <a:cubicBezTo>
                      <a:pt x="315" y="62"/>
                      <a:pt x="315" y="62"/>
                      <a:pt x="315" y="62"/>
                    </a:cubicBezTo>
                    <a:cubicBezTo>
                      <a:pt x="315" y="61"/>
                      <a:pt x="315" y="61"/>
                      <a:pt x="315" y="61"/>
                    </a:cubicBezTo>
                    <a:cubicBezTo>
                      <a:pt x="316" y="61"/>
                      <a:pt x="316" y="61"/>
                      <a:pt x="316" y="61"/>
                    </a:cubicBezTo>
                    <a:cubicBezTo>
                      <a:pt x="317" y="61"/>
                      <a:pt x="317" y="61"/>
                      <a:pt x="317" y="61"/>
                    </a:cubicBezTo>
                    <a:cubicBezTo>
                      <a:pt x="318" y="61"/>
                      <a:pt x="318" y="61"/>
                      <a:pt x="318" y="61"/>
                    </a:cubicBezTo>
                    <a:cubicBezTo>
                      <a:pt x="318" y="61"/>
                      <a:pt x="318" y="61"/>
                      <a:pt x="318" y="61"/>
                    </a:cubicBezTo>
                    <a:cubicBezTo>
                      <a:pt x="319" y="61"/>
                      <a:pt x="319" y="61"/>
                      <a:pt x="319" y="61"/>
                    </a:cubicBezTo>
                    <a:cubicBezTo>
                      <a:pt x="319" y="62"/>
                      <a:pt x="319" y="62"/>
                      <a:pt x="319" y="62"/>
                    </a:cubicBezTo>
                    <a:cubicBezTo>
                      <a:pt x="320" y="63"/>
                      <a:pt x="320" y="63"/>
                      <a:pt x="320" y="63"/>
                    </a:cubicBezTo>
                    <a:cubicBezTo>
                      <a:pt x="320" y="62"/>
                      <a:pt x="320" y="62"/>
                      <a:pt x="320" y="62"/>
                    </a:cubicBezTo>
                    <a:cubicBezTo>
                      <a:pt x="320" y="62"/>
                      <a:pt x="320" y="62"/>
                      <a:pt x="320" y="62"/>
                    </a:cubicBezTo>
                    <a:cubicBezTo>
                      <a:pt x="321" y="61"/>
                      <a:pt x="321" y="61"/>
                      <a:pt x="321" y="61"/>
                    </a:cubicBezTo>
                    <a:cubicBezTo>
                      <a:pt x="321" y="62"/>
                      <a:pt x="321" y="62"/>
                      <a:pt x="321" y="62"/>
                    </a:cubicBezTo>
                    <a:cubicBezTo>
                      <a:pt x="322" y="63"/>
                      <a:pt x="322" y="63"/>
                      <a:pt x="322" y="63"/>
                    </a:cubicBezTo>
                    <a:cubicBezTo>
                      <a:pt x="323" y="62"/>
                      <a:pt x="323" y="62"/>
                      <a:pt x="323" y="62"/>
                    </a:cubicBezTo>
                    <a:cubicBezTo>
                      <a:pt x="323" y="63"/>
                      <a:pt x="323" y="63"/>
                      <a:pt x="323" y="63"/>
                    </a:cubicBezTo>
                    <a:cubicBezTo>
                      <a:pt x="324" y="64"/>
                      <a:pt x="324" y="64"/>
                      <a:pt x="324" y="64"/>
                    </a:cubicBezTo>
                    <a:cubicBezTo>
                      <a:pt x="324" y="63"/>
                      <a:pt x="324" y="63"/>
                      <a:pt x="324" y="63"/>
                    </a:cubicBezTo>
                    <a:cubicBezTo>
                      <a:pt x="325" y="63"/>
                      <a:pt x="325" y="63"/>
                      <a:pt x="325" y="63"/>
                    </a:cubicBezTo>
                    <a:cubicBezTo>
                      <a:pt x="325" y="63"/>
                      <a:pt x="325" y="63"/>
                      <a:pt x="325" y="63"/>
                    </a:cubicBezTo>
                    <a:cubicBezTo>
                      <a:pt x="325" y="64"/>
                      <a:pt x="325" y="64"/>
                      <a:pt x="325" y="64"/>
                    </a:cubicBezTo>
                    <a:cubicBezTo>
                      <a:pt x="325" y="65"/>
                      <a:pt x="325" y="65"/>
                      <a:pt x="325" y="65"/>
                    </a:cubicBezTo>
                    <a:cubicBezTo>
                      <a:pt x="326" y="65"/>
                      <a:pt x="326" y="65"/>
                      <a:pt x="326" y="65"/>
                    </a:cubicBezTo>
                    <a:cubicBezTo>
                      <a:pt x="327" y="65"/>
                      <a:pt x="327" y="65"/>
                      <a:pt x="327" y="65"/>
                    </a:cubicBezTo>
                    <a:cubicBezTo>
                      <a:pt x="327" y="66"/>
                      <a:pt x="327" y="66"/>
                      <a:pt x="327" y="66"/>
                    </a:cubicBezTo>
                    <a:cubicBezTo>
                      <a:pt x="327" y="65"/>
                      <a:pt x="327" y="65"/>
                      <a:pt x="327" y="65"/>
                    </a:cubicBezTo>
                    <a:cubicBezTo>
                      <a:pt x="328" y="65"/>
                      <a:pt x="328" y="65"/>
                      <a:pt x="328" y="65"/>
                    </a:cubicBezTo>
                    <a:cubicBezTo>
                      <a:pt x="328" y="66"/>
                      <a:pt x="328" y="66"/>
                      <a:pt x="328" y="66"/>
                    </a:cubicBezTo>
                    <a:cubicBezTo>
                      <a:pt x="327" y="67"/>
                      <a:pt x="327" y="67"/>
                      <a:pt x="327" y="67"/>
                    </a:cubicBezTo>
                    <a:cubicBezTo>
                      <a:pt x="327" y="68"/>
                      <a:pt x="327" y="68"/>
                      <a:pt x="327" y="68"/>
                    </a:cubicBezTo>
                    <a:cubicBezTo>
                      <a:pt x="328" y="67"/>
                      <a:pt x="328" y="67"/>
                      <a:pt x="328" y="67"/>
                    </a:cubicBezTo>
                    <a:cubicBezTo>
                      <a:pt x="329" y="67"/>
                      <a:pt x="329" y="67"/>
                      <a:pt x="329" y="67"/>
                    </a:cubicBezTo>
                    <a:cubicBezTo>
                      <a:pt x="329" y="67"/>
                      <a:pt x="329" y="67"/>
                      <a:pt x="329" y="67"/>
                    </a:cubicBezTo>
                    <a:cubicBezTo>
                      <a:pt x="328" y="69"/>
                      <a:pt x="328" y="69"/>
                      <a:pt x="328" y="69"/>
                    </a:cubicBezTo>
                    <a:cubicBezTo>
                      <a:pt x="328" y="70"/>
                      <a:pt x="328" y="70"/>
                      <a:pt x="328" y="70"/>
                    </a:cubicBezTo>
                    <a:cubicBezTo>
                      <a:pt x="329" y="70"/>
                      <a:pt x="329" y="70"/>
                      <a:pt x="329" y="70"/>
                    </a:cubicBezTo>
                    <a:cubicBezTo>
                      <a:pt x="330" y="70"/>
                      <a:pt x="330" y="70"/>
                      <a:pt x="330" y="70"/>
                    </a:cubicBezTo>
                    <a:cubicBezTo>
                      <a:pt x="330" y="69"/>
                      <a:pt x="330" y="69"/>
                      <a:pt x="330" y="69"/>
                    </a:cubicBezTo>
                    <a:cubicBezTo>
                      <a:pt x="331" y="69"/>
                      <a:pt x="331" y="69"/>
                      <a:pt x="331" y="69"/>
                    </a:cubicBezTo>
                    <a:cubicBezTo>
                      <a:pt x="331" y="70"/>
                      <a:pt x="331" y="70"/>
                      <a:pt x="331" y="70"/>
                    </a:cubicBezTo>
                    <a:cubicBezTo>
                      <a:pt x="332" y="70"/>
                      <a:pt x="332" y="70"/>
                      <a:pt x="332" y="70"/>
                    </a:cubicBezTo>
                    <a:cubicBezTo>
                      <a:pt x="332" y="71"/>
                      <a:pt x="332" y="71"/>
                      <a:pt x="332" y="71"/>
                    </a:cubicBezTo>
                    <a:cubicBezTo>
                      <a:pt x="332" y="72"/>
                      <a:pt x="332" y="72"/>
                      <a:pt x="332" y="72"/>
                    </a:cubicBezTo>
                    <a:cubicBezTo>
                      <a:pt x="333" y="72"/>
                      <a:pt x="333" y="72"/>
                      <a:pt x="333" y="72"/>
                    </a:cubicBezTo>
                    <a:cubicBezTo>
                      <a:pt x="333" y="72"/>
                      <a:pt x="333" y="72"/>
                      <a:pt x="333" y="72"/>
                    </a:cubicBezTo>
                    <a:cubicBezTo>
                      <a:pt x="334" y="72"/>
                      <a:pt x="334" y="72"/>
                      <a:pt x="334" y="72"/>
                    </a:cubicBezTo>
                    <a:cubicBezTo>
                      <a:pt x="334" y="73"/>
                      <a:pt x="334" y="73"/>
                      <a:pt x="334" y="73"/>
                    </a:cubicBezTo>
                    <a:cubicBezTo>
                      <a:pt x="333" y="74"/>
                      <a:pt x="333" y="74"/>
                      <a:pt x="333" y="74"/>
                    </a:cubicBezTo>
                    <a:cubicBezTo>
                      <a:pt x="332" y="74"/>
                      <a:pt x="332" y="74"/>
                      <a:pt x="332" y="74"/>
                    </a:cubicBezTo>
                    <a:cubicBezTo>
                      <a:pt x="331" y="74"/>
                      <a:pt x="331" y="74"/>
                      <a:pt x="331" y="74"/>
                    </a:cubicBezTo>
                    <a:cubicBezTo>
                      <a:pt x="330" y="73"/>
                      <a:pt x="330" y="73"/>
                      <a:pt x="330" y="73"/>
                    </a:cubicBezTo>
                    <a:cubicBezTo>
                      <a:pt x="328" y="73"/>
                      <a:pt x="328" y="73"/>
                      <a:pt x="328" y="73"/>
                    </a:cubicBezTo>
                    <a:cubicBezTo>
                      <a:pt x="329" y="74"/>
                      <a:pt x="329" y="74"/>
                      <a:pt x="329" y="74"/>
                    </a:cubicBezTo>
                    <a:cubicBezTo>
                      <a:pt x="329" y="75"/>
                      <a:pt x="329" y="75"/>
                      <a:pt x="329" y="75"/>
                    </a:cubicBezTo>
                    <a:cubicBezTo>
                      <a:pt x="331" y="75"/>
                      <a:pt x="331" y="75"/>
                      <a:pt x="331" y="75"/>
                    </a:cubicBezTo>
                    <a:cubicBezTo>
                      <a:pt x="331" y="76"/>
                      <a:pt x="331" y="76"/>
                      <a:pt x="331" y="76"/>
                    </a:cubicBezTo>
                    <a:cubicBezTo>
                      <a:pt x="333" y="77"/>
                      <a:pt x="333" y="77"/>
                      <a:pt x="333" y="77"/>
                    </a:cubicBezTo>
                    <a:cubicBezTo>
                      <a:pt x="334" y="77"/>
                      <a:pt x="334" y="77"/>
                      <a:pt x="334" y="77"/>
                    </a:cubicBezTo>
                    <a:cubicBezTo>
                      <a:pt x="335" y="76"/>
                      <a:pt x="335" y="76"/>
                      <a:pt x="335" y="76"/>
                    </a:cubicBezTo>
                    <a:cubicBezTo>
                      <a:pt x="335" y="76"/>
                      <a:pt x="335" y="76"/>
                      <a:pt x="335" y="76"/>
                    </a:cubicBezTo>
                    <a:cubicBezTo>
                      <a:pt x="335" y="75"/>
                      <a:pt x="335" y="75"/>
                      <a:pt x="335" y="75"/>
                    </a:cubicBezTo>
                    <a:cubicBezTo>
                      <a:pt x="334" y="74"/>
                      <a:pt x="334" y="74"/>
                      <a:pt x="334" y="74"/>
                    </a:cubicBezTo>
                    <a:cubicBezTo>
                      <a:pt x="335" y="74"/>
                      <a:pt x="335" y="74"/>
                      <a:pt x="335" y="74"/>
                    </a:cubicBezTo>
                    <a:cubicBezTo>
                      <a:pt x="336" y="75"/>
                      <a:pt x="336" y="75"/>
                      <a:pt x="336" y="75"/>
                    </a:cubicBezTo>
                    <a:cubicBezTo>
                      <a:pt x="337" y="76"/>
                      <a:pt x="337" y="76"/>
                      <a:pt x="337" y="76"/>
                    </a:cubicBezTo>
                    <a:cubicBezTo>
                      <a:pt x="337" y="76"/>
                      <a:pt x="337" y="76"/>
                      <a:pt x="337" y="76"/>
                    </a:cubicBezTo>
                    <a:cubicBezTo>
                      <a:pt x="336" y="76"/>
                      <a:pt x="336" y="76"/>
                      <a:pt x="336" y="76"/>
                    </a:cubicBezTo>
                    <a:cubicBezTo>
                      <a:pt x="335" y="78"/>
                      <a:pt x="335" y="78"/>
                      <a:pt x="335" y="78"/>
                    </a:cubicBezTo>
                    <a:cubicBezTo>
                      <a:pt x="335" y="78"/>
                      <a:pt x="335" y="78"/>
                      <a:pt x="335" y="78"/>
                    </a:cubicBezTo>
                    <a:cubicBezTo>
                      <a:pt x="336" y="78"/>
                      <a:pt x="336" y="78"/>
                      <a:pt x="336" y="78"/>
                    </a:cubicBezTo>
                    <a:cubicBezTo>
                      <a:pt x="336" y="78"/>
                      <a:pt x="336" y="78"/>
                      <a:pt x="336" y="78"/>
                    </a:cubicBezTo>
                    <a:cubicBezTo>
                      <a:pt x="337" y="78"/>
                      <a:pt x="337" y="78"/>
                      <a:pt x="337" y="78"/>
                    </a:cubicBezTo>
                    <a:cubicBezTo>
                      <a:pt x="340" y="80"/>
                      <a:pt x="340" y="80"/>
                      <a:pt x="340" y="80"/>
                    </a:cubicBezTo>
                    <a:cubicBezTo>
                      <a:pt x="341" y="80"/>
                      <a:pt x="341" y="80"/>
                      <a:pt x="341" y="80"/>
                    </a:cubicBezTo>
                    <a:cubicBezTo>
                      <a:pt x="341" y="81"/>
                      <a:pt x="341" y="81"/>
                      <a:pt x="341" y="81"/>
                    </a:cubicBezTo>
                    <a:cubicBezTo>
                      <a:pt x="344" y="82"/>
                      <a:pt x="344" y="82"/>
                      <a:pt x="344" y="82"/>
                    </a:cubicBezTo>
                    <a:cubicBezTo>
                      <a:pt x="345" y="83"/>
                      <a:pt x="345" y="83"/>
                      <a:pt x="345" y="83"/>
                    </a:cubicBezTo>
                    <a:cubicBezTo>
                      <a:pt x="346" y="83"/>
                      <a:pt x="346" y="83"/>
                      <a:pt x="346" y="83"/>
                    </a:cubicBezTo>
                    <a:cubicBezTo>
                      <a:pt x="346" y="83"/>
                      <a:pt x="346" y="83"/>
                      <a:pt x="346" y="83"/>
                    </a:cubicBezTo>
                    <a:cubicBezTo>
                      <a:pt x="346" y="82"/>
                      <a:pt x="346" y="82"/>
                      <a:pt x="346" y="82"/>
                    </a:cubicBezTo>
                    <a:cubicBezTo>
                      <a:pt x="347" y="82"/>
                      <a:pt x="347" y="82"/>
                      <a:pt x="347" y="82"/>
                    </a:cubicBezTo>
                    <a:cubicBezTo>
                      <a:pt x="347" y="83"/>
                      <a:pt x="347" y="83"/>
                      <a:pt x="347" y="83"/>
                    </a:cubicBezTo>
                    <a:cubicBezTo>
                      <a:pt x="348" y="83"/>
                      <a:pt x="348" y="83"/>
                      <a:pt x="348" y="83"/>
                    </a:cubicBezTo>
                    <a:cubicBezTo>
                      <a:pt x="348" y="84"/>
                      <a:pt x="348" y="84"/>
                      <a:pt x="348" y="84"/>
                    </a:cubicBezTo>
                    <a:cubicBezTo>
                      <a:pt x="349" y="84"/>
                      <a:pt x="349" y="84"/>
                      <a:pt x="349" y="84"/>
                    </a:cubicBezTo>
                    <a:cubicBezTo>
                      <a:pt x="349" y="83"/>
                      <a:pt x="349" y="83"/>
                      <a:pt x="349" y="83"/>
                    </a:cubicBezTo>
                    <a:cubicBezTo>
                      <a:pt x="348" y="79"/>
                      <a:pt x="348" y="79"/>
                      <a:pt x="348" y="79"/>
                    </a:cubicBezTo>
                    <a:cubicBezTo>
                      <a:pt x="347" y="77"/>
                      <a:pt x="347" y="77"/>
                      <a:pt x="347" y="77"/>
                    </a:cubicBezTo>
                    <a:cubicBezTo>
                      <a:pt x="346" y="74"/>
                      <a:pt x="346" y="74"/>
                      <a:pt x="346" y="74"/>
                    </a:cubicBezTo>
                    <a:cubicBezTo>
                      <a:pt x="346" y="72"/>
                      <a:pt x="346" y="72"/>
                      <a:pt x="346" y="72"/>
                    </a:cubicBezTo>
                    <a:cubicBezTo>
                      <a:pt x="345" y="71"/>
                      <a:pt x="345" y="71"/>
                      <a:pt x="345" y="71"/>
                    </a:cubicBezTo>
                    <a:cubicBezTo>
                      <a:pt x="345" y="70"/>
                      <a:pt x="345" y="70"/>
                      <a:pt x="345" y="70"/>
                    </a:cubicBezTo>
                    <a:cubicBezTo>
                      <a:pt x="346" y="71"/>
                      <a:pt x="346" y="71"/>
                      <a:pt x="346" y="71"/>
                    </a:cubicBezTo>
                    <a:cubicBezTo>
                      <a:pt x="346" y="72"/>
                      <a:pt x="346" y="72"/>
                      <a:pt x="346" y="72"/>
                    </a:cubicBezTo>
                    <a:cubicBezTo>
                      <a:pt x="347" y="73"/>
                      <a:pt x="347" y="73"/>
                      <a:pt x="347" y="73"/>
                    </a:cubicBezTo>
                    <a:cubicBezTo>
                      <a:pt x="348" y="73"/>
                      <a:pt x="348" y="73"/>
                      <a:pt x="348" y="73"/>
                    </a:cubicBezTo>
                    <a:cubicBezTo>
                      <a:pt x="349" y="74"/>
                      <a:pt x="349" y="74"/>
                      <a:pt x="349" y="74"/>
                    </a:cubicBezTo>
                    <a:cubicBezTo>
                      <a:pt x="351" y="74"/>
                      <a:pt x="351" y="74"/>
                      <a:pt x="351" y="74"/>
                    </a:cubicBezTo>
                    <a:cubicBezTo>
                      <a:pt x="354" y="74"/>
                      <a:pt x="354" y="74"/>
                      <a:pt x="354" y="74"/>
                    </a:cubicBezTo>
                    <a:cubicBezTo>
                      <a:pt x="355" y="74"/>
                      <a:pt x="355" y="74"/>
                      <a:pt x="355" y="74"/>
                    </a:cubicBezTo>
                    <a:cubicBezTo>
                      <a:pt x="356" y="74"/>
                      <a:pt x="356" y="74"/>
                      <a:pt x="356" y="74"/>
                    </a:cubicBezTo>
                    <a:cubicBezTo>
                      <a:pt x="357" y="74"/>
                      <a:pt x="357" y="74"/>
                      <a:pt x="357" y="74"/>
                    </a:cubicBezTo>
                    <a:cubicBezTo>
                      <a:pt x="357" y="74"/>
                      <a:pt x="357" y="74"/>
                      <a:pt x="357" y="74"/>
                    </a:cubicBezTo>
                    <a:cubicBezTo>
                      <a:pt x="356" y="73"/>
                      <a:pt x="356" y="73"/>
                      <a:pt x="356" y="73"/>
                    </a:cubicBezTo>
                    <a:cubicBezTo>
                      <a:pt x="356" y="73"/>
                      <a:pt x="356" y="73"/>
                      <a:pt x="356" y="73"/>
                    </a:cubicBezTo>
                    <a:cubicBezTo>
                      <a:pt x="356" y="72"/>
                      <a:pt x="356" y="72"/>
                      <a:pt x="356" y="72"/>
                    </a:cubicBezTo>
                    <a:cubicBezTo>
                      <a:pt x="356" y="72"/>
                      <a:pt x="356" y="72"/>
                      <a:pt x="356" y="72"/>
                    </a:cubicBezTo>
                    <a:cubicBezTo>
                      <a:pt x="356" y="71"/>
                      <a:pt x="356" y="71"/>
                      <a:pt x="356" y="71"/>
                    </a:cubicBezTo>
                    <a:cubicBezTo>
                      <a:pt x="359" y="70"/>
                      <a:pt x="359" y="70"/>
                      <a:pt x="359" y="70"/>
                    </a:cubicBezTo>
                    <a:cubicBezTo>
                      <a:pt x="360" y="70"/>
                      <a:pt x="360" y="70"/>
                      <a:pt x="360" y="70"/>
                    </a:cubicBezTo>
                    <a:cubicBezTo>
                      <a:pt x="360" y="70"/>
                      <a:pt x="360" y="70"/>
                      <a:pt x="360" y="70"/>
                    </a:cubicBezTo>
                    <a:cubicBezTo>
                      <a:pt x="361" y="70"/>
                      <a:pt x="361" y="70"/>
                      <a:pt x="361" y="70"/>
                    </a:cubicBezTo>
                    <a:cubicBezTo>
                      <a:pt x="363" y="70"/>
                      <a:pt x="363" y="70"/>
                      <a:pt x="363" y="70"/>
                    </a:cubicBezTo>
                    <a:cubicBezTo>
                      <a:pt x="364" y="71"/>
                      <a:pt x="364" y="71"/>
                      <a:pt x="364" y="71"/>
                    </a:cubicBezTo>
                    <a:cubicBezTo>
                      <a:pt x="365" y="72"/>
                      <a:pt x="365" y="72"/>
                      <a:pt x="365" y="72"/>
                    </a:cubicBezTo>
                    <a:cubicBezTo>
                      <a:pt x="365" y="72"/>
                      <a:pt x="365" y="72"/>
                      <a:pt x="365" y="72"/>
                    </a:cubicBezTo>
                    <a:cubicBezTo>
                      <a:pt x="367" y="73"/>
                      <a:pt x="367" y="73"/>
                      <a:pt x="367" y="73"/>
                    </a:cubicBezTo>
                    <a:cubicBezTo>
                      <a:pt x="367" y="73"/>
                      <a:pt x="367" y="73"/>
                      <a:pt x="367" y="73"/>
                    </a:cubicBezTo>
                    <a:cubicBezTo>
                      <a:pt x="369" y="73"/>
                      <a:pt x="369" y="73"/>
                      <a:pt x="369" y="73"/>
                    </a:cubicBezTo>
                    <a:cubicBezTo>
                      <a:pt x="368" y="73"/>
                      <a:pt x="368" y="73"/>
                      <a:pt x="368" y="73"/>
                    </a:cubicBezTo>
                    <a:cubicBezTo>
                      <a:pt x="368" y="72"/>
                      <a:pt x="368" y="72"/>
                      <a:pt x="368" y="72"/>
                    </a:cubicBezTo>
                    <a:cubicBezTo>
                      <a:pt x="369" y="73"/>
                      <a:pt x="369" y="73"/>
                      <a:pt x="369" y="73"/>
                    </a:cubicBezTo>
                    <a:cubicBezTo>
                      <a:pt x="370" y="72"/>
                      <a:pt x="370" y="72"/>
                      <a:pt x="370" y="72"/>
                    </a:cubicBezTo>
                    <a:cubicBezTo>
                      <a:pt x="369" y="72"/>
                      <a:pt x="369" y="72"/>
                      <a:pt x="369" y="72"/>
                    </a:cubicBezTo>
                    <a:cubicBezTo>
                      <a:pt x="370" y="71"/>
                      <a:pt x="370" y="71"/>
                      <a:pt x="370" y="71"/>
                    </a:cubicBezTo>
                    <a:cubicBezTo>
                      <a:pt x="369" y="70"/>
                      <a:pt x="369" y="70"/>
                      <a:pt x="369" y="70"/>
                    </a:cubicBezTo>
                    <a:cubicBezTo>
                      <a:pt x="368" y="71"/>
                      <a:pt x="368" y="71"/>
                      <a:pt x="368" y="71"/>
                    </a:cubicBezTo>
                    <a:cubicBezTo>
                      <a:pt x="367" y="71"/>
                      <a:pt x="367" y="71"/>
                      <a:pt x="367" y="71"/>
                    </a:cubicBezTo>
                    <a:cubicBezTo>
                      <a:pt x="367" y="69"/>
                      <a:pt x="367" y="69"/>
                      <a:pt x="367" y="69"/>
                    </a:cubicBezTo>
                    <a:cubicBezTo>
                      <a:pt x="366" y="68"/>
                      <a:pt x="366" y="68"/>
                      <a:pt x="366" y="68"/>
                    </a:cubicBezTo>
                    <a:cubicBezTo>
                      <a:pt x="367" y="68"/>
                      <a:pt x="367" y="68"/>
                      <a:pt x="367" y="68"/>
                    </a:cubicBezTo>
                    <a:cubicBezTo>
                      <a:pt x="367" y="68"/>
                      <a:pt x="367" y="68"/>
                      <a:pt x="367" y="68"/>
                    </a:cubicBezTo>
                    <a:cubicBezTo>
                      <a:pt x="368" y="68"/>
                      <a:pt x="368" y="68"/>
                      <a:pt x="368" y="68"/>
                    </a:cubicBezTo>
                    <a:cubicBezTo>
                      <a:pt x="368" y="67"/>
                      <a:pt x="368" y="67"/>
                      <a:pt x="368" y="67"/>
                    </a:cubicBezTo>
                    <a:cubicBezTo>
                      <a:pt x="368" y="67"/>
                      <a:pt x="368" y="67"/>
                      <a:pt x="368" y="67"/>
                    </a:cubicBezTo>
                    <a:cubicBezTo>
                      <a:pt x="370" y="68"/>
                      <a:pt x="370" y="68"/>
                      <a:pt x="370" y="68"/>
                    </a:cubicBezTo>
                    <a:cubicBezTo>
                      <a:pt x="370" y="69"/>
                      <a:pt x="370" y="69"/>
                      <a:pt x="370" y="69"/>
                    </a:cubicBezTo>
                    <a:cubicBezTo>
                      <a:pt x="371" y="69"/>
                      <a:pt x="371" y="69"/>
                      <a:pt x="371" y="69"/>
                    </a:cubicBezTo>
                    <a:cubicBezTo>
                      <a:pt x="371" y="69"/>
                      <a:pt x="371" y="69"/>
                      <a:pt x="371" y="69"/>
                    </a:cubicBezTo>
                    <a:cubicBezTo>
                      <a:pt x="372" y="69"/>
                      <a:pt x="372" y="69"/>
                      <a:pt x="372" y="69"/>
                    </a:cubicBezTo>
                    <a:cubicBezTo>
                      <a:pt x="371" y="68"/>
                      <a:pt x="371" y="68"/>
                      <a:pt x="371" y="68"/>
                    </a:cubicBezTo>
                    <a:cubicBezTo>
                      <a:pt x="372" y="68"/>
                      <a:pt x="372" y="68"/>
                      <a:pt x="372" y="68"/>
                    </a:cubicBezTo>
                    <a:cubicBezTo>
                      <a:pt x="373" y="68"/>
                      <a:pt x="373" y="68"/>
                      <a:pt x="373" y="68"/>
                    </a:cubicBezTo>
                    <a:cubicBezTo>
                      <a:pt x="373" y="67"/>
                      <a:pt x="373" y="67"/>
                      <a:pt x="373" y="67"/>
                    </a:cubicBezTo>
                    <a:cubicBezTo>
                      <a:pt x="372" y="66"/>
                      <a:pt x="372" y="66"/>
                      <a:pt x="372" y="66"/>
                    </a:cubicBezTo>
                    <a:cubicBezTo>
                      <a:pt x="371" y="66"/>
                      <a:pt x="371" y="66"/>
                      <a:pt x="371" y="66"/>
                    </a:cubicBezTo>
                    <a:cubicBezTo>
                      <a:pt x="370" y="65"/>
                      <a:pt x="370" y="65"/>
                      <a:pt x="370" y="65"/>
                    </a:cubicBezTo>
                    <a:cubicBezTo>
                      <a:pt x="370" y="64"/>
                      <a:pt x="370" y="64"/>
                      <a:pt x="370" y="64"/>
                    </a:cubicBezTo>
                    <a:cubicBezTo>
                      <a:pt x="369" y="63"/>
                      <a:pt x="369" y="63"/>
                      <a:pt x="369" y="63"/>
                    </a:cubicBezTo>
                    <a:cubicBezTo>
                      <a:pt x="368" y="64"/>
                      <a:pt x="368" y="64"/>
                      <a:pt x="368" y="64"/>
                    </a:cubicBezTo>
                    <a:cubicBezTo>
                      <a:pt x="367" y="63"/>
                      <a:pt x="367" y="63"/>
                      <a:pt x="367" y="63"/>
                    </a:cubicBezTo>
                    <a:cubicBezTo>
                      <a:pt x="369" y="63"/>
                      <a:pt x="369" y="63"/>
                      <a:pt x="369" y="63"/>
                    </a:cubicBezTo>
                    <a:cubicBezTo>
                      <a:pt x="368" y="62"/>
                      <a:pt x="368" y="62"/>
                      <a:pt x="368" y="62"/>
                    </a:cubicBezTo>
                    <a:cubicBezTo>
                      <a:pt x="368" y="62"/>
                      <a:pt x="368" y="62"/>
                      <a:pt x="368" y="62"/>
                    </a:cubicBezTo>
                    <a:cubicBezTo>
                      <a:pt x="368" y="61"/>
                      <a:pt x="368" y="61"/>
                      <a:pt x="368" y="61"/>
                    </a:cubicBezTo>
                    <a:cubicBezTo>
                      <a:pt x="369" y="61"/>
                      <a:pt x="369" y="61"/>
                      <a:pt x="369" y="61"/>
                    </a:cubicBezTo>
                    <a:cubicBezTo>
                      <a:pt x="369" y="59"/>
                      <a:pt x="369" y="59"/>
                      <a:pt x="369" y="59"/>
                    </a:cubicBezTo>
                    <a:cubicBezTo>
                      <a:pt x="368" y="60"/>
                      <a:pt x="368" y="60"/>
                      <a:pt x="368" y="60"/>
                    </a:cubicBezTo>
                    <a:cubicBezTo>
                      <a:pt x="367" y="61"/>
                      <a:pt x="367" y="61"/>
                      <a:pt x="367" y="61"/>
                    </a:cubicBezTo>
                    <a:cubicBezTo>
                      <a:pt x="367" y="62"/>
                      <a:pt x="367" y="62"/>
                      <a:pt x="367" y="62"/>
                    </a:cubicBezTo>
                    <a:cubicBezTo>
                      <a:pt x="365" y="61"/>
                      <a:pt x="365" y="61"/>
                      <a:pt x="365" y="61"/>
                    </a:cubicBezTo>
                    <a:cubicBezTo>
                      <a:pt x="364" y="60"/>
                      <a:pt x="364" y="60"/>
                      <a:pt x="364" y="60"/>
                    </a:cubicBezTo>
                    <a:cubicBezTo>
                      <a:pt x="365" y="59"/>
                      <a:pt x="365" y="59"/>
                      <a:pt x="365" y="59"/>
                    </a:cubicBezTo>
                    <a:cubicBezTo>
                      <a:pt x="365" y="58"/>
                      <a:pt x="365" y="58"/>
                      <a:pt x="365" y="58"/>
                    </a:cubicBezTo>
                    <a:cubicBezTo>
                      <a:pt x="366" y="57"/>
                      <a:pt x="366" y="57"/>
                      <a:pt x="366" y="57"/>
                    </a:cubicBezTo>
                    <a:cubicBezTo>
                      <a:pt x="367" y="57"/>
                      <a:pt x="367" y="57"/>
                      <a:pt x="367" y="57"/>
                    </a:cubicBezTo>
                    <a:cubicBezTo>
                      <a:pt x="369" y="56"/>
                      <a:pt x="369" y="56"/>
                      <a:pt x="369" y="56"/>
                    </a:cubicBezTo>
                    <a:cubicBezTo>
                      <a:pt x="369" y="56"/>
                      <a:pt x="369" y="56"/>
                      <a:pt x="369" y="56"/>
                    </a:cubicBezTo>
                    <a:cubicBezTo>
                      <a:pt x="368" y="55"/>
                      <a:pt x="368" y="55"/>
                      <a:pt x="368" y="55"/>
                    </a:cubicBezTo>
                    <a:cubicBezTo>
                      <a:pt x="367" y="55"/>
                      <a:pt x="367" y="55"/>
                      <a:pt x="367" y="55"/>
                    </a:cubicBezTo>
                    <a:cubicBezTo>
                      <a:pt x="366" y="54"/>
                      <a:pt x="366" y="54"/>
                      <a:pt x="366" y="54"/>
                    </a:cubicBezTo>
                    <a:cubicBezTo>
                      <a:pt x="365" y="54"/>
                      <a:pt x="365" y="54"/>
                      <a:pt x="365" y="54"/>
                    </a:cubicBezTo>
                    <a:cubicBezTo>
                      <a:pt x="364" y="53"/>
                      <a:pt x="364" y="53"/>
                      <a:pt x="364" y="53"/>
                    </a:cubicBezTo>
                    <a:cubicBezTo>
                      <a:pt x="365" y="53"/>
                      <a:pt x="365" y="53"/>
                      <a:pt x="365" y="53"/>
                    </a:cubicBezTo>
                    <a:cubicBezTo>
                      <a:pt x="367" y="53"/>
                      <a:pt x="367" y="53"/>
                      <a:pt x="367" y="53"/>
                    </a:cubicBezTo>
                    <a:cubicBezTo>
                      <a:pt x="369" y="53"/>
                      <a:pt x="369" y="53"/>
                      <a:pt x="369" y="53"/>
                    </a:cubicBezTo>
                    <a:cubicBezTo>
                      <a:pt x="371" y="53"/>
                      <a:pt x="371" y="53"/>
                      <a:pt x="371" y="53"/>
                    </a:cubicBezTo>
                    <a:cubicBezTo>
                      <a:pt x="374" y="53"/>
                      <a:pt x="374" y="53"/>
                      <a:pt x="374" y="53"/>
                    </a:cubicBezTo>
                    <a:cubicBezTo>
                      <a:pt x="379" y="53"/>
                      <a:pt x="379" y="53"/>
                      <a:pt x="379" y="53"/>
                    </a:cubicBezTo>
                    <a:cubicBezTo>
                      <a:pt x="380" y="52"/>
                      <a:pt x="380" y="52"/>
                      <a:pt x="380" y="52"/>
                    </a:cubicBezTo>
                    <a:cubicBezTo>
                      <a:pt x="383" y="52"/>
                      <a:pt x="383" y="52"/>
                      <a:pt x="383" y="52"/>
                    </a:cubicBezTo>
                    <a:cubicBezTo>
                      <a:pt x="385" y="52"/>
                      <a:pt x="385" y="52"/>
                      <a:pt x="385" y="52"/>
                    </a:cubicBezTo>
                    <a:cubicBezTo>
                      <a:pt x="386" y="52"/>
                      <a:pt x="386" y="52"/>
                      <a:pt x="386" y="52"/>
                    </a:cubicBezTo>
                    <a:cubicBezTo>
                      <a:pt x="389" y="52"/>
                      <a:pt x="389" y="52"/>
                      <a:pt x="389" y="52"/>
                    </a:cubicBezTo>
                    <a:cubicBezTo>
                      <a:pt x="387" y="53"/>
                      <a:pt x="387" y="53"/>
                      <a:pt x="387" y="53"/>
                    </a:cubicBezTo>
                    <a:cubicBezTo>
                      <a:pt x="385" y="54"/>
                      <a:pt x="385" y="54"/>
                      <a:pt x="385" y="54"/>
                    </a:cubicBezTo>
                    <a:cubicBezTo>
                      <a:pt x="384" y="53"/>
                      <a:pt x="384" y="53"/>
                      <a:pt x="384" y="53"/>
                    </a:cubicBezTo>
                    <a:cubicBezTo>
                      <a:pt x="383" y="53"/>
                      <a:pt x="383" y="53"/>
                      <a:pt x="383" y="53"/>
                    </a:cubicBezTo>
                    <a:cubicBezTo>
                      <a:pt x="382" y="53"/>
                      <a:pt x="382" y="53"/>
                      <a:pt x="382" y="53"/>
                    </a:cubicBezTo>
                    <a:cubicBezTo>
                      <a:pt x="382" y="55"/>
                      <a:pt x="382" y="55"/>
                      <a:pt x="382" y="55"/>
                    </a:cubicBezTo>
                    <a:cubicBezTo>
                      <a:pt x="382" y="56"/>
                      <a:pt x="382" y="56"/>
                      <a:pt x="382" y="56"/>
                    </a:cubicBezTo>
                    <a:cubicBezTo>
                      <a:pt x="382" y="56"/>
                      <a:pt x="382" y="56"/>
                      <a:pt x="382" y="56"/>
                    </a:cubicBezTo>
                    <a:cubicBezTo>
                      <a:pt x="382" y="57"/>
                      <a:pt x="382" y="57"/>
                      <a:pt x="382" y="57"/>
                    </a:cubicBezTo>
                    <a:cubicBezTo>
                      <a:pt x="382" y="57"/>
                      <a:pt x="382" y="57"/>
                      <a:pt x="382" y="57"/>
                    </a:cubicBezTo>
                    <a:cubicBezTo>
                      <a:pt x="384" y="56"/>
                      <a:pt x="384" y="56"/>
                      <a:pt x="384" y="56"/>
                    </a:cubicBezTo>
                    <a:cubicBezTo>
                      <a:pt x="384" y="55"/>
                      <a:pt x="384" y="55"/>
                      <a:pt x="384" y="55"/>
                    </a:cubicBezTo>
                    <a:cubicBezTo>
                      <a:pt x="386" y="54"/>
                      <a:pt x="386" y="54"/>
                      <a:pt x="386" y="54"/>
                    </a:cubicBezTo>
                    <a:cubicBezTo>
                      <a:pt x="389" y="53"/>
                      <a:pt x="389" y="53"/>
                      <a:pt x="389" y="53"/>
                    </a:cubicBezTo>
                    <a:cubicBezTo>
                      <a:pt x="390" y="54"/>
                      <a:pt x="390" y="54"/>
                      <a:pt x="390" y="54"/>
                    </a:cubicBezTo>
                    <a:cubicBezTo>
                      <a:pt x="390" y="56"/>
                      <a:pt x="390" y="56"/>
                      <a:pt x="390" y="56"/>
                    </a:cubicBezTo>
                    <a:cubicBezTo>
                      <a:pt x="389" y="57"/>
                      <a:pt x="389" y="57"/>
                      <a:pt x="389" y="57"/>
                    </a:cubicBezTo>
                    <a:cubicBezTo>
                      <a:pt x="389" y="56"/>
                      <a:pt x="389" y="56"/>
                      <a:pt x="389" y="56"/>
                    </a:cubicBezTo>
                    <a:cubicBezTo>
                      <a:pt x="388" y="55"/>
                      <a:pt x="388" y="55"/>
                      <a:pt x="388" y="55"/>
                    </a:cubicBezTo>
                    <a:cubicBezTo>
                      <a:pt x="388" y="54"/>
                      <a:pt x="388" y="54"/>
                      <a:pt x="388" y="54"/>
                    </a:cubicBezTo>
                    <a:cubicBezTo>
                      <a:pt x="387" y="55"/>
                      <a:pt x="387" y="55"/>
                      <a:pt x="387" y="55"/>
                    </a:cubicBezTo>
                    <a:cubicBezTo>
                      <a:pt x="386" y="54"/>
                      <a:pt x="386" y="54"/>
                      <a:pt x="386" y="54"/>
                    </a:cubicBezTo>
                    <a:cubicBezTo>
                      <a:pt x="387" y="56"/>
                      <a:pt x="387" y="56"/>
                      <a:pt x="387" y="56"/>
                    </a:cubicBezTo>
                    <a:cubicBezTo>
                      <a:pt x="388" y="56"/>
                      <a:pt x="388" y="56"/>
                      <a:pt x="388" y="56"/>
                    </a:cubicBezTo>
                    <a:cubicBezTo>
                      <a:pt x="388" y="58"/>
                      <a:pt x="388" y="58"/>
                      <a:pt x="388" y="58"/>
                    </a:cubicBezTo>
                    <a:cubicBezTo>
                      <a:pt x="388" y="59"/>
                      <a:pt x="388" y="59"/>
                      <a:pt x="388" y="59"/>
                    </a:cubicBezTo>
                    <a:cubicBezTo>
                      <a:pt x="387" y="59"/>
                      <a:pt x="387" y="59"/>
                      <a:pt x="387" y="59"/>
                    </a:cubicBezTo>
                    <a:cubicBezTo>
                      <a:pt x="386" y="59"/>
                      <a:pt x="386" y="59"/>
                      <a:pt x="386" y="59"/>
                    </a:cubicBezTo>
                    <a:cubicBezTo>
                      <a:pt x="387" y="60"/>
                      <a:pt x="387" y="60"/>
                      <a:pt x="387" y="60"/>
                    </a:cubicBezTo>
                    <a:cubicBezTo>
                      <a:pt x="387" y="61"/>
                      <a:pt x="387" y="61"/>
                      <a:pt x="387" y="61"/>
                    </a:cubicBezTo>
                    <a:cubicBezTo>
                      <a:pt x="388" y="61"/>
                      <a:pt x="388" y="61"/>
                      <a:pt x="388" y="61"/>
                    </a:cubicBezTo>
                    <a:cubicBezTo>
                      <a:pt x="388" y="61"/>
                      <a:pt x="388" y="61"/>
                      <a:pt x="388" y="61"/>
                    </a:cubicBezTo>
                    <a:cubicBezTo>
                      <a:pt x="390" y="60"/>
                      <a:pt x="390" y="60"/>
                      <a:pt x="390" y="60"/>
                    </a:cubicBezTo>
                    <a:cubicBezTo>
                      <a:pt x="390" y="59"/>
                      <a:pt x="390" y="59"/>
                      <a:pt x="390" y="59"/>
                    </a:cubicBezTo>
                    <a:cubicBezTo>
                      <a:pt x="390" y="58"/>
                      <a:pt x="390" y="58"/>
                      <a:pt x="390" y="58"/>
                    </a:cubicBezTo>
                    <a:cubicBezTo>
                      <a:pt x="390" y="57"/>
                      <a:pt x="390" y="57"/>
                      <a:pt x="390" y="57"/>
                    </a:cubicBezTo>
                    <a:cubicBezTo>
                      <a:pt x="390" y="56"/>
                      <a:pt x="390" y="56"/>
                      <a:pt x="390" y="56"/>
                    </a:cubicBezTo>
                    <a:cubicBezTo>
                      <a:pt x="390" y="52"/>
                      <a:pt x="390" y="52"/>
                      <a:pt x="390" y="52"/>
                    </a:cubicBezTo>
                    <a:cubicBezTo>
                      <a:pt x="391" y="51"/>
                      <a:pt x="391" y="51"/>
                      <a:pt x="391" y="51"/>
                    </a:cubicBezTo>
                    <a:cubicBezTo>
                      <a:pt x="394" y="50"/>
                      <a:pt x="394" y="50"/>
                      <a:pt x="394" y="50"/>
                    </a:cubicBezTo>
                    <a:cubicBezTo>
                      <a:pt x="396" y="50"/>
                      <a:pt x="396" y="50"/>
                      <a:pt x="396" y="50"/>
                    </a:cubicBezTo>
                    <a:cubicBezTo>
                      <a:pt x="399" y="50"/>
                      <a:pt x="399" y="50"/>
                      <a:pt x="399" y="50"/>
                    </a:cubicBezTo>
                    <a:cubicBezTo>
                      <a:pt x="402" y="51"/>
                      <a:pt x="402" y="51"/>
                      <a:pt x="402" y="51"/>
                    </a:cubicBezTo>
                    <a:cubicBezTo>
                      <a:pt x="403" y="53"/>
                      <a:pt x="403" y="53"/>
                      <a:pt x="403" y="53"/>
                    </a:cubicBezTo>
                    <a:cubicBezTo>
                      <a:pt x="403" y="54"/>
                      <a:pt x="403" y="54"/>
                      <a:pt x="403" y="54"/>
                    </a:cubicBezTo>
                    <a:cubicBezTo>
                      <a:pt x="402" y="54"/>
                      <a:pt x="402" y="54"/>
                      <a:pt x="402" y="54"/>
                    </a:cubicBezTo>
                    <a:cubicBezTo>
                      <a:pt x="401" y="53"/>
                      <a:pt x="401" y="53"/>
                      <a:pt x="401" y="53"/>
                    </a:cubicBezTo>
                    <a:cubicBezTo>
                      <a:pt x="401" y="53"/>
                      <a:pt x="401" y="53"/>
                      <a:pt x="401" y="53"/>
                    </a:cubicBezTo>
                    <a:cubicBezTo>
                      <a:pt x="401" y="54"/>
                      <a:pt x="401" y="54"/>
                      <a:pt x="401" y="54"/>
                    </a:cubicBezTo>
                    <a:cubicBezTo>
                      <a:pt x="401" y="55"/>
                      <a:pt x="401" y="55"/>
                      <a:pt x="401" y="55"/>
                    </a:cubicBezTo>
                    <a:cubicBezTo>
                      <a:pt x="401" y="56"/>
                      <a:pt x="401" y="56"/>
                      <a:pt x="401" y="56"/>
                    </a:cubicBezTo>
                    <a:cubicBezTo>
                      <a:pt x="400" y="56"/>
                      <a:pt x="400" y="56"/>
                      <a:pt x="400" y="56"/>
                    </a:cubicBezTo>
                    <a:cubicBezTo>
                      <a:pt x="401" y="56"/>
                      <a:pt x="401" y="56"/>
                      <a:pt x="401" y="56"/>
                    </a:cubicBezTo>
                    <a:cubicBezTo>
                      <a:pt x="402" y="56"/>
                      <a:pt x="402" y="56"/>
                      <a:pt x="402" y="56"/>
                    </a:cubicBezTo>
                    <a:cubicBezTo>
                      <a:pt x="403" y="56"/>
                      <a:pt x="403" y="56"/>
                      <a:pt x="403" y="56"/>
                    </a:cubicBezTo>
                    <a:cubicBezTo>
                      <a:pt x="404" y="55"/>
                      <a:pt x="404" y="55"/>
                      <a:pt x="404" y="55"/>
                    </a:cubicBezTo>
                    <a:cubicBezTo>
                      <a:pt x="405" y="56"/>
                      <a:pt x="405" y="56"/>
                      <a:pt x="405" y="56"/>
                    </a:cubicBezTo>
                    <a:cubicBezTo>
                      <a:pt x="405" y="57"/>
                      <a:pt x="405" y="57"/>
                      <a:pt x="405" y="57"/>
                    </a:cubicBezTo>
                    <a:cubicBezTo>
                      <a:pt x="405" y="58"/>
                      <a:pt x="405" y="58"/>
                      <a:pt x="405" y="58"/>
                    </a:cubicBezTo>
                    <a:cubicBezTo>
                      <a:pt x="406" y="59"/>
                      <a:pt x="406" y="59"/>
                      <a:pt x="406" y="59"/>
                    </a:cubicBezTo>
                    <a:cubicBezTo>
                      <a:pt x="406" y="58"/>
                      <a:pt x="406" y="58"/>
                      <a:pt x="406" y="58"/>
                    </a:cubicBezTo>
                    <a:cubicBezTo>
                      <a:pt x="406" y="57"/>
                      <a:pt x="406" y="57"/>
                      <a:pt x="406" y="57"/>
                    </a:cubicBezTo>
                    <a:cubicBezTo>
                      <a:pt x="407" y="56"/>
                      <a:pt x="407" y="56"/>
                      <a:pt x="407" y="56"/>
                    </a:cubicBezTo>
                    <a:cubicBezTo>
                      <a:pt x="408" y="57"/>
                      <a:pt x="408" y="57"/>
                      <a:pt x="408" y="57"/>
                    </a:cubicBezTo>
                    <a:cubicBezTo>
                      <a:pt x="409" y="58"/>
                      <a:pt x="409" y="58"/>
                      <a:pt x="409" y="58"/>
                    </a:cubicBezTo>
                    <a:cubicBezTo>
                      <a:pt x="408" y="58"/>
                      <a:pt x="408" y="58"/>
                      <a:pt x="408" y="58"/>
                    </a:cubicBezTo>
                    <a:cubicBezTo>
                      <a:pt x="408" y="59"/>
                      <a:pt x="408" y="59"/>
                      <a:pt x="408" y="59"/>
                    </a:cubicBezTo>
                    <a:cubicBezTo>
                      <a:pt x="408" y="60"/>
                      <a:pt x="408" y="60"/>
                      <a:pt x="408" y="60"/>
                    </a:cubicBezTo>
                    <a:cubicBezTo>
                      <a:pt x="409" y="59"/>
                      <a:pt x="409" y="59"/>
                      <a:pt x="409" y="59"/>
                    </a:cubicBezTo>
                    <a:cubicBezTo>
                      <a:pt x="409" y="58"/>
                      <a:pt x="409" y="58"/>
                      <a:pt x="409" y="58"/>
                    </a:cubicBezTo>
                    <a:cubicBezTo>
                      <a:pt x="410" y="58"/>
                      <a:pt x="410" y="58"/>
                      <a:pt x="410" y="58"/>
                    </a:cubicBezTo>
                    <a:cubicBezTo>
                      <a:pt x="410" y="59"/>
                      <a:pt x="410" y="59"/>
                      <a:pt x="410" y="59"/>
                    </a:cubicBezTo>
                    <a:cubicBezTo>
                      <a:pt x="410" y="58"/>
                      <a:pt x="410" y="58"/>
                      <a:pt x="410" y="58"/>
                    </a:cubicBezTo>
                    <a:cubicBezTo>
                      <a:pt x="411" y="56"/>
                      <a:pt x="411" y="56"/>
                      <a:pt x="411" y="56"/>
                    </a:cubicBezTo>
                    <a:cubicBezTo>
                      <a:pt x="411" y="56"/>
                      <a:pt x="411" y="56"/>
                      <a:pt x="411" y="56"/>
                    </a:cubicBezTo>
                    <a:cubicBezTo>
                      <a:pt x="412" y="56"/>
                      <a:pt x="412" y="56"/>
                      <a:pt x="412" y="56"/>
                    </a:cubicBezTo>
                    <a:cubicBezTo>
                      <a:pt x="414" y="58"/>
                      <a:pt x="414" y="58"/>
                      <a:pt x="414" y="58"/>
                    </a:cubicBezTo>
                    <a:cubicBezTo>
                      <a:pt x="416" y="58"/>
                      <a:pt x="416" y="58"/>
                      <a:pt x="416" y="58"/>
                    </a:cubicBezTo>
                    <a:cubicBezTo>
                      <a:pt x="418" y="59"/>
                      <a:pt x="418" y="59"/>
                      <a:pt x="418" y="59"/>
                    </a:cubicBezTo>
                    <a:cubicBezTo>
                      <a:pt x="417" y="60"/>
                      <a:pt x="417" y="60"/>
                      <a:pt x="417" y="60"/>
                    </a:cubicBezTo>
                    <a:cubicBezTo>
                      <a:pt x="416" y="61"/>
                      <a:pt x="416" y="61"/>
                      <a:pt x="416" y="61"/>
                    </a:cubicBezTo>
                    <a:cubicBezTo>
                      <a:pt x="415" y="62"/>
                      <a:pt x="415" y="62"/>
                      <a:pt x="415" y="62"/>
                    </a:cubicBezTo>
                    <a:cubicBezTo>
                      <a:pt x="416" y="61"/>
                      <a:pt x="416" y="61"/>
                      <a:pt x="416" y="61"/>
                    </a:cubicBezTo>
                    <a:cubicBezTo>
                      <a:pt x="418" y="61"/>
                      <a:pt x="418" y="61"/>
                      <a:pt x="418" y="61"/>
                    </a:cubicBezTo>
                    <a:cubicBezTo>
                      <a:pt x="419" y="61"/>
                      <a:pt x="419" y="61"/>
                      <a:pt x="419" y="61"/>
                    </a:cubicBezTo>
                    <a:cubicBezTo>
                      <a:pt x="421" y="61"/>
                      <a:pt x="421" y="61"/>
                      <a:pt x="421" y="61"/>
                    </a:cubicBezTo>
                    <a:cubicBezTo>
                      <a:pt x="422" y="60"/>
                      <a:pt x="422" y="60"/>
                      <a:pt x="422" y="60"/>
                    </a:cubicBezTo>
                    <a:cubicBezTo>
                      <a:pt x="423" y="60"/>
                      <a:pt x="423" y="60"/>
                      <a:pt x="423" y="60"/>
                    </a:cubicBezTo>
                    <a:cubicBezTo>
                      <a:pt x="425" y="58"/>
                      <a:pt x="425" y="58"/>
                      <a:pt x="425" y="58"/>
                    </a:cubicBezTo>
                    <a:cubicBezTo>
                      <a:pt x="426" y="58"/>
                      <a:pt x="426" y="58"/>
                      <a:pt x="426" y="58"/>
                    </a:cubicBezTo>
                    <a:cubicBezTo>
                      <a:pt x="427" y="57"/>
                      <a:pt x="427" y="57"/>
                      <a:pt x="427" y="57"/>
                    </a:cubicBezTo>
                    <a:cubicBezTo>
                      <a:pt x="428" y="56"/>
                      <a:pt x="428" y="56"/>
                      <a:pt x="428" y="56"/>
                    </a:cubicBezTo>
                    <a:cubicBezTo>
                      <a:pt x="432" y="55"/>
                      <a:pt x="432" y="55"/>
                      <a:pt x="432" y="55"/>
                    </a:cubicBezTo>
                    <a:cubicBezTo>
                      <a:pt x="433" y="54"/>
                      <a:pt x="433" y="54"/>
                      <a:pt x="433" y="54"/>
                    </a:cubicBezTo>
                    <a:cubicBezTo>
                      <a:pt x="434" y="55"/>
                      <a:pt x="434" y="55"/>
                      <a:pt x="434" y="55"/>
                    </a:cubicBezTo>
                    <a:cubicBezTo>
                      <a:pt x="434" y="54"/>
                      <a:pt x="434" y="54"/>
                      <a:pt x="434" y="54"/>
                    </a:cubicBezTo>
                    <a:cubicBezTo>
                      <a:pt x="436" y="53"/>
                      <a:pt x="436" y="53"/>
                      <a:pt x="436" y="53"/>
                    </a:cubicBezTo>
                    <a:cubicBezTo>
                      <a:pt x="437" y="53"/>
                      <a:pt x="437" y="53"/>
                      <a:pt x="437" y="53"/>
                    </a:cubicBezTo>
                    <a:cubicBezTo>
                      <a:pt x="440" y="53"/>
                      <a:pt x="440" y="53"/>
                      <a:pt x="440" y="53"/>
                    </a:cubicBezTo>
                    <a:cubicBezTo>
                      <a:pt x="444" y="54"/>
                      <a:pt x="444" y="54"/>
                      <a:pt x="444" y="54"/>
                    </a:cubicBezTo>
                    <a:cubicBezTo>
                      <a:pt x="446" y="56"/>
                      <a:pt x="446" y="56"/>
                      <a:pt x="446" y="56"/>
                    </a:cubicBezTo>
                    <a:cubicBezTo>
                      <a:pt x="448" y="57"/>
                      <a:pt x="448" y="57"/>
                      <a:pt x="448" y="57"/>
                    </a:cubicBezTo>
                    <a:cubicBezTo>
                      <a:pt x="449" y="59"/>
                      <a:pt x="449" y="59"/>
                      <a:pt x="449" y="59"/>
                    </a:cubicBezTo>
                    <a:cubicBezTo>
                      <a:pt x="450" y="60"/>
                      <a:pt x="450" y="60"/>
                      <a:pt x="450" y="60"/>
                    </a:cubicBezTo>
                    <a:cubicBezTo>
                      <a:pt x="450" y="61"/>
                      <a:pt x="450" y="61"/>
                      <a:pt x="450" y="61"/>
                    </a:cubicBezTo>
                    <a:cubicBezTo>
                      <a:pt x="451" y="61"/>
                      <a:pt x="451" y="61"/>
                      <a:pt x="451" y="61"/>
                    </a:cubicBezTo>
                    <a:cubicBezTo>
                      <a:pt x="450" y="62"/>
                      <a:pt x="450" y="62"/>
                      <a:pt x="450" y="62"/>
                    </a:cubicBezTo>
                    <a:cubicBezTo>
                      <a:pt x="451" y="64"/>
                      <a:pt x="451" y="64"/>
                      <a:pt x="451" y="64"/>
                    </a:cubicBezTo>
                    <a:cubicBezTo>
                      <a:pt x="451" y="65"/>
                      <a:pt x="451" y="65"/>
                      <a:pt x="451" y="65"/>
                    </a:cubicBezTo>
                    <a:cubicBezTo>
                      <a:pt x="451" y="65"/>
                      <a:pt x="451" y="65"/>
                      <a:pt x="451" y="65"/>
                    </a:cubicBezTo>
                    <a:cubicBezTo>
                      <a:pt x="452" y="65"/>
                      <a:pt x="452" y="65"/>
                      <a:pt x="452" y="65"/>
                    </a:cubicBezTo>
                    <a:cubicBezTo>
                      <a:pt x="453" y="64"/>
                      <a:pt x="453" y="64"/>
                      <a:pt x="453" y="64"/>
                    </a:cubicBezTo>
                    <a:cubicBezTo>
                      <a:pt x="454" y="64"/>
                      <a:pt x="454" y="64"/>
                      <a:pt x="454" y="64"/>
                    </a:cubicBezTo>
                    <a:cubicBezTo>
                      <a:pt x="455" y="65"/>
                      <a:pt x="455" y="65"/>
                      <a:pt x="455" y="65"/>
                    </a:cubicBezTo>
                    <a:cubicBezTo>
                      <a:pt x="455" y="64"/>
                      <a:pt x="455" y="64"/>
                      <a:pt x="455" y="64"/>
                    </a:cubicBezTo>
                    <a:cubicBezTo>
                      <a:pt x="456" y="64"/>
                      <a:pt x="456" y="64"/>
                      <a:pt x="456" y="64"/>
                    </a:cubicBezTo>
                    <a:cubicBezTo>
                      <a:pt x="457" y="64"/>
                      <a:pt x="457" y="64"/>
                      <a:pt x="457" y="64"/>
                    </a:cubicBezTo>
                    <a:cubicBezTo>
                      <a:pt x="457" y="65"/>
                      <a:pt x="457" y="65"/>
                      <a:pt x="457" y="65"/>
                    </a:cubicBezTo>
                    <a:cubicBezTo>
                      <a:pt x="458" y="65"/>
                      <a:pt x="458" y="65"/>
                      <a:pt x="458" y="65"/>
                    </a:cubicBezTo>
                    <a:cubicBezTo>
                      <a:pt x="457" y="63"/>
                      <a:pt x="457" y="63"/>
                      <a:pt x="457" y="63"/>
                    </a:cubicBezTo>
                    <a:cubicBezTo>
                      <a:pt x="458" y="63"/>
                      <a:pt x="458" y="63"/>
                      <a:pt x="458" y="63"/>
                    </a:cubicBezTo>
                    <a:cubicBezTo>
                      <a:pt x="459" y="64"/>
                      <a:pt x="459" y="64"/>
                      <a:pt x="459" y="64"/>
                    </a:cubicBezTo>
                    <a:cubicBezTo>
                      <a:pt x="460" y="66"/>
                      <a:pt x="460" y="66"/>
                      <a:pt x="460" y="66"/>
                    </a:cubicBezTo>
                    <a:cubicBezTo>
                      <a:pt x="460" y="67"/>
                      <a:pt x="460" y="67"/>
                      <a:pt x="460" y="67"/>
                    </a:cubicBezTo>
                    <a:cubicBezTo>
                      <a:pt x="461" y="67"/>
                      <a:pt x="461" y="67"/>
                      <a:pt x="461" y="67"/>
                    </a:cubicBezTo>
                    <a:cubicBezTo>
                      <a:pt x="462" y="69"/>
                      <a:pt x="462" y="69"/>
                      <a:pt x="462" y="69"/>
                    </a:cubicBezTo>
                    <a:cubicBezTo>
                      <a:pt x="462" y="68"/>
                      <a:pt x="462" y="68"/>
                      <a:pt x="462" y="68"/>
                    </a:cubicBezTo>
                    <a:cubicBezTo>
                      <a:pt x="462" y="67"/>
                      <a:pt x="462" y="67"/>
                      <a:pt x="462" y="67"/>
                    </a:cubicBezTo>
                    <a:cubicBezTo>
                      <a:pt x="461" y="67"/>
                      <a:pt x="461" y="67"/>
                      <a:pt x="461" y="67"/>
                    </a:cubicBezTo>
                    <a:cubicBezTo>
                      <a:pt x="461" y="66"/>
                      <a:pt x="461" y="66"/>
                      <a:pt x="461" y="66"/>
                    </a:cubicBezTo>
                    <a:cubicBezTo>
                      <a:pt x="462" y="66"/>
                      <a:pt x="462" y="66"/>
                      <a:pt x="462" y="66"/>
                    </a:cubicBezTo>
                    <a:cubicBezTo>
                      <a:pt x="463" y="66"/>
                      <a:pt x="463" y="66"/>
                      <a:pt x="463" y="66"/>
                    </a:cubicBezTo>
                    <a:cubicBezTo>
                      <a:pt x="464" y="67"/>
                      <a:pt x="464" y="67"/>
                      <a:pt x="464" y="67"/>
                    </a:cubicBezTo>
                    <a:cubicBezTo>
                      <a:pt x="465" y="69"/>
                      <a:pt x="465" y="69"/>
                      <a:pt x="465" y="69"/>
                    </a:cubicBezTo>
                    <a:cubicBezTo>
                      <a:pt x="464" y="67"/>
                      <a:pt x="464" y="67"/>
                      <a:pt x="464" y="67"/>
                    </a:cubicBezTo>
                    <a:cubicBezTo>
                      <a:pt x="463" y="65"/>
                      <a:pt x="463" y="65"/>
                      <a:pt x="463" y="65"/>
                    </a:cubicBezTo>
                    <a:cubicBezTo>
                      <a:pt x="463" y="63"/>
                      <a:pt x="463" y="63"/>
                      <a:pt x="463" y="63"/>
                    </a:cubicBezTo>
                    <a:cubicBezTo>
                      <a:pt x="463" y="62"/>
                      <a:pt x="463" y="62"/>
                      <a:pt x="463" y="62"/>
                    </a:cubicBezTo>
                    <a:cubicBezTo>
                      <a:pt x="464" y="61"/>
                      <a:pt x="464" y="61"/>
                      <a:pt x="464" y="61"/>
                    </a:cubicBezTo>
                    <a:cubicBezTo>
                      <a:pt x="466" y="61"/>
                      <a:pt x="466" y="61"/>
                      <a:pt x="466" y="61"/>
                    </a:cubicBezTo>
                    <a:cubicBezTo>
                      <a:pt x="467" y="60"/>
                      <a:pt x="467" y="60"/>
                      <a:pt x="467" y="60"/>
                    </a:cubicBezTo>
                    <a:cubicBezTo>
                      <a:pt x="468" y="59"/>
                      <a:pt x="468" y="59"/>
                      <a:pt x="468" y="59"/>
                    </a:cubicBezTo>
                    <a:cubicBezTo>
                      <a:pt x="468" y="59"/>
                      <a:pt x="468" y="59"/>
                      <a:pt x="468" y="59"/>
                    </a:cubicBezTo>
                    <a:cubicBezTo>
                      <a:pt x="468" y="58"/>
                      <a:pt x="468" y="58"/>
                      <a:pt x="468" y="58"/>
                    </a:cubicBezTo>
                    <a:cubicBezTo>
                      <a:pt x="469" y="58"/>
                      <a:pt x="469" y="58"/>
                      <a:pt x="469" y="58"/>
                    </a:cubicBezTo>
                    <a:cubicBezTo>
                      <a:pt x="470" y="59"/>
                      <a:pt x="470" y="59"/>
                      <a:pt x="470" y="59"/>
                    </a:cubicBezTo>
                    <a:cubicBezTo>
                      <a:pt x="471" y="59"/>
                      <a:pt x="471" y="59"/>
                      <a:pt x="471" y="59"/>
                    </a:cubicBezTo>
                    <a:cubicBezTo>
                      <a:pt x="472" y="59"/>
                      <a:pt x="472" y="59"/>
                      <a:pt x="472" y="59"/>
                    </a:cubicBezTo>
                    <a:cubicBezTo>
                      <a:pt x="473" y="58"/>
                      <a:pt x="473" y="58"/>
                      <a:pt x="473" y="58"/>
                    </a:cubicBezTo>
                    <a:cubicBezTo>
                      <a:pt x="474" y="59"/>
                      <a:pt x="474" y="59"/>
                      <a:pt x="474" y="59"/>
                    </a:cubicBezTo>
                    <a:cubicBezTo>
                      <a:pt x="475" y="58"/>
                      <a:pt x="475" y="58"/>
                      <a:pt x="475" y="58"/>
                    </a:cubicBezTo>
                    <a:cubicBezTo>
                      <a:pt x="477" y="58"/>
                      <a:pt x="477" y="58"/>
                      <a:pt x="477" y="58"/>
                    </a:cubicBezTo>
                    <a:cubicBezTo>
                      <a:pt x="478" y="58"/>
                      <a:pt x="478" y="58"/>
                      <a:pt x="478" y="58"/>
                    </a:cubicBezTo>
                    <a:cubicBezTo>
                      <a:pt x="478" y="58"/>
                      <a:pt x="478" y="58"/>
                      <a:pt x="478" y="58"/>
                    </a:cubicBezTo>
                    <a:cubicBezTo>
                      <a:pt x="478" y="58"/>
                      <a:pt x="478" y="58"/>
                      <a:pt x="478" y="58"/>
                    </a:cubicBezTo>
                    <a:cubicBezTo>
                      <a:pt x="479" y="59"/>
                      <a:pt x="479" y="59"/>
                      <a:pt x="479" y="59"/>
                    </a:cubicBezTo>
                    <a:cubicBezTo>
                      <a:pt x="479" y="58"/>
                      <a:pt x="479" y="58"/>
                      <a:pt x="479" y="58"/>
                    </a:cubicBezTo>
                    <a:cubicBezTo>
                      <a:pt x="480" y="57"/>
                      <a:pt x="480" y="57"/>
                      <a:pt x="480" y="57"/>
                    </a:cubicBezTo>
                    <a:cubicBezTo>
                      <a:pt x="480" y="56"/>
                      <a:pt x="480" y="56"/>
                      <a:pt x="480" y="56"/>
                    </a:cubicBezTo>
                    <a:cubicBezTo>
                      <a:pt x="480" y="55"/>
                      <a:pt x="480" y="55"/>
                      <a:pt x="480" y="55"/>
                    </a:cubicBezTo>
                    <a:cubicBezTo>
                      <a:pt x="480" y="54"/>
                      <a:pt x="480" y="54"/>
                      <a:pt x="480" y="54"/>
                    </a:cubicBezTo>
                    <a:cubicBezTo>
                      <a:pt x="481" y="54"/>
                      <a:pt x="481" y="54"/>
                      <a:pt x="481" y="54"/>
                    </a:cubicBezTo>
                    <a:cubicBezTo>
                      <a:pt x="482" y="54"/>
                      <a:pt x="482" y="54"/>
                      <a:pt x="482" y="54"/>
                    </a:cubicBezTo>
                    <a:cubicBezTo>
                      <a:pt x="483" y="55"/>
                      <a:pt x="483" y="55"/>
                      <a:pt x="483" y="55"/>
                    </a:cubicBezTo>
                    <a:cubicBezTo>
                      <a:pt x="483" y="55"/>
                      <a:pt x="483" y="55"/>
                      <a:pt x="483" y="55"/>
                    </a:cubicBezTo>
                    <a:cubicBezTo>
                      <a:pt x="484" y="55"/>
                      <a:pt x="484" y="55"/>
                      <a:pt x="484" y="55"/>
                    </a:cubicBezTo>
                    <a:cubicBezTo>
                      <a:pt x="485" y="56"/>
                      <a:pt x="485" y="56"/>
                      <a:pt x="485" y="56"/>
                    </a:cubicBezTo>
                    <a:cubicBezTo>
                      <a:pt x="485" y="57"/>
                      <a:pt x="485" y="57"/>
                      <a:pt x="485" y="57"/>
                    </a:cubicBezTo>
                    <a:cubicBezTo>
                      <a:pt x="486" y="58"/>
                      <a:pt x="486" y="58"/>
                      <a:pt x="486" y="58"/>
                    </a:cubicBezTo>
                    <a:cubicBezTo>
                      <a:pt x="487" y="59"/>
                      <a:pt x="487" y="59"/>
                      <a:pt x="487" y="59"/>
                    </a:cubicBezTo>
                    <a:cubicBezTo>
                      <a:pt x="488" y="58"/>
                      <a:pt x="488" y="58"/>
                      <a:pt x="488" y="58"/>
                    </a:cubicBezTo>
                    <a:cubicBezTo>
                      <a:pt x="490" y="59"/>
                      <a:pt x="490" y="59"/>
                      <a:pt x="490" y="59"/>
                    </a:cubicBezTo>
                    <a:cubicBezTo>
                      <a:pt x="490" y="59"/>
                      <a:pt x="490" y="59"/>
                      <a:pt x="490" y="59"/>
                    </a:cubicBezTo>
                    <a:cubicBezTo>
                      <a:pt x="491" y="59"/>
                      <a:pt x="491" y="59"/>
                      <a:pt x="491" y="59"/>
                    </a:cubicBezTo>
                    <a:cubicBezTo>
                      <a:pt x="493" y="61"/>
                      <a:pt x="493" y="61"/>
                      <a:pt x="493" y="61"/>
                    </a:cubicBezTo>
                    <a:cubicBezTo>
                      <a:pt x="493" y="61"/>
                      <a:pt x="493" y="61"/>
                      <a:pt x="493" y="61"/>
                    </a:cubicBezTo>
                    <a:cubicBezTo>
                      <a:pt x="493" y="62"/>
                      <a:pt x="493" y="62"/>
                      <a:pt x="493" y="62"/>
                    </a:cubicBezTo>
                    <a:cubicBezTo>
                      <a:pt x="495" y="62"/>
                      <a:pt x="495" y="62"/>
                      <a:pt x="495" y="62"/>
                    </a:cubicBezTo>
                    <a:cubicBezTo>
                      <a:pt x="495" y="62"/>
                      <a:pt x="495" y="62"/>
                      <a:pt x="495" y="62"/>
                    </a:cubicBezTo>
                    <a:cubicBezTo>
                      <a:pt x="496" y="62"/>
                      <a:pt x="496" y="62"/>
                      <a:pt x="496" y="62"/>
                    </a:cubicBezTo>
                    <a:cubicBezTo>
                      <a:pt x="496" y="61"/>
                      <a:pt x="496" y="61"/>
                      <a:pt x="496" y="61"/>
                    </a:cubicBezTo>
                    <a:cubicBezTo>
                      <a:pt x="497" y="60"/>
                      <a:pt x="497" y="60"/>
                      <a:pt x="497" y="60"/>
                    </a:cubicBezTo>
                    <a:cubicBezTo>
                      <a:pt x="498" y="60"/>
                      <a:pt x="498" y="60"/>
                      <a:pt x="498" y="60"/>
                    </a:cubicBezTo>
                    <a:cubicBezTo>
                      <a:pt x="498" y="60"/>
                      <a:pt x="498" y="60"/>
                      <a:pt x="498" y="60"/>
                    </a:cubicBezTo>
                    <a:cubicBezTo>
                      <a:pt x="498" y="59"/>
                      <a:pt x="498" y="59"/>
                      <a:pt x="498" y="59"/>
                    </a:cubicBezTo>
                    <a:cubicBezTo>
                      <a:pt x="498" y="59"/>
                      <a:pt x="498" y="59"/>
                      <a:pt x="498" y="59"/>
                    </a:cubicBezTo>
                    <a:cubicBezTo>
                      <a:pt x="498" y="59"/>
                      <a:pt x="498" y="59"/>
                      <a:pt x="498" y="59"/>
                    </a:cubicBezTo>
                    <a:cubicBezTo>
                      <a:pt x="498" y="58"/>
                      <a:pt x="498" y="58"/>
                      <a:pt x="498" y="58"/>
                    </a:cubicBezTo>
                    <a:cubicBezTo>
                      <a:pt x="497" y="57"/>
                      <a:pt x="497" y="57"/>
                      <a:pt x="497" y="57"/>
                    </a:cubicBezTo>
                    <a:cubicBezTo>
                      <a:pt x="496" y="57"/>
                      <a:pt x="496" y="57"/>
                      <a:pt x="496" y="57"/>
                    </a:cubicBezTo>
                    <a:cubicBezTo>
                      <a:pt x="496" y="55"/>
                      <a:pt x="496" y="55"/>
                      <a:pt x="496" y="55"/>
                    </a:cubicBezTo>
                    <a:cubicBezTo>
                      <a:pt x="494" y="54"/>
                      <a:pt x="494" y="54"/>
                      <a:pt x="494" y="54"/>
                    </a:cubicBezTo>
                    <a:cubicBezTo>
                      <a:pt x="493" y="54"/>
                      <a:pt x="493" y="54"/>
                      <a:pt x="493" y="54"/>
                    </a:cubicBezTo>
                    <a:cubicBezTo>
                      <a:pt x="493" y="53"/>
                      <a:pt x="493" y="53"/>
                      <a:pt x="493" y="53"/>
                    </a:cubicBezTo>
                    <a:cubicBezTo>
                      <a:pt x="491" y="52"/>
                      <a:pt x="491" y="52"/>
                      <a:pt x="491" y="52"/>
                    </a:cubicBezTo>
                    <a:cubicBezTo>
                      <a:pt x="490" y="53"/>
                      <a:pt x="490" y="53"/>
                      <a:pt x="490" y="53"/>
                    </a:cubicBezTo>
                    <a:cubicBezTo>
                      <a:pt x="490" y="53"/>
                      <a:pt x="490" y="53"/>
                      <a:pt x="490" y="53"/>
                    </a:cubicBezTo>
                    <a:cubicBezTo>
                      <a:pt x="490" y="52"/>
                      <a:pt x="490" y="52"/>
                      <a:pt x="490" y="52"/>
                    </a:cubicBezTo>
                    <a:cubicBezTo>
                      <a:pt x="490" y="52"/>
                      <a:pt x="490" y="52"/>
                      <a:pt x="490" y="52"/>
                    </a:cubicBezTo>
                    <a:cubicBezTo>
                      <a:pt x="490" y="50"/>
                      <a:pt x="490" y="50"/>
                      <a:pt x="490" y="50"/>
                    </a:cubicBezTo>
                    <a:cubicBezTo>
                      <a:pt x="489" y="50"/>
                      <a:pt x="489" y="50"/>
                      <a:pt x="489" y="50"/>
                    </a:cubicBezTo>
                    <a:cubicBezTo>
                      <a:pt x="489" y="49"/>
                      <a:pt x="489" y="49"/>
                      <a:pt x="489" y="49"/>
                    </a:cubicBezTo>
                    <a:cubicBezTo>
                      <a:pt x="488" y="48"/>
                      <a:pt x="488" y="48"/>
                      <a:pt x="488" y="48"/>
                    </a:cubicBezTo>
                    <a:cubicBezTo>
                      <a:pt x="487" y="47"/>
                      <a:pt x="487" y="47"/>
                      <a:pt x="487" y="47"/>
                    </a:cubicBezTo>
                    <a:cubicBezTo>
                      <a:pt x="487" y="47"/>
                      <a:pt x="487" y="47"/>
                      <a:pt x="487" y="47"/>
                    </a:cubicBezTo>
                    <a:cubicBezTo>
                      <a:pt x="489" y="47"/>
                      <a:pt x="489" y="47"/>
                      <a:pt x="489" y="47"/>
                    </a:cubicBezTo>
                    <a:cubicBezTo>
                      <a:pt x="490" y="47"/>
                      <a:pt x="490" y="47"/>
                      <a:pt x="490" y="47"/>
                    </a:cubicBezTo>
                    <a:cubicBezTo>
                      <a:pt x="492" y="47"/>
                      <a:pt x="492" y="47"/>
                      <a:pt x="492" y="47"/>
                    </a:cubicBezTo>
                    <a:cubicBezTo>
                      <a:pt x="494" y="47"/>
                      <a:pt x="494" y="47"/>
                      <a:pt x="494" y="47"/>
                    </a:cubicBezTo>
                    <a:cubicBezTo>
                      <a:pt x="494" y="46"/>
                      <a:pt x="494" y="46"/>
                      <a:pt x="494" y="46"/>
                    </a:cubicBezTo>
                    <a:cubicBezTo>
                      <a:pt x="495" y="46"/>
                      <a:pt x="495" y="46"/>
                      <a:pt x="495" y="46"/>
                    </a:cubicBezTo>
                    <a:cubicBezTo>
                      <a:pt x="497" y="46"/>
                      <a:pt x="497" y="46"/>
                      <a:pt x="497" y="46"/>
                    </a:cubicBezTo>
                    <a:cubicBezTo>
                      <a:pt x="497" y="46"/>
                      <a:pt x="497" y="46"/>
                      <a:pt x="497" y="46"/>
                    </a:cubicBezTo>
                    <a:cubicBezTo>
                      <a:pt x="498" y="46"/>
                      <a:pt x="498" y="46"/>
                      <a:pt x="498" y="46"/>
                    </a:cubicBezTo>
                    <a:cubicBezTo>
                      <a:pt x="498" y="45"/>
                      <a:pt x="498" y="45"/>
                      <a:pt x="498" y="45"/>
                    </a:cubicBezTo>
                    <a:cubicBezTo>
                      <a:pt x="499" y="45"/>
                      <a:pt x="499" y="45"/>
                      <a:pt x="499" y="45"/>
                    </a:cubicBezTo>
                    <a:cubicBezTo>
                      <a:pt x="499" y="46"/>
                      <a:pt x="499" y="46"/>
                      <a:pt x="499" y="46"/>
                    </a:cubicBezTo>
                    <a:cubicBezTo>
                      <a:pt x="500" y="46"/>
                      <a:pt x="500" y="46"/>
                      <a:pt x="500" y="46"/>
                    </a:cubicBezTo>
                    <a:cubicBezTo>
                      <a:pt x="500" y="45"/>
                      <a:pt x="500" y="45"/>
                      <a:pt x="500" y="45"/>
                    </a:cubicBezTo>
                    <a:cubicBezTo>
                      <a:pt x="501" y="45"/>
                      <a:pt x="501" y="45"/>
                      <a:pt x="501" y="45"/>
                    </a:cubicBezTo>
                    <a:cubicBezTo>
                      <a:pt x="501" y="44"/>
                      <a:pt x="501" y="44"/>
                      <a:pt x="501" y="44"/>
                    </a:cubicBezTo>
                    <a:cubicBezTo>
                      <a:pt x="505" y="44"/>
                      <a:pt x="505" y="44"/>
                      <a:pt x="505" y="44"/>
                    </a:cubicBezTo>
                    <a:cubicBezTo>
                      <a:pt x="505" y="44"/>
                      <a:pt x="505" y="44"/>
                      <a:pt x="505" y="44"/>
                    </a:cubicBezTo>
                    <a:cubicBezTo>
                      <a:pt x="505" y="44"/>
                      <a:pt x="505" y="44"/>
                      <a:pt x="505" y="44"/>
                    </a:cubicBezTo>
                    <a:cubicBezTo>
                      <a:pt x="506" y="43"/>
                      <a:pt x="506" y="43"/>
                      <a:pt x="506" y="43"/>
                    </a:cubicBezTo>
                    <a:cubicBezTo>
                      <a:pt x="506" y="43"/>
                      <a:pt x="506" y="43"/>
                      <a:pt x="506" y="43"/>
                    </a:cubicBezTo>
                    <a:cubicBezTo>
                      <a:pt x="507" y="43"/>
                      <a:pt x="507" y="43"/>
                      <a:pt x="507" y="43"/>
                    </a:cubicBezTo>
                    <a:cubicBezTo>
                      <a:pt x="508" y="43"/>
                      <a:pt x="508" y="43"/>
                      <a:pt x="508" y="43"/>
                    </a:cubicBezTo>
                    <a:cubicBezTo>
                      <a:pt x="509" y="44"/>
                      <a:pt x="509" y="44"/>
                      <a:pt x="509" y="44"/>
                    </a:cubicBezTo>
                    <a:cubicBezTo>
                      <a:pt x="510" y="44"/>
                      <a:pt x="510" y="44"/>
                      <a:pt x="510" y="44"/>
                    </a:cubicBezTo>
                    <a:cubicBezTo>
                      <a:pt x="511" y="43"/>
                      <a:pt x="511" y="43"/>
                      <a:pt x="511" y="43"/>
                    </a:cubicBezTo>
                    <a:cubicBezTo>
                      <a:pt x="512" y="44"/>
                      <a:pt x="512" y="44"/>
                      <a:pt x="512" y="44"/>
                    </a:cubicBezTo>
                    <a:cubicBezTo>
                      <a:pt x="512" y="44"/>
                      <a:pt x="512" y="44"/>
                      <a:pt x="512" y="44"/>
                    </a:cubicBezTo>
                    <a:cubicBezTo>
                      <a:pt x="513" y="44"/>
                      <a:pt x="513" y="44"/>
                      <a:pt x="513" y="44"/>
                    </a:cubicBezTo>
                    <a:cubicBezTo>
                      <a:pt x="514" y="43"/>
                      <a:pt x="514" y="43"/>
                      <a:pt x="514" y="43"/>
                    </a:cubicBezTo>
                    <a:cubicBezTo>
                      <a:pt x="517" y="44"/>
                      <a:pt x="517" y="44"/>
                      <a:pt x="517" y="44"/>
                    </a:cubicBezTo>
                    <a:cubicBezTo>
                      <a:pt x="518" y="45"/>
                      <a:pt x="518" y="45"/>
                      <a:pt x="518" y="45"/>
                    </a:cubicBezTo>
                    <a:cubicBezTo>
                      <a:pt x="519" y="44"/>
                      <a:pt x="519" y="44"/>
                      <a:pt x="519" y="44"/>
                    </a:cubicBezTo>
                    <a:cubicBezTo>
                      <a:pt x="518" y="44"/>
                      <a:pt x="518" y="44"/>
                      <a:pt x="518" y="44"/>
                    </a:cubicBezTo>
                    <a:cubicBezTo>
                      <a:pt x="519" y="44"/>
                      <a:pt x="519" y="44"/>
                      <a:pt x="519" y="44"/>
                    </a:cubicBezTo>
                    <a:cubicBezTo>
                      <a:pt x="520" y="44"/>
                      <a:pt x="520" y="44"/>
                      <a:pt x="520" y="44"/>
                    </a:cubicBezTo>
                    <a:cubicBezTo>
                      <a:pt x="520" y="45"/>
                      <a:pt x="520" y="45"/>
                      <a:pt x="520" y="45"/>
                    </a:cubicBezTo>
                    <a:cubicBezTo>
                      <a:pt x="520" y="45"/>
                      <a:pt x="520" y="45"/>
                      <a:pt x="520" y="45"/>
                    </a:cubicBezTo>
                    <a:cubicBezTo>
                      <a:pt x="521" y="45"/>
                      <a:pt x="521" y="45"/>
                      <a:pt x="521" y="45"/>
                    </a:cubicBezTo>
                    <a:cubicBezTo>
                      <a:pt x="524" y="45"/>
                      <a:pt x="524" y="45"/>
                      <a:pt x="524" y="45"/>
                    </a:cubicBezTo>
                    <a:cubicBezTo>
                      <a:pt x="527" y="47"/>
                      <a:pt x="527" y="47"/>
                      <a:pt x="527" y="47"/>
                    </a:cubicBezTo>
                    <a:cubicBezTo>
                      <a:pt x="527" y="47"/>
                      <a:pt x="527" y="47"/>
                      <a:pt x="527" y="47"/>
                    </a:cubicBezTo>
                    <a:cubicBezTo>
                      <a:pt x="526" y="47"/>
                      <a:pt x="526" y="47"/>
                      <a:pt x="526" y="47"/>
                    </a:cubicBezTo>
                    <a:cubicBezTo>
                      <a:pt x="524" y="46"/>
                      <a:pt x="524" y="46"/>
                      <a:pt x="524" y="46"/>
                    </a:cubicBezTo>
                    <a:cubicBezTo>
                      <a:pt x="524" y="46"/>
                      <a:pt x="524" y="46"/>
                      <a:pt x="524" y="46"/>
                    </a:cubicBezTo>
                    <a:cubicBezTo>
                      <a:pt x="527" y="47"/>
                      <a:pt x="527" y="47"/>
                      <a:pt x="527" y="47"/>
                    </a:cubicBezTo>
                    <a:cubicBezTo>
                      <a:pt x="528" y="47"/>
                      <a:pt x="528" y="47"/>
                      <a:pt x="528" y="47"/>
                    </a:cubicBezTo>
                    <a:cubicBezTo>
                      <a:pt x="529" y="47"/>
                      <a:pt x="529" y="47"/>
                      <a:pt x="529" y="47"/>
                    </a:cubicBezTo>
                    <a:cubicBezTo>
                      <a:pt x="530" y="47"/>
                      <a:pt x="530" y="47"/>
                      <a:pt x="530" y="47"/>
                    </a:cubicBezTo>
                    <a:cubicBezTo>
                      <a:pt x="531" y="47"/>
                      <a:pt x="531" y="47"/>
                      <a:pt x="531" y="47"/>
                    </a:cubicBezTo>
                    <a:cubicBezTo>
                      <a:pt x="531" y="46"/>
                      <a:pt x="531" y="46"/>
                      <a:pt x="531" y="46"/>
                    </a:cubicBezTo>
                    <a:cubicBezTo>
                      <a:pt x="531" y="46"/>
                      <a:pt x="531" y="46"/>
                      <a:pt x="531" y="46"/>
                    </a:cubicBezTo>
                    <a:cubicBezTo>
                      <a:pt x="532" y="46"/>
                      <a:pt x="532" y="46"/>
                      <a:pt x="532" y="46"/>
                    </a:cubicBezTo>
                    <a:cubicBezTo>
                      <a:pt x="533" y="47"/>
                      <a:pt x="533" y="47"/>
                      <a:pt x="533" y="47"/>
                    </a:cubicBezTo>
                    <a:cubicBezTo>
                      <a:pt x="533" y="47"/>
                      <a:pt x="533" y="47"/>
                      <a:pt x="533" y="47"/>
                    </a:cubicBezTo>
                    <a:cubicBezTo>
                      <a:pt x="534" y="46"/>
                      <a:pt x="534" y="46"/>
                      <a:pt x="534" y="46"/>
                    </a:cubicBezTo>
                    <a:cubicBezTo>
                      <a:pt x="534" y="46"/>
                      <a:pt x="534" y="46"/>
                      <a:pt x="534" y="46"/>
                    </a:cubicBezTo>
                    <a:cubicBezTo>
                      <a:pt x="535" y="47"/>
                      <a:pt x="535" y="47"/>
                      <a:pt x="535" y="47"/>
                    </a:cubicBezTo>
                    <a:cubicBezTo>
                      <a:pt x="535" y="47"/>
                      <a:pt x="535" y="47"/>
                      <a:pt x="535" y="47"/>
                    </a:cubicBezTo>
                    <a:cubicBezTo>
                      <a:pt x="536" y="48"/>
                      <a:pt x="536" y="48"/>
                      <a:pt x="536" y="48"/>
                    </a:cubicBezTo>
                    <a:cubicBezTo>
                      <a:pt x="537" y="47"/>
                      <a:pt x="537" y="47"/>
                      <a:pt x="537" y="47"/>
                    </a:cubicBezTo>
                    <a:cubicBezTo>
                      <a:pt x="541" y="48"/>
                      <a:pt x="541" y="48"/>
                      <a:pt x="541" y="48"/>
                    </a:cubicBezTo>
                    <a:cubicBezTo>
                      <a:pt x="541" y="47"/>
                      <a:pt x="541" y="47"/>
                      <a:pt x="541" y="47"/>
                    </a:cubicBezTo>
                    <a:cubicBezTo>
                      <a:pt x="542" y="47"/>
                      <a:pt x="542" y="47"/>
                      <a:pt x="542" y="47"/>
                    </a:cubicBezTo>
                    <a:cubicBezTo>
                      <a:pt x="543" y="48"/>
                      <a:pt x="543" y="48"/>
                      <a:pt x="543" y="48"/>
                    </a:cubicBezTo>
                    <a:cubicBezTo>
                      <a:pt x="543" y="48"/>
                      <a:pt x="543" y="48"/>
                      <a:pt x="543" y="48"/>
                    </a:cubicBezTo>
                    <a:cubicBezTo>
                      <a:pt x="543" y="47"/>
                      <a:pt x="543" y="47"/>
                      <a:pt x="543" y="47"/>
                    </a:cubicBezTo>
                    <a:cubicBezTo>
                      <a:pt x="543" y="47"/>
                      <a:pt x="543" y="47"/>
                      <a:pt x="543" y="47"/>
                    </a:cubicBezTo>
                    <a:cubicBezTo>
                      <a:pt x="545" y="47"/>
                      <a:pt x="545" y="47"/>
                      <a:pt x="545" y="47"/>
                    </a:cubicBezTo>
                    <a:cubicBezTo>
                      <a:pt x="545" y="48"/>
                      <a:pt x="545" y="48"/>
                      <a:pt x="545" y="48"/>
                    </a:cubicBezTo>
                    <a:cubicBezTo>
                      <a:pt x="545" y="49"/>
                      <a:pt x="545" y="49"/>
                      <a:pt x="545" y="49"/>
                    </a:cubicBezTo>
                    <a:cubicBezTo>
                      <a:pt x="547" y="48"/>
                      <a:pt x="547" y="48"/>
                      <a:pt x="547" y="48"/>
                    </a:cubicBezTo>
                    <a:cubicBezTo>
                      <a:pt x="547" y="48"/>
                      <a:pt x="547" y="48"/>
                      <a:pt x="547" y="48"/>
                    </a:cubicBezTo>
                    <a:cubicBezTo>
                      <a:pt x="546" y="48"/>
                      <a:pt x="546" y="48"/>
                      <a:pt x="546" y="48"/>
                    </a:cubicBezTo>
                    <a:cubicBezTo>
                      <a:pt x="547" y="48"/>
                      <a:pt x="547" y="48"/>
                      <a:pt x="547" y="48"/>
                    </a:cubicBezTo>
                    <a:cubicBezTo>
                      <a:pt x="548" y="48"/>
                      <a:pt x="548" y="48"/>
                      <a:pt x="548" y="48"/>
                    </a:cubicBezTo>
                    <a:cubicBezTo>
                      <a:pt x="548" y="49"/>
                      <a:pt x="548" y="49"/>
                      <a:pt x="548" y="49"/>
                    </a:cubicBezTo>
                    <a:cubicBezTo>
                      <a:pt x="549" y="49"/>
                      <a:pt x="549" y="49"/>
                      <a:pt x="549" y="49"/>
                    </a:cubicBezTo>
                    <a:cubicBezTo>
                      <a:pt x="550" y="50"/>
                      <a:pt x="550" y="50"/>
                      <a:pt x="550" y="50"/>
                    </a:cubicBezTo>
                    <a:cubicBezTo>
                      <a:pt x="551" y="49"/>
                      <a:pt x="551" y="49"/>
                      <a:pt x="551" y="49"/>
                    </a:cubicBezTo>
                    <a:cubicBezTo>
                      <a:pt x="550" y="49"/>
                      <a:pt x="550" y="49"/>
                      <a:pt x="550" y="49"/>
                    </a:cubicBezTo>
                    <a:cubicBezTo>
                      <a:pt x="549" y="48"/>
                      <a:pt x="549" y="48"/>
                      <a:pt x="549" y="48"/>
                    </a:cubicBezTo>
                    <a:cubicBezTo>
                      <a:pt x="549" y="48"/>
                      <a:pt x="549" y="48"/>
                      <a:pt x="549" y="48"/>
                    </a:cubicBezTo>
                    <a:cubicBezTo>
                      <a:pt x="550" y="48"/>
                      <a:pt x="550" y="48"/>
                      <a:pt x="550" y="48"/>
                    </a:cubicBezTo>
                    <a:cubicBezTo>
                      <a:pt x="551" y="48"/>
                      <a:pt x="551" y="48"/>
                      <a:pt x="551" y="48"/>
                    </a:cubicBezTo>
                    <a:cubicBezTo>
                      <a:pt x="552" y="49"/>
                      <a:pt x="552" y="49"/>
                      <a:pt x="552" y="49"/>
                    </a:cubicBezTo>
                    <a:cubicBezTo>
                      <a:pt x="553" y="50"/>
                      <a:pt x="553" y="50"/>
                      <a:pt x="553" y="50"/>
                    </a:cubicBezTo>
                    <a:cubicBezTo>
                      <a:pt x="553" y="50"/>
                      <a:pt x="553" y="50"/>
                      <a:pt x="553" y="50"/>
                    </a:cubicBezTo>
                    <a:cubicBezTo>
                      <a:pt x="553" y="49"/>
                      <a:pt x="553" y="49"/>
                      <a:pt x="553" y="49"/>
                    </a:cubicBezTo>
                    <a:cubicBezTo>
                      <a:pt x="553" y="49"/>
                      <a:pt x="553" y="49"/>
                      <a:pt x="553" y="49"/>
                    </a:cubicBezTo>
                    <a:cubicBezTo>
                      <a:pt x="554" y="49"/>
                      <a:pt x="554" y="49"/>
                      <a:pt x="554" y="49"/>
                    </a:cubicBezTo>
                    <a:cubicBezTo>
                      <a:pt x="554" y="49"/>
                      <a:pt x="554" y="49"/>
                      <a:pt x="554" y="49"/>
                    </a:cubicBezTo>
                    <a:cubicBezTo>
                      <a:pt x="554" y="50"/>
                      <a:pt x="554" y="50"/>
                      <a:pt x="554" y="50"/>
                    </a:cubicBezTo>
                    <a:cubicBezTo>
                      <a:pt x="555" y="51"/>
                      <a:pt x="555" y="51"/>
                      <a:pt x="555" y="51"/>
                    </a:cubicBezTo>
                    <a:cubicBezTo>
                      <a:pt x="557" y="53"/>
                      <a:pt x="557" y="53"/>
                      <a:pt x="557" y="53"/>
                    </a:cubicBezTo>
                    <a:cubicBezTo>
                      <a:pt x="558" y="54"/>
                      <a:pt x="558" y="54"/>
                      <a:pt x="558" y="54"/>
                    </a:cubicBezTo>
                    <a:cubicBezTo>
                      <a:pt x="558" y="54"/>
                      <a:pt x="558" y="54"/>
                      <a:pt x="558" y="54"/>
                    </a:cubicBezTo>
                    <a:cubicBezTo>
                      <a:pt x="559" y="55"/>
                      <a:pt x="559" y="55"/>
                      <a:pt x="559" y="55"/>
                    </a:cubicBezTo>
                    <a:cubicBezTo>
                      <a:pt x="560" y="56"/>
                      <a:pt x="560" y="56"/>
                      <a:pt x="560" y="56"/>
                    </a:cubicBezTo>
                    <a:cubicBezTo>
                      <a:pt x="559" y="56"/>
                      <a:pt x="559" y="56"/>
                      <a:pt x="559" y="56"/>
                    </a:cubicBezTo>
                    <a:cubicBezTo>
                      <a:pt x="560" y="57"/>
                      <a:pt x="560" y="57"/>
                      <a:pt x="560" y="57"/>
                    </a:cubicBezTo>
                    <a:cubicBezTo>
                      <a:pt x="560" y="57"/>
                      <a:pt x="560" y="57"/>
                      <a:pt x="560" y="57"/>
                    </a:cubicBezTo>
                    <a:cubicBezTo>
                      <a:pt x="561" y="57"/>
                      <a:pt x="561" y="57"/>
                      <a:pt x="561" y="57"/>
                    </a:cubicBezTo>
                    <a:cubicBezTo>
                      <a:pt x="562" y="57"/>
                      <a:pt x="562" y="57"/>
                      <a:pt x="562" y="57"/>
                    </a:cubicBezTo>
                    <a:cubicBezTo>
                      <a:pt x="563" y="58"/>
                      <a:pt x="563" y="58"/>
                      <a:pt x="563" y="58"/>
                    </a:cubicBezTo>
                    <a:cubicBezTo>
                      <a:pt x="564" y="58"/>
                      <a:pt x="564" y="58"/>
                      <a:pt x="564" y="58"/>
                    </a:cubicBezTo>
                    <a:cubicBezTo>
                      <a:pt x="564" y="58"/>
                      <a:pt x="564" y="58"/>
                      <a:pt x="564" y="58"/>
                    </a:cubicBezTo>
                    <a:cubicBezTo>
                      <a:pt x="564" y="58"/>
                      <a:pt x="564" y="58"/>
                      <a:pt x="564" y="58"/>
                    </a:cubicBezTo>
                    <a:cubicBezTo>
                      <a:pt x="563" y="57"/>
                      <a:pt x="563" y="57"/>
                      <a:pt x="563" y="57"/>
                    </a:cubicBezTo>
                    <a:cubicBezTo>
                      <a:pt x="564" y="56"/>
                      <a:pt x="564" y="56"/>
                      <a:pt x="564" y="56"/>
                    </a:cubicBezTo>
                    <a:cubicBezTo>
                      <a:pt x="564" y="56"/>
                      <a:pt x="564" y="56"/>
                      <a:pt x="564" y="56"/>
                    </a:cubicBezTo>
                    <a:cubicBezTo>
                      <a:pt x="565" y="57"/>
                      <a:pt x="565" y="57"/>
                      <a:pt x="565" y="57"/>
                    </a:cubicBezTo>
                    <a:cubicBezTo>
                      <a:pt x="566" y="58"/>
                      <a:pt x="566" y="58"/>
                      <a:pt x="566" y="58"/>
                    </a:cubicBezTo>
                    <a:cubicBezTo>
                      <a:pt x="566" y="58"/>
                      <a:pt x="566" y="58"/>
                      <a:pt x="566" y="58"/>
                    </a:cubicBezTo>
                    <a:cubicBezTo>
                      <a:pt x="565" y="57"/>
                      <a:pt x="565" y="57"/>
                      <a:pt x="565" y="57"/>
                    </a:cubicBezTo>
                    <a:cubicBezTo>
                      <a:pt x="565" y="56"/>
                      <a:pt x="565" y="56"/>
                      <a:pt x="565" y="56"/>
                    </a:cubicBezTo>
                    <a:cubicBezTo>
                      <a:pt x="564" y="55"/>
                      <a:pt x="564" y="55"/>
                      <a:pt x="564" y="55"/>
                    </a:cubicBezTo>
                    <a:cubicBezTo>
                      <a:pt x="563" y="56"/>
                      <a:pt x="563" y="56"/>
                      <a:pt x="563" y="56"/>
                    </a:cubicBezTo>
                    <a:cubicBezTo>
                      <a:pt x="562" y="56"/>
                      <a:pt x="562" y="56"/>
                      <a:pt x="562" y="56"/>
                    </a:cubicBezTo>
                    <a:cubicBezTo>
                      <a:pt x="562" y="55"/>
                      <a:pt x="562" y="55"/>
                      <a:pt x="562" y="55"/>
                    </a:cubicBezTo>
                    <a:cubicBezTo>
                      <a:pt x="562" y="55"/>
                      <a:pt x="562" y="55"/>
                      <a:pt x="562" y="55"/>
                    </a:cubicBezTo>
                    <a:cubicBezTo>
                      <a:pt x="562" y="54"/>
                      <a:pt x="562" y="54"/>
                      <a:pt x="562" y="54"/>
                    </a:cubicBezTo>
                    <a:cubicBezTo>
                      <a:pt x="561" y="53"/>
                      <a:pt x="561" y="53"/>
                      <a:pt x="561" y="53"/>
                    </a:cubicBezTo>
                    <a:cubicBezTo>
                      <a:pt x="560" y="52"/>
                      <a:pt x="560" y="52"/>
                      <a:pt x="560" y="52"/>
                    </a:cubicBezTo>
                    <a:cubicBezTo>
                      <a:pt x="559" y="51"/>
                      <a:pt x="559" y="51"/>
                      <a:pt x="559" y="51"/>
                    </a:cubicBezTo>
                    <a:cubicBezTo>
                      <a:pt x="559" y="51"/>
                      <a:pt x="559" y="51"/>
                      <a:pt x="559" y="51"/>
                    </a:cubicBezTo>
                    <a:cubicBezTo>
                      <a:pt x="558" y="52"/>
                      <a:pt x="558" y="52"/>
                      <a:pt x="558" y="52"/>
                    </a:cubicBezTo>
                    <a:cubicBezTo>
                      <a:pt x="558" y="52"/>
                      <a:pt x="558" y="52"/>
                      <a:pt x="558" y="52"/>
                    </a:cubicBezTo>
                    <a:cubicBezTo>
                      <a:pt x="558" y="51"/>
                      <a:pt x="558" y="51"/>
                      <a:pt x="558" y="51"/>
                    </a:cubicBezTo>
                    <a:cubicBezTo>
                      <a:pt x="559" y="50"/>
                      <a:pt x="559" y="50"/>
                      <a:pt x="559" y="50"/>
                    </a:cubicBezTo>
                    <a:cubicBezTo>
                      <a:pt x="560" y="48"/>
                      <a:pt x="560" y="48"/>
                      <a:pt x="560" y="48"/>
                    </a:cubicBezTo>
                    <a:cubicBezTo>
                      <a:pt x="561" y="48"/>
                      <a:pt x="561" y="48"/>
                      <a:pt x="561" y="48"/>
                    </a:cubicBezTo>
                    <a:cubicBezTo>
                      <a:pt x="561" y="49"/>
                      <a:pt x="561" y="49"/>
                      <a:pt x="561" y="49"/>
                    </a:cubicBezTo>
                    <a:cubicBezTo>
                      <a:pt x="561" y="50"/>
                      <a:pt x="561" y="50"/>
                      <a:pt x="561" y="50"/>
                    </a:cubicBezTo>
                    <a:cubicBezTo>
                      <a:pt x="562" y="50"/>
                      <a:pt x="562" y="50"/>
                      <a:pt x="562" y="50"/>
                    </a:cubicBezTo>
                    <a:cubicBezTo>
                      <a:pt x="562" y="50"/>
                      <a:pt x="562" y="50"/>
                      <a:pt x="562" y="50"/>
                    </a:cubicBezTo>
                    <a:cubicBezTo>
                      <a:pt x="562" y="49"/>
                      <a:pt x="562" y="49"/>
                      <a:pt x="562" y="49"/>
                    </a:cubicBezTo>
                    <a:cubicBezTo>
                      <a:pt x="561" y="49"/>
                      <a:pt x="561" y="49"/>
                      <a:pt x="561" y="49"/>
                    </a:cubicBezTo>
                    <a:cubicBezTo>
                      <a:pt x="562" y="49"/>
                      <a:pt x="562" y="49"/>
                      <a:pt x="562" y="49"/>
                    </a:cubicBezTo>
                    <a:cubicBezTo>
                      <a:pt x="563" y="48"/>
                      <a:pt x="563" y="48"/>
                      <a:pt x="563" y="48"/>
                    </a:cubicBezTo>
                    <a:cubicBezTo>
                      <a:pt x="563" y="47"/>
                      <a:pt x="563" y="47"/>
                      <a:pt x="563" y="47"/>
                    </a:cubicBezTo>
                    <a:cubicBezTo>
                      <a:pt x="562" y="47"/>
                      <a:pt x="562" y="47"/>
                      <a:pt x="562" y="47"/>
                    </a:cubicBezTo>
                    <a:cubicBezTo>
                      <a:pt x="563" y="47"/>
                      <a:pt x="563" y="47"/>
                      <a:pt x="563" y="47"/>
                    </a:cubicBezTo>
                    <a:cubicBezTo>
                      <a:pt x="563" y="47"/>
                      <a:pt x="563" y="47"/>
                      <a:pt x="563" y="47"/>
                    </a:cubicBezTo>
                    <a:cubicBezTo>
                      <a:pt x="564" y="47"/>
                      <a:pt x="564" y="47"/>
                      <a:pt x="564" y="47"/>
                    </a:cubicBezTo>
                    <a:cubicBezTo>
                      <a:pt x="565" y="46"/>
                      <a:pt x="565" y="46"/>
                      <a:pt x="565" y="46"/>
                    </a:cubicBezTo>
                    <a:cubicBezTo>
                      <a:pt x="565" y="46"/>
                      <a:pt x="565" y="46"/>
                      <a:pt x="565" y="46"/>
                    </a:cubicBezTo>
                    <a:cubicBezTo>
                      <a:pt x="566" y="46"/>
                      <a:pt x="566" y="46"/>
                      <a:pt x="566" y="46"/>
                    </a:cubicBezTo>
                    <a:cubicBezTo>
                      <a:pt x="566" y="46"/>
                      <a:pt x="566" y="46"/>
                      <a:pt x="566" y="46"/>
                    </a:cubicBezTo>
                    <a:cubicBezTo>
                      <a:pt x="567" y="46"/>
                      <a:pt x="567" y="46"/>
                      <a:pt x="567" y="46"/>
                    </a:cubicBezTo>
                    <a:cubicBezTo>
                      <a:pt x="567" y="47"/>
                      <a:pt x="567" y="47"/>
                      <a:pt x="567" y="47"/>
                    </a:cubicBezTo>
                    <a:cubicBezTo>
                      <a:pt x="568" y="47"/>
                      <a:pt x="568" y="47"/>
                      <a:pt x="568" y="47"/>
                    </a:cubicBezTo>
                    <a:cubicBezTo>
                      <a:pt x="569" y="47"/>
                      <a:pt x="569" y="47"/>
                      <a:pt x="569" y="47"/>
                    </a:cubicBezTo>
                    <a:cubicBezTo>
                      <a:pt x="570" y="47"/>
                      <a:pt x="570" y="47"/>
                      <a:pt x="570" y="47"/>
                    </a:cubicBezTo>
                    <a:cubicBezTo>
                      <a:pt x="572" y="48"/>
                      <a:pt x="572" y="48"/>
                      <a:pt x="572" y="48"/>
                    </a:cubicBezTo>
                    <a:cubicBezTo>
                      <a:pt x="572" y="48"/>
                      <a:pt x="572" y="48"/>
                      <a:pt x="572" y="48"/>
                    </a:cubicBezTo>
                    <a:cubicBezTo>
                      <a:pt x="572" y="49"/>
                      <a:pt x="572" y="49"/>
                      <a:pt x="572" y="49"/>
                    </a:cubicBezTo>
                    <a:cubicBezTo>
                      <a:pt x="573" y="49"/>
                      <a:pt x="573" y="49"/>
                      <a:pt x="573" y="49"/>
                    </a:cubicBezTo>
                    <a:cubicBezTo>
                      <a:pt x="573" y="48"/>
                      <a:pt x="573" y="48"/>
                      <a:pt x="573" y="48"/>
                    </a:cubicBezTo>
                    <a:cubicBezTo>
                      <a:pt x="574" y="48"/>
                      <a:pt x="574" y="48"/>
                      <a:pt x="574" y="48"/>
                    </a:cubicBezTo>
                    <a:cubicBezTo>
                      <a:pt x="574" y="49"/>
                      <a:pt x="574" y="49"/>
                      <a:pt x="574" y="49"/>
                    </a:cubicBezTo>
                    <a:cubicBezTo>
                      <a:pt x="575" y="49"/>
                      <a:pt x="575" y="49"/>
                      <a:pt x="575" y="49"/>
                    </a:cubicBezTo>
                    <a:cubicBezTo>
                      <a:pt x="576" y="48"/>
                      <a:pt x="576" y="48"/>
                      <a:pt x="576" y="48"/>
                    </a:cubicBezTo>
                    <a:cubicBezTo>
                      <a:pt x="576" y="48"/>
                      <a:pt x="576" y="48"/>
                      <a:pt x="576" y="48"/>
                    </a:cubicBezTo>
                    <a:cubicBezTo>
                      <a:pt x="576" y="49"/>
                      <a:pt x="576" y="49"/>
                      <a:pt x="576" y="49"/>
                    </a:cubicBezTo>
                    <a:cubicBezTo>
                      <a:pt x="576" y="49"/>
                      <a:pt x="576" y="49"/>
                      <a:pt x="576" y="49"/>
                    </a:cubicBezTo>
                    <a:cubicBezTo>
                      <a:pt x="576" y="50"/>
                      <a:pt x="576" y="50"/>
                      <a:pt x="576" y="50"/>
                    </a:cubicBezTo>
                    <a:cubicBezTo>
                      <a:pt x="576" y="52"/>
                      <a:pt x="576" y="52"/>
                      <a:pt x="576" y="52"/>
                    </a:cubicBezTo>
                    <a:cubicBezTo>
                      <a:pt x="576" y="53"/>
                      <a:pt x="576" y="53"/>
                      <a:pt x="576" y="53"/>
                    </a:cubicBezTo>
                    <a:cubicBezTo>
                      <a:pt x="576" y="53"/>
                      <a:pt x="576" y="53"/>
                      <a:pt x="576" y="53"/>
                    </a:cubicBezTo>
                    <a:cubicBezTo>
                      <a:pt x="577" y="53"/>
                      <a:pt x="577" y="53"/>
                      <a:pt x="577" y="53"/>
                    </a:cubicBezTo>
                    <a:cubicBezTo>
                      <a:pt x="578" y="54"/>
                      <a:pt x="578" y="54"/>
                      <a:pt x="578" y="54"/>
                    </a:cubicBezTo>
                    <a:cubicBezTo>
                      <a:pt x="579" y="54"/>
                      <a:pt x="579" y="54"/>
                      <a:pt x="579" y="54"/>
                    </a:cubicBezTo>
                    <a:cubicBezTo>
                      <a:pt x="579" y="55"/>
                      <a:pt x="579" y="55"/>
                      <a:pt x="579" y="55"/>
                    </a:cubicBezTo>
                    <a:cubicBezTo>
                      <a:pt x="578" y="56"/>
                      <a:pt x="578" y="56"/>
                      <a:pt x="578" y="56"/>
                    </a:cubicBezTo>
                    <a:cubicBezTo>
                      <a:pt x="577" y="56"/>
                      <a:pt x="577" y="56"/>
                      <a:pt x="577" y="56"/>
                    </a:cubicBezTo>
                    <a:cubicBezTo>
                      <a:pt x="576" y="56"/>
                      <a:pt x="576" y="56"/>
                      <a:pt x="576" y="56"/>
                    </a:cubicBezTo>
                    <a:cubicBezTo>
                      <a:pt x="577" y="56"/>
                      <a:pt x="577" y="56"/>
                      <a:pt x="577" y="56"/>
                    </a:cubicBezTo>
                    <a:cubicBezTo>
                      <a:pt x="578" y="57"/>
                      <a:pt x="578" y="57"/>
                      <a:pt x="578" y="57"/>
                    </a:cubicBezTo>
                    <a:cubicBezTo>
                      <a:pt x="578" y="58"/>
                      <a:pt x="578" y="58"/>
                      <a:pt x="578" y="58"/>
                    </a:cubicBezTo>
                    <a:cubicBezTo>
                      <a:pt x="577" y="58"/>
                      <a:pt x="577" y="58"/>
                      <a:pt x="577" y="58"/>
                    </a:cubicBezTo>
                    <a:cubicBezTo>
                      <a:pt x="576" y="59"/>
                      <a:pt x="576" y="59"/>
                      <a:pt x="576" y="59"/>
                    </a:cubicBezTo>
                    <a:cubicBezTo>
                      <a:pt x="576" y="59"/>
                      <a:pt x="576" y="59"/>
                      <a:pt x="576" y="59"/>
                    </a:cubicBezTo>
                    <a:cubicBezTo>
                      <a:pt x="575" y="60"/>
                      <a:pt x="575" y="60"/>
                      <a:pt x="575" y="60"/>
                    </a:cubicBezTo>
                    <a:cubicBezTo>
                      <a:pt x="573" y="60"/>
                      <a:pt x="573" y="60"/>
                      <a:pt x="573" y="60"/>
                    </a:cubicBezTo>
                    <a:cubicBezTo>
                      <a:pt x="572" y="60"/>
                      <a:pt x="572" y="60"/>
                      <a:pt x="572" y="60"/>
                    </a:cubicBezTo>
                    <a:cubicBezTo>
                      <a:pt x="574" y="60"/>
                      <a:pt x="574" y="60"/>
                      <a:pt x="574" y="60"/>
                    </a:cubicBezTo>
                    <a:cubicBezTo>
                      <a:pt x="574" y="60"/>
                      <a:pt x="574" y="60"/>
                      <a:pt x="574" y="60"/>
                    </a:cubicBezTo>
                    <a:cubicBezTo>
                      <a:pt x="575" y="61"/>
                      <a:pt x="575" y="61"/>
                      <a:pt x="575" y="61"/>
                    </a:cubicBezTo>
                    <a:cubicBezTo>
                      <a:pt x="576" y="60"/>
                      <a:pt x="576" y="60"/>
                      <a:pt x="576" y="60"/>
                    </a:cubicBezTo>
                    <a:cubicBezTo>
                      <a:pt x="576" y="60"/>
                      <a:pt x="576" y="60"/>
                      <a:pt x="576" y="60"/>
                    </a:cubicBezTo>
                    <a:cubicBezTo>
                      <a:pt x="576" y="61"/>
                      <a:pt x="576" y="61"/>
                      <a:pt x="576" y="61"/>
                    </a:cubicBezTo>
                    <a:cubicBezTo>
                      <a:pt x="577" y="62"/>
                      <a:pt x="577" y="62"/>
                      <a:pt x="577" y="62"/>
                    </a:cubicBezTo>
                    <a:cubicBezTo>
                      <a:pt x="576" y="63"/>
                      <a:pt x="576" y="63"/>
                      <a:pt x="576" y="63"/>
                    </a:cubicBezTo>
                    <a:cubicBezTo>
                      <a:pt x="576" y="64"/>
                      <a:pt x="576" y="64"/>
                      <a:pt x="576" y="64"/>
                    </a:cubicBezTo>
                    <a:cubicBezTo>
                      <a:pt x="577" y="63"/>
                      <a:pt x="577" y="63"/>
                      <a:pt x="577" y="63"/>
                    </a:cubicBezTo>
                    <a:cubicBezTo>
                      <a:pt x="578" y="63"/>
                      <a:pt x="578" y="63"/>
                      <a:pt x="578" y="63"/>
                    </a:cubicBezTo>
                    <a:cubicBezTo>
                      <a:pt x="579" y="64"/>
                      <a:pt x="579" y="64"/>
                      <a:pt x="579" y="64"/>
                    </a:cubicBezTo>
                    <a:cubicBezTo>
                      <a:pt x="579" y="64"/>
                      <a:pt x="579" y="64"/>
                      <a:pt x="579" y="64"/>
                    </a:cubicBezTo>
                    <a:cubicBezTo>
                      <a:pt x="580" y="65"/>
                      <a:pt x="580" y="65"/>
                      <a:pt x="580" y="65"/>
                    </a:cubicBezTo>
                    <a:cubicBezTo>
                      <a:pt x="579" y="66"/>
                      <a:pt x="579" y="66"/>
                      <a:pt x="579" y="66"/>
                    </a:cubicBezTo>
                    <a:cubicBezTo>
                      <a:pt x="579" y="66"/>
                      <a:pt x="579" y="66"/>
                      <a:pt x="579" y="66"/>
                    </a:cubicBezTo>
                    <a:cubicBezTo>
                      <a:pt x="580" y="67"/>
                      <a:pt x="580" y="67"/>
                      <a:pt x="580" y="67"/>
                    </a:cubicBezTo>
                    <a:cubicBezTo>
                      <a:pt x="579" y="68"/>
                      <a:pt x="579" y="68"/>
                      <a:pt x="579" y="68"/>
                    </a:cubicBezTo>
                    <a:cubicBezTo>
                      <a:pt x="578" y="68"/>
                      <a:pt x="578" y="68"/>
                      <a:pt x="578" y="68"/>
                    </a:cubicBezTo>
                    <a:cubicBezTo>
                      <a:pt x="579" y="69"/>
                      <a:pt x="579" y="69"/>
                      <a:pt x="579" y="69"/>
                    </a:cubicBezTo>
                    <a:cubicBezTo>
                      <a:pt x="579" y="68"/>
                      <a:pt x="579" y="68"/>
                      <a:pt x="579" y="68"/>
                    </a:cubicBezTo>
                    <a:cubicBezTo>
                      <a:pt x="580" y="68"/>
                      <a:pt x="580" y="68"/>
                      <a:pt x="580" y="68"/>
                    </a:cubicBezTo>
                    <a:cubicBezTo>
                      <a:pt x="580" y="69"/>
                      <a:pt x="580" y="69"/>
                      <a:pt x="580" y="69"/>
                    </a:cubicBezTo>
                    <a:cubicBezTo>
                      <a:pt x="580" y="70"/>
                      <a:pt x="580" y="70"/>
                      <a:pt x="580" y="70"/>
                    </a:cubicBezTo>
                    <a:cubicBezTo>
                      <a:pt x="581" y="69"/>
                      <a:pt x="581" y="69"/>
                      <a:pt x="581" y="69"/>
                    </a:cubicBezTo>
                    <a:cubicBezTo>
                      <a:pt x="581" y="70"/>
                      <a:pt x="581" y="70"/>
                      <a:pt x="581" y="70"/>
                    </a:cubicBezTo>
                    <a:cubicBezTo>
                      <a:pt x="581" y="69"/>
                      <a:pt x="581" y="69"/>
                      <a:pt x="581" y="69"/>
                    </a:cubicBezTo>
                    <a:cubicBezTo>
                      <a:pt x="582" y="69"/>
                      <a:pt x="582" y="69"/>
                      <a:pt x="582" y="69"/>
                    </a:cubicBezTo>
                    <a:cubicBezTo>
                      <a:pt x="583" y="69"/>
                      <a:pt x="583" y="69"/>
                      <a:pt x="583" y="69"/>
                    </a:cubicBezTo>
                    <a:cubicBezTo>
                      <a:pt x="584" y="69"/>
                      <a:pt x="584" y="69"/>
                      <a:pt x="584" y="69"/>
                    </a:cubicBezTo>
                    <a:cubicBezTo>
                      <a:pt x="584" y="70"/>
                      <a:pt x="584" y="70"/>
                      <a:pt x="584" y="70"/>
                    </a:cubicBezTo>
                    <a:cubicBezTo>
                      <a:pt x="583" y="71"/>
                      <a:pt x="583" y="71"/>
                      <a:pt x="583" y="71"/>
                    </a:cubicBezTo>
                    <a:cubicBezTo>
                      <a:pt x="582" y="70"/>
                      <a:pt x="582" y="70"/>
                      <a:pt x="582" y="70"/>
                    </a:cubicBezTo>
                    <a:cubicBezTo>
                      <a:pt x="582" y="71"/>
                      <a:pt x="582" y="71"/>
                      <a:pt x="582" y="71"/>
                    </a:cubicBezTo>
                    <a:cubicBezTo>
                      <a:pt x="583" y="71"/>
                      <a:pt x="583" y="71"/>
                      <a:pt x="583" y="71"/>
                    </a:cubicBezTo>
                    <a:cubicBezTo>
                      <a:pt x="583" y="71"/>
                      <a:pt x="583" y="71"/>
                      <a:pt x="583" y="71"/>
                    </a:cubicBezTo>
                    <a:cubicBezTo>
                      <a:pt x="584" y="72"/>
                      <a:pt x="584" y="72"/>
                      <a:pt x="584" y="72"/>
                    </a:cubicBezTo>
                    <a:cubicBezTo>
                      <a:pt x="584" y="73"/>
                      <a:pt x="584" y="73"/>
                      <a:pt x="584" y="73"/>
                    </a:cubicBezTo>
                    <a:cubicBezTo>
                      <a:pt x="583" y="73"/>
                      <a:pt x="583" y="73"/>
                      <a:pt x="583" y="73"/>
                    </a:cubicBezTo>
                    <a:cubicBezTo>
                      <a:pt x="582" y="72"/>
                      <a:pt x="582" y="72"/>
                      <a:pt x="582" y="72"/>
                    </a:cubicBezTo>
                    <a:cubicBezTo>
                      <a:pt x="581" y="72"/>
                      <a:pt x="581" y="72"/>
                      <a:pt x="581" y="72"/>
                    </a:cubicBezTo>
                    <a:cubicBezTo>
                      <a:pt x="582" y="73"/>
                      <a:pt x="582" y="73"/>
                      <a:pt x="582" y="73"/>
                    </a:cubicBezTo>
                    <a:cubicBezTo>
                      <a:pt x="581" y="74"/>
                      <a:pt x="581" y="74"/>
                      <a:pt x="581" y="74"/>
                    </a:cubicBezTo>
                    <a:cubicBezTo>
                      <a:pt x="581" y="74"/>
                      <a:pt x="581" y="74"/>
                      <a:pt x="581" y="74"/>
                    </a:cubicBezTo>
                    <a:cubicBezTo>
                      <a:pt x="580" y="74"/>
                      <a:pt x="580" y="74"/>
                      <a:pt x="580" y="74"/>
                    </a:cubicBezTo>
                    <a:cubicBezTo>
                      <a:pt x="580" y="74"/>
                      <a:pt x="580" y="74"/>
                      <a:pt x="580" y="74"/>
                    </a:cubicBezTo>
                    <a:cubicBezTo>
                      <a:pt x="579" y="73"/>
                      <a:pt x="579" y="73"/>
                      <a:pt x="579" y="73"/>
                    </a:cubicBezTo>
                    <a:cubicBezTo>
                      <a:pt x="577" y="73"/>
                      <a:pt x="577" y="73"/>
                      <a:pt x="577" y="73"/>
                    </a:cubicBezTo>
                    <a:cubicBezTo>
                      <a:pt x="576" y="74"/>
                      <a:pt x="576" y="74"/>
                      <a:pt x="576" y="74"/>
                    </a:cubicBezTo>
                    <a:cubicBezTo>
                      <a:pt x="576" y="74"/>
                      <a:pt x="576" y="74"/>
                      <a:pt x="576" y="74"/>
                    </a:cubicBezTo>
                    <a:cubicBezTo>
                      <a:pt x="576" y="73"/>
                      <a:pt x="576" y="73"/>
                      <a:pt x="576" y="73"/>
                    </a:cubicBezTo>
                    <a:cubicBezTo>
                      <a:pt x="575" y="72"/>
                      <a:pt x="575" y="72"/>
                      <a:pt x="575" y="72"/>
                    </a:cubicBezTo>
                    <a:cubicBezTo>
                      <a:pt x="575" y="72"/>
                      <a:pt x="575" y="72"/>
                      <a:pt x="575" y="72"/>
                    </a:cubicBezTo>
                    <a:cubicBezTo>
                      <a:pt x="575" y="73"/>
                      <a:pt x="575" y="73"/>
                      <a:pt x="575" y="73"/>
                    </a:cubicBezTo>
                    <a:cubicBezTo>
                      <a:pt x="574" y="73"/>
                      <a:pt x="574" y="73"/>
                      <a:pt x="574" y="73"/>
                    </a:cubicBezTo>
                    <a:cubicBezTo>
                      <a:pt x="574" y="74"/>
                      <a:pt x="574" y="74"/>
                      <a:pt x="574" y="74"/>
                    </a:cubicBezTo>
                    <a:cubicBezTo>
                      <a:pt x="575" y="74"/>
                      <a:pt x="575" y="74"/>
                      <a:pt x="575" y="74"/>
                    </a:cubicBezTo>
                    <a:cubicBezTo>
                      <a:pt x="574" y="75"/>
                      <a:pt x="574" y="75"/>
                      <a:pt x="574" y="75"/>
                    </a:cubicBezTo>
                    <a:cubicBezTo>
                      <a:pt x="574" y="75"/>
                      <a:pt x="574" y="75"/>
                      <a:pt x="574" y="75"/>
                    </a:cubicBezTo>
                    <a:cubicBezTo>
                      <a:pt x="574" y="75"/>
                      <a:pt x="574" y="75"/>
                      <a:pt x="574" y="75"/>
                    </a:cubicBezTo>
                    <a:cubicBezTo>
                      <a:pt x="573" y="74"/>
                      <a:pt x="573" y="74"/>
                      <a:pt x="573" y="74"/>
                    </a:cubicBezTo>
                    <a:cubicBezTo>
                      <a:pt x="571" y="75"/>
                      <a:pt x="571" y="75"/>
                      <a:pt x="571" y="75"/>
                    </a:cubicBezTo>
                    <a:cubicBezTo>
                      <a:pt x="571" y="75"/>
                      <a:pt x="571" y="75"/>
                      <a:pt x="571" y="75"/>
                    </a:cubicBezTo>
                    <a:cubicBezTo>
                      <a:pt x="571" y="74"/>
                      <a:pt x="571" y="74"/>
                      <a:pt x="571" y="74"/>
                    </a:cubicBezTo>
                    <a:cubicBezTo>
                      <a:pt x="571" y="73"/>
                      <a:pt x="571" y="73"/>
                      <a:pt x="571" y="73"/>
                    </a:cubicBezTo>
                    <a:cubicBezTo>
                      <a:pt x="570" y="73"/>
                      <a:pt x="570" y="73"/>
                      <a:pt x="570" y="73"/>
                    </a:cubicBezTo>
                    <a:cubicBezTo>
                      <a:pt x="568" y="72"/>
                      <a:pt x="568" y="72"/>
                      <a:pt x="568" y="72"/>
                    </a:cubicBezTo>
                    <a:cubicBezTo>
                      <a:pt x="568" y="71"/>
                      <a:pt x="568" y="71"/>
                      <a:pt x="568" y="71"/>
                    </a:cubicBezTo>
                    <a:cubicBezTo>
                      <a:pt x="568" y="71"/>
                      <a:pt x="568" y="71"/>
                      <a:pt x="568" y="71"/>
                    </a:cubicBezTo>
                    <a:cubicBezTo>
                      <a:pt x="567" y="70"/>
                      <a:pt x="567" y="70"/>
                      <a:pt x="567" y="70"/>
                    </a:cubicBezTo>
                    <a:cubicBezTo>
                      <a:pt x="566" y="71"/>
                      <a:pt x="566" y="71"/>
                      <a:pt x="566" y="71"/>
                    </a:cubicBezTo>
                    <a:cubicBezTo>
                      <a:pt x="565" y="72"/>
                      <a:pt x="565" y="72"/>
                      <a:pt x="565" y="72"/>
                    </a:cubicBezTo>
                    <a:cubicBezTo>
                      <a:pt x="564" y="72"/>
                      <a:pt x="564" y="72"/>
                      <a:pt x="564" y="72"/>
                    </a:cubicBezTo>
                    <a:cubicBezTo>
                      <a:pt x="564" y="72"/>
                      <a:pt x="564" y="72"/>
                      <a:pt x="564" y="72"/>
                    </a:cubicBezTo>
                    <a:cubicBezTo>
                      <a:pt x="564" y="71"/>
                      <a:pt x="564" y="71"/>
                      <a:pt x="564" y="71"/>
                    </a:cubicBezTo>
                    <a:cubicBezTo>
                      <a:pt x="563" y="71"/>
                      <a:pt x="563" y="71"/>
                      <a:pt x="563" y="71"/>
                    </a:cubicBezTo>
                    <a:cubicBezTo>
                      <a:pt x="563" y="71"/>
                      <a:pt x="563" y="71"/>
                      <a:pt x="563" y="71"/>
                    </a:cubicBezTo>
                    <a:cubicBezTo>
                      <a:pt x="563" y="73"/>
                      <a:pt x="563" y="73"/>
                      <a:pt x="563" y="73"/>
                    </a:cubicBezTo>
                    <a:cubicBezTo>
                      <a:pt x="564" y="74"/>
                      <a:pt x="564" y="74"/>
                      <a:pt x="564" y="74"/>
                    </a:cubicBezTo>
                    <a:cubicBezTo>
                      <a:pt x="563" y="75"/>
                      <a:pt x="563" y="75"/>
                      <a:pt x="563" y="75"/>
                    </a:cubicBezTo>
                    <a:cubicBezTo>
                      <a:pt x="562" y="77"/>
                      <a:pt x="562" y="77"/>
                      <a:pt x="562" y="77"/>
                    </a:cubicBezTo>
                    <a:cubicBezTo>
                      <a:pt x="561" y="77"/>
                      <a:pt x="561" y="77"/>
                      <a:pt x="561" y="77"/>
                    </a:cubicBezTo>
                    <a:cubicBezTo>
                      <a:pt x="561" y="75"/>
                      <a:pt x="561" y="75"/>
                      <a:pt x="561" y="75"/>
                    </a:cubicBezTo>
                    <a:cubicBezTo>
                      <a:pt x="560" y="75"/>
                      <a:pt x="560" y="75"/>
                      <a:pt x="560" y="75"/>
                    </a:cubicBezTo>
                    <a:cubicBezTo>
                      <a:pt x="559" y="76"/>
                      <a:pt x="559" y="76"/>
                      <a:pt x="559" y="76"/>
                    </a:cubicBezTo>
                    <a:cubicBezTo>
                      <a:pt x="557" y="74"/>
                      <a:pt x="557" y="74"/>
                      <a:pt x="557" y="74"/>
                    </a:cubicBezTo>
                    <a:cubicBezTo>
                      <a:pt x="557" y="73"/>
                      <a:pt x="557" y="73"/>
                      <a:pt x="557" y="73"/>
                    </a:cubicBezTo>
                    <a:cubicBezTo>
                      <a:pt x="557" y="71"/>
                      <a:pt x="557" y="71"/>
                      <a:pt x="557" y="71"/>
                    </a:cubicBezTo>
                    <a:cubicBezTo>
                      <a:pt x="556" y="71"/>
                      <a:pt x="556" y="71"/>
                      <a:pt x="556" y="71"/>
                    </a:cubicBezTo>
                    <a:cubicBezTo>
                      <a:pt x="556" y="71"/>
                      <a:pt x="556" y="71"/>
                      <a:pt x="556" y="71"/>
                    </a:cubicBezTo>
                    <a:cubicBezTo>
                      <a:pt x="555" y="70"/>
                      <a:pt x="555" y="70"/>
                      <a:pt x="555" y="70"/>
                    </a:cubicBezTo>
                    <a:cubicBezTo>
                      <a:pt x="555" y="71"/>
                      <a:pt x="555" y="71"/>
                      <a:pt x="555" y="71"/>
                    </a:cubicBezTo>
                    <a:cubicBezTo>
                      <a:pt x="555" y="71"/>
                      <a:pt x="555" y="71"/>
                      <a:pt x="555" y="71"/>
                    </a:cubicBezTo>
                    <a:cubicBezTo>
                      <a:pt x="555" y="72"/>
                      <a:pt x="555" y="72"/>
                      <a:pt x="555" y="72"/>
                    </a:cubicBezTo>
                    <a:cubicBezTo>
                      <a:pt x="555" y="72"/>
                      <a:pt x="555" y="72"/>
                      <a:pt x="555" y="72"/>
                    </a:cubicBezTo>
                    <a:cubicBezTo>
                      <a:pt x="555" y="73"/>
                      <a:pt x="555" y="73"/>
                      <a:pt x="555" y="73"/>
                    </a:cubicBezTo>
                    <a:cubicBezTo>
                      <a:pt x="554" y="72"/>
                      <a:pt x="554" y="72"/>
                      <a:pt x="554" y="72"/>
                    </a:cubicBezTo>
                    <a:cubicBezTo>
                      <a:pt x="553" y="71"/>
                      <a:pt x="553" y="71"/>
                      <a:pt x="553" y="71"/>
                    </a:cubicBezTo>
                    <a:cubicBezTo>
                      <a:pt x="553" y="71"/>
                      <a:pt x="553" y="71"/>
                      <a:pt x="553" y="71"/>
                    </a:cubicBezTo>
                    <a:cubicBezTo>
                      <a:pt x="553" y="72"/>
                      <a:pt x="553" y="72"/>
                      <a:pt x="553" y="72"/>
                    </a:cubicBezTo>
                    <a:cubicBezTo>
                      <a:pt x="553" y="73"/>
                      <a:pt x="553" y="73"/>
                      <a:pt x="553" y="73"/>
                    </a:cubicBezTo>
                    <a:cubicBezTo>
                      <a:pt x="553" y="73"/>
                      <a:pt x="553" y="73"/>
                      <a:pt x="553" y="73"/>
                    </a:cubicBezTo>
                    <a:cubicBezTo>
                      <a:pt x="554" y="73"/>
                      <a:pt x="554" y="73"/>
                      <a:pt x="554" y="73"/>
                    </a:cubicBezTo>
                    <a:cubicBezTo>
                      <a:pt x="555" y="74"/>
                      <a:pt x="555" y="74"/>
                      <a:pt x="555" y="74"/>
                    </a:cubicBezTo>
                    <a:cubicBezTo>
                      <a:pt x="554" y="75"/>
                      <a:pt x="554" y="75"/>
                      <a:pt x="554" y="75"/>
                    </a:cubicBezTo>
                    <a:cubicBezTo>
                      <a:pt x="553" y="75"/>
                      <a:pt x="553" y="75"/>
                      <a:pt x="553" y="75"/>
                    </a:cubicBezTo>
                    <a:cubicBezTo>
                      <a:pt x="553" y="75"/>
                      <a:pt x="553" y="75"/>
                      <a:pt x="553" y="75"/>
                    </a:cubicBezTo>
                    <a:cubicBezTo>
                      <a:pt x="553" y="75"/>
                      <a:pt x="553" y="75"/>
                      <a:pt x="553" y="75"/>
                    </a:cubicBezTo>
                    <a:cubicBezTo>
                      <a:pt x="556" y="78"/>
                      <a:pt x="556" y="78"/>
                      <a:pt x="556" y="78"/>
                    </a:cubicBezTo>
                    <a:cubicBezTo>
                      <a:pt x="558" y="78"/>
                      <a:pt x="558" y="78"/>
                      <a:pt x="558" y="78"/>
                    </a:cubicBezTo>
                    <a:cubicBezTo>
                      <a:pt x="559" y="78"/>
                      <a:pt x="559" y="78"/>
                      <a:pt x="559" y="78"/>
                    </a:cubicBezTo>
                    <a:cubicBezTo>
                      <a:pt x="560" y="79"/>
                      <a:pt x="560" y="79"/>
                      <a:pt x="560" y="79"/>
                    </a:cubicBezTo>
                    <a:cubicBezTo>
                      <a:pt x="560" y="80"/>
                      <a:pt x="560" y="80"/>
                      <a:pt x="560" y="80"/>
                    </a:cubicBezTo>
                    <a:cubicBezTo>
                      <a:pt x="560" y="80"/>
                      <a:pt x="560" y="80"/>
                      <a:pt x="560" y="80"/>
                    </a:cubicBezTo>
                    <a:cubicBezTo>
                      <a:pt x="559" y="79"/>
                      <a:pt x="559" y="79"/>
                      <a:pt x="559" y="79"/>
                    </a:cubicBezTo>
                    <a:cubicBezTo>
                      <a:pt x="559" y="79"/>
                      <a:pt x="559" y="79"/>
                      <a:pt x="559" y="79"/>
                    </a:cubicBezTo>
                    <a:cubicBezTo>
                      <a:pt x="559" y="80"/>
                      <a:pt x="559" y="80"/>
                      <a:pt x="559" y="80"/>
                    </a:cubicBezTo>
                    <a:cubicBezTo>
                      <a:pt x="560" y="81"/>
                      <a:pt x="560" y="81"/>
                      <a:pt x="560" y="81"/>
                    </a:cubicBezTo>
                    <a:cubicBezTo>
                      <a:pt x="561" y="82"/>
                      <a:pt x="561" y="82"/>
                      <a:pt x="561" y="82"/>
                    </a:cubicBezTo>
                    <a:cubicBezTo>
                      <a:pt x="562" y="83"/>
                      <a:pt x="562" y="83"/>
                      <a:pt x="562" y="83"/>
                    </a:cubicBezTo>
                    <a:cubicBezTo>
                      <a:pt x="562" y="84"/>
                      <a:pt x="562" y="84"/>
                      <a:pt x="562" y="84"/>
                    </a:cubicBezTo>
                    <a:cubicBezTo>
                      <a:pt x="561" y="87"/>
                      <a:pt x="561" y="87"/>
                      <a:pt x="561" y="87"/>
                    </a:cubicBezTo>
                    <a:cubicBezTo>
                      <a:pt x="561" y="89"/>
                      <a:pt x="561" y="89"/>
                      <a:pt x="561" y="89"/>
                    </a:cubicBezTo>
                    <a:cubicBezTo>
                      <a:pt x="561" y="90"/>
                      <a:pt x="561" y="90"/>
                      <a:pt x="561" y="90"/>
                    </a:cubicBezTo>
                    <a:cubicBezTo>
                      <a:pt x="562" y="90"/>
                      <a:pt x="562" y="90"/>
                      <a:pt x="562" y="90"/>
                    </a:cubicBezTo>
                    <a:cubicBezTo>
                      <a:pt x="561" y="92"/>
                      <a:pt x="561" y="92"/>
                      <a:pt x="561" y="92"/>
                    </a:cubicBezTo>
                    <a:cubicBezTo>
                      <a:pt x="561" y="93"/>
                      <a:pt x="561" y="93"/>
                      <a:pt x="561" y="93"/>
                    </a:cubicBezTo>
                    <a:cubicBezTo>
                      <a:pt x="560" y="93"/>
                      <a:pt x="560" y="93"/>
                      <a:pt x="560" y="93"/>
                    </a:cubicBezTo>
                    <a:cubicBezTo>
                      <a:pt x="560" y="92"/>
                      <a:pt x="560" y="92"/>
                      <a:pt x="560" y="92"/>
                    </a:cubicBezTo>
                    <a:cubicBezTo>
                      <a:pt x="560" y="92"/>
                      <a:pt x="560" y="92"/>
                      <a:pt x="560" y="92"/>
                    </a:cubicBezTo>
                    <a:cubicBezTo>
                      <a:pt x="558" y="94"/>
                      <a:pt x="558" y="94"/>
                      <a:pt x="558" y="94"/>
                    </a:cubicBezTo>
                    <a:cubicBezTo>
                      <a:pt x="557" y="93"/>
                      <a:pt x="557" y="93"/>
                      <a:pt x="557" y="93"/>
                    </a:cubicBezTo>
                    <a:cubicBezTo>
                      <a:pt x="556" y="94"/>
                      <a:pt x="556" y="94"/>
                      <a:pt x="556" y="94"/>
                    </a:cubicBezTo>
                    <a:cubicBezTo>
                      <a:pt x="556" y="93"/>
                      <a:pt x="556" y="93"/>
                      <a:pt x="556" y="93"/>
                    </a:cubicBezTo>
                    <a:cubicBezTo>
                      <a:pt x="555" y="93"/>
                      <a:pt x="555" y="93"/>
                      <a:pt x="555" y="93"/>
                    </a:cubicBezTo>
                    <a:cubicBezTo>
                      <a:pt x="554" y="93"/>
                      <a:pt x="554" y="93"/>
                      <a:pt x="554" y="93"/>
                    </a:cubicBezTo>
                    <a:cubicBezTo>
                      <a:pt x="553" y="91"/>
                      <a:pt x="553" y="91"/>
                      <a:pt x="553" y="91"/>
                    </a:cubicBezTo>
                    <a:cubicBezTo>
                      <a:pt x="552" y="91"/>
                      <a:pt x="552" y="91"/>
                      <a:pt x="552" y="91"/>
                    </a:cubicBezTo>
                    <a:cubicBezTo>
                      <a:pt x="551" y="91"/>
                      <a:pt x="551" y="91"/>
                      <a:pt x="551" y="91"/>
                    </a:cubicBezTo>
                    <a:cubicBezTo>
                      <a:pt x="550" y="90"/>
                      <a:pt x="550" y="90"/>
                      <a:pt x="550" y="90"/>
                    </a:cubicBezTo>
                    <a:cubicBezTo>
                      <a:pt x="549" y="90"/>
                      <a:pt x="549" y="90"/>
                      <a:pt x="549" y="90"/>
                    </a:cubicBezTo>
                    <a:cubicBezTo>
                      <a:pt x="548" y="91"/>
                      <a:pt x="548" y="91"/>
                      <a:pt x="548" y="91"/>
                    </a:cubicBezTo>
                    <a:cubicBezTo>
                      <a:pt x="547" y="91"/>
                      <a:pt x="547" y="91"/>
                      <a:pt x="547" y="91"/>
                    </a:cubicBezTo>
                    <a:cubicBezTo>
                      <a:pt x="548" y="92"/>
                      <a:pt x="548" y="92"/>
                      <a:pt x="548" y="92"/>
                    </a:cubicBezTo>
                    <a:cubicBezTo>
                      <a:pt x="550" y="92"/>
                      <a:pt x="550" y="92"/>
                      <a:pt x="550" y="92"/>
                    </a:cubicBezTo>
                    <a:cubicBezTo>
                      <a:pt x="550" y="91"/>
                      <a:pt x="550" y="91"/>
                      <a:pt x="550" y="91"/>
                    </a:cubicBezTo>
                    <a:cubicBezTo>
                      <a:pt x="553" y="92"/>
                      <a:pt x="553" y="92"/>
                      <a:pt x="553" y="92"/>
                    </a:cubicBezTo>
                    <a:cubicBezTo>
                      <a:pt x="553" y="93"/>
                      <a:pt x="553" y="93"/>
                      <a:pt x="553" y="93"/>
                    </a:cubicBezTo>
                    <a:cubicBezTo>
                      <a:pt x="552" y="93"/>
                      <a:pt x="552" y="93"/>
                      <a:pt x="552" y="93"/>
                    </a:cubicBezTo>
                    <a:cubicBezTo>
                      <a:pt x="551" y="93"/>
                      <a:pt x="551" y="93"/>
                      <a:pt x="551" y="93"/>
                    </a:cubicBezTo>
                    <a:cubicBezTo>
                      <a:pt x="550" y="93"/>
                      <a:pt x="550" y="93"/>
                      <a:pt x="550" y="93"/>
                    </a:cubicBezTo>
                    <a:cubicBezTo>
                      <a:pt x="550" y="94"/>
                      <a:pt x="550" y="94"/>
                      <a:pt x="550" y="94"/>
                    </a:cubicBezTo>
                    <a:cubicBezTo>
                      <a:pt x="549" y="93"/>
                      <a:pt x="549" y="93"/>
                      <a:pt x="549" y="93"/>
                    </a:cubicBezTo>
                    <a:cubicBezTo>
                      <a:pt x="548" y="93"/>
                      <a:pt x="548" y="93"/>
                      <a:pt x="548" y="93"/>
                    </a:cubicBezTo>
                    <a:cubicBezTo>
                      <a:pt x="549" y="93"/>
                      <a:pt x="549" y="93"/>
                      <a:pt x="549" y="93"/>
                    </a:cubicBezTo>
                    <a:cubicBezTo>
                      <a:pt x="549" y="94"/>
                      <a:pt x="549" y="94"/>
                      <a:pt x="549" y="94"/>
                    </a:cubicBezTo>
                    <a:cubicBezTo>
                      <a:pt x="551" y="95"/>
                      <a:pt x="551" y="95"/>
                      <a:pt x="551" y="95"/>
                    </a:cubicBezTo>
                    <a:cubicBezTo>
                      <a:pt x="550" y="96"/>
                      <a:pt x="550" y="96"/>
                      <a:pt x="550" y="96"/>
                    </a:cubicBezTo>
                    <a:cubicBezTo>
                      <a:pt x="551" y="97"/>
                      <a:pt x="551" y="97"/>
                      <a:pt x="551" y="97"/>
                    </a:cubicBezTo>
                    <a:cubicBezTo>
                      <a:pt x="552" y="98"/>
                      <a:pt x="552" y="98"/>
                      <a:pt x="552" y="98"/>
                    </a:cubicBezTo>
                    <a:cubicBezTo>
                      <a:pt x="551" y="97"/>
                      <a:pt x="551" y="97"/>
                      <a:pt x="551" y="97"/>
                    </a:cubicBezTo>
                    <a:cubicBezTo>
                      <a:pt x="551" y="95"/>
                      <a:pt x="551" y="95"/>
                      <a:pt x="551" y="95"/>
                    </a:cubicBezTo>
                    <a:cubicBezTo>
                      <a:pt x="552" y="95"/>
                      <a:pt x="552" y="95"/>
                      <a:pt x="552" y="95"/>
                    </a:cubicBezTo>
                    <a:cubicBezTo>
                      <a:pt x="553" y="95"/>
                      <a:pt x="553" y="95"/>
                      <a:pt x="553" y="95"/>
                    </a:cubicBezTo>
                    <a:cubicBezTo>
                      <a:pt x="553" y="95"/>
                      <a:pt x="553" y="95"/>
                      <a:pt x="553" y="95"/>
                    </a:cubicBezTo>
                    <a:cubicBezTo>
                      <a:pt x="554" y="94"/>
                      <a:pt x="554" y="94"/>
                      <a:pt x="554" y="94"/>
                    </a:cubicBezTo>
                    <a:cubicBezTo>
                      <a:pt x="555" y="94"/>
                      <a:pt x="555" y="94"/>
                      <a:pt x="555" y="94"/>
                    </a:cubicBezTo>
                    <a:cubicBezTo>
                      <a:pt x="555" y="94"/>
                      <a:pt x="555" y="94"/>
                      <a:pt x="555" y="94"/>
                    </a:cubicBezTo>
                    <a:cubicBezTo>
                      <a:pt x="555" y="95"/>
                      <a:pt x="555" y="95"/>
                      <a:pt x="555" y="95"/>
                    </a:cubicBezTo>
                    <a:cubicBezTo>
                      <a:pt x="556" y="96"/>
                      <a:pt x="556" y="96"/>
                      <a:pt x="556" y="96"/>
                    </a:cubicBezTo>
                    <a:cubicBezTo>
                      <a:pt x="558" y="96"/>
                      <a:pt x="558" y="96"/>
                      <a:pt x="558" y="96"/>
                    </a:cubicBezTo>
                    <a:cubicBezTo>
                      <a:pt x="559" y="97"/>
                      <a:pt x="559" y="97"/>
                      <a:pt x="559" y="97"/>
                    </a:cubicBezTo>
                    <a:cubicBezTo>
                      <a:pt x="560" y="97"/>
                      <a:pt x="560" y="97"/>
                      <a:pt x="560" y="97"/>
                    </a:cubicBezTo>
                    <a:cubicBezTo>
                      <a:pt x="560" y="96"/>
                      <a:pt x="560" y="96"/>
                      <a:pt x="560" y="96"/>
                    </a:cubicBezTo>
                    <a:cubicBezTo>
                      <a:pt x="560" y="96"/>
                      <a:pt x="560" y="96"/>
                      <a:pt x="560" y="96"/>
                    </a:cubicBezTo>
                    <a:cubicBezTo>
                      <a:pt x="560" y="96"/>
                      <a:pt x="560" y="96"/>
                      <a:pt x="560" y="96"/>
                    </a:cubicBezTo>
                    <a:cubicBezTo>
                      <a:pt x="563" y="98"/>
                      <a:pt x="563" y="98"/>
                      <a:pt x="563" y="98"/>
                    </a:cubicBezTo>
                    <a:cubicBezTo>
                      <a:pt x="563" y="98"/>
                      <a:pt x="563" y="98"/>
                      <a:pt x="563" y="98"/>
                    </a:cubicBezTo>
                    <a:cubicBezTo>
                      <a:pt x="562" y="98"/>
                      <a:pt x="562" y="98"/>
                      <a:pt x="562" y="98"/>
                    </a:cubicBezTo>
                    <a:cubicBezTo>
                      <a:pt x="562" y="99"/>
                      <a:pt x="562" y="99"/>
                      <a:pt x="562" y="99"/>
                    </a:cubicBezTo>
                    <a:cubicBezTo>
                      <a:pt x="564" y="100"/>
                      <a:pt x="564" y="100"/>
                      <a:pt x="564" y="100"/>
                    </a:cubicBezTo>
                    <a:cubicBezTo>
                      <a:pt x="564" y="100"/>
                      <a:pt x="564" y="100"/>
                      <a:pt x="564" y="100"/>
                    </a:cubicBezTo>
                    <a:cubicBezTo>
                      <a:pt x="564" y="100"/>
                      <a:pt x="564" y="100"/>
                      <a:pt x="564" y="100"/>
                    </a:cubicBezTo>
                    <a:cubicBezTo>
                      <a:pt x="564" y="99"/>
                      <a:pt x="564" y="99"/>
                      <a:pt x="564" y="99"/>
                    </a:cubicBezTo>
                    <a:cubicBezTo>
                      <a:pt x="566" y="100"/>
                      <a:pt x="566" y="100"/>
                      <a:pt x="566" y="100"/>
                    </a:cubicBezTo>
                    <a:cubicBezTo>
                      <a:pt x="567" y="102"/>
                      <a:pt x="567" y="102"/>
                      <a:pt x="567" y="102"/>
                    </a:cubicBezTo>
                    <a:cubicBezTo>
                      <a:pt x="567" y="102"/>
                      <a:pt x="567" y="102"/>
                      <a:pt x="567" y="102"/>
                    </a:cubicBezTo>
                    <a:cubicBezTo>
                      <a:pt x="566" y="102"/>
                      <a:pt x="566" y="102"/>
                      <a:pt x="566" y="102"/>
                    </a:cubicBezTo>
                    <a:cubicBezTo>
                      <a:pt x="566" y="102"/>
                      <a:pt x="566" y="102"/>
                      <a:pt x="566" y="102"/>
                    </a:cubicBezTo>
                    <a:cubicBezTo>
                      <a:pt x="567" y="103"/>
                      <a:pt x="567" y="103"/>
                      <a:pt x="567" y="103"/>
                    </a:cubicBezTo>
                    <a:cubicBezTo>
                      <a:pt x="566" y="103"/>
                      <a:pt x="566" y="103"/>
                      <a:pt x="566" y="103"/>
                    </a:cubicBezTo>
                    <a:cubicBezTo>
                      <a:pt x="566" y="104"/>
                      <a:pt x="566" y="104"/>
                      <a:pt x="566" y="104"/>
                    </a:cubicBezTo>
                    <a:cubicBezTo>
                      <a:pt x="566" y="105"/>
                      <a:pt x="566" y="105"/>
                      <a:pt x="566" y="105"/>
                    </a:cubicBezTo>
                    <a:cubicBezTo>
                      <a:pt x="567" y="104"/>
                      <a:pt x="567" y="104"/>
                      <a:pt x="567" y="104"/>
                    </a:cubicBezTo>
                    <a:cubicBezTo>
                      <a:pt x="567" y="104"/>
                      <a:pt x="567" y="104"/>
                      <a:pt x="567" y="104"/>
                    </a:cubicBezTo>
                    <a:cubicBezTo>
                      <a:pt x="567" y="103"/>
                      <a:pt x="567" y="103"/>
                      <a:pt x="567" y="103"/>
                    </a:cubicBezTo>
                    <a:cubicBezTo>
                      <a:pt x="568" y="104"/>
                      <a:pt x="568" y="104"/>
                      <a:pt x="568" y="104"/>
                    </a:cubicBezTo>
                    <a:cubicBezTo>
                      <a:pt x="568" y="103"/>
                      <a:pt x="568" y="103"/>
                      <a:pt x="568" y="103"/>
                    </a:cubicBezTo>
                    <a:cubicBezTo>
                      <a:pt x="569" y="104"/>
                      <a:pt x="569" y="104"/>
                      <a:pt x="569" y="104"/>
                    </a:cubicBezTo>
                    <a:cubicBezTo>
                      <a:pt x="571" y="105"/>
                      <a:pt x="571" y="105"/>
                      <a:pt x="571" y="105"/>
                    </a:cubicBezTo>
                    <a:cubicBezTo>
                      <a:pt x="573" y="106"/>
                      <a:pt x="573" y="106"/>
                      <a:pt x="573" y="106"/>
                    </a:cubicBezTo>
                    <a:cubicBezTo>
                      <a:pt x="574" y="107"/>
                      <a:pt x="574" y="107"/>
                      <a:pt x="574" y="107"/>
                    </a:cubicBezTo>
                    <a:cubicBezTo>
                      <a:pt x="573" y="107"/>
                      <a:pt x="573" y="107"/>
                      <a:pt x="573" y="107"/>
                    </a:cubicBezTo>
                    <a:cubicBezTo>
                      <a:pt x="575" y="109"/>
                      <a:pt x="575" y="109"/>
                      <a:pt x="575" y="109"/>
                    </a:cubicBezTo>
                    <a:cubicBezTo>
                      <a:pt x="576" y="109"/>
                      <a:pt x="576" y="109"/>
                      <a:pt x="576" y="109"/>
                    </a:cubicBezTo>
                    <a:cubicBezTo>
                      <a:pt x="577" y="110"/>
                      <a:pt x="577" y="110"/>
                      <a:pt x="577" y="110"/>
                    </a:cubicBezTo>
                    <a:cubicBezTo>
                      <a:pt x="577" y="113"/>
                      <a:pt x="577" y="113"/>
                      <a:pt x="577" y="113"/>
                    </a:cubicBezTo>
                    <a:cubicBezTo>
                      <a:pt x="576" y="113"/>
                      <a:pt x="576" y="113"/>
                      <a:pt x="576" y="113"/>
                    </a:cubicBezTo>
                    <a:cubicBezTo>
                      <a:pt x="576" y="113"/>
                      <a:pt x="576" y="113"/>
                      <a:pt x="576" y="113"/>
                    </a:cubicBezTo>
                    <a:cubicBezTo>
                      <a:pt x="577" y="114"/>
                      <a:pt x="577" y="114"/>
                      <a:pt x="577" y="114"/>
                    </a:cubicBezTo>
                    <a:cubicBezTo>
                      <a:pt x="578" y="115"/>
                      <a:pt x="578" y="115"/>
                      <a:pt x="578" y="115"/>
                    </a:cubicBezTo>
                    <a:cubicBezTo>
                      <a:pt x="577" y="115"/>
                      <a:pt x="577" y="115"/>
                      <a:pt x="577" y="115"/>
                    </a:cubicBezTo>
                    <a:cubicBezTo>
                      <a:pt x="577" y="115"/>
                      <a:pt x="577" y="115"/>
                      <a:pt x="577" y="115"/>
                    </a:cubicBezTo>
                    <a:cubicBezTo>
                      <a:pt x="573" y="115"/>
                      <a:pt x="573" y="115"/>
                      <a:pt x="573" y="115"/>
                    </a:cubicBezTo>
                    <a:cubicBezTo>
                      <a:pt x="572" y="114"/>
                      <a:pt x="572" y="114"/>
                      <a:pt x="572" y="114"/>
                    </a:cubicBezTo>
                    <a:cubicBezTo>
                      <a:pt x="572" y="114"/>
                      <a:pt x="572" y="114"/>
                      <a:pt x="572" y="114"/>
                    </a:cubicBezTo>
                    <a:cubicBezTo>
                      <a:pt x="571" y="114"/>
                      <a:pt x="571" y="114"/>
                      <a:pt x="571" y="114"/>
                    </a:cubicBezTo>
                    <a:cubicBezTo>
                      <a:pt x="571" y="113"/>
                      <a:pt x="571" y="113"/>
                      <a:pt x="571" y="113"/>
                    </a:cubicBezTo>
                    <a:cubicBezTo>
                      <a:pt x="570" y="113"/>
                      <a:pt x="570" y="113"/>
                      <a:pt x="570" y="113"/>
                    </a:cubicBezTo>
                    <a:cubicBezTo>
                      <a:pt x="570" y="114"/>
                      <a:pt x="570" y="114"/>
                      <a:pt x="570" y="114"/>
                    </a:cubicBezTo>
                    <a:cubicBezTo>
                      <a:pt x="570" y="114"/>
                      <a:pt x="570" y="114"/>
                      <a:pt x="570" y="114"/>
                    </a:cubicBezTo>
                    <a:cubicBezTo>
                      <a:pt x="569" y="115"/>
                      <a:pt x="569" y="115"/>
                      <a:pt x="569" y="115"/>
                    </a:cubicBezTo>
                    <a:cubicBezTo>
                      <a:pt x="568" y="115"/>
                      <a:pt x="568" y="115"/>
                      <a:pt x="568" y="115"/>
                    </a:cubicBezTo>
                    <a:cubicBezTo>
                      <a:pt x="568" y="115"/>
                      <a:pt x="568" y="115"/>
                      <a:pt x="568" y="115"/>
                    </a:cubicBezTo>
                    <a:cubicBezTo>
                      <a:pt x="568" y="116"/>
                      <a:pt x="568" y="116"/>
                      <a:pt x="568" y="116"/>
                    </a:cubicBezTo>
                    <a:cubicBezTo>
                      <a:pt x="567" y="117"/>
                      <a:pt x="567" y="117"/>
                      <a:pt x="567" y="117"/>
                    </a:cubicBezTo>
                    <a:cubicBezTo>
                      <a:pt x="566" y="117"/>
                      <a:pt x="566" y="117"/>
                      <a:pt x="566" y="117"/>
                    </a:cubicBezTo>
                    <a:cubicBezTo>
                      <a:pt x="566" y="118"/>
                      <a:pt x="566" y="118"/>
                      <a:pt x="566" y="118"/>
                    </a:cubicBezTo>
                    <a:cubicBezTo>
                      <a:pt x="566" y="118"/>
                      <a:pt x="566" y="118"/>
                      <a:pt x="566" y="118"/>
                    </a:cubicBezTo>
                    <a:cubicBezTo>
                      <a:pt x="565" y="119"/>
                      <a:pt x="565" y="119"/>
                      <a:pt x="565" y="119"/>
                    </a:cubicBezTo>
                    <a:cubicBezTo>
                      <a:pt x="565" y="120"/>
                      <a:pt x="565" y="120"/>
                      <a:pt x="565" y="120"/>
                    </a:cubicBezTo>
                    <a:cubicBezTo>
                      <a:pt x="564" y="120"/>
                      <a:pt x="564" y="120"/>
                      <a:pt x="564" y="120"/>
                    </a:cubicBezTo>
                    <a:cubicBezTo>
                      <a:pt x="564" y="120"/>
                      <a:pt x="564" y="120"/>
                      <a:pt x="564" y="120"/>
                    </a:cubicBezTo>
                    <a:cubicBezTo>
                      <a:pt x="564" y="121"/>
                      <a:pt x="564" y="121"/>
                      <a:pt x="564" y="121"/>
                    </a:cubicBezTo>
                    <a:cubicBezTo>
                      <a:pt x="564" y="122"/>
                      <a:pt x="564" y="122"/>
                      <a:pt x="564" y="122"/>
                    </a:cubicBezTo>
                    <a:cubicBezTo>
                      <a:pt x="563" y="123"/>
                      <a:pt x="563" y="123"/>
                      <a:pt x="563" y="123"/>
                    </a:cubicBezTo>
                    <a:cubicBezTo>
                      <a:pt x="563" y="122"/>
                      <a:pt x="563" y="122"/>
                      <a:pt x="563" y="122"/>
                    </a:cubicBezTo>
                    <a:cubicBezTo>
                      <a:pt x="563" y="123"/>
                      <a:pt x="563" y="123"/>
                      <a:pt x="563" y="123"/>
                    </a:cubicBezTo>
                    <a:cubicBezTo>
                      <a:pt x="563" y="124"/>
                      <a:pt x="563" y="124"/>
                      <a:pt x="563" y="124"/>
                    </a:cubicBezTo>
                    <a:cubicBezTo>
                      <a:pt x="562" y="124"/>
                      <a:pt x="562" y="124"/>
                      <a:pt x="562" y="124"/>
                    </a:cubicBezTo>
                    <a:cubicBezTo>
                      <a:pt x="561" y="125"/>
                      <a:pt x="561" y="125"/>
                      <a:pt x="561" y="125"/>
                    </a:cubicBezTo>
                    <a:cubicBezTo>
                      <a:pt x="562" y="125"/>
                      <a:pt x="562" y="125"/>
                      <a:pt x="562" y="125"/>
                    </a:cubicBezTo>
                    <a:cubicBezTo>
                      <a:pt x="562" y="125"/>
                      <a:pt x="562" y="125"/>
                      <a:pt x="562" y="125"/>
                    </a:cubicBezTo>
                    <a:cubicBezTo>
                      <a:pt x="561" y="126"/>
                      <a:pt x="561" y="126"/>
                      <a:pt x="561" y="126"/>
                    </a:cubicBezTo>
                    <a:cubicBezTo>
                      <a:pt x="561" y="126"/>
                      <a:pt x="561" y="126"/>
                      <a:pt x="561" y="126"/>
                    </a:cubicBezTo>
                    <a:cubicBezTo>
                      <a:pt x="560" y="126"/>
                      <a:pt x="560" y="126"/>
                      <a:pt x="560" y="126"/>
                    </a:cubicBezTo>
                    <a:cubicBezTo>
                      <a:pt x="561" y="127"/>
                      <a:pt x="561" y="127"/>
                      <a:pt x="561" y="127"/>
                    </a:cubicBezTo>
                    <a:cubicBezTo>
                      <a:pt x="561" y="127"/>
                      <a:pt x="561" y="127"/>
                      <a:pt x="561" y="127"/>
                    </a:cubicBezTo>
                    <a:cubicBezTo>
                      <a:pt x="560" y="128"/>
                      <a:pt x="560" y="128"/>
                      <a:pt x="560" y="128"/>
                    </a:cubicBezTo>
                    <a:cubicBezTo>
                      <a:pt x="560" y="129"/>
                      <a:pt x="560" y="129"/>
                      <a:pt x="560" y="129"/>
                    </a:cubicBezTo>
                    <a:cubicBezTo>
                      <a:pt x="560" y="129"/>
                      <a:pt x="560" y="129"/>
                      <a:pt x="560" y="129"/>
                    </a:cubicBezTo>
                    <a:cubicBezTo>
                      <a:pt x="559" y="129"/>
                      <a:pt x="559" y="129"/>
                      <a:pt x="559" y="129"/>
                    </a:cubicBezTo>
                    <a:cubicBezTo>
                      <a:pt x="559" y="129"/>
                      <a:pt x="559" y="129"/>
                      <a:pt x="559" y="129"/>
                    </a:cubicBezTo>
                    <a:cubicBezTo>
                      <a:pt x="558" y="129"/>
                      <a:pt x="558" y="129"/>
                      <a:pt x="558" y="129"/>
                    </a:cubicBezTo>
                    <a:cubicBezTo>
                      <a:pt x="559" y="130"/>
                      <a:pt x="559" y="130"/>
                      <a:pt x="559" y="130"/>
                    </a:cubicBezTo>
                    <a:cubicBezTo>
                      <a:pt x="560" y="130"/>
                      <a:pt x="560" y="130"/>
                      <a:pt x="560" y="130"/>
                    </a:cubicBezTo>
                    <a:cubicBezTo>
                      <a:pt x="560" y="131"/>
                      <a:pt x="560" y="131"/>
                      <a:pt x="560" y="131"/>
                    </a:cubicBezTo>
                    <a:cubicBezTo>
                      <a:pt x="558" y="131"/>
                      <a:pt x="558" y="131"/>
                      <a:pt x="558" y="131"/>
                    </a:cubicBezTo>
                    <a:cubicBezTo>
                      <a:pt x="558" y="132"/>
                      <a:pt x="558" y="132"/>
                      <a:pt x="558" y="132"/>
                    </a:cubicBezTo>
                    <a:cubicBezTo>
                      <a:pt x="559" y="132"/>
                      <a:pt x="559" y="132"/>
                      <a:pt x="559" y="132"/>
                    </a:cubicBezTo>
                    <a:cubicBezTo>
                      <a:pt x="560" y="133"/>
                      <a:pt x="560" y="133"/>
                      <a:pt x="560" y="133"/>
                    </a:cubicBezTo>
                    <a:cubicBezTo>
                      <a:pt x="559" y="134"/>
                      <a:pt x="559" y="134"/>
                      <a:pt x="559" y="134"/>
                    </a:cubicBezTo>
                    <a:cubicBezTo>
                      <a:pt x="560" y="134"/>
                      <a:pt x="560" y="134"/>
                      <a:pt x="560" y="134"/>
                    </a:cubicBezTo>
                    <a:cubicBezTo>
                      <a:pt x="559" y="136"/>
                      <a:pt x="559" y="136"/>
                      <a:pt x="559" y="136"/>
                    </a:cubicBezTo>
                    <a:cubicBezTo>
                      <a:pt x="559" y="136"/>
                      <a:pt x="559" y="136"/>
                      <a:pt x="559" y="136"/>
                    </a:cubicBezTo>
                    <a:cubicBezTo>
                      <a:pt x="558" y="138"/>
                      <a:pt x="558" y="138"/>
                      <a:pt x="558" y="138"/>
                    </a:cubicBezTo>
                    <a:cubicBezTo>
                      <a:pt x="558" y="139"/>
                      <a:pt x="558" y="139"/>
                      <a:pt x="558" y="139"/>
                    </a:cubicBezTo>
                    <a:cubicBezTo>
                      <a:pt x="557" y="140"/>
                      <a:pt x="557" y="140"/>
                      <a:pt x="557" y="140"/>
                    </a:cubicBezTo>
                    <a:cubicBezTo>
                      <a:pt x="557" y="141"/>
                      <a:pt x="557" y="141"/>
                      <a:pt x="557" y="141"/>
                    </a:cubicBezTo>
                    <a:cubicBezTo>
                      <a:pt x="558" y="141"/>
                      <a:pt x="558" y="141"/>
                      <a:pt x="558" y="141"/>
                    </a:cubicBezTo>
                    <a:cubicBezTo>
                      <a:pt x="558" y="142"/>
                      <a:pt x="558" y="142"/>
                      <a:pt x="558" y="142"/>
                    </a:cubicBezTo>
                    <a:cubicBezTo>
                      <a:pt x="558" y="142"/>
                      <a:pt x="558" y="142"/>
                      <a:pt x="558" y="142"/>
                    </a:cubicBezTo>
                    <a:cubicBezTo>
                      <a:pt x="559" y="144"/>
                      <a:pt x="559" y="144"/>
                      <a:pt x="559" y="144"/>
                    </a:cubicBezTo>
                    <a:cubicBezTo>
                      <a:pt x="559" y="144"/>
                      <a:pt x="559" y="144"/>
                      <a:pt x="559" y="144"/>
                    </a:cubicBezTo>
                    <a:cubicBezTo>
                      <a:pt x="558" y="144"/>
                      <a:pt x="558" y="144"/>
                      <a:pt x="558" y="144"/>
                    </a:cubicBezTo>
                    <a:cubicBezTo>
                      <a:pt x="557" y="144"/>
                      <a:pt x="557" y="144"/>
                      <a:pt x="557" y="144"/>
                    </a:cubicBezTo>
                    <a:cubicBezTo>
                      <a:pt x="557" y="143"/>
                      <a:pt x="557" y="143"/>
                      <a:pt x="557" y="143"/>
                    </a:cubicBezTo>
                    <a:cubicBezTo>
                      <a:pt x="556" y="144"/>
                      <a:pt x="556" y="144"/>
                      <a:pt x="556" y="144"/>
                    </a:cubicBezTo>
                    <a:cubicBezTo>
                      <a:pt x="555" y="143"/>
                      <a:pt x="555" y="143"/>
                      <a:pt x="555" y="143"/>
                    </a:cubicBezTo>
                    <a:cubicBezTo>
                      <a:pt x="555" y="142"/>
                      <a:pt x="555" y="142"/>
                      <a:pt x="555" y="142"/>
                    </a:cubicBezTo>
                    <a:cubicBezTo>
                      <a:pt x="555" y="142"/>
                      <a:pt x="555" y="142"/>
                      <a:pt x="555" y="142"/>
                    </a:cubicBezTo>
                    <a:cubicBezTo>
                      <a:pt x="554" y="142"/>
                      <a:pt x="554" y="142"/>
                      <a:pt x="554" y="142"/>
                    </a:cubicBezTo>
                    <a:cubicBezTo>
                      <a:pt x="553" y="142"/>
                      <a:pt x="553" y="142"/>
                      <a:pt x="553" y="142"/>
                    </a:cubicBezTo>
                    <a:cubicBezTo>
                      <a:pt x="553" y="141"/>
                      <a:pt x="553" y="141"/>
                      <a:pt x="553" y="141"/>
                    </a:cubicBezTo>
                    <a:cubicBezTo>
                      <a:pt x="551" y="140"/>
                      <a:pt x="551" y="140"/>
                      <a:pt x="551" y="140"/>
                    </a:cubicBezTo>
                    <a:cubicBezTo>
                      <a:pt x="550" y="140"/>
                      <a:pt x="550" y="140"/>
                      <a:pt x="550" y="140"/>
                    </a:cubicBezTo>
                    <a:cubicBezTo>
                      <a:pt x="548" y="141"/>
                      <a:pt x="548" y="141"/>
                      <a:pt x="548" y="141"/>
                    </a:cubicBezTo>
                    <a:cubicBezTo>
                      <a:pt x="548" y="140"/>
                      <a:pt x="548" y="140"/>
                      <a:pt x="548" y="140"/>
                    </a:cubicBezTo>
                    <a:cubicBezTo>
                      <a:pt x="547" y="141"/>
                      <a:pt x="547" y="141"/>
                      <a:pt x="547" y="141"/>
                    </a:cubicBezTo>
                    <a:cubicBezTo>
                      <a:pt x="546" y="142"/>
                      <a:pt x="546" y="142"/>
                      <a:pt x="546" y="142"/>
                    </a:cubicBezTo>
                    <a:cubicBezTo>
                      <a:pt x="545" y="142"/>
                      <a:pt x="545" y="142"/>
                      <a:pt x="545" y="142"/>
                    </a:cubicBezTo>
                    <a:cubicBezTo>
                      <a:pt x="544" y="143"/>
                      <a:pt x="544" y="143"/>
                      <a:pt x="544" y="143"/>
                    </a:cubicBezTo>
                    <a:cubicBezTo>
                      <a:pt x="544" y="144"/>
                      <a:pt x="544" y="144"/>
                      <a:pt x="544" y="144"/>
                    </a:cubicBezTo>
                    <a:cubicBezTo>
                      <a:pt x="543" y="143"/>
                      <a:pt x="543" y="143"/>
                      <a:pt x="543" y="143"/>
                    </a:cubicBezTo>
                    <a:cubicBezTo>
                      <a:pt x="544" y="145"/>
                      <a:pt x="544" y="145"/>
                      <a:pt x="544" y="145"/>
                    </a:cubicBezTo>
                    <a:cubicBezTo>
                      <a:pt x="543" y="145"/>
                      <a:pt x="543" y="145"/>
                      <a:pt x="543" y="145"/>
                    </a:cubicBezTo>
                    <a:cubicBezTo>
                      <a:pt x="543" y="146"/>
                      <a:pt x="543" y="146"/>
                      <a:pt x="543" y="146"/>
                    </a:cubicBezTo>
                    <a:cubicBezTo>
                      <a:pt x="543" y="147"/>
                      <a:pt x="543" y="147"/>
                      <a:pt x="543" y="147"/>
                    </a:cubicBezTo>
                    <a:cubicBezTo>
                      <a:pt x="543" y="149"/>
                      <a:pt x="543" y="149"/>
                      <a:pt x="543" y="149"/>
                    </a:cubicBezTo>
                    <a:cubicBezTo>
                      <a:pt x="542" y="149"/>
                      <a:pt x="542" y="149"/>
                      <a:pt x="542" y="149"/>
                    </a:cubicBezTo>
                    <a:cubicBezTo>
                      <a:pt x="542" y="149"/>
                      <a:pt x="542" y="149"/>
                      <a:pt x="542" y="149"/>
                    </a:cubicBezTo>
                    <a:cubicBezTo>
                      <a:pt x="541" y="146"/>
                      <a:pt x="541" y="146"/>
                      <a:pt x="541" y="146"/>
                    </a:cubicBezTo>
                    <a:cubicBezTo>
                      <a:pt x="541" y="145"/>
                      <a:pt x="541" y="145"/>
                      <a:pt x="541" y="145"/>
                    </a:cubicBezTo>
                    <a:cubicBezTo>
                      <a:pt x="540" y="145"/>
                      <a:pt x="540" y="145"/>
                      <a:pt x="540" y="145"/>
                    </a:cubicBezTo>
                    <a:cubicBezTo>
                      <a:pt x="539" y="144"/>
                      <a:pt x="539" y="144"/>
                      <a:pt x="539" y="144"/>
                    </a:cubicBezTo>
                    <a:cubicBezTo>
                      <a:pt x="539" y="145"/>
                      <a:pt x="539" y="145"/>
                      <a:pt x="539" y="145"/>
                    </a:cubicBezTo>
                    <a:cubicBezTo>
                      <a:pt x="538" y="147"/>
                      <a:pt x="538" y="147"/>
                      <a:pt x="538" y="147"/>
                    </a:cubicBezTo>
                    <a:cubicBezTo>
                      <a:pt x="537" y="147"/>
                      <a:pt x="537" y="147"/>
                      <a:pt x="537" y="147"/>
                    </a:cubicBezTo>
                    <a:cubicBezTo>
                      <a:pt x="537" y="148"/>
                      <a:pt x="537" y="148"/>
                      <a:pt x="537" y="148"/>
                    </a:cubicBezTo>
                    <a:cubicBezTo>
                      <a:pt x="538" y="148"/>
                      <a:pt x="538" y="148"/>
                      <a:pt x="538" y="148"/>
                    </a:cubicBezTo>
                    <a:cubicBezTo>
                      <a:pt x="537" y="150"/>
                      <a:pt x="537" y="150"/>
                      <a:pt x="537" y="150"/>
                    </a:cubicBezTo>
                    <a:cubicBezTo>
                      <a:pt x="536" y="149"/>
                      <a:pt x="536" y="149"/>
                      <a:pt x="536" y="149"/>
                    </a:cubicBezTo>
                    <a:cubicBezTo>
                      <a:pt x="536" y="149"/>
                      <a:pt x="536" y="149"/>
                      <a:pt x="536" y="149"/>
                    </a:cubicBezTo>
                    <a:cubicBezTo>
                      <a:pt x="536" y="148"/>
                      <a:pt x="536" y="148"/>
                      <a:pt x="536" y="148"/>
                    </a:cubicBezTo>
                    <a:cubicBezTo>
                      <a:pt x="535" y="148"/>
                      <a:pt x="535" y="148"/>
                      <a:pt x="535" y="148"/>
                    </a:cubicBezTo>
                    <a:cubicBezTo>
                      <a:pt x="535" y="150"/>
                      <a:pt x="535" y="150"/>
                      <a:pt x="535" y="150"/>
                    </a:cubicBezTo>
                    <a:cubicBezTo>
                      <a:pt x="534" y="150"/>
                      <a:pt x="534" y="150"/>
                      <a:pt x="534" y="150"/>
                    </a:cubicBezTo>
                    <a:cubicBezTo>
                      <a:pt x="533" y="149"/>
                      <a:pt x="533" y="149"/>
                      <a:pt x="533" y="149"/>
                    </a:cubicBezTo>
                    <a:cubicBezTo>
                      <a:pt x="532" y="149"/>
                      <a:pt x="532" y="149"/>
                      <a:pt x="532" y="149"/>
                    </a:cubicBezTo>
                    <a:cubicBezTo>
                      <a:pt x="532" y="150"/>
                      <a:pt x="532" y="150"/>
                      <a:pt x="532" y="150"/>
                    </a:cubicBezTo>
                    <a:cubicBezTo>
                      <a:pt x="533" y="151"/>
                      <a:pt x="533" y="151"/>
                      <a:pt x="533" y="151"/>
                    </a:cubicBezTo>
                    <a:cubicBezTo>
                      <a:pt x="533" y="151"/>
                      <a:pt x="533" y="151"/>
                      <a:pt x="533" y="151"/>
                    </a:cubicBezTo>
                    <a:cubicBezTo>
                      <a:pt x="532" y="152"/>
                      <a:pt x="532" y="152"/>
                      <a:pt x="532" y="152"/>
                    </a:cubicBezTo>
                    <a:cubicBezTo>
                      <a:pt x="532" y="152"/>
                      <a:pt x="532" y="152"/>
                      <a:pt x="532" y="152"/>
                    </a:cubicBezTo>
                    <a:cubicBezTo>
                      <a:pt x="533" y="153"/>
                      <a:pt x="533" y="153"/>
                      <a:pt x="533" y="153"/>
                    </a:cubicBezTo>
                    <a:cubicBezTo>
                      <a:pt x="533" y="154"/>
                      <a:pt x="533" y="154"/>
                      <a:pt x="533" y="154"/>
                    </a:cubicBezTo>
                    <a:cubicBezTo>
                      <a:pt x="533" y="154"/>
                      <a:pt x="533" y="154"/>
                      <a:pt x="533" y="154"/>
                    </a:cubicBezTo>
                    <a:cubicBezTo>
                      <a:pt x="533" y="155"/>
                      <a:pt x="533" y="155"/>
                      <a:pt x="533" y="155"/>
                    </a:cubicBezTo>
                    <a:cubicBezTo>
                      <a:pt x="534" y="155"/>
                      <a:pt x="534" y="155"/>
                      <a:pt x="534" y="155"/>
                    </a:cubicBezTo>
                    <a:cubicBezTo>
                      <a:pt x="535" y="156"/>
                      <a:pt x="535" y="156"/>
                      <a:pt x="535" y="156"/>
                    </a:cubicBezTo>
                    <a:cubicBezTo>
                      <a:pt x="535" y="156"/>
                      <a:pt x="535" y="156"/>
                      <a:pt x="535" y="156"/>
                    </a:cubicBezTo>
                    <a:cubicBezTo>
                      <a:pt x="534" y="156"/>
                      <a:pt x="534" y="156"/>
                      <a:pt x="534" y="156"/>
                    </a:cubicBezTo>
                    <a:cubicBezTo>
                      <a:pt x="534" y="157"/>
                      <a:pt x="534" y="157"/>
                      <a:pt x="534" y="157"/>
                    </a:cubicBezTo>
                    <a:cubicBezTo>
                      <a:pt x="535" y="157"/>
                      <a:pt x="535" y="157"/>
                      <a:pt x="535" y="157"/>
                    </a:cubicBezTo>
                    <a:cubicBezTo>
                      <a:pt x="535" y="158"/>
                      <a:pt x="535" y="158"/>
                      <a:pt x="535" y="158"/>
                    </a:cubicBezTo>
                    <a:cubicBezTo>
                      <a:pt x="535" y="158"/>
                      <a:pt x="535" y="158"/>
                      <a:pt x="535" y="158"/>
                    </a:cubicBezTo>
                    <a:cubicBezTo>
                      <a:pt x="535" y="158"/>
                      <a:pt x="535" y="158"/>
                      <a:pt x="535" y="158"/>
                    </a:cubicBezTo>
                    <a:cubicBezTo>
                      <a:pt x="534" y="158"/>
                      <a:pt x="534" y="158"/>
                      <a:pt x="534" y="158"/>
                    </a:cubicBezTo>
                    <a:cubicBezTo>
                      <a:pt x="534" y="158"/>
                      <a:pt x="534" y="158"/>
                      <a:pt x="534" y="158"/>
                    </a:cubicBezTo>
                    <a:cubicBezTo>
                      <a:pt x="535" y="159"/>
                      <a:pt x="535" y="159"/>
                      <a:pt x="535" y="159"/>
                    </a:cubicBezTo>
                    <a:cubicBezTo>
                      <a:pt x="535" y="159"/>
                      <a:pt x="535" y="159"/>
                      <a:pt x="535" y="159"/>
                    </a:cubicBezTo>
                    <a:cubicBezTo>
                      <a:pt x="535" y="160"/>
                      <a:pt x="535" y="160"/>
                      <a:pt x="535" y="160"/>
                    </a:cubicBezTo>
                    <a:cubicBezTo>
                      <a:pt x="535" y="161"/>
                      <a:pt x="535" y="161"/>
                      <a:pt x="535" y="161"/>
                    </a:cubicBezTo>
                    <a:cubicBezTo>
                      <a:pt x="535" y="161"/>
                      <a:pt x="535" y="161"/>
                      <a:pt x="535" y="161"/>
                    </a:cubicBezTo>
                    <a:cubicBezTo>
                      <a:pt x="534" y="162"/>
                      <a:pt x="534" y="162"/>
                      <a:pt x="534" y="162"/>
                    </a:cubicBezTo>
                    <a:cubicBezTo>
                      <a:pt x="535" y="163"/>
                      <a:pt x="535" y="163"/>
                      <a:pt x="535" y="163"/>
                    </a:cubicBezTo>
                    <a:cubicBezTo>
                      <a:pt x="535" y="164"/>
                      <a:pt x="535" y="164"/>
                      <a:pt x="535" y="164"/>
                    </a:cubicBezTo>
                    <a:cubicBezTo>
                      <a:pt x="535" y="164"/>
                      <a:pt x="535" y="164"/>
                      <a:pt x="535" y="164"/>
                    </a:cubicBezTo>
                    <a:cubicBezTo>
                      <a:pt x="535" y="165"/>
                      <a:pt x="535" y="165"/>
                      <a:pt x="535" y="165"/>
                    </a:cubicBezTo>
                    <a:cubicBezTo>
                      <a:pt x="535" y="166"/>
                      <a:pt x="535" y="166"/>
                      <a:pt x="535" y="166"/>
                    </a:cubicBezTo>
                    <a:cubicBezTo>
                      <a:pt x="536" y="167"/>
                      <a:pt x="536" y="167"/>
                      <a:pt x="536" y="167"/>
                    </a:cubicBezTo>
                    <a:cubicBezTo>
                      <a:pt x="535" y="168"/>
                      <a:pt x="535" y="168"/>
                      <a:pt x="535" y="168"/>
                    </a:cubicBezTo>
                    <a:cubicBezTo>
                      <a:pt x="536" y="168"/>
                      <a:pt x="536" y="168"/>
                      <a:pt x="536" y="168"/>
                    </a:cubicBezTo>
                    <a:cubicBezTo>
                      <a:pt x="537" y="169"/>
                      <a:pt x="537" y="169"/>
                      <a:pt x="537" y="169"/>
                    </a:cubicBezTo>
                    <a:cubicBezTo>
                      <a:pt x="538" y="170"/>
                      <a:pt x="538" y="170"/>
                      <a:pt x="538" y="170"/>
                    </a:cubicBezTo>
                    <a:cubicBezTo>
                      <a:pt x="539" y="171"/>
                      <a:pt x="539" y="171"/>
                      <a:pt x="539" y="171"/>
                    </a:cubicBezTo>
                    <a:cubicBezTo>
                      <a:pt x="540" y="170"/>
                      <a:pt x="540" y="170"/>
                      <a:pt x="540" y="170"/>
                    </a:cubicBezTo>
                    <a:cubicBezTo>
                      <a:pt x="540" y="170"/>
                      <a:pt x="540" y="170"/>
                      <a:pt x="540" y="170"/>
                    </a:cubicBezTo>
                    <a:cubicBezTo>
                      <a:pt x="539" y="169"/>
                      <a:pt x="539" y="169"/>
                      <a:pt x="539" y="169"/>
                    </a:cubicBezTo>
                    <a:cubicBezTo>
                      <a:pt x="538" y="168"/>
                      <a:pt x="538" y="168"/>
                      <a:pt x="538" y="168"/>
                    </a:cubicBezTo>
                    <a:cubicBezTo>
                      <a:pt x="539" y="168"/>
                      <a:pt x="539" y="168"/>
                      <a:pt x="539" y="168"/>
                    </a:cubicBezTo>
                    <a:cubicBezTo>
                      <a:pt x="540" y="168"/>
                      <a:pt x="540" y="168"/>
                      <a:pt x="540" y="168"/>
                    </a:cubicBezTo>
                    <a:cubicBezTo>
                      <a:pt x="542" y="169"/>
                      <a:pt x="542" y="169"/>
                      <a:pt x="542" y="169"/>
                    </a:cubicBezTo>
                    <a:cubicBezTo>
                      <a:pt x="542" y="168"/>
                      <a:pt x="542" y="168"/>
                      <a:pt x="542" y="168"/>
                    </a:cubicBezTo>
                    <a:cubicBezTo>
                      <a:pt x="543" y="169"/>
                      <a:pt x="543" y="169"/>
                      <a:pt x="543" y="169"/>
                    </a:cubicBezTo>
                    <a:cubicBezTo>
                      <a:pt x="543" y="169"/>
                      <a:pt x="543" y="169"/>
                      <a:pt x="543" y="169"/>
                    </a:cubicBezTo>
                    <a:cubicBezTo>
                      <a:pt x="543" y="170"/>
                      <a:pt x="543" y="170"/>
                      <a:pt x="543" y="170"/>
                    </a:cubicBezTo>
                    <a:cubicBezTo>
                      <a:pt x="543" y="171"/>
                      <a:pt x="543" y="171"/>
                      <a:pt x="543" y="171"/>
                    </a:cubicBezTo>
                    <a:cubicBezTo>
                      <a:pt x="543" y="171"/>
                      <a:pt x="543" y="171"/>
                      <a:pt x="543" y="171"/>
                    </a:cubicBezTo>
                    <a:cubicBezTo>
                      <a:pt x="543" y="172"/>
                      <a:pt x="543" y="172"/>
                      <a:pt x="543" y="172"/>
                    </a:cubicBezTo>
                    <a:cubicBezTo>
                      <a:pt x="543" y="172"/>
                      <a:pt x="543" y="172"/>
                      <a:pt x="543" y="172"/>
                    </a:cubicBezTo>
                    <a:cubicBezTo>
                      <a:pt x="542" y="173"/>
                      <a:pt x="542" y="173"/>
                      <a:pt x="542" y="173"/>
                    </a:cubicBezTo>
                    <a:cubicBezTo>
                      <a:pt x="543" y="174"/>
                      <a:pt x="543" y="174"/>
                      <a:pt x="543" y="174"/>
                    </a:cubicBezTo>
                    <a:cubicBezTo>
                      <a:pt x="543" y="175"/>
                      <a:pt x="543" y="175"/>
                      <a:pt x="543" y="175"/>
                    </a:cubicBezTo>
                    <a:cubicBezTo>
                      <a:pt x="543" y="177"/>
                      <a:pt x="543" y="177"/>
                      <a:pt x="543" y="177"/>
                    </a:cubicBezTo>
                    <a:cubicBezTo>
                      <a:pt x="544" y="177"/>
                      <a:pt x="544" y="177"/>
                      <a:pt x="544" y="177"/>
                    </a:cubicBezTo>
                    <a:cubicBezTo>
                      <a:pt x="545" y="177"/>
                      <a:pt x="545" y="177"/>
                      <a:pt x="545" y="177"/>
                    </a:cubicBezTo>
                    <a:cubicBezTo>
                      <a:pt x="545" y="177"/>
                      <a:pt x="545" y="177"/>
                      <a:pt x="545" y="177"/>
                    </a:cubicBezTo>
                    <a:cubicBezTo>
                      <a:pt x="546" y="176"/>
                      <a:pt x="546" y="176"/>
                      <a:pt x="546" y="176"/>
                    </a:cubicBezTo>
                    <a:cubicBezTo>
                      <a:pt x="546" y="176"/>
                      <a:pt x="546" y="176"/>
                      <a:pt x="546" y="176"/>
                    </a:cubicBezTo>
                    <a:cubicBezTo>
                      <a:pt x="546" y="176"/>
                      <a:pt x="546" y="176"/>
                      <a:pt x="546" y="176"/>
                    </a:cubicBezTo>
                    <a:cubicBezTo>
                      <a:pt x="547" y="176"/>
                      <a:pt x="547" y="176"/>
                      <a:pt x="547" y="176"/>
                    </a:cubicBezTo>
                    <a:cubicBezTo>
                      <a:pt x="547" y="178"/>
                      <a:pt x="547" y="178"/>
                      <a:pt x="547" y="178"/>
                    </a:cubicBezTo>
                    <a:cubicBezTo>
                      <a:pt x="549" y="180"/>
                      <a:pt x="549" y="180"/>
                      <a:pt x="549" y="180"/>
                    </a:cubicBezTo>
                    <a:cubicBezTo>
                      <a:pt x="550" y="181"/>
                      <a:pt x="550" y="181"/>
                      <a:pt x="550" y="181"/>
                    </a:cubicBezTo>
                    <a:cubicBezTo>
                      <a:pt x="549" y="182"/>
                      <a:pt x="549" y="182"/>
                      <a:pt x="549" y="182"/>
                    </a:cubicBezTo>
                    <a:cubicBezTo>
                      <a:pt x="549" y="183"/>
                      <a:pt x="549" y="183"/>
                      <a:pt x="549" y="183"/>
                    </a:cubicBezTo>
                    <a:cubicBezTo>
                      <a:pt x="549" y="183"/>
                      <a:pt x="549" y="183"/>
                      <a:pt x="549" y="183"/>
                    </a:cubicBezTo>
                    <a:cubicBezTo>
                      <a:pt x="547" y="182"/>
                      <a:pt x="547" y="182"/>
                      <a:pt x="547" y="182"/>
                    </a:cubicBezTo>
                    <a:cubicBezTo>
                      <a:pt x="546" y="182"/>
                      <a:pt x="546" y="182"/>
                      <a:pt x="546" y="182"/>
                    </a:cubicBezTo>
                    <a:cubicBezTo>
                      <a:pt x="546" y="181"/>
                      <a:pt x="546" y="181"/>
                      <a:pt x="546" y="181"/>
                    </a:cubicBezTo>
                    <a:cubicBezTo>
                      <a:pt x="546" y="180"/>
                      <a:pt x="546" y="180"/>
                      <a:pt x="546" y="180"/>
                    </a:cubicBezTo>
                    <a:cubicBezTo>
                      <a:pt x="546" y="179"/>
                      <a:pt x="546" y="179"/>
                      <a:pt x="546" y="179"/>
                    </a:cubicBezTo>
                    <a:cubicBezTo>
                      <a:pt x="546" y="178"/>
                      <a:pt x="546" y="178"/>
                      <a:pt x="546" y="178"/>
                    </a:cubicBezTo>
                    <a:cubicBezTo>
                      <a:pt x="546" y="178"/>
                      <a:pt x="546" y="178"/>
                      <a:pt x="546" y="178"/>
                    </a:cubicBezTo>
                    <a:cubicBezTo>
                      <a:pt x="546" y="179"/>
                      <a:pt x="546" y="179"/>
                      <a:pt x="546" y="179"/>
                    </a:cubicBezTo>
                    <a:cubicBezTo>
                      <a:pt x="546" y="179"/>
                      <a:pt x="546" y="179"/>
                      <a:pt x="546" y="179"/>
                    </a:cubicBezTo>
                    <a:cubicBezTo>
                      <a:pt x="545" y="179"/>
                      <a:pt x="545" y="179"/>
                      <a:pt x="545" y="179"/>
                    </a:cubicBezTo>
                    <a:cubicBezTo>
                      <a:pt x="544" y="181"/>
                      <a:pt x="544" y="181"/>
                      <a:pt x="544" y="181"/>
                    </a:cubicBezTo>
                    <a:cubicBezTo>
                      <a:pt x="544" y="181"/>
                      <a:pt x="544" y="181"/>
                      <a:pt x="544" y="181"/>
                    </a:cubicBezTo>
                    <a:cubicBezTo>
                      <a:pt x="546" y="181"/>
                      <a:pt x="546" y="181"/>
                      <a:pt x="546" y="181"/>
                    </a:cubicBezTo>
                    <a:cubicBezTo>
                      <a:pt x="546" y="182"/>
                      <a:pt x="546" y="182"/>
                      <a:pt x="546" y="182"/>
                    </a:cubicBezTo>
                    <a:cubicBezTo>
                      <a:pt x="545" y="183"/>
                      <a:pt x="545" y="183"/>
                      <a:pt x="545" y="183"/>
                    </a:cubicBezTo>
                    <a:cubicBezTo>
                      <a:pt x="545" y="184"/>
                      <a:pt x="545" y="184"/>
                      <a:pt x="545" y="184"/>
                    </a:cubicBezTo>
                    <a:cubicBezTo>
                      <a:pt x="545" y="184"/>
                      <a:pt x="545" y="184"/>
                      <a:pt x="545" y="184"/>
                    </a:cubicBezTo>
                    <a:cubicBezTo>
                      <a:pt x="545" y="187"/>
                      <a:pt x="545" y="187"/>
                      <a:pt x="545" y="187"/>
                    </a:cubicBezTo>
                    <a:cubicBezTo>
                      <a:pt x="546" y="188"/>
                      <a:pt x="546" y="188"/>
                      <a:pt x="546" y="188"/>
                    </a:cubicBezTo>
                    <a:cubicBezTo>
                      <a:pt x="546" y="188"/>
                      <a:pt x="546" y="188"/>
                      <a:pt x="546" y="188"/>
                    </a:cubicBezTo>
                    <a:cubicBezTo>
                      <a:pt x="548" y="191"/>
                      <a:pt x="548" y="191"/>
                      <a:pt x="548" y="191"/>
                    </a:cubicBezTo>
                    <a:cubicBezTo>
                      <a:pt x="549" y="191"/>
                      <a:pt x="549" y="191"/>
                      <a:pt x="549" y="191"/>
                    </a:cubicBezTo>
                    <a:cubicBezTo>
                      <a:pt x="550" y="193"/>
                      <a:pt x="550" y="193"/>
                      <a:pt x="550" y="193"/>
                    </a:cubicBezTo>
                    <a:cubicBezTo>
                      <a:pt x="551" y="194"/>
                      <a:pt x="551" y="194"/>
                      <a:pt x="551" y="194"/>
                    </a:cubicBezTo>
                    <a:cubicBezTo>
                      <a:pt x="551" y="194"/>
                      <a:pt x="551" y="194"/>
                      <a:pt x="551" y="194"/>
                    </a:cubicBezTo>
                    <a:cubicBezTo>
                      <a:pt x="551" y="195"/>
                      <a:pt x="551" y="195"/>
                      <a:pt x="551" y="195"/>
                    </a:cubicBezTo>
                    <a:cubicBezTo>
                      <a:pt x="548" y="196"/>
                      <a:pt x="548" y="196"/>
                      <a:pt x="548" y="196"/>
                    </a:cubicBezTo>
                    <a:cubicBezTo>
                      <a:pt x="548" y="196"/>
                      <a:pt x="548" y="196"/>
                      <a:pt x="548" y="196"/>
                    </a:cubicBezTo>
                    <a:cubicBezTo>
                      <a:pt x="546" y="197"/>
                      <a:pt x="546" y="197"/>
                      <a:pt x="546" y="197"/>
                    </a:cubicBezTo>
                    <a:cubicBezTo>
                      <a:pt x="546" y="197"/>
                      <a:pt x="546" y="197"/>
                      <a:pt x="546" y="197"/>
                    </a:cubicBezTo>
                    <a:cubicBezTo>
                      <a:pt x="546" y="197"/>
                      <a:pt x="546" y="197"/>
                      <a:pt x="546" y="197"/>
                    </a:cubicBezTo>
                    <a:cubicBezTo>
                      <a:pt x="545" y="199"/>
                      <a:pt x="545" y="199"/>
                      <a:pt x="545" y="199"/>
                    </a:cubicBezTo>
                    <a:cubicBezTo>
                      <a:pt x="545" y="200"/>
                      <a:pt x="545" y="200"/>
                      <a:pt x="545" y="200"/>
                    </a:cubicBezTo>
                    <a:cubicBezTo>
                      <a:pt x="545" y="200"/>
                      <a:pt x="545" y="200"/>
                      <a:pt x="545" y="200"/>
                    </a:cubicBezTo>
                    <a:cubicBezTo>
                      <a:pt x="545" y="201"/>
                      <a:pt x="545" y="201"/>
                      <a:pt x="545" y="201"/>
                    </a:cubicBezTo>
                    <a:cubicBezTo>
                      <a:pt x="545" y="203"/>
                      <a:pt x="545" y="203"/>
                      <a:pt x="545" y="203"/>
                    </a:cubicBezTo>
                    <a:cubicBezTo>
                      <a:pt x="546" y="205"/>
                      <a:pt x="546" y="205"/>
                      <a:pt x="546" y="205"/>
                    </a:cubicBezTo>
                    <a:cubicBezTo>
                      <a:pt x="547" y="206"/>
                      <a:pt x="547" y="206"/>
                      <a:pt x="547" y="206"/>
                    </a:cubicBezTo>
                    <a:cubicBezTo>
                      <a:pt x="547" y="207"/>
                      <a:pt x="547" y="207"/>
                      <a:pt x="547" y="207"/>
                    </a:cubicBezTo>
                    <a:cubicBezTo>
                      <a:pt x="548" y="207"/>
                      <a:pt x="548" y="207"/>
                      <a:pt x="548" y="207"/>
                    </a:cubicBezTo>
                    <a:cubicBezTo>
                      <a:pt x="549" y="208"/>
                      <a:pt x="549" y="208"/>
                      <a:pt x="549" y="208"/>
                    </a:cubicBezTo>
                    <a:cubicBezTo>
                      <a:pt x="548" y="208"/>
                      <a:pt x="548" y="208"/>
                      <a:pt x="548" y="208"/>
                    </a:cubicBezTo>
                    <a:cubicBezTo>
                      <a:pt x="547" y="208"/>
                      <a:pt x="547" y="208"/>
                      <a:pt x="547" y="208"/>
                    </a:cubicBezTo>
                    <a:cubicBezTo>
                      <a:pt x="547" y="208"/>
                      <a:pt x="547" y="208"/>
                      <a:pt x="547" y="208"/>
                    </a:cubicBezTo>
                    <a:cubicBezTo>
                      <a:pt x="546" y="209"/>
                      <a:pt x="546" y="209"/>
                      <a:pt x="546" y="209"/>
                    </a:cubicBezTo>
                    <a:cubicBezTo>
                      <a:pt x="545" y="209"/>
                      <a:pt x="545" y="209"/>
                      <a:pt x="545" y="209"/>
                    </a:cubicBezTo>
                    <a:cubicBezTo>
                      <a:pt x="544" y="210"/>
                      <a:pt x="544" y="210"/>
                      <a:pt x="544" y="210"/>
                    </a:cubicBezTo>
                    <a:cubicBezTo>
                      <a:pt x="543" y="209"/>
                      <a:pt x="543" y="209"/>
                      <a:pt x="543" y="209"/>
                    </a:cubicBezTo>
                    <a:cubicBezTo>
                      <a:pt x="542" y="210"/>
                      <a:pt x="542" y="210"/>
                      <a:pt x="542" y="210"/>
                    </a:cubicBezTo>
                    <a:cubicBezTo>
                      <a:pt x="543" y="210"/>
                      <a:pt x="543" y="210"/>
                      <a:pt x="543" y="210"/>
                    </a:cubicBezTo>
                    <a:cubicBezTo>
                      <a:pt x="544" y="210"/>
                      <a:pt x="544" y="210"/>
                      <a:pt x="544" y="210"/>
                    </a:cubicBezTo>
                    <a:cubicBezTo>
                      <a:pt x="544" y="211"/>
                      <a:pt x="544" y="211"/>
                      <a:pt x="544" y="211"/>
                    </a:cubicBezTo>
                    <a:cubicBezTo>
                      <a:pt x="543" y="212"/>
                      <a:pt x="543" y="212"/>
                      <a:pt x="543" y="212"/>
                    </a:cubicBezTo>
                    <a:cubicBezTo>
                      <a:pt x="544" y="213"/>
                      <a:pt x="544" y="213"/>
                      <a:pt x="544" y="213"/>
                    </a:cubicBezTo>
                    <a:cubicBezTo>
                      <a:pt x="544" y="213"/>
                      <a:pt x="544" y="213"/>
                      <a:pt x="544" y="213"/>
                    </a:cubicBezTo>
                    <a:cubicBezTo>
                      <a:pt x="544" y="213"/>
                      <a:pt x="544" y="213"/>
                      <a:pt x="544" y="213"/>
                    </a:cubicBezTo>
                    <a:cubicBezTo>
                      <a:pt x="544" y="214"/>
                      <a:pt x="544" y="214"/>
                      <a:pt x="544" y="214"/>
                    </a:cubicBezTo>
                    <a:cubicBezTo>
                      <a:pt x="544" y="215"/>
                      <a:pt x="544" y="215"/>
                      <a:pt x="544" y="215"/>
                    </a:cubicBezTo>
                    <a:cubicBezTo>
                      <a:pt x="544" y="215"/>
                      <a:pt x="544" y="215"/>
                      <a:pt x="544" y="215"/>
                    </a:cubicBezTo>
                    <a:cubicBezTo>
                      <a:pt x="545" y="214"/>
                      <a:pt x="545" y="214"/>
                      <a:pt x="545" y="214"/>
                    </a:cubicBezTo>
                    <a:cubicBezTo>
                      <a:pt x="546" y="215"/>
                      <a:pt x="546" y="215"/>
                      <a:pt x="546" y="215"/>
                    </a:cubicBezTo>
                    <a:cubicBezTo>
                      <a:pt x="545" y="216"/>
                      <a:pt x="545" y="216"/>
                      <a:pt x="545" y="216"/>
                    </a:cubicBezTo>
                    <a:cubicBezTo>
                      <a:pt x="545" y="217"/>
                      <a:pt x="545" y="217"/>
                      <a:pt x="545" y="217"/>
                    </a:cubicBezTo>
                    <a:cubicBezTo>
                      <a:pt x="545" y="218"/>
                      <a:pt x="545" y="218"/>
                      <a:pt x="545" y="218"/>
                    </a:cubicBezTo>
                    <a:cubicBezTo>
                      <a:pt x="545" y="219"/>
                      <a:pt x="545" y="219"/>
                      <a:pt x="545" y="219"/>
                    </a:cubicBezTo>
                    <a:cubicBezTo>
                      <a:pt x="545" y="220"/>
                      <a:pt x="545" y="220"/>
                      <a:pt x="545" y="220"/>
                    </a:cubicBezTo>
                    <a:cubicBezTo>
                      <a:pt x="545" y="220"/>
                      <a:pt x="545" y="220"/>
                      <a:pt x="545" y="220"/>
                    </a:cubicBezTo>
                    <a:cubicBezTo>
                      <a:pt x="545" y="221"/>
                      <a:pt x="545" y="221"/>
                      <a:pt x="545" y="221"/>
                    </a:cubicBezTo>
                    <a:cubicBezTo>
                      <a:pt x="544" y="222"/>
                      <a:pt x="544" y="222"/>
                      <a:pt x="544" y="222"/>
                    </a:cubicBezTo>
                    <a:cubicBezTo>
                      <a:pt x="544" y="223"/>
                      <a:pt x="544" y="223"/>
                      <a:pt x="544" y="223"/>
                    </a:cubicBezTo>
                    <a:cubicBezTo>
                      <a:pt x="543" y="223"/>
                      <a:pt x="543" y="223"/>
                      <a:pt x="543" y="223"/>
                    </a:cubicBezTo>
                    <a:cubicBezTo>
                      <a:pt x="543" y="225"/>
                      <a:pt x="543" y="225"/>
                      <a:pt x="543" y="225"/>
                    </a:cubicBezTo>
                    <a:cubicBezTo>
                      <a:pt x="542" y="227"/>
                      <a:pt x="542" y="227"/>
                      <a:pt x="542" y="227"/>
                    </a:cubicBezTo>
                    <a:cubicBezTo>
                      <a:pt x="542" y="226"/>
                      <a:pt x="542" y="226"/>
                      <a:pt x="542" y="226"/>
                    </a:cubicBezTo>
                    <a:cubicBezTo>
                      <a:pt x="542" y="225"/>
                      <a:pt x="542" y="225"/>
                      <a:pt x="542" y="225"/>
                    </a:cubicBezTo>
                    <a:cubicBezTo>
                      <a:pt x="542" y="224"/>
                      <a:pt x="542" y="224"/>
                      <a:pt x="542" y="224"/>
                    </a:cubicBezTo>
                    <a:cubicBezTo>
                      <a:pt x="542" y="224"/>
                      <a:pt x="542" y="224"/>
                      <a:pt x="542" y="224"/>
                    </a:cubicBezTo>
                    <a:cubicBezTo>
                      <a:pt x="540" y="224"/>
                      <a:pt x="540" y="224"/>
                      <a:pt x="540" y="224"/>
                    </a:cubicBezTo>
                    <a:cubicBezTo>
                      <a:pt x="539" y="222"/>
                      <a:pt x="539" y="222"/>
                      <a:pt x="539" y="222"/>
                    </a:cubicBezTo>
                    <a:cubicBezTo>
                      <a:pt x="539" y="221"/>
                      <a:pt x="539" y="221"/>
                      <a:pt x="539" y="221"/>
                    </a:cubicBezTo>
                    <a:cubicBezTo>
                      <a:pt x="537" y="217"/>
                      <a:pt x="537" y="217"/>
                      <a:pt x="537" y="217"/>
                    </a:cubicBezTo>
                    <a:cubicBezTo>
                      <a:pt x="536" y="216"/>
                      <a:pt x="536" y="216"/>
                      <a:pt x="536" y="216"/>
                    </a:cubicBezTo>
                    <a:cubicBezTo>
                      <a:pt x="536" y="216"/>
                      <a:pt x="536" y="216"/>
                      <a:pt x="536" y="216"/>
                    </a:cubicBezTo>
                    <a:cubicBezTo>
                      <a:pt x="537" y="216"/>
                      <a:pt x="537" y="216"/>
                      <a:pt x="537" y="216"/>
                    </a:cubicBezTo>
                    <a:cubicBezTo>
                      <a:pt x="538" y="215"/>
                      <a:pt x="538" y="215"/>
                      <a:pt x="538" y="215"/>
                    </a:cubicBezTo>
                    <a:cubicBezTo>
                      <a:pt x="537" y="215"/>
                      <a:pt x="537" y="215"/>
                      <a:pt x="537" y="215"/>
                    </a:cubicBezTo>
                    <a:cubicBezTo>
                      <a:pt x="536" y="215"/>
                      <a:pt x="536" y="215"/>
                      <a:pt x="536" y="215"/>
                    </a:cubicBezTo>
                    <a:cubicBezTo>
                      <a:pt x="534" y="214"/>
                      <a:pt x="534" y="214"/>
                      <a:pt x="534" y="214"/>
                    </a:cubicBezTo>
                    <a:cubicBezTo>
                      <a:pt x="531" y="209"/>
                      <a:pt x="531" y="209"/>
                      <a:pt x="531" y="209"/>
                    </a:cubicBezTo>
                    <a:cubicBezTo>
                      <a:pt x="528" y="206"/>
                      <a:pt x="528" y="206"/>
                      <a:pt x="528" y="206"/>
                    </a:cubicBezTo>
                    <a:cubicBezTo>
                      <a:pt x="527" y="204"/>
                      <a:pt x="527" y="204"/>
                      <a:pt x="527" y="204"/>
                    </a:cubicBezTo>
                    <a:cubicBezTo>
                      <a:pt x="526" y="203"/>
                      <a:pt x="526" y="203"/>
                      <a:pt x="526" y="203"/>
                    </a:cubicBezTo>
                    <a:cubicBezTo>
                      <a:pt x="524" y="200"/>
                      <a:pt x="524" y="200"/>
                      <a:pt x="524" y="200"/>
                    </a:cubicBezTo>
                    <a:cubicBezTo>
                      <a:pt x="522" y="195"/>
                      <a:pt x="522" y="195"/>
                      <a:pt x="522" y="195"/>
                    </a:cubicBezTo>
                    <a:cubicBezTo>
                      <a:pt x="520" y="191"/>
                      <a:pt x="520" y="191"/>
                      <a:pt x="520" y="191"/>
                    </a:cubicBezTo>
                    <a:cubicBezTo>
                      <a:pt x="520" y="190"/>
                      <a:pt x="520" y="190"/>
                      <a:pt x="520" y="190"/>
                    </a:cubicBezTo>
                    <a:cubicBezTo>
                      <a:pt x="518" y="188"/>
                      <a:pt x="518" y="188"/>
                      <a:pt x="518" y="188"/>
                    </a:cubicBezTo>
                    <a:cubicBezTo>
                      <a:pt x="518" y="185"/>
                      <a:pt x="518" y="185"/>
                      <a:pt x="518" y="185"/>
                    </a:cubicBezTo>
                    <a:cubicBezTo>
                      <a:pt x="517" y="184"/>
                      <a:pt x="517" y="184"/>
                      <a:pt x="517" y="184"/>
                    </a:cubicBezTo>
                    <a:cubicBezTo>
                      <a:pt x="517" y="182"/>
                      <a:pt x="517" y="182"/>
                      <a:pt x="517" y="182"/>
                    </a:cubicBezTo>
                    <a:cubicBezTo>
                      <a:pt x="518" y="181"/>
                      <a:pt x="518" y="181"/>
                      <a:pt x="518" y="181"/>
                    </a:cubicBezTo>
                    <a:cubicBezTo>
                      <a:pt x="519" y="180"/>
                      <a:pt x="519" y="180"/>
                      <a:pt x="519" y="180"/>
                    </a:cubicBezTo>
                    <a:cubicBezTo>
                      <a:pt x="519" y="180"/>
                      <a:pt x="519" y="180"/>
                      <a:pt x="519" y="180"/>
                    </a:cubicBezTo>
                    <a:cubicBezTo>
                      <a:pt x="519" y="179"/>
                      <a:pt x="519" y="179"/>
                      <a:pt x="519" y="179"/>
                    </a:cubicBezTo>
                    <a:cubicBezTo>
                      <a:pt x="519" y="179"/>
                      <a:pt x="519" y="179"/>
                      <a:pt x="519" y="179"/>
                    </a:cubicBezTo>
                    <a:cubicBezTo>
                      <a:pt x="519" y="177"/>
                      <a:pt x="519" y="177"/>
                      <a:pt x="519" y="177"/>
                    </a:cubicBezTo>
                    <a:cubicBezTo>
                      <a:pt x="518" y="175"/>
                      <a:pt x="518" y="175"/>
                      <a:pt x="518" y="175"/>
                    </a:cubicBezTo>
                    <a:cubicBezTo>
                      <a:pt x="516" y="175"/>
                      <a:pt x="516" y="175"/>
                      <a:pt x="516" y="175"/>
                    </a:cubicBezTo>
                    <a:cubicBezTo>
                      <a:pt x="516" y="174"/>
                      <a:pt x="516" y="174"/>
                      <a:pt x="516" y="174"/>
                    </a:cubicBezTo>
                    <a:cubicBezTo>
                      <a:pt x="517" y="173"/>
                      <a:pt x="517" y="173"/>
                      <a:pt x="517" y="173"/>
                    </a:cubicBezTo>
                    <a:cubicBezTo>
                      <a:pt x="519" y="174"/>
                      <a:pt x="519" y="174"/>
                      <a:pt x="519" y="174"/>
                    </a:cubicBezTo>
                    <a:cubicBezTo>
                      <a:pt x="520" y="173"/>
                      <a:pt x="520" y="173"/>
                      <a:pt x="520" y="173"/>
                    </a:cubicBezTo>
                    <a:cubicBezTo>
                      <a:pt x="520" y="172"/>
                      <a:pt x="520" y="172"/>
                      <a:pt x="520" y="172"/>
                    </a:cubicBezTo>
                    <a:cubicBezTo>
                      <a:pt x="520" y="171"/>
                      <a:pt x="520" y="171"/>
                      <a:pt x="520" y="171"/>
                    </a:cubicBezTo>
                    <a:cubicBezTo>
                      <a:pt x="521" y="171"/>
                      <a:pt x="521" y="171"/>
                      <a:pt x="521" y="171"/>
                    </a:cubicBezTo>
                    <a:cubicBezTo>
                      <a:pt x="522" y="171"/>
                      <a:pt x="522" y="171"/>
                      <a:pt x="522" y="171"/>
                    </a:cubicBezTo>
                    <a:cubicBezTo>
                      <a:pt x="521" y="170"/>
                      <a:pt x="521" y="170"/>
                      <a:pt x="521" y="170"/>
                    </a:cubicBezTo>
                    <a:cubicBezTo>
                      <a:pt x="523" y="168"/>
                      <a:pt x="523" y="168"/>
                      <a:pt x="523" y="168"/>
                    </a:cubicBezTo>
                    <a:cubicBezTo>
                      <a:pt x="522" y="166"/>
                      <a:pt x="522" y="166"/>
                      <a:pt x="522" y="166"/>
                    </a:cubicBezTo>
                    <a:cubicBezTo>
                      <a:pt x="522" y="165"/>
                      <a:pt x="522" y="165"/>
                      <a:pt x="522" y="165"/>
                    </a:cubicBezTo>
                    <a:cubicBezTo>
                      <a:pt x="522" y="164"/>
                      <a:pt x="522" y="164"/>
                      <a:pt x="522" y="164"/>
                    </a:cubicBezTo>
                    <a:cubicBezTo>
                      <a:pt x="522" y="163"/>
                      <a:pt x="522" y="163"/>
                      <a:pt x="522" y="163"/>
                    </a:cubicBezTo>
                    <a:cubicBezTo>
                      <a:pt x="522" y="162"/>
                      <a:pt x="522" y="162"/>
                      <a:pt x="522" y="162"/>
                    </a:cubicBezTo>
                    <a:cubicBezTo>
                      <a:pt x="522" y="162"/>
                      <a:pt x="522" y="162"/>
                      <a:pt x="522" y="162"/>
                    </a:cubicBezTo>
                    <a:cubicBezTo>
                      <a:pt x="522" y="160"/>
                      <a:pt x="522" y="160"/>
                      <a:pt x="522" y="160"/>
                    </a:cubicBezTo>
                    <a:cubicBezTo>
                      <a:pt x="523" y="160"/>
                      <a:pt x="523" y="160"/>
                      <a:pt x="523" y="160"/>
                    </a:cubicBezTo>
                    <a:cubicBezTo>
                      <a:pt x="522" y="159"/>
                      <a:pt x="522" y="159"/>
                      <a:pt x="522" y="159"/>
                    </a:cubicBezTo>
                    <a:cubicBezTo>
                      <a:pt x="522" y="159"/>
                      <a:pt x="522" y="159"/>
                      <a:pt x="522" y="159"/>
                    </a:cubicBezTo>
                    <a:cubicBezTo>
                      <a:pt x="522" y="158"/>
                      <a:pt x="522" y="158"/>
                      <a:pt x="522" y="158"/>
                    </a:cubicBezTo>
                    <a:cubicBezTo>
                      <a:pt x="523" y="157"/>
                      <a:pt x="523" y="157"/>
                      <a:pt x="523" y="157"/>
                    </a:cubicBezTo>
                    <a:cubicBezTo>
                      <a:pt x="522" y="157"/>
                      <a:pt x="522" y="157"/>
                      <a:pt x="522" y="157"/>
                    </a:cubicBezTo>
                    <a:cubicBezTo>
                      <a:pt x="522" y="156"/>
                      <a:pt x="522" y="156"/>
                      <a:pt x="522" y="156"/>
                    </a:cubicBezTo>
                    <a:cubicBezTo>
                      <a:pt x="523" y="155"/>
                      <a:pt x="523" y="155"/>
                      <a:pt x="523" y="155"/>
                    </a:cubicBezTo>
                    <a:cubicBezTo>
                      <a:pt x="524" y="155"/>
                      <a:pt x="524" y="155"/>
                      <a:pt x="524" y="155"/>
                    </a:cubicBezTo>
                    <a:cubicBezTo>
                      <a:pt x="523" y="154"/>
                      <a:pt x="523" y="154"/>
                      <a:pt x="523" y="154"/>
                    </a:cubicBezTo>
                    <a:cubicBezTo>
                      <a:pt x="524" y="152"/>
                      <a:pt x="524" y="152"/>
                      <a:pt x="524" y="152"/>
                    </a:cubicBezTo>
                    <a:cubicBezTo>
                      <a:pt x="523" y="152"/>
                      <a:pt x="523" y="152"/>
                      <a:pt x="523" y="152"/>
                    </a:cubicBezTo>
                    <a:cubicBezTo>
                      <a:pt x="523" y="151"/>
                      <a:pt x="523" y="151"/>
                      <a:pt x="523" y="151"/>
                    </a:cubicBezTo>
                    <a:cubicBezTo>
                      <a:pt x="524" y="150"/>
                      <a:pt x="524" y="150"/>
                      <a:pt x="524" y="150"/>
                    </a:cubicBezTo>
                    <a:cubicBezTo>
                      <a:pt x="524" y="149"/>
                      <a:pt x="524" y="149"/>
                      <a:pt x="524" y="149"/>
                    </a:cubicBezTo>
                    <a:cubicBezTo>
                      <a:pt x="523" y="149"/>
                      <a:pt x="523" y="149"/>
                      <a:pt x="523" y="149"/>
                    </a:cubicBezTo>
                    <a:cubicBezTo>
                      <a:pt x="523" y="148"/>
                      <a:pt x="523" y="148"/>
                      <a:pt x="523" y="148"/>
                    </a:cubicBezTo>
                    <a:cubicBezTo>
                      <a:pt x="523" y="147"/>
                      <a:pt x="523" y="147"/>
                      <a:pt x="523" y="147"/>
                    </a:cubicBezTo>
                    <a:cubicBezTo>
                      <a:pt x="524" y="147"/>
                      <a:pt x="524" y="147"/>
                      <a:pt x="524" y="147"/>
                    </a:cubicBezTo>
                    <a:cubicBezTo>
                      <a:pt x="524" y="146"/>
                      <a:pt x="524" y="146"/>
                      <a:pt x="524" y="146"/>
                    </a:cubicBezTo>
                    <a:cubicBezTo>
                      <a:pt x="524" y="146"/>
                      <a:pt x="524" y="146"/>
                      <a:pt x="524" y="146"/>
                    </a:cubicBezTo>
                    <a:cubicBezTo>
                      <a:pt x="525" y="145"/>
                      <a:pt x="525" y="145"/>
                      <a:pt x="525" y="145"/>
                    </a:cubicBezTo>
                    <a:cubicBezTo>
                      <a:pt x="526" y="145"/>
                      <a:pt x="526" y="145"/>
                      <a:pt x="526" y="145"/>
                    </a:cubicBezTo>
                    <a:cubicBezTo>
                      <a:pt x="527" y="144"/>
                      <a:pt x="527" y="144"/>
                      <a:pt x="527" y="144"/>
                    </a:cubicBezTo>
                    <a:cubicBezTo>
                      <a:pt x="527" y="144"/>
                      <a:pt x="527" y="144"/>
                      <a:pt x="527" y="144"/>
                    </a:cubicBezTo>
                    <a:cubicBezTo>
                      <a:pt x="528" y="143"/>
                      <a:pt x="528" y="143"/>
                      <a:pt x="528" y="143"/>
                    </a:cubicBezTo>
                    <a:cubicBezTo>
                      <a:pt x="528" y="143"/>
                      <a:pt x="528" y="143"/>
                      <a:pt x="528" y="143"/>
                    </a:cubicBezTo>
                    <a:cubicBezTo>
                      <a:pt x="528" y="143"/>
                      <a:pt x="528" y="143"/>
                      <a:pt x="528" y="143"/>
                    </a:cubicBezTo>
                    <a:cubicBezTo>
                      <a:pt x="528" y="142"/>
                      <a:pt x="528" y="142"/>
                      <a:pt x="528" y="142"/>
                    </a:cubicBezTo>
                    <a:cubicBezTo>
                      <a:pt x="527" y="142"/>
                      <a:pt x="527" y="142"/>
                      <a:pt x="527" y="142"/>
                    </a:cubicBezTo>
                    <a:cubicBezTo>
                      <a:pt x="527" y="143"/>
                      <a:pt x="527" y="143"/>
                      <a:pt x="527" y="143"/>
                    </a:cubicBezTo>
                    <a:cubicBezTo>
                      <a:pt x="526" y="142"/>
                      <a:pt x="526" y="142"/>
                      <a:pt x="526" y="142"/>
                    </a:cubicBezTo>
                    <a:cubicBezTo>
                      <a:pt x="526" y="141"/>
                      <a:pt x="526" y="141"/>
                      <a:pt x="526" y="141"/>
                    </a:cubicBezTo>
                    <a:cubicBezTo>
                      <a:pt x="527" y="139"/>
                      <a:pt x="527" y="139"/>
                      <a:pt x="527" y="139"/>
                    </a:cubicBezTo>
                    <a:cubicBezTo>
                      <a:pt x="526" y="139"/>
                      <a:pt x="526" y="139"/>
                      <a:pt x="526" y="139"/>
                    </a:cubicBezTo>
                    <a:cubicBezTo>
                      <a:pt x="526" y="138"/>
                      <a:pt x="526" y="138"/>
                      <a:pt x="526" y="138"/>
                    </a:cubicBezTo>
                    <a:cubicBezTo>
                      <a:pt x="526" y="138"/>
                      <a:pt x="526" y="138"/>
                      <a:pt x="526" y="138"/>
                    </a:cubicBezTo>
                    <a:cubicBezTo>
                      <a:pt x="525" y="138"/>
                      <a:pt x="525" y="138"/>
                      <a:pt x="525" y="138"/>
                    </a:cubicBezTo>
                    <a:cubicBezTo>
                      <a:pt x="525" y="138"/>
                      <a:pt x="525" y="138"/>
                      <a:pt x="525" y="138"/>
                    </a:cubicBezTo>
                    <a:cubicBezTo>
                      <a:pt x="525" y="136"/>
                      <a:pt x="525" y="136"/>
                      <a:pt x="525" y="136"/>
                    </a:cubicBezTo>
                    <a:cubicBezTo>
                      <a:pt x="525" y="136"/>
                      <a:pt x="525" y="136"/>
                      <a:pt x="525" y="136"/>
                    </a:cubicBezTo>
                    <a:cubicBezTo>
                      <a:pt x="525" y="136"/>
                      <a:pt x="525" y="136"/>
                      <a:pt x="525" y="136"/>
                    </a:cubicBezTo>
                    <a:cubicBezTo>
                      <a:pt x="525" y="135"/>
                      <a:pt x="525" y="135"/>
                      <a:pt x="525" y="135"/>
                    </a:cubicBezTo>
                    <a:cubicBezTo>
                      <a:pt x="524" y="134"/>
                      <a:pt x="524" y="134"/>
                      <a:pt x="524" y="134"/>
                    </a:cubicBezTo>
                    <a:cubicBezTo>
                      <a:pt x="524" y="134"/>
                      <a:pt x="524" y="134"/>
                      <a:pt x="524" y="134"/>
                    </a:cubicBezTo>
                    <a:cubicBezTo>
                      <a:pt x="524" y="134"/>
                      <a:pt x="524" y="134"/>
                      <a:pt x="524" y="134"/>
                    </a:cubicBezTo>
                    <a:cubicBezTo>
                      <a:pt x="524" y="133"/>
                      <a:pt x="524" y="133"/>
                      <a:pt x="524" y="133"/>
                    </a:cubicBezTo>
                    <a:cubicBezTo>
                      <a:pt x="523" y="132"/>
                      <a:pt x="523" y="132"/>
                      <a:pt x="523" y="132"/>
                    </a:cubicBezTo>
                    <a:cubicBezTo>
                      <a:pt x="523" y="132"/>
                      <a:pt x="523" y="132"/>
                      <a:pt x="523" y="132"/>
                    </a:cubicBezTo>
                    <a:cubicBezTo>
                      <a:pt x="522" y="131"/>
                      <a:pt x="522" y="131"/>
                      <a:pt x="522" y="131"/>
                    </a:cubicBezTo>
                    <a:cubicBezTo>
                      <a:pt x="522" y="131"/>
                      <a:pt x="522" y="131"/>
                      <a:pt x="522" y="131"/>
                    </a:cubicBezTo>
                    <a:cubicBezTo>
                      <a:pt x="522" y="130"/>
                      <a:pt x="522" y="130"/>
                      <a:pt x="522" y="130"/>
                    </a:cubicBezTo>
                    <a:cubicBezTo>
                      <a:pt x="522" y="129"/>
                      <a:pt x="522" y="129"/>
                      <a:pt x="522" y="129"/>
                    </a:cubicBezTo>
                    <a:cubicBezTo>
                      <a:pt x="523" y="128"/>
                      <a:pt x="523" y="128"/>
                      <a:pt x="523" y="128"/>
                    </a:cubicBezTo>
                    <a:cubicBezTo>
                      <a:pt x="524" y="128"/>
                      <a:pt x="524" y="128"/>
                      <a:pt x="524" y="128"/>
                    </a:cubicBezTo>
                    <a:cubicBezTo>
                      <a:pt x="525" y="128"/>
                      <a:pt x="525" y="128"/>
                      <a:pt x="525" y="128"/>
                    </a:cubicBezTo>
                    <a:cubicBezTo>
                      <a:pt x="524" y="127"/>
                      <a:pt x="524" y="127"/>
                      <a:pt x="524" y="127"/>
                    </a:cubicBezTo>
                    <a:cubicBezTo>
                      <a:pt x="526" y="127"/>
                      <a:pt x="526" y="127"/>
                      <a:pt x="526" y="127"/>
                    </a:cubicBezTo>
                    <a:cubicBezTo>
                      <a:pt x="525" y="127"/>
                      <a:pt x="525" y="127"/>
                      <a:pt x="525" y="127"/>
                    </a:cubicBezTo>
                    <a:cubicBezTo>
                      <a:pt x="524" y="127"/>
                      <a:pt x="524" y="127"/>
                      <a:pt x="524" y="127"/>
                    </a:cubicBezTo>
                    <a:cubicBezTo>
                      <a:pt x="524" y="127"/>
                      <a:pt x="524" y="127"/>
                      <a:pt x="524" y="127"/>
                    </a:cubicBezTo>
                    <a:cubicBezTo>
                      <a:pt x="522" y="127"/>
                      <a:pt x="522" y="127"/>
                      <a:pt x="522" y="127"/>
                    </a:cubicBezTo>
                    <a:cubicBezTo>
                      <a:pt x="521" y="126"/>
                      <a:pt x="521" y="126"/>
                      <a:pt x="521" y="126"/>
                    </a:cubicBezTo>
                    <a:cubicBezTo>
                      <a:pt x="521" y="126"/>
                      <a:pt x="521" y="126"/>
                      <a:pt x="521" y="126"/>
                    </a:cubicBezTo>
                    <a:cubicBezTo>
                      <a:pt x="520" y="126"/>
                      <a:pt x="520" y="126"/>
                      <a:pt x="520" y="126"/>
                    </a:cubicBezTo>
                    <a:cubicBezTo>
                      <a:pt x="519" y="127"/>
                      <a:pt x="519" y="127"/>
                      <a:pt x="519" y="127"/>
                    </a:cubicBezTo>
                    <a:cubicBezTo>
                      <a:pt x="518" y="127"/>
                      <a:pt x="518" y="127"/>
                      <a:pt x="518" y="127"/>
                    </a:cubicBezTo>
                    <a:cubicBezTo>
                      <a:pt x="517" y="128"/>
                      <a:pt x="517" y="128"/>
                      <a:pt x="517" y="128"/>
                    </a:cubicBezTo>
                    <a:cubicBezTo>
                      <a:pt x="517" y="128"/>
                      <a:pt x="517" y="128"/>
                      <a:pt x="517" y="128"/>
                    </a:cubicBezTo>
                    <a:cubicBezTo>
                      <a:pt x="517" y="129"/>
                      <a:pt x="517" y="129"/>
                      <a:pt x="517" y="129"/>
                    </a:cubicBezTo>
                    <a:cubicBezTo>
                      <a:pt x="518" y="130"/>
                      <a:pt x="518" y="130"/>
                      <a:pt x="518" y="130"/>
                    </a:cubicBezTo>
                    <a:cubicBezTo>
                      <a:pt x="518" y="130"/>
                      <a:pt x="518" y="130"/>
                      <a:pt x="518" y="130"/>
                    </a:cubicBezTo>
                    <a:cubicBezTo>
                      <a:pt x="518" y="131"/>
                      <a:pt x="518" y="131"/>
                      <a:pt x="518" y="131"/>
                    </a:cubicBezTo>
                    <a:cubicBezTo>
                      <a:pt x="518" y="132"/>
                      <a:pt x="518" y="132"/>
                      <a:pt x="518" y="132"/>
                    </a:cubicBezTo>
                    <a:cubicBezTo>
                      <a:pt x="519" y="133"/>
                      <a:pt x="519" y="133"/>
                      <a:pt x="519" y="133"/>
                    </a:cubicBezTo>
                    <a:cubicBezTo>
                      <a:pt x="519" y="133"/>
                      <a:pt x="519" y="133"/>
                      <a:pt x="519" y="133"/>
                    </a:cubicBezTo>
                    <a:cubicBezTo>
                      <a:pt x="520" y="133"/>
                      <a:pt x="520" y="133"/>
                      <a:pt x="520" y="133"/>
                    </a:cubicBezTo>
                    <a:cubicBezTo>
                      <a:pt x="520" y="135"/>
                      <a:pt x="520" y="135"/>
                      <a:pt x="520" y="135"/>
                    </a:cubicBezTo>
                    <a:cubicBezTo>
                      <a:pt x="521" y="135"/>
                      <a:pt x="521" y="135"/>
                      <a:pt x="521" y="135"/>
                    </a:cubicBezTo>
                    <a:cubicBezTo>
                      <a:pt x="521" y="136"/>
                      <a:pt x="521" y="136"/>
                      <a:pt x="521" y="136"/>
                    </a:cubicBezTo>
                    <a:cubicBezTo>
                      <a:pt x="522" y="137"/>
                      <a:pt x="522" y="137"/>
                      <a:pt x="522" y="137"/>
                    </a:cubicBezTo>
                    <a:cubicBezTo>
                      <a:pt x="521" y="137"/>
                      <a:pt x="521" y="137"/>
                      <a:pt x="521" y="137"/>
                    </a:cubicBezTo>
                    <a:cubicBezTo>
                      <a:pt x="521" y="137"/>
                      <a:pt x="521" y="137"/>
                      <a:pt x="521" y="137"/>
                    </a:cubicBezTo>
                    <a:cubicBezTo>
                      <a:pt x="520" y="136"/>
                      <a:pt x="520" y="136"/>
                      <a:pt x="520" y="136"/>
                    </a:cubicBezTo>
                    <a:cubicBezTo>
                      <a:pt x="519" y="136"/>
                      <a:pt x="519" y="136"/>
                      <a:pt x="519" y="136"/>
                    </a:cubicBezTo>
                    <a:cubicBezTo>
                      <a:pt x="519" y="137"/>
                      <a:pt x="519" y="137"/>
                      <a:pt x="519" y="137"/>
                    </a:cubicBezTo>
                    <a:cubicBezTo>
                      <a:pt x="518" y="138"/>
                      <a:pt x="518" y="138"/>
                      <a:pt x="518" y="138"/>
                    </a:cubicBezTo>
                    <a:cubicBezTo>
                      <a:pt x="519" y="139"/>
                      <a:pt x="519" y="139"/>
                      <a:pt x="519" y="139"/>
                    </a:cubicBezTo>
                    <a:cubicBezTo>
                      <a:pt x="518" y="140"/>
                      <a:pt x="518" y="140"/>
                      <a:pt x="518" y="140"/>
                    </a:cubicBezTo>
                    <a:cubicBezTo>
                      <a:pt x="518" y="140"/>
                      <a:pt x="518" y="140"/>
                      <a:pt x="518" y="140"/>
                    </a:cubicBezTo>
                    <a:cubicBezTo>
                      <a:pt x="518" y="140"/>
                      <a:pt x="518" y="140"/>
                      <a:pt x="518" y="140"/>
                    </a:cubicBezTo>
                    <a:cubicBezTo>
                      <a:pt x="518" y="141"/>
                      <a:pt x="518" y="141"/>
                      <a:pt x="518" y="141"/>
                    </a:cubicBezTo>
                    <a:cubicBezTo>
                      <a:pt x="518" y="141"/>
                      <a:pt x="518" y="141"/>
                      <a:pt x="518" y="141"/>
                    </a:cubicBezTo>
                    <a:cubicBezTo>
                      <a:pt x="518" y="142"/>
                      <a:pt x="518" y="142"/>
                      <a:pt x="518" y="142"/>
                    </a:cubicBezTo>
                    <a:cubicBezTo>
                      <a:pt x="518" y="142"/>
                      <a:pt x="518" y="142"/>
                      <a:pt x="518" y="142"/>
                    </a:cubicBezTo>
                    <a:cubicBezTo>
                      <a:pt x="518" y="143"/>
                      <a:pt x="518" y="143"/>
                      <a:pt x="518" y="143"/>
                    </a:cubicBezTo>
                    <a:cubicBezTo>
                      <a:pt x="518" y="145"/>
                      <a:pt x="518" y="145"/>
                      <a:pt x="518" y="145"/>
                    </a:cubicBezTo>
                    <a:cubicBezTo>
                      <a:pt x="517" y="145"/>
                      <a:pt x="517" y="145"/>
                      <a:pt x="517" y="145"/>
                    </a:cubicBezTo>
                    <a:cubicBezTo>
                      <a:pt x="517" y="146"/>
                      <a:pt x="517" y="146"/>
                      <a:pt x="517" y="146"/>
                    </a:cubicBezTo>
                    <a:cubicBezTo>
                      <a:pt x="517" y="146"/>
                      <a:pt x="517" y="146"/>
                      <a:pt x="517" y="146"/>
                    </a:cubicBezTo>
                    <a:cubicBezTo>
                      <a:pt x="516" y="147"/>
                      <a:pt x="516" y="147"/>
                      <a:pt x="516" y="147"/>
                    </a:cubicBezTo>
                    <a:cubicBezTo>
                      <a:pt x="516" y="147"/>
                      <a:pt x="516" y="147"/>
                      <a:pt x="516" y="147"/>
                    </a:cubicBezTo>
                    <a:cubicBezTo>
                      <a:pt x="515" y="146"/>
                      <a:pt x="515" y="146"/>
                      <a:pt x="515" y="146"/>
                    </a:cubicBezTo>
                    <a:cubicBezTo>
                      <a:pt x="516" y="145"/>
                      <a:pt x="516" y="145"/>
                      <a:pt x="516" y="145"/>
                    </a:cubicBezTo>
                    <a:cubicBezTo>
                      <a:pt x="515" y="144"/>
                      <a:pt x="515" y="144"/>
                      <a:pt x="515" y="144"/>
                    </a:cubicBezTo>
                    <a:cubicBezTo>
                      <a:pt x="515" y="144"/>
                      <a:pt x="515" y="144"/>
                      <a:pt x="515" y="144"/>
                    </a:cubicBezTo>
                    <a:cubicBezTo>
                      <a:pt x="514" y="145"/>
                      <a:pt x="514" y="145"/>
                      <a:pt x="514" y="145"/>
                    </a:cubicBezTo>
                    <a:cubicBezTo>
                      <a:pt x="514" y="145"/>
                      <a:pt x="514" y="145"/>
                      <a:pt x="514" y="145"/>
                    </a:cubicBezTo>
                    <a:cubicBezTo>
                      <a:pt x="513" y="146"/>
                      <a:pt x="513" y="146"/>
                      <a:pt x="513" y="146"/>
                    </a:cubicBezTo>
                    <a:cubicBezTo>
                      <a:pt x="513" y="144"/>
                      <a:pt x="513" y="144"/>
                      <a:pt x="513" y="144"/>
                    </a:cubicBezTo>
                    <a:cubicBezTo>
                      <a:pt x="512" y="144"/>
                      <a:pt x="512" y="144"/>
                      <a:pt x="512" y="144"/>
                    </a:cubicBezTo>
                    <a:cubicBezTo>
                      <a:pt x="512" y="144"/>
                      <a:pt x="512" y="144"/>
                      <a:pt x="512" y="144"/>
                    </a:cubicBezTo>
                    <a:cubicBezTo>
                      <a:pt x="511" y="144"/>
                      <a:pt x="511" y="144"/>
                      <a:pt x="511" y="144"/>
                    </a:cubicBezTo>
                    <a:cubicBezTo>
                      <a:pt x="511" y="144"/>
                      <a:pt x="511" y="144"/>
                      <a:pt x="511" y="144"/>
                    </a:cubicBezTo>
                    <a:cubicBezTo>
                      <a:pt x="511" y="144"/>
                      <a:pt x="511" y="144"/>
                      <a:pt x="511" y="144"/>
                    </a:cubicBezTo>
                    <a:cubicBezTo>
                      <a:pt x="512" y="143"/>
                      <a:pt x="512" y="143"/>
                      <a:pt x="512" y="143"/>
                    </a:cubicBezTo>
                    <a:cubicBezTo>
                      <a:pt x="511" y="143"/>
                      <a:pt x="511" y="143"/>
                      <a:pt x="511" y="143"/>
                    </a:cubicBezTo>
                    <a:cubicBezTo>
                      <a:pt x="511" y="142"/>
                      <a:pt x="511" y="142"/>
                      <a:pt x="511" y="142"/>
                    </a:cubicBezTo>
                    <a:cubicBezTo>
                      <a:pt x="512" y="142"/>
                      <a:pt x="512" y="142"/>
                      <a:pt x="512" y="142"/>
                    </a:cubicBezTo>
                    <a:cubicBezTo>
                      <a:pt x="511" y="141"/>
                      <a:pt x="511" y="141"/>
                      <a:pt x="511" y="141"/>
                    </a:cubicBezTo>
                    <a:cubicBezTo>
                      <a:pt x="511" y="141"/>
                      <a:pt x="511" y="141"/>
                      <a:pt x="511" y="141"/>
                    </a:cubicBezTo>
                    <a:cubicBezTo>
                      <a:pt x="512" y="140"/>
                      <a:pt x="512" y="140"/>
                      <a:pt x="512" y="140"/>
                    </a:cubicBezTo>
                    <a:cubicBezTo>
                      <a:pt x="511" y="140"/>
                      <a:pt x="511" y="140"/>
                      <a:pt x="511" y="140"/>
                    </a:cubicBezTo>
                    <a:cubicBezTo>
                      <a:pt x="511" y="139"/>
                      <a:pt x="511" y="139"/>
                      <a:pt x="511" y="139"/>
                    </a:cubicBezTo>
                    <a:cubicBezTo>
                      <a:pt x="511" y="139"/>
                      <a:pt x="511" y="139"/>
                      <a:pt x="511" y="139"/>
                    </a:cubicBezTo>
                    <a:cubicBezTo>
                      <a:pt x="511" y="138"/>
                      <a:pt x="511" y="138"/>
                      <a:pt x="511" y="138"/>
                    </a:cubicBezTo>
                    <a:cubicBezTo>
                      <a:pt x="510" y="137"/>
                      <a:pt x="510" y="137"/>
                      <a:pt x="510" y="137"/>
                    </a:cubicBezTo>
                    <a:cubicBezTo>
                      <a:pt x="510" y="137"/>
                      <a:pt x="510" y="137"/>
                      <a:pt x="510" y="137"/>
                    </a:cubicBezTo>
                    <a:cubicBezTo>
                      <a:pt x="510" y="137"/>
                      <a:pt x="510" y="137"/>
                      <a:pt x="510" y="137"/>
                    </a:cubicBezTo>
                    <a:cubicBezTo>
                      <a:pt x="509" y="138"/>
                      <a:pt x="509" y="138"/>
                      <a:pt x="509" y="138"/>
                    </a:cubicBezTo>
                    <a:cubicBezTo>
                      <a:pt x="509" y="138"/>
                      <a:pt x="509" y="138"/>
                      <a:pt x="509" y="138"/>
                    </a:cubicBezTo>
                    <a:cubicBezTo>
                      <a:pt x="509" y="139"/>
                      <a:pt x="509" y="139"/>
                      <a:pt x="509" y="139"/>
                    </a:cubicBezTo>
                    <a:cubicBezTo>
                      <a:pt x="508" y="140"/>
                      <a:pt x="508" y="140"/>
                      <a:pt x="508" y="140"/>
                    </a:cubicBezTo>
                    <a:cubicBezTo>
                      <a:pt x="508" y="140"/>
                      <a:pt x="508" y="140"/>
                      <a:pt x="508" y="140"/>
                    </a:cubicBezTo>
                    <a:cubicBezTo>
                      <a:pt x="507" y="139"/>
                      <a:pt x="507" y="139"/>
                      <a:pt x="507" y="139"/>
                    </a:cubicBezTo>
                    <a:cubicBezTo>
                      <a:pt x="507" y="139"/>
                      <a:pt x="507" y="139"/>
                      <a:pt x="507" y="139"/>
                    </a:cubicBezTo>
                    <a:cubicBezTo>
                      <a:pt x="507" y="139"/>
                      <a:pt x="507" y="139"/>
                      <a:pt x="507" y="139"/>
                    </a:cubicBezTo>
                    <a:cubicBezTo>
                      <a:pt x="506" y="138"/>
                      <a:pt x="506" y="138"/>
                      <a:pt x="506" y="138"/>
                    </a:cubicBezTo>
                    <a:cubicBezTo>
                      <a:pt x="505" y="138"/>
                      <a:pt x="505" y="138"/>
                      <a:pt x="505" y="138"/>
                    </a:cubicBezTo>
                    <a:cubicBezTo>
                      <a:pt x="505" y="138"/>
                      <a:pt x="505" y="138"/>
                      <a:pt x="505" y="138"/>
                    </a:cubicBezTo>
                    <a:cubicBezTo>
                      <a:pt x="505" y="138"/>
                      <a:pt x="505" y="138"/>
                      <a:pt x="505" y="138"/>
                    </a:cubicBezTo>
                    <a:cubicBezTo>
                      <a:pt x="505" y="139"/>
                      <a:pt x="505" y="139"/>
                      <a:pt x="505" y="139"/>
                    </a:cubicBezTo>
                    <a:cubicBezTo>
                      <a:pt x="504" y="139"/>
                      <a:pt x="504" y="139"/>
                      <a:pt x="504" y="139"/>
                    </a:cubicBezTo>
                    <a:cubicBezTo>
                      <a:pt x="504" y="140"/>
                      <a:pt x="504" y="140"/>
                      <a:pt x="504" y="140"/>
                    </a:cubicBezTo>
                    <a:cubicBezTo>
                      <a:pt x="502" y="140"/>
                      <a:pt x="502" y="140"/>
                      <a:pt x="502" y="140"/>
                    </a:cubicBezTo>
                    <a:cubicBezTo>
                      <a:pt x="502" y="140"/>
                      <a:pt x="502" y="140"/>
                      <a:pt x="502" y="140"/>
                    </a:cubicBezTo>
                    <a:cubicBezTo>
                      <a:pt x="501" y="140"/>
                      <a:pt x="501" y="140"/>
                      <a:pt x="501" y="140"/>
                    </a:cubicBezTo>
                    <a:cubicBezTo>
                      <a:pt x="501" y="141"/>
                      <a:pt x="501" y="141"/>
                      <a:pt x="501" y="141"/>
                    </a:cubicBezTo>
                    <a:cubicBezTo>
                      <a:pt x="499" y="140"/>
                      <a:pt x="499" y="140"/>
                      <a:pt x="499" y="140"/>
                    </a:cubicBezTo>
                    <a:cubicBezTo>
                      <a:pt x="498" y="142"/>
                      <a:pt x="498" y="142"/>
                      <a:pt x="498" y="142"/>
                    </a:cubicBezTo>
                    <a:cubicBezTo>
                      <a:pt x="498" y="142"/>
                      <a:pt x="498" y="142"/>
                      <a:pt x="498" y="142"/>
                    </a:cubicBezTo>
                    <a:cubicBezTo>
                      <a:pt x="498" y="143"/>
                      <a:pt x="498" y="143"/>
                      <a:pt x="498" y="143"/>
                    </a:cubicBezTo>
                    <a:cubicBezTo>
                      <a:pt x="497" y="144"/>
                      <a:pt x="497" y="144"/>
                      <a:pt x="497" y="144"/>
                    </a:cubicBezTo>
                    <a:cubicBezTo>
                      <a:pt x="497" y="144"/>
                      <a:pt x="497" y="144"/>
                      <a:pt x="497" y="144"/>
                    </a:cubicBezTo>
                    <a:cubicBezTo>
                      <a:pt x="498" y="145"/>
                      <a:pt x="498" y="145"/>
                      <a:pt x="498" y="145"/>
                    </a:cubicBezTo>
                    <a:cubicBezTo>
                      <a:pt x="498" y="146"/>
                      <a:pt x="498" y="146"/>
                      <a:pt x="498" y="146"/>
                    </a:cubicBezTo>
                    <a:cubicBezTo>
                      <a:pt x="499" y="147"/>
                      <a:pt x="499" y="147"/>
                      <a:pt x="499" y="147"/>
                    </a:cubicBezTo>
                    <a:cubicBezTo>
                      <a:pt x="498" y="147"/>
                      <a:pt x="498" y="147"/>
                      <a:pt x="498" y="147"/>
                    </a:cubicBezTo>
                    <a:cubicBezTo>
                      <a:pt x="498" y="150"/>
                      <a:pt x="498" y="150"/>
                      <a:pt x="498" y="150"/>
                    </a:cubicBezTo>
                    <a:cubicBezTo>
                      <a:pt x="499" y="151"/>
                      <a:pt x="499" y="151"/>
                      <a:pt x="499" y="151"/>
                    </a:cubicBezTo>
                    <a:cubicBezTo>
                      <a:pt x="498" y="152"/>
                      <a:pt x="498" y="152"/>
                      <a:pt x="498" y="152"/>
                    </a:cubicBezTo>
                    <a:cubicBezTo>
                      <a:pt x="498" y="152"/>
                      <a:pt x="498" y="152"/>
                      <a:pt x="498" y="152"/>
                    </a:cubicBezTo>
                    <a:cubicBezTo>
                      <a:pt x="498" y="153"/>
                      <a:pt x="498" y="153"/>
                      <a:pt x="498" y="153"/>
                    </a:cubicBezTo>
                    <a:cubicBezTo>
                      <a:pt x="497" y="153"/>
                      <a:pt x="497" y="153"/>
                      <a:pt x="497" y="153"/>
                    </a:cubicBezTo>
                    <a:cubicBezTo>
                      <a:pt x="497" y="155"/>
                      <a:pt x="497" y="155"/>
                      <a:pt x="497" y="155"/>
                    </a:cubicBezTo>
                    <a:cubicBezTo>
                      <a:pt x="497" y="155"/>
                      <a:pt x="497" y="155"/>
                      <a:pt x="497" y="155"/>
                    </a:cubicBezTo>
                    <a:cubicBezTo>
                      <a:pt x="497" y="156"/>
                      <a:pt x="497" y="156"/>
                      <a:pt x="497" y="156"/>
                    </a:cubicBezTo>
                    <a:cubicBezTo>
                      <a:pt x="496" y="158"/>
                      <a:pt x="496" y="158"/>
                      <a:pt x="496" y="158"/>
                    </a:cubicBezTo>
                    <a:cubicBezTo>
                      <a:pt x="497" y="159"/>
                      <a:pt x="497" y="159"/>
                      <a:pt x="497" y="159"/>
                    </a:cubicBezTo>
                    <a:cubicBezTo>
                      <a:pt x="496" y="159"/>
                      <a:pt x="496" y="159"/>
                      <a:pt x="496" y="159"/>
                    </a:cubicBezTo>
                    <a:cubicBezTo>
                      <a:pt x="497" y="161"/>
                      <a:pt x="497" y="161"/>
                      <a:pt x="497" y="161"/>
                    </a:cubicBezTo>
                    <a:cubicBezTo>
                      <a:pt x="497" y="161"/>
                      <a:pt x="497" y="161"/>
                      <a:pt x="497" y="161"/>
                    </a:cubicBezTo>
                    <a:cubicBezTo>
                      <a:pt x="497" y="162"/>
                      <a:pt x="497" y="162"/>
                      <a:pt x="497" y="162"/>
                    </a:cubicBezTo>
                    <a:cubicBezTo>
                      <a:pt x="497" y="162"/>
                      <a:pt x="497" y="162"/>
                      <a:pt x="497" y="162"/>
                    </a:cubicBezTo>
                    <a:cubicBezTo>
                      <a:pt x="498" y="162"/>
                      <a:pt x="498" y="162"/>
                      <a:pt x="498" y="162"/>
                    </a:cubicBezTo>
                    <a:cubicBezTo>
                      <a:pt x="499" y="162"/>
                      <a:pt x="499" y="162"/>
                      <a:pt x="499" y="162"/>
                    </a:cubicBezTo>
                    <a:cubicBezTo>
                      <a:pt x="499" y="161"/>
                      <a:pt x="499" y="161"/>
                      <a:pt x="499" y="161"/>
                    </a:cubicBezTo>
                    <a:cubicBezTo>
                      <a:pt x="499" y="161"/>
                      <a:pt x="499" y="161"/>
                      <a:pt x="499" y="161"/>
                    </a:cubicBezTo>
                    <a:cubicBezTo>
                      <a:pt x="500" y="161"/>
                      <a:pt x="500" y="161"/>
                      <a:pt x="500" y="161"/>
                    </a:cubicBezTo>
                    <a:cubicBezTo>
                      <a:pt x="500" y="161"/>
                      <a:pt x="500" y="161"/>
                      <a:pt x="500" y="161"/>
                    </a:cubicBezTo>
                    <a:cubicBezTo>
                      <a:pt x="500" y="161"/>
                      <a:pt x="500" y="161"/>
                      <a:pt x="500" y="161"/>
                    </a:cubicBezTo>
                    <a:cubicBezTo>
                      <a:pt x="500" y="161"/>
                      <a:pt x="500" y="161"/>
                      <a:pt x="500" y="161"/>
                    </a:cubicBezTo>
                    <a:cubicBezTo>
                      <a:pt x="501" y="161"/>
                      <a:pt x="501" y="161"/>
                      <a:pt x="501" y="161"/>
                    </a:cubicBezTo>
                    <a:cubicBezTo>
                      <a:pt x="502" y="162"/>
                      <a:pt x="502" y="162"/>
                      <a:pt x="502" y="162"/>
                    </a:cubicBezTo>
                    <a:cubicBezTo>
                      <a:pt x="502" y="162"/>
                      <a:pt x="502" y="162"/>
                      <a:pt x="502" y="162"/>
                    </a:cubicBezTo>
                    <a:cubicBezTo>
                      <a:pt x="501" y="162"/>
                      <a:pt x="501" y="162"/>
                      <a:pt x="501" y="162"/>
                    </a:cubicBezTo>
                    <a:cubicBezTo>
                      <a:pt x="502" y="163"/>
                      <a:pt x="502" y="163"/>
                      <a:pt x="502" y="163"/>
                    </a:cubicBezTo>
                    <a:cubicBezTo>
                      <a:pt x="502" y="163"/>
                      <a:pt x="502" y="163"/>
                      <a:pt x="502" y="163"/>
                    </a:cubicBezTo>
                    <a:cubicBezTo>
                      <a:pt x="501" y="163"/>
                      <a:pt x="501" y="163"/>
                      <a:pt x="501" y="163"/>
                    </a:cubicBezTo>
                    <a:cubicBezTo>
                      <a:pt x="501" y="164"/>
                      <a:pt x="501" y="164"/>
                      <a:pt x="501" y="164"/>
                    </a:cubicBezTo>
                    <a:cubicBezTo>
                      <a:pt x="500" y="163"/>
                      <a:pt x="500" y="163"/>
                      <a:pt x="500" y="163"/>
                    </a:cubicBezTo>
                    <a:cubicBezTo>
                      <a:pt x="500" y="164"/>
                      <a:pt x="500" y="164"/>
                      <a:pt x="500" y="164"/>
                    </a:cubicBezTo>
                    <a:cubicBezTo>
                      <a:pt x="500" y="164"/>
                      <a:pt x="500" y="164"/>
                      <a:pt x="500" y="164"/>
                    </a:cubicBezTo>
                    <a:cubicBezTo>
                      <a:pt x="500" y="165"/>
                      <a:pt x="500" y="165"/>
                      <a:pt x="500" y="165"/>
                    </a:cubicBezTo>
                    <a:cubicBezTo>
                      <a:pt x="499" y="166"/>
                      <a:pt x="499" y="166"/>
                      <a:pt x="499" y="166"/>
                    </a:cubicBezTo>
                    <a:cubicBezTo>
                      <a:pt x="498" y="165"/>
                      <a:pt x="498" y="165"/>
                      <a:pt x="498" y="165"/>
                    </a:cubicBezTo>
                    <a:cubicBezTo>
                      <a:pt x="498" y="165"/>
                      <a:pt x="498" y="165"/>
                      <a:pt x="498" y="165"/>
                    </a:cubicBezTo>
                    <a:cubicBezTo>
                      <a:pt x="498" y="164"/>
                      <a:pt x="498" y="164"/>
                      <a:pt x="498" y="164"/>
                    </a:cubicBezTo>
                    <a:cubicBezTo>
                      <a:pt x="497" y="165"/>
                      <a:pt x="497" y="165"/>
                      <a:pt x="497" y="165"/>
                    </a:cubicBezTo>
                    <a:cubicBezTo>
                      <a:pt x="497" y="164"/>
                      <a:pt x="497" y="164"/>
                      <a:pt x="497" y="164"/>
                    </a:cubicBezTo>
                    <a:cubicBezTo>
                      <a:pt x="496" y="164"/>
                      <a:pt x="496" y="164"/>
                      <a:pt x="496" y="164"/>
                    </a:cubicBezTo>
                    <a:cubicBezTo>
                      <a:pt x="496" y="165"/>
                      <a:pt x="496" y="165"/>
                      <a:pt x="496" y="165"/>
                    </a:cubicBezTo>
                    <a:cubicBezTo>
                      <a:pt x="496" y="166"/>
                      <a:pt x="496" y="166"/>
                      <a:pt x="496" y="166"/>
                    </a:cubicBezTo>
                    <a:cubicBezTo>
                      <a:pt x="496" y="166"/>
                      <a:pt x="496" y="166"/>
                      <a:pt x="496" y="166"/>
                    </a:cubicBezTo>
                    <a:cubicBezTo>
                      <a:pt x="495" y="166"/>
                      <a:pt x="495" y="166"/>
                      <a:pt x="495" y="166"/>
                    </a:cubicBezTo>
                    <a:cubicBezTo>
                      <a:pt x="495" y="167"/>
                      <a:pt x="495" y="167"/>
                      <a:pt x="495" y="167"/>
                    </a:cubicBezTo>
                    <a:cubicBezTo>
                      <a:pt x="495" y="167"/>
                      <a:pt x="495" y="167"/>
                      <a:pt x="495" y="167"/>
                    </a:cubicBezTo>
                    <a:cubicBezTo>
                      <a:pt x="495" y="168"/>
                      <a:pt x="495" y="168"/>
                      <a:pt x="495" y="168"/>
                    </a:cubicBezTo>
                    <a:cubicBezTo>
                      <a:pt x="494" y="167"/>
                      <a:pt x="494" y="167"/>
                      <a:pt x="494" y="167"/>
                    </a:cubicBezTo>
                    <a:cubicBezTo>
                      <a:pt x="493" y="166"/>
                      <a:pt x="493" y="166"/>
                      <a:pt x="493" y="166"/>
                    </a:cubicBezTo>
                    <a:cubicBezTo>
                      <a:pt x="492" y="166"/>
                      <a:pt x="492" y="166"/>
                      <a:pt x="492" y="166"/>
                    </a:cubicBezTo>
                    <a:cubicBezTo>
                      <a:pt x="493" y="167"/>
                      <a:pt x="493" y="167"/>
                      <a:pt x="493" y="167"/>
                    </a:cubicBezTo>
                    <a:cubicBezTo>
                      <a:pt x="492" y="168"/>
                      <a:pt x="492" y="168"/>
                      <a:pt x="492" y="168"/>
                    </a:cubicBezTo>
                    <a:cubicBezTo>
                      <a:pt x="492" y="168"/>
                      <a:pt x="492" y="168"/>
                      <a:pt x="492" y="168"/>
                    </a:cubicBezTo>
                    <a:cubicBezTo>
                      <a:pt x="492" y="169"/>
                      <a:pt x="492" y="169"/>
                      <a:pt x="492" y="169"/>
                    </a:cubicBezTo>
                    <a:cubicBezTo>
                      <a:pt x="491" y="169"/>
                      <a:pt x="491" y="169"/>
                      <a:pt x="491" y="169"/>
                    </a:cubicBezTo>
                    <a:cubicBezTo>
                      <a:pt x="490" y="169"/>
                      <a:pt x="490" y="169"/>
                      <a:pt x="490" y="169"/>
                    </a:cubicBezTo>
                    <a:cubicBezTo>
                      <a:pt x="489" y="168"/>
                      <a:pt x="489" y="168"/>
                      <a:pt x="489" y="168"/>
                    </a:cubicBezTo>
                    <a:cubicBezTo>
                      <a:pt x="488" y="168"/>
                      <a:pt x="488" y="168"/>
                      <a:pt x="488" y="168"/>
                    </a:cubicBezTo>
                    <a:cubicBezTo>
                      <a:pt x="488" y="168"/>
                      <a:pt x="488" y="168"/>
                      <a:pt x="488" y="168"/>
                    </a:cubicBezTo>
                    <a:cubicBezTo>
                      <a:pt x="488" y="167"/>
                      <a:pt x="488" y="167"/>
                      <a:pt x="488" y="167"/>
                    </a:cubicBezTo>
                    <a:cubicBezTo>
                      <a:pt x="489" y="167"/>
                      <a:pt x="489" y="167"/>
                      <a:pt x="489" y="167"/>
                    </a:cubicBezTo>
                    <a:cubicBezTo>
                      <a:pt x="489" y="166"/>
                      <a:pt x="489" y="166"/>
                      <a:pt x="489" y="166"/>
                    </a:cubicBezTo>
                    <a:cubicBezTo>
                      <a:pt x="489" y="166"/>
                      <a:pt x="489" y="166"/>
                      <a:pt x="489" y="166"/>
                    </a:cubicBezTo>
                    <a:cubicBezTo>
                      <a:pt x="491" y="166"/>
                      <a:pt x="491" y="166"/>
                      <a:pt x="491" y="166"/>
                    </a:cubicBezTo>
                    <a:cubicBezTo>
                      <a:pt x="492" y="165"/>
                      <a:pt x="492" y="165"/>
                      <a:pt x="492" y="165"/>
                    </a:cubicBezTo>
                    <a:cubicBezTo>
                      <a:pt x="492" y="165"/>
                      <a:pt x="492" y="165"/>
                      <a:pt x="492" y="165"/>
                    </a:cubicBezTo>
                    <a:cubicBezTo>
                      <a:pt x="491" y="164"/>
                      <a:pt x="491" y="164"/>
                      <a:pt x="491" y="164"/>
                    </a:cubicBezTo>
                    <a:cubicBezTo>
                      <a:pt x="490" y="165"/>
                      <a:pt x="490" y="165"/>
                      <a:pt x="490" y="165"/>
                    </a:cubicBezTo>
                    <a:cubicBezTo>
                      <a:pt x="489" y="165"/>
                      <a:pt x="489" y="165"/>
                      <a:pt x="489" y="165"/>
                    </a:cubicBezTo>
                    <a:cubicBezTo>
                      <a:pt x="489" y="165"/>
                      <a:pt x="489" y="165"/>
                      <a:pt x="489" y="165"/>
                    </a:cubicBezTo>
                    <a:cubicBezTo>
                      <a:pt x="488" y="164"/>
                      <a:pt x="488" y="164"/>
                      <a:pt x="488" y="164"/>
                    </a:cubicBezTo>
                    <a:cubicBezTo>
                      <a:pt x="488" y="164"/>
                      <a:pt x="488" y="164"/>
                      <a:pt x="488" y="164"/>
                    </a:cubicBezTo>
                    <a:cubicBezTo>
                      <a:pt x="486" y="164"/>
                      <a:pt x="486" y="164"/>
                      <a:pt x="486" y="164"/>
                    </a:cubicBezTo>
                    <a:cubicBezTo>
                      <a:pt x="485" y="164"/>
                      <a:pt x="485" y="164"/>
                      <a:pt x="485" y="164"/>
                    </a:cubicBezTo>
                    <a:cubicBezTo>
                      <a:pt x="485" y="164"/>
                      <a:pt x="485" y="164"/>
                      <a:pt x="485" y="164"/>
                    </a:cubicBezTo>
                    <a:cubicBezTo>
                      <a:pt x="485" y="164"/>
                      <a:pt x="485" y="164"/>
                      <a:pt x="485" y="164"/>
                    </a:cubicBezTo>
                    <a:cubicBezTo>
                      <a:pt x="484" y="164"/>
                      <a:pt x="484" y="164"/>
                      <a:pt x="484" y="164"/>
                    </a:cubicBezTo>
                    <a:cubicBezTo>
                      <a:pt x="484" y="164"/>
                      <a:pt x="484" y="164"/>
                      <a:pt x="484" y="164"/>
                    </a:cubicBezTo>
                    <a:cubicBezTo>
                      <a:pt x="483" y="164"/>
                      <a:pt x="483" y="164"/>
                      <a:pt x="483" y="164"/>
                    </a:cubicBezTo>
                    <a:cubicBezTo>
                      <a:pt x="482" y="163"/>
                      <a:pt x="482" y="163"/>
                      <a:pt x="482" y="163"/>
                    </a:cubicBezTo>
                    <a:cubicBezTo>
                      <a:pt x="481" y="164"/>
                      <a:pt x="481" y="164"/>
                      <a:pt x="481" y="164"/>
                    </a:cubicBezTo>
                    <a:cubicBezTo>
                      <a:pt x="480" y="163"/>
                      <a:pt x="480" y="163"/>
                      <a:pt x="480" y="163"/>
                    </a:cubicBezTo>
                    <a:cubicBezTo>
                      <a:pt x="479" y="163"/>
                      <a:pt x="479" y="163"/>
                      <a:pt x="479" y="163"/>
                    </a:cubicBezTo>
                    <a:cubicBezTo>
                      <a:pt x="478" y="164"/>
                      <a:pt x="478" y="164"/>
                      <a:pt x="478" y="164"/>
                    </a:cubicBezTo>
                    <a:cubicBezTo>
                      <a:pt x="477" y="165"/>
                      <a:pt x="477" y="165"/>
                      <a:pt x="477" y="165"/>
                    </a:cubicBezTo>
                    <a:cubicBezTo>
                      <a:pt x="477" y="165"/>
                      <a:pt x="477" y="165"/>
                      <a:pt x="477" y="165"/>
                    </a:cubicBezTo>
                    <a:cubicBezTo>
                      <a:pt x="478" y="166"/>
                      <a:pt x="478" y="166"/>
                      <a:pt x="478" y="166"/>
                    </a:cubicBezTo>
                    <a:cubicBezTo>
                      <a:pt x="477" y="166"/>
                      <a:pt x="477" y="166"/>
                      <a:pt x="477" y="166"/>
                    </a:cubicBezTo>
                    <a:cubicBezTo>
                      <a:pt x="477" y="166"/>
                      <a:pt x="477" y="166"/>
                      <a:pt x="477" y="166"/>
                    </a:cubicBezTo>
                    <a:cubicBezTo>
                      <a:pt x="476" y="167"/>
                      <a:pt x="476" y="167"/>
                      <a:pt x="476" y="167"/>
                    </a:cubicBezTo>
                    <a:cubicBezTo>
                      <a:pt x="477" y="167"/>
                      <a:pt x="477" y="167"/>
                      <a:pt x="477" y="167"/>
                    </a:cubicBezTo>
                    <a:cubicBezTo>
                      <a:pt x="478" y="167"/>
                      <a:pt x="478" y="167"/>
                      <a:pt x="478" y="167"/>
                    </a:cubicBezTo>
                    <a:cubicBezTo>
                      <a:pt x="478" y="167"/>
                      <a:pt x="478" y="167"/>
                      <a:pt x="478" y="167"/>
                    </a:cubicBezTo>
                    <a:cubicBezTo>
                      <a:pt x="478" y="168"/>
                      <a:pt x="478" y="168"/>
                      <a:pt x="478" y="168"/>
                    </a:cubicBezTo>
                    <a:cubicBezTo>
                      <a:pt x="476" y="168"/>
                      <a:pt x="476" y="168"/>
                      <a:pt x="476" y="168"/>
                    </a:cubicBezTo>
                    <a:cubicBezTo>
                      <a:pt x="476" y="168"/>
                      <a:pt x="476" y="168"/>
                      <a:pt x="476" y="168"/>
                    </a:cubicBezTo>
                    <a:cubicBezTo>
                      <a:pt x="474" y="168"/>
                      <a:pt x="474" y="168"/>
                      <a:pt x="474" y="168"/>
                    </a:cubicBezTo>
                    <a:cubicBezTo>
                      <a:pt x="474" y="168"/>
                      <a:pt x="474" y="168"/>
                      <a:pt x="474" y="168"/>
                    </a:cubicBezTo>
                    <a:cubicBezTo>
                      <a:pt x="474" y="169"/>
                      <a:pt x="474" y="169"/>
                      <a:pt x="474" y="169"/>
                    </a:cubicBezTo>
                    <a:cubicBezTo>
                      <a:pt x="473" y="168"/>
                      <a:pt x="473" y="168"/>
                      <a:pt x="473" y="168"/>
                    </a:cubicBezTo>
                    <a:cubicBezTo>
                      <a:pt x="473" y="169"/>
                      <a:pt x="473" y="169"/>
                      <a:pt x="473" y="169"/>
                    </a:cubicBezTo>
                    <a:cubicBezTo>
                      <a:pt x="472" y="169"/>
                      <a:pt x="472" y="169"/>
                      <a:pt x="472" y="169"/>
                    </a:cubicBezTo>
                    <a:cubicBezTo>
                      <a:pt x="472" y="168"/>
                      <a:pt x="472" y="168"/>
                      <a:pt x="472" y="168"/>
                    </a:cubicBezTo>
                    <a:cubicBezTo>
                      <a:pt x="470" y="168"/>
                      <a:pt x="470" y="168"/>
                      <a:pt x="470" y="168"/>
                    </a:cubicBezTo>
                    <a:cubicBezTo>
                      <a:pt x="470" y="169"/>
                      <a:pt x="470" y="169"/>
                      <a:pt x="470" y="169"/>
                    </a:cubicBezTo>
                    <a:cubicBezTo>
                      <a:pt x="468" y="168"/>
                      <a:pt x="468" y="168"/>
                      <a:pt x="468" y="168"/>
                    </a:cubicBezTo>
                    <a:cubicBezTo>
                      <a:pt x="467" y="169"/>
                      <a:pt x="467" y="169"/>
                      <a:pt x="467" y="169"/>
                    </a:cubicBezTo>
                    <a:cubicBezTo>
                      <a:pt x="467" y="169"/>
                      <a:pt x="467" y="169"/>
                      <a:pt x="467" y="169"/>
                    </a:cubicBezTo>
                    <a:cubicBezTo>
                      <a:pt x="468" y="170"/>
                      <a:pt x="468" y="170"/>
                      <a:pt x="468" y="170"/>
                    </a:cubicBezTo>
                    <a:cubicBezTo>
                      <a:pt x="467" y="171"/>
                      <a:pt x="467" y="171"/>
                      <a:pt x="467" y="171"/>
                    </a:cubicBezTo>
                    <a:cubicBezTo>
                      <a:pt x="467" y="172"/>
                      <a:pt x="467" y="172"/>
                      <a:pt x="467" y="172"/>
                    </a:cubicBezTo>
                    <a:cubicBezTo>
                      <a:pt x="466" y="171"/>
                      <a:pt x="466" y="171"/>
                      <a:pt x="466" y="171"/>
                    </a:cubicBezTo>
                    <a:cubicBezTo>
                      <a:pt x="466" y="171"/>
                      <a:pt x="466" y="171"/>
                      <a:pt x="466" y="171"/>
                    </a:cubicBezTo>
                    <a:cubicBezTo>
                      <a:pt x="466" y="170"/>
                      <a:pt x="466" y="170"/>
                      <a:pt x="466" y="170"/>
                    </a:cubicBezTo>
                    <a:cubicBezTo>
                      <a:pt x="465" y="169"/>
                      <a:pt x="465" y="169"/>
                      <a:pt x="465" y="169"/>
                    </a:cubicBezTo>
                    <a:cubicBezTo>
                      <a:pt x="465" y="170"/>
                      <a:pt x="465" y="170"/>
                      <a:pt x="465" y="170"/>
                    </a:cubicBezTo>
                    <a:cubicBezTo>
                      <a:pt x="464" y="170"/>
                      <a:pt x="464" y="170"/>
                      <a:pt x="464" y="170"/>
                    </a:cubicBezTo>
                    <a:cubicBezTo>
                      <a:pt x="463" y="170"/>
                      <a:pt x="463" y="170"/>
                      <a:pt x="463" y="170"/>
                    </a:cubicBezTo>
                    <a:cubicBezTo>
                      <a:pt x="462" y="171"/>
                      <a:pt x="462" y="171"/>
                      <a:pt x="462" y="171"/>
                    </a:cubicBezTo>
                    <a:cubicBezTo>
                      <a:pt x="461" y="170"/>
                      <a:pt x="461" y="170"/>
                      <a:pt x="461" y="170"/>
                    </a:cubicBezTo>
                    <a:cubicBezTo>
                      <a:pt x="460" y="171"/>
                      <a:pt x="460" y="171"/>
                      <a:pt x="460" y="171"/>
                    </a:cubicBezTo>
                    <a:cubicBezTo>
                      <a:pt x="459" y="171"/>
                      <a:pt x="459" y="171"/>
                      <a:pt x="459" y="171"/>
                    </a:cubicBezTo>
                    <a:cubicBezTo>
                      <a:pt x="457" y="172"/>
                      <a:pt x="457" y="172"/>
                      <a:pt x="457" y="172"/>
                    </a:cubicBezTo>
                    <a:cubicBezTo>
                      <a:pt x="456" y="173"/>
                      <a:pt x="456" y="173"/>
                      <a:pt x="456" y="173"/>
                    </a:cubicBezTo>
                    <a:cubicBezTo>
                      <a:pt x="456" y="172"/>
                      <a:pt x="456" y="172"/>
                      <a:pt x="456" y="172"/>
                    </a:cubicBezTo>
                    <a:cubicBezTo>
                      <a:pt x="455" y="172"/>
                      <a:pt x="455" y="172"/>
                      <a:pt x="455" y="172"/>
                    </a:cubicBezTo>
                    <a:cubicBezTo>
                      <a:pt x="455" y="173"/>
                      <a:pt x="455" y="173"/>
                      <a:pt x="455" y="173"/>
                    </a:cubicBezTo>
                    <a:cubicBezTo>
                      <a:pt x="453" y="174"/>
                      <a:pt x="453" y="174"/>
                      <a:pt x="453" y="174"/>
                    </a:cubicBezTo>
                    <a:cubicBezTo>
                      <a:pt x="453" y="175"/>
                      <a:pt x="453" y="175"/>
                      <a:pt x="453" y="175"/>
                    </a:cubicBezTo>
                    <a:cubicBezTo>
                      <a:pt x="452" y="175"/>
                      <a:pt x="452" y="175"/>
                      <a:pt x="452" y="175"/>
                    </a:cubicBezTo>
                    <a:cubicBezTo>
                      <a:pt x="452" y="176"/>
                      <a:pt x="452" y="176"/>
                      <a:pt x="452" y="176"/>
                    </a:cubicBezTo>
                    <a:cubicBezTo>
                      <a:pt x="453" y="178"/>
                      <a:pt x="453" y="178"/>
                      <a:pt x="453" y="178"/>
                    </a:cubicBezTo>
                    <a:cubicBezTo>
                      <a:pt x="453" y="180"/>
                      <a:pt x="453" y="180"/>
                      <a:pt x="453" y="180"/>
                    </a:cubicBezTo>
                    <a:cubicBezTo>
                      <a:pt x="452" y="181"/>
                      <a:pt x="452" y="181"/>
                      <a:pt x="452" y="181"/>
                    </a:cubicBezTo>
                    <a:cubicBezTo>
                      <a:pt x="451" y="182"/>
                      <a:pt x="451" y="182"/>
                      <a:pt x="451" y="182"/>
                    </a:cubicBezTo>
                    <a:cubicBezTo>
                      <a:pt x="451" y="183"/>
                      <a:pt x="451" y="183"/>
                      <a:pt x="451" y="183"/>
                    </a:cubicBezTo>
                    <a:cubicBezTo>
                      <a:pt x="451" y="185"/>
                      <a:pt x="451" y="185"/>
                      <a:pt x="451" y="185"/>
                    </a:cubicBezTo>
                    <a:cubicBezTo>
                      <a:pt x="452" y="185"/>
                      <a:pt x="452" y="185"/>
                      <a:pt x="452" y="185"/>
                    </a:cubicBezTo>
                    <a:cubicBezTo>
                      <a:pt x="452" y="186"/>
                      <a:pt x="452" y="186"/>
                      <a:pt x="452" y="186"/>
                    </a:cubicBezTo>
                    <a:cubicBezTo>
                      <a:pt x="451" y="186"/>
                      <a:pt x="451" y="186"/>
                      <a:pt x="451" y="186"/>
                    </a:cubicBezTo>
                    <a:cubicBezTo>
                      <a:pt x="451" y="186"/>
                      <a:pt x="451" y="186"/>
                      <a:pt x="451" y="186"/>
                    </a:cubicBezTo>
                    <a:cubicBezTo>
                      <a:pt x="451" y="187"/>
                      <a:pt x="451" y="187"/>
                      <a:pt x="451" y="187"/>
                    </a:cubicBezTo>
                    <a:cubicBezTo>
                      <a:pt x="450" y="188"/>
                      <a:pt x="450" y="188"/>
                      <a:pt x="450" y="188"/>
                    </a:cubicBezTo>
                    <a:cubicBezTo>
                      <a:pt x="451" y="189"/>
                      <a:pt x="451" y="189"/>
                      <a:pt x="451" y="189"/>
                    </a:cubicBezTo>
                    <a:cubicBezTo>
                      <a:pt x="450" y="190"/>
                      <a:pt x="450" y="190"/>
                      <a:pt x="450" y="190"/>
                    </a:cubicBezTo>
                    <a:cubicBezTo>
                      <a:pt x="450" y="191"/>
                      <a:pt x="450" y="191"/>
                      <a:pt x="450" y="191"/>
                    </a:cubicBezTo>
                    <a:cubicBezTo>
                      <a:pt x="448" y="192"/>
                      <a:pt x="448" y="192"/>
                      <a:pt x="448" y="192"/>
                    </a:cubicBezTo>
                    <a:cubicBezTo>
                      <a:pt x="449" y="193"/>
                      <a:pt x="449" y="193"/>
                      <a:pt x="449" y="193"/>
                    </a:cubicBezTo>
                    <a:cubicBezTo>
                      <a:pt x="448" y="193"/>
                      <a:pt x="448" y="193"/>
                      <a:pt x="448" y="193"/>
                    </a:cubicBezTo>
                    <a:cubicBezTo>
                      <a:pt x="448" y="195"/>
                      <a:pt x="448" y="195"/>
                      <a:pt x="448" y="195"/>
                    </a:cubicBezTo>
                    <a:cubicBezTo>
                      <a:pt x="447" y="195"/>
                      <a:pt x="447" y="195"/>
                      <a:pt x="447" y="195"/>
                    </a:cubicBezTo>
                    <a:cubicBezTo>
                      <a:pt x="447" y="197"/>
                      <a:pt x="447" y="197"/>
                      <a:pt x="447" y="197"/>
                    </a:cubicBezTo>
                    <a:cubicBezTo>
                      <a:pt x="447" y="198"/>
                      <a:pt x="447" y="198"/>
                      <a:pt x="447" y="198"/>
                    </a:cubicBezTo>
                    <a:cubicBezTo>
                      <a:pt x="447" y="199"/>
                      <a:pt x="447" y="199"/>
                      <a:pt x="447" y="199"/>
                    </a:cubicBezTo>
                    <a:cubicBezTo>
                      <a:pt x="447" y="200"/>
                      <a:pt x="447" y="200"/>
                      <a:pt x="447" y="200"/>
                    </a:cubicBezTo>
                    <a:cubicBezTo>
                      <a:pt x="446" y="200"/>
                      <a:pt x="446" y="200"/>
                      <a:pt x="446" y="200"/>
                    </a:cubicBezTo>
                    <a:cubicBezTo>
                      <a:pt x="446" y="201"/>
                      <a:pt x="446" y="201"/>
                      <a:pt x="446" y="201"/>
                    </a:cubicBezTo>
                    <a:cubicBezTo>
                      <a:pt x="445" y="202"/>
                      <a:pt x="445" y="202"/>
                      <a:pt x="445" y="202"/>
                    </a:cubicBezTo>
                    <a:cubicBezTo>
                      <a:pt x="445" y="203"/>
                      <a:pt x="445" y="203"/>
                      <a:pt x="445" y="203"/>
                    </a:cubicBezTo>
                    <a:cubicBezTo>
                      <a:pt x="445" y="203"/>
                      <a:pt x="445" y="203"/>
                      <a:pt x="445" y="203"/>
                    </a:cubicBezTo>
                    <a:cubicBezTo>
                      <a:pt x="445" y="204"/>
                      <a:pt x="445" y="204"/>
                      <a:pt x="445" y="204"/>
                    </a:cubicBezTo>
                    <a:cubicBezTo>
                      <a:pt x="444" y="205"/>
                      <a:pt x="444" y="205"/>
                      <a:pt x="444" y="205"/>
                    </a:cubicBezTo>
                    <a:cubicBezTo>
                      <a:pt x="444" y="206"/>
                      <a:pt x="444" y="206"/>
                      <a:pt x="444" y="206"/>
                    </a:cubicBezTo>
                    <a:cubicBezTo>
                      <a:pt x="442" y="207"/>
                      <a:pt x="442" y="207"/>
                      <a:pt x="442" y="207"/>
                    </a:cubicBezTo>
                    <a:cubicBezTo>
                      <a:pt x="442" y="208"/>
                      <a:pt x="442" y="208"/>
                      <a:pt x="442" y="208"/>
                    </a:cubicBezTo>
                    <a:cubicBezTo>
                      <a:pt x="441" y="209"/>
                      <a:pt x="441" y="209"/>
                      <a:pt x="441" y="209"/>
                    </a:cubicBezTo>
                    <a:cubicBezTo>
                      <a:pt x="441" y="210"/>
                      <a:pt x="441" y="210"/>
                      <a:pt x="441" y="210"/>
                    </a:cubicBezTo>
                    <a:cubicBezTo>
                      <a:pt x="441" y="211"/>
                      <a:pt x="441" y="211"/>
                      <a:pt x="441" y="211"/>
                    </a:cubicBezTo>
                    <a:cubicBezTo>
                      <a:pt x="441" y="212"/>
                      <a:pt x="441" y="212"/>
                      <a:pt x="441" y="212"/>
                    </a:cubicBezTo>
                    <a:cubicBezTo>
                      <a:pt x="442" y="212"/>
                      <a:pt x="442" y="212"/>
                      <a:pt x="442" y="212"/>
                    </a:cubicBezTo>
                    <a:cubicBezTo>
                      <a:pt x="443" y="212"/>
                      <a:pt x="443" y="212"/>
                      <a:pt x="443" y="212"/>
                    </a:cubicBezTo>
                    <a:cubicBezTo>
                      <a:pt x="444" y="212"/>
                      <a:pt x="444" y="212"/>
                      <a:pt x="444" y="212"/>
                    </a:cubicBezTo>
                    <a:cubicBezTo>
                      <a:pt x="444" y="212"/>
                      <a:pt x="444" y="212"/>
                      <a:pt x="444" y="212"/>
                    </a:cubicBezTo>
                    <a:cubicBezTo>
                      <a:pt x="446" y="212"/>
                      <a:pt x="446" y="212"/>
                      <a:pt x="446" y="212"/>
                    </a:cubicBezTo>
                    <a:cubicBezTo>
                      <a:pt x="446" y="212"/>
                      <a:pt x="446" y="212"/>
                      <a:pt x="446" y="212"/>
                    </a:cubicBezTo>
                    <a:cubicBezTo>
                      <a:pt x="447" y="211"/>
                      <a:pt x="447" y="211"/>
                      <a:pt x="447" y="211"/>
                    </a:cubicBezTo>
                    <a:cubicBezTo>
                      <a:pt x="447" y="211"/>
                      <a:pt x="447" y="211"/>
                      <a:pt x="447" y="211"/>
                    </a:cubicBezTo>
                    <a:cubicBezTo>
                      <a:pt x="448" y="211"/>
                      <a:pt x="448" y="211"/>
                      <a:pt x="448" y="211"/>
                    </a:cubicBezTo>
                    <a:cubicBezTo>
                      <a:pt x="448" y="213"/>
                      <a:pt x="448" y="213"/>
                      <a:pt x="448" y="213"/>
                    </a:cubicBezTo>
                    <a:cubicBezTo>
                      <a:pt x="449" y="214"/>
                      <a:pt x="449" y="214"/>
                      <a:pt x="449" y="214"/>
                    </a:cubicBezTo>
                    <a:cubicBezTo>
                      <a:pt x="450" y="215"/>
                      <a:pt x="450" y="215"/>
                      <a:pt x="450" y="215"/>
                    </a:cubicBezTo>
                    <a:cubicBezTo>
                      <a:pt x="450" y="216"/>
                      <a:pt x="450" y="216"/>
                      <a:pt x="450" y="216"/>
                    </a:cubicBezTo>
                    <a:cubicBezTo>
                      <a:pt x="451" y="217"/>
                      <a:pt x="451" y="217"/>
                      <a:pt x="451" y="217"/>
                    </a:cubicBezTo>
                    <a:cubicBezTo>
                      <a:pt x="451" y="217"/>
                      <a:pt x="451" y="217"/>
                      <a:pt x="451" y="217"/>
                    </a:cubicBezTo>
                    <a:cubicBezTo>
                      <a:pt x="452" y="217"/>
                      <a:pt x="452" y="217"/>
                      <a:pt x="452" y="217"/>
                    </a:cubicBezTo>
                    <a:cubicBezTo>
                      <a:pt x="452" y="216"/>
                      <a:pt x="452" y="216"/>
                      <a:pt x="452" y="216"/>
                    </a:cubicBezTo>
                    <a:cubicBezTo>
                      <a:pt x="453" y="216"/>
                      <a:pt x="453" y="216"/>
                      <a:pt x="453" y="216"/>
                    </a:cubicBezTo>
                    <a:cubicBezTo>
                      <a:pt x="453" y="215"/>
                      <a:pt x="453" y="215"/>
                      <a:pt x="453" y="215"/>
                    </a:cubicBezTo>
                    <a:cubicBezTo>
                      <a:pt x="453" y="216"/>
                      <a:pt x="453" y="216"/>
                      <a:pt x="453" y="216"/>
                    </a:cubicBezTo>
                    <a:cubicBezTo>
                      <a:pt x="454" y="215"/>
                      <a:pt x="454" y="215"/>
                      <a:pt x="454" y="215"/>
                    </a:cubicBezTo>
                    <a:cubicBezTo>
                      <a:pt x="455" y="216"/>
                      <a:pt x="455" y="216"/>
                      <a:pt x="455" y="216"/>
                    </a:cubicBezTo>
                    <a:cubicBezTo>
                      <a:pt x="455" y="216"/>
                      <a:pt x="455" y="216"/>
                      <a:pt x="455" y="216"/>
                    </a:cubicBezTo>
                    <a:cubicBezTo>
                      <a:pt x="454" y="216"/>
                      <a:pt x="454" y="216"/>
                      <a:pt x="454" y="216"/>
                    </a:cubicBezTo>
                    <a:cubicBezTo>
                      <a:pt x="454" y="218"/>
                      <a:pt x="454" y="218"/>
                      <a:pt x="454" y="218"/>
                    </a:cubicBezTo>
                    <a:cubicBezTo>
                      <a:pt x="454" y="218"/>
                      <a:pt x="454" y="218"/>
                      <a:pt x="454" y="218"/>
                    </a:cubicBezTo>
                    <a:cubicBezTo>
                      <a:pt x="453" y="218"/>
                      <a:pt x="453" y="218"/>
                      <a:pt x="453" y="218"/>
                    </a:cubicBezTo>
                    <a:cubicBezTo>
                      <a:pt x="453" y="219"/>
                      <a:pt x="453" y="219"/>
                      <a:pt x="453" y="219"/>
                    </a:cubicBezTo>
                    <a:cubicBezTo>
                      <a:pt x="455" y="218"/>
                      <a:pt x="455" y="218"/>
                      <a:pt x="455" y="218"/>
                    </a:cubicBezTo>
                    <a:cubicBezTo>
                      <a:pt x="456" y="218"/>
                      <a:pt x="456" y="218"/>
                      <a:pt x="456" y="218"/>
                    </a:cubicBezTo>
                    <a:cubicBezTo>
                      <a:pt x="457" y="217"/>
                      <a:pt x="457" y="217"/>
                      <a:pt x="457" y="217"/>
                    </a:cubicBezTo>
                    <a:cubicBezTo>
                      <a:pt x="457" y="216"/>
                      <a:pt x="457" y="216"/>
                      <a:pt x="457" y="216"/>
                    </a:cubicBezTo>
                    <a:cubicBezTo>
                      <a:pt x="457" y="215"/>
                      <a:pt x="457" y="215"/>
                      <a:pt x="457" y="215"/>
                    </a:cubicBezTo>
                    <a:cubicBezTo>
                      <a:pt x="457" y="216"/>
                      <a:pt x="457" y="216"/>
                      <a:pt x="457" y="216"/>
                    </a:cubicBezTo>
                    <a:cubicBezTo>
                      <a:pt x="457" y="217"/>
                      <a:pt x="457" y="217"/>
                      <a:pt x="457" y="217"/>
                    </a:cubicBezTo>
                    <a:cubicBezTo>
                      <a:pt x="457" y="218"/>
                      <a:pt x="457" y="218"/>
                      <a:pt x="457" y="218"/>
                    </a:cubicBezTo>
                    <a:cubicBezTo>
                      <a:pt x="458" y="218"/>
                      <a:pt x="458" y="218"/>
                      <a:pt x="458" y="218"/>
                    </a:cubicBezTo>
                    <a:cubicBezTo>
                      <a:pt x="458" y="217"/>
                      <a:pt x="458" y="217"/>
                      <a:pt x="458" y="217"/>
                    </a:cubicBezTo>
                    <a:cubicBezTo>
                      <a:pt x="458" y="215"/>
                      <a:pt x="458" y="215"/>
                      <a:pt x="458" y="215"/>
                    </a:cubicBezTo>
                    <a:cubicBezTo>
                      <a:pt x="458" y="215"/>
                      <a:pt x="458" y="215"/>
                      <a:pt x="458" y="215"/>
                    </a:cubicBezTo>
                    <a:cubicBezTo>
                      <a:pt x="457" y="214"/>
                      <a:pt x="457" y="214"/>
                      <a:pt x="457" y="214"/>
                    </a:cubicBezTo>
                    <a:cubicBezTo>
                      <a:pt x="457" y="213"/>
                      <a:pt x="457" y="213"/>
                      <a:pt x="457" y="213"/>
                    </a:cubicBezTo>
                    <a:cubicBezTo>
                      <a:pt x="458" y="213"/>
                      <a:pt x="458" y="213"/>
                      <a:pt x="458" y="213"/>
                    </a:cubicBezTo>
                    <a:cubicBezTo>
                      <a:pt x="459" y="213"/>
                      <a:pt x="459" y="213"/>
                      <a:pt x="459" y="213"/>
                    </a:cubicBezTo>
                    <a:cubicBezTo>
                      <a:pt x="459" y="213"/>
                      <a:pt x="459" y="213"/>
                      <a:pt x="459" y="213"/>
                    </a:cubicBezTo>
                    <a:cubicBezTo>
                      <a:pt x="459" y="214"/>
                      <a:pt x="459" y="214"/>
                      <a:pt x="459" y="214"/>
                    </a:cubicBezTo>
                    <a:cubicBezTo>
                      <a:pt x="459" y="214"/>
                      <a:pt x="459" y="214"/>
                      <a:pt x="459" y="214"/>
                    </a:cubicBezTo>
                    <a:cubicBezTo>
                      <a:pt x="460" y="213"/>
                      <a:pt x="460" y="213"/>
                      <a:pt x="460" y="213"/>
                    </a:cubicBezTo>
                    <a:cubicBezTo>
                      <a:pt x="461" y="213"/>
                      <a:pt x="461" y="213"/>
                      <a:pt x="461" y="213"/>
                    </a:cubicBezTo>
                    <a:cubicBezTo>
                      <a:pt x="462" y="213"/>
                      <a:pt x="462" y="213"/>
                      <a:pt x="462" y="213"/>
                    </a:cubicBezTo>
                    <a:cubicBezTo>
                      <a:pt x="463" y="213"/>
                      <a:pt x="463" y="213"/>
                      <a:pt x="463" y="213"/>
                    </a:cubicBezTo>
                    <a:cubicBezTo>
                      <a:pt x="464" y="213"/>
                      <a:pt x="464" y="213"/>
                      <a:pt x="464" y="213"/>
                    </a:cubicBezTo>
                    <a:cubicBezTo>
                      <a:pt x="464" y="214"/>
                      <a:pt x="464" y="214"/>
                      <a:pt x="464" y="214"/>
                    </a:cubicBezTo>
                    <a:cubicBezTo>
                      <a:pt x="465" y="215"/>
                      <a:pt x="465" y="215"/>
                      <a:pt x="465" y="215"/>
                    </a:cubicBezTo>
                    <a:cubicBezTo>
                      <a:pt x="465" y="215"/>
                      <a:pt x="465" y="215"/>
                      <a:pt x="465" y="215"/>
                    </a:cubicBezTo>
                    <a:cubicBezTo>
                      <a:pt x="467" y="215"/>
                      <a:pt x="467" y="215"/>
                      <a:pt x="467" y="215"/>
                    </a:cubicBezTo>
                    <a:cubicBezTo>
                      <a:pt x="467" y="216"/>
                      <a:pt x="467" y="216"/>
                      <a:pt x="467" y="216"/>
                    </a:cubicBezTo>
                    <a:cubicBezTo>
                      <a:pt x="469" y="216"/>
                      <a:pt x="469" y="216"/>
                      <a:pt x="469" y="216"/>
                    </a:cubicBezTo>
                    <a:cubicBezTo>
                      <a:pt x="469" y="217"/>
                      <a:pt x="469" y="217"/>
                      <a:pt x="469" y="217"/>
                    </a:cubicBezTo>
                    <a:cubicBezTo>
                      <a:pt x="470" y="217"/>
                      <a:pt x="470" y="217"/>
                      <a:pt x="470" y="217"/>
                    </a:cubicBezTo>
                    <a:cubicBezTo>
                      <a:pt x="470" y="218"/>
                      <a:pt x="470" y="218"/>
                      <a:pt x="470" y="218"/>
                    </a:cubicBezTo>
                    <a:cubicBezTo>
                      <a:pt x="471" y="218"/>
                      <a:pt x="471" y="218"/>
                      <a:pt x="471" y="218"/>
                    </a:cubicBezTo>
                    <a:cubicBezTo>
                      <a:pt x="472" y="219"/>
                      <a:pt x="472" y="219"/>
                      <a:pt x="472" y="219"/>
                    </a:cubicBezTo>
                    <a:cubicBezTo>
                      <a:pt x="471" y="220"/>
                      <a:pt x="471" y="220"/>
                      <a:pt x="471" y="220"/>
                    </a:cubicBezTo>
                    <a:cubicBezTo>
                      <a:pt x="471" y="220"/>
                      <a:pt x="471" y="220"/>
                      <a:pt x="471" y="220"/>
                    </a:cubicBezTo>
                    <a:cubicBezTo>
                      <a:pt x="471" y="221"/>
                      <a:pt x="471" y="221"/>
                      <a:pt x="471" y="221"/>
                    </a:cubicBezTo>
                    <a:cubicBezTo>
                      <a:pt x="471" y="222"/>
                      <a:pt x="471" y="222"/>
                      <a:pt x="471" y="222"/>
                    </a:cubicBezTo>
                    <a:cubicBezTo>
                      <a:pt x="472" y="222"/>
                      <a:pt x="472" y="222"/>
                      <a:pt x="472" y="222"/>
                    </a:cubicBezTo>
                    <a:cubicBezTo>
                      <a:pt x="473" y="223"/>
                      <a:pt x="473" y="223"/>
                      <a:pt x="473" y="223"/>
                    </a:cubicBezTo>
                    <a:cubicBezTo>
                      <a:pt x="473" y="224"/>
                      <a:pt x="473" y="224"/>
                      <a:pt x="473" y="224"/>
                    </a:cubicBezTo>
                    <a:cubicBezTo>
                      <a:pt x="473" y="224"/>
                      <a:pt x="473" y="224"/>
                      <a:pt x="473" y="224"/>
                    </a:cubicBezTo>
                    <a:cubicBezTo>
                      <a:pt x="473" y="225"/>
                      <a:pt x="473" y="225"/>
                      <a:pt x="473" y="225"/>
                    </a:cubicBezTo>
                    <a:cubicBezTo>
                      <a:pt x="474" y="226"/>
                      <a:pt x="474" y="226"/>
                      <a:pt x="474" y="226"/>
                    </a:cubicBezTo>
                    <a:cubicBezTo>
                      <a:pt x="474" y="226"/>
                      <a:pt x="474" y="226"/>
                      <a:pt x="474" y="226"/>
                    </a:cubicBezTo>
                    <a:cubicBezTo>
                      <a:pt x="475" y="225"/>
                      <a:pt x="475" y="225"/>
                      <a:pt x="475" y="225"/>
                    </a:cubicBezTo>
                    <a:cubicBezTo>
                      <a:pt x="475" y="226"/>
                      <a:pt x="475" y="226"/>
                      <a:pt x="475" y="226"/>
                    </a:cubicBezTo>
                    <a:cubicBezTo>
                      <a:pt x="475" y="227"/>
                      <a:pt x="475" y="227"/>
                      <a:pt x="475" y="227"/>
                    </a:cubicBezTo>
                    <a:cubicBezTo>
                      <a:pt x="475" y="228"/>
                      <a:pt x="475" y="228"/>
                      <a:pt x="475" y="228"/>
                    </a:cubicBezTo>
                    <a:cubicBezTo>
                      <a:pt x="476" y="228"/>
                      <a:pt x="476" y="228"/>
                      <a:pt x="476" y="228"/>
                    </a:cubicBezTo>
                    <a:cubicBezTo>
                      <a:pt x="475" y="229"/>
                      <a:pt x="475" y="229"/>
                      <a:pt x="475" y="229"/>
                    </a:cubicBezTo>
                    <a:cubicBezTo>
                      <a:pt x="475" y="229"/>
                      <a:pt x="475" y="229"/>
                      <a:pt x="475" y="229"/>
                    </a:cubicBezTo>
                    <a:cubicBezTo>
                      <a:pt x="475" y="230"/>
                      <a:pt x="475" y="230"/>
                      <a:pt x="475" y="230"/>
                    </a:cubicBezTo>
                    <a:cubicBezTo>
                      <a:pt x="475" y="231"/>
                      <a:pt x="475" y="231"/>
                      <a:pt x="475" y="231"/>
                    </a:cubicBezTo>
                    <a:cubicBezTo>
                      <a:pt x="475" y="231"/>
                      <a:pt x="475" y="231"/>
                      <a:pt x="475" y="231"/>
                    </a:cubicBezTo>
                    <a:cubicBezTo>
                      <a:pt x="475" y="231"/>
                      <a:pt x="475" y="231"/>
                      <a:pt x="475" y="231"/>
                    </a:cubicBezTo>
                    <a:cubicBezTo>
                      <a:pt x="475" y="232"/>
                      <a:pt x="475" y="232"/>
                      <a:pt x="475" y="232"/>
                    </a:cubicBezTo>
                    <a:cubicBezTo>
                      <a:pt x="475" y="232"/>
                      <a:pt x="475" y="232"/>
                      <a:pt x="475" y="232"/>
                    </a:cubicBezTo>
                    <a:cubicBezTo>
                      <a:pt x="475" y="233"/>
                      <a:pt x="475" y="233"/>
                      <a:pt x="475" y="233"/>
                    </a:cubicBezTo>
                    <a:cubicBezTo>
                      <a:pt x="476" y="235"/>
                      <a:pt x="476" y="235"/>
                      <a:pt x="476" y="235"/>
                    </a:cubicBezTo>
                    <a:cubicBezTo>
                      <a:pt x="475" y="235"/>
                      <a:pt x="475" y="235"/>
                      <a:pt x="475" y="235"/>
                    </a:cubicBezTo>
                    <a:cubicBezTo>
                      <a:pt x="476" y="237"/>
                      <a:pt x="476" y="237"/>
                      <a:pt x="476" y="237"/>
                    </a:cubicBezTo>
                    <a:cubicBezTo>
                      <a:pt x="476" y="237"/>
                      <a:pt x="476" y="237"/>
                      <a:pt x="476" y="237"/>
                    </a:cubicBezTo>
                    <a:cubicBezTo>
                      <a:pt x="476" y="238"/>
                      <a:pt x="476" y="238"/>
                      <a:pt x="476" y="238"/>
                    </a:cubicBezTo>
                    <a:cubicBezTo>
                      <a:pt x="477" y="241"/>
                      <a:pt x="477" y="241"/>
                      <a:pt x="477" y="241"/>
                    </a:cubicBezTo>
                    <a:cubicBezTo>
                      <a:pt x="477" y="241"/>
                      <a:pt x="477" y="241"/>
                      <a:pt x="477" y="241"/>
                    </a:cubicBezTo>
                    <a:cubicBezTo>
                      <a:pt x="478" y="240"/>
                      <a:pt x="478" y="240"/>
                      <a:pt x="478" y="240"/>
                    </a:cubicBezTo>
                    <a:cubicBezTo>
                      <a:pt x="478" y="241"/>
                      <a:pt x="478" y="241"/>
                      <a:pt x="478" y="241"/>
                    </a:cubicBezTo>
                    <a:cubicBezTo>
                      <a:pt x="477" y="242"/>
                      <a:pt x="477" y="242"/>
                      <a:pt x="477" y="242"/>
                    </a:cubicBezTo>
                    <a:cubicBezTo>
                      <a:pt x="477" y="242"/>
                      <a:pt x="477" y="242"/>
                      <a:pt x="477" y="242"/>
                    </a:cubicBezTo>
                    <a:cubicBezTo>
                      <a:pt x="478" y="243"/>
                      <a:pt x="478" y="243"/>
                      <a:pt x="478" y="243"/>
                    </a:cubicBezTo>
                    <a:cubicBezTo>
                      <a:pt x="478" y="243"/>
                      <a:pt x="478" y="243"/>
                      <a:pt x="478" y="243"/>
                    </a:cubicBezTo>
                    <a:cubicBezTo>
                      <a:pt x="479" y="244"/>
                      <a:pt x="479" y="244"/>
                      <a:pt x="479" y="244"/>
                    </a:cubicBezTo>
                    <a:cubicBezTo>
                      <a:pt x="479" y="245"/>
                      <a:pt x="479" y="245"/>
                      <a:pt x="479" y="245"/>
                    </a:cubicBezTo>
                    <a:cubicBezTo>
                      <a:pt x="479" y="246"/>
                      <a:pt x="479" y="246"/>
                      <a:pt x="479" y="246"/>
                    </a:cubicBezTo>
                    <a:cubicBezTo>
                      <a:pt x="479" y="246"/>
                      <a:pt x="479" y="246"/>
                      <a:pt x="479" y="246"/>
                    </a:cubicBezTo>
                    <a:cubicBezTo>
                      <a:pt x="480" y="248"/>
                      <a:pt x="480" y="248"/>
                      <a:pt x="480" y="248"/>
                    </a:cubicBezTo>
                    <a:cubicBezTo>
                      <a:pt x="480" y="248"/>
                      <a:pt x="480" y="248"/>
                      <a:pt x="480" y="248"/>
                    </a:cubicBezTo>
                    <a:cubicBezTo>
                      <a:pt x="480" y="249"/>
                      <a:pt x="480" y="249"/>
                      <a:pt x="480" y="249"/>
                    </a:cubicBezTo>
                    <a:cubicBezTo>
                      <a:pt x="480" y="250"/>
                      <a:pt x="480" y="250"/>
                      <a:pt x="480" y="250"/>
                    </a:cubicBezTo>
                    <a:cubicBezTo>
                      <a:pt x="480" y="251"/>
                      <a:pt x="480" y="251"/>
                      <a:pt x="480" y="251"/>
                    </a:cubicBezTo>
                    <a:cubicBezTo>
                      <a:pt x="480" y="252"/>
                      <a:pt x="480" y="252"/>
                      <a:pt x="480" y="252"/>
                    </a:cubicBezTo>
                    <a:cubicBezTo>
                      <a:pt x="480" y="253"/>
                      <a:pt x="480" y="253"/>
                      <a:pt x="480" y="253"/>
                    </a:cubicBezTo>
                    <a:cubicBezTo>
                      <a:pt x="479" y="254"/>
                      <a:pt x="479" y="254"/>
                      <a:pt x="479" y="254"/>
                    </a:cubicBezTo>
                    <a:cubicBezTo>
                      <a:pt x="479" y="255"/>
                      <a:pt x="479" y="255"/>
                      <a:pt x="479" y="255"/>
                    </a:cubicBezTo>
                    <a:cubicBezTo>
                      <a:pt x="479" y="256"/>
                      <a:pt x="479" y="256"/>
                      <a:pt x="479" y="256"/>
                    </a:cubicBezTo>
                    <a:cubicBezTo>
                      <a:pt x="479" y="258"/>
                      <a:pt x="479" y="258"/>
                      <a:pt x="479" y="258"/>
                    </a:cubicBezTo>
                    <a:cubicBezTo>
                      <a:pt x="479" y="258"/>
                      <a:pt x="479" y="258"/>
                      <a:pt x="479" y="258"/>
                    </a:cubicBezTo>
                    <a:cubicBezTo>
                      <a:pt x="479" y="259"/>
                      <a:pt x="479" y="259"/>
                      <a:pt x="479" y="259"/>
                    </a:cubicBezTo>
                    <a:cubicBezTo>
                      <a:pt x="478" y="260"/>
                      <a:pt x="478" y="260"/>
                      <a:pt x="478" y="260"/>
                    </a:cubicBezTo>
                    <a:cubicBezTo>
                      <a:pt x="478" y="261"/>
                      <a:pt x="478" y="261"/>
                      <a:pt x="478" y="261"/>
                    </a:cubicBezTo>
                    <a:cubicBezTo>
                      <a:pt x="477" y="262"/>
                      <a:pt x="477" y="262"/>
                      <a:pt x="477" y="262"/>
                    </a:cubicBezTo>
                    <a:cubicBezTo>
                      <a:pt x="478" y="262"/>
                      <a:pt x="478" y="262"/>
                      <a:pt x="478" y="262"/>
                    </a:cubicBezTo>
                    <a:cubicBezTo>
                      <a:pt x="478" y="263"/>
                      <a:pt x="478" y="263"/>
                      <a:pt x="478" y="263"/>
                    </a:cubicBezTo>
                    <a:cubicBezTo>
                      <a:pt x="477" y="263"/>
                      <a:pt x="477" y="263"/>
                      <a:pt x="477" y="263"/>
                    </a:cubicBezTo>
                    <a:cubicBezTo>
                      <a:pt x="478" y="265"/>
                      <a:pt x="478" y="265"/>
                      <a:pt x="478" y="265"/>
                    </a:cubicBezTo>
                    <a:cubicBezTo>
                      <a:pt x="477" y="266"/>
                      <a:pt x="477" y="266"/>
                      <a:pt x="477" y="266"/>
                    </a:cubicBezTo>
                    <a:cubicBezTo>
                      <a:pt x="477" y="267"/>
                      <a:pt x="477" y="267"/>
                      <a:pt x="477" y="267"/>
                    </a:cubicBezTo>
                    <a:cubicBezTo>
                      <a:pt x="477" y="267"/>
                      <a:pt x="477" y="267"/>
                      <a:pt x="477" y="267"/>
                    </a:cubicBezTo>
                    <a:cubicBezTo>
                      <a:pt x="477" y="268"/>
                      <a:pt x="477" y="268"/>
                      <a:pt x="477" y="268"/>
                    </a:cubicBezTo>
                    <a:cubicBezTo>
                      <a:pt x="476" y="269"/>
                      <a:pt x="476" y="269"/>
                      <a:pt x="476" y="269"/>
                    </a:cubicBezTo>
                    <a:cubicBezTo>
                      <a:pt x="476" y="270"/>
                      <a:pt x="476" y="270"/>
                      <a:pt x="476" y="270"/>
                    </a:cubicBezTo>
                    <a:cubicBezTo>
                      <a:pt x="475" y="271"/>
                      <a:pt x="475" y="271"/>
                      <a:pt x="475" y="271"/>
                    </a:cubicBezTo>
                    <a:cubicBezTo>
                      <a:pt x="475" y="272"/>
                      <a:pt x="475" y="272"/>
                      <a:pt x="475" y="272"/>
                    </a:cubicBezTo>
                    <a:cubicBezTo>
                      <a:pt x="474" y="273"/>
                      <a:pt x="474" y="273"/>
                      <a:pt x="474" y="273"/>
                    </a:cubicBezTo>
                    <a:cubicBezTo>
                      <a:pt x="473" y="276"/>
                      <a:pt x="473" y="276"/>
                      <a:pt x="473" y="276"/>
                    </a:cubicBezTo>
                    <a:cubicBezTo>
                      <a:pt x="473" y="276"/>
                      <a:pt x="473" y="276"/>
                      <a:pt x="473" y="276"/>
                    </a:cubicBezTo>
                    <a:cubicBezTo>
                      <a:pt x="473" y="277"/>
                      <a:pt x="473" y="277"/>
                      <a:pt x="473" y="277"/>
                    </a:cubicBezTo>
                    <a:cubicBezTo>
                      <a:pt x="473" y="278"/>
                      <a:pt x="473" y="278"/>
                      <a:pt x="473" y="278"/>
                    </a:cubicBezTo>
                    <a:cubicBezTo>
                      <a:pt x="473" y="278"/>
                      <a:pt x="473" y="278"/>
                      <a:pt x="473" y="278"/>
                    </a:cubicBezTo>
                    <a:cubicBezTo>
                      <a:pt x="472" y="279"/>
                      <a:pt x="472" y="279"/>
                      <a:pt x="472" y="279"/>
                    </a:cubicBezTo>
                    <a:cubicBezTo>
                      <a:pt x="472" y="280"/>
                      <a:pt x="472" y="280"/>
                      <a:pt x="472" y="280"/>
                    </a:cubicBezTo>
                    <a:cubicBezTo>
                      <a:pt x="471" y="280"/>
                      <a:pt x="471" y="280"/>
                      <a:pt x="471" y="280"/>
                    </a:cubicBezTo>
                    <a:cubicBezTo>
                      <a:pt x="471" y="281"/>
                      <a:pt x="471" y="281"/>
                      <a:pt x="471" y="281"/>
                    </a:cubicBezTo>
                    <a:cubicBezTo>
                      <a:pt x="470" y="281"/>
                      <a:pt x="470" y="281"/>
                      <a:pt x="470" y="281"/>
                    </a:cubicBezTo>
                    <a:cubicBezTo>
                      <a:pt x="471" y="282"/>
                      <a:pt x="471" y="282"/>
                      <a:pt x="471" y="282"/>
                    </a:cubicBezTo>
                    <a:cubicBezTo>
                      <a:pt x="470" y="283"/>
                      <a:pt x="470" y="283"/>
                      <a:pt x="470" y="283"/>
                    </a:cubicBezTo>
                    <a:cubicBezTo>
                      <a:pt x="470" y="283"/>
                      <a:pt x="470" y="283"/>
                      <a:pt x="470" y="283"/>
                    </a:cubicBezTo>
                    <a:cubicBezTo>
                      <a:pt x="469" y="283"/>
                      <a:pt x="469" y="283"/>
                      <a:pt x="469" y="283"/>
                    </a:cubicBezTo>
                    <a:cubicBezTo>
                      <a:pt x="469" y="284"/>
                      <a:pt x="469" y="284"/>
                      <a:pt x="469" y="284"/>
                    </a:cubicBezTo>
                    <a:cubicBezTo>
                      <a:pt x="469" y="285"/>
                      <a:pt x="469" y="285"/>
                      <a:pt x="469" y="285"/>
                    </a:cubicBezTo>
                    <a:cubicBezTo>
                      <a:pt x="468" y="285"/>
                      <a:pt x="468" y="285"/>
                      <a:pt x="468" y="285"/>
                    </a:cubicBezTo>
                    <a:cubicBezTo>
                      <a:pt x="469" y="286"/>
                      <a:pt x="469" y="286"/>
                      <a:pt x="469" y="286"/>
                    </a:cubicBezTo>
                    <a:cubicBezTo>
                      <a:pt x="467" y="287"/>
                      <a:pt x="467" y="287"/>
                      <a:pt x="467" y="287"/>
                    </a:cubicBezTo>
                    <a:cubicBezTo>
                      <a:pt x="466" y="288"/>
                      <a:pt x="466" y="288"/>
                      <a:pt x="466" y="288"/>
                    </a:cubicBezTo>
                    <a:cubicBezTo>
                      <a:pt x="466" y="288"/>
                      <a:pt x="466" y="288"/>
                      <a:pt x="466" y="288"/>
                    </a:cubicBezTo>
                    <a:cubicBezTo>
                      <a:pt x="466" y="289"/>
                      <a:pt x="466" y="289"/>
                      <a:pt x="466" y="289"/>
                    </a:cubicBezTo>
                    <a:cubicBezTo>
                      <a:pt x="464" y="289"/>
                      <a:pt x="464" y="289"/>
                      <a:pt x="464" y="289"/>
                    </a:cubicBezTo>
                    <a:cubicBezTo>
                      <a:pt x="463" y="290"/>
                      <a:pt x="463" y="290"/>
                      <a:pt x="463" y="290"/>
                    </a:cubicBezTo>
                    <a:cubicBezTo>
                      <a:pt x="463" y="290"/>
                      <a:pt x="463" y="290"/>
                      <a:pt x="463" y="290"/>
                    </a:cubicBezTo>
                    <a:cubicBezTo>
                      <a:pt x="462" y="290"/>
                      <a:pt x="462" y="290"/>
                      <a:pt x="462" y="290"/>
                    </a:cubicBezTo>
                    <a:cubicBezTo>
                      <a:pt x="461" y="289"/>
                      <a:pt x="461" y="289"/>
                      <a:pt x="461" y="289"/>
                    </a:cubicBezTo>
                    <a:cubicBezTo>
                      <a:pt x="460" y="289"/>
                      <a:pt x="460" y="289"/>
                      <a:pt x="460" y="289"/>
                    </a:cubicBezTo>
                    <a:cubicBezTo>
                      <a:pt x="460" y="287"/>
                      <a:pt x="460" y="287"/>
                      <a:pt x="460" y="287"/>
                    </a:cubicBezTo>
                    <a:cubicBezTo>
                      <a:pt x="459" y="287"/>
                      <a:pt x="459" y="287"/>
                      <a:pt x="459" y="287"/>
                    </a:cubicBezTo>
                    <a:cubicBezTo>
                      <a:pt x="458" y="287"/>
                      <a:pt x="458" y="287"/>
                      <a:pt x="458" y="287"/>
                    </a:cubicBezTo>
                    <a:cubicBezTo>
                      <a:pt x="457" y="287"/>
                      <a:pt x="457" y="287"/>
                      <a:pt x="457" y="287"/>
                    </a:cubicBezTo>
                    <a:cubicBezTo>
                      <a:pt x="457" y="287"/>
                      <a:pt x="457" y="287"/>
                      <a:pt x="457" y="287"/>
                    </a:cubicBezTo>
                    <a:cubicBezTo>
                      <a:pt x="457" y="288"/>
                      <a:pt x="457" y="288"/>
                      <a:pt x="457" y="288"/>
                    </a:cubicBezTo>
                    <a:cubicBezTo>
                      <a:pt x="456" y="289"/>
                      <a:pt x="456" y="289"/>
                      <a:pt x="456" y="289"/>
                    </a:cubicBezTo>
                    <a:cubicBezTo>
                      <a:pt x="456" y="290"/>
                      <a:pt x="456" y="290"/>
                      <a:pt x="456" y="290"/>
                    </a:cubicBezTo>
                    <a:cubicBezTo>
                      <a:pt x="455" y="290"/>
                      <a:pt x="455" y="290"/>
                      <a:pt x="455" y="290"/>
                    </a:cubicBezTo>
                    <a:cubicBezTo>
                      <a:pt x="455" y="292"/>
                      <a:pt x="455" y="292"/>
                      <a:pt x="455" y="292"/>
                    </a:cubicBezTo>
                    <a:cubicBezTo>
                      <a:pt x="455" y="291"/>
                      <a:pt x="455" y="291"/>
                      <a:pt x="455" y="291"/>
                    </a:cubicBezTo>
                    <a:cubicBezTo>
                      <a:pt x="453" y="292"/>
                      <a:pt x="453" y="292"/>
                      <a:pt x="453" y="292"/>
                    </a:cubicBezTo>
                    <a:cubicBezTo>
                      <a:pt x="453" y="293"/>
                      <a:pt x="453" y="293"/>
                      <a:pt x="453" y="293"/>
                    </a:cubicBezTo>
                    <a:cubicBezTo>
                      <a:pt x="453" y="293"/>
                      <a:pt x="453" y="293"/>
                      <a:pt x="453" y="293"/>
                    </a:cubicBezTo>
                    <a:close/>
                    <a:moveTo>
                      <a:pt x="147" y="296"/>
                    </a:moveTo>
                    <a:cubicBezTo>
                      <a:pt x="146" y="295"/>
                      <a:pt x="146" y="295"/>
                      <a:pt x="146" y="295"/>
                    </a:cubicBezTo>
                    <a:cubicBezTo>
                      <a:pt x="140" y="296"/>
                      <a:pt x="140" y="296"/>
                      <a:pt x="140" y="296"/>
                    </a:cubicBezTo>
                    <a:cubicBezTo>
                      <a:pt x="147" y="296"/>
                      <a:pt x="147" y="296"/>
                      <a:pt x="147" y="296"/>
                    </a:cubicBezTo>
                    <a:close/>
                    <a:moveTo>
                      <a:pt x="518" y="279"/>
                    </a:moveTo>
                    <a:cubicBezTo>
                      <a:pt x="519" y="279"/>
                      <a:pt x="519" y="279"/>
                      <a:pt x="519" y="279"/>
                    </a:cubicBezTo>
                    <a:cubicBezTo>
                      <a:pt x="519" y="278"/>
                      <a:pt x="519" y="278"/>
                      <a:pt x="519" y="278"/>
                    </a:cubicBezTo>
                    <a:cubicBezTo>
                      <a:pt x="520" y="278"/>
                      <a:pt x="520" y="278"/>
                      <a:pt x="520" y="278"/>
                    </a:cubicBezTo>
                    <a:cubicBezTo>
                      <a:pt x="519" y="278"/>
                      <a:pt x="519" y="278"/>
                      <a:pt x="519" y="278"/>
                    </a:cubicBezTo>
                    <a:cubicBezTo>
                      <a:pt x="518" y="279"/>
                      <a:pt x="518" y="279"/>
                      <a:pt x="518" y="279"/>
                    </a:cubicBezTo>
                    <a:close/>
                    <a:moveTo>
                      <a:pt x="29" y="41"/>
                    </a:move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31" y="36"/>
                      <a:pt x="31" y="36"/>
                      <a:pt x="31" y="36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4" y="37"/>
                      <a:pt x="24" y="37"/>
                      <a:pt x="24" y="37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22" y="40"/>
                      <a:pt x="22" y="40"/>
                      <a:pt x="22" y="40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7" y="40"/>
                      <a:pt x="27" y="40"/>
                      <a:pt x="27" y="40"/>
                    </a:cubicBezTo>
                    <a:cubicBezTo>
                      <a:pt x="27" y="40"/>
                      <a:pt x="27" y="40"/>
                      <a:pt x="27" y="40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1"/>
                      <a:pt x="29" y="41"/>
                      <a:pt x="29" y="41"/>
                    </a:cubicBezTo>
                    <a:close/>
                    <a:moveTo>
                      <a:pt x="36" y="29"/>
                    </a:moveTo>
                    <a:cubicBezTo>
                      <a:pt x="36" y="29"/>
                      <a:pt x="36" y="29"/>
                      <a:pt x="36" y="29"/>
                    </a:cubicBezTo>
                    <a:cubicBezTo>
                      <a:pt x="37" y="28"/>
                      <a:pt x="37" y="28"/>
                      <a:pt x="37" y="28"/>
                    </a:cubicBezTo>
                    <a:cubicBezTo>
                      <a:pt x="37" y="28"/>
                      <a:pt x="37" y="28"/>
                      <a:pt x="37" y="28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0"/>
                      <a:pt x="36" y="29"/>
                      <a:pt x="36" y="29"/>
                    </a:cubicBezTo>
                    <a:close/>
                    <a:moveTo>
                      <a:pt x="34" y="45"/>
                    </a:moveTo>
                    <a:cubicBezTo>
                      <a:pt x="34" y="45"/>
                      <a:pt x="34" y="45"/>
                      <a:pt x="34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36" y="44"/>
                      <a:pt x="36" y="44"/>
                      <a:pt x="36" y="44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37" y="42"/>
                      <a:pt x="37" y="42"/>
                      <a:pt x="37" y="42"/>
                    </a:cubicBezTo>
                    <a:cubicBezTo>
                      <a:pt x="36" y="41"/>
                      <a:pt x="36" y="41"/>
                      <a:pt x="36" y="41"/>
                    </a:cubicBezTo>
                    <a:cubicBezTo>
                      <a:pt x="36" y="41"/>
                      <a:pt x="36" y="41"/>
                      <a:pt x="36" y="41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39" y="39"/>
                      <a:pt x="39" y="39"/>
                      <a:pt x="39" y="39"/>
                    </a:cubicBezTo>
                    <a:cubicBezTo>
                      <a:pt x="39" y="39"/>
                      <a:pt x="39" y="39"/>
                      <a:pt x="39" y="3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38"/>
                      <a:pt x="38" y="38"/>
                      <a:pt x="38" y="38"/>
                    </a:cubicBezTo>
                    <a:cubicBezTo>
                      <a:pt x="38" y="38"/>
                      <a:pt x="38" y="38"/>
                      <a:pt x="38" y="38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40" y="37"/>
                      <a:pt x="40" y="37"/>
                      <a:pt x="40" y="37"/>
                    </a:cubicBezTo>
                    <a:cubicBezTo>
                      <a:pt x="40" y="37"/>
                      <a:pt x="40" y="37"/>
                      <a:pt x="40" y="37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5"/>
                      <a:pt x="41" y="35"/>
                      <a:pt x="41" y="35"/>
                    </a:cubicBezTo>
                    <a:cubicBezTo>
                      <a:pt x="41" y="35"/>
                      <a:pt x="41" y="35"/>
                      <a:pt x="41" y="35"/>
                    </a:cubicBezTo>
                    <a:cubicBezTo>
                      <a:pt x="40" y="34"/>
                      <a:pt x="40" y="34"/>
                      <a:pt x="40" y="34"/>
                    </a:cubicBezTo>
                    <a:cubicBezTo>
                      <a:pt x="40" y="34"/>
                      <a:pt x="40" y="34"/>
                      <a:pt x="40" y="34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8" y="31"/>
                      <a:pt x="38" y="31"/>
                      <a:pt x="38" y="31"/>
                    </a:cubicBezTo>
                    <a:cubicBezTo>
                      <a:pt x="38" y="31"/>
                      <a:pt x="38" y="31"/>
                      <a:pt x="38" y="31"/>
                    </a:cubicBezTo>
                    <a:cubicBezTo>
                      <a:pt x="37" y="32"/>
                      <a:pt x="37" y="32"/>
                      <a:pt x="37" y="32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7" y="32"/>
                      <a:pt x="37" y="32"/>
                      <a:pt x="37" y="32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4" y="38"/>
                      <a:pt x="34" y="38"/>
                      <a:pt x="34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1" y="39"/>
                      <a:pt x="31" y="39"/>
                      <a:pt x="31" y="39"/>
                    </a:cubicBezTo>
                    <a:cubicBezTo>
                      <a:pt x="31" y="39"/>
                      <a:pt x="31" y="39"/>
                      <a:pt x="31" y="39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2" y="40"/>
                      <a:pt x="32" y="40"/>
                      <a:pt x="32" y="40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31" y="44"/>
                      <a:pt x="31" y="44"/>
                      <a:pt x="31" y="44"/>
                    </a:cubicBezTo>
                    <a:cubicBezTo>
                      <a:pt x="31" y="44"/>
                      <a:pt x="31" y="44"/>
                      <a:pt x="31" y="44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3" y="43"/>
                      <a:pt x="33" y="43"/>
                      <a:pt x="33" y="43"/>
                    </a:cubicBezTo>
                    <a:cubicBezTo>
                      <a:pt x="33" y="43"/>
                      <a:pt x="33" y="43"/>
                      <a:pt x="33" y="43"/>
                    </a:cubicBezTo>
                    <a:cubicBezTo>
                      <a:pt x="34" y="44"/>
                      <a:pt x="34" y="44"/>
                      <a:pt x="34" y="44"/>
                    </a:cubicBezTo>
                    <a:cubicBezTo>
                      <a:pt x="34" y="45"/>
                      <a:pt x="34" y="45"/>
                      <a:pt x="34" y="45"/>
                    </a:cubicBezTo>
                    <a:close/>
                    <a:moveTo>
                      <a:pt x="40" y="44"/>
                    </a:moveTo>
                    <a:cubicBezTo>
                      <a:pt x="40" y="43"/>
                      <a:pt x="40" y="43"/>
                      <a:pt x="40" y="43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0" y="42"/>
                      <a:pt x="40" y="42"/>
                      <a:pt x="40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8" y="42"/>
                      <a:pt x="38" y="42"/>
                      <a:pt x="38" y="42"/>
                    </a:cubicBezTo>
                    <a:cubicBezTo>
                      <a:pt x="38" y="43"/>
                      <a:pt x="38" y="43"/>
                      <a:pt x="38" y="43"/>
                    </a:cubicBezTo>
                    <a:cubicBezTo>
                      <a:pt x="38" y="43"/>
                      <a:pt x="38" y="43"/>
                      <a:pt x="38" y="43"/>
                    </a:cubicBezTo>
                    <a:cubicBezTo>
                      <a:pt x="40" y="44"/>
                      <a:pt x="40" y="44"/>
                      <a:pt x="40" y="44"/>
                    </a:cubicBezTo>
                    <a:close/>
                    <a:moveTo>
                      <a:pt x="41" y="46"/>
                    </a:moveTo>
                    <a:cubicBezTo>
                      <a:pt x="41" y="46"/>
                      <a:pt x="42" y="46"/>
                      <a:pt x="42" y="46"/>
                    </a:cubicBezTo>
                    <a:cubicBezTo>
                      <a:pt x="42" y="46"/>
                      <a:pt x="42" y="46"/>
                      <a:pt x="42" y="46"/>
                    </a:cubicBezTo>
                    <a:cubicBezTo>
                      <a:pt x="44" y="46"/>
                      <a:pt x="44" y="46"/>
                      <a:pt x="44" y="46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43" y="44"/>
                      <a:pt x="43" y="44"/>
                      <a:pt x="43" y="44"/>
                    </a:cubicBezTo>
                    <a:cubicBezTo>
                      <a:pt x="43" y="44"/>
                      <a:pt x="43" y="44"/>
                      <a:pt x="43" y="44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2" y="43"/>
                      <a:pt x="42" y="43"/>
                      <a:pt x="42" y="43"/>
                    </a:cubicBezTo>
                    <a:cubicBezTo>
                      <a:pt x="42" y="44"/>
                      <a:pt x="42" y="44"/>
                      <a:pt x="42" y="44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1" y="46"/>
                      <a:pt x="41" y="46"/>
                      <a:pt x="41" y="46"/>
                    </a:cubicBezTo>
                    <a:close/>
                    <a:moveTo>
                      <a:pt x="52" y="18"/>
                    </a:moveTo>
                    <a:cubicBezTo>
                      <a:pt x="53" y="17"/>
                      <a:pt x="53" y="17"/>
                      <a:pt x="53" y="17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3" y="15"/>
                      <a:pt x="53" y="15"/>
                      <a:pt x="53" y="15"/>
                    </a:cubicBezTo>
                    <a:cubicBezTo>
                      <a:pt x="52" y="15"/>
                      <a:pt x="52" y="15"/>
                      <a:pt x="52" y="15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2" y="17"/>
                      <a:pt x="52" y="17"/>
                      <a:pt x="52" y="17"/>
                    </a:cubicBezTo>
                    <a:cubicBezTo>
                      <a:pt x="52" y="17"/>
                      <a:pt x="52" y="17"/>
                      <a:pt x="52" y="17"/>
                    </a:cubicBezTo>
                    <a:cubicBezTo>
                      <a:pt x="52" y="17"/>
                      <a:pt x="52" y="18"/>
                      <a:pt x="52" y="18"/>
                    </a:cubicBezTo>
                    <a:close/>
                    <a:moveTo>
                      <a:pt x="53" y="19"/>
                    </a:moveTo>
                    <a:cubicBezTo>
                      <a:pt x="53" y="19"/>
                      <a:pt x="53" y="19"/>
                      <a:pt x="53" y="19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3" y="19"/>
                      <a:pt x="53" y="19"/>
                      <a:pt x="53" y="19"/>
                    </a:cubicBezTo>
                    <a:close/>
                    <a:moveTo>
                      <a:pt x="54" y="22"/>
                    </a:moveTo>
                    <a:cubicBezTo>
                      <a:pt x="54" y="21"/>
                      <a:pt x="54" y="21"/>
                      <a:pt x="54" y="21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5" y="20"/>
                      <a:pt x="55" y="20"/>
                      <a:pt x="55" y="20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2" y="20"/>
                      <a:pt x="52" y="20"/>
                      <a:pt x="52" y="20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50" y="21"/>
                      <a:pt x="50" y="21"/>
                      <a:pt x="50" y="21"/>
                    </a:cubicBezTo>
                    <a:cubicBezTo>
                      <a:pt x="50" y="21"/>
                      <a:pt x="50" y="21"/>
                      <a:pt x="50" y="21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51" y="22"/>
                      <a:pt x="51" y="22"/>
                      <a:pt x="51" y="22"/>
                    </a:cubicBezTo>
                    <a:cubicBezTo>
                      <a:pt x="52" y="22"/>
                      <a:pt x="52" y="22"/>
                      <a:pt x="52" y="22"/>
                    </a:cubicBezTo>
                    <a:cubicBezTo>
                      <a:pt x="53" y="22"/>
                      <a:pt x="53" y="22"/>
                      <a:pt x="53" y="22"/>
                    </a:cubicBezTo>
                    <a:cubicBezTo>
                      <a:pt x="53" y="22"/>
                      <a:pt x="53" y="22"/>
                      <a:pt x="53" y="22"/>
                    </a:cubicBezTo>
                    <a:cubicBezTo>
                      <a:pt x="54" y="22"/>
                      <a:pt x="54" y="22"/>
                      <a:pt x="54" y="22"/>
                    </a:cubicBezTo>
                    <a:close/>
                    <a:moveTo>
                      <a:pt x="56" y="22"/>
                    </a:moveTo>
                    <a:cubicBezTo>
                      <a:pt x="55" y="21"/>
                      <a:pt x="55" y="21"/>
                      <a:pt x="55" y="21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7" y="21"/>
                      <a:pt x="57" y="21"/>
                      <a:pt x="57" y="21"/>
                    </a:cubicBezTo>
                    <a:cubicBezTo>
                      <a:pt x="57" y="21"/>
                      <a:pt x="57" y="21"/>
                      <a:pt x="57" y="21"/>
                    </a:cubicBezTo>
                    <a:cubicBezTo>
                      <a:pt x="57" y="22"/>
                      <a:pt x="57" y="22"/>
                      <a:pt x="57" y="22"/>
                    </a:cubicBezTo>
                    <a:cubicBezTo>
                      <a:pt x="56" y="22"/>
                      <a:pt x="56" y="22"/>
                      <a:pt x="56" y="22"/>
                    </a:cubicBezTo>
                    <a:cubicBezTo>
                      <a:pt x="56" y="22"/>
                      <a:pt x="56" y="22"/>
                      <a:pt x="56" y="22"/>
                    </a:cubicBezTo>
                    <a:close/>
                    <a:moveTo>
                      <a:pt x="52" y="26"/>
                    </a:moveTo>
                    <a:cubicBezTo>
                      <a:pt x="53" y="25"/>
                      <a:pt x="53" y="25"/>
                      <a:pt x="53" y="25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54" y="23"/>
                      <a:pt x="54" y="23"/>
                      <a:pt x="54" y="23"/>
                    </a:cubicBezTo>
                    <a:cubicBezTo>
                      <a:pt x="54" y="23"/>
                      <a:pt x="54" y="23"/>
                      <a:pt x="54" y="23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3" y="23"/>
                      <a:pt x="53" y="23"/>
                      <a:pt x="53" y="23"/>
                    </a:cubicBezTo>
                    <a:cubicBezTo>
                      <a:pt x="52" y="23"/>
                      <a:pt x="52" y="23"/>
                      <a:pt x="52" y="23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1" y="25"/>
                      <a:pt x="51" y="25"/>
                      <a:pt x="51" y="25"/>
                    </a:cubicBezTo>
                    <a:cubicBezTo>
                      <a:pt x="51" y="25"/>
                      <a:pt x="51" y="25"/>
                      <a:pt x="51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7"/>
                      <a:pt x="49" y="27"/>
                      <a:pt x="49" y="27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6"/>
                      <a:pt x="52" y="26"/>
                      <a:pt x="52" y="26"/>
                    </a:cubicBezTo>
                    <a:close/>
                    <a:moveTo>
                      <a:pt x="55" y="26"/>
                    </a:moveTo>
                    <a:cubicBezTo>
                      <a:pt x="54" y="26"/>
                      <a:pt x="54" y="26"/>
                      <a:pt x="54" y="26"/>
                    </a:cubicBezTo>
                    <a:cubicBezTo>
                      <a:pt x="53" y="26"/>
                      <a:pt x="53" y="26"/>
                      <a:pt x="53" y="26"/>
                    </a:cubicBezTo>
                    <a:cubicBezTo>
                      <a:pt x="53" y="26"/>
                      <a:pt x="53" y="26"/>
                      <a:pt x="53" y="26"/>
                    </a:cubicBezTo>
                    <a:cubicBezTo>
                      <a:pt x="53" y="25"/>
                      <a:pt x="53" y="25"/>
                      <a:pt x="53" y="25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55" y="26"/>
                      <a:pt x="55" y="26"/>
                      <a:pt x="55" y="26"/>
                    </a:cubicBezTo>
                    <a:close/>
                    <a:moveTo>
                      <a:pt x="57" y="28"/>
                    </a:moveTo>
                    <a:cubicBezTo>
                      <a:pt x="56" y="27"/>
                      <a:pt x="56" y="27"/>
                      <a:pt x="56" y="27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58" y="26"/>
                      <a:pt x="58" y="26"/>
                      <a:pt x="58" y="26"/>
                    </a:cubicBezTo>
                    <a:cubicBezTo>
                      <a:pt x="58" y="27"/>
                      <a:pt x="58" y="27"/>
                      <a:pt x="58" y="27"/>
                    </a:cubicBezTo>
                    <a:cubicBezTo>
                      <a:pt x="58" y="27"/>
                      <a:pt x="58" y="27"/>
                      <a:pt x="58" y="27"/>
                    </a:cubicBezTo>
                    <a:cubicBezTo>
                      <a:pt x="57" y="28"/>
                      <a:pt x="57" y="28"/>
                      <a:pt x="57" y="28"/>
                    </a:cubicBezTo>
                    <a:close/>
                    <a:moveTo>
                      <a:pt x="56" y="30"/>
                    </a:moveTo>
                    <a:cubicBezTo>
                      <a:pt x="55" y="29"/>
                      <a:pt x="55" y="29"/>
                      <a:pt x="55" y="29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2" y="27"/>
                      <a:pt x="52" y="27"/>
                      <a:pt x="52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2" y="27"/>
                      <a:pt x="52" y="27"/>
                      <a:pt x="52" y="27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6" y="28"/>
                      <a:pt x="56" y="28"/>
                      <a:pt x="56" y="28"/>
                    </a:cubicBezTo>
                    <a:cubicBezTo>
                      <a:pt x="56" y="28"/>
                      <a:pt x="56" y="28"/>
                      <a:pt x="56" y="28"/>
                    </a:cubicBezTo>
                    <a:cubicBezTo>
                      <a:pt x="57" y="28"/>
                      <a:pt x="57" y="28"/>
                      <a:pt x="57" y="28"/>
                    </a:cubicBezTo>
                    <a:cubicBezTo>
                      <a:pt x="57" y="28"/>
                      <a:pt x="57" y="28"/>
                      <a:pt x="57" y="28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0"/>
                      <a:pt x="57" y="30"/>
                      <a:pt x="57" y="30"/>
                    </a:cubicBezTo>
                    <a:cubicBezTo>
                      <a:pt x="56" y="30"/>
                      <a:pt x="56" y="30"/>
                      <a:pt x="56" y="30"/>
                    </a:cubicBezTo>
                    <a:close/>
                    <a:moveTo>
                      <a:pt x="57" y="32"/>
                    </a:moveTo>
                    <a:cubicBezTo>
                      <a:pt x="57" y="31"/>
                      <a:pt x="57" y="31"/>
                      <a:pt x="57" y="31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55" y="30"/>
                      <a:pt x="55" y="30"/>
                      <a:pt x="55" y="30"/>
                    </a:cubicBezTo>
                    <a:cubicBezTo>
                      <a:pt x="54" y="30"/>
                      <a:pt x="54" y="30"/>
                      <a:pt x="54" y="30"/>
                    </a:cubicBezTo>
                    <a:cubicBezTo>
                      <a:pt x="53" y="29"/>
                      <a:pt x="53" y="29"/>
                      <a:pt x="53" y="29"/>
                    </a:cubicBezTo>
                    <a:cubicBezTo>
                      <a:pt x="52" y="29"/>
                      <a:pt x="52" y="29"/>
                      <a:pt x="52" y="29"/>
                    </a:cubicBezTo>
                    <a:cubicBezTo>
                      <a:pt x="52" y="28"/>
                      <a:pt x="52" y="28"/>
                      <a:pt x="52" y="28"/>
                    </a:cubicBezTo>
                    <a:cubicBezTo>
                      <a:pt x="51" y="28"/>
                      <a:pt x="51" y="28"/>
                      <a:pt x="51" y="28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48" y="28"/>
                      <a:pt x="48" y="28"/>
                      <a:pt x="48" y="28"/>
                    </a:cubicBezTo>
                    <a:cubicBezTo>
                      <a:pt x="47" y="28"/>
                      <a:pt x="47" y="28"/>
                      <a:pt x="47" y="28"/>
                    </a:cubicBezTo>
                    <a:cubicBezTo>
                      <a:pt x="47" y="29"/>
                      <a:pt x="47" y="29"/>
                      <a:pt x="47" y="29"/>
                    </a:cubicBezTo>
                    <a:cubicBezTo>
                      <a:pt x="47" y="29"/>
                      <a:pt x="47" y="29"/>
                      <a:pt x="47" y="29"/>
                    </a:cubicBezTo>
                    <a:cubicBezTo>
                      <a:pt x="47" y="30"/>
                      <a:pt x="47" y="30"/>
                      <a:pt x="47" y="30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50" y="30"/>
                      <a:pt x="50" y="30"/>
                      <a:pt x="50" y="30"/>
                    </a:cubicBezTo>
                    <a:cubicBezTo>
                      <a:pt x="50" y="30"/>
                      <a:pt x="50" y="30"/>
                      <a:pt x="50" y="30"/>
                    </a:cubicBezTo>
                    <a:cubicBezTo>
                      <a:pt x="51" y="31"/>
                      <a:pt x="51" y="31"/>
                      <a:pt x="51" y="31"/>
                    </a:cubicBezTo>
                    <a:cubicBezTo>
                      <a:pt x="51" y="31"/>
                      <a:pt x="51" y="31"/>
                      <a:pt x="51" y="31"/>
                    </a:cubicBezTo>
                    <a:cubicBezTo>
                      <a:pt x="52" y="31"/>
                      <a:pt x="52" y="31"/>
                      <a:pt x="52" y="31"/>
                    </a:cubicBezTo>
                    <a:cubicBezTo>
                      <a:pt x="52" y="31"/>
                      <a:pt x="52" y="31"/>
                      <a:pt x="52" y="31"/>
                    </a:cubicBezTo>
                    <a:cubicBezTo>
                      <a:pt x="53" y="32"/>
                      <a:pt x="53" y="32"/>
                      <a:pt x="53" y="32"/>
                    </a:cubicBezTo>
                    <a:cubicBezTo>
                      <a:pt x="54" y="32"/>
                      <a:pt x="54" y="32"/>
                      <a:pt x="54" y="32"/>
                    </a:cubicBezTo>
                    <a:cubicBezTo>
                      <a:pt x="55" y="32"/>
                      <a:pt x="55" y="32"/>
                      <a:pt x="55" y="32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57" y="32"/>
                      <a:pt x="57" y="32"/>
                      <a:pt x="57" y="32"/>
                    </a:cubicBezTo>
                    <a:close/>
                    <a:moveTo>
                      <a:pt x="50" y="33"/>
                    </a:moveTo>
                    <a:cubicBezTo>
                      <a:pt x="50" y="33"/>
                      <a:pt x="50" y="33"/>
                      <a:pt x="50" y="33"/>
                    </a:cubicBezTo>
                    <a:cubicBezTo>
                      <a:pt x="49" y="33"/>
                      <a:pt x="49" y="33"/>
                      <a:pt x="49" y="33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7" y="32"/>
                      <a:pt x="47" y="32"/>
                      <a:pt x="47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50" y="32"/>
                      <a:pt x="50" y="32"/>
                      <a:pt x="50" y="32"/>
                    </a:cubicBezTo>
                    <a:cubicBezTo>
                      <a:pt x="50" y="31"/>
                      <a:pt x="50" y="31"/>
                      <a:pt x="50" y="31"/>
                    </a:cubicBezTo>
                    <a:cubicBezTo>
                      <a:pt x="51" y="32"/>
                      <a:pt x="51" y="32"/>
                      <a:pt x="51" y="32"/>
                    </a:cubicBezTo>
                    <a:cubicBezTo>
                      <a:pt x="51" y="32"/>
                      <a:pt x="51" y="32"/>
                      <a:pt x="51" y="32"/>
                    </a:cubicBezTo>
                    <a:cubicBezTo>
                      <a:pt x="51" y="32"/>
                      <a:pt x="51" y="32"/>
                      <a:pt x="51" y="32"/>
                    </a:cubicBezTo>
                    <a:cubicBezTo>
                      <a:pt x="52" y="32"/>
                      <a:pt x="52" y="32"/>
                      <a:pt x="52" y="32"/>
                    </a:cubicBezTo>
                    <a:cubicBezTo>
                      <a:pt x="52" y="32"/>
                      <a:pt x="52" y="32"/>
                      <a:pt x="52" y="32"/>
                    </a:cubicBezTo>
                    <a:cubicBezTo>
                      <a:pt x="52" y="33"/>
                      <a:pt x="52" y="33"/>
                      <a:pt x="52" y="33"/>
                    </a:cubicBezTo>
                    <a:cubicBezTo>
                      <a:pt x="50" y="33"/>
                      <a:pt x="50" y="33"/>
                      <a:pt x="50" y="33"/>
                    </a:cubicBezTo>
                    <a:close/>
                    <a:moveTo>
                      <a:pt x="48" y="38"/>
                    </a:moveTo>
                    <a:cubicBezTo>
                      <a:pt x="48" y="37"/>
                      <a:pt x="48" y="37"/>
                      <a:pt x="48" y="37"/>
                    </a:cubicBezTo>
                    <a:cubicBezTo>
                      <a:pt x="48" y="36"/>
                      <a:pt x="48" y="36"/>
                      <a:pt x="48" y="36"/>
                    </a:cubicBezTo>
                    <a:cubicBezTo>
                      <a:pt x="47" y="36"/>
                      <a:pt x="47" y="36"/>
                      <a:pt x="47" y="36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48" y="38"/>
                      <a:pt x="48" y="38"/>
                      <a:pt x="48" y="38"/>
                    </a:cubicBezTo>
                    <a:cubicBezTo>
                      <a:pt x="48" y="38"/>
                      <a:pt x="48" y="38"/>
                      <a:pt x="48" y="38"/>
                    </a:cubicBezTo>
                    <a:close/>
                    <a:moveTo>
                      <a:pt x="49" y="37"/>
                    </a:moveTo>
                    <a:cubicBezTo>
                      <a:pt x="49" y="37"/>
                      <a:pt x="49" y="37"/>
                      <a:pt x="49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8" y="36"/>
                      <a:pt x="48" y="36"/>
                      <a:pt x="48" y="36"/>
                    </a:cubicBezTo>
                    <a:cubicBezTo>
                      <a:pt x="48" y="36"/>
                      <a:pt x="48" y="36"/>
                      <a:pt x="48" y="36"/>
                    </a:cubicBezTo>
                    <a:cubicBezTo>
                      <a:pt x="49" y="37"/>
                      <a:pt x="49" y="37"/>
                      <a:pt x="49" y="37"/>
                    </a:cubicBezTo>
                    <a:close/>
                    <a:moveTo>
                      <a:pt x="51" y="37"/>
                    </a:moveTo>
                    <a:cubicBezTo>
                      <a:pt x="51" y="37"/>
                      <a:pt x="52" y="37"/>
                      <a:pt x="52" y="37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51" y="37"/>
                      <a:pt x="51" y="37"/>
                      <a:pt x="51" y="37"/>
                    </a:cubicBezTo>
                    <a:close/>
                    <a:moveTo>
                      <a:pt x="51" y="39"/>
                    </a:moveTo>
                    <a:cubicBezTo>
                      <a:pt x="51" y="38"/>
                      <a:pt x="51" y="38"/>
                      <a:pt x="51" y="38"/>
                    </a:cubicBezTo>
                    <a:cubicBezTo>
                      <a:pt x="51" y="38"/>
                      <a:pt x="51" y="38"/>
                      <a:pt x="51" y="38"/>
                    </a:cubicBezTo>
                    <a:cubicBezTo>
                      <a:pt x="51" y="37"/>
                      <a:pt x="51" y="37"/>
                      <a:pt x="51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51" y="39"/>
                      <a:pt x="51" y="39"/>
                      <a:pt x="51" y="39"/>
                    </a:cubicBezTo>
                    <a:close/>
                    <a:moveTo>
                      <a:pt x="49" y="41"/>
                    </a:moveTo>
                    <a:cubicBezTo>
                      <a:pt x="49" y="40"/>
                      <a:pt x="49" y="40"/>
                      <a:pt x="49" y="40"/>
                    </a:cubicBezTo>
                    <a:cubicBezTo>
                      <a:pt x="49" y="40"/>
                      <a:pt x="49" y="40"/>
                      <a:pt x="49" y="40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47" y="39"/>
                      <a:pt x="47" y="39"/>
                      <a:pt x="47" y="39"/>
                    </a:cubicBezTo>
                    <a:cubicBezTo>
                      <a:pt x="47" y="40"/>
                      <a:pt x="47" y="40"/>
                      <a:pt x="47" y="40"/>
                    </a:cubicBezTo>
                    <a:cubicBezTo>
                      <a:pt x="47" y="40"/>
                      <a:pt x="47" y="40"/>
                      <a:pt x="47" y="40"/>
                    </a:cubicBezTo>
                    <a:cubicBezTo>
                      <a:pt x="47" y="41"/>
                      <a:pt x="47" y="41"/>
                      <a:pt x="47" y="41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47" y="42"/>
                      <a:pt x="47" y="42"/>
                      <a:pt x="47" y="42"/>
                    </a:cubicBezTo>
                    <a:cubicBezTo>
                      <a:pt x="48" y="42"/>
                      <a:pt x="48" y="42"/>
                      <a:pt x="48" y="42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9" y="41"/>
                      <a:pt x="49" y="41"/>
                      <a:pt x="49" y="41"/>
                    </a:cubicBezTo>
                    <a:close/>
                    <a:moveTo>
                      <a:pt x="50" y="39"/>
                    </a:moveTo>
                    <a:cubicBezTo>
                      <a:pt x="50" y="40"/>
                      <a:pt x="50" y="40"/>
                      <a:pt x="50" y="40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51" y="41"/>
                      <a:pt x="51" y="41"/>
                      <a:pt x="51" y="41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0" y="39"/>
                      <a:pt x="50" y="39"/>
                      <a:pt x="50" y="39"/>
                    </a:cubicBezTo>
                    <a:close/>
                    <a:moveTo>
                      <a:pt x="57" y="30"/>
                    </a:moveTo>
                    <a:cubicBezTo>
                      <a:pt x="57" y="30"/>
                      <a:pt x="57" y="30"/>
                      <a:pt x="57" y="30"/>
                    </a:cubicBezTo>
                    <a:cubicBezTo>
                      <a:pt x="58" y="30"/>
                      <a:pt x="58" y="30"/>
                      <a:pt x="58" y="30"/>
                    </a:cubicBezTo>
                    <a:cubicBezTo>
                      <a:pt x="58" y="29"/>
                      <a:pt x="58" y="29"/>
                      <a:pt x="58" y="29"/>
                    </a:cubicBezTo>
                    <a:cubicBezTo>
                      <a:pt x="58" y="28"/>
                      <a:pt x="58" y="28"/>
                      <a:pt x="58" y="28"/>
                    </a:cubicBezTo>
                    <a:cubicBezTo>
                      <a:pt x="59" y="28"/>
                      <a:pt x="59" y="28"/>
                      <a:pt x="59" y="28"/>
                    </a:cubicBezTo>
                    <a:cubicBezTo>
                      <a:pt x="59" y="29"/>
                      <a:pt x="59" y="29"/>
                      <a:pt x="59" y="29"/>
                    </a:cubicBezTo>
                    <a:cubicBezTo>
                      <a:pt x="59" y="30"/>
                      <a:pt x="59" y="30"/>
                      <a:pt x="59" y="30"/>
                    </a:cubicBezTo>
                    <a:cubicBezTo>
                      <a:pt x="59" y="30"/>
                      <a:pt x="59" y="30"/>
                      <a:pt x="59" y="30"/>
                    </a:cubicBezTo>
                    <a:cubicBezTo>
                      <a:pt x="59" y="30"/>
                      <a:pt x="59" y="30"/>
                      <a:pt x="59" y="30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57" y="31"/>
                      <a:pt x="57" y="31"/>
                      <a:pt x="57" y="31"/>
                    </a:cubicBezTo>
                    <a:cubicBezTo>
                      <a:pt x="57" y="30"/>
                      <a:pt x="57" y="30"/>
                      <a:pt x="57" y="30"/>
                    </a:cubicBezTo>
                    <a:close/>
                    <a:moveTo>
                      <a:pt x="52" y="39"/>
                    </a:moveTo>
                    <a:cubicBezTo>
                      <a:pt x="52" y="40"/>
                      <a:pt x="52" y="40"/>
                      <a:pt x="52" y="40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54" y="40"/>
                      <a:pt x="54" y="40"/>
                      <a:pt x="54" y="40"/>
                    </a:cubicBezTo>
                    <a:cubicBezTo>
                      <a:pt x="54" y="39"/>
                      <a:pt x="54" y="39"/>
                      <a:pt x="54" y="39"/>
                    </a:cubicBezTo>
                    <a:cubicBezTo>
                      <a:pt x="54" y="39"/>
                      <a:pt x="54" y="39"/>
                      <a:pt x="54" y="39"/>
                    </a:cubicBezTo>
                    <a:cubicBezTo>
                      <a:pt x="53" y="38"/>
                      <a:pt x="53" y="38"/>
                      <a:pt x="53" y="38"/>
                    </a:cubicBezTo>
                    <a:cubicBezTo>
                      <a:pt x="53" y="38"/>
                      <a:pt x="53" y="38"/>
                      <a:pt x="53" y="38"/>
                    </a:cubicBezTo>
                    <a:cubicBezTo>
                      <a:pt x="52" y="39"/>
                      <a:pt x="52" y="39"/>
                      <a:pt x="52" y="39"/>
                    </a:cubicBezTo>
                    <a:cubicBezTo>
                      <a:pt x="52" y="39"/>
                      <a:pt x="52" y="39"/>
                      <a:pt x="52" y="39"/>
                    </a:cubicBezTo>
                    <a:close/>
                    <a:moveTo>
                      <a:pt x="52" y="38"/>
                    </a:moveTo>
                    <a:cubicBezTo>
                      <a:pt x="53" y="38"/>
                      <a:pt x="53" y="38"/>
                      <a:pt x="53" y="38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2" y="38"/>
                      <a:pt x="52" y="38"/>
                      <a:pt x="52" y="38"/>
                    </a:cubicBezTo>
                    <a:close/>
                    <a:moveTo>
                      <a:pt x="54" y="37"/>
                    </a:moveTo>
                    <a:cubicBezTo>
                      <a:pt x="54" y="37"/>
                      <a:pt x="54" y="37"/>
                      <a:pt x="54" y="37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5" y="37"/>
                      <a:pt x="55" y="37"/>
                      <a:pt x="55" y="37"/>
                    </a:cubicBezTo>
                    <a:cubicBezTo>
                      <a:pt x="55" y="37"/>
                      <a:pt x="55" y="37"/>
                      <a:pt x="55" y="37"/>
                    </a:cubicBezTo>
                    <a:cubicBezTo>
                      <a:pt x="55" y="37"/>
                      <a:pt x="55" y="37"/>
                      <a:pt x="55" y="37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4" y="37"/>
                      <a:pt x="54" y="37"/>
                      <a:pt x="54" y="37"/>
                    </a:cubicBezTo>
                    <a:close/>
                    <a:moveTo>
                      <a:pt x="54" y="34"/>
                    </a:moveTo>
                    <a:cubicBezTo>
                      <a:pt x="53" y="34"/>
                      <a:pt x="53" y="34"/>
                      <a:pt x="53" y="34"/>
                    </a:cubicBezTo>
                    <a:cubicBezTo>
                      <a:pt x="53" y="34"/>
                      <a:pt x="53" y="34"/>
                      <a:pt x="53" y="34"/>
                    </a:cubicBezTo>
                    <a:cubicBezTo>
                      <a:pt x="52" y="34"/>
                      <a:pt x="52" y="34"/>
                      <a:pt x="52" y="34"/>
                    </a:cubicBezTo>
                    <a:cubicBezTo>
                      <a:pt x="52" y="33"/>
                      <a:pt x="52" y="33"/>
                      <a:pt x="52" y="33"/>
                    </a:cubicBezTo>
                    <a:cubicBezTo>
                      <a:pt x="53" y="32"/>
                      <a:pt x="53" y="32"/>
                      <a:pt x="53" y="32"/>
                    </a:cubicBezTo>
                    <a:cubicBezTo>
                      <a:pt x="54" y="32"/>
                      <a:pt x="54" y="32"/>
                      <a:pt x="54" y="32"/>
                    </a:cubicBezTo>
                    <a:cubicBezTo>
                      <a:pt x="55" y="32"/>
                      <a:pt x="55" y="32"/>
                      <a:pt x="55" y="32"/>
                    </a:cubicBezTo>
                    <a:cubicBezTo>
                      <a:pt x="55" y="33"/>
                      <a:pt x="55" y="33"/>
                      <a:pt x="55" y="33"/>
                    </a:cubicBezTo>
                    <a:cubicBezTo>
                      <a:pt x="56" y="33"/>
                      <a:pt x="56" y="33"/>
                      <a:pt x="56" y="33"/>
                    </a:cubicBezTo>
                    <a:cubicBezTo>
                      <a:pt x="56" y="34"/>
                      <a:pt x="56" y="34"/>
                      <a:pt x="56" y="34"/>
                    </a:cubicBezTo>
                    <a:cubicBezTo>
                      <a:pt x="55" y="34"/>
                      <a:pt x="55" y="34"/>
                      <a:pt x="55" y="34"/>
                    </a:cubicBezTo>
                    <a:cubicBezTo>
                      <a:pt x="54" y="34"/>
                      <a:pt x="54" y="34"/>
                      <a:pt x="54" y="34"/>
                    </a:cubicBezTo>
                    <a:cubicBezTo>
                      <a:pt x="54" y="34"/>
                      <a:pt x="54" y="34"/>
                      <a:pt x="54" y="34"/>
                    </a:cubicBezTo>
                    <a:close/>
                    <a:moveTo>
                      <a:pt x="57" y="33"/>
                    </a:moveTo>
                    <a:cubicBezTo>
                      <a:pt x="58" y="34"/>
                      <a:pt x="58" y="34"/>
                      <a:pt x="58" y="34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9" y="33"/>
                      <a:pt x="59" y="33"/>
                      <a:pt x="59" y="33"/>
                    </a:cubicBezTo>
                    <a:cubicBezTo>
                      <a:pt x="59" y="33"/>
                      <a:pt x="59" y="33"/>
                      <a:pt x="59" y="33"/>
                    </a:cubicBezTo>
                    <a:cubicBezTo>
                      <a:pt x="58" y="33"/>
                      <a:pt x="58" y="33"/>
                      <a:pt x="58" y="33"/>
                    </a:cubicBezTo>
                    <a:cubicBezTo>
                      <a:pt x="58" y="33"/>
                      <a:pt x="58" y="33"/>
                      <a:pt x="58" y="33"/>
                    </a:cubicBezTo>
                    <a:cubicBezTo>
                      <a:pt x="57" y="33"/>
                      <a:pt x="57" y="33"/>
                      <a:pt x="57" y="33"/>
                    </a:cubicBezTo>
                    <a:close/>
                    <a:moveTo>
                      <a:pt x="59" y="41"/>
                    </a:moveTo>
                    <a:cubicBezTo>
                      <a:pt x="59" y="41"/>
                      <a:pt x="59" y="41"/>
                      <a:pt x="59" y="41"/>
                    </a:cubicBezTo>
                    <a:cubicBezTo>
                      <a:pt x="59" y="40"/>
                      <a:pt x="59" y="40"/>
                      <a:pt x="59" y="40"/>
                    </a:cubicBezTo>
                    <a:cubicBezTo>
                      <a:pt x="59" y="39"/>
                      <a:pt x="59" y="39"/>
                      <a:pt x="59" y="39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58" y="37"/>
                      <a:pt x="58" y="37"/>
                      <a:pt x="58" y="37"/>
                    </a:cubicBezTo>
                    <a:cubicBezTo>
                      <a:pt x="57" y="37"/>
                      <a:pt x="57" y="37"/>
                      <a:pt x="57" y="37"/>
                    </a:cubicBezTo>
                    <a:cubicBezTo>
                      <a:pt x="57" y="37"/>
                      <a:pt x="57" y="37"/>
                      <a:pt x="57" y="37"/>
                    </a:cubicBezTo>
                    <a:cubicBezTo>
                      <a:pt x="56" y="37"/>
                      <a:pt x="56" y="37"/>
                      <a:pt x="56" y="37"/>
                    </a:cubicBezTo>
                    <a:cubicBezTo>
                      <a:pt x="55" y="38"/>
                      <a:pt x="55" y="38"/>
                      <a:pt x="55" y="38"/>
                    </a:cubicBezTo>
                    <a:cubicBezTo>
                      <a:pt x="55" y="38"/>
                      <a:pt x="55" y="38"/>
                      <a:pt x="55" y="38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6" y="41"/>
                      <a:pt x="56" y="41"/>
                      <a:pt x="56" y="41"/>
                    </a:cubicBezTo>
                    <a:cubicBezTo>
                      <a:pt x="56" y="41"/>
                      <a:pt x="56" y="41"/>
                      <a:pt x="56" y="41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58" y="41"/>
                      <a:pt x="58" y="41"/>
                      <a:pt x="58" y="41"/>
                    </a:cubicBezTo>
                    <a:cubicBezTo>
                      <a:pt x="59" y="41"/>
                      <a:pt x="59" y="41"/>
                      <a:pt x="59" y="41"/>
                    </a:cubicBezTo>
                    <a:close/>
                    <a:moveTo>
                      <a:pt x="61" y="40"/>
                    </a:moveTo>
                    <a:cubicBezTo>
                      <a:pt x="61" y="40"/>
                      <a:pt x="61" y="40"/>
                      <a:pt x="61" y="40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62" y="37"/>
                      <a:pt x="62" y="37"/>
                      <a:pt x="62" y="37"/>
                    </a:cubicBezTo>
                    <a:cubicBezTo>
                      <a:pt x="63" y="37"/>
                      <a:pt x="63" y="37"/>
                      <a:pt x="63" y="37"/>
                    </a:cubicBezTo>
                    <a:cubicBezTo>
                      <a:pt x="64" y="37"/>
                      <a:pt x="64" y="37"/>
                      <a:pt x="64" y="37"/>
                    </a:cubicBezTo>
                    <a:cubicBezTo>
                      <a:pt x="64" y="36"/>
                      <a:pt x="64" y="36"/>
                      <a:pt x="64" y="36"/>
                    </a:cubicBezTo>
                    <a:cubicBezTo>
                      <a:pt x="63" y="36"/>
                      <a:pt x="63" y="36"/>
                      <a:pt x="63" y="36"/>
                    </a:cubicBezTo>
                    <a:cubicBezTo>
                      <a:pt x="62" y="36"/>
                      <a:pt x="62" y="36"/>
                      <a:pt x="62" y="36"/>
                    </a:cubicBezTo>
                    <a:cubicBezTo>
                      <a:pt x="61" y="36"/>
                      <a:pt x="61" y="36"/>
                      <a:pt x="61" y="36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59" y="35"/>
                      <a:pt x="59" y="35"/>
                      <a:pt x="59" y="35"/>
                    </a:cubicBezTo>
                    <a:cubicBezTo>
                      <a:pt x="58" y="35"/>
                      <a:pt x="58" y="35"/>
                      <a:pt x="58" y="35"/>
                    </a:cubicBezTo>
                    <a:cubicBezTo>
                      <a:pt x="58" y="35"/>
                      <a:pt x="58" y="35"/>
                      <a:pt x="58" y="35"/>
                    </a:cubicBezTo>
                    <a:cubicBezTo>
                      <a:pt x="58" y="36"/>
                      <a:pt x="58" y="36"/>
                      <a:pt x="58" y="36"/>
                    </a:cubicBezTo>
                    <a:cubicBezTo>
                      <a:pt x="59" y="37"/>
                      <a:pt x="59" y="37"/>
                      <a:pt x="59" y="37"/>
                    </a:cubicBezTo>
                    <a:cubicBezTo>
                      <a:pt x="59" y="39"/>
                      <a:pt x="59" y="39"/>
                      <a:pt x="59" y="39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61" y="40"/>
                      <a:pt x="61" y="40"/>
                      <a:pt x="61" y="40"/>
                    </a:cubicBezTo>
                    <a:cubicBezTo>
                      <a:pt x="61" y="40"/>
                      <a:pt x="61" y="40"/>
                      <a:pt x="61" y="40"/>
                    </a:cubicBezTo>
                    <a:close/>
                    <a:moveTo>
                      <a:pt x="64" y="40"/>
                    </a:moveTo>
                    <a:cubicBezTo>
                      <a:pt x="64" y="41"/>
                      <a:pt x="64" y="41"/>
                      <a:pt x="64" y="41"/>
                    </a:cubicBezTo>
                    <a:cubicBezTo>
                      <a:pt x="65" y="41"/>
                      <a:pt x="65" y="41"/>
                      <a:pt x="65" y="41"/>
                    </a:cubicBezTo>
                    <a:cubicBezTo>
                      <a:pt x="66" y="42"/>
                      <a:pt x="66" y="42"/>
                      <a:pt x="66" y="42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68" y="41"/>
                      <a:pt x="68" y="41"/>
                      <a:pt x="68" y="41"/>
                    </a:cubicBezTo>
                    <a:cubicBezTo>
                      <a:pt x="67" y="40"/>
                      <a:pt x="67" y="40"/>
                      <a:pt x="67" y="40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5" y="40"/>
                      <a:pt x="65" y="40"/>
                      <a:pt x="65" y="40"/>
                    </a:cubicBezTo>
                    <a:cubicBezTo>
                      <a:pt x="64" y="40"/>
                      <a:pt x="64" y="40"/>
                      <a:pt x="64" y="40"/>
                    </a:cubicBezTo>
                    <a:close/>
                    <a:moveTo>
                      <a:pt x="64" y="42"/>
                    </a:moveTo>
                    <a:cubicBezTo>
                      <a:pt x="64" y="43"/>
                      <a:pt x="64" y="43"/>
                      <a:pt x="64" y="43"/>
                    </a:cubicBezTo>
                    <a:cubicBezTo>
                      <a:pt x="65" y="43"/>
                      <a:pt x="65" y="43"/>
                      <a:pt x="65" y="43"/>
                    </a:cubicBezTo>
                    <a:cubicBezTo>
                      <a:pt x="65" y="43"/>
                      <a:pt x="65" y="43"/>
                      <a:pt x="65" y="43"/>
                    </a:cubicBezTo>
                    <a:cubicBezTo>
                      <a:pt x="66" y="43"/>
                      <a:pt x="66" y="43"/>
                      <a:pt x="66" y="43"/>
                    </a:cubicBezTo>
                    <a:cubicBezTo>
                      <a:pt x="65" y="42"/>
                      <a:pt x="65" y="42"/>
                      <a:pt x="65" y="42"/>
                    </a:cubicBezTo>
                    <a:cubicBezTo>
                      <a:pt x="64" y="42"/>
                      <a:pt x="64" y="42"/>
                      <a:pt x="64" y="42"/>
                    </a:cubicBezTo>
                    <a:close/>
                    <a:moveTo>
                      <a:pt x="64" y="16"/>
                    </a:moveTo>
                    <a:cubicBezTo>
                      <a:pt x="65" y="16"/>
                      <a:pt x="65" y="16"/>
                      <a:pt x="65" y="16"/>
                    </a:cubicBezTo>
                    <a:cubicBezTo>
                      <a:pt x="65" y="16"/>
                      <a:pt x="65" y="16"/>
                      <a:pt x="65" y="16"/>
                    </a:cubicBezTo>
                    <a:cubicBezTo>
                      <a:pt x="66" y="15"/>
                      <a:pt x="66" y="15"/>
                      <a:pt x="66" y="15"/>
                    </a:cubicBezTo>
                    <a:cubicBezTo>
                      <a:pt x="66" y="16"/>
                      <a:pt x="66" y="16"/>
                      <a:pt x="66" y="16"/>
                    </a:cubicBezTo>
                    <a:cubicBezTo>
                      <a:pt x="67" y="16"/>
                      <a:pt x="67" y="16"/>
                      <a:pt x="67" y="16"/>
                    </a:cubicBezTo>
                    <a:cubicBezTo>
                      <a:pt x="67" y="16"/>
                      <a:pt x="67" y="16"/>
                      <a:pt x="67" y="16"/>
                    </a:cubicBezTo>
                    <a:cubicBezTo>
                      <a:pt x="68" y="16"/>
                      <a:pt x="68" y="16"/>
                      <a:pt x="68" y="16"/>
                    </a:cubicBezTo>
                    <a:cubicBezTo>
                      <a:pt x="67" y="17"/>
                      <a:pt x="67" y="17"/>
                      <a:pt x="67" y="17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64" y="17"/>
                      <a:pt x="64" y="17"/>
                      <a:pt x="64" y="17"/>
                    </a:cubicBezTo>
                    <a:cubicBezTo>
                      <a:pt x="64" y="16"/>
                      <a:pt x="64" y="16"/>
                      <a:pt x="64" y="16"/>
                    </a:cubicBezTo>
                    <a:close/>
                    <a:moveTo>
                      <a:pt x="66" y="28"/>
                    </a:moveTo>
                    <a:cubicBezTo>
                      <a:pt x="66" y="27"/>
                      <a:pt x="66" y="27"/>
                      <a:pt x="66" y="27"/>
                    </a:cubicBezTo>
                    <a:cubicBezTo>
                      <a:pt x="67" y="26"/>
                      <a:pt x="67" y="26"/>
                      <a:pt x="67" y="26"/>
                    </a:cubicBezTo>
                    <a:cubicBezTo>
                      <a:pt x="67" y="26"/>
                      <a:pt x="67" y="26"/>
                      <a:pt x="67" y="26"/>
                    </a:cubicBezTo>
                    <a:cubicBezTo>
                      <a:pt x="66" y="25"/>
                      <a:pt x="66" y="25"/>
                      <a:pt x="66" y="25"/>
                    </a:cubicBezTo>
                    <a:cubicBezTo>
                      <a:pt x="66" y="25"/>
                      <a:pt x="66" y="25"/>
                      <a:pt x="66" y="25"/>
                    </a:cubicBezTo>
                    <a:cubicBezTo>
                      <a:pt x="65" y="25"/>
                      <a:pt x="65" y="25"/>
                      <a:pt x="65" y="25"/>
                    </a:cubicBezTo>
                    <a:cubicBezTo>
                      <a:pt x="64" y="25"/>
                      <a:pt x="64" y="25"/>
                      <a:pt x="64" y="25"/>
                    </a:cubicBezTo>
                    <a:cubicBezTo>
                      <a:pt x="63" y="26"/>
                      <a:pt x="63" y="26"/>
                      <a:pt x="63" y="26"/>
                    </a:cubicBezTo>
                    <a:cubicBezTo>
                      <a:pt x="62" y="26"/>
                      <a:pt x="62" y="26"/>
                      <a:pt x="62" y="26"/>
                    </a:cubicBezTo>
                    <a:cubicBezTo>
                      <a:pt x="62" y="27"/>
                      <a:pt x="62" y="27"/>
                      <a:pt x="62" y="27"/>
                    </a:cubicBezTo>
                    <a:cubicBezTo>
                      <a:pt x="64" y="28"/>
                      <a:pt x="64" y="28"/>
                      <a:pt x="64" y="28"/>
                    </a:cubicBezTo>
                    <a:cubicBezTo>
                      <a:pt x="65" y="28"/>
                      <a:pt x="65" y="28"/>
                      <a:pt x="65" y="28"/>
                    </a:cubicBezTo>
                    <a:cubicBezTo>
                      <a:pt x="66" y="28"/>
                      <a:pt x="66" y="28"/>
                      <a:pt x="66" y="28"/>
                    </a:cubicBezTo>
                    <a:close/>
                    <a:moveTo>
                      <a:pt x="68" y="26"/>
                    </a:move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8"/>
                      <a:pt x="68" y="28"/>
                      <a:pt x="68" y="28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66" y="28"/>
                      <a:pt x="66" y="28"/>
                      <a:pt x="66" y="28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64" y="29"/>
                      <a:pt x="64" y="29"/>
                      <a:pt x="64" y="29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3" y="30"/>
                      <a:pt x="63" y="30"/>
                      <a:pt x="63" y="30"/>
                    </a:cubicBezTo>
                    <a:cubicBezTo>
                      <a:pt x="63" y="30"/>
                      <a:pt x="63" y="30"/>
                      <a:pt x="63" y="30"/>
                    </a:cubicBezTo>
                    <a:cubicBezTo>
                      <a:pt x="63" y="33"/>
                      <a:pt x="63" y="33"/>
                      <a:pt x="63" y="33"/>
                    </a:cubicBezTo>
                    <a:cubicBezTo>
                      <a:pt x="64" y="34"/>
                      <a:pt x="64" y="34"/>
                      <a:pt x="64" y="34"/>
                    </a:cubicBezTo>
                    <a:cubicBezTo>
                      <a:pt x="65" y="35"/>
                      <a:pt x="65" y="35"/>
                      <a:pt x="65" y="35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8" y="35"/>
                      <a:pt x="68" y="35"/>
                      <a:pt x="68" y="35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70" y="34"/>
                      <a:pt x="70" y="34"/>
                      <a:pt x="70" y="34"/>
                    </a:cubicBezTo>
                    <a:cubicBezTo>
                      <a:pt x="70" y="33"/>
                      <a:pt x="70" y="33"/>
                      <a:pt x="70" y="33"/>
                    </a:cubicBezTo>
                    <a:cubicBezTo>
                      <a:pt x="69" y="33"/>
                      <a:pt x="69" y="33"/>
                      <a:pt x="69" y="33"/>
                    </a:cubicBezTo>
                    <a:cubicBezTo>
                      <a:pt x="69" y="32"/>
                      <a:pt x="69" y="32"/>
                      <a:pt x="69" y="32"/>
                    </a:cubicBezTo>
                    <a:cubicBezTo>
                      <a:pt x="68" y="32"/>
                      <a:pt x="68" y="32"/>
                      <a:pt x="68" y="32"/>
                    </a:cubicBezTo>
                    <a:cubicBezTo>
                      <a:pt x="67" y="31"/>
                      <a:pt x="67" y="31"/>
                      <a:pt x="67" y="31"/>
                    </a:cubicBezTo>
                    <a:cubicBezTo>
                      <a:pt x="67" y="30"/>
                      <a:pt x="67" y="30"/>
                      <a:pt x="67" y="30"/>
                    </a:cubicBezTo>
                    <a:cubicBezTo>
                      <a:pt x="68" y="30"/>
                      <a:pt x="68" y="30"/>
                      <a:pt x="68" y="30"/>
                    </a:cubicBezTo>
                    <a:cubicBezTo>
                      <a:pt x="69" y="30"/>
                      <a:pt x="69" y="30"/>
                      <a:pt x="69" y="30"/>
                    </a:cubicBezTo>
                    <a:cubicBezTo>
                      <a:pt x="70" y="29"/>
                      <a:pt x="70" y="29"/>
                      <a:pt x="70" y="29"/>
                    </a:cubicBezTo>
                    <a:cubicBezTo>
                      <a:pt x="70" y="29"/>
                      <a:pt x="70" y="29"/>
                      <a:pt x="70" y="29"/>
                    </a:cubicBezTo>
                    <a:cubicBezTo>
                      <a:pt x="69" y="28"/>
                      <a:pt x="69" y="28"/>
                      <a:pt x="69" y="28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6"/>
                      <a:pt x="68" y="26"/>
                      <a:pt x="68" y="26"/>
                    </a:cubicBezTo>
                    <a:close/>
                    <a:moveTo>
                      <a:pt x="72" y="28"/>
                    </a:moveTo>
                    <a:cubicBezTo>
                      <a:pt x="71" y="27"/>
                      <a:pt x="71" y="27"/>
                      <a:pt x="71" y="27"/>
                    </a:cubicBezTo>
                    <a:cubicBezTo>
                      <a:pt x="71" y="27"/>
                      <a:pt x="71" y="27"/>
                      <a:pt x="71" y="27"/>
                    </a:cubicBezTo>
                    <a:cubicBezTo>
                      <a:pt x="71" y="26"/>
                      <a:pt x="71" y="26"/>
                      <a:pt x="71" y="26"/>
                    </a:cubicBezTo>
                    <a:cubicBezTo>
                      <a:pt x="70" y="26"/>
                      <a:pt x="70" y="26"/>
                      <a:pt x="70" y="26"/>
                    </a:cubicBezTo>
                    <a:cubicBezTo>
                      <a:pt x="69" y="26"/>
                      <a:pt x="69" y="26"/>
                      <a:pt x="69" y="26"/>
                    </a:cubicBezTo>
                    <a:cubicBezTo>
                      <a:pt x="69" y="25"/>
                      <a:pt x="69" y="25"/>
                      <a:pt x="69" y="25"/>
                    </a:cubicBezTo>
                    <a:cubicBezTo>
                      <a:pt x="69" y="25"/>
                      <a:pt x="69" y="25"/>
                      <a:pt x="69" y="25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69" y="21"/>
                      <a:pt x="69" y="21"/>
                      <a:pt x="69" y="21"/>
                    </a:cubicBezTo>
                    <a:cubicBezTo>
                      <a:pt x="70" y="21"/>
                      <a:pt x="70" y="21"/>
                      <a:pt x="70" y="21"/>
                    </a:cubicBezTo>
                    <a:cubicBezTo>
                      <a:pt x="71" y="20"/>
                      <a:pt x="71" y="20"/>
                      <a:pt x="71" y="20"/>
                    </a:cubicBezTo>
                    <a:cubicBezTo>
                      <a:pt x="71" y="20"/>
                      <a:pt x="71" y="20"/>
                      <a:pt x="71" y="20"/>
                    </a:cubicBezTo>
                    <a:cubicBezTo>
                      <a:pt x="71" y="19"/>
                      <a:pt x="71" y="19"/>
                      <a:pt x="71" y="19"/>
                    </a:cubicBezTo>
                    <a:cubicBezTo>
                      <a:pt x="71" y="19"/>
                      <a:pt x="71" y="19"/>
                      <a:pt x="71" y="19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3" y="19"/>
                      <a:pt x="73" y="19"/>
                      <a:pt x="73" y="19"/>
                    </a:cubicBezTo>
                    <a:cubicBezTo>
                      <a:pt x="73" y="20"/>
                      <a:pt x="73" y="20"/>
                      <a:pt x="73" y="20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73" y="22"/>
                      <a:pt x="73" y="22"/>
                      <a:pt x="73" y="22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5" y="23"/>
                      <a:pt x="75" y="23"/>
                      <a:pt x="75" y="23"/>
                    </a:cubicBezTo>
                    <a:cubicBezTo>
                      <a:pt x="76" y="23"/>
                      <a:pt x="76" y="23"/>
                      <a:pt x="76" y="23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4" y="24"/>
                      <a:pt x="74" y="24"/>
                      <a:pt x="74" y="24"/>
                    </a:cubicBezTo>
                    <a:cubicBezTo>
                      <a:pt x="73" y="25"/>
                      <a:pt x="73" y="25"/>
                      <a:pt x="73" y="25"/>
                    </a:cubicBezTo>
                    <a:cubicBezTo>
                      <a:pt x="73" y="25"/>
                      <a:pt x="73" y="25"/>
                      <a:pt x="73" y="25"/>
                    </a:cubicBezTo>
                    <a:cubicBezTo>
                      <a:pt x="73" y="26"/>
                      <a:pt x="73" y="26"/>
                      <a:pt x="73" y="26"/>
                    </a:cubicBezTo>
                    <a:cubicBezTo>
                      <a:pt x="73" y="27"/>
                      <a:pt x="73" y="27"/>
                      <a:pt x="73" y="27"/>
                    </a:cubicBezTo>
                    <a:cubicBezTo>
                      <a:pt x="72" y="28"/>
                      <a:pt x="72" y="28"/>
                      <a:pt x="72" y="28"/>
                    </a:cubicBezTo>
                    <a:close/>
                    <a:moveTo>
                      <a:pt x="453" y="50"/>
                    </a:moveTo>
                    <a:cubicBezTo>
                      <a:pt x="453" y="50"/>
                      <a:pt x="453" y="50"/>
                      <a:pt x="453" y="50"/>
                    </a:cubicBezTo>
                    <a:cubicBezTo>
                      <a:pt x="453" y="50"/>
                      <a:pt x="453" y="50"/>
                      <a:pt x="453" y="50"/>
                    </a:cubicBezTo>
                    <a:cubicBezTo>
                      <a:pt x="453" y="50"/>
                      <a:pt x="453" y="50"/>
                      <a:pt x="453" y="50"/>
                    </a:cubicBezTo>
                    <a:cubicBezTo>
                      <a:pt x="452" y="50"/>
                      <a:pt x="452" y="50"/>
                      <a:pt x="452" y="50"/>
                    </a:cubicBezTo>
                    <a:cubicBezTo>
                      <a:pt x="453" y="50"/>
                      <a:pt x="453" y="50"/>
                      <a:pt x="453" y="50"/>
                    </a:cubicBezTo>
                    <a:close/>
                    <a:moveTo>
                      <a:pt x="449" y="50"/>
                    </a:moveTo>
                    <a:cubicBezTo>
                      <a:pt x="450" y="50"/>
                      <a:pt x="450" y="50"/>
                      <a:pt x="450" y="50"/>
                    </a:cubicBezTo>
                    <a:cubicBezTo>
                      <a:pt x="450" y="49"/>
                      <a:pt x="450" y="49"/>
                      <a:pt x="450" y="49"/>
                    </a:cubicBezTo>
                    <a:cubicBezTo>
                      <a:pt x="449" y="49"/>
                      <a:pt x="449" y="49"/>
                      <a:pt x="449" y="49"/>
                    </a:cubicBezTo>
                    <a:cubicBezTo>
                      <a:pt x="449" y="49"/>
                      <a:pt x="449" y="49"/>
                      <a:pt x="449" y="49"/>
                    </a:cubicBezTo>
                    <a:cubicBezTo>
                      <a:pt x="449" y="50"/>
                      <a:pt x="449" y="50"/>
                      <a:pt x="449" y="50"/>
                    </a:cubicBezTo>
                    <a:close/>
                    <a:moveTo>
                      <a:pt x="446" y="51"/>
                    </a:moveTo>
                    <a:cubicBezTo>
                      <a:pt x="446" y="51"/>
                      <a:pt x="446" y="51"/>
                      <a:pt x="446" y="51"/>
                    </a:cubicBezTo>
                    <a:cubicBezTo>
                      <a:pt x="446" y="51"/>
                      <a:pt x="446" y="51"/>
                      <a:pt x="446" y="51"/>
                    </a:cubicBezTo>
                    <a:cubicBezTo>
                      <a:pt x="446" y="50"/>
                      <a:pt x="446" y="50"/>
                      <a:pt x="446" y="50"/>
                    </a:cubicBezTo>
                    <a:cubicBezTo>
                      <a:pt x="446" y="50"/>
                      <a:pt x="446" y="50"/>
                      <a:pt x="446" y="50"/>
                    </a:cubicBezTo>
                    <a:cubicBezTo>
                      <a:pt x="445" y="50"/>
                      <a:pt x="445" y="50"/>
                      <a:pt x="445" y="50"/>
                    </a:cubicBezTo>
                    <a:cubicBezTo>
                      <a:pt x="446" y="51"/>
                      <a:pt x="446" y="51"/>
                      <a:pt x="446" y="51"/>
                    </a:cubicBezTo>
                    <a:close/>
                    <a:moveTo>
                      <a:pt x="523" y="136"/>
                    </a:moveTo>
                    <a:cubicBezTo>
                      <a:pt x="522" y="136"/>
                      <a:pt x="522" y="136"/>
                      <a:pt x="522" y="136"/>
                    </a:cubicBezTo>
                    <a:cubicBezTo>
                      <a:pt x="523" y="137"/>
                      <a:pt x="523" y="137"/>
                      <a:pt x="523" y="137"/>
                    </a:cubicBezTo>
                    <a:cubicBezTo>
                      <a:pt x="523" y="137"/>
                      <a:pt x="523" y="137"/>
                      <a:pt x="523" y="137"/>
                    </a:cubicBezTo>
                    <a:cubicBezTo>
                      <a:pt x="523" y="136"/>
                      <a:pt x="523" y="136"/>
                      <a:pt x="523" y="136"/>
                    </a:cubicBezTo>
                    <a:cubicBezTo>
                      <a:pt x="523" y="136"/>
                      <a:pt x="523" y="136"/>
                      <a:pt x="523" y="136"/>
                    </a:cubicBezTo>
                    <a:cubicBezTo>
                      <a:pt x="523" y="136"/>
                      <a:pt x="523" y="136"/>
                      <a:pt x="523" y="136"/>
                    </a:cubicBezTo>
                    <a:close/>
                    <a:moveTo>
                      <a:pt x="522" y="134"/>
                    </a:moveTo>
                    <a:cubicBezTo>
                      <a:pt x="522" y="135"/>
                      <a:pt x="522" y="135"/>
                      <a:pt x="522" y="135"/>
                    </a:cubicBezTo>
                    <a:cubicBezTo>
                      <a:pt x="523" y="135"/>
                      <a:pt x="523" y="135"/>
                      <a:pt x="523" y="135"/>
                    </a:cubicBezTo>
                    <a:cubicBezTo>
                      <a:pt x="523" y="135"/>
                      <a:pt x="523" y="135"/>
                      <a:pt x="523" y="135"/>
                    </a:cubicBezTo>
                    <a:cubicBezTo>
                      <a:pt x="522" y="134"/>
                      <a:pt x="522" y="134"/>
                      <a:pt x="522" y="134"/>
                    </a:cubicBezTo>
                    <a:cubicBezTo>
                      <a:pt x="522" y="134"/>
                      <a:pt x="522" y="134"/>
                      <a:pt x="522" y="134"/>
                    </a:cubicBezTo>
                    <a:cubicBezTo>
                      <a:pt x="522" y="134"/>
                      <a:pt x="522" y="134"/>
                      <a:pt x="522" y="134"/>
                    </a:cubicBezTo>
                    <a:close/>
                    <a:moveTo>
                      <a:pt x="83" y="86"/>
                    </a:moveTo>
                    <a:cubicBezTo>
                      <a:pt x="83" y="86"/>
                      <a:pt x="83" y="86"/>
                      <a:pt x="83" y="86"/>
                    </a:cubicBezTo>
                    <a:cubicBezTo>
                      <a:pt x="83" y="85"/>
                      <a:pt x="83" y="85"/>
                      <a:pt x="83" y="85"/>
                    </a:cubicBezTo>
                    <a:cubicBezTo>
                      <a:pt x="85" y="85"/>
                      <a:pt x="85" y="85"/>
                      <a:pt x="85" y="85"/>
                    </a:cubicBezTo>
                    <a:cubicBezTo>
                      <a:pt x="85" y="84"/>
                      <a:pt x="85" y="84"/>
                      <a:pt x="85" y="84"/>
                    </a:cubicBezTo>
                    <a:cubicBezTo>
                      <a:pt x="84" y="84"/>
                      <a:pt x="84" y="84"/>
                      <a:pt x="84" y="84"/>
                    </a:cubicBezTo>
                    <a:cubicBezTo>
                      <a:pt x="83" y="85"/>
                      <a:pt x="83" y="85"/>
                      <a:pt x="83" y="85"/>
                    </a:cubicBezTo>
                    <a:cubicBezTo>
                      <a:pt x="83" y="85"/>
                      <a:pt x="83" y="85"/>
                      <a:pt x="83" y="85"/>
                    </a:cubicBezTo>
                    <a:cubicBezTo>
                      <a:pt x="82" y="85"/>
                      <a:pt x="82" y="85"/>
                      <a:pt x="82" y="85"/>
                    </a:cubicBezTo>
                    <a:cubicBezTo>
                      <a:pt x="83" y="86"/>
                      <a:pt x="83" y="86"/>
                      <a:pt x="83" y="86"/>
                    </a:cubicBezTo>
                    <a:close/>
                    <a:moveTo>
                      <a:pt x="77" y="111"/>
                    </a:moveTo>
                    <a:cubicBezTo>
                      <a:pt x="79" y="112"/>
                      <a:pt x="79" y="112"/>
                      <a:pt x="79" y="112"/>
                    </a:cubicBezTo>
                    <a:cubicBezTo>
                      <a:pt x="80" y="111"/>
                      <a:pt x="80" y="111"/>
                      <a:pt x="80" y="111"/>
                    </a:cubicBezTo>
                    <a:cubicBezTo>
                      <a:pt x="81" y="111"/>
                      <a:pt x="81" y="111"/>
                      <a:pt x="81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3" y="111"/>
                      <a:pt x="83" y="111"/>
                      <a:pt x="83" y="111"/>
                    </a:cubicBezTo>
                    <a:cubicBezTo>
                      <a:pt x="84" y="111"/>
                      <a:pt x="84" y="111"/>
                      <a:pt x="84" y="111"/>
                    </a:cubicBezTo>
                    <a:cubicBezTo>
                      <a:pt x="84" y="111"/>
                      <a:pt x="84" y="111"/>
                      <a:pt x="84" y="111"/>
                    </a:cubicBezTo>
                    <a:cubicBezTo>
                      <a:pt x="84" y="110"/>
                      <a:pt x="84" y="110"/>
                      <a:pt x="84" y="110"/>
                    </a:cubicBezTo>
                    <a:cubicBezTo>
                      <a:pt x="84" y="110"/>
                      <a:pt x="84" y="110"/>
                      <a:pt x="84" y="110"/>
                    </a:cubicBezTo>
                    <a:cubicBezTo>
                      <a:pt x="84" y="111"/>
                      <a:pt x="84" y="111"/>
                      <a:pt x="84" y="111"/>
                    </a:cubicBezTo>
                    <a:cubicBezTo>
                      <a:pt x="85" y="111"/>
                      <a:pt x="85" y="111"/>
                      <a:pt x="85" y="111"/>
                    </a:cubicBezTo>
                    <a:cubicBezTo>
                      <a:pt x="86" y="111"/>
                      <a:pt x="86" y="111"/>
                      <a:pt x="86" y="111"/>
                    </a:cubicBezTo>
                    <a:cubicBezTo>
                      <a:pt x="87" y="111"/>
                      <a:pt x="87" y="111"/>
                      <a:pt x="87" y="111"/>
                    </a:cubicBezTo>
                    <a:cubicBezTo>
                      <a:pt x="87" y="111"/>
                      <a:pt x="87" y="111"/>
                      <a:pt x="87" y="111"/>
                    </a:cubicBezTo>
                    <a:cubicBezTo>
                      <a:pt x="88" y="110"/>
                      <a:pt x="88" y="110"/>
                      <a:pt x="88" y="110"/>
                    </a:cubicBezTo>
                    <a:cubicBezTo>
                      <a:pt x="88" y="109"/>
                      <a:pt x="88" y="109"/>
                      <a:pt x="88" y="109"/>
                    </a:cubicBezTo>
                    <a:cubicBezTo>
                      <a:pt x="88" y="108"/>
                      <a:pt x="88" y="108"/>
                      <a:pt x="88" y="108"/>
                    </a:cubicBezTo>
                    <a:cubicBezTo>
                      <a:pt x="88" y="107"/>
                      <a:pt x="88" y="107"/>
                      <a:pt x="88" y="107"/>
                    </a:cubicBezTo>
                    <a:cubicBezTo>
                      <a:pt x="88" y="107"/>
                      <a:pt x="88" y="107"/>
                      <a:pt x="88" y="107"/>
                    </a:cubicBezTo>
                    <a:cubicBezTo>
                      <a:pt x="87" y="106"/>
                      <a:pt x="87" y="106"/>
                      <a:pt x="87" y="106"/>
                    </a:cubicBezTo>
                    <a:cubicBezTo>
                      <a:pt x="86" y="106"/>
                      <a:pt x="86" y="106"/>
                      <a:pt x="86" y="106"/>
                    </a:cubicBezTo>
                    <a:cubicBezTo>
                      <a:pt x="86" y="106"/>
                      <a:pt x="86" y="106"/>
                      <a:pt x="86" y="106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87" y="105"/>
                      <a:pt x="87" y="105"/>
                      <a:pt x="87" y="105"/>
                    </a:cubicBezTo>
                    <a:cubicBezTo>
                      <a:pt x="87" y="105"/>
                      <a:pt x="87" y="105"/>
                      <a:pt x="87" y="105"/>
                    </a:cubicBezTo>
                    <a:cubicBezTo>
                      <a:pt x="88" y="106"/>
                      <a:pt x="88" y="106"/>
                      <a:pt x="88" y="106"/>
                    </a:cubicBezTo>
                    <a:cubicBezTo>
                      <a:pt x="88" y="106"/>
                      <a:pt x="88" y="106"/>
                      <a:pt x="88" y="106"/>
                    </a:cubicBezTo>
                    <a:cubicBezTo>
                      <a:pt x="88" y="106"/>
                      <a:pt x="88" y="106"/>
                      <a:pt x="88" y="106"/>
                    </a:cubicBezTo>
                    <a:cubicBezTo>
                      <a:pt x="89" y="106"/>
                      <a:pt x="89" y="106"/>
                      <a:pt x="89" y="106"/>
                    </a:cubicBezTo>
                    <a:cubicBezTo>
                      <a:pt x="88" y="105"/>
                      <a:pt x="88" y="105"/>
                      <a:pt x="88" y="105"/>
                    </a:cubicBezTo>
                    <a:cubicBezTo>
                      <a:pt x="87" y="103"/>
                      <a:pt x="87" y="103"/>
                      <a:pt x="87" y="103"/>
                    </a:cubicBezTo>
                    <a:cubicBezTo>
                      <a:pt x="87" y="102"/>
                      <a:pt x="87" y="102"/>
                      <a:pt x="87" y="102"/>
                    </a:cubicBezTo>
                    <a:cubicBezTo>
                      <a:pt x="87" y="102"/>
                      <a:pt x="87" y="102"/>
                      <a:pt x="87" y="102"/>
                    </a:cubicBezTo>
                    <a:cubicBezTo>
                      <a:pt x="87" y="103"/>
                      <a:pt x="87" y="103"/>
                      <a:pt x="87" y="103"/>
                    </a:cubicBezTo>
                    <a:cubicBezTo>
                      <a:pt x="88" y="103"/>
                      <a:pt x="88" y="103"/>
                      <a:pt x="88" y="103"/>
                    </a:cubicBezTo>
                    <a:cubicBezTo>
                      <a:pt x="88" y="104"/>
                      <a:pt x="88" y="104"/>
                      <a:pt x="88" y="104"/>
                    </a:cubicBezTo>
                    <a:cubicBezTo>
                      <a:pt x="89" y="104"/>
                      <a:pt x="89" y="104"/>
                      <a:pt x="89" y="104"/>
                    </a:cubicBezTo>
                    <a:cubicBezTo>
                      <a:pt x="89" y="103"/>
                      <a:pt x="89" y="103"/>
                      <a:pt x="89" y="103"/>
                    </a:cubicBezTo>
                    <a:cubicBezTo>
                      <a:pt x="89" y="103"/>
                      <a:pt x="89" y="103"/>
                      <a:pt x="89" y="103"/>
                    </a:cubicBezTo>
                    <a:cubicBezTo>
                      <a:pt x="89" y="102"/>
                      <a:pt x="89" y="102"/>
                      <a:pt x="89" y="102"/>
                    </a:cubicBezTo>
                    <a:cubicBezTo>
                      <a:pt x="89" y="102"/>
                      <a:pt x="89" y="102"/>
                      <a:pt x="89" y="102"/>
                    </a:cubicBezTo>
                    <a:cubicBezTo>
                      <a:pt x="89" y="101"/>
                      <a:pt x="89" y="101"/>
                      <a:pt x="89" y="101"/>
                    </a:cubicBezTo>
                    <a:cubicBezTo>
                      <a:pt x="89" y="100"/>
                      <a:pt x="89" y="100"/>
                      <a:pt x="89" y="100"/>
                    </a:cubicBezTo>
                    <a:cubicBezTo>
                      <a:pt x="89" y="100"/>
                      <a:pt x="89" y="100"/>
                      <a:pt x="89" y="100"/>
                    </a:cubicBezTo>
                    <a:cubicBezTo>
                      <a:pt x="88" y="99"/>
                      <a:pt x="88" y="99"/>
                      <a:pt x="88" y="99"/>
                    </a:cubicBezTo>
                    <a:cubicBezTo>
                      <a:pt x="88" y="98"/>
                      <a:pt x="88" y="98"/>
                      <a:pt x="88" y="98"/>
                    </a:cubicBezTo>
                    <a:cubicBezTo>
                      <a:pt x="89" y="99"/>
                      <a:pt x="89" y="99"/>
                      <a:pt x="89" y="99"/>
                    </a:cubicBezTo>
                    <a:cubicBezTo>
                      <a:pt x="90" y="99"/>
                      <a:pt x="90" y="99"/>
                      <a:pt x="90" y="99"/>
                    </a:cubicBezTo>
                    <a:cubicBezTo>
                      <a:pt x="90" y="98"/>
                      <a:pt x="90" y="98"/>
                      <a:pt x="90" y="98"/>
                    </a:cubicBezTo>
                    <a:cubicBezTo>
                      <a:pt x="90" y="98"/>
                      <a:pt x="90" y="98"/>
                      <a:pt x="90" y="98"/>
                    </a:cubicBezTo>
                    <a:cubicBezTo>
                      <a:pt x="89" y="98"/>
                      <a:pt x="89" y="98"/>
                      <a:pt x="89" y="98"/>
                    </a:cubicBezTo>
                    <a:cubicBezTo>
                      <a:pt x="89" y="97"/>
                      <a:pt x="89" y="97"/>
                      <a:pt x="89" y="97"/>
                    </a:cubicBezTo>
                    <a:cubicBezTo>
                      <a:pt x="90" y="97"/>
                      <a:pt x="90" y="97"/>
                      <a:pt x="90" y="97"/>
                    </a:cubicBezTo>
                    <a:cubicBezTo>
                      <a:pt x="91" y="97"/>
                      <a:pt x="91" y="97"/>
                      <a:pt x="91" y="97"/>
                    </a:cubicBezTo>
                    <a:cubicBezTo>
                      <a:pt x="92" y="98"/>
                      <a:pt x="92" y="98"/>
                      <a:pt x="92" y="98"/>
                    </a:cubicBezTo>
                    <a:cubicBezTo>
                      <a:pt x="92" y="97"/>
                      <a:pt x="92" y="97"/>
                      <a:pt x="92" y="97"/>
                    </a:cubicBezTo>
                    <a:cubicBezTo>
                      <a:pt x="92" y="97"/>
                      <a:pt x="92" y="97"/>
                      <a:pt x="92" y="97"/>
                    </a:cubicBezTo>
                    <a:cubicBezTo>
                      <a:pt x="91" y="96"/>
                      <a:pt x="91" y="96"/>
                      <a:pt x="91" y="96"/>
                    </a:cubicBezTo>
                    <a:cubicBezTo>
                      <a:pt x="92" y="96"/>
                      <a:pt x="92" y="96"/>
                      <a:pt x="92" y="96"/>
                    </a:cubicBezTo>
                    <a:cubicBezTo>
                      <a:pt x="93" y="97"/>
                      <a:pt x="93" y="97"/>
                      <a:pt x="93" y="97"/>
                    </a:cubicBezTo>
                    <a:cubicBezTo>
                      <a:pt x="93" y="96"/>
                      <a:pt x="93" y="96"/>
                      <a:pt x="93" y="96"/>
                    </a:cubicBezTo>
                    <a:cubicBezTo>
                      <a:pt x="93" y="95"/>
                      <a:pt x="93" y="95"/>
                      <a:pt x="93" y="95"/>
                    </a:cubicBezTo>
                    <a:cubicBezTo>
                      <a:pt x="93" y="95"/>
                      <a:pt x="93" y="95"/>
                      <a:pt x="93" y="95"/>
                    </a:cubicBezTo>
                    <a:cubicBezTo>
                      <a:pt x="93" y="95"/>
                      <a:pt x="93" y="95"/>
                      <a:pt x="93" y="95"/>
                    </a:cubicBezTo>
                    <a:cubicBezTo>
                      <a:pt x="94" y="94"/>
                      <a:pt x="94" y="94"/>
                      <a:pt x="94" y="94"/>
                    </a:cubicBezTo>
                    <a:cubicBezTo>
                      <a:pt x="95" y="94"/>
                      <a:pt x="95" y="94"/>
                      <a:pt x="95" y="94"/>
                    </a:cubicBezTo>
                    <a:cubicBezTo>
                      <a:pt x="94" y="93"/>
                      <a:pt x="94" y="93"/>
                      <a:pt x="94" y="93"/>
                    </a:cubicBezTo>
                    <a:cubicBezTo>
                      <a:pt x="94" y="93"/>
                      <a:pt x="94" y="93"/>
                      <a:pt x="94" y="93"/>
                    </a:cubicBezTo>
                    <a:cubicBezTo>
                      <a:pt x="94" y="92"/>
                      <a:pt x="94" y="92"/>
                      <a:pt x="94" y="92"/>
                    </a:cubicBezTo>
                    <a:cubicBezTo>
                      <a:pt x="94" y="93"/>
                      <a:pt x="94" y="93"/>
                      <a:pt x="94" y="93"/>
                    </a:cubicBezTo>
                    <a:cubicBezTo>
                      <a:pt x="95" y="92"/>
                      <a:pt x="95" y="92"/>
                      <a:pt x="95" y="92"/>
                    </a:cubicBezTo>
                    <a:cubicBezTo>
                      <a:pt x="96" y="91"/>
                      <a:pt x="96" y="91"/>
                      <a:pt x="96" y="91"/>
                    </a:cubicBezTo>
                    <a:cubicBezTo>
                      <a:pt x="96" y="90"/>
                      <a:pt x="96" y="90"/>
                      <a:pt x="96" y="90"/>
                    </a:cubicBezTo>
                    <a:cubicBezTo>
                      <a:pt x="97" y="89"/>
                      <a:pt x="97" y="89"/>
                      <a:pt x="97" y="89"/>
                    </a:cubicBezTo>
                    <a:cubicBezTo>
                      <a:pt x="97" y="88"/>
                      <a:pt x="97" y="88"/>
                      <a:pt x="97" y="88"/>
                    </a:cubicBezTo>
                    <a:cubicBezTo>
                      <a:pt x="98" y="88"/>
                      <a:pt x="98" y="88"/>
                      <a:pt x="98" y="88"/>
                    </a:cubicBezTo>
                    <a:cubicBezTo>
                      <a:pt x="99" y="87"/>
                      <a:pt x="99" y="87"/>
                      <a:pt x="99" y="87"/>
                    </a:cubicBezTo>
                    <a:cubicBezTo>
                      <a:pt x="100" y="85"/>
                      <a:pt x="100" y="85"/>
                      <a:pt x="100" y="85"/>
                    </a:cubicBezTo>
                    <a:cubicBezTo>
                      <a:pt x="100" y="85"/>
                      <a:pt x="100" y="85"/>
                      <a:pt x="100" y="85"/>
                    </a:cubicBezTo>
                    <a:cubicBezTo>
                      <a:pt x="102" y="84"/>
                      <a:pt x="102" y="84"/>
                      <a:pt x="102" y="84"/>
                    </a:cubicBezTo>
                    <a:cubicBezTo>
                      <a:pt x="104" y="82"/>
                      <a:pt x="104" y="82"/>
                      <a:pt x="104" y="82"/>
                    </a:cubicBezTo>
                    <a:cubicBezTo>
                      <a:pt x="105" y="81"/>
                      <a:pt x="105" y="81"/>
                      <a:pt x="105" y="81"/>
                    </a:cubicBezTo>
                    <a:cubicBezTo>
                      <a:pt x="106" y="81"/>
                      <a:pt x="106" y="81"/>
                      <a:pt x="106" y="81"/>
                    </a:cubicBezTo>
                    <a:cubicBezTo>
                      <a:pt x="107" y="80"/>
                      <a:pt x="107" y="80"/>
                      <a:pt x="107" y="80"/>
                    </a:cubicBezTo>
                    <a:cubicBezTo>
                      <a:pt x="108" y="80"/>
                      <a:pt x="108" y="80"/>
                      <a:pt x="108" y="80"/>
                    </a:cubicBezTo>
                    <a:cubicBezTo>
                      <a:pt x="109" y="79"/>
                      <a:pt x="109" y="79"/>
                      <a:pt x="109" y="79"/>
                    </a:cubicBezTo>
                    <a:cubicBezTo>
                      <a:pt x="110" y="78"/>
                      <a:pt x="110" y="78"/>
                      <a:pt x="110" y="78"/>
                    </a:cubicBezTo>
                    <a:cubicBezTo>
                      <a:pt x="111" y="77"/>
                      <a:pt x="111" y="77"/>
                      <a:pt x="111" y="77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112" y="76"/>
                      <a:pt x="112" y="76"/>
                      <a:pt x="112" y="76"/>
                    </a:cubicBezTo>
                    <a:cubicBezTo>
                      <a:pt x="112" y="75"/>
                      <a:pt x="112" y="75"/>
                      <a:pt x="112" y="75"/>
                    </a:cubicBezTo>
                    <a:cubicBezTo>
                      <a:pt x="112" y="75"/>
                      <a:pt x="112" y="75"/>
                      <a:pt x="112" y="75"/>
                    </a:cubicBezTo>
                    <a:cubicBezTo>
                      <a:pt x="112" y="74"/>
                      <a:pt x="112" y="74"/>
                      <a:pt x="112" y="74"/>
                    </a:cubicBezTo>
                    <a:cubicBezTo>
                      <a:pt x="112" y="73"/>
                      <a:pt x="112" y="73"/>
                      <a:pt x="112" y="73"/>
                    </a:cubicBezTo>
                    <a:cubicBezTo>
                      <a:pt x="111" y="73"/>
                      <a:pt x="111" y="73"/>
                      <a:pt x="111" y="73"/>
                    </a:cubicBezTo>
                    <a:cubicBezTo>
                      <a:pt x="111" y="72"/>
                      <a:pt x="111" y="72"/>
                      <a:pt x="111" y="72"/>
                    </a:cubicBezTo>
                    <a:cubicBezTo>
                      <a:pt x="112" y="71"/>
                      <a:pt x="112" y="71"/>
                      <a:pt x="112" y="71"/>
                    </a:cubicBezTo>
                    <a:cubicBezTo>
                      <a:pt x="112" y="71"/>
                      <a:pt x="112" y="71"/>
                      <a:pt x="112" y="71"/>
                    </a:cubicBezTo>
                    <a:cubicBezTo>
                      <a:pt x="111" y="71"/>
                      <a:pt x="111" y="71"/>
                      <a:pt x="111" y="71"/>
                    </a:cubicBezTo>
                    <a:cubicBezTo>
                      <a:pt x="110" y="70"/>
                      <a:pt x="110" y="70"/>
                      <a:pt x="110" y="70"/>
                    </a:cubicBezTo>
                    <a:cubicBezTo>
                      <a:pt x="109" y="70"/>
                      <a:pt x="109" y="70"/>
                      <a:pt x="109" y="70"/>
                    </a:cubicBezTo>
                    <a:cubicBezTo>
                      <a:pt x="109" y="70"/>
                      <a:pt x="109" y="70"/>
                      <a:pt x="109" y="70"/>
                    </a:cubicBezTo>
                    <a:cubicBezTo>
                      <a:pt x="109" y="69"/>
                      <a:pt x="109" y="69"/>
                      <a:pt x="109" y="69"/>
                    </a:cubicBezTo>
                    <a:cubicBezTo>
                      <a:pt x="108" y="69"/>
                      <a:pt x="108" y="69"/>
                      <a:pt x="108" y="69"/>
                    </a:cubicBezTo>
                    <a:cubicBezTo>
                      <a:pt x="107" y="69"/>
                      <a:pt x="107" y="69"/>
                      <a:pt x="107" y="69"/>
                    </a:cubicBezTo>
                    <a:cubicBezTo>
                      <a:pt x="107" y="70"/>
                      <a:pt x="107" y="70"/>
                      <a:pt x="107" y="70"/>
                    </a:cubicBezTo>
                    <a:cubicBezTo>
                      <a:pt x="107" y="70"/>
                      <a:pt x="107" y="70"/>
                      <a:pt x="107" y="70"/>
                    </a:cubicBezTo>
                    <a:cubicBezTo>
                      <a:pt x="106" y="69"/>
                      <a:pt x="106" y="69"/>
                      <a:pt x="106" y="69"/>
                    </a:cubicBezTo>
                    <a:cubicBezTo>
                      <a:pt x="105" y="69"/>
                      <a:pt x="105" y="69"/>
                      <a:pt x="105" y="69"/>
                    </a:cubicBezTo>
                    <a:cubicBezTo>
                      <a:pt x="104" y="70"/>
                      <a:pt x="104" y="70"/>
                      <a:pt x="104" y="70"/>
                    </a:cubicBezTo>
                    <a:cubicBezTo>
                      <a:pt x="104" y="71"/>
                      <a:pt x="104" y="71"/>
                      <a:pt x="104" y="71"/>
                    </a:cubicBezTo>
                    <a:cubicBezTo>
                      <a:pt x="103" y="71"/>
                      <a:pt x="103" y="71"/>
                      <a:pt x="103" y="71"/>
                    </a:cubicBezTo>
                    <a:cubicBezTo>
                      <a:pt x="103" y="71"/>
                      <a:pt x="103" y="71"/>
                      <a:pt x="103" y="71"/>
                    </a:cubicBezTo>
                    <a:cubicBezTo>
                      <a:pt x="102" y="72"/>
                      <a:pt x="102" y="72"/>
                      <a:pt x="102" y="72"/>
                    </a:cubicBezTo>
                    <a:cubicBezTo>
                      <a:pt x="102" y="72"/>
                      <a:pt x="102" y="72"/>
                      <a:pt x="102" y="72"/>
                    </a:cubicBezTo>
                    <a:cubicBezTo>
                      <a:pt x="102" y="73"/>
                      <a:pt x="102" y="73"/>
                      <a:pt x="102" y="73"/>
                    </a:cubicBezTo>
                    <a:cubicBezTo>
                      <a:pt x="101" y="73"/>
                      <a:pt x="101" y="73"/>
                      <a:pt x="101" y="73"/>
                    </a:cubicBezTo>
                    <a:cubicBezTo>
                      <a:pt x="102" y="74"/>
                      <a:pt x="102" y="74"/>
                      <a:pt x="102" y="74"/>
                    </a:cubicBezTo>
                    <a:cubicBezTo>
                      <a:pt x="102" y="75"/>
                      <a:pt x="102" y="75"/>
                      <a:pt x="102" y="75"/>
                    </a:cubicBezTo>
                    <a:cubicBezTo>
                      <a:pt x="101" y="75"/>
                      <a:pt x="101" y="75"/>
                      <a:pt x="101" y="75"/>
                    </a:cubicBezTo>
                    <a:cubicBezTo>
                      <a:pt x="101" y="75"/>
                      <a:pt x="101" y="75"/>
                      <a:pt x="101" y="75"/>
                    </a:cubicBezTo>
                    <a:cubicBezTo>
                      <a:pt x="101" y="76"/>
                      <a:pt x="101" y="76"/>
                      <a:pt x="101" y="76"/>
                    </a:cubicBezTo>
                    <a:cubicBezTo>
                      <a:pt x="100" y="76"/>
                      <a:pt x="100" y="76"/>
                      <a:pt x="100" y="76"/>
                    </a:cubicBezTo>
                    <a:cubicBezTo>
                      <a:pt x="100" y="77"/>
                      <a:pt x="100" y="77"/>
                      <a:pt x="100" y="77"/>
                    </a:cubicBezTo>
                    <a:cubicBezTo>
                      <a:pt x="98" y="77"/>
                      <a:pt x="98" y="77"/>
                      <a:pt x="98" y="77"/>
                    </a:cubicBezTo>
                    <a:cubicBezTo>
                      <a:pt x="98" y="78"/>
                      <a:pt x="98" y="78"/>
                      <a:pt x="98" y="78"/>
                    </a:cubicBezTo>
                    <a:cubicBezTo>
                      <a:pt x="98" y="78"/>
                      <a:pt x="98" y="78"/>
                      <a:pt x="98" y="78"/>
                    </a:cubicBezTo>
                    <a:cubicBezTo>
                      <a:pt x="97" y="78"/>
                      <a:pt x="97" y="78"/>
                      <a:pt x="97" y="78"/>
                    </a:cubicBezTo>
                    <a:cubicBezTo>
                      <a:pt x="96" y="78"/>
                      <a:pt x="96" y="78"/>
                      <a:pt x="96" y="78"/>
                    </a:cubicBezTo>
                    <a:cubicBezTo>
                      <a:pt x="95" y="79"/>
                      <a:pt x="95" y="79"/>
                      <a:pt x="95" y="79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94" y="79"/>
                      <a:pt x="94" y="79"/>
                      <a:pt x="94" y="79"/>
                    </a:cubicBezTo>
                    <a:cubicBezTo>
                      <a:pt x="94" y="79"/>
                      <a:pt x="94" y="79"/>
                      <a:pt x="94" y="79"/>
                    </a:cubicBezTo>
                    <a:cubicBezTo>
                      <a:pt x="94" y="79"/>
                      <a:pt x="94" y="79"/>
                      <a:pt x="94" y="79"/>
                    </a:cubicBezTo>
                    <a:cubicBezTo>
                      <a:pt x="94" y="79"/>
                      <a:pt x="94" y="79"/>
                      <a:pt x="94" y="79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3" y="80"/>
                      <a:pt x="93" y="80"/>
                      <a:pt x="93" y="80"/>
                    </a:cubicBezTo>
                    <a:cubicBezTo>
                      <a:pt x="93" y="80"/>
                      <a:pt x="93" y="80"/>
                      <a:pt x="93" y="80"/>
                    </a:cubicBezTo>
                    <a:cubicBezTo>
                      <a:pt x="93" y="79"/>
                      <a:pt x="93" y="79"/>
                      <a:pt x="93" y="79"/>
                    </a:cubicBezTo>
                    <a:cubicBezTo>
                      <a:pt x="91" y="79"/>
                      <a:pt x="91" y="79"/>
                      <a:pt x="91" y="79"/>
                    </a:cubicBezTo>
                    <a:cubicBezTo>
                      <a:pt x="90" y="80"/>
                      <a:pt x="90" y="80"/>
                      <a:pt x="90" y="80"/>
                    </a:cubicBezTo>
                    <a:cubicBezTo>
                      <a:pt x="89" y="80"/>
                      <a:pt x="89" y="80"/>
                      <a:pt x="89" y="80"/>
                    </a:cubicBezTo>
                    <a:cubicBezTo>
                      <a:pt x="89" y="80"/>
                      <a:pt x="89" y="80"/>
                      <a:pt x="89" y="80"/>
                    </a:cubicBezTo>
                    <a:cubicBezTo>
                      <a:pt x="89" y="80"/>
                      <a:pt x="89" y="80"/>
                      <a:pt x="89" y="80"/>
                    </a:cubicBezTo>
                    <a:cubicBezTo>
                      <a:pt x="89" y="81"/>
                      <a:pt x="89" y="81"/>
                      <a:pt x="89" y="81"/>
                    </a:cubicBezTo>
                    <a:cubicBezTo>
                      <a:pt x="89" y="82"/>
                      <a:pt x="89" y="82"/>
                      <a:pt x="89" y="82"/>
                    </a:cubicBezTo>
                    <a:cubicBezTo>
                      <a:pt x="89" y="82"/>
                      <a:pt x="89" y="82"/>
                      <a:pt x="89" y="82"/>
                    </a:cubicBezTo>
                    <a:cubicBezTo>
                      <a:pt x="89" y="82"/>
                      <a:pt x="89" y="82"/>
                      <a:pt x="89" y="82"/>
                    </a:cubicBezTo>
                    <a:cubicBezTo>
                      <a:pt x="88" y="83"/>
                      <a:pt x="88" y="83"/>
                      <a:pt x="88" y="83"/>
                    </a:cubicBezTo>
                    <a:cubicBezTo>
                      <a:pt x="88" y="83"/>
                      <a:pt x="88" y="83"/>
                      <a:pt x="88" y="83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6" y="83"/>
                      <a:pt x="86" y="83"/>
                      <a:pt x="86" y="83"/>
                    </a:cubicBezTo>
                    <a:cubicBezTo>
                      <a:pt x="86" y="83"/>
                      <a:pt x="86" y="83"/>
                      <a:pt x="86" y="83"/>
                    </a:cubicBezTo>
                    <a:cubicBezTo>
                      <a:pt x="87" y="84"/>
                      <a:pt x="87" y="84"/>
                      <a:pt x="87" y="84"/>
                    </a:cubicBezTo>
                    <a:cubicBezTo>
                      <a:pt x="87" y="84"/>
                      <a:pt x="87" y="84"/>
                      <a:pt x="87" y="84"/>
                    </a:cubicBezTo>
                    <a:cubicBezTo>
                      <a:pt x="86" y="85"/>
                      <a:pt x="86" y="85"/>
                      <a:pt x="86" y="85"/>
                    </a:cubicBezTo>
                    <a:cubicBezTo>
                      <a:pt x="85" y="85"/>
                      <a:pt x="85" y="85"/>
                      <a:pt x="85" y="85"/>
                    </a:cubicBezTo>
                    <a:cubicBezTo>
                      <a:pt x="85" y="85"/>
                      <a:pt x="85" y="85"/>
                      <a:pt x="85" y="85"/>
                    </a:cubicBezTo>
                    <a:cubicBezTo>
                      <a:pt x="85" y="86"/>
                      <a:pt x="85" y="86"/>
                      <a:pt x="85" y="86"/>
                    </a:cubicBezTo>
                    <a:cubicBezTo>
                      <a:pt x="84" y="86"/>
                      <a:pt x="84" y="86"/>
                      <a:pt x="84" y="86"/>
                    </a:cubicBezTo>
                    <a:cubicBezTo>
                      <a:pt x="83" y="86"/>
                      <a:pt x="83" y="86"/>
                      <a:pt x="83" y="86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4" y="88"/>
                      <a:pt x="84" y="88"/>
                      <a:pt x="84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2" y="88"/>
                      <a:pt x="82" y="88"/>
                      <a:pt x="82" y="88"/>
                    </a:cubicBezTo>
                    <a:cubicBezTo>
                      <a:pt x="81" y="89"/>
                      <a:pt x="81" y="89"/>
                      <a:pt x="81" y="89"/>
                    </a:cubicBezTo>
                    <a:cubicBezTo>
                      <a:pt x="81" y="90"/>
                      <a:pt x="81" y="90"/>
                      <a:pt x="81" y="90"/>
                    </a:cubicBezTo>
                    <a:cubicBezTo>
                      <a:pt x="81" y="90"/>
                      <a:pt x="81" y="90"/>
                      <a:pt x="81" y="90"/>
                    </a:cubicBezTo>
                    <a:cubicBezTo>
                      <a:pt x="82" y="90"/>
                      <a:pt x="82" y="90"/>
                      <a:pt x="82" y="90"/>
                    </a:cubicBezTo>
                    <a:cubicBezTo>
                      <a:pt x="82" y="90"/>
                      <a:pt x="82" y="90"/>
                      <a:pt x="82" y="90"/>
                    </a:cubicBezTo>
                    <a:cubicBezTo>
                      <a:pt x="83" y="91"/>
                      <a:pt x="83" y="91"/>
                      <a:pt x="83" y="91"/>
                    </a:cubicBezTo>
                    <a:cubicBezTo>
                      <a:pt x="83" y="91"/>
                      <a:pt x="83" y="91"/>
                      <a:pt x="83" y="91"/>
                    </a:cubicBezTo>
                    <a:cubicBezTo>
                      <a:pt x="83" y="92"/>
                      <a:pt x="83" y="92"/>
                      <a:pt x="83" y="92"/>
                    </a:cubicBezTo>
                    <a:cubicBezTo>
                      <a:pt x="82" y="92"/>
                      <a:pt x="82" y="92"/>
                      <a:pt x="82" y="92"/>
                    </a:cubicBezTo>
                    <a:cubicBezTo>
                      <a:pt x="82" y="92"/>
                      <a:pt x="82" y="92"/>
                      <a:pt x="82" y="92"/>
                    </a:cubicBezTo>
                    <a:cubicBezTo>
                      <a:pt x="81" y="92"/>
                      <a:pt x="81" y="92"/>
                      <a:pt x="81" y="92"/>
                    </a:cubicBezTo>
                    <a:cubicBezTo>
                      <a:pt x="80" y="92"/>
                      <a:pt x="80" y="92"/>
                      <a:pt x="80" y="92"/>
                    </a:cubicBezTo>
                    <a:cubicBezTo>
                      <a:pt x="79" y="93"/>
                      <a:pt x="79" y="93"/>
                      <a:pt x="79" y="93"/>
                    </a:cubicBezTo>
                    <a:cubicBezTo>
                      <a:pt x="79" y="93"/>
                      <a:pt x="79" y="93"/>
                      <a:pt x="79" y="93"/>
                    </a:cubicBezTo>
                    <a:cubicBezTo>
                      <a:pt x="79" y="94"/>
                      <a:pt x="79" y="94"/>
                      <a:pt x="79" y="94"/>
                    </a:cubicBezTo>
                    <a:cubicBezTo>
                      <a:pt x="78" y="94"/>
                      <a:pt x="78" y="94"/>
                      <a:pt x="78" y="94"/>
                    </a:cubicBezTo>
                    <a:cubicBezTo>
                      <a:pt x="78" y="94"/>
                      <a:pt x="78" y="94"/>
                      <a:pt x="78" y="94"/>
                    </a:cubicBezTo>
                    <a:cubicBezTo>
                      <a:pt x="77" y="94"/>
                      <a:pt x="77" y="94"/>
                      <a:pt x="77" y="94"/>
                    </a:cubicBezTo>
                    <a:cubicBezTo>
                      <a:pt x="77" y="93"/>
                      <a:pt x="77" y="93"/>
                      <a:pt x="77" y="93"/>
                    </a:cubicBezTo>
                    <a:cubicBezTo>
                      <a:pt x="77" y="93"/>
                      <a:pt x="77" y="93"/>
                      <a:pt x="77" y="93"/>
                    </a:cubicBezTo>
                    <a:cubicBezTo>
                      <a:pt x="76" y="94"/>
                      <a:pt x="76" y="94"/>
                      <a:pt x="76" y="94"/>
                    </a:cubicBezTo>
                    <a:cubicBezTo>
                      <a:pt x="76" y="95"/>
                      <a:pt x="76" y="95"/>
                      <a:pt x="76" y="95"/>
                    </a:cubicBezTo>
                    <a:cubicBezTo>
                      <a:pt x="77" y="96"/>
                      <a:pt x="77" y="96"/>
                      <a:pt x="77" y="96"/>
                    </a:cubicBezTo>
                    <a:cubicBezTo>
                      <a:pt x="78" y="96"/>
                      <a:pt x="78" y="96"/>
                      <a:pt x="78" y="96"/>
                    </a:cubicBezTo>
                    <a:cubicBezTo>
                      <a:pt x="78" y="96"/>
                      <a:pt x="78" y="96"/>
                      <a:pt x="78" y="96"/>
                    </a:cubicBezTo>
                    <a:cubicBezTo>
                      <a:pt x="78" y="96"/>
                      <a:pt x="78" y="96"/>
                      <a:pt x="78" y="96"/>
                    </a:cubicBezTo>
                    <a:cubicBezTo>
                      <a:pt x="78" y="97"/>
                      <a:pt x="78" y="97"/>
                      <a:pt x="78" y="97"/>
                    </a:cubicBezTo>
                    <a:cubicBezTo>
                      <a:pt x="78" y="97"/>
                      <a:pt x="78" y="97"/>
                      <a:pt x="78" y="97"/>
                    </a:cubicBezTo>
                    <a:cubicBezTo>
                      <a:pt x="78" y="98"/>
                      <a:pt x="78" y="98"/>
                      <a:pt x="78" y="98"/>
                    </a:cubicBezTo>
                    <a:cubicBezTo>
                      <a:pt x="79" y="97"/>
                      <a:pt x="79" y="97"/>
                      <a:pt x="79" y="97"/>
                    </a:cubicBezTo>
                    <a:cubicBezTo>
                      <a:pt x="79" y="97"/>
                      <a:pt x="79" y="97"/>
                      <a:pt x="79" y="97"/>
                    </a:cubicBezTo>
                    <a:cubicBezTo>
                      <a:pt x="80" y="97"/>
                      <a:pt x="80" y="97"/>
                      <a:pt x="80" y="97"/>
                    </a:cubicBezTo>
                    <a:cubicBezTo>
                      <a:pt x="80" y="97"/>
                      <a:pt x="80" y="97"/>
                      <a:pt x="80" y="97"/>
                    </a:cubicBezTo>
                    <a:cubicBezTo>
                      <a:pt x="81" y="97"/>
                      <a:pt x="81" y="97"/>
                      <a:pt x="81" y="97"/>
                    </a:cubicBezTo>
                    <a:cubicBezTo>
                      <a:pt x="81" y="97"/>
                      <a:pt x="81" y="97"/>
                      <a:pt x="81" y="97"/>
                    </a:cubicBezTo>
                    <a:cubicBezTo>
                      <a:pt x="81" y="98"/>
                      <a:pt x="81" y="98"/>
                      <a:pt x="81" y="98"/>
                    </a:cubicBezTo>
                    <a:cubicBezTo>
                      <a:pt x="80" y="98"/>
                      <a:pt x="80" y="98"/>
                      <a:pt x="80" y="98"/>
                    </a:cubicBezTo>
                    <a:cubicBezTo>
                      <a:pt x="79" y="98"/>
                      <a:pt x="79" y="98"/>
                      <a:pt x="79" y="98"/>
                    </a:cubicBezTo>
                    <a:cubicBezTo>
                      <a:pt x="79" y="98"/>
                      <a:pt x="79" y="98"/>
                      <a:pt x="79" y="98"/>
                    </a:cubicBezTo>
                    <a:cubicBezTo>
                      <a:pt x="78" y="98"/>
                      <a:pt x="78" y="98"/>
                      <a:pt x="78" y="98"/>
                    </a:cubicBezTo>
                    <a:cubicBezTo>
                      <a:pt x="78" y="99"/>
                      <a:pt x="78" y="99"/>
                      <a:pt x="78" y="99"/>
                    </a:cubicBezTo>
                    <a:cubicBezTo>
                      <a:pt x="78" y="100"/>
                      <a:pt x="78" y="100"/>
                      <a:pt x="78" y="100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80" y="100"/>
                      <a:pt x="80" y="100"/>
                      <a:pt x="80" y="100"/>
                    </a:cubicBezTo>
                    <a:cubicBezTo>
                      <a:pt x="80" y="100"/>
                      <a:pt x="80" y="100"/>
                      <a:pt x="80" y="100"/>
                    </a:cubicBezTo>
                    <a:cubicBezTo>
                      <a:pt x="80" y="100"/>
                      <a:pt x="80" y="100"/>
                      <a:pt x="80" y="100"/>
                    </a:cubicBezTo>
                    <a:cubicBezTo>
                      <a:pt x="80" y="100"/>
                      <a:pt x="80" y="100"/>
                      <a:pt x="80" y="100"/>
                    </a:cubicBezTo>
                    <a:cubicBezTo>
                      <a:pt x="79" y="101"/>
                      <a:pt x="79" y="101"/>
                      <a:pt x="79" y="101"/>
                    </a:cubicBezTo>
                    <a:cubicBezTo>
                      <a:pt x="78" y="101"/>
                      <a:pt x="78" y="101"/>
                      <a:pt x="78" y="101"/>
                    </a:cubicBezTo>
                    <a:cubicBezTo>
                      <a:pt x="78" y="101"/>
                      <a:pt x="78" y="101"/>
                      <a:pt x="78" y="101"/>
                    </a:cubicBezTo>
                    <a:cubicBezTo>
                      <a:pt x="78" y="102"/>
                      <a:pt x="78" y="102"/>
                      <a:pt x="78" y="102"/>
                    </a:cubicBezTo>
                    <a:cubicBezTo>
                      <a:pt x="78" y="102"/>
                      <a:pt x="78" y="102"/>
                      <a:pt x="78" y="102"/>
                    </a:cubicBezTo>
                    <a:cubicBezTo>
                      <a:pt x="79" y="102"/>
                      <a:pt x="79" y="102"/>
                      <a:pt x="79" y="102"/>
                    </a:cubicBezTo>
                    <a:cubicBezTo>
                      <a:pt x="80" y="102"/>
                      <a:pt x="80" y="102"/>
                      <a:pt x="80" y="102"/>
                    </a:cubicBezTo>
                    <a:cubicBezTo>
                      <a:pt x="80" y="102"/>
                      <a:pt x="80" y="102"/>
                      <a:pt x="80" y="102"/>
                    </a:cubicBezTo>
                    <a:cubicBezTo>
                      <a:pt x="79" y="102"/>
                      <a:pt x="79" y="102"/>
                      <a:pt x="79" y="102"/>
                    </a:cubicBezTo>
                    <a:cubicBezTo>
                      <a:pt x="78" y="102"/>
                      <a:pt x="78" y="102"/>
                      <a:pt x="78" y="102"/>
                    </a:cubicBezTo>
                    <a:cubicBezTo>
                      <a:pt x="78" y="103"/>
                      <a:pt x="78" y="103"/>
                      <a:pt x="78" y="103"/>
                    </a:cubicBezTo>
                    <a:cubicBezTo>
                      <a:pt x="79" y="103"/>
                      <a:pt x="79" y="103"/>
                      <a:pt x="79" y="103"/>
                    </a:cubicBezTo>
                    <a:cubicBezTo>
                      <a:pt x="80" y="103"/>
                      <a:pt x="80" y="103"/>
                      <a:pt x="80" y="103"/>
                    </a:cubicBezTo>
                    <a:cubicBezTo>
                      <a:pt x="81" y="104"/>
                      <a:pt x="81" y="104"/>
                      <a:pt x="81" y="104"/>
                    </a:cubicBezTo>
                    <a:cubicBezTo>
                      <a:pt x="82" y="104"/>
                      <a:pt x="82" y="104"/>
                      <a:pt x="82" y="104"/>
                    </a:cubicBezTo>
                    <a:cubicBezTo>
                      <a:pt x="82" y="104"/>
                      <a:pt x="82" y="104"/>
                      <a:pt x="82" y="104"/>
                    </a:cubicBezTo>
                    <a:cubicBezTo>
                      <a:pt x="82" y="105"/>
                      <a:pt x="82" y="105"/>
                      <a:pt x="82" y="105"/>
                    </a:cubicBezTo>
                    <a:cubicBezTo>
                      <a:pt x="81" y="104"/>
                      <a:pt x="81" y="104"/>
                      <a:pt x="81" y="104"/>
                    </a:cubicBezTo>
                    <a:cubicBezTo>
                      <a:pt x="80" y="104"/>
                      <a:pt x="80" y="104"/>
                      <a:pt x="80" y="104"/>
                    </a:cubicBezTo>
                    <a:cubicBezTo>
                      <a:pt x="79" y="104"/>
                      <a:pt x="79" y="104"/>
                      <a:pt x="79" y="104"/>
                    </a:cubicBezTo>
                    <a:cubicBezTo>
                      <a:pt x="79" y="103"/>
                      <a:pt x="79" y="103"/>
                      <a:pt x="79" y="103"/>
                    </a:cubicBezTo>
                    <a:cubicBezTo>
                      <a:pt x="78" y="103"/>
                      <a:pt x="78" y="103"/>
                      <a:pt x="78" y="103"/>
                    </a:cubicBezTo>
                    <a:cubicBezTo>
                      <a:pt x="77" y="104"/>
                      <a:pt x="77" y="104"/>
                      <a:pt x="77" y="104"/>
                    </a:cubicBezTo>
                    <a:cubicBezTo>
                      <a:pt x="77" y="104"/>
                      <a:pt x="77" y="104"/>
                      <a:pt x="77" y="104"/>
                    </a:cubicBezTo>
                    <a:cubicBezTo>
                      <a:pt x="77" y="105"/>
                      <a:pt x="77" y="105"/>
                      <a:pt x="77" y="105"/>
                    </a:cubicBezTo>
                    <a:cubicBezTo>
                      <a:pt x="77" y="105"/>
                      <a:pt x="77" y="105"/>
                      <a:pt x="77" y="105"/>
                    </a:cubicBezTo>
                    <a:cubicBezTo>
                      <a:pt x="77" y="105"/>
                      <a:pt x="77" y="105"/>
                      <a:pt x="77" y="105"/>
                    </a:cubicBezTo>
                    <a:cubicBezTo>
                      <a:pt x="77" y="106"/>
                      <a:pt x="77" y="106"/>
                      <a:pt x="77" y="106"/>
                    </a:cubicBezTo>
                    <a:cubicBezTo>
                      <a:pt x="77" y="106"/>
                      <a:pt x="77" y="106"/>
                      <a:pt x="77" y="106"/>
                    </a:cubicBezTo>
                    <a:cubicBezTo>
                      <a:pt x="76" y="106"/>
                      <a:pt x="76" y="106"/>
                      <a:pt x="76" y="106"/>
                    </a:cubicBezTo>
                    <a:cubicBezTo>
                      <a:pt x="76" y="106"/>
                      <a:pt x="76" y="106"/>
                      <a:pt x="76" y="106"/>
                    </a:cubicBezTo>
                    <a:cubicBezTo>
                      <a:pt x="76" y="107"/>
                      <a:pt x="76" y="107"/>
                      <a:pt x="76" y="107"/>
                    </a:cubicBezTo>
                    <a:cubicBezTo>
                      <a:pt x="76" y="107"/>
                      <a:pt x="76" y="107"/>
                      <a:pt x="76" y="107"/>
                    </a:cubicBezTo>
                    <a:cubicBezTo>
                      <a:pt x="75" y="108"/>
                      <a:pt x="75" y="108"/>
                      <a:pt x="75" y="108"/>
                    </a:cubicBezTo>
                    <a:cubicBezTo>
                      <a:pt x="75" y="108"/>
                      <a:pt x="75" y="108"/>
                      <a:pt x="75" y="108"/>
                    </a:cubicBezTo>
                    <a:cubicBezTo>
                      <a:pt x="75" y="108"/>
                      <a:pt x="75" y="108"/>
                      <a:pt x="75" y="108"/>
                    </a:cubicBezTo>
                    <a:cubicBezTo>
                      <a:pt x="76" y="109"/>
                      <a:pt x="76" y="109"/>
                      <a:pt x="76" y="109"/>
                    </a:cubicBezTo>
                    <a:cubicBezTo>
                      <a:pt x="76" y="109"/>
                      <a:pt x="76" y="109"/>
                      <a:pt x="76" y="109"/>
                    </a:cubicBezTo>
                    <a:cubicBezTo>
                      <a:pt x="77" y="109"/>
                      <a:pt x="77" y="109"/>
                      <a:pt x="77" y="109"/>
                    </a:cubicBezTo>
                    <a:cubicBezTo>
                      <a:pt x="77" y="109"/>
                      <a:pt x="77" y="109"/>
                      <a:pt x="77" y="109"/>
                    </a:cubicBezTo>
                    <a:cubicBezTo>
                      <a:pt x="78" y="108"/>
                      <a:pt x="78" y="108"/>
                      <a:pt x="78" y="108"/>
                    </a:cubicBezTo>
                    <a:cubicBezTo>
                      <a:pt x="79" y="108"/>
                      <a:pt x="79" y="108"/>
                      <a:pt x="79" y="108"/>
                    </a:cubicBezTo>
                    <a:cubicBezTo>
                      <a:pt x="80" y="107"/>
                      <a:pt x="80" y="107"/>
                      <a:pt x="80" y="107"/>
                    </a:cubicBezTo>
                    <a:cubicBezTo>
                      <a:pt x="81" y="107"/>
                      <a:pt x="81" y="107"/>
                      <a:pt x="81" y="107"/>
                    </a:cubicBezTo>
                    <a:cubicBezTo>
                      <a:pt x="81" y="108"/>
                      <a:pt x="81" y="108"/>
                      <a:pt x="81" y="108"/>
                    </a:cubicBezTo>
                    <a:cubicBezTo>
                      <a:pt x="81" y="108"/>
                      <a:pt x="81" y="108"/>
                      <a:pt x="81" y="108"/>
                    </a:cubicBezTo>
                    <a:cubicBezTo>
                      <a:pt x="81" y="108"/>
                      <a:pt x="81" y="108"/>
                      <a:pt x="81" y="108"/>
                    </a:cubicBezTo>
                    <a:cubicBezTo>
                      <a:pt x="80" y="108"/>
                      <a:pt x="80" y="108"/>
                      <a:pt x="80" y="108"/>
                    </a:cubicBezTo>
                    <a:cubicBezTo>
                      <a:pt x="80" y="108"/>
                      <a:pt x="80" y="108"/>
                      <a:pt x="80" y="108"/>
                    </a:cubicBezTo>
                    <a:cubicBezTo>
                      <a:pt x="79" y="108"/>
                      <a:pt x="79" y="108"/>
                      <a:pt x="79" y="108"/>
                    </a:cubicBezTo>
                    <a:cubicBezTo>
                      <a:pt x="78" y="109"/>
                      <a:pt x="78" y="109"/>
                      <a:pt x="78" y="109"/>
                    </a:cubicBezTo>
                    <a:cubicBezTo>
                      <a:pt x="78" y="109"/>
                      <a:pt x="78" y="109"/>
                      <a:pt x="78" y="109"/>
                    </a:cubicBezTo>
                    <a:cubicBezTo>
                      <a:pt x="77" y="110"/>
                      <a:pt x="77" y="110"/>
                      <a:pt x="77" y="110"/>
                    </a:cubicBezTo>
                    <a:cubicBezTo>
                      <a:pt x="78" y="111"/>
                      <a:pt x="78" y="111"/>
                      <a:pt x="78" y="111"/>
                    </a:cubicBezTo>
                    <a:cubicBezTo>
                      <a:pt x="77" y="111"/>
                      <a:pt x="77" y="111"/>
                      <a:pt x="77" y="111"/>
                    </a:cubicBezTo>
                    <a:cubicBezTo>
                      <a:pt x="77" y="111"/>
                      <a:pt x="77" y="112"/>
                      <a:pt x="77" y="111"/>
                    </a:cubicBezTo>
                    <a:close/>
                    <a:moveTo>
                      <a:pt x="81" y="133"/>
                    </a:moveTo>
                    <a:cubicBezTo>
                      <a:pt x="82" y="133"/>
                      <a:pt x="82" y="133"/>
                      <a:pt x="82" y="133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81" y="132"/>
                      <a:pt x="81" y="132"/>
                      <a:pt x="81" y="132"/>
                    </a:cubicBezTo>
                    <a:cubicBezTo>
                      <a:pt x="82" y="132"/>
                      <a:pt x="82" y="132"/>
                      <a:pt x="82" y="132"/>
                    </a:cubicBezTo>
                    <a:cubicBezTo>
                      <a:pt x="81" y="131"/>
                      <a:pt x="81" y="131"/>
                      <a:pt x="81" y="131"/>
                    </a:cubicBezTo>
                    <a:cubicBezTo>
                      <a:pt x="80" y="131"/>
                      <a:pt x="80" y="131"/>
                      <a:pt x="80" y="131"/>
                    </a:cubicBezTo>
                    <a:cubicBezTo>
                      <a:pt x="80" y="130"/>
                      <a:pt x="80" y="130"/>
                      <a:pt x="80" y="130"/>
                    </a:cubicBezTo>
                    <a:cubicBezTo>
                      <a:pt x="80" y="130"/>
                      <a:pt x="80" y="130"/>
                      <a:pt x="80" y="130"/>
                    </a:cubicBezTo>
                    <a:cubicBezTo>
                      <a:pt x="79" y="130"/>
                      <a:pt x="79" y="130"/>
                      <a:pt x="79" y="130"/>
                    </a:cubicBezTo>
                    <a:cubicBezTo>
                      <a:pt x="78" y="131"/>
                      <a:pt x="78" y="131"/>
                      <a:pt x="78" y="131"/>
                    </a:cubicBezTo>
                    <a:cubicBezTo>
                      <a:pt x="78" y="131"/>
                      <a:pt x="78" y="131"/>
                      <a:pt x="78" y="131"/>
                    </a:cubicBezTo>
                    <a:cubicBezTo>
                      <a:pt x="79" y="131"/>
                      <a:pt x="79" y="131"/>
                      <a:pt x="79" y="131"/>
                    </a:cubicBezTo>
                    <a:cubicBezTo>
                      <a:pt x="79" y="131"/>
                      <a:pt x="79" y="131"/>
                      <a:pt x="79" y="131"/>
                    </a:cubicBezTo>
                    <a:cubicBezTo>
                      <a:pt x="80" y="131"/>
                      <a:pt x="80" y="131"/>
                      <a:pt x="80" y="131"/>
                    </a:cubicBezTo>
                    <a:cubicBezTo>
                      <a:pt x="80" y="132"/>
                      <a:pt x="80" y="132"/>
                      <a:pt x="80" y="132"/>
                    </a:cubicBezTo>
                    <a:cubicBezTo>
                      <a:pt x="81" y="132"/>
                      <a:pt x="81" y="132"/>
                      <a:pt x="81" y="132"/>
                    </a:cubicBezTo>
                    <a:cubicBezTo>
                      <a:pt x="81" y="133"/>
                      <a:pt x="81" y="133"/>
                      <a:pt x="81" y="133"/>
                    </a:cubicBezTo>
                    <a:close/>
                    <a:moveTo>
                      <a:pt x="97" y="133"/>
                    </a:moveTo>
                    <a:cubicBezTo>
                      <a:pt x="96" y="132"/>
                      <a:pt x="96" y="132"/>
                      <a:pt x="96" y="132"/>
                    </a:cubicBezTo>
                    <a:cubicBezTo>
                      <a:pt x="96" y="133"/>
                      <a:pt x="96" y="133"/>
                      <a:pt x="96" y="133"/>
                    </a:cubicBezTo>
                    <a:cubicBezTo>
                      <a:pt x="95" y="133"/>
                      <a:pt x="95" y="133"/>
                      <a:pt x="95" y="133"/>
                    </a:cubicBezTo>
                    <a:cubicBezTo>
                      <a:pt x="94" y="131"/>
                      <a:pt x="94" y="131"/>
                      <a:pt x="94" y="131"/>
                    </a:cubicBezTo>
                    <a:cubicBezTo>
                      <a:pt x="94" y="131"/>
                      <a:pt x="94" y="131"/>
                      <a:pt x="94" y="131"/>
                    </a:cubicBezTo>
                    <a:cubicBezTo>
                      <a:pt x="92" y="130"/>
                      <a:pt x="92" y="130"/>
                      <a:pt x="92" y="130"/>
                    </a:cubicBezTo>
                    <a:cubicBezTo>
                      <a:pt x="92" y="130"/>
                      <a:pt x="92" y="130"/>
                      <a:pt x="92" y="130"/>
                    </a:cubicBezTo>
                    <a:cubicBezTo>
                      <a:pt x="91" y="130"/>
                      <a:pt x="91" y="130"/>
                      <a:pt x="91" y="130"/>
                    </a:cubicBezTo>
                    <a:cubicBezTo>
                      <a:pt x="90" y="128"/>
                      <a:pt x="90" y="128"/>
                      <a:pt x="90" y="128"/>
                    </a:cubicBezTo>
                    <a:cubicBezTo>
                      <a:pt x="88" y="126"/>
                      <a:pt x="88" y="126"/>
                      <a:pt x="88" y="126"/>
                    </a:cubicBezTo>
                    <a:cubicBezTo>
                      <a:pt x="87" y="124"/>
                      <a:pt x="87" y="124"/>
                      <a:pt x="87" y="124"/>
                    </a:cubicBezTo>
                    <a:cubicBezTo>
                      <a:pt x="87" y="123"/>
                      <a:pt x="87" y="123"/>
                      <a:pt x="87" y="123"/>
                    </a:cubicBezTo>
                    <a:cubicBezTo>
                      <a:pt x="87" y="121"/>
                      <a:pt x="87" y="121"/>
                      <a:pt x="87" y="121"/>
                    </a:cubicBezTo>
                    <a:cubicBezTo>
                      <a:pt x="86" y="120"/>
                      <a:pt x="86" y="120"/>
                      <a:pt x="86" y="120"/>
                    </a:cubicBezTo>
                    <a:cubicBezTo>
                      <a:pt x="85" y="118"/>
                      <a:pt x="85" y="118"/>
                      <a:pt x="85" y="118"/>
                    </a:cubicBezTo>
                    <a:cubicBezTo>
                      <a:pt x="85" y="117"/>
                      <a:pt x="85" y="117"/>
                      <a:pt x="85" y="117"/>
                    </a:cubicBezTo>
                    <a:cubicBezTo>
                      <a:pt x="86" y="117"/>
                      <a:pt x="86" y="117"/>
                      <a:pt x="86" y="117"/>
                    </a:cubicBezTo>
                    <a:cubicBezTo>
                      <a:pt x="86" y="116"/>
                      <a:pt x="86" y="116"/>
                      <a:pt x="86" y="116"/>
                    </a:cubicBezTo>
                    <a:cubicBezTo>
                      <a:pt x="85" y="116"/>
                      <a:pt x="85" y="116"/>
                      <a:pt x="85" y="116"/>
                    </a:cubicBezTo>
                    <a:cubicBezTo>
                      <a:pt x="84" y="116"/>
                      <a:pt x="84" y="116"/>
                      <a:pt x="84" y="116"/>
                    </a:cubicBezTo>
                    <a:cubicBezTo>
                      <a:pt x="84" y="116"/>
                      <a:pt x="84" y="116"/>
                      <a:pt x="84" y="116"/>
                    </a:cubicBezTo>
                    <a:cubicBezTo>
                      <a:pt x="84" y="116"/>
                      <a:pt x="84" y="116"/>
                      <a:pt x="84" y="116"/>
                    </a:cubicBezTo>
                    <a:cubicBezTo>
                      <a:pt x="85" y="116"/>
                      <a:pt x="85" y="116"/>
                      <a:pt x="85" y="116"/>
                    </a:cubicBezTo>
                    <a:cubicBezTo>
                      <a:pt x="86" y="115"/>
                      <a:pt x="86" y="115"/>
                      <a:pt x="86" y="115"/>
                    </a:cubicBezTo>
                    <a:cubicBezTo>
                      <a:pt x="86" y="114"/>
                      <a:pt x="86" y="114"/>
                      <a:pt x="86" y="114"/>
                    </a:cubicBezTo>
                    <a:cubicBezTo>
                      <a:pt x="86" y="113"/>
                      <a:pt x="86" y="113"/>
                      <a:pt x="86" y="113"/>
                    </a:cubicBezTo>
                    <a:cubicBezTo>
                      <a:pt x="85" y="113"/>
                      <a:pt x="85" y="113"/>
                      <a:pt x="85" y="113"/>
                    </a:cubicBezTo>
                    <a:cubicBezTo>
                      <a:pt x="84" y="113"/>
                      <a:pt x="84" y="113"/>
                      <a:pt x="84" y="113"/>
                    </a:cubicBezTo>
                    <a:cubicBezTo>
                      <a:pt x="85" y="113"/>
                      <a:pt x="85" y="113"/>
                      <a:pt x="85" y="113"/>
                    </a:cubicBezTo>
                    <a:cubicBezTo>
                      <a:pt x="86" y="113"/>
                      <a:pt x="86" y="113"/>
                      <a:pt x="86" y="113"/>
                    </a:cubicBezTo>
                    <a:cubicBezTo>
                      <a:pt x="86" y="112"/>
                      <a:pt x="86" y="112"/>
                      <a:pt x="86" y="112"/>
                    </a:cubicBezTo>
                    <a:cubicBezTo>
                      <a:pt x="86" y="112"/>
                      <a:pt x="86" y="112"/>
                      <a:pt x="86" y="112"/>
                    </a:cubicBezTo>
                    <a:cubicBezTo>
                      <a:pt x="84" y="112"/>
                      <a:pt x="84" y="112"/>
                      <a:pt x="84" y="112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1" y="111"/>
                      <a:pt x="81" y="111"/>
                      <a:pt x="81" y="111"/>
                    </a:cubicBezTo>
                    <a:cubicBezTo>
                      <a:pt x="80" y="111"/>
                      <a:pt x="80" y="111"/>
                      <a:pt x="80" y="111"/>
                    </a:cubicBezTo>
                    <a:cubicBezTo>
                      <a:pt x="79" y="112"/>
                      <a:pt x="79" y="112"/>
                      <a:pt x="79" y="112"/>
                    </a:cubicBezTo>
                    <a:cubicBezTo>
                      <a:pt x="77" y="112"/>
                      <a:pt x="77" y="112"/>
                      <a:pt x="77" y="112"/>
                    </a:cubicBezTo>
                    <a:cubicBezTo>
                      <a:pt x="77" y="112"/>
                      <a:pt x="77" y="112"/>
                      <a:pt x="77" y="112"/>
                    </a:cubicBezTo>
                    <a:cubicBezTo>
                      <a:pt x="76" y="113"/>
                      <a:pt x="76" y="113"/>
                      <a:pt x="76" y="113"/>
                    </a:cubicBezTo>
                    <a:cubicBezTo>
                      <a:pt x="76" y="114"/>
                      <a:pt x="76" y="114"/>
                      <a:pt x="76" y="114"/>
                    </a:cubicBezTo>
                    <a:cubicBezTo>
                      <a:pt x="75" y="114"/>
                      <a:pt x="75" y="114"/>
                      <a:pt x="75" y="114"/>
                    </a:cubicBezTo>
                    <a:cubicBezTo>
                      <a:pt x="76" y="115"/>
                      <a:pt x="76" y="115"/>
                      <a:pt x="76" y="115"/>
                    </a:cubicBezTo>
                    <a:cubicBezTo>
                      <a:pt x="76" y="115"/>
                      <a:pt x="76" y="115"/>
                      <a:pt x="76" y="115"/>
                    </a:cubicBezTo>
                    <a:cubicBezTo>
                      <a:pt x="77" y="116"/>
                      <a:pt x="77" y="116"/>
                      <a:pt x="77" y="116"/>
                    </a:cubicBezTo>
                    <a:cubicBezTo>
                      <a:pt x="76" y="116"/>
                      <a:pt x="76" y="116"/>
                      <a:pt x="76" y="116"/>
                    </a:cubicBezTo>
                    <a:cubicBezTo>
                      <a:pt x="76" y="116"/>
                      <a:pt x="76" y="116"/>
                      <a:pt x="76" y="116"/>
                    </a:cubicBezTo>
                    <a:cubicBezTo>
                      <a:pt x="75" y="116"/>
                      <a:pt x="75" y="116"/>
                      <a:pt x="75" y="116"/>
                    </a:cubicBezTo>
                    <a:cubicBezTo>
                      <a:pt x="74" y="117"/>
                      <a:pt x="74" y="117"/>
                      <a:pt x="74" y="117"/>
                    </a:cubicBezTo>
                    <a:cubicBezTo>
                      <a:pt x="74" y="118"/>
                      <a:pt x="74" y="118"/>
                      <a:pt x="74" y="118"/>
                    </a:cubicBezTo>
                    <a:cubicBezTo>
                      <a:pt x="74" y="119"/>
                      <a:pt x="74" y="119"/>
                      <a:pt x="74" y="119"/>
                    </a:cubicBezTo>
                    <a:cubicBezTo>
                      <a:pt x="75" y="119"/>
                      <a:pt x="75" y="119"/>
                      <a:pt x="75" y="119"/>
                    </a:cubicBezTo>
                    <a:cubicBezTo>
                      <a:pt x="76" y="118"/>
                      <a:pt x="76" y="118"/>
                      <a:pt x="76" y="118"/>
                    </a:cubicBezTo>
                    <a:cubicBezTo>
                      <a:pt x="76" y="118"/>
                      <a:pt x="76" y="118"/>
                      <a:pt x="76" y="118"/>
                    </a:cubicBezTo>
                    <a:cubicBezTo>
                      <a:pt x="76" y="119"/>
                      <a:pt x="76" y="119"/>
                      <a:pt x="76" y="119"/>
                    </a:cubicBezTo>
                    <a:cubicBezTo>
                      <a:pt x="75" y="120"/>
                      <a:pt x="75" y="120"/>
                      <a:pt x="75" y="120"/>
                    </a:cubicBezTo>
                    <a:cubicBezTo>
                      <a:pt x="76" y="120"/>
                      <a:pt x="76" y="120"/>
                      <a:pt x="76" y="120"/>
                    </a:cubicBezTo>
                    <a:cubicBezTo>
                      <a:pt x="76" y="119"/>
                      <a:pt x="76" y="119"/>
                      <a:pt x="76" y="11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77" y="120"/>
                      <a:pt x="77" y="120"/>
                      <a:pt x="77" y="120"/>
                    </a:cubicBezTo>
                    <a:cubicBezTo>
                      <a:pt x="76" y="120"/>
                      <a:pt x="76" y="120"/>
                      <a:pt x="76" y="120"/>
                    </a:cubicBezTo>
                    <a:cubicBezTo>
                      <a:pt x="77" y="121"/>
                      <a:pt x="77" y="121"/>
                      <a:pt x="77" y="121"/>
                    </a:cubicBezTo>
                    <a:cubicBezTo>
                      <a:pt x="78" y="121"/>
                      <a:pt x="78" y="121"/>
                      <a:pt x="78" y="121"/>
                    </a:cubicBezTo>
                    <a:cubicBezTo>
                      <a:pt x="77" y="121"/>
                      <a:pt x="77" y="121"/>
                      <a:pt x="77" y="121"/>
                    </a:cubicBezTo>
                    <a:cubicBezTo>
                      <a:pt x="77" y="121"/>
                      <a:pt x="77" y="121"/>
                      <a:pt x="77" y="121"/>
                    </a:cubicBezTo>
                    <a:cubicBezTo>
                      <a:pt x="76" y="122"/>
                      <a:pt x="76" y="122"/>
                      <a:pt x="76" y="122"/>
                    </a:cubicBezTo>
                    <a:cubicBezTo>
                      <a:pt x="76" y="122"/>
                      <a:pt x="76" y="122"/>
                      <a:pt x="76" y="122"/>
                    </a:cubicBezTo>
                    <a:cubicBezTo>
                      <a:pt x="77" y="123"/>
                      <a:pt x="77" y="123"/>
                      <a:pt x="77" y="123"/>
                    </a:cubicBezTo>
                    <a:cubicBezTo>
                      <a:pt x="76" y="123"/>
                      <a:pt x="76" y="123"/>
                      <a:pt x="76" y="123"/>
                    </a:cubicBezTo>
                    <a:cubicBezTo>
                      <a:pt x="76" y="123"/>
                      <a:pt x="76" y="123"/>
                      <a:pt x="76" y="123"/>
                    </a:cubicBezTo>
                    <a:cubicBezTo>
                      <a:pt x="75" y="123"/>
                      <a:pt x="75" y="123"/>
                      <a:pt x="75" y="123"/>
                    </a:cubicBezTo>
                    <a:cubicBezTo>
                      <a:pt x="74" y="123"/>
                      <a:pt x="74" y="123"/>
                      <a:pt x="74" y="123"/>
                    </a:cubicBezTo>
                    <a:cubicBezTo>
                      <a:pt x="74" y="123"/>
                      <a:pt x="74" y="123"/>
                      <a:pt x="74" y="123"/>
                    </a:cubicBezTo>
                    <a:cubicBezTo>
                      <a:pt x="73" y="124"/>
                      <a:pt x="73" y="124"/>
                      <a:pt x="73" y="124"/>
                    </a:cubicBezTo>
                    <a:cubicBezTo>
                      <a:pt x="73" y="125"/>
                      <a:pt x="73" y="125"/>
                      <a:pt x="73" y="125"/>
                    </a:cubicBezTo>
                    <a:cubicBezTo>
                      <a:pt x="73" y="126"/>
                      <a:pt x="73" y="126"/>
                      <a:pt x="73" y="126"/>
                    </a:cubicBezTo>
                    <a:cubicBezTo>
                      <a:pt x="73" y="127"/>
                      <a:pt x="73" y="127"/>
                      <a:pt x="73" y="127"/>
                    </a:cubicBezTo>
                    <a:cubicBezTo>
                      <a:pt x="73" y="128"/>
                      <a:pt x="73" y="128"/>
                      <a:pt x="73" y="128"/>
                    </a:cubicBezTo>
                    <a:cubicBezTo>
                      <a:pt x="75" y="128"/>
                      <a:pt x="75" y="128"/>
                      <a:pt x="75" y="128"/>
                    </a:cubicBezTo>
                    <a:cubicBezTo>
                      <a:pt x="75" y="129"/>
                      <a:pt x="75" y="129"/>
                      <a:pt x="75" y="129"/>
                    </a:cubicBezTo>
                    <a:cubicBezTo>
                      <a:pt x="76" y="130"/>
                      <a:pt x="76" y="130"/>
                      <a:pt x="76" y="130"/>
                    </a:cubicBezTo>
                    <a:cubicBezTo>
                      <a:pt x="77" y="130"/>
                      <a:pt x="77" y="130"/>
                      <a:pt x="77" y="130"/>
                    </a:cubicBezTo>
                    <a:cubicBezTo>
                      <a:pt x="77" y="130"/>
                      <a:pt x="77" y="130"/>
                      <a:pt x="77" y="130"/>
                    </a:cubicBezTo>
                    <a:cubicBezTo>
                      <a:pt x="78" y="130"/>
                      <a:pt x="78" y="130"/>
                      <a:pt x="78" y="130"/>
                    </a:cubicBezTo>
                    <a:cubicBezTo>
                      <a:pt x="79" y="129"/>
                      <a:pt x="79" y="129"/>
                      <a:pt x="79" y="129"/>
                    </a:cubicBezTo>
                    <a:cubicBezTo>
                      <a:pt x="78" y="128"/>
                      <a:pt x="78" y="128"/>
                      <a:pt x="78" y="128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79" y="126"/>
                      <a:pt x="79" y="126"/>
                      <a:pt x="79" y="126"/>
                    </a:cubicBezTo>
                    <a:cubicBezTo>
                      <a:pt x="79" y="127"/>
                      <a:pt x="79" y="127"/>
                      <a:pt x="79" y="127"/>
                    </a:cubicBezTo>
                    <a:cubicBezTo>
                      <a:pt x="79" y="128"/>
                      <a:pt x="79" y="128"/>
                      <a:pt x="79" y="128"/>
                    </a:cubicBezTo>
                    <a:cubicBezTo>
                      <a:pt x="79" y="128"/>
                      <a:pt x="79" y="128"/>
                      <a:pt x="79" y="128"/>
                    </a:cubicBezTo>
                    <a:cubicBezTo>
                      <a:pt x="79" y="129"/>
                      <a:pt x="79" y="129"/>
                      <a:pt x="79" y="129"/>
                    </a:cubicBezTo>
                    <a:cubicBezTo>
                      <a:pt x="80" y="129"/>
                      <a:pt x="80" y="129"/>
                      <a:pt x="80" y="129"/>
                    </a:cubicBezTo>
                    <a:cubicBezTo>
                      <a:pt x="80" y="129"/>
                      <a:pt x="80" y="129"/>
                      <a:pt x="80" y="129"/>
                    </a:cubicBezTo>
                    <a:cubicBezTo>
                      <a:pt x="80" y="128"/>
                      <a:pt x="80" y="128"/>
                      <a:pt x="80" y="128"/>
                    </a:cubicBezTo>
                    <a:cubicBezTo>
                      <a:pt x="81" y="128"/>
                      <a:pt x="81" y="128"/>
                      <a:pt x="81" y="128"/>
                    </a:cubicBezTo>
                    <a:cubicBezTo>
                      <a:pt x="81" y="128"/>
                      <a:pt x="81" y="128"/>
                      <a:pt x="81" y="128"/>
                    </a:cubicBezTo>
                    <a:cubicBezTo>
                      <a:pt x="81" y="128"/>
                      <a:pt x="81" y="128"/>
                      <a:pt x="81" y="128"/>
                    </a:cubicBezTo>
                    <a:cubicBezTo>
                      <a:pt x="81" y="129"/>
                      <a:pt x="81" y="129"/>
                      <a:pt x="81" y="129"/>
                    </a:cubicBezTo>
                    <a:cubicBezTo>
                      <a:pt x="82" y="130"/>
                      <a:pt x="82" y="130"/>
                      <a:pt x="82" y="130"/>
                    </a:cubicBezTo>
                    <a:cubicBezTo>
                      <a:pt x="83" y="131"/>
                      <a:pt x="83" y="131"/>
                      <a:pt x="83" y="131"/>
                    </a:cubicBezTo>
                    <a:cubicBezTo>
                      <a:pt x="84" y="131"/>
                      <a:pt x="84" y="131"/>
                      <a:pt x="84" y="131"/>
                    </a:cubicBezTo>
                    <a:cubicBezTo>
                      <a:pt x="84" y="130"/>
                      <a:pt x="84" y="130"/>
                      <a:pt x="84" y="130"/>
                    </a:cubicBezTo>
                    <a:cubicBezTo>
                      <a:pt x="85" y="131"/>
                      <a:pt x="85" y="131"/>
                      <a:pt x="85" y="131"/>
                    </a:cubicBezTo>
                    <a:cubicBezTo>
                      <a:pt x="84" y="131"/>
                      <a:pt x="84" y="131"/>
                      <a:pt x="84" y="131"/>
                    </a:cubicBezTo>
                    <a:cubicBezTo>
                      <a:pt x="84" y="131"/>
                      <a:pt x="84" y="131"/>
                      <a:pt x="84" y="131"/>
                    </a:cubicBezTo>
                    <a:cubicBezTo>
                      <a:pt x="84" y="131"/>
                      <a:pt x="84" y="131"/>
                      <a:pt x="84" y="131"/>
                    </a:cubicBezTo>
                    <a:cubicBezTo>
                      <a:pt x="83" y="132"/>
                      <a:pt x="83" y="132"/>
                      <a:pt x="83" y="132"/>
                    </a:cubicBezTo>
                    <a:cubicBezTo>
                      <a:pt x="83" y="132"/>
                      <a:pt x="83" y="132"/>
                      <a:pt x="83" y="132"/>
                    </a:cubicBezTo>
                    <a:cubicBezTo>
                      <a:pt x="84" y="133"/>
                      <a:pt x="84" y="133"/>
                      <a:pt x="84" y="133"/>
                    </a:cubicBezTo>
                    <a:cubicBezTo>
                      <a:pt x="84" y="133"/>
                      <a:pt x="84" y="133"/>
                      <a:pt x="84" y="133"/>
                    </a:cubicBezTo>
                    <a:cubicBezTo>
                      <a:pt x="83" y="133"/>
                      <a:pt x="83" y="133"/>
                      <a:pt x="83" y="133"/>
                    </a:cubicBezTo>
                    <a:cubicBezTo>
                      <a:pt x="83" y="133"/>
                      <a:pt x="83" y="133"/>
                      <a:pt x="83" y="133"/>
                    </a:cubicBezTo>
                    <a:cubicBezTo>
                      <a:pt x="83" y="134"/>
                      <a:pt x="83" y="134"/>
                      <a:pt x="83" y="134"/>
                    </a:cubicBezTo>
                    <a:cubicBezTo>
                      <a:pt x="83" y="134"/>
                      <a:pt x="83" y="134"/>
                      <a:pt x="83" y="134"/>
                    </a:cubicBezTo>
                    <a:cubicBezTo>
                      <a:pt x="84" y="134"/>
                      <a:pt x="84" y="134"/>
                      <a:pt x="84" y="134"/>
                    </a:cubicBezTo>
                    <a:cubicBezTo>
                      <a:pt x="85" y="135"/>
                      <a:pt x="85" y="135"/>
                      <a:pt x="85" y="135"/>
                    </a:cubicBezTo>
                    <a:cubicBezTo>
                      <a:pt x="86" y="135"/>
                      <a:pt x="86" y="135"/>
                      <a:pt x="86" y="135"/>
                    </a:cubicBezTo>
                    <a:cubicBezTo>
                      <a:pt x="87" y="135"/>
                      <a:pt x="87" y="135"/>
                      <a:pt x="87" y="135"/>
                    </a:cubicBezTo>
                    <a:cubicBezTo>
                      <a:pt x="87" y="134"/>
                      <a:pt x="87" y="134"/>
                      <a:pt x="87" y="134"/>
                    </a:cubicBezTo>
                    <a:cubicBezTo>
                      <a:pt x="88" y="134"/>
                      <a:pt x="88" y="134"/>
                      <a:pt x="88" y="134"/>
                    </a:cubicBezTo>
                    <a:cubicBezTo>
                      <a:pt x="88" y="135"/>
                      <a:pt x="88" y="135"/>
                      <a:pt x="88" y="135"/>
                    </a:cubicBezTo>
                    <a:cubicBezTo>
                      <a:pt x="88" y="136"/>
                      <a:pt x="88" y="136"/>
                      <a:pt x="88" y="136"/>
                    </a:cubicBezTo>
                    <a:cubicBezTo>
                      <a:pt x="89" y="136"/>
                      <a:pt x="89" y="136"/>
                      <a:pt x="89" y="136"/>
                    </a:cubicBezTo>
                    <a:cubicBezTo>
                      <a:pt x="90" y="136"/>
                      <a:pt x="90" y="136"/>
                      <a:pt x="90" y="136"/>
                    </a:cubicBezTo>
                    <a:cubicBezTo>
                      <a:pt x="90" y="136"/>
                      <a:pt x="90" y="136"/>
                      <a:pt x="90" y="136"/>
                    </a:cubicBezTo>
                    <a:cubicBezTo>
                      <a:pt x="90" y="135"/>
                      <a:pt x="90" y="135"/>
                      <a:pt x="90" y="135"/>
                    </a:cubicBezTo>
                    <a:cubicBezTo>
                      <a:pt x="89" y="134"/>
                      <a:pt x="89" y="134"/>
                      <a:pt x="89" y="134"/>
                    </a:cubicBezTo>
                    <a:cubicBezTo>
                      <a:pt x="89" y="134"/>
                      <a:pt x="89" y="134"/>
                      <a:pt x="89" y="134"/>
                    </a:cubicBezTo>
                    <a:cubicBezTo>
                      <a:pt x="89" y="134"/>
                      <a:pt x="89" y="134"/>
                      <a:pt x="89" y="134"/>
                    </a:cubicBezTo>
                    <a:cubicBezTo>
                      <a:pt x="90" y="134"/>
                      <a:pt x="90" y="134"/>
                      <a:pt x="90" y="134"/>
                    </a:cubicBezTo>
                    <a:cubicBezTo>
                      <a:pt x="90" y="135"/>
                      <a:pt x="90" y="135"/>
                      <a:pt x="90" y="135"/>
                    </a:cubicBezTo>
                    <a:cubicBezTo>
                      <a:pt x="91" y="135"/>
                      <a:pt x="91" y="135"/>
                      <a:pt x="91" y="135"/>
                    </a:cubicBezTo>
                    <a:cubicBezTo>
                      <a:pt x="91" y="136"/>
                      <a:pt x="91" y="136"/>
                      <a:pt x="91" y="136"/>
                    </a:cubicBezTo>
                    <a:cubicBezTo>
                      <a:pt x="92" y="136"/>
                      <a:pt x="92" y="136"/>
                      <a:pt x="92" y="136"/>
                    </a:cubicBezTo>
                    <a:cubicBezTo>
                      <a:pt x="92" y="135"/>
                      <a:pt x="92" y="135"/>
                      <a:pt x="92" y="135"/>
                    </a:cubicBezTo>
                    <a:cubicBezTo>
                      <a:pt x="92" y="135"/>
                      <a:pt x="92" y="135"/>
                      <a:pt x="92" y="135"/>
                    </a:cubicBezTo>
                    <a:cubicBezTo>
                      <a:pt x="93" y="136"/>
                      <a:pt x="93" y="136"/>
                      <a:pt x="93" y="136"/>
                    </a:cubicBezTo>
                    <a:cubicBezTo>
                      <a:pt x="94" y="136"/>
                      <a:pt x="94" y="136"/>
                      <a:pt x="94" y="136"/>
                    </a:cubicBezTo>
                    <a:cubicBezTo>
                      <a:pt x="94" y="136"/>
                      <a:pt x="94" y="136"/>
                      <a:pt x="94" y="136"/>
                    </a:cubicBezTo>
                    <a:cubicBezTo>
                      <a:pt x="94" y="136"/>
                      <a:pt x="94" y="136"/>
                      <a:pt x="94" y="136"/>
                    </a:cubicBezTo>
                    <a:cubicBezTo>
                      <a:pt x="94" y="135"/>
                      <a:pt x="94" y="135"/>
                      <a:pt x="94" y="135"/>
                    </a:cubicBezTo>
                    <a:cubicBezTo>
                      <a:pt x="94" y="135"/>
                      <a:pt x="94" y="135"/>
                      <a:pt x="94" y="135"/>
                    </a:cubicBezTo>
                    <a:cubicBezTo>
                      <a:pt x="94" y="135"/>
                      <a:pt x="94" y="135"/>
                      <a:pt x="94" y="135"/>
                    </a:cubicBezTo>
                    <a:cubicBezTo>
                      <a:pt x="95" y="135"/>
                      <a:pt x="95" y="135"/>
                      <a:pt x="95" y="135"/>
                    </a:cubicBezTo>
                    <a:cubicBezTo>
                      <a:pt x="95" y="135"/>
                      <a:pt x="95" y="135"/>
                      <a:pt x="95" y="135"/>
                    </a:cubicBezTo>
                    <a:cubicBezTo>
                      <a:pt x="95" y="135"/>
                      <a:pt x="95" y="135"/>
                      <a:pt x="95" y="135"/>
                    </a:cubicBezTo>
                    <a:cubicBezTo>
                      <a:pt x="96" y="136"/>
                      <a:pt x="96" y="136"/>
                      <a:pt x="96" y="136"/>
                    </a:cubicBezTo>
                    <a:cubicBezTo>
                      <a:pt x="96" y="137"/>
                      <a:pt x="96" y="137"/>
                      <a:pt x="96" y="137"/>
                    </a:cubicBezTo>
                    <a:cubicBezTo>
                      <a:pt x="97" y="136"/>
                      <a:pt x="97" y="136"/>
                      <a:pt x="97" y="136"/>
                    </a:cubicBezTo>
                    <a:cubicBezTo>
                      <a:pt x="97" y="136"/>
                      <a:pt x="97" y="136"/>
                      <a:pt x="97" y="136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5" y="135"/>
                      <a:pt x="95" y="135"/>
                      <a:pt x="95" y="135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7" y="134"/>
                      <a:pt x="97" y="134"/>
                      <a:pt x="97" y="134"/>
                    </a:cubicBezTo>
                    <a:cubicBezTo>
                      <a:pt x="97" y="134"/>
                      <a:pt x="97" y="134"/>
                      <a:pt x="97" y="134"/>
                    </a:cubicBezTo>
                    <a:cubicBezTo>
                      <a:pt x="97" y="133"/>
                      <a:pt x="97" y="133"/>
                      <a:pt x="97" y="133"/>
                    </a:cubicBezTo>
                    <a:close/>
                    <a:moveTo>
                      <a:pt x="31" y="183"/>
                    </a:moveTo>
                    <a:cubicBezTo>
                      <a:pt x="30" y="183"/>
                      <a:pt x="30" y="183"/>
                      <a:pt x="30" y="183"/>
                    </a:cubicBezTo>
                    <a:cubicBezTo>
                      <a:pt x="31" y="182"/>
                      <a:pt x="31" y="182"/>
                      <a:pt x="31" y="182"/>
                    </a:cubicBezTo>
                    <a:cubicBezTo>
                      <a:pt x="30" y="182"/>
                      <a:pt x="30" y="182"/>
                      <a:pt x="30" y="182"/>
                    </a:cubicBezTo>
                    <a:cubicBezTo>
                      <a:pt x="30" y="182"/>
                      <a:pt x="30" y="182"/>
                      <a:pt x="30" y="182"/>
                    </a:cubicBezTo>
                    <a:cubicBezTo>
                      <a:pt x="29" y="182"/>
                      <a:pt x="29" y="182"/>
                      <a:pt x="29" y="182"/>
                    </a:cubicBezTo>
                    <a:cubicBezTo>
                      <a:pt x="29" y="183"/>
                      <a:pt x="29" y="183"/>
                      <a:pt x="29" y="183"/>
                    </a:cubicBezTo>
                    <a:cubicBezTo>
                      <a:pt x="30" y="183"/>
                      <a:pt x="30" y="183"/>
                      <a:pt x="30" y="183"/>
                    </a:cubicBezTo>
                    <a:cubicBezTo>
                      <a:pt x="30" y="184"/>
                      <a:pt x="30" y="184"/>
                      <a:pt x="30" y="184"/>
                    </a:cubicBezTo>
                    <a:cubicBezTo>
                      <a:pt x="31" y="184"/>
                      <a:pt x="31" y="184"/>
                      <a:pt x="31" y="184"/>
                    </a:cubicBezTo>
                    <a:cubicBezTo>
                      <a:pt x="31" y="183"/>
                      <a:pt x="31" y="183"/>
                      <a:pt x="31" y="183"/>
                    </a:cubicBezTo>
                    <a:close/>
                    <a:moveTo>
                      <a:pt x="54" y="170"/>
                    </a:moveTo>
                    <a:cubicBezTo>
                      <a:pt x="54" y="170"/>
                      <a:pt x="54" y="170"/>
                      <a:pt x="54" y="170"/>
                    </a:cubicBezTo>
                    <a:cubicBezTo>
                      <a:pt x="54" y="170"/>
                      <a:pt x="54" y="170"/>
                      <a:pt x="54" y="170"/>
                    </a:cubicBezTo>
                    <a:cubicBezTo>
                      <a:pt x="53" y="169"/>
                      <a:pt x="53" y="169"/>
                      <a:pt x="53" y="169"/>
                    </a:cubicBezTo>
                    <a:cubicBezTo>
                      <a:pt x="53" y="169"/>
                      <a:pt x="53" y="169"/>
                      <a:pt x="53" y="169"/>
                    </a:cubicBezTo>
                    <a:cubicBezTo>
                      <a:pt x="53" y="170"/>
                      <a:pt x="53" y="170"/>
                      <a:pt x="53" y="170"/>
                    </a:cubicBezTo>
                    <a:cubicBezTo>
                      <a:pt x="54" y="170"/>
                      <a:pt x="54" y="170"/>
                      <a:pt x="54" y="170"/>
                    </a:cubicBezTo>
                    <a:close/>
                    <a:moveTo>
                      <a:pt x="71" y="153"/>
                    </a:moveTo>
                    <a:cubicBezTo>
                      <a:pt x="72" y="153"/>
                      <a:pt x="72" y="153"/>
                      <a:pt x="72" y="153"/>
                    </a:cubicBezTo>
                    <a:cubicBezTo>
                      <a:pt x="74" y="152"/>
                      <a:pt x="74" y="152"/>
                      <a:pt x="74" y="152"/>
                    </a:cubicBezTo>
                    <a:cubicBezTo>
                      <a:pt x="74" y="151"/>
                      <a:pt x="74" y="151"/>
                      <a:pt x="74" y="151"/>
                    </a:cubicBezTo>
                    <a:cubicBezTo>
                      <a:pt x="74" y="149"/>
                      <a:pt x="74" y="149"/>
                      <a:pt x="74" y="149"/>
                    </a:cubicBezTo>
                    <a:cubicBezTo>
                      <a:pt x="75" y="149"/>
                      <a:pt x="75" y="149"/>
                      <a:pt x="75" y="149"/>
                    </a:cubicBezTo>
                    <a:cubicBezTo>
                      <a:pt x="75" y="150"/>
                      <a:pt x="75" y="150"/>
                      <a:pt x="75" y="150"/>
                    </a:cubicBezTo>
                    <a:cubicBezTo>
                      <a:pt x="75" y="151"/>
                      <a:pt x="75" y="151"/>
                      <a:pt x="75" y="151"/>
                    </a:cubicBezTo>
                    <a:cubicBezTo>
                      <a:pt x="76" y="150"/>
                      <a:pt x="76" y="150"/>
                      <a:pt x="76" y="150"/>
                    </a:cubicBezTo>
                    <a:cubicBezTo>
                      <a:pt x="76" y="149"/>
                      <a:pt x="76" y="149"/>
                      <a:pt x="76" y="149"/>
                    </a:cubicBezTo>
                    <a:cubicBezTo>
                      <a:pt x="75" y="148"/>
                      <a:pt x="75" y="148"/>
                      <a:pt x="75" y="148"/>
                    </a:cubicBezTo>
                    <a:cubicBezTo>
                      <a:pt x="72" y="147"/>
                      <a:pt x="72" y="147"/>
                      <a:pt x="72" y="147"/>
                    </a:cubicBezTo>
                    <a:cubicBezTo>
                      <a:pt x="70" y="146"/>
                      <a:pt x="70" y="146"/>
                      <a:pt x="70" y="146"/>
                    </a:cubicBezTo>
                    <a:cubicBezTo>
                      <a:pt x="69" y="147"/>
                      <a:pt x="69" y="147"/>
                      <a:pt x="69" y="147"/>
                    </a:cubicBezTo>
                    <a:cubicBezTo>
                      <a:pt x="69" y="149"/>
                      <a:pt x="69" y="149"/>
                      <a:pt x="69" y="149"/>
                    </a:cubicBezTo>
                    <a:cubicBezTo>
                      <a:pt x="69" y="151"/>
                      <a:pt x="69" y="151"/>
                      <a:pt x="69" y="151"/>
                    </a:cubicBezTo>
                    <a:cubicBezTo>
                      <a:pt x="69" y="151"/>
                      <a:pt x="69" y="151"/>
                      <a:pt x="69" y="151"/>
                    </a:cubicBezTo>
                    <a:cubicBezTo>
                      <a:pt x="69" y="153"/>
                      <a:pt x="69" y="153"/>
                      <a:pt x="69" y="153"/>
                    </a:cubicBezTo>
                    <a:cubicBezTo>
                      <a:pt x="70" y="152"/>
                      <a:pt x="70" y="152"/>
                      <a:pt x="70" y="152"/>
                    </a:cubicBezTo>
                    <a:cubicBezTo>
                      <a:pt x="70" y="153"/>
                      <a:pt x="70" y="153"/>
                      <a:pt x="70" y="153"/>
                    </a:cubicBezTo>
                    <a:cubicBezTo>
                      <a:pt x="70" y="153"/>
                      <a:pt x="70" y="153"/>
                      <a:pt x="70" y="153"/>
                    </a:cubicBezTo>
                    <a:cubicBezTo>
                      <a:pt x="71" y="153"/>
                      <a:pt x="71" y="153"/>
                      <a:pt x="71" y="153"/>
                    </a:cubicBezTo>
                    <a:cubicBezTo>
                      <a:pt x="71" y="153"/>
                      <a:pt x="71" y="153"/>
                      <a:pt x="71" y="153"/>
                    </a:cubicBezTo>
                    <a:close/>
                    <a:moveTo>
                      <a:pt x="79" y="154"/>
                    </a:moveTo>
                    <a:cubicBezTo>
                      <a:pt x="80" y="154"/>
                      <a:pt x="80" y="154"/>
                      <a:pt x="80" y="154"/>
                    </a:cubicBezTo>
                    <a:cubicBezTo>
                      <a:pt x="80" y="154"/>
                      <a:pt x="80" y="154"/>
                      <a:pt x="80" y="154"/>
                    </a:cubicBezTo>
                    <a:cubicBezTo>
                      <a:pt x="81" y="154"/>
                      <a:pt x="81" y="154"/>
                      <a:pt x="81" y="154"/>
                    </a:cubicBezTo>
                    <a:cubicBezTo>
                      <a:pt x="81" y="153"/>
                      <a:pt x="81" y="153"/>
                      <a:pt x="81" y="153"/>
                    </a:cubicBezTo>
                    <a:cubicBezTo>
                      <a:pt x="80" y="153"/>
                      <a:pt x="80" y="153"/>
                      <a:pt x="80" y="153"/>
                    </a:cubicBezTo>
                    <a:cubicBezTo>
                      <a:pt x="79" y="154"/>
                      <a:pt x="79" y="154"/>
                      <a:pt x="79" y="154"/>
                    </a:cubicBezTo>
                    <a:cubicBezTo>
                      <a:pt x="79" y="154"/>
                      <a:pt x="79" y="154"/>
                      <a:pt x="79" y="154"/>
                    </a:cubicBezTo>
                    <a:close/>
                    <a:moveTo>
                      <a:pt x="92" y="154"/>
                    </a:moveTo>
                    <a:cubicBezTo>
                      <a:pt x="92" y="154"/>
                      <a:pt x="92" y="154"/>
                      <a:pt x="92" y="154"/>
                    </a:cubicBezTo>
                    <a:cubicBezTo>
                      <a:pt x="93" y="153"/>
                      <a:pt x="93" y="153"/>
                      <a:pt x="93" y="153"/>
                    </a:cubicBezTo>
                    <a:cubicBezTo>
                      <a:pt x="93" y="153"/>
                      <a:pt x="93" y="153"/>
                      <a:pt x="93" y="153"/>
                    </a:cubicBezTo>
                    <a:cubicBezTo>
                      <a:pt x="92" y="153"/>
                      <a:pt x="92" y="153"/>
                      <a:pt x="92" y="153"/>
                    </a:cubicBezTo>
                    <a:cubicBezTo>
                      <a:pt x="92" y="154"/>
                      <a:pt x="92" y="154"/>
                      <a:pt x="92" y="154"/>
                    </a:cubicBezTo>
                    <a:cubicBezTo>
                      <a:pt x="92" y="154"/>
                      <a:pt x="92" y="154"/>
                      <a:pt x="92" y="154"/>
                    </a:cubicBezTo>
                    <a:close/>
                    <a:moveTo>
                      <a:pt x="90" y="154"/>
                    </a:moveTo>
                    <a:cubicBezTo>
                      <a:pt x="91" y="154"/>
                      <a:pt x="91" y="154"/>
                      <a:pt x="91" y="154"/>
                    </a:cubicBezTo>
                    <a:cubicBezTo>
                      <a:pt x="92" y="154"/>
                      <a:pt x="92" y="154"/>
                      <a:pt x="92" y="154"/>
                    </a:cubicBezTo>
                    <a:cubicBezTo>
                      <a:pt x="91" y="153"/>
                      <a:pt x="91" y="153"/>
                      <a:pt x="91" y="153"/>
                    </a:cubicBezTo>
                    <a:cubicBezTo>
                      <a:pt x="91" y="153"/>
                      <a:pt x="91" y="153"/>
                      <a:pt x="91" y="153"/>
                    </a:cubicBezTo>
                    <a:cubicBezTo>
                      <a:pt x="90" y="154"/>
                      <a:pt x="90" y="154"/>
                      <a:pt x="90" y="154"/>
                    </a:cubicBezTo>
                    <a:close/>
                    <a:moveTo>
                      <a:pt x="101" y="150"/>
                    </a:moveTo>
                    <a:cubicBezTo>
                      <a:pt x="101" y="150"/>
                      <a:pt x="101" y="150"/>
                      <a:pt x="101" y="150"/>
                    </a:cubicBezTo>
                    <a:cubicBezTo>
                      <a:pt x="102" y="150"/>
                      <a:pt x="102" y="150"/>
                      <a:pt x="102" y="150"/>
                    </a:cubicBezTo>
                    <a:cubicBezTo>
                      <a:pt x="103" y="149"/>
                      <a:pt x="103" y="149"/>
                      <a:pt x="103" y="149"/>
                    </a:cubicBezTo>
                    <a:cubicBezTo>
                      <a:pt x="103" y="149"/>
                      <a:pt x="103" y="149"/>
                      <a:pt x="103" y="149"/>
                    </a:cubicBezTo>
                    <a:cubicBezTo>
                      <a:pt x="103" y="149"/>
                      <a:pt x="103" y="149"/>
                      <a:pt x="103" y="149"/>
                    </a:cubicBezTo>
                    <a:cubicBezTo>
                      <a:pt x="101" y="149"/>
                      <a:pt x="101" y="149"/>
                      <a:pt x="101" y="149"/>
                    </a:cubicBezTo>
                    <a:cubicBezTo>
                      <a:pt x="101" y="150"/>
                      <a:pt x="101" y="150"/>
                      <a:pt x="101" y="150"/>
                    </a:cubicBezTo>
                    <a:close/>
                    <a:moveTo>
                      <a:pt x="97" y="149"/>
                    </a:moveTo>
                    <a:cubicBezTo>
                      <a:pt x="97" y="150"/>
                      <a:pt x="97" y="150"/>
                      <a:pt x="97" y="150"/>
                    </a:cubicBezTo>
                    <a:cubicBezTo>
                      <a:pt x="98" y="150"/>
                      <a:pt x="98" y="150"/>
                      <a:pt x="98" y="150"/>
                    </a:cubicBezTo>
                    <a:cubicBezTo>
                      <a:pt x="98" y="149"/>
                      <a:pt x="98" y="149"/>
                      <a:pt x="98" y="149"/>
                    </a:cubicBezTo>
                    <a:cubicBezTo>
                      <a:pt x="97" y="149"/>
                      <a:pt x="97" y="149"/>
                      <a:pt x="97" y="149"/>
                    </a:cubicBezTo>
                    <a:cubicBezTo>
                      <a:pt x="97" y="149"/>
                      <a:pt x="97" y="149"/>
                      <a:pt x="97" y="149"/>
                    </a:cubicBezTo>
                    <a:close/>
                    <a:moveTo>
                      <a:pt x="94" y="149"/>
                    </a:moveTo>
                    <a:cubicBezTo>
                      <a:pt x="95" y="149"/>
                      <a:pt x="95" y="149"/>
                      <a:pt x="95" y="149"/>
                    </a:cubicBezTo>
                    <a:cubicBezTo>
                      <a:pt x="95" y="150"/>
                      <a:pt x="95" y="150"/>
                      <a:pt x="95" y="150"/>
                    </a:cubicBezTo>
                    <a:cubicBezTo>
                      <a:pt x="96" y="150"/>
                      <a:pt x="96" y="150"/>
                      <a:pt x="96" y="150"/>
                    </a:cubicBezTo>
                    <a:cubicBezTo>
                      <a:pt x="96" y="149"/>
                      <a:pt x="96" y="149"/>
                      <a:pt x="96" y="149"/>
                    </a:cubicBezTo>
                    <a:cubicBezTo>
                      <a:pt x="95" y="149"/>
                      <a:pt x="95" y="149"/>
                      <a:pt x="95" y="149"/>
                    </a:cubicBezTo>
                    <a:cubicBezTo>
                      <a:pt x="94" y="149"/>
                      <a:pt x="94" y="149"/>
                      <a:pt x="94" y="149"/>
                    </a:cubicBezTo>
                    <a:close/>
                    <a:moveTo>
                      <a:pt x="93" y="149"/>
                    </a:moveTo>
                    <a:cubicBezTo>
                      <a:pt x="93" y="149"/>
                      <a:pt x="93" y="149"/>
                      <a:pt x="93" y="149"/>
                    </a:cubicBezTo>
                    <a:cubicBezTo>
                      <a:pt x="93" y="149"/>
                      <a:pt x="93" y="149"/>
                      <a:pt x="93" y="149"/>
                    </a:cubicBezTo>
                    <a:cubicBezTo>
                      <a:pt x="94" y="149"/>
                      <a:pt x="94" y="149"/>
                      <a:pt x="94" y="149"/>
                    </a:cubicBezTo>
                    <a:cubicBezTo>
                      <a:pt x="93" y="149"/>
                      <a:pt x="93" y="149"/>
                      <a:pt x="93" y="149"/>
                    </a:cubicBezTo>
                    <a:cubicBezTo>
                      <a:pt x="93" y="149"/>
                      <a:pt x="93" y="149"/>
                      <a:pt x="93" y="149"/>
                    </a:cubicBezTo>
                    <a:close/>
                    <a:moveTo>
                      <a:pt x="188" y="123"/>
                    </a:moveTo>
                    <a:cubicBezTo>
                      <a:pt x="188" y="124"/>
                      <a:pt x="188" y="124"/>
                      <a:pt x="188" y="124"/>
                    </a:cubicBezTo>
                    <a:cubicBezTo>
                      <a:pt x="188" y="124"/>
                      <a:pt x="188" y="124"/>
                      <a:pt x="188" y="124"/>
                    </a:cubicBezTo>
                    <a:cubicBezTo>
                      <a:pt x="188" y="124"/>
                      <a:pt x="188" y="124"/>
                      <a:pt x="188" y="124"/>
                    </a:cubicBezTo>
                    <a:cubicBezTo>
                      <a:pt x="188" y="123"/>
                      <a:pt x="188" y="123"/>
                      <a:pt x="188" y="123"/>
                    </a:cubicBezTo>
                    <a:cubicBezTo>
                      <a:pt x="188" y="123"/>
                      <a:pt x="188" y="123"/>
                      <a:pt x="188" y="123"/>
                    </a:cubicBezTo>
                    <a:close/>
                    <a:moveTo>
                      <a:pt x="186" y="121"/>
                    </a:moveTo>
                    <a:cubicBezTo>
                      <a:pt x="186" y="122"/>
                      <a:pt x="186" y="122"/>
                      <a:pt x="186" y="122"/>
                    </a:cubicBezTo>
                    <a:cubicBezTo>
                      <a:pt x="186" y="123"/>
                      <a:pt x="186" y="123"/>
                      <a:pt x="186" y="123"/>
                    </a:cubicBezTo>
                    <a:cubicBezTo>
                      <a:pt x="186" y="124"/>
                      <a:pt x="186" y="124"/>
                      <a:pt x="186" y="124"/>
                    </a:cubicBezTo>
                    <a:cubicBezTo>
                      <a:pt x="186" y="124"/>
                      <a:pt x="186" y="124"/>
                      <a:pt x="186" y="124"/>
                    </a:cubicBezTo>
                    <a:cubicBezTo>
                      <a:pt x="187" y="124"/>
                      <a:pt x="187" y="124"/>
                      <a:pt x="187" y="124"/>
                    </a:cubicBezTo>
                    <a:cubicBezTo>
                      <a:pt x="187" y="122"/>
                      <a:pt x="187" y="122"/>
                      <a:pt x="187" y="122"/>
                    </a:cubicBezTo>
                    <a:cubicBezTo>
                      <a:pt x="186" y="121"/>
                      <a:pt x="186" y="121"/>
                      <a:pt x="186" y="121"/>
                    </a:cubicBezTo>
                    <a:cubicBezTo>
                      <a:pt x="186" y="121"/>
                      <a:pt x="186" y="121"/>
                      <a:pt x="186" y="121"/>
                    </a:cubicBezTo>
                    <a:close/>
                    <a:moveTo>
                      <a:pt x="185" y="119"/>
                    </a:moveTo>
                    <a:cubicBezTo>
                      <a:pt x="185" y="120"/>
                      <a:pt x="185" y="120"/>
                      <a:pt x="185" y="120"/>
                    </a:cubicBezTo>
                    <a:cubicBezTo>
                      <a:pt x="185" y="120"/>
                      <a:pt x="185" y="120"/>
                      <a:pt x="185" y="120"/>
                    </a:cubicBezTo>
                    <a:cubicBezTo>
                      <a:pt x="186" y="119"/>
                      <a:pt x="186" y="119"/>
                      <a:pt x="186" y="119"/>
                    </a:cubicBezTo>
                    <a:cubicBezTo>
                      <a:pt x="185" y="119"/>
                      <a:pt x="185" y="119"/>
                      <a:pt x="185" y="119"/>
                    </a:cubicBezTo>
                    <a:cubicBezTo>
                      <a:pt x="185" y="119"/>
                      <a:pt x="185" y="119"/>
                      <a:pt x="185" y="119"/>
                    </a:cubicBezTo>
                    <a:close/>
                    <a:moveTo>
                      <a:pt x="104" y="143"/>
                    </a:moveTo>
                    <a:cubicBezTo>
                      <a:pt x="104" y="143"/>
                      <a:pt x="104" y="143"/>
                      <a:pt x="104" y="143"/>
                    </a:cubicBezTo>
                    <a:cubicBezTo>
                      <a:pt x="104" y="142"/>
                      <a:pt x="104" y="142"/>
                      <a:pt x="104" y="142"/>
                    </a:cubicBezTo>
                    <a:cubicBezTo>
                      <a:pt x="104" y="142"/>
                      <a:pt x="104" y="142"/>
                      <a:pt x="104" y="142"/>
                    </a:cubicBezTo>
                    <a:cubicBezTo>
                      <a:pt x="104" y="143"/>
                      <a:pt x="104" y="143"/>
                      <a:pt x="104" y="143"/>
                    </a:cubicBezTo>
                    <a:close/>
                    <a:moveTo>
                      <a:pt x="108" y="146"/>
                    </a:moveTo>
                    <a:cubicBezTo>
                      <a:pt x="108" y="146"/>
                      <a:pt x="109" y="146"/>
                      <a:pt x="109" y="146"/>
                    </a:cubicBezTo>
                    <a:cubicBezTo>
                      <a:pt x="108" y="146"/>
                      <a:pt x="108" y="146"/>
                      <a:pt x="108" y="146"/>
                    </a:cubicBezTo>
                    <a:cubicBezTo>
                      <a:pt x="108" y="146"/>
                      <a:pt x="108" y="146"/>
                      <a:pt x="108" y="146"/>
                    </a:cubicBezTo>
                    <a:close/>
                    <a:moveTo>
                      <a:pt x="107" y="145"/>
                    </a:moveTo>
                    <a:cubicBezTo>
                      <a:pt x="107" y="144"/>
                      <a:pt x="107" y="144"/>
                      <a:pt x="107" y="144"/>
                    </a:cubicBezTo>
                    <a:cubicBezTo>
                      <a:pt x="106" y="144"/>
                      <a:pt x="106" y="144"/>
                      <a:pt x="106" y="144"/>
                    </a:cubicBezTo>
                    <a:cubicBezTo>
                      <a:pt x="105" y="143"/>
                      <a:pt x="105" y="143"/>
                      <a:pt x="105" y="143"/>
                    </a:cubicBezTo>
                    <a:cubicBezTo>
                      <a:pt x="105" y="144"/>
                      <a:pt x="105" y="144"/>
                      <a:pt x="105" y="144"/>
                    </a:cubicBezTo>
                    <a:cubicBezTo>
                      <a:pt x="106" y="144"/>
                      <a:pt x="106" y="144"/>
                      <a:pt x="106" y="144"/>
                    </a:cubicBezTo>
                    <a:cubicBezTo>
                      <a:pt x="107" y="145"/>
                      <a:pt x="107" y="145"/>
                      <a:pt x="107" y="145"/>
                    </a:cubicBezTo>
                    <a:close/>
                    <a:moveTo>
                      <a:pt x="110" y="141"/>
                    </a:moveTo>
                    <a:cubicBezTo>
                      <a:pt x="110" y="141"/>
                      <a:pt x="110" y="141"/>
                      <a:pt x="110" y="141"/>
                    </a:cubicBezTo>
                    <a:cubicBezTo>
                      <a:pt x="110" y="139"/>
                      <a:pt x="110" y="139"/>
                      <a:pt x="110" y="139"/>
                    </a:cubicBezTo>
                    <a:cubicBezTo>
                      <a:pt x="108" y="138"/>
                      <a:pt x="108" y="138"/>
                      <a:pt x="108" y="138"/>
                    </a:cubicBezTo>
                    <a:cubicBezTo>
                      <a:pt x="107" y="137"/>
                      <a:pt x="107" y="137"/>
                      <a:pt x="107" y="137"/>
                    </a:cubicBezTo>
                    <a:cubicBezTo>
                      <a:pt x="106" y="137"/>
                      <a:pt x="106" y="137"/>
                      <a:pt x="106" y="137"/>
                    </a:cubicBezTo>
                    <a:cubicBezTo>
                      <a:pt x="105" y="136"/>
                      <a:pt x="105" y="136"/>
                      <a:pt x="105" y="136"/>
                    </a:cubicBezTo>
                    <a:cubicBezTo>
                      <a:pt x="104" y="136"/>
                      <a:pt x="104" y="136"/>
                      <a:pt x="104" y="136"/>
                    </a:cubicBezTo>
                    <a:cubicBezTo>
                      <a:pt x="104" y="135"/>
                      <a:pt x="104" y="135"/>
                      <a:pt x="104" y="135"/>
                    </a:cubicBezTo>
                    <a:cubicBezTo>
                      <a:pt x="103" y="135"/>
                      <a:pt x="103" y="135"/>
                      <a:pt x="103" y="135"/>
                    </a:cubicBezTo>
                    <a:cubicBezTo>
                      <a:pt x="102" y="135"/>
                      <a:pt x="102" y="135"/>
                      <a:pt x="102" y="135"/>
                    </a:cubicBezTo>
                    <a:cubicBezTo>
                      <a:pt x="102" y="135"/>
                      <a:pt x="102" y="135"/>
                      <a:pt x="102" y="135"/>
                    </a:cubicBezTo>
                    <a:cubicBezTo>
                      <a:pt x="102" y="135"/>
                      <a:pt x="102" y="135"/>
                      <a:pt x="102" y="135"/>
                    </a:cubicBezTo>
                    <a:cubicBezTo>
                      <a:pt x="101" y="136"/>
                      <a:pt x="101" y="136"/>
                      <a:pt x="101" y="136"/>
                    </a:cubicBezTo>
                    <a:cubicBezTo>
                      <a:pt x="102" y="137"/>
                      <a:pt x="102" y="137"/>
                      <a:pt x="102" y="137"/>
                    </a:cubicBezTo>
                    <a:cubicBezTo>
                      <a:pt x="103" y="137"/>
                      <a:pt x="103" y="137"/>
                      <a:pt x="103" y="137"/>
                    </a:cubicBezTo>
                    <a:cubicBezTo>
                      <a:pt x="103" y="137"/>
                      <a:pt x="103" y="137"/>
                      <a:pt x="103" y="137"/>
                    </a:cubicBezTo>
                    <a:cubicBezTo>
                      <a:pt x="102" y="137"/>
                      <a:pt x="102" y="137"/>
                      <a:pt x="102" y="137"/>
                    </a:cubicBezTo>
                    <a:cubicBezTo>
                      <a:pt x="101" y="137"/>
                      <a:pt x="101" y="137"/>
                      <a:pt x="101" y="137"/>
                    </a:cubicBezTo>
                    <a:cubicBezTo>
                      <a:pt x="101" y="137"/>
                      <a:pt x="101" y="137"/>
                      <a:pt x="101" y="137"/>
                    </a:cubicBezTo>
                    <a:cubicBezTo>
                      <a:pt x="101" y="137"/>
                      <a:pt x="101" y="137"/>
                      <a:pt x="101" y="137"/>
                    </a:cubicBezTo>
                    <a:cubicBezTo>
                      <a:pt x="103" y="139"/>
                      <a:pt x="103" y="139"/>
                      <a:pt x="103" y="139"/>
                    </a:cubicBezTo>
                    <a:cubicBezTo>
                      <a:pt x="104" y="139"/>
                      <a:pt x="104" y="139"/>
                      <a:pt x="104" y="139"/>
                    </a:cubicBezTo>
                    <a:cubicBezTo>
                      <a:pt x="104" y="140"/>
                      <a:pt x="104" y="140"/>
                      <a:pt x="104" y="140"/>
                    </a:cubicBezTo>
                    <a:cubicBezTo>
                      <a:pt x="105" y="140"/>
                      <a:pt x="105" y="140"/>
                      <a:pt x="105" y="140"/>
                    </a:cubicBezTo>
                    <a:cubicBezTo>
                      <a:pt x="105" y="139"/>
                      <a:pt x="105" y="139"/>
                      <a:pt x="105" y="139"/>
                    </a:cubicBezTo>
                    <a:cubicBezTo>
                      <a:pt x="106" y="140"/>
                      <a:pt x="106" y="140"/>
                      <a:pt x="106" y="140"/>
                    </a:cubicBezTo>
                    <a:cubicBezTo>
                      <a:pt x="106" y="139"/>
                      <a:pt x="106" y="139"/>
                      <a:pt x="106" y="139"/>
                    </a:cubicBezTo>
                    <a:cubicBezTo>
                      <a:pt x="107" y="140"/>
                      <a:pt x="107" y="140"/>
                      <a:pt x="107" y="140"/>
                    </a:cubicBezTo>
                    <a:cubicBezTo>
                      <a:pt x="107" y="141"/>
                      <a:pt x="107" y="141"/>
                      <a:pt x="107" y="141"/>
                    </a:cubicBezTo>
                    <a:cubicBezTo>
                      <a:pt x="107" y="141"/>
                      <a:pt x="107" y="141"/>
                      <a:pt x="107" y="141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08" y="142"/>
                      <a:pt x="108" y="142"/>
                      <a:pt x="108" y="142"/>
                    </a:cubicBezTo>
                    <a:cubicBezTo>
                      <a:pt x="109" y="141"/>
                      <a:pt x="109" y="141"/>
                      <a:pt x="109" y="141"/>
                    </a:cubicBezTo>
                    <a:cubicBezTo>
                      <a:pt x="110" y="141"/>
                      <a:pt x="110" y="141"/>
                      <a:pt x="110" y="141"/>
                    </a:cubicBezTo>
                    <a:close/>
                    <a:moveTo>
                      <a:pt x="131" y="107"/>
                    </a:moveTo>
                    <a:cubicBezTo>
                      <a:pt x="131" y="107"/>
                      <a:pt x="131" y="107"/>
                      <a:pt x="131" y="107"/>
                    </a:cubicBezTo>
                    <a:cubicBezTo>
                      <a:pt x="131" y="107"/>
                      <a:pt x="131" y="107"/>
                      <a:pt x="131" y="107"/>
                    </a:cubicBezTo>
                    <a:cubicBezTo>
                      <a:pt x="131" y="106"/>
                      <a:pt x="131" y="106"/>
                      <a:pt x="131" y="106"/>
                    </a:cubicBezTo>
                    <a:cubicBezTo>
                      <a:pt x="131" y="106"/>
                      <a:pt x="131" y="106"/>
                      <a:pt x="131" y="106"/>
                    </a:cubicBezTo>
                    <a:cubicBezTo>
                      <a:pt x="132" y="107"/>
                      <a:pt x="132" y="107"/>
                      <a:pt x="132" y="107"/>
                    </a:cubicBezTo>
                    <a:cubicBezTo>
                      <a:pt x="132" y="107"/>
                      <a:pt x="132" y="107"/>
                      <a:pt x="132" y="107"/>
                    </a:cubicBezTo>
                    <a:cubicBezTo>
                      <a:pt x="133" y="107"/>
                      <a:pt x="133" y="107"/>
                      <a:pt x="133" y="107"/>
                    </a:cubicBezTo>
                    <a:cubicBezTo>
                      <a:pt x="133" y="107"/>
                      <a:pt x="133" y="107"/>
                      <a:pt x="133" y="107"/>
                    </a:cubicBezTo>
                    <a:cubicBezTo>
                      <a:pt x="134" y="106"/>
                      <a:pt x="134" y="106"/>
                      <a:pt x="134" y="106"/>
                    </a:cubicBezTo>
                    <a:cubicBezTo>
                      <a:pt x="134" y="106"/>
                      <a:pt x="134" y="106"/>
                      <a:pt x="134" y="106"/>
                    </a:cubicBezTo>
                    <a:cubicBezTo>
                      <a:pt x="135" y="105"/>
                      <a:pt x="135" y="105"/>
                      <a:pt x="135" y="105"/>
                    </a:cubicBezTo>
                    <a:cubicBezTo>
                      <a:pt x="135" y="105"/>
                      <a:pt x="135" y="105"/>
                      <a:pt x="135" y="105"/>
                    </a:cubicBezTo>
                    <a:cubicBezTo>
                      <a:pt x="135" y="104"/>
                      <a:pt x="135" y="104"/>
                      <a:pt x="135" y="104"/>
                    </a:cubicBezTo>
                    <a:cubicBezTo>
                      <a:pt x="134" y="104"/>
                      <a:pt x="134" y="104"/>
                      <a:pt x="134" y="104"/>
                    </a:cubicBezTo>
                    <a:cubicBezTo>
                      <a:pt x="134" y="103"/>
                      <a:pt x="134" y="103"/>
                      <a:pt x="134" y="103"/>
                    </a:cubicBezTo>
                    <a:cubicBezTo>
                      <a:pt x="133" y="102"/>
                      <a:pt x="133" y="102"/>
                      <a:pt x="133" y="102"/>
                    </a:cubicBezTo>
                    <a:cubicBezTo>
                      <a:pt x="132" y="102"/>
                      <a:pt x="132" y="102"/>
                      <a:pt x="132" y="102"/>
                    </a:cubicBezTo>
                    <a:cubicBezTo>
                      <a:pt x="132" y="102"/>
                      <a:pt x="132" y="102"/>
                      <a:pt x="132" y="102"/>
                    </a:cubicBezTo>
                    <a:cubicBezTo>
                      <a:pt x="131" y="103"/>
                      <a:pt x="131" y="103"/>
                      <a:pt x="131" y="103"/>
                    </a:cubicBezTo>
                    <a:cubicBezTo>
                      <a:pt x="130" y="103"/>
                      <a:pt x="130" y="103"/>
                      <a:pt x="130" y="103"/>
                    </a:cubicBezTo>
                    <a:cubicBezTo>
                      <a:pt x="129" y="104"/>
                      <a:pt x="129" y="104"/>
                      <a:pt x="129" y="104"/>
                    </a:cubicBezTo>
                    <a:cubicBezTo>
                      <a:pt x="129" y="104"/>
                      <a:pt x="129" y="104"/>
                      <a:pt x="129" y="104"/>
                    </a:cubicBezTo>
                    <a:cubicBezTo>
                      <a:pt x="130" y="105"/>
                      <a:pt x="130" y="105"/>
                      <a:pt x="130" y="105"/>
                    </a:cubicBezTo>
                    <a:cubicBezTo>
                      <a:pt x="130" y="106"/>
                      <a:pt x="130" y="106"/>
                      <a:pt x="130" y="106"/>
                    </a:cubicBezTo>
                    <a:cubicBezTo>
                      <a:pt x="130" y="107"/>
                      <a:pt x="130" y="107"/>
                      <a:pt x="130" y="107"/>
                    </a:cubicBezTo>
                    <a:cubicBezTo>
                      <a:pt x="131" y="107"/>
                      <a:pt x="131" y="107"/>
                      <a:pt x="131" y="107"/>
                    </a:cubicBezTo>
                    <a:close/>
                    <a:moveTo>
                      <a:pt x="133" y="141"/>
                    </a:moveTo>
                    <a:cubicBezTo>
                      <a:pt x="133" y="141"/>
                      <a:pt x="134" y="141"/>
                      <a:pt x="134" y="141"/>
                    </a:cubicBezTo>
                    <a:cubicBezTo>
                      <a:pt x="134" y="142"/>
                      <a:pt x="134" y="142"/>
                      <a:pt x="134" y="142"/>
                    </a:cubicBezTo>
                    <a:cubicBezTo>
                      <a:pt x="135" y="141"/>
                      <a:pt x="135" y="141"/>
                      <a:pt x="135" y="141"/>
                    </a:cubicBezTo>
                    <a:cubicBezTo>
                      <a:pt x="135" y="140"/>
                      <a:pt x="135" y="140"/>
                      <a:pt x="135" y="140"/>
                    </a:cubicBezTo>
                    <a:cubicBezTo>
                      <a:pt x="134" y="140"/>
                      <a:pt x="134" y="140"/>
                      <a:pt x="134" y="140"/>
                    </a:cubicBezTo>
                    <a:cubicBezTo>
                      <a:pt x="134" y="140"/>
                      <a:pt x="134" y="140"/>
                      <a:pt x="134" y="140"/>
                    </a:cubicBezTo>
                    <a:cubicBezTo>
                      <a:pt x="134" y="141"/>
                      <a:pt x="134" y="141"/>
                      <a:pt x="134" y="141"/>
                    </a:cubicBezTo>
                    <a:cubicBezTo>
                      <a:pt x="133" y="141"/>
                      <a:pt x="133" y="141"/>
                      <a:pt x="133" y="141"/>
                    </a:cubicBezTo>
                    <a:close/>
                    <a:moveTo>
                      <a:pt x="150" y="160"/>
                    </a:moveTo>
                    <a:cubicBezTo>
                      <a:pt x="150" y="161"/>
                      <a:pt x="150" y="161"/>
                      <a:pt x="150" y="161"/>
                    </a:cubicBezTo>
                    <a:cubicBezTo>
                      <a:pt x="151" y="161"/>
                      <a:pt x="151" y="161"/>
                      <a:pt x="151" y="161"/>
                    </a:cubicBezTo>
                    <a:cubicBezTo>
                      <a:pt x="151" y="161"/>
                      <a:pt x="151" y="161"/>
                      <a:pt x="151" y="161"/>
                    </a:cubicBezTo>
                    <a:cubicBezTo>
                      <a:pt x="152" y="162"/>
                      <a:pt x="152" y="162"/>
                      <a:pt x="152" y="162"/>
                    </a:cubicBezTo>
                    <a:cubicBezTo>
                      <a:pt x="153" y="161"/>
                      <a:pt x="153" y="161"/>
                      <a:pt x="153" y="161"/>
                    </a:cubicBezTo>
                    <a:cubicBezTo>
                      <a:pt x="153" y="161"/>
                      <a:pt x="153" y="161"/>
                      <a:pt x="153" y="161"/>
                    </a:cubicBezTo>
                    <a:cubicBezTo>
                      <a:pt x="153" y="160"/>
                      <a:pt x="153" y="160"/>
                      <a:pt x="153" y="160"/>
                    </a:cubicBezTo>
                    <a:cubicBezTo>
                      <a:pt x="152" y="160"/>
                      <a:pt x="152" y="160"/>
                      <a:pt x="152" y="160"/>
                    </a:cubicBezTo>
                    <a:cubicBezTo>
                      <a:pt x="151" y="160"/>
                      <a:pt x="151" y="160"/>
                      <a:pt x="151" y="160"/>
                    </a:cubicBezTo>
                    <a:cubicBezTo>
                      <a:pt x="151" y="160"/>
                      <a:pt x="151" y="160"/>
                      <a:pt x="151" y="160"/>
                    </a:cubicBezTo>
                    <a:cubicBezTo>
                      <a:pt x="150" y="160"/>
                      <a:pt x="150" y="160"/>
                      <a:pt x="150" y="160"/>
                    </a:cubicBezTo>
                    <a:close/>
                    <a:moveTo>
                      <a:pt x="147" y="107"/>
                    </a:moveTo>
                    <a:cubicBezTo>
                      <a:pt x="147" y="106"/>
                      <a:pt x="147" y="106"/>
                      <a:pt x="147" y="106"/>
                    </a:cubicBezTo>
                    <a:cubicBezTo>
                      <a:pt x="146" y="106"/>
                      <a:pt x="146" y="106"/>
                      <a:pt x="146" y="106"/>
                    </a:cubicBezTo>
                    <a:cubicBezTo>
                      <a:pt x="146" y="105"/>
                      <a:pt x="146" y="105"/>
                      <a:pt x="146" y="105"/>
                    </a:cubicBezTo>
                    <a:cubicBezTo>
                      <a:pt x="147" y="105"/>
                      <a:pt x="147" y="105"/>
                      <a:pt x="147" y="105"/>
                    </a:cubicBezTo>
                    <a:cubicBezTo>
                      <a:pt x="147" y="104"/>
                      <a:pt x="147" y="104"/>
                      <a:pt x="147" y="104"/>
                    </a:cubicBezTo>
                    <a:cubicBezTo>
                      <a:pt x="146" y="104"/>
                      <a:pt x="146" y="104"/>
                      <a:pt x="146" y="104"/>
                    </a:cubicBezTo>
                    <a:cubicBezTo>
                      <a:pt x="145" y="104"/>
                      <a:pt x="145" y="104"/>
                      <a:pt x="145" y="104"/>
                    </a:cubicBezTo>
                    <a:cubicBezTo>
                      <a:pt x="145" y="106"/>
                      <a:pt x="145" y="106"/>
                      <a:pt x="145" y="106"/>
                    </a:cubicBezTo>
                    <a:cubicBezTo>
                      <a:pt x="145" y="106"/>
                      <a:pt x="145" y="106"/>
                      <a:pt x="145" y="106"/>
                    </a:cubicBezTo>
                    <a:cubicBezTo>
                      <a:pt x="146" y="106"/>
                      <a:pt x="146" y="106"/>
                      <a:pt x="146" y="106"/>
                    </a:cubicBezTo>
                    <a:cubicBezTo>
                      <a:pt x="146" y="107"/>
                      <a:pt x="146" y="107"/>
                      <a:pt x="146" y="107"/>
                    </a:cubicBezTo>
                    <a:cubicBezTo>
                      <a:pt x="147" y="107"/>
                      <a:pt x="147" y="107"/>
                      <a:pt x="147" y="107"/>
                    </a:cubicBezTo>
                    <a:close/>
                    <a:moveTo>
                      <a:pt x="146" y="101"/>
                    </a:moveTo>
                    <a:cubicBezTo>
                      <a:pt x="146" y="100"/>
                      <a:pt x="146" y="100"/>
                      <a:pt x="146" y="100"/>
                    </a:cubicBezTo>
                    <a:cubicBezTo>
                      <a:pt x="147" y="101"/>
                      <a:pt x="147" y="101"/>
                      <a:pt x="147" y="101"/>
                    </a:cubicBezTo>
                    <a:cubicBezTo>
                      <a:pt x="148" y="100"/>
                      <a:pt x="148" y="100"/>
                      <a:pt x="148" y="100"/>
                    </a:cubicBezTo>
                    <a:cubicBezTo>
                      <a:pt x="147" y="100"/>
                      <a:pt x="147" y="100"/>
                      <a:pt x="147" y="100"/>
                    </a:cubicBezTo>
                    <a:cubicBezTo>
                      <a:pt x="148" y="99"/>
                      <a:pt x="148" y="99"/>
                      <a:pt x="148" y="99"/>
                    </a:cubicBezTo>
                    <a:cubicBezTo>
                      <a:pt x="148" y="99"/>
                      <a:pt x="148" y="99"/>
                      <a:pt x="148" y="99"/>
                    </a:cubicBezTo>
                    <a:cubicBezTo>
                      <a:pt x="148" y="99"/>
                      <a:pt x="148" y="99"/>
                      <a:pt x="148" y="99"/>
                    </a:cubicBezTo>
                    <a:cubicBezTo>
                      <a:pt x="147" y="99"/>
                      <a:pt x="147" y="99"/>
                      <a:pt x="147" y="99"/>
                    </a:cubicBezTo>
                    <a:cubicBezTo>
                      <a:pt x="146" y="100"/>
                      <a:pt x="146" y="100"/>
                      <a:pt x="146" y="100"/>
                    </a:cubicBezTo>
                    <a:cubicBezTo>
                      <a:pt x="146" y="100"/>
                      <a:pt x="146" y="100"/>
                      <a:pt x="146" y="100"/>
                    </a:cubicBezTo>
                    <a:cubicBezTo>
                      <a:pt x="146" y="101"/>
                      <a:pt x="146" y="101"/>
                      <a:pt x="146" y="101"/>
                    </a:cubicBezTo>
                    <a:close/>
                    <a:moveTo>
                      <a:pt x="149" y="102"/>
                    </a:moveTo>
                    <a:cubicBezTo>
                      <a:pt x="150" y="103"/>
                      <a:pt x="150" y="103"/>
                      <a:pt x="150" y="103"/>
                    </a:cubicBezTo>
                    <a:cubicBezTo>
                      <a:pt x="151" y="103"/>
                      <a:pt x="151" y="103"/>
                      <a:pt x="151" y="103"/>
                    </a:cubicBezTo>
                    <a:cubicBezTo>
                      <a:pt x="152" y="103"/>
                      <a:pt x="152" y="103"/>
                      <a:pt x="152" y="103"/>
                    </a:cubicBezTo>
                    <a:cubicBezTo>
                      <a:pt x="152" y="102"/>
                      <a:pt x="152" y="102"/>
                      <a:pt x="152" y="102"/>
                    </a:cubicBezTo>
                    <a:cubicBezTo>
                      <a:pt x="151" y="102"/>
                      <a:pt x="151" y="102"/>
                      <a:pt x="151" y="102"/>
                    </a:cubicBezTo>
                    <a:cubicBezTo>
                      <a:pt x="150" y="102"/>
                      <a:pt x="150" y="102"/>
                      <a:pt x="150" y="102"/>
                    </a:cubicBezTo>
                    <a:cubicBezTo>
                      <a:pt x="149" y="102"/>
                      <a:pt x="149" y="102"/>
                      <a:pt x="149" y="102"/>
                    </a:cubicBezTo>
                    <a:close/>
                    <a:moveTo>
                      <a:pt x="158" y="108"/>
                    </a:moveTo>
                    <a:cubicBezTo>
                      <a:pt x="158" y="109"/>
                      <a:pt x="158" y="109"/>
                      <a:pt x="158" y="109"/>
                    </a:cubicBezTo>
                    <a:cubicBezTo>
                      <a:pt x="157" y="109"/>
                      <a:pt x="157" y="109"/>
                      <a:pt x="157" y="109"/>
                    </a:cubicBezTo>
                    <a:cubicBezTo>
                      <a:pt x="157" y="110"/>
                      <a:pt x="157" y="110"/>
                      <a:pt x="157" y="110"/>
                    </a:cubicBezTo>
                    <a:cubicBezTo>
                      <a:pt x="157" y="110"/>
                      <a:pt x="157" y="110"/>
                      <a:pt x="157" y="110"/>
                    </a:cubicBezTo>
                    <a:cubicBezTo>
                      <a:pt x="157" y="111"/>
                      <a:pt x="157" y="111"/>
                      <a:pt x="157" y="111"/>
                    </a:cubicBezTo>
                    <a:cubicBezTo>
                      <a:pt x="158" y="111"/>
                      <a:pt x="158" y="111"/>
                      <a:pt x="158" y="111"/>
                    </a:cubicBezTo>
                    <a:cubicBezTo>
                      <a:pt x="159" y="110"/>
                      <a:pt x="159" y="110"/>
                      <a:pt x="159" y="110"/>
                    </a:cubicBezTo>
                    <a:cubicBezTo>
                      <a:pt x="159" y="110"/>
                      <a:pt x="159" y="110"/>
                      <a:pt x="159" y="110"/>
                    </a:cubicBezTo>
                    <a:cubicBezTo>
                      <a:pt x="160" y="109"/>
                      <a:pt x="160" y="109"/>
                      <a:pt x="160" y="109"/>
                    </a:cubicBezTo>
                    <a:cubicBezTo>
                      <a:pt x="160" y="109"/>
                      <a:pt x="160" y="109"/>
                      <a:pt x="160" y="109"/>
                    </a:cubicBezTo>
                    <a:cubicBezTo>
                      <a:pt x="161" y="108"/>
                      <a:pt x="161" y="108"/>
                      <a:pt x="161" y="108"/>
                    </a:cubicBezTo>
                    <a:cubicBezTo>
                      <a:pt x="161" y="107"/>
                      <a:pt x="161" y="107"/>
                      <a:pt x="161" y="107"/>
                    </a:cubicBezTo>
                    <a:cubicBezTo>
                      <a:pt x="161" y="107"/>
                      <a:pt x="161" y="107"/>
                      <a:pt x="161" y="107"/>
                    </a:cubicBezTo>
                    <a:cubicBezTo>
                      <a:pt x="160" y="107"/>
                      <a:pt x="160" y="107"/>
                      <a:pt x="160" y="107"/>
                    </a:cubicBezTo>
                    <a:cubicBezTo>
                      <a:pt x="159" y="107"/>
                      <a:pt x="159" y="107"/>
                      <a:pt x="159" y="107"/>
                    </a:cubicBezTo>
                    <a:cubicBezTo>
                      <a:pt x="158" y="108"/>
                      <a:pt x="158" y="108"/>
                      <a:pt x="158" y="108"/>
                    </a:cubicBezTo>
                    <a:close/>
                    <a:moveTo>
                      <a:pt x="161" y="100"/>
                    </a:moveTo>
                    <a:cubicBezTo>
                      <a:pt x="160" y="101"/>
                      <a:pt x="160" y="101"/>
                      <a:pt x="160" y="101"/>
                    </a:cubicBezTo>
                    <a:cubicBezTo>
                      <a:pt x="160" y="103"/>
                      <a:pt x="160" y="103"/>
                      <a:pt x="160" y="103"/>
                    </a:cubicBezTo>
                    <a:cubicBezTo>
                      <a:pt x="160" y="104"/>
                      <a:pt x="160" y="104"/>
                      <a:pt x="160" y="104"/>
                    </a:cubicBezTo>
                    <a:cubicBezTo>
                      <a:pt x="160" y="104"/>
                      <a:pt x="160" y="104"/>
                      <a:pt x="160" y="104"/>
                    </a:cubicBezTo>
                    <a:cubicBezTo>
                      <a:pt x="161" y="104"/>
                      <a:pt x="161" y="104"/>
                      <a:pt x="161" y="104"/>
                    </a:cubicBezTo>
                    <a:cubicBezTo>
                      <a:pt x="161" y="105"/>
                      <a:pt x="161" y="105"/>
                      <a:pt x="161" y="105"/>
                    </a:cubicBezTo>
                    <a:cubicBezTo>
                      <a:pt x="162" y="105"/>
                      <a:pt x="162" y="105"/>
                      <a:pt x="162" y="105"/>
                    </a:cubicBezTo>
                    <a:cubicBezTo>
                      <a:pt x="163" y="105"/>
                      <a:pt x="163" y="105"/>
                      <a:pt x="163" y="105"/>
                    </a:cubicBezTo>
                    <a:cubicBezTo>
                      <a:pt x="163" y="105"/>
                      <a:pt x="163" y="105"/>
                      <a:pt x="163" y="105"/>
                    </a:cubicBezTo>
                    <a:cubicBezTo>
                      <a:pt x="164" y="104"/>
                      <a:pt x="164" y="104"/>
                      <a:pt x="164" y="104"/>
                    </a:cubicBezTo>
                    <a:cubicBezTo>
                      <a:pt x="163" y="103"/>
                      <a:pt x="163" y="103"/>
                      <a:pt x="163" y="103"/>
                    </a:cubicBezTo>
                    <a:cubicBezTo>
                      <a:pt x="163" y="102"/>
                      <a:pt x="163" y="102"/>
                      <a:pt x="163" y="102"/>
                    </a:cubicBezTo>
                    <a:cubicBezTo>
                      <a:pt x="162" y="101"/>
                      <a:pt x="162" y="101"/>
                      <a:pt x="162" y="101"/>
                    </a:cubicBezTo>
                    <a:cubicBezTo>
                      <a:pt x="161" y="100"/>
                      <a:pt x="161" y="100"/>
                      <a:pt x="161" y="100"/>
                    </a:cubicBezTo>
                    <a:close/>
                    <a:moveTo>
                      <a:pt x="155" y="87"/>
                    </a:moveTo>
                    <a:cubicBezTo>
                      <a:pt x="155" y="86"/>
                      <a:pt x="155" y="86"/>
                      <a:pt x="155" y="86"/>
                    </a:cubicBezTo>
                    <a:cubicBezTo>
                      <a:pt x="155" y="86"/>
                      <a:pt x="155" y="86"/>
                      <a:pt x="155" y="86"/>
                    </a:cubicBezTo>
                    <a:cubicBezTo>
                      <a:pt x="154" y="86"/>
                      <a:pt x="154" y="86"/>
                      <a:pt x="154" y="86"/>
                    </a:cubicBezTo>
                    <a:cubicBezTo>
                      <a:pt x="153" y="86"/>
                      <a:pt x="153" y="86"/>
                      <a:pt x="153" y="86"/>
                    </a:cubicBezTo>
                    <a:cubicBezTo>
                      <a:pt x="153" y="86"/>
                      <a:pt x="153" y="86"/>
                      <a:pt x="153" y="86"/>
                    </a:cubicBezTo>
                    <a:cubicBezTo>
                      <a:pt x="154" y="86"/>
                      <a:pt x="154" y="86"/>
                      <a:pt x="154" y="86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5" y="87"/>
                      <a:pt x="155" y="87"/>
                      <a:pt x="155" y="87"/>
                    </a:cubicBezTo>
                    <a:close/>
                    <a:moveTo>
                      <a:pt x="158" y="77"/>
                    </a:moveTo>
                    <a:cubicBezTo>
                      <a:pt x="157" y="77"/>
                      <a:pt x="157" y="77"/>
                      <a:pt x="157" y="77"/>
                    </a:cubicBezTo>
                    <a:cubicBezTo>
                      <a:pt x="157" y="76"/>
                      <a:pt x="157" y="76"/>
                      <a:pt x="157" y="76"/>
                    </a:cubicBezTo>
                    <a:cubicBezTo>
                      <a:pt x="157" y="78"/>
                      <a:pt x="157" y="78"/>
                      <a:pt x="157" y="78"/>
                    </a:cubicBezTo>
                    <a:cubicBezTo>
                      <a:pt x="158" y="78"/>
                      <a:pt x="158" y="78"/>
                      <a:pt x="158" y="78"/>
                    </a:cubicBezTo>
                    <a:cubicBezTo>
                      <a:pt x="158" y="78"/>
                      <a:pt x="158" y="78"/>
                      <a:pt x="158" y="78"/>
                    </a:cubicBezTo>
                    <a:cubicBezTo>
                      <a:pt x="158" y="78"/>
                      <a:pt x="158" y="78"/>
                      <a:pt x="158" y="78"/>
                    </a:cubicBezTo>
                    <a:cubicBezTo>
                      <a:pt x="159" y="79"/>
                      <a:pt x="159" y="79"/>
                      <a:pt x="159" y="79"/>
                    </a:cubicBezTo>
                    <a:cubicBezTo>
                      <a:pt x="159" y="79"/>
                      <a:pt x="159" y="79"/>
                      <a:pt x="159" y="79"/>
                    </a:cubicBezTo>
                    <a:cubicBezTo>
                      <a:pt x="159" y="79"/>
                      <a:pt x="159" y="79"/>
                      <a:pt x="159" y="79"/>
                    </a:cubicBezTo>
                    <a:cubicBezTo>
                      <a:pt x="159" y="78"/>
                      <a:pt x="159" y="78"/>
                      <a:pt x="159" y="78"/>
                    </a:cubicBezTo>
                    <a:cubicBezTo>
                      <a:pt x="159" y="77"/>
                      <a:pt x="159" y="77"/>
                      <a:pt x="159" y="77"/>
                    </a:cubicBezTo>
                    <a:cubicBezTo>
                      <a:pt x="159" y="77"/>
                      <a:pt x="159" y="77"/>
                      <a:pt x="159" y="77"/>
                    </a:cubicBezTo>
                    <a:cubicBezTo>
                      <a:pt x="159" y="76"/>
                      <a:pt x="159" y="76"/>
                      <a:pt x="159" y="76"/>
                    </a:cubicBezTo>
                    <a:cubicBezTo>
                      <a:pt x="159" y="76"/>
                      <a:pt x="159" y="76"/>
                      <a:pt x="159" y="76"/>
                    </a:cubicBezTo>
                    <a:cubicBezTo>
                      <a:pt x="159" y="75"/>
                      <a:pt x="159" y="75"/>
                      <a:pt x="159" y="75"/>
                    </a:cubicBezTo>
                    <a:cubicBezTo>
                      <a:pt x="158" y="75"/>
                      <a:pt x="158" y="75"/>
                      <a:pt x="158" y="75"/>
                    </a:cubicBezTo>
                    <a:cubicBezTo>
                      <a:pt x="158" y="75"/>
                      <a:pt x="158" y="75"/>
                      <a:pt x="158" y="75"/>
                    </a:cubicBezTo>
                    <a:cubicBezTo>
                      <a:pt x="157" y="76"/>
                      <a:pt x="157" y="76"/>
                      <a:pt x="157" y="76"/>
                    </a:cubicBezTo>
                    <a:cubicBezTo>
                      <a:pt x="158" y="76"/>
                      <a:pt x="158" y="76"/>
                      <a:pt x="158" y="76"/>
                    </a:cubicBezTo>
                    <a:cubicBezTo>
                      <a:pt x="158" y="77"/>
                      <a:pt x="158" y="77"/>
                      <a:pt x="158" y="77"/>
                    </a:cubicBezTo>
                    <a:close/>
                    <a:moveTo>
                      <a:pt x="156" y="72"/>
                    </a:moveTo>
                    <a:cubicBezTo>
                      <a:pt x="155" y="72"/>
                      <a:pt x="155" y="72"/>
                      <a:pt x="155" y="72"/>
                    </a:cubicBezTo>
                    <a:cubicBezTo>
                      <a:pt x="155" y="72"/>
                      <a:pt x="155" y="72"/>
                      <a:pt x="155" y="72"/>
                    </a:cubicBezTo>
                    <a:cubicBezTo>
                      <a:pt x="154" y="71"/>
                      <a:pt x="154" y="71"/>
                      <a:pt x="154" y="71"/>
                    </a:cubicBezTo>
                    <a:cubicBezTo>
                      <a:pt x="154" y="72"/>
                      <a:pt x="154" y="72"/>
                      <a:pt x="154" y="72"/>
                    </a:cubicBezTo>
                    <a:cubicBezTo>
                      <a:pt x="154" y="72"/>
                      <a:pt x="154" y="72"/>
                      <a:pt x="154" y="72"/>
                    </a:cubicBezTo>
                    <a:cubicBezTo>
                      <a:pt x="155" y="73"/>
                      <a:pt x="155" y="73"/>
                      <a:pt x="155" y="73"/>
                    </a:cubicBezTo>
                    <a:cubicBezTo>
                      <a:pt x="156" y="73"/>
                      <a:pt x="156" y="73"/>
                      <a:pt x="156" y="73"/>
                    </a:cubicBezTo>
                    <a:cubicBezTo>
                      <a:pt x="156" y="72"/>
                      <a:pt x="156" y="72"/>
                      <a:pt x="156" y="72"/>
                    </a:cubicBezTo>
                    <a:close/>
                    <a:moveTo>
                      <a:pt x="156" y="71"/>
                    </a:moveTo>
                    <a:cubicBezTo>
                      <a:pt x="156" y="71"/>
                      <a:pt x="157" y="72"/>
                      <a:pt x="157" y="72"/>
                    </a:cubicBezTo>
                    <a:cubicBezTo>
                      <a:pt x="158" y="71"/>
                      <a:pt x="158" y="71"/>
                      <a:pt x="158" y="71"/>
                    </a:cubicBezTo>
                    <a:cubicBezTo>
                      <a:pt x="159" y="72"/>
                      <a:pt x="159" y="72"/>
                      <a:pt x="159" y="72"/>
                    </a:cubicBezTo>
                    <a:cubicBezTo>
                      <a:pt x="159" y="71"/>
                      <a:pt x="159" y="71"/>
                      <a:pt x="159" y="71"/>
                    </a:cubicBezTo>
                    <a:cubicBezTo>
                      <a:pt x="159" y="71"/>
                      <a:pt x="159" y="71"/>
                      <a:pt x="159" y="71"/>
                    </a:cubicBezTo>
                    <a:cubicBezTo>
                      <a:pt x="158" y="71"/>
                      <a:pt x="158" y="71"/>
                      <a:pt x="158" y="71"/>
                    </a:cubicBezTo>
                    <a:cubicBezTo>
                      <a:pt x="158" y="70"/>
                      <a:pt x="158" y="70"/>
                      <a:pt x="158" y="70"/>
                    </a:cubicBezTo>
                    <a:cubicBezTo>
                      <a:pt x="157" y="71"/>
                      <a:pt x="157" y="71"/>
                      <a:pt x="157" y="71"/>
                    </a:cubicBezTo>
                    <a:cubicBezTo>
                      <a:pt x="156" y="71"/>
                      <a:pt x="156" y="71"/>
                      <a:pt x="156" y="71"/>
                    </a:cubicBezTo>
                    <a:close/>
                    <a:moveTo>
                      <a:pt x="167" y="91"/>
                    </a:moveTo>
                    <a:cubicBezTo>
                      <a:pt x="167" y="90"/>
                      <a:pt x="167" y="90"/>
                      <a:pt x="167" y="90"/>
                    </a:cubicBezTo>
                    <a:cubicBezTo>
                      <a:pt x="167" y="89"/>
                      <a:pt x="167" y="89"/>
                      <a:pt x="167" y="89"/>
                    </a:cubicBezTo>
                    <a:cubicBezTo>
                      <a:pt x="166" y="90"/>
                      <a:pt x="166" y="90"/>
                      <a:pt x="166" y="90"/>
                    </a:cubicBezTo>
                    <a:cubicBezTo>
                      <a:pt x="166" y="90"/>
                      <a:pt x="166" y="90"/>
                      <a:pt x="166" y="90"/>
                    </a:cubicBezTo>
                    <a:cubicBezTo>
                      <a:pt x="166" y="91"/>
                      <a:pt x="166" y="91"/>
                      <a:pt x="166" y="91"/>
                    </a:cubicBezTo>
                    <a:cubicBezTo>
                      <a:pt x="167" y="91"/>
                      <a:pt x="167" y="91"/>
                      <a:pt x="167" y="91"/>
                    </a:cubicBezTo>
                    <a:close/>
                    <a:moveTo>
                      <a:pt x="169" y="90"/>
                    </a:moveTo>
                    <a:cubicBezTo>
                      <a:pt x="170" y="90"/>
                      <a:pt x="170" y="90"/>
                      <a:pt x="170" y="90"/>
                    </a:cubicBezTo>
                    <a:cubicBezTo>
                      <a:pt x="170" y="89"/>
                      <a:pt x="170" y="89"/>
                      <a:pt x="170" y="89"/>
                    </a:cubicBezTo>
                    <a:cubicBezTo>
                      <a:pt x="169" y="89"/>
                      <a:pt x="169" y="89"/>
                      <a:pt x="169" y="89"/>
                    </a:cubicBezTo>
                    <a:cubicBezTo>
                      <a:pt x="169" y="89"/>
                      <a:pt x="169" y="89"/>
                      <a:pt x="169" y="89"/>
                    </a:cubicBezTo>
                    <a:cubicBezTo>
                      <a:pt x="168" y="89"/>
                      <a:pt x="168" y="89"/>
                      <a:pt x="168" y="89"/>
                    </a:cubicBezTo>
                    <a:cubicBezTo>
                      <a:pt x="168" y="90"/>
                      <a:pt x="168" y="90"/>
                      <a:pt x="168" y="90"/>
                    </a:cubicBezTo>
                    <a:cubicBezTo>
                      <a:pt x="169" y="90"/>
                      <a:pt x="169" y="90"/>
                      <a:pt x="169" y="90"/>
                    </a:cubicBezTo>
                    <a:close/>
                    <a:moveTo>
                      <a:pt x="173" y="91"/>
                    </a:moveTo>
                    <a:cubicBezTo>
                      <a:pt x="174" y="90"/>
                      <a:pt x="174" y="90"/>
                      <a:pt x="174" y="90"/>
                    </a:cubicBezTo>
                    <a:cubicBezTo>
                      <a:pt x="173" y="90"/>
                      <a:pt x="173" y="90"/>
                      <a:pt x="173" y="90"/>
                    </a:cubicBezTo>
                    <a:cubicBezTo>
                      <a:pt x="172" y="90"/>
                      <a:pt x="172" y="90"/>
                      <a:pt x="172" y="90"/>
                    </a:cubicBezTo>
                    <a:cubicBezTo>
                      <a:pt x="172" y="91"/>
                      <a:pt x="172" y="91"/>
                      <a:pt x="172" y="91"/>
                    </a:cubicBezTo>
                    <a:cubicBezTo>
                      <a:pt x="173" y="91"/>
                      <a:pt x="173" y="91"/>
                      <a:pt x="173" y="91"/>
                    </a:cubicBezTo>
                    <a:close/>
                    <a:moveTo>
                      <a:pt x="179" y="89"/>
                    </a:moveTo>
                    <a:cubicBezTo>
                      <a:pt x="180" y="90"/>
                      <a:pt x="180" y="90"/>
                      <a:pt x="180" y="90"/>
                    </a:cubicBezTo>
                    <a:cubicBezTo>
                      <a:pt x="180" y="90"/>
                      <a:pt x="180" y="90"/>
                      <a:pt x="180" y="90"/>
                    </a:cubicBezTo>
                    <a:cubicBezTo>
                      <a:pt x="181" y="90"/>
                      <a:pt x="181" y="90"/>
                      <a:pt x="181" y="90"/>
                    </a:cubicBezTo>
                    <a:cubicBezTo>
                      <a:pt x="180" y="89"/>
                      <a:pt x="180" y="89"/>
                      <a:pt x="180" y="89"/>
                    </a:cubicBezTo>
                    <a:cubicBezTo>
                      <a:pt x="179" y="89"/>
                      <a:pt x="179" y="89"/>
                      <a:pt x="179" y="89"/>
                    </a:cubicBezTo>
                    <a:close/>
                    <a:moveTo>
                      <a:pt x="176" y="88"/>
                    </a:moveTo>
                    <a:cubicBezTo>
                      <a:pt x="177" y="88"/>
                      <a:pt x="177" y="88"/>
                      <a:pt x="177" y="88"/>
                    </a:cubicBezTo>
                    <a:cubicBezTo>
                      <a:pt x="177" y="88"/>
                      <a:pt x="177" y="88"/>
                      <a:pt x="177" y="88"/>
                    </a:cubicBezTo>
                    <a:cubicBezTo>
                      <a:pt x="176" y="87"/>
                      <a:pt x="176" y="87"/>
                      <a:pt x="176" y="87"/>
                    </a:cubicBezTo>
                    <a:cubicBezTo>
                      <a:pt x="176" y="87"/>
                      <a:pt x="176" y="87"/>
                      <a:pt x="176" y="87"/>
                    </a:cubicBezTo>
                    <a:cubicBezTo>
                      <a:pt x="176" y="88"/>
                      <a:pt x="176" y="88"/>
                      <a:pt x="176" y="88"/>
                    </a:cubicBezTo>
                    <a:cubicBezTo>
                      <a:pt x="176" y="88"/>
                      <a:pt x="176" y="88"/>
                      <a:pt x="176" y="88"/>
                    </a:cubicBezTo>
                    <a:close/>
                    <a:moveTo>
                      <a:pt x="173" y="85"/>
                    </a:moveTo>
                    <a:cubicBezTo>
                      <a:pt x="173" y="84"/>
                      <a:pt x="173" y="84"/>
                      <a:pt x="173" y="84"/>
                    </a:cubicBezTo>
                    <a:cubicBezTo>
                      <a:pt x="172" y="84"/>
                      <a:pt x="172" y="84"/>
                      <a:pt x="172" y="84"/>
                    </a:cubicBezTo>
                    <a:cubicBezTo>
                      <a:pt x="171" y="85"/>
                      <a:pt x="171" y="85"/>
                      <a:pt x="171" y="85"/>
                    </a:cubicBezTo>
                    <a:cubicBezTo>
                      <a:pt x="171" y="86"/>
                      <a:pt x="171" y="86"/>
                      <a:pt x="171" y="86"/>
                    </a:cubicBezTo>
                    <a:cubicBezTo>
                      <a:pt x="172" y="86"/>
                      <a:pt x="172" y="86"/>
                      <a:pt x="172" y="86"/>
                    </a:cubicBezTo>
                    <a:cubicBezTo>
                      <a:pt x="172" y="86"/>
                      <a:pt x="172" y="86"/>
                      <a:pt x="172" y="86"/>
                    </a:cubicBezTo>
                    <a:cubicBezTo>
                      <a:pt x="172" y="85"/>
                      <a:pt x="172" y="85"/>
                      <a:pt x="172" y="85"/>
                    </a:cubicBezTo>
                    <a:cubicBezTo>
                      <a:pt x="172" y="85"/>
                      <a:pt x="172" y="85"/>
                      <a:pt x="172" y="85"/>
                    </a:cubicBezTo>
                    <a:cubicBezTo>
                      <a:pt x="173" y="85"/>
                      <a:pt x="173" y="85"/>
                      <a:pt x="173" y="85"/>
                    </a:cubicBezTo>
                    <a:close/>
                    <a:moveTo>
                      <a:pt x="175" y="84"/>
                    </a:moveTo>
                    <a:cubicBezTo>
                      <a:pt x="175" y="84"/>
                      <a:pt x="175" y="84"/>
                      <a:pt x="175" y="84"/>
                    </a:cubicBezTo>
                    <a:cubicBezTo>
                      <a:pt x="174" y="84"/>
                      <a:pt x="174" y="84"/>
                      <a:pt x="174" y="84"/>
                    </a:cubicBezTo>
                    <a:cubicBezTo>
                      <a:pt x="174" y="84"/>
                      <a:pt x="174" y="84"/>
                      <a:pt x="174" y="84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75" y="85"/>
                      <a:pt x="175" y="85"/>
                      <a:pt x="175" y="85"/>
                    </a:cubicBezTo>
                    <a:cubicBezTo>
                      <a:pt x="175" y="85"/>
                      <a:pt x="175" y="85"/>
                      <a:pt x="175" y="85"/>
                    </a:cubicBezTo>
                    <a:cubicBezTo>
                      <a:pt x="175" y="84"/>
                      <a:pt x="175" y="84"/>
                      <a:pt x="175" y="84"/>
                    </a:cubicBezTo>
                    <a:close/>
                    <a:moveTo>
                      <a:pt x="176" y="85"/>
                    </a:moveTo>
                    <a:cubicBezTo>
                      <a:pt x="176" y="85"/>
                      <a:pt x="176" y="85"/>
                      <a:pt x="176" y="85"/>
                    </a:cubicBezTo>
                    <a:cubicBezTo>
                      <a:pt x="176" y="85"/>
                      <a:pt x="176" y="85"/>
                      <a:pt x="176" y="85"/>
                    </a:cubicBezTo>
                    <a:cubicBezTo>
                      <a:pt x="177" y="84"/>
                      <a:pt x="177" y="84"/>
                      <a:pt x="177" y="84"/>
                    </a:cubicBezTo>
                    <a:cubicBezTo>
                      <a:pt x="177" y="84"/>
                      <a:pt x="177" y="84"/>
                      <a:pt x="177" y="84"/>
                    </a:cubicBezTo>
                    <a:cubicBezTo>
                      <a:pt x="177" y="83"/>
                      <a:pt x="177" y="83"/>
                      <a:pt x="177" y="83"/>
                    </a:cubicBezTo>
                    <a:cubicBezTo>
                      <a:pt x="176" y="83"/>
                      <a:pt x="176" y="83"/>
                      <a:pt x="176" y="83"/>
                    </a:cubicBezTo>
                    <a:cubicBezTo>
                      <a:pt x="176" y="84"/>
                      <a:pt x="176" y="84"/>
                      <a:pt x="176" y="84"/>
                    </a:cubicBezTo>
                    <a:cubicBezTo>
                      <a:pt x="176" y="84"/>
                      <a:pt x="176" y="84"/>
                      <a:pt x="176" y="84"/>
                    </a:cubicBezTo>
                    <a:cubicBezTo>
                      <a:pt x="176" y="85"/>
                      <a:pt x="176" y="85"/>
                      <a:pt x="176" y="85"/>
                    </a:cubicBezTo>
                    <a:close/>
                    <a:moveTo>
                      <a:pt x="173" y="82"/>
                    </a:moveTo>
                    <a:cubicBezTo>
                      <a:pt x="174" y="81"/>
                      <a:pt x="174" y="81"/>
                      <a:pt x="174" y="81"/>
                    </a:cubicBezTo>
                    <a:cubicBezTo>
                      <a:pt x="173" y="81"/>
                      <a:pt x="173" y="81"/>
                      <a:pt x="173" y="81"/>
                    </a:cubicBezTo>
                    <a:cubicBezTo>
                      <a:pt x="173" y="81"/>
                      <a:pt x="173" y="81"/>
                      <a:pt x="173" y="81"/>
                    </a:cubicBezTo>
                    <a:cubicBezTo>
                      <a:pt x="172" y="81"/>
                      <a:pt x="172" y="81"/>
                      <a:pt x="172" y="81"/>
                    </a:cubicBezTo>
                    <a:cubicBezTo>
                      <a:pt x="171" y="81"/>
                      <a:pt x="171" y="81"/>
                      <a:pt x="171" y="81"/>
                    </a:cubicBezTo>
                    <a:cubicBezTo>
                      <a:pt x="171" y="82"/>
                      <a:pt x="171" y="82"/>
                      <a:pt x="171" y="82"/>
                    </a:cubicBezTo>
                    <a:cubicBezTo>
                      <a:pt x="173" y="82"/>
                      <a:pt x="173" y="82"/>
                      <a:pt x="173" y="82"/>
                    </a:cubicBezTo>
                    <a:cubicBezTo>
                      <a:pt x="173" y="82"/>
                      <a:pt x="173" y="82"/>
                      <a:pt x="173" y="82"/>
                    </a:cubicBezTo>
                    <a:close/>
                    <a:moveTo>
                      <a:pt x="177" y="80"/>
                    </a:moveTo>
                    <a:cubicBezTo>
                      <a:pt x="177" y="80"/>
                      <a:pt x="177" y="80"/>
                      <a:pt x="177" y="80"/>
                    </a:cubicBezTo>
                    <a:cubicBezTo>
                      <a:pt x="177" y="80"/>
                      <a:pt x="177" y="80"/>
                      <a:pt x="177" y="80"/>
                    </a:cubicBezTo>
                    <a:cubicBezTo>
                      <a:pt x="177" y="79"/>
                      <a:pt x="177" y="79"/>
                      <a:pt x="177" y="79"/>
                    </a:cubicBezTo>
                    <a:cubicBezTo>
                      <a:pt x="178" y="79"/>
                      <a:pt x="178" y="79"/>
                      <a:pt x="178" y="79"/>
                    </a:cubicBezTo>
                    <a:cubicBezTo>
                      <a:pt x="178" y="79"/>
                      <a:pt x="178" y="79"/>
                      <a:pt x="178" y="79"/>
                    </a:cubicBezTo>
                    <a:cubicBezTo>
                      <a:pt x="177" y="78"/>
                      <a:pt x="177" y="78"/>
                      <a:pt x="177" y="78"/>
                    </a:cubicBezTo>
                    <a:cubicBezTo>
                      <a:pt x="176" y="78"/>
                      <a:pt x="176" y="78"/>
                      <a:pt x="176" y="78"/>
                    </a:cubicBezTo>
                    <a:cubicBezTo>
                      <a:pt x="176" y="79"/>
                      <a:pt x="176" y="79"/>
                      <a:pt x="176" y="79"/>
                    </a:cubicBezTo>
                    <a:cubicBezTo>
                      <a:pt x="176" y="79"/>
                      <a:pt x="176" y="79"/>
                      <a:pt x="176" y="79"/>
                    </a:cubicBezTo>
                    <a:cubicBezTo>
                      <a:pt x="176" y="79"/>
                      <a:pt x="176" y="79"/>
                      <a:pt x="176" y="79"/>
                    </a:cubicBezTo>
                    <a:cubicBezTo>
                      <a:pt x="175" y="79"/>
                      <a:pt x="175" y="79"/>
                      <a:pt x="175" y="79"/>
                    </a:cubicBezTo>
                    <a:cubicBezTo>
                      <a:pt x="175" y="79"/>
                      <a:pt x="175" y="79"/>
                      <a:pt x="175" y="79"/>
                    </a:cubicBezTo>
                    <a:cubicBezTo>
                      <a:pt x="175" y="80"/>
                      <a:pt x="175" y="80"/>
                      <a:pt x="175" y="80"/>
                    </a:cubicBezTo>
                    <a:cubicBezTo>
                      <a:pt x="176" y="80"/>
                      <a:pt x="176" y="80"/>
                      <a:pt x="176" y="80"/>
                    </a:cubicBezTo>
                    <a:cubicBezTo>
                      <a:pt x="176" y="80"/>
                      <a:pt x="176" y="80"/>
                      <a:pt x="176" y="80"/>
                    </a:cubicBezTo>
                    <a:cubicBezTo>
                      <a:pt x="177" y="80"/>
                      <a:pt x="177" y="80"/>
                      <a:pt x="177" y="80"/>
                    </a:cubicBezTo>
                    <a:close/>
                    <a:moveTo>
                      <a:pt x="174" y="46"/>
                    </a:move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5"/>
                      <a:pt x="174" y="45"/>
                      <a:pt x="174" y="45"/>
                    </a:cubicBezTo>
                    <a:cubicBezTo>
                      <a:pt x="174" y="45"/>
                      <a:pt x="174" y="45"/>
                      <a:pt x="174" y="45"/>
                    </a:cubicBezTo>
                    <a:cubicBezTo>
                      <a:pt x="173" y="45"/>
                      <a:pt x="173" y="45"/>
                      <a:pt x="173" y="45"/>
                    </a:cubicBezTo>
                    <a:cubicBezTo>
                      <a:pt x="174" y="46"/>
                      <a:pt x="174" y="46"/>
                      <a:pt x="174" y="46"/>
                    </a:cubicBezTo>
                    <a:close/>
                    <a:moveTo>
                      <a:pt x="169" y="53"/>
                    </a:moveTo>
                    <a:cubicBezTo>
                      <a:pt x="169" y="53"/>
                      <a:pt x="169" y="53"/>
                      <a:pt x="169" y="53"/>
                    </a:cubicBezTo>
                    <a:cubicBezTo>
                      <a:pt x="170" y="53"/>
                      <a:pt x="170" y="53"/>
                      <a:pt x="170" y="53"/>
                    </a:cubicBezTo>
                    <a:cubicBezTo>
                      <a:pt x="170" y="53"/>
                      <a:pt x="170" y="53"/>
                      <a:pt x="170" y="53"/>
                    </a:cubicBezTo>
                    <a:cubicBezTo>
                      <a:pt x="171" y="53"/>
                      <a:pt x="171" y="53"/>
                      <a:pt x="171" y="53"/>
                    </a:cubicBezTo>
                    <a:cubicBezTo>
                      <a:pt x="171" y="52"/>
                      <a:pt x="171" y="52"/>
                      <a:pt x="171" y="52"/>
                    </a:cubicBezTo>
                    <a:cubicBezTo>
                      <a:pt x="170" y="51"/>
                      <a:pt x="170" y="51"/>
                      <a:pt x="170" y="51"/>
                    </a:cubicBezTo>
                    <a:cubicBezTo>
                      <a:pt x="169" y="51"/>
                      <a:pt x="169" y="51"/>
                      <a:pt x="169" y="51"/>
                    </a:cubicBezTo>
                    <a:cubicBezTo>
                      <a:pt x="169" y="51"/>
                      <a:pt x="169" y="51"/>
                      <a:pt x="169" y="51"/>
                    </a:cubicBezTo>
                    <a:cubicBezTo>
                      <a:pt x="169" y="52"/>
                      <a:pt x="169" y="52"/>
                      <a:pt x="169" y="52"/>
                    </a:cubicBezTo>
                    <a:cubicBezTo>
                      <a:pt x="169" y="53"/>
                      <a:pt x="169" y="53"/>
                      <a:pt x="169" y="53"/>
                    </a:cubicBezTo>
                    <a:close/>
                    <a:moveTo>
                      <a:pt x="189" y="51"/>
                    </a:moveTo>
                    <a:cubicBezTo>
                      <a:pt x="189" y="51"/>
                      <a:pt x="189" y="51"/>
                      <a:pt x="189" y="51"/>
                    </a:cubicBezTo>
                    <a:cubicBezTo>
                      <a:pt x="190" y="51"/>
                      <a:pt x="190" y="51"/>
                      <a:pt x="190" y="51"/>
                    </a:cubicBezTo>
                    <a:cubicBezTo>
                      <a:pt x="190" y="51"/>
                      <a:pt x="190" y="51"/>
                      <a:pt x="190" y="51"/>
                    </a:cubicBezTo>
                    <a:cubicBezTo>
                      <a:pt x="191" y="51"/>
                      <a:pt x="191" y="51"/>
                      <a:pt x="191" y="51"/>
                    </a:cubicBezTo>
                    <a:cubicBezTo>
                      <a:pt x="191" y="51"/>
                      <a:pt x="191" y="51"/>
                      <a:pt x="191" y="51"/>
                    </a:cubicBezTo>
                    <a:cubicBezTo>
                      <a:pt x="191" y="51"/>
                      <a:pt x="191" y="51"/>
                      <a:pt x="191" y="51"/>
                    </a:cubicBezTo>
                    <a:cubicBezTo>
                      <a:pt x="192" y="51"/>
                      <a:pt x="192" y="51"/>
                      <a:pt x="192" y="51"/>
                    </a:cubicBezTo>
                    <a:cubicBezTo>
                      <a:pt x="192" y="50"/>
                      <a:pt x="192" y="50"/>
                      <a:pt x="192" y="50"/>
                    </a:cubicBezTo>
                    <a:cubicBezTo>
                      <a:pt x="192" y="49"/>
                      <a:pt x="192" y="49"/>
                      <a:pt x="192" y="49"/>
                    </a:cubicBezTo>
                    <a:cubicBezTo>
                      <a:pt x="193" y="49"/>
                      <a:pt x="193" y="49"/>
                      <a:pt x="193" y="49"/>
                    </a:cubicBezTo>
                    <a:cubicBezTo>
                      <a:pt x="193" y="48"/>
                      <a:pt x="193" y="48"/>
                      <a:pt x="193" y="48"/>
                    </a:cubicBezTo>
                    <a:cubicBezTo>
                      <a:pt x="193" y="48"/>
                      <a:pt x="193" y="48"/>
                      <a:pt x="193" y="48"/>
                    </a:cubicBezTo>
                    <a:cubicBezTo>
                      <a:pt x="192" y="48"/>
                      <a:pt x="192" y="48"/>
                      <a:pt x="192" y="48"/>
                    </a:cubicBezTo>
                    <a:cubicBezTo>
                      <a:pt x="192" y="48"/>
                      <a:pt x="192" y="48"/>
                      <a:pt x="192" y="48"/>
                    </a:cubicBezTo>
                    <a:cubicBezTo>
                      <a:pt x="191" y="49"/>
                      <a:pt x="191" y="49"/>
                      <a:pt x="191" y="49"/>
                    </a:cubicBezTo>
                    <a:cubicBezTo>
                      <a:pt x="190" y="49"/>
                      <a:pt x="190" y="49"/>
                      <a:pt x="190" y="49"/>
                    </a:cubicBezTo>
                    <a:cubicBezTo>
                      <a:pt x="189" y="51"/>
                      <a:pt x="189" y="51"/>
                      <a:pt x="189" y="51"/>
                    </a:cubicBezTo>
                    <a:cubicBezTo>
                      <a:pt x="189" y="51"/>
                      <a:pt x="189" y="51"/>
                      <a:pt x="189" y="51"/>
                    </a:cubicBezTo>
                    <a:close/>
                    <a:moveTo>
                      <a:pt x="197" y="52"/>
                    </a:moveTo>
                    <a:cubicBezTo>
                      <a:pt x="198" y="52"/>
                      <a:pt x="198" y="52"/>
                      <a:pt x="198" y="52"/>
                    </a:cubicBezTo>
                    <a:cubicBezTo>
                      <a:pt x="199" y="51"/>
                      <a:pt x="199" y="51"/>
                      <a:pt x="199" y="51"/>
                    </a:cubicBezTo>
                    <a:cubicBezTo>
                      <a:pt x="198" y="51"/>
                      <a:pt x="198" y="51"/>
                      <a:pt x="198" y="51"/>
                    </a:cubicBezTo>
                    <a:cubicBezTo>
                      <a:pt x="197" y="51"/>
                      <a:pt x="197" y="51"/>
                      <a:pt x="197" y="51"/>
                    </a:cubicBezTo>
                    <a:cubicBezTo>
                      <a:pt x="197" y="52"/>
                      <a:pt x="197" y="52"/>
                      <a:pt x="197" y="52"/>
                    </a:cubicBezTo>
                    <a:cubicBezTo>
                      <a:pt x="197" y="52"/>
                      <a:pt x="197" y="52"/>
                      <a:pt x="197" y="52"/>
                    </a:cubicBezTo>
                    <a:close/>
                    <a:moveTo>
                      <a:pt x="199" y="54"/>
                    </a:moveTo>
                    <a:cubicBezTo>
                      <a:pt x="199" y="54"/>
                      <a:pt x="199" y="54"/>
                      <a:pt x="199" y="54"/>
                    </a:cubicBezTo>
                    <a:cubicBezTo>
                      <a:pt x="199" y="54"/>
                      <a:pt x="199" y="54"/>
                      <a:pt x="199" y="54"/>
                    </a:cubicBezTo>
                    <a:cubicBezTo>
                      <a:pt x="200" y="53"/>
                      <a:pt x="200" y="53"/>
                      <a:pt x="200" y="53"/>
                    </a:cubicBezTo>
                    <a:cubicBezTo>
                      <a:pt x="199" y="53"/>
                      <a:pt x="199" y="53"/>
                      <a:pt x="199" y="53"/>
                    </a:cubicBezTo>
                    <a:cubicBezTo>
                      <a:pt x="199" y="52"/>
                      <a:pt x="199" y="52"/>
                      <a:pt x="199" y="52"/>
                    </a:cubicBezTo>
                    <a:cubicBezTo>
                      <a:pt x="198" y="52"/>
                      <a:pt x="198" y="52"/>
                      <a:pt x="198" y="52"/>
                    </a:cubicBezTo>
                    <a:cubicBezTo>
                      <a:pt x="198" y="53"/>
                      <a:pt x="198" y="53"/>
                      <a:pt x="198" y="53"/>
                    </a:cubicBezTo>
                    <a:cubicBezTo>
                      <a:pt x="199" y="53"/>
                      <a:pt x="199" y="53"/>
                      <a:pt x="199" y="53"/>
                    </a:cubicBezTo>
                    <a:cubicBezTo>
                      <a:pt x="199" y="54"/>
                      <a:pt x="199" y="54"/>
                      <a:pt x="199" y="54"/>
                    </a:cubicBezTo>
                    <a:close/>
                    <a:moveTo>
                      <a:pt x="191" y="56"/>
                    </a:moveTo>
                    <a:cubicBezTo>
                      <a:pt x="192" y="55"/>
                      <a:pt x="192" y="55"/>
                      <a:pt x="192" y="55"/>
                    </a:cubicBezTo>
                    <a:cubicBezTo>
                      <a:pt x="192" y="55"/>
                      <a:pt x="192" y="55"/>
                      <a:pt x="192" y="55"/>
                    </a:cubicBezTo>
                    <a:cubicBezTo>
                      <a:pt x="191" y="55"/>
                      <a:pt x="191" y="55"/>
                      <a:pt x="191" y="55"/>
                    </a:cubicBezTo>
                    <a:cubicBezTo>
                      <a:pt x="191" y="55"/>
                      <a:pt x="191" y="55"/>
                      <a:pt x="191" y="55"/>
                    </a:cubicBezTo>
                    <a:cubicBezTo>
                      <a:pt x="190" y="55"/>
                      <a:pt x="190" y="55"/>
                      <a:pt x="190" y="55"/>
                    </a:cubicBezTo>
                    <a:cubicBezTo>
                      <a:pt x="190" y="56"/>
                      <a:pt x="190" y="56"/>
                      <a:pt x="190" y="56"/>
                    </a:cubicBezTo>
                    <a:cubicBezTo>
                      <a:pt x="191" y="56"/>
                      <a:pt x="191" y="56"/>
                      <a:pt x="191" y="56"/>
                    </a:cubicBezTo>
                    <a:close/>
                    <a:moveTo>
                      <a:pt x="195" y="56"/>
                    </a:moveTo>
                    <a:cubicBezTo>
                      <a:pt x="196" y="55"/>
                      <a:pt x="196" y="55"/>
                      <a:pt x="196" y="55"/>
                    </a:cubicBezTo>
                    <a:cubicBezTo>
                      <a:pt x="196" y="55"/>
                      <a:pt x="196" y="55"/>
                      <a:pt x="196" y="55"/>
                    </a:cubicBezTo>
                    <a:cubicBezTo>
                      <a:pt x="196" y="55"/>
                      <a:pt x="196" y="55"/>
                      <a:pt x="196" y="55"/>
                    </a:cubicBezTo>
                    <a:cubicBezTo>
                      <a:pt x="196" y="54"/>
                      <a:pt x="196" y="54"/>
                      <a:pt x="196" y="54"/>
                    </a:cubicBezTo>
                    <a:cubicBezTo>
                      <a:pt x="195" y="54"/>
                      <a:pt x="195" y="54"/>
                      <a:pt x="195" y="54"/>
                    </a:cubicBezTo>
                    <a:cubicBezTo>
                      <a:pt x="195" y="54"/>
                      <a:pt x="195" y="54"/>
                      <a:pt x="195" y="54"/>
                    </a:cubicBezTo>
                    <a:cubicBezTo>
                      <a:pt x="194" y="55"/>
                      <a:pt x="194" y="55"/>
                      <a:pt x="194" y="55"/>
                    </a:cubicBezTo>
                    <a:cubicBezTo>
                      <a:pt x="194" y="55"/>
                      <a:pt x="194" y="55"/>
                      <a:pt x="194" y="55"/>
                    </a:cubicBezTo>
                    <a:cubicBezTo>
                      <a:pt x="194" y="55"/>
                      <a:pt x="194" y="55"/>
                      <a:pt x="194" y="55"/>
                    </a:cubicBezTo>
                    <a:cubicBezTo>
                      <a:pt x="194" y="55"/>
                      <a:pt x="194" y="55"/>
                      <a:pt x="194" y="55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95" y="56"/>
                      <a:pt x="195" y="56"/>
                      <a:pt x="195" y="56"/>
                    </a:cubicBezTo>
                    <a:close/>
                    <a:moveTo>
                      <a:pt x="196" y="60"/>
                    </a:moveTo>
                    <a:cubicBezTo>
                      <a:pt x="196" y="60"/>
                      <a:pt x="196" y="60"/>
                      <a:pt x="196" y="60"/>
                    </a:cubicBezTo>
                    <a:cubicBezTo>
                      <a:pt x="197" y="60"/>
                      <a:pt x="197" y="60"/>
                      <a:pt x="197" y="60"/>
                    </a:cubicBezTo>
                    <a:cubicBezTo>
                      <a:pt x="198" y="60"/>
                      <a:pt x="198" y="60"/>
                      <a:pt x="198" y="60"/>
                    </a:cubicBezTo>
                    <a:cubicBezTo>
                      <a:pt x="198" y="60"/>
                      <a:pt x="198" y="60"/>
                      <a:pt x="198" y="60"/>
                    </a:cubicBezTo>
                    <a:cubicBezTo>
                      <a:pt x="199" y="60"/>
                      <a:pt x="199" y="60"/>
                      <a:pt x="199" y="60"/>
                    </a:cubicBezTo>
                    <a:cubicBezTo>
                      <a:pt x="200" y="60"/>
                      <a:pt x="200" y="60"/>
                      <a:pt x="200" y="60"/>
                    </a:cubicBezTo>
                    <a:cubicBezTo>
                      <a:pt x="200" y="59"/>
                      <a:pt x="200" y="59"/>
                      <a:pt x="200" y="59"/>
                    </a:cubicBezTo>
                    <a:cubicBezTo>
                      <a:pt x="200" y="59"/>
                      <a:pt x="200" y="59"/>
                      <a:pt x="200" y="59"/>
                    </a:cubicBezTo>
                    <a:cubicBezTo>
                      <a:pt x="200" y="59"/>
                      <a:pt x="200" y="59"/>
                      <a:pt x="200" y="59"/>
                    </a:cubicBezTo>
                    <a:cubicBezTo>
                      <a:pt x="200" y="59"/>
                      <a:pt x="200" y="59"/>
                      <a:pt x="200" y="59"/>
                    </a:cubicBezTo>
                    <a:cubicBezTo>
                      <a:pt x="200" y="58"/>
                      <a:pt x="200" y="58"/>
                      <a:pt x="200" y="58"/>
                    </a:cubicBezTo>
                    <a:cubicBezTo>
                      <a:pt x="199" y="58"/>
                      <a:pt x="199" y="58"/>
                      <a:pt x="199" y="58"/>
                    </a:cubicBezTo>
                    <a:cubicBezTo>
                      <a:pt x="199" y="58"/>
                      <a:pt x="199" y="58"/>
                      <a:pt x="199" y="58"/>
                    </a:cubicBezTo>
                    <a:cubicBezTo>
                      <a:pt x="199" y="59"/>
                      <a:pt x="199" y="59"/>
                      <a:pt x="199" y="59"/>
                    </a:cubicBezTo>
                    <a:cubicBezTo>
                      <a:pt x="198" y="59"/>
                      <a:pt x="198" y="59"/>
                      <a:pt x="198" y="59"/>
                    </a:cubicBezTo>
                    <a:cubicBezTo>
                      <a:pt x="198" y="59"/>
                      <a:pt x="198" y="59"/>
                      <a:pt x="198" y="59"/>
                    </a:cubicBezTo>
                    <a:cubicBezTo>
                      <a:pt x="198" y="58"/>
                      <a:pt x="198" y="58"/>
                      <a:pt x="198" y="58"/>
                    </a:cubicBezTo>
                    <a:cubicBezTo>
                      <a:pt x="197" y="58"/>
                      <a:pt x="197" y="58"/>
                      <a:pt x="197" y="58"/>
                    </a:cubicBezTo>
                    <a:cubicBezTo>
                      <a:pt x="197" y="59"/>
                      <a:pt x="197" y="59"/>
                      <a:pt x="197" y="59"/>
                    </a:cubicBezTo>
                    <a:cubicBezTo>
                      <a:pt x="197" y="59"/>
                      <a:pt x="197" y="59"/>
                      <a:pt x="197" y="59"/>
                    </a:cubicBezTo>
                    <a:cubicBezTo>
                      <a:pt x="196" y="59"/>
                      <a:pt x="196" y="59"/>
                      <a:pt x="196" y="59"/>
                    </a:cubicBezTo>
                    <a:cubicBezTo>
                      <a:pt x="196" y="60"/>
                      <a:pt x="196" y="60"/>
                      <a:pt x="196" y="60"/>
                    </a:cubicBezTo>
                    <a:cubicBezTo>
                      <a:pt x="196" y="60"/>
                      <a:pt x="196" y="60"/>
                      <a:pt x="196" y="60"/>
                    </a:cubicBezTo>
                    <a:close/>
                    <a:moveTo>
                      <a:pt x="116" y="36"/>
                    </a:moveTo>
                    <a:cubicBezTo>
                      <a:pt x="117" y="36"/>
                      <a:pt x="117" y="36"/>
                      <a:pt x="117" y="36"/>
                    </a:cubicBezTo>
                    <a:cubicBezTo>
                      <a:pt x="118" y="37"/>
                      <a:pt x="118" y="37"/>
                      <a:pt x="118" y="37"/>
                    </a:cubicBezTo>
                    <a:cubicBezTo>
                      <a:pt x="118" y="37"/>
                      <a:pt x="118" y="37"/>
                      <a:pt x="118" y="37"/>
                    </a:cubicBezTo>
                    <a:cubicBezTo>
                      <a:pt x="119" y="36"/>
                      <a:pt x="119" y="36"/>
                      <a:pt x="119" y="36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9" y="36"/>
                      <a:pt x="119" y="36"/>
                      <a:pt x="119" y="36"/>
                    </a:cubicBezTo>
                    <a:cubicBezTo>
                      <a:pt x="118" y="36"/>
                      <a:pt x="118" y="36"/>
                      <a:pt x="118" y="36"/>
                    </a:cubicBezTo>
                    <a:cubicBezTo>
                      <a:pt x="117" y="36"/>
                      <a:pt x="117" y="36"/>
                      <a:pt x="117" y="36"/>
                    </a:cubicBezTo>
                    <a:cubicBezTo>
                      <a:pt x="117" y="35"/>
                      <a:pt x="117" y="35"/>
                      <a:pt x="117" y="35"/>
                    </a:cubicBezTo>
                    <a:cubicBezTo>
                      <a:pt x="116" y="35"/>
                      <a:pt x="116" y="35"/>
                      <a:pt x="116" y="35"/>
                    </a:cubicBezTo>
                    <a:cubicBezTo>
                      <a:pt x="116" y="36"/>
                      <a:pt x="116" y="36"/>
                      <a:pt x="116" y="36"/>
                    </a:cubicBezTo>
                    <a:cubicBezTo>
                      <a:pt x="116" y="36"/>
                      <a:pt x="116" y="36"/>
                      <a:pt x="116" y="36"/>
                    </a:cubicBezTo>
                    <a:close/>
                    <a:moveTo>
                      <a:pt x="114" y="19"/>
                    </a:moveTo>
                    <a:cubicBezTo>
                      <a:pt x="114" y="19"/>
                      <a:pt x="114" y="19"/>
                      <a:pt x="114" y="19"/>
                    </a:cubicBezTo>
                    <a:cubicBezTo>
                      <a:pt x="114" y="18"/>
                      <a:pt x="114" y="18"/>
                      <a:pt x="114" y="18"/>
                    </a:cubicBezTo>
                    <a:cubicBezTo>
                      <a:pt x="115" y="17"/>
                      <a:pt x="115" y="17"/>
                      <a:pt x="115" y="17"/>
                    </a:cubicBezTo>
                    <a:cubicBezTo>
                      <a:pt x="116" y="17"/>
                      <a:pt x="116" y="17"/>
                      <a:pt x="116" y="17"/>
                    </a:cubicBezTo>
                    <a:cubicBezTo>
                      <a:pt x="118" y="18"/>
                      <a:pt x="118" y="18"/>
                      <a:pt x="118" y="18"/>
                    </a:cubicBezTo>
                    <a:cubicBezTo>
                      <a:pt x="118" y="18"/>
                      <a:pt x="118" y="18"/>
                      <a:pt x="118" y="18"/>
                    </a:cubicBezTo>
                    <a:cubicBezTo>
                      <a:pt x="117" y="19"/>
                      <a:pt x="117" y="19"/>
                      <a:pt x="117" y="19"/>
                    </a:cubicBezTo>
                    <a:cubicBezTo>
                      <a:pt x="116" y="19"/>
                      <a:pt x="116" y="19"/>
                      <a:pt x="116" y="19"/>
                    </a:cubicBezTo>
                    <a:cubicBezTo>
                      <a:pt x="115" y="19"/>
                      <a:pt x="115" y="19"/>
                      <a:pt x="115" y="19"/>
                    </a:cubicBezTo>
                    <a:cubicBezTo>
                      <a:pt x="115" y="19"/>
                      <a:pt x="114" y="19"/>
                      <a:pt x="114" y="19"/>
                    </a:cubicBezTo>
                    <a:close/>
                    <a:moveTo>
                      <a:pt x="142" y="6"/>
                    </a:moveTo>
                    <a:cubicBezTo>
                      <a:pt x="142" y="5"/>
                      <a:pt x="142" y="5"/>
                      <a:pt x="142" y="5"/>
                    </a:cubicBezTo>
                    <a:cubicBezTo>
                      <a:pt x="143" y="5"/>
                      <a:pt x="143" y="5"/>
                      <a:pt x="143" y="5"/>
                    </a:cubicBezTo>
                    <a:cubicBezTo>
                      <a:pt x="144" y="5"/>
                      <a:pt x="144" y="5"/>
                      <a:pt x="144" y="5"/>
                    </a:cubicBezTo>
                    <a:cubicBezTo>
                      <a:pt x="145" y="5"/>
                      <a:pt x="145" y="5"/>
                      <a:pt x="145" y="5"/>
                    </a:cubicBezTo>
                    <a:cubicBezTo>
                      <a:pt x="145" y="5"/>
                      <a:pt x="145" y="5"/>
                      <a:pt x="145" y="5"/>
                    </a:cubicBezTo>
                    <a:cubicBezTo>
                      <a:pt x="145" y="6"/>
                      <a:pt x="145" y="6"/>
                      <a:pt x="145" y="6"/>
                    </a:cubicBezTo>
                    <a:cubicBezTo>
                      <a:pt x="144" y="7"/>
                      <a:pt x="144" y="7"/>
                      <a:pt x="144" y="7"/>
                    </a:cubicBezTo>
                    <a:cubicBezTo>
                      <a:pt x="143" y="7"/>
                      <a:pt x="143" y="7"/>
                      <a:pt x="143" y="7"/>
                    </a:cubicBezTo>
                    <a:cubicBezTo>
                      <a:pt x="142" y="7"/>
                      <a:pt x="142" y="7"/>
                      <a:pt x="142" y="7"/>
                    </a:cubicBezTo>
                    <a:cubicBezTo>
                      <a:pt x="142" y="6"/>
                      <a:pt x="142" y="6"/>
                      <a:pt x="142" y="6"/>
                    </a:cubicBezTo>
                    <a:close/>
                    <a:moveTo>
                      <a:pt x="161" y="18"/>
                    </a:moveTo>
                    <a:cubicBezTo>
                      <a:pt x="163" y="17"/>
                      <a:pt x="163" y="17"/>
                      <a:pt x="163" y="17"/>
                    </a:cubicBezTo>
                    <a:cubicBezTo>
                      <a:pt x="164" y="16"/>
                      <a:pt x="164" y="16"/>
                      <a:pt x="164" y="16"/>
                    </a:cubicBezTo>
                    <a:cubicBezTo>
                      <a:pt x="164" y="15"/>
                      <a:pt x="164" y="15"/>
                      <a:pt x="164" y="15"/>
                    </a:cubicBezTo>
                    <a:cubicBezTo>
                      <a:pt x="165" y="14"/>
                      <a:pt x="165" y="14"/>
                      <a:pt x="165" y="14"/>
                    </a:cubicBezTo>
                    <a:cubicBezTo>
                      <a:pt x="166" y="13"/>
                      <a:pt x="166" y="13"/>
                      <a:pt x="166" y="13"/>
                    </a:cubicBezTo>
                    <a:cubicBezTo>
                      <a:pt x="168" y="12"/>
                      <a:pt x="168" y="12"/>
                      <a:pt x="168" y="12"/>
                    </a:cubicBezTo>
                    <a:cubicBezTo>
                      <a:pt x="168" y="12"/>
                      <a:pt x="168" y="12"/>
                      <a:pt x="168" y="12"/>
                    </a:cubicBezTo>
                    <a:cubicBezTo>
                      <a:pt x="168" y="11"/>
                      <a:pt x="168" y="11"/>
                      <a:pt x="168" y="11"/>
                    </a:cubicBezTo>
                    <a:cubicBezTo>
                      <a:pt x="166" y="10"/>
                      <a:pt x="166" y="10"/>
                      <a:pt x="166" y="10"/>
                    </a:cubicBezTo>
                    <a:cubicBezTo>
                      <a:pt x="165" y="9"/>
                      <a:pt x="165" y="9"/>
                      <a:pt x="165" y="9"/>
                    </a:cubicBezTo>
                    <a:cubicBezTo>
                      <a:pt x="164" y="8"/>
                      <a:pt x="164" y="8"/>
                      <a:pt x="164" y="8"/>
                    </a:cubicBezTo>
                    <a:cubicBezTo>
                      <a:pt x="164" y="7"/>
                      <a:pt x="164" y="7"/>
                      <a:pt x="164" y="7"/>
                    </a:cubicBezTo>
                    <a:cubicBezTo>
                      <a:pt x="165" y="6"/>
                      <a:pt x="165" y="6"/>
                      <a:pt x="165" y="6"/>
                    </a:cubicBezTo>
                    <a:cubicBezTo>
                      <a:pt x="165" y="5"/>
                      <a:pt x="165" y="5"/>
                      <a:pt x="165" y="5"/>
                    </a:cubicBezTo>
                    <a:cubicBezTo>
                      <a:pt x="165" y="5"/>
                      <a:pt x="165" y="5"/>
                      <a:pt x="165" y="5"/>
                    </a:cubicBezTo>
                    <a:cubicBezTo>
                      <a:pt x="162" y="5"/>
                      <a:pt x="162" y="5"/>
                      <a:pt x="162" y="5"/>
                    </a:cubicBezTo>
                    <a:cubicBezTo>
                      <a:pt x="161" y="5"/>
                      <a:pt x="161" y="5"/>
                      <a:pt x="161" y="5"/>
                    </a:cubicBezTo>
                    <a:cubicBezTo>
                      <a:pt x="159" y="4"/>
                      <a:pt x="159" y="4"/>
                      <a:pt x="159" y="4"/>
                    </a:cubicBezTo>
                    <a:cubicBezTo>
                      <a:pt x="158" y="2"/>
                      <a:pt x="158" y="2"/>
                      <a:pt x="158" y="2"/>
                    </a:cubicBezTo>
                    <a:cubicBezTo>
                      <a:pt x="156" y="1"/>
                      <a:pt x="156" y="1"/>
                      <a:pt x="156" y="1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154" y="1"/>
                      <a:pt x="154" y="1"/>
                      <a:pt x="154" y="1"/>
                    </a:cubicBezTo>
                    <a:cubicBezTo>
                      <a:pt x="154" y="1"/>
                      <a:pt x="154" y="1"/>
                      <a:pt x="154" y="1"/>
                    </a:cubicBezTo>
                    <a:cubicBezTo>
                      <a:pt x="154" y="2"/>
                      <a:pt x="154" y="2"/>
                      <a:pt x="154" y="2"/>
                    </a:cubicBezTo>
                    <a:cubicBezTo>
                      <a:pt x="154" y="3"/>
                      <a:pt x="154" y="3"/>
                      <a:pt x="154" y="3"/>
                    </a:cubicBezTo>
                    <a:cubicBezTo>
                      <a:pt x="153" y="4"/>
                      <a:pt x="153" y="4"/>
                      <a:pt x="153" y="4"/>
                    </a:cubicBezTo>
                    <a:cubicBezTo>
                      <a:pt x="152" y="5"/>
                      <a:pt x="152" y="5"/>
                      <a:pt x="152" y="5"/>
                    </a:cubicBezTo>
                    <a:cubicBezTo>
                      <a:pt x="152" y="6"/>
                      <a:pt x="152" y="6"/>
                      <a:pt x="152" y="6"/>
                    </a:cubicBezTo>
                    <a:cubicBezTo>
                      <a:pt x="151" y="7"/>
                      <a:pt x="151" y="7"/>
                      <a:pt x="151" y="7"/>
                    </a:cubicBezTo>
                    <a:cubicBezTo>
                      <a:pt x="152" y="10"/>
                      <a:pt x="152" y="10"/>
                      <a:pt x="152" y="10"/>
                    </a:cubicBezTo>
                    <a:cubicBezTo>
                      <a:pt x="152" y="11"/>
                      <a:pt x="152" y="11"/>
                      <a:pt x="152" y="11"/>
                    </a:cubicBezTo>
                    <a:cubicBezTo>
                      <a:pt x="153" y="12"/>
                      <a:pt x="153" y="12"/>
                      <a:pt x="153" y="12"/>
                    </a:cubicBezTo>
                    <a:cubicBezTo>
                      <a:pt x="153" y="12"/>
                      <a:pt x="153" y="12"/>
                      <a:pt x="153" y="12"/>
                    </a:cubicBezTo>
                    <a:cubicBezTo>
                      <a:pt x="153" y="14"/>
                      <a:pt x="153" y="14"/>
                      <a:pt x="153" y="14"/>
                    </a:cubicBezTo>
                    <a:cubicBezTo>
                      <a:pt x="152" y="15"/>
                      <a:pt x="152" y="15"/>
                      <a:pt x="152" y="15"/>
                    </a:cubicBezTo>
                    <a:cubicBezTo>
                      <a:pt x="152" y="16"/>
                      <a:pt x="152" y="16"/>
                      <a:pt x="152" y="16"/>
                    </a:cubicBezTo>
                    <a:cubicBezTo>
                      <a:pt x="152" y="17"/>
                      <a:pt x="152" y="17"/>
                      <a:pt x="152" y="17"/>
                    </a:cubicBezTo>
                    <a:cubicBezTo>
                      <a:pt x="153" y="16"/>
                      <a:pt x="153" y="16"/>
                      <a:pt x="153" y="16"/>
                    </a:cubicBezTo>
                    <a:cubicBezTo>
                      <a:pt x="153" y="16"/>
                      <a:pt x="153" y="16"/>
                      <a:pt x="153" y="16"/>
                    </a:cubicBezTo>
                    <a:cubicBezTo>
                      <a:pt x="154" y="15"/>
                      <a:pt x="154" y="15"/>
                      <a:pt x="154" y="15"/>
                    </a:cubicBezTo>
                    <a:cubicBezTo>
                      <a:pt x="155" y="16"/>
                      <a:pt x="155" y="16"/>
                      <a:pt x="155" y="16"/>
                    </a:cubicBezTo>
                    <a:cubicBezTo>
                      <a:pt x="155" y="16"/>
                      <a:pt x="155" y="16"/>
                      <a:pt x="155" y="16"/>
                    </a:cubicBezTo>
                    <a:cubicBezTo>
                      <a:pt x="156" y="17"/>
                      <a:pt x="156" y="17"/>
                      <a:pt x="156" y="17"/>
                    </a:cubicBezTo>
                    <a:cubicBezTo>
                      <a:pt x="157" y="17"/>
                      <a:pt x="157" y="17"/>
                      <a:pt x="157" y="17"/>
                    </a:cubicBezTo>
                    <a:cubicBezTo>
                      <a:pt x="157" y="17"/>
                      <a:pt x="157" y="17"/>
                      <a:pt x="157" y="17"/>
                    </a:cubicBezTo>
                    <a:cubicBezTo>
                      <a:pt x="158" y="17"/>
                      <a:pt x="158" y="17"/>
                      <a:pt x="158" y="17"/>
                    </a:cubicBezTo>
                    <a:cubicBezTo>
                      <a:pt x="159" y="18"/>
                      <a:pt x="159" y="18"/>
                      <a:pt x="159" y="18"/>
                    </a:cubicBezTo>
                    <a:cubicBezTo>
                      <a:pt x="160" y="18"/>
                      <a:pt x="160" y="18"/>
                      <a:pt x="160" y="18"/>
                    </a:cubicBezTo>
                    <a:cubicBezTo>
                      <a:pt x="161" y="18"/>
                      <a:pt x="161" y="18"/>
                      <a:pt x="161" y="18"/>
                    </a:cubicBezTo>
                    <a:close/>
                    <a:moveTo>
                      <a:pt x="157" y="23"/>
                    </a:moveTo>
                    <a:cubicBezTo>
                      <a:pt x="157" y="23"/>
                      <a:pt x="157" y="23"/>
                      <a:pt x="157" y="23"/>
                    </a:cubicBezTo>
                    <a:cubicBezTo>
                      <a:pt x="158" y="24"/>
                      <a:pt x="158" y="24"/>
                      <a:pt x="158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60" y="23"/>
                      <a:pt x="160" y="23"/>
                      <a:pt x="160" y="23"/>
                    </a:cubicBezTo>
                    <a:cubicBezTo>
                      <a:pt x="161" y="23"/>
                      <a:pt x="161" y="23"/>
                      <a:pt x="161" y="23"/>
                    </a:cubicBezTo>
                    <a:cubicBezTo>
                      <a:pt x="162" y="22"/>
                      <a:pt x="162" y="22"/>
                      <a:pt x="162" y="22"/>
                    </a:cubicBezTo>
                    <a:cubicBezTo>
                      <a:pt x="162" y="21"/>
                      <a:pt x="162" y="21"/>
                      <a:pt x="162" y="21"/>
                    </a:cubicBezTo>
                    <a:cubicBezTo>
                      <a:pt x="163" y="20"/>
                      <a:pt x="163" y="20"/>
                      <a:pt x="163" y="20"/>
                    </a:cubicBezTo>
                    <a:cubicBezTo>
                      <a:pt x="162" y="19"/>
                      <a:pt x="162" y="19"/>
                      <a:pt x="162" y="19"/>
                    </a:cubicBezTo>
                    <a:cubicBezTo>
                      <a:pt x="161" y="19"/>
                      <a:pt x="161" y="19"/>
                      <a:pt x="161" y="19"/>
                    </a:cubicBezTo>
                    <a:cubicBezTo>
                      <a:pt x="159" y="18"/>
                      <a:pt x="159" y="18"/>
                      <a:pt x="159" y="18"/>
                    </a:cubicBezTo>
                    <a:cubicBezTo>
                      <a:pt x="158" y="19"/>
                      <a:pt x="158" y="19"/>
                      <a:pt x="158" y="19"/>
                    </a:cubicBezTo>
                    <a:cubicBezTo>
                      <a:pt x="157" y="19"/>
                      <a:pt x="157" y="19"/>
                      <a:pt x="157" y="19"/>
                    </a:cubicBezTo>
                    <a:cubicBezTo>
                      <a:pt x="156" y="19"/>
                      <a:pt x="156" y="19"/>
                      <a:pt x="156" y="19"/>
                    </a:cubicBezTo>
                    <a:cubicBezTo>
                      <a:pt x="155" y="19"/>
                      <a:pt x="155" y="19"/>
                      <a:pt x="155" y="19"/>
                    </a:cubicBezTo>
                    <a:cubicBezTo>
                      <a:pt x="155" y="19"/>
                      <a:pt x="155" y="19"/>
                      <a:pt x="155" y="19"/>
                    </a:cubicBezTo>
                    <a:cubicBezTo>
                      <a:pt x="154" y="19"/>
                      <a:pt x="154" y="19"/>
                      <a:pt x="154" y="19"/>
                    </a:cubicBezTo>
                    <a:cubicBezTo>
                      <a:pt x="153" y="19"/>
                      <a:pt x="153" y="19"/>
                      <a:pt x="153" y="19"/>
                    </a:cubicBezTo>
                    <a:cubicBezTo>
                      <a:pt x="154" y="20"/>
                      <a:pt x="154" y="20"/>
                      <a:pt x="154" y="20"/>
                    </a:cubicBezTo>
                    <a:cubicBezTo>
                      <a:pt x="155" y="20"/>
                      <a:pt x="155" y="20"/>
                      <a:pt x="155" y="20"/>
                    </a:cubicBezTo>
                    <a:cubicBezTo>
                      <a:pt x="155" y="21"/>
                      <a:pt x="155" y="21"/>
                      <a:pt x="155" y="21"/>
                    </a:cubicBezTo>
                    <a:cubicBezTo>
                      <a:pt x="156" y="21"/>
                      <a:pt x="156" y="21"/>
                      <a:pt x="156" y="21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8" y="22"/>
                      <a:pt x="158" y="22"/>
                      <a:pt x="158" y="22"/>
                    </a:cubicBezTo>
                    <a:cubicBezTo>
                      <a:pt x="159" y="22"/>
                      <a:pt x="159" y="22"/>
                      <a:pt x="159" y="22"/>
                    </a:cubicBezTo>
                    <a:cubicBezTo>
                      <a:pt x="160" y="23"/>
                      <a:pt x="160" y="23"/>
                      <a:pt x="160" y="23"/>
                    </a:cubicBezTo>
                    <a:cubicBezTo>
                      <a:pt x="160" y="23"/>
                      <a:pt x="160" y="23"/>
                      <a:pt x="160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7" y="23"/>
                      <a:pt x="157" y="23"/>
                      <a:pt x="157" y="23"/>
                    </a:cubicBezTo>
                    <a:close/>
                    <a:moveTo>
                      <a:pt x="187" y="26"/>
                    </a:moveTo>
                    <a:cubicBezTo>
                      <a:pt x="187" y="26"/>
                      <a:pt x="187" y="26"/>
                      <a:pt x="187" y="26"/>
                    </a:cubicBezTo>
                    <a:cubicBezTo>
                      <a:pt x="186" y="27"/>
                      <a:pt x="186" y="27"/>
                      <a:pt x="186" y="27"/>
                    </a:cubicBezTo>
                    <a:cubicBezTo>
                      <a:pt x="185" y="28"/>
                      <a:pt x="185" y="28"/>
                      <a:pt x="185" y="28"/>
                    </a:cubicBezTo>
                    <a:cubicBezTo>
                      <a:pt x="184" y="29"/>
                      <a:pt x="184" y="29"/>
                      <a:pt x="184" y="29"/>
                    </a:cubicBezTo>
                    <a:cubicBezTo>
                      <a:pt x="183" y="29"/>
                      <a:pt x="183" y="29"/>
                      <a:pt x="183" y="29"/>
                    </a:cubicBezTo>
                    <a:cubicBezTo>
                      <a:pt x="182" y="29"/>
                      <a:pt x="182" y="29"/>
                      <a:pt x="182" y="29"/>
                    </a:cubicBezTo>
                    <a:cubicBezTo>
                      <a:pt x="182" y="29"/>
                      <a:pt x="182" y="29"/>
                      <a:pt x="182" y="29"/>
                    </a:cubicBezTo>
                    <a:cubicBezTo>
                      <a:pt x="181" y="28"/>
                      <a:pt x="181" y="28"/>
                      <a:pt x="181" y="28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79" y="28"/>
                      <a:pt x="179" y="28"/>
                      <a:pt x="179" y="28"/>
                    </a:cubicBezTo>
                    <a:cubicBezTo>
                      <a:pt x="179" y="28"/>
                      <a:pt x="179" y="28"/>
                      <a:pt x="179" y="28"/>
                    </a:cubicBezTo>
                    <a:cubicBezTo>
                      <a:pt x="176" y="28"/>
                      <a:pt x="176" y="28"/>
                      <a:pt x="176" y="28"/>
                    </a:cubicBezTo>
                    <a:cubicBezTo>
                      <a:pt x="175" y="28"/>
                      <a:pt x="175" y="28"/>
                      <a:pt x="175" y="28"/>
                    </a:cubicBezTo>
                    <a:cubicBezTo>
                      <a:pt x="175" y="27"/>
                      <a:pt x="175" y="27"/>
                      <a:pt x="175" y="27"/>
                    </a:cubicBezTo>
                    <a:cubicBezTo>
                      <a:pt x="174" y="28"/>
                      <a:pt x="174" y="28"/>
                      <a:pt x="174" y="28"/>
                    </a:cubicBezTo>
                    <a:cubicBezTo>
                      <a:pt x="172" y="28"/>
                      <a:pt x="172" y="28"/>
                      <a:pt x="172" y="28"/>
                    </a:cubicBezTo>
                    <a:cubicBezTo>
                      <a:pt x="172" y="28"/>
                      <a:pt x="172" y="28"/>
                      <a:pt x="172" y="28"/>
                    </a:cubicBezTo>
                    <a:cubicBezTo>
                      <a:pt x="171" y="27"/>
                      <a:pt x="171" y="27"/>
                      <a:pt x="171" y="27"/>
                    </a:cubicBezTo>
                    <a:cubicBezTo>
                      <a:pt x="170" y="27"/>
                      <a:pt x="170" y="27"/>
                      <a:pt x="170" y="27"/>
                    </a:cubicBezTo>
                    <a:cubicBezTo>
                      <a:pt x="169" y="27"/>
                      <a:pt x="169" y="27"/>
                      <a:pt x="169" y="27"/>
                    </a:cubicBezTo>
                    <a:cubicBezTo>
                      <a:pt x="168" y="25"/>
                      <a:pt x="168" y="25"/>
                      <a:pt x="168" y="25"/>
                    </a:cubicBezTo>
                    <a:cubicBezTo>
                      <a:pt x="168" y="24"/>
                      <a:pt x="168" y="24"/>
                      <a:pt x="168" y="24"/>
                    </a:cubicBezTo>
                    <a:cubicBezTo>
                      <a:pt x="167" y="24"/>
                      <a:pt x="167" y="24"/>
                      <a:pt x="167" y="24"/>
                    </a:cubicBezTo>
                    <a:cubicBezTo>
                      <a:pt x="166" y="25"/>
                      <a:pt x="166" y="25"/>
                      <a:pt x="166" y="25"/>
                    </a:cubicBezTo>
                    <a:cubicBezTo>
                      <a:pt x="166" y="24"/>
                      <a:pt x="166" y="24"/>
                      <a:pt x="166" y="24"/>
                    </a:cubicBezTo>
                    <a:cubicBezTo>
                      <a:pt x="165" y="24"/>
                      <a:pt x="165" y="24"/>
                      <a:pt x="165" y="24"/>
                    </a:cubicBezTo>
                    <a:cubicBezTo>
                      <a:pt x="165" y="24"/>
                      <a:pt x="165" y="24"/>
                      <a:pt x="165" y="24"/>
                    </a:cubicBezTo>
                    <a:cubicBezTo>
                      <a:pt x="165" y="25"/>
                      <a:pt x="165" y="25"/>
                      <a:pt x="165" y="25"/>
                    </a:cubicBezTo>
                    <a:cubicBezTo>
                      <a:pt x="164" y="25"/>
                      <a:pt x="164" y="25"/>
                      <a:pt x="164" y="25"/>
                    </a:cubicBezTo>
                    <a:cubicBezTo>
                      <a:pt x="164" y="25"/>
                      <a:pt x="164" y="25"/>
                      <a:pt x="164" y="25"/>
                    </a:cubicBezTo>
                    <a:cubicBezTo>
                      <a:pt x="163" y="24"/>
                      <a:pt x="163" y="24"/>
                      <a:pt x="163" y="24"/>
                    </a:cubicBezTo>
                    <a:cubicBezTo>
                      <a:pt x="163" y="24"/>
                      <a:pt x="163" y="24"/>
                      <a:pt x="163" y="24"/>
                    </a:cubicBezTo>
                    <a:cubicBezTo>
                      <a:pt x="164" y="23"/>
                      <a:pt x="164" y="23"/>
                      <a:pt x="164" y="23"/>
                    </a:cubicBezTo>
                    <a:cubicBezTo>
                      <a:pt x="165" y="23"/>
                      <a:pt x="165" y="23"/>
                      <a:pt x="165" y="23"/>
                    </a:cubicBezTo>
                    <a:cubicBezTo>
                      <a:pt x="164" y="21"/>
                      <a:pt x="164" y="21"/>
                      <a:pt x="164" y="21"/>
                    </a:cubicBezTo>
                    <a:cubicBezTo>
                      <a:pt x="164" y="21"/>
                      <a:pt x="164" y="21"/>
                      <a:pt x="164" y="21"/>
                    </a:cubicBezTo>
                    <a:cubicBezTo>
                      <a:pt x="165" y="20"/>
                      <a:pt x="165" y="20"/>
                      <a:pt x="165" y="20"/>
                    </a:cubicBezTo>
                    <a:cubicBezTo>
                      <a:pt x="165" y="19"/>
                      <a:pt x="165" y="19"/>
                      <a:pt x="165" y="19"/>
                    </a:cubicBezTo>
                    <a:cubicBezTo>
                      <a:pt x="165" y="19"/>
                      <a:pt x="165" y="19"/>
                      <a:pt x="165" y="19"/>
                    </a:cubicBezTo>
                    <a:cubicBezTo>
                      <a:pt x="164" y="19"/>
                      <a:pt x="164" y="19"/>
                      <a:pt x="164" y="19"/>
                    </a:cubicBezTo>
                    <a:cubicBezTo>
                      <a:pt x="164" y="18"/>
                      <a:pt x="164" y="18"/>
                      <a:pt x="164" y="18"/>
                    </a:cubicBezTo>
                    <a:cubicBezTo>
                      <a:pt x="164" y="17"/>
                      <a:pt x="164" y="17"/>
                      <a:pt x="164" y="17"/>
                    </a:cubicBezTo>
                    <a:cubicBezTo>
                      <a:pt x="165" y="16"/>
                      <a:pt x="165" y="16"/>
                      <a:pt x="165" y="16"/>
                    </a:cubicBezTo>
                    <a:cubicBezTo>
                      <a:pt x="166" y="16"/>
                      <a:pt x="166" y="16"/>
                      <a:pt x="166" y="16"/>
                    </a:cubicBezTo>
                    <a:cubicBezTo>
                      <a:pt x="166" y="15"/>
                      <a:pt x="166" y="15"/>
                      <a:pt x="166" y="15"/>
                    </a:cubicBezTo>
                    <a:cubicBezTo>
                      <a:pt x="166" y="15"/>
                      <a:pt x="166" y="15"/>
                      <a:pt x="166" y="15"/>
                    </a:cubicBezTo>
                    <a:cubicBezTo>
                      <a:pt x="168" y="14"/>
                      <a:pt x="168" y="14"/>
                      <a:pt x="168" y="14"/>
                    </a:cubicBezTo>
                    <a:cubicBezTo>
                      <a:pt x="169" y="14"/>
                      <a:pt x="169" y="14"/>
                      <a:pt x="169" y="14"/>
                    </a:cubicBezTo>
                    <a:cubicBezTo>
                      <a:pt x="169" y="13"/>
                      <a:pt x="169" y="13"/>
                      <a:pt x="169" y="13"/>
                    </a:cubicBezTo>
                    <a:cubicBezTo>
                      <a:pt x="170" y="12"/>
                      <a:pt x="170" y="12"/>
                      <a:pt x="170" y="12"/>
                    </a:cubicBezTo>
                    <a:cubicBezTo>
                      <a:pt x="171" y="12"/>
                      <a:pt x="171" y="12"/>
                      <a:pt x="171" y="12"/>
                    </a:cubicBezTo>
                    <a:cubicBezTo>
                      <a:pt x="173" y="13"/>
                      <a:pt x="173" y="13"/>
                      <a:pt x="173" y="13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74" y="16"/>
                      <a:pt x="174" y="16"/>
                      <a:pt x="174" y="16"/>
                    </a:cubicBezTo>
                    <a:cubicBezTo>
                      <a:pt x="174" y="17"/>
                      <a:pt x="174" y="17"/>
                      <a:pt x="174" y="17"/>
                    </a:cubicBezTo>
                    <a:cubicBezTo>
                      <a:pt x="174" y="17"/>
                      <a:pt x="174" y="17"/>
                      <a:pt x="174" y="17"/>
                    </a:cubicBezTo>
                    <a:cubicBezTo>
                      <a:pt x="174" y="18"/>
                      <a:pt x="174" y="18"/>
                      <a:pt x="174" y="18"/>
                    </a:cubicBezTo>
                    <a:cubicBezTo>
                      <a:pt x="174" y="19"/>
                      <a:pt x="174" y="19"/>
                      <a:pt x="174" y="19"/>
                    </a:cubicBezTo>
                    <a:cubicBezTo>
                      <a:pt x="174" y="19"/>
                      <a:pt x="174" y="19"/>
                      <a:pt x="174" y="19"/>
                    </a:cubicBezTo>
                    <a:cubicBezTo>
                      <a:pt x="174" y="19"/>
                      <a:pt x="174" y="19"/>
                      <a:pt x="174" y="19"/>
                    </a:cubicBezTo>
                    <a:cubicBezTo>
                      <a:pt x="175" y="18"/>
                      <a:pt x="175" y="18"/>
                      <a:pt x="175" y="18"/>
                    </a:cubicBezTo>
                    <a:cubicBezTo>
                      <a:pt x="175" y="17"/>
                      <a:pt x="175" y="17"/>
                      <a:pt x="175" y="17"/>
                    </a:cubicBezTo>
                    <a:cubicBezTo>
                      <a:pt x="175" y="16"/>
                      <a:pt x="175" y="16"/>
                      <a:pt x="175" y="16"/>
                    </a:cubicBezTo>
                    <a:cubicBezTo>
                      <a:pt x="175" y="16"/>
                      <a:pt x="175" y="16"/>
                      <a:pt x="175" y="16"/>
                    </a:cubicBezTo>
                    <a:cubicBezTo>
                      <a:pt x="175" y="15"/>
                      <a:pt x="175" y="15"/>
                      <a:pt x="175" y="15"/>
                    </a:cubicBezTo>
                    <a:cubicBezTo>
                      <a:pt x="174" y="14"/>
                      <a:pt x="174" y="14"/>
                      <a:pt x="174" y="14"/>
                    </a:cubicBezTo>
                    <a:cubicBezTo>
                      <a:pt x="174" y="13"/>
                      <a:pt x="174" y="13"/>
                      <a:pt x="174" y="13"/>
                    </a:cubicBezTo>
                    <a:cubicBezTo>
                      <a:pt x="174" y="13"/>
                      <a:pt x="174" y="13"/>
                      <a:pt x="174" y="13"/>
                    </a:cubicBezTo>
                    <a:cubicBezTo>
                      <a:pt x="176" y="13"/>
                      <a:pt x="176" y="13"/>
                      <a:pt x="176" y="13"/>
                    </a:cubicBezTo>
                    <a:cubicBezTo>
                      <a:pt x="177" y="13"/>
                      <a:pt x="177" y="13"/>
                      <a:pt x="177" y="13"/>
                    </a:cubicBezTo>
                    <a:cubicBezTo>
                      <a:pt x="180" y="15"/>
                      <a:pt x="180" y="15"/>
                      <a:pt x="180" y="15"/>
                    </a:cubicBezTo>
                    <a:cubicBezTo>
                      <a:pt x="181" y="15"/>
                      <a:pt x="181" y="15"/>
                      <a:pt x="181" y="15"/>
                    </a:cubicBezTo>
                    <a:cubicBezTo>
                      <a:pt x="181" y="15"/>
                      <a:pt x="181" y="15"/>
                      <a:pt x="181" y="15"/>
                    </a:cubicBezTo>
                    <a:cubicBezTo>
                      <a:pt x="181" y="16"/>
                      <a:pt x="181" y="16"/>
                      <a:pt x="181" y="16"/>
                    </a:cubicBezTo>
                    <a:cubicBezTo>
                      <a:pt x="182" y="17"/>
                      <a:pt x="182" y="17"/>
                      <a:pt x="182" y="17"/>
                    </a:cubicBezTo>
                    <a:cubicBezTo>
                      <a:pt x="182" y="18"/>
                      <a:pt x="182" y="18"/>
                      <a:pt x="182" y="18"/>
                    </a:cubicBezTo>
                    <a:cubicBezTo>
                      <a:pt x="182" y="19"/>
                      <a:pt x="182" y="19"/>
                      <a:pt x="182" y="19"/>
                    </a:cubicBezTo>
                    <a:cubicBezTo>
                      <a:pt x="183" y="20"/>
                      <a:pt x="183" y="20"/>
                      <a:pt x="183" y="20"/>
                    </a:cubicBezTo>
                    <a:cubicBezTo>
                      <a:pt x="184" y="21"/>
                      <a:pt x="184" y="21"/>
                      <a:pt x="184" y="21"/>
                    </a:cubicBezTo>
                    <a:cubicBezTo>
                      <a:pt x="184" y="22"/>
                      <a:pt x="184" y="22"/>
                      <a:pt x="184" y="22"/>
                    </a:cubicBezTo>
                    <a:cubicBezTo>
                      <a:pt x="183" y="22"/>
                      <a:pt x="183" y="22"/>
                      <a:pt x="183" y="22"/>
                    </a:cubicBezTo>
                    <a:cubicBezTo>
                      <a:pt x="183" y="21"/>
                      <a:pt x="183" y="21"/>
                      <a:pt x="183" y="21"/>
                    </a:cubicBezTo>
                    <a:cubicBezTo>
                      <a:pt x="182" y="22"/>
                      <a:pt x="182" y="22"/>
                      <a:pt x="182" y="22"/>
                    </a:cubicBezTo>
                    <a:cubicBezTo>
                      <a:pt x="182" y="22"/>
                      <a:pt x="182" y="22"/>
                      <a:pt x="182" y="22"/>
                    </a:cubicBezTo>
                    <a:cubicBezTo>
                      <a:pt x="183" y="23"/>
                      <a:pt x="183" y="23"/>
                      <a:pt x="183" y="23"/>
                    </a:cubicBezTo>
                    <a:cubicBezTo>
                      <a:pt x="185" y="23"/>
                      <a:pt x="185" y="23"/>
                      <a:pt x="185" y="23"/>
                    </a:cubicBezTo>
                    <a:cubicBezTo>
                      <a:pt x="186" y="24"/>
                      <a:pt x="186" y="24"/>
                      <a:pt x="186" y="24"/>
                    </a:cubicBezTo>
                    <a:cubicBezTo>
                      <a:pt x="186" y="24"/>
                      <a:pt x="186" y="24"/>
                      <a:pt x="186" y="24"/>
                    </a:cubicBezTo>
                    <a:cubicBezTo>
                      <a:pt x="187" y="26"/>
                      <a:pt x="187" y="26"/>
                      <a:pt x="187" y="26"/>
                    </a:cubicBezTo>
                    <a:close/>
                    <a:moveTo>
                      <a:pt x="350" y="3"/>
                    </a:moveTo>
                    <a:cubicBezTo>
                      <a:pt x="350" y="2"/>
                      <a:pt x="350" y="2"/>
                      <a:pt x="350" y="2"/>
                    </a:cubicBezTo>
                    <a:cubicBezTo>
                      <a:pt x="351" y="1"/>
                      <a:pt x="351" y="1"/>
                      <a:pt x="351" y="1"/>
                    </a:cubicBezTo>
                    <a:cubicBezTo>
                      <a:pt x="351" y="1"/>
                      <a:pt x="351" y="1"/>
                      <a:pt x="351" y="1"/>
                    </a:cubicBezTo>
                    <a:cubicBezTo>
                      <a:pt x="352" y="1"/>
                      <a:pt x="352" y="1"/>
                      <a:pt x="352" y="1"/>
                    </a:cubicBezTo>
                    <a:cubicBezTo>
                      <a:pt x="352" y="2"/>
                      <a:pt x="352" y="2"/>
                      <a:pt x="352" y="2"/>
                    </a:cubicBezTo>
                    <a:cubicBezTo>
                      <a:pt x="351" y="2"/>
                      <a:pt x="351" y="2"/>
                      <a:pt x="351" y="2"/>
                    </a:cubicBezTo>
                    <a:cubicBezTo>
                      <a:pt x="351" y="3"/>
                      <a:pt x="351" y="3"/>
                      <a:pt x="351" y="3"/>
                    </a:cubicBezTo>
                    <a:cubicBezTo>
                      <a:pt x="350" y="3"/>
                      <a:pt x="350" y="3"/>
                      <a:pt x="350" y="3"/>
                    </a:cubicBezTo>
                    <a:close/>
                    <a:moveTo>
                      <a:pt x="359" y="17"/>
                    </a:moveTo>
                    <a:cubicBezTo>
                      <a:pt x="359" y="18"/>
                      <a:pt x="359" y="18"/>
                      <a:pt x="359" y="18"/>
                    </a:cubicBezTo>
                    <a:cubicBezTo>
                      <a:pt x="361" y="20"/>
                      <a:pt x="361" y="20"/>
                      <a:pt x="361" y="20"/>
                    </a:cubicBezTo>
                    <a:cubicBezTo>
                      <a:pt x="361" y="21"/>
                      <a:pt x="361" y="21"/>
                      <a:pt x="361" y="21"/>
                    </a:cubicBezTo>
                    <a:cubicBezTo>
                      <a:pt x="364" y="22"/>
                      <a:pt x="364" y="22"/>
                      <a:pt x="364" y="22"/>
                    </a:cubicBezTo>
                    <a:cubicBezTo>
                      <a:pt x="367" y="22"/>
                      <a:pt x="367" y="22"/>
                      <a:pt x="367" y="22"/>
                    </a:cubicBezTo>
                    <a:cubicBezTo>
                      <a:pt x="368" y="23"/>
                      <a:pt x="368" y="23"/>
                      <a:pt x="368" y="23"/>
                    </a:cubicBezTo>
                    <a:cubicBezTo>
                      <a:pt x="370" y="23"/>
                      <a:pt x="370" y="23"/>
                      <a:pt x="370" y="23"/>
                    </a:cubicBezTo>
                    <a:cubicBezTo>
                      <a:pt x="371" y="22"/>
                      <a:pt x="371" y="22"/>
                      <a:pt x="371" y="22"/>
                    </a:cubicBezTo>
                    <a:cubicBezTo>
                      <a:pt x="372" y="23"/>
                      <a:pt x="372" y="23"/>
                      <a:pt x="372" y="23"/>
                    </a:cubicBezTo>
                    <a:cubicBezTo>
                      <a:pt x="373" y="23"/>
                      <a:pt x="373" y="23"/>
                      <a:pt x="373" y="23"/>
                    </a:cubicBezTo>
                    <a:cubicBezTo>
                      <a:pt x="375" y="22"/>
                      <a:pt x="375" y="22"/>
                      <a:pt x="375" y="22"/>
                    </a:cubicBezTo>
                    <a:cubicBezTo>
                      <a:pt x="375" y="21"/>
                      <a:pt x="375" y="21"/>
                      <a:pt x="375" y="21"/>
                    </a:cubicBezTo>
                    <a:cubicBezTo>
                      <a:pt x="376" y="20"/>
                      <a:pt x="376" y="20"/>
                      <a:pt x="376" y="20"/>
                    </a:cubicBezTo>
                    <a:cubicBezTo>
                      <a:pt x="375" y="19"/>
                      <a:pt x="375" y="19"/>
                      <a:pt x="375" y="19"/>
                    </a:cubicBezTo>
                    <a:cubicBezTo>
                      <a:pt x="375" y="18"/>
                      <a:pt x="375" y="18"/>
                      <a:pt x="375" y="18"/>
                    </a:cubicBezTo>
                    <a:cubicBezTo>
                      <a:pt x="374" y="18"/>
                      <a:pt x="374" y="18"/>
                      <a:pt x="374" y="18"/>
                    </a:cubicBezTo>
                    <a:cubicBezTo>
                      <a:pt x="374" y="18"/>
                      <a:pt x="374" y="18"/>
                      <a:pt x="374" y="18"/>
                    </a:cubicBezTo>
                    <a:cubicBezTo>
                      <a:pt x="374" y="17"/>
                      <a:pt x="374" y="17"/>
                      <a:pt x="374" y="17"/>
                    </a:cubicBezTo>
                    <a:cubicBezTo>
                      <a:pt x="373" y="17"/>
                      <a:pt x="373" y="17"/>
                      <a:pt x="373" y="17"/>
                    </a:cubicBezTo>
                    <a:cubicBezTo>
                      <a:pt x="373" y="17"/>
                      <a:pt x="373" y="17"/>
                      <a:pt x="373" y="17"/>
                    </a:cubicBezTo>
                    <a:cubicBezTo>
                      <a:pt x="371" y="17"/>
                      <a:pt x="371" y="17"/>
                      <a:pt x="371" y="17"/>
                    </a:cubicBezTo>
                    <a:cubicBezTo>
                      <a:pt x="369" y="17"/>
                      <a:pt x="369" y="17"/>
                      <a:pt x="369" y="17"/>
                    </a:cubicBezTo>
                    <a:cubicBezTo>
                      <a:pt x="368" y="18"/>
                      <a:pt x="368" y="18"/>
                      <a:pt x="368" y="18"/>
                    </a:cubicBezTo>
                    <a:cubicBezTo>
                      <a:pt x="367" y="18"/>
                      <a:pt x="367" y="18"/>
                      <a:pt x="367" y="18"/>
                    </a:cubicBezTo>
                    <a:cubicBezTo>
                      <a:pt x="367" y="18"/>
                      <a:pt x="367" y="18"/>
                      <a:pt x="367" y="18"/>
                    </a:cubicBezTo>
                    <a:cubicBezTo>
                      <a:pt x="366" y="17"/>
                      <a:pt x="366" y="17"/>
                      <a:pt x="366" y="17"/>
                    </a:cubicBezTo>
                    <a:cubicBezTo>
                      <a:pt x="366" y="17"/>
                      <a:pt x="366" y="17"/>
                      <a:pt x="366" y="17"/>
                    </a:cubicBezTo>
                    <a:cubicBezTo>
                      <a:pt x="365" y="17"/>
                      <a:pt x="365" y="17"/>
                      <a:pt x="365" y="17"/>
                    </a:cubicBezTo>
                    <a:cubicBezTo>
                      <a:pt x="363" y="17"/>
                      <a:pt x="363" y="17"/>
                      <a:pt x="363" y="17"/>
                    </a:cubicBezTo>
                    <a:cubicBezTo>
                      <a:pt x="363" y="17"/>
                      <a:pt x="363" y="17"/>
                      <a:pt x="363" y="17"/>
                    </a:cubicBezTo>
                    <a:cubicBezTo>
                      <a:pt x="363" y="18"/>
                      <a:pt x="363" y="18"/>
                      <a:pt x="363" y="18"/>
                    </a:cubicBezTo>
                    <a:cubicBezTo>
                      <a:pt x="362" y="18"/>
                      <a:pt x="362" y="18"/>
                      <a:pt x="362" y="18"/>
                    </a:cubicBezTo>
                    <a:cubicBezTo>
                      <a:pt x="361" y="18"/>
                      <a:pt x="361" y="18"/>
                      <a:pt x="361" y="18"/>
                    </a:cubicBezTo>
                    <a:cubicBezTo>
                      <a:pt x="360" y="18"/>
                      <a:pt x="360" y="18"/>
                      <a:pt x="360" y="18"/>
                    </a:cubicBezTo>
                    <a:cubicBezTo>
                      <a:pt x="360" y="17"/>
                      <a:pt x="360" y="17"/>
                      <a:pt x="360" y="17"/>
                    </a:cubicBezTo>
                    <a:cubicBezTo>
                      <a:pt x="359" y="17"/>
                      <a:pt x="359" y="17"/>
                      <a:pt x="359" y="17"/>
                    </a:cubicBezTo>
                    <a:close/>
                    <a:moveTo>
                      <a:pt x="325" y="31"/>
                    </a:moveTo>
                    <a:cubicBezTo>
                      <a:pt x="324" y="29"/>
                      <a:pt x="324" y="29"/>
                      <a:pt x="324" y="29"/>
                    </a:cubicBezTo>
                    <a:cubicBezTo>
                      <a:pt x="324" y="28"/>
                      <a:pt x="324" y="28"/>
                      <a:pt x="324" y="28"/>
                    </a:cubicBezTo>
                    <a:cubicBezTo>
                      <a:pt x="323" y="27"/>
                      <a:pt x="323" y="27"/>
                      <a:pt x="323" y="27"/>
                    </a:cubicBezTo>
                    <a:cubicBezTo>
                      <a:pt x="321" y="27"/>
                      <a:pt x="321" y="27"/>
                      <a:pt x="321" y="27"/>
                    </a:cubicBezTo>
                    <a:cubicBezTo>
                      <a:pt x="321" y="26"/>
                      <a:pt x="321" y="26"/>
                      <a:pt x="321" y="26"/>
                    </a:cubicBezTo>
                    <a:cubicBezTo>
                      <a:pt x="320" y="26"/>
                      <a:pt x="320" y="26"/>
                      <a:pt x="320" y="26"/>
                    </a:cubicBezTo>
                    <a:cubicBezTo>
                      <a:pt x="319" y="25"/>
                      <a:pt x="319" y="25"/>
                      <a:pt x="319" y="25"/>
                    </a:cubicBezTo>
                    <a:cubicBezTo>
                      <a:pt x="320" y="26"/>
                      <a:pt x="320" y="26"/>
                      <a:pt x="320" y="26"/>
                    </a:cubicBezTo>
                    <a:cubicBezTo>
                      <a:pt x="320" y="27"/>
                      <a:pt x="320" y="27"/>
                      <a:pt x="320" y="27"/>
                    </a:cubicBezTo>
                    <a:cubicBezTo>
                      <a:pt x="322" y="28"/>
                      <a:pt x="322" y="28"/>
                      <a:pt x="322" y="28"/>
                    </a:cubicBezTo>
                    <a:cubicBezTo>
                      <a:pt x="323" y="30"/>
                      <a:pt x="323" y="30"/>
                      <a:pt x="323" y="30"/>
                    </a:cubicBezTo>
                    <a:cubicBezTo>
                      <a:pt x="324" y="32"/>
                      <a:pt x="324" y="32"/>
                      <a:pt x="324" y="32"/>
                    </a:cubicBezTo>
                    <a:cubicBezTo>
                      <a:pt x="324" y="32"/>
                      <a:pt x="324" y="32"/>
                      <a:pt x="324" y="32"/>
                    </a:cubicBezTo>
                    <a:cubicBezTo>
                      <a:pt x="325" y="32"/>
                      <a:pt x="325" y="32"/>
                      <a:pt x="325" y="32"/>
                    </a:cubicBezTo>
                    <a:cubicBezTo>
                      <a:pt x="325" y="31"/>
                      <a:pt x="325" y="31"/>
                      <a:pt x="325" y="31"/>
                    </a:cubicBezTo>
                    <a:close/>
                    <a:moveTo>
                      <a:pt x="342" y="32"/>
                    </a:moveTo>
                    <a:cubicBezTo>
                      <a:pt x="342" y="32"/>
                      <a:pt x="342" y="32"/>
                      <a:pt x="342" y="32"/>
                    </a:cubicBezTo>
                    <a:cubicBezTo>
                      <a:pt x="341" y="32"/>
                      <a:pt x="341" y="32"/>
                      <a:pt x="341" y="32"/>
                    </a:cubicBezTo>
                    <a:cubicBezTo>
                      <a:pt x="341" y="32"/>
                      <a:pt x="341" y="32"/>
                      <a:pt x="341" y="32"/>
                    </a:cubicBezTo>
                    <a:cubicBezTo>
                      <a:pt x="341" y="31"/>
                      <a:pt x="341" y="31"/>
                      <a:pt x="341" y="31"/>
                    </a:cubicBezTo>
                    <a:cubicBezTo>
                      <a:pt x="342" y="31"/>
                      <a:pt x="342" y="31"/>
                      <a:pt x="342" y="31"/>
                    </a:cubicBezTo>
                    <a:cubicBezTo>
                      <a:pt x="342" y="32"/>
                      <a:pt x="342" y="32"/>
                      <a:pt x="342" y="32"/>
                    </a:cubicBezTo>
                    <a:cubicBezTo>
                      <a:pt x="343" y="32"/>
                      <a:pt x="343" y="32"/>
                      <a:pt x="343" y="32"/>
                    </a:cubicBezTo>
                    <a:cubicBezTo>
                      <a:pt x="343" y="33"/>
                      <a:pt x="343" y="33"/>
                      <a:pt x="343" y="33"/>
                    </a:cubicBezTo>
                    <a:cubicBezTo>
                      <a:pt x="343" y="33"/>
                      <a:pt x="343" y="33"/>
                      <a:pt x="343" y="33"/>
                    </a:cubicBezTo>
                    <a:cubicBezTo>
                      <a:pt x="344" y="33"/>
                      <a:pt x="344" y="33"/>
                      <a:pt x="344" y="33"/>
                    </a:cubicBezTo>
                    <a:cubicBezTo>
                      <a:pt x="345" y="32"/>
                      <a:pt x="345" y="32"/>
                      <a:pt x="345" y="32"/>
                    </a:cubicBezTo>
                    <a:cubicBezTo>
                      <a:pt x="346" y="30"/>
                      <a:pt x="346" y="30"/>
                      <a:pt x="346" y="30"/>
                    </a:cubicBezTo>
                    <a:cubicBezTo>
                      <a:pt x="347" y="29"/>
                      <a:pt x="347" y="29"/>
                      <a:pt x="347" y="29"/>
                    </a:cubicBezTo>
                    <a:cubicBezTo>
                      <a:pt x="348" y="29"/>
                      <a:pt x="348" y="29"/>
                      <a:pt x="348" y="29"/>
                    </a:cubicBezTo>
                    <a:cubicBezTo>
                      <a:pt x="349" y="28"/>
                      <a:pt x="349" y="28"/>
                      <a:pt x="349" y="28"/>
                    </a:cubicBezTo>
                    <a:cubicBezTo>
                      <a:pt x="349" y="29"/>
                      <a:pt x="349" y="29"/>
                      <a:pt x="349" y="29"/>
                    </a:cubicBezTo>
                    <a:cubicBezTo>
                      <a:pt x="349" y="29"/>
                      <a:pt x="349" y="29"/>
                      <a:pt x="349" y="29"/>
                    </a:cubicBezTo>
                    <a:cubicBezTo>
                      <a:pt x="350" y="29"/>
                      <a:pt x="350" y="29"/>
                      <a:pt x="350" y="29"/>
                    </a:cubicBezTo>
                    <a:cubicBezTo>
                      <a:pt x="350" y="30"/>
                      <a:pt x="350" y="30"/>
                      <a:pt x="350" y="30"/>
                    </a:cubicBezTo>
                    <a:cubicBezTo>
                      <a:pt x="351" y="29"/>
                      <a:pt x="351" y="29"/>
                      <a:pt x="351" y="29"/>
                    </a:cubicBezTo>
                    <a:cubicBezTo>
                      <a:pt x="351" y="29"/>
                      <a:pt x="351" y="29"/>
                      <a:pt x="351" y="29"/>
                    </a:cubicBezTo>
                    <a:cubicBezTo>
                      <a:pt x="353" y="28"/>
                      <a:pt x="353" y="28"/>
                      <a:pt x="353" y="28"/>
                    </a:cubicBezTo>
                    <a:cubicBezTo>
                      <a:pt x="353" y="27"/>
                      <a:pt x="353" y="27"/>
                      <a:pt x="353" y="27"/>
                    </a:cubicBezTo>
                    <a:cubicBezTo>
                      <a:pt x="353" y="27"/>
                      <a:pt x="353" y="27"/>
                      <a:pt x="353" y="27"/>
                    </a:cubicBezTo>
                    <a:cubicBezTo>
                      <a:pt x="352" y="27"/>
                      <a:pt x="352" y="27"/>
                      <a:pt x="352" y="27"/>
                    </a:cubicBezTo>
                    <a:cubicBezTo>
                      <a:pt x="350" y="28"/>
                      <a:pt x="350" y="28"/>
                      <a:pt x="350" y="28"/>
                    </a:cubicBezTo>
                    <a:cubicBezTo>
                      <a:pt x="349" y="27"/>
                      <a:pt x="349" y="27"/>
                      <a:pt x="349" y="27"/>
                    </a:cubicBezTo>
                    <a:cubicBezTo>
                      <a:pt x="348" y="26"/>
                      <a:pt x="348" y="26"/>
                      <a:pt x="348" y="26"/>
                    </a:cubicBezTo>
                    <a:cubicBezTo>
                      <a:pt x="347" y="26"/>
                      <a:pt x="347" y="26"/>
                      <a:pt x="347" y="26"/>
                    </a:cubicBezTo>
                    <a:cubicBezTo>
                      <a:pt x="346" y="26"/>
                      <a:pt x="346" y="26"/>
                      <a:pt x="346" y="26"/>
                    </a:cubicBezTo>
                    <a:cubicBezTo>
                      <a:pt x="346" y="25"/>
                      <a:pt x="346" y="25"/>
                      <a:pt x="346" y="25"/>
                    </a:cubicBezTo>
                    <a:cubicBezTo>
                      <a:pt x="345" y="24"/>
                      <a:pt x="345" y="24"/>
                      <a:pt x="345" y="24"/>
                    </a:cubicBezTo>
                    <a:cubicBezTo>
                      <a:pt x="344" y="24"/>
                      <a:pt x="344" y="24"/>
                      <a:pt x="344" y="24"/>
                    </a:cubicBezTo>
                    <a:cubicBezTo>
                      <a:pt x="343" y="23"/>
                      <a:pt x="343" y="23"/>
                      <a:pt x="343" y="23"/>
                    </a:cubicBezTo>
                    <a:cubicBezTo>
                      <a:pt x="343" y="22"/>
                      <a:pt x="343" y="22"/>
                      <a:pt x="343" y="22"/>
                    </a:cubicBezTo>
                    <a:cubicBezTo>
                      <a:pt x="343" y="21"/>
                      <a:pt x="343" y="21"/>
                      <a:pt x="343" y="21"/>
                    </a:cubicBezTo>
                    <a:cubicBezTo>
                      <a:pt x="342" y="20"/>
                      <a:pt x="342" y="20"/>
                      <a:pt x="342" y="20"/>
                    </a:cubicBezTo>
                    <a:cubicBezTo>
                      <a:pt x="341" y="20"/>
                      <a:pt x="341" y="20"/>
                      <a:pt x="341" y="20"/>
                    </a:cubicBezTo>
                    <a:cubicBezTo>
                      <a:pt x="341" y="20"/>
                      <a:pt x="341" y="20"/>
                      <a:pt x="341" y="20"/>
                    </a:cubicBezTo>
                    <a:cubicBezTo>
                      <a:pt x="342" y="19"/>
                      <a:pt x="342" y="19"/>
                      <a:pt x="342" y="19"/>
                    </a:cubicBezTo>
                    <a:cubicBezTo>
                      <a:pt x="342" y="19"/>
                      <a:pt x="342" y="19"/>
                      <a:pt x="342" y="19"/>
                    </a:cubicBezTo>
                    <a:cubicBezTo>
                      <a:pt x="342" y="18"/>
                      <a:pt x="342" y="18"/>
                      <a:pt x="342" y="18"/>
                    </a:cubicBezTo>
                    <a:cubicBezTo>
                      <a:pt x="342" y="18"/>
                      <a:pt x="342" y="18"/>
                      <a:pt x="342" y="18"/>
                    </a:cubicBezTo>
                    <a:cubicBezTo>
                      <a:pt x="342" y="18"/>
                      <a:pt x="342" y="18"/>
                      <a:pt x="342" y="18"/>
                    </a:cubicBezTo>
                    <a:cubicBezTo>
                      <a:pt x="342" y="17"/>
                      <a:pt x="342" y="17"/>
                      <a:pt x="342" y="17"/>
                    </a:cubicBezTo>
                    <a:cubicBezTo>
                      <a:pt x="341" y="17"/>
                      <a:pt x="341" y="17"/>
                      <a:pt x="341" y="17"/>
                    </a:cubicBezTo>
                    <a:cubicBezTo>
                      <a:pt x="339" y="17"/>
                      <a:pt x="339" y="17"/>
                      <a:pt x="339" y="17"/>
                    </a:cubicBezTo>
                    <a:cubicBezTo>
                      <a:pt x="338" y="17"/>
                      <a:pt x="338" y="17"/>
                      <a:pt x="338" y="17"/>
                    </a:cubicBezTo>
                    <a:cubicBezTo>
                      <a:pt x="338" y="16"/>
                      <a:pt x="338" y="16"/>
                      <a:pt x="338" y="16"/>
                    </a:cubicBezTo>
                    <a:cubicBezTo>
                      <a:pt x="337" y="16"/>
                      <a:pt x="337" y="16"/>
                      <a:pt x="337" y="16"/>
                    </a:cubicBezTo>
                    <a:cubicBezTo>
                      <a:pt x="336" y="16"/>
                      <a:pt x="336" y="16"/>
                      <a:pt x="336" y="16"/>
                    </a:cubicBezTo>
                    <a:cubicBezTo>
                      <a:pt x="335" y="16"/>
                      <a:pt x="335" y="16"/>
                      <a:pt x="335" y="16"/>
                    </a:cubicBezTo>
                    <a:cubicBezTo>
                      <a:pt x="337" y="17"/>
                      <a:pt x="337" y="17"/>
                      <a:pt x="337" y="17"/>
                    </a:cubicBezTo>
                    <a:cubicBezTo>
                      <a:pt x="338" y="17"/>
                      <a:pt x="338" y="17"/>
                      <a:pt x="338" y="17"/>
                    </a:cubicBezTo>
                    <a:cubicBezTo>
                      <a:pt x="338" y="18"/>
                      <a:pt x="338" y="18"/>
                      <a:pt x="338" y="18"/>
                    </a:cubicBezTo>
                    <a:cubicBezTo>
                      <a:pt x="337" y="18"/>
                      <a:pt x="337" y="18"/>
                      <a:pt x="337" y="18"/>
                    </a:cubicBezTo>
                    <a:cubicBezTo>
                      <a:pt x="337" y="18"/>
                      <a:pt x="337" y="18"/>
                      <a:pt x="337" y="18"/>
                    </a:cubicBezTo>
                    <a:cubicBezTo>
                      <a:pt x="336" y="18"/>
                      <a:pt x="336" y="18"/>
                      <a:pt x="336" y="18"/>
                    </a:cubicBezTo>
                    <a:cubicBezTo>
                      <a:pt x="335" y="18"/>
                      <a:pt x="335" y="18"/>
                      <a:pt x="335" y="18"/>
                    </a:cubicBezTo>
                    <a:cubicBezTo>
                      <a:pt x="336" y="19"/>
                      <a:pt x="336" y="19"/>
                      <a:pt x="336" y="19"/>
                    </a:cubicBezTo>
                    <a:cubicBezTo>
                      <a:pt x="336" y="20"/>
                      <a:pt x="336" y="20"/>
                      <a:pt x="336" y="20"/>
                    </a:cubicBezTo>
                    <a:cubicBezTo>
                      <a:pt x="336" y="21"/>
                      <a:pt x="336" y="21"/>
                      <a:pt x="336" y="21"/>
                    </a:cubicBezTo>
                    <a:cubicBezTo>
                      <a:pt x="338" y="22"/>
                      <a:pt x="338" y="22"/>
                      <a:pt x="338" y="22"/>
                    </a:cubicBezTo>
                    <a:cubicBezTo>
                      <a:pt x="338" y="23"/>
                      <a:pt x="338" y="23"/>
                      <a:pt x="338" y="23"/>
                    </a:cubicBezTo>
                    <a:cubicBezTo>
                      <a:pt x="338" y="23"/>
                      <a:pt x="338" y="23"/>
                      <a:pt x="338" y="23"/>
                    </a:cubicBezTo>
                    <a:cubicBezTo>
                      <a:pt x="337" y="23"/>
                      <a:pt x="337" y="23"/>
                      <a:pt x="337" y="23"/>
                    </a:cubicBezTo>
                    <a:cubicBezTo>
                      <a:pt x="336" y="22"/>
                      <a:pt x="336" y="22"/>
                      <a:pt x="336" y="22"/>
                    </a:cubicBezTo>
                    <a:cubicBezTo>
                      <a:pt x="335" y="21"/>
                      <a:pt x="335" y="21"/>
                      <a:pt x="335" y="21"/>
                    </a:cubicBezTo>
                    <a:cubicBezTo>
                      <a:pt x="334" y="21"/>
                      <a:pt x="334" y="21"/>
                      <a:pt x="334" y="21"/>
                    </a:cubicBezTo>
                    <a:cubicBezTo>
                      <a:pt x="334" y="21"/>
                      <a:pt x="334" y="21"/>
                      <a:pt x="334" y="21"/>
                    </a:cubicBezTo>
                    <a:cubicBezTo>
                      <a:pt x="333" y="21"/>
                      <a:pt x="333" y="21"/>
                      <a:pt x="333" y="21"/>
                    </a:cubicBezTo>
                    <a:cubicBezTo>
                      <a:pt x="333" y="21"/>
                      <a:pt x="333" y="21"/>
                      <a:pt x="333" y="21"/>
                    </a:cubicBezTo>
                    <a:cubicBezTo>
                      <a:pt x="332" y="21"/>
                      <a:pt x="332" y="21"/>
                      <a:pt x="332" y="21"/>
                    </a:cubicBezTo>
                    <a:cubicBezTo>
                      <a:pt x="332" y="20"/>
                      <a:pt x="332" y="20"/>
                      <a:pt x="332" y="20"/>
                    </a:cubicBezTo>
                    <a:cubicBezTo>
                      <a:pt x="332" y="19"/>
                      <a:pt x="332" y="19"/>
                      <a:pt x="332" y="19"/>
                    </a:cubicBezTo>
                    <a:cubicBezTo>
                      <a:pt x="331" y="19"/>
                      <a:pt x="331" y="19"/>
                      <a:pt x="331" y="19"/>
                    </a:cubicBezTo>
                    <a:cubicBezTo>
                      <a:pt x="330" y="18"/>
                      <a:pt x="330" y="18"/>
                      <a:pt x="330" y="18"/>
                    </a:cubicBezTo>
                    <a:cubicBezTo>
                      <a:pt x="329" y="18"/>
                      <a:pt x="329" y="18"/>
                      <a:pt x="329" y="18"/>
                    </a:cubicBezTo>
                    <a:cubicBezTo>
                      <a:pt x="328" y="18"/>
                      <a:pt x="328" y="18"/>
                      <a:pt x="328" y="18"/>
                    </a:cubicBezTo>
                    <a:cubicBezTo>
                      <a:pt x="328" y="17"/>
                      <a:pt x="328" y="17"/>
                      <a:pt x="328" y="17"/>
                    </a:cubicBezTo>
                    <a:cubicBezTo>
                      <a:pt x="327" y="18"/>
                      <a:pt x="327" y="18"/>
                      <a:pt x="327" y="18"/>
                    </a:cubicBezTo>
                    <a:cubicBezTo>
                      <a:pt x="326" y="18"/>
                      <a:pt x="326" y="18"/>
                      <a:pt x="326" y="18"/>
                    </a:cubicBezTo>
                    <a:cubicBezTo>
                      <a:pt x="326" y="19"/>
                      <a:pt x="326" y="19"/>
                      <a:pt x="326" y="19"/>
                    </a:cubicBezTo>
                    <a:cubicBezTo>
                      <a:pt x="326" y="20"/>
                      <a:pt x="326" y="20"/>
                      <a:pt x="326" y="20"/>
                    </a:cubicBezTo>
                    <a:cubicBezTo>
                      <a:pt x="326" y="21"/>
                      <a:pt x="326" y="21"/>
                      <a:pt x="326" y="21"/>
                    </a:cubicBezTo>
                    <a:cubicBezTo>
                      <a:pt x="325" y="22"/>
                      <a:pt x="325" y="22"/>
                      <a:pt x="325" y="22"/>
                    </a:cubicBezTo>
                    <a:cubicBezTo>
                      <a:pt x="324" y="22"/>
                      <a:pt x="324" y="22"/>
                      <a:pt x="324" y="22"/>
                    </a:cubicBezTo>
                    <a:cubicBezTo>
                      <a:pt x="324" y="23"/>
                      <a:pt x="324" y="23"/>
                      <a:pt x="324" y="23"/>
                    </a:cubicBezTo>
                    <a:cubicBezTo>
                      <a:pt x="325" y="24"/>
                      <a:pt x="325" y="24"/>
                      <a:pt x="325" y="24"/>
                    </a:cubicBezTo>
                    <a:cubicBezTo>
                      <a:pt x="326" y="24"/>
                      <a:pt x="326" y="24"/>
                      <a:pt x="326" y="24"/>
                    </a:cubicBezTo>
                    <a:cubicBezTo>
                      <a:pt x="327" y="25"/>
                      <a:pt x="327" y="25"/>
                      <a:pt x="327" y="25"/>
                    </a:cubicBezTo>
                    <a:cubicBezTo>
                      <a:pt x="326" y="25"/>
                      <a:pt x="326" y="25"/>
                      <a:pt x="326" y="25"/>
                    </a:cubicBezTo>
                    <a:cubicBezTo>
                      <a:pt x="326" y="25"/>
                      <a:pt x="326" y="25"/>
                      <a:pt x="326" y="25"/>
                    </a:cubicBezTo>
                    <a:cubicBezTo>
                      <a:pt x="326" y="26"/>
                      <a:pt x="326" y="26"/>
                      <a:pt x="326" y="26"/>
                    </a:cubicBezTo>
                    <a:cubicBezTo>
                      <a:pt x="327" y="26"/>
                      <a:pt x="327" y="26"/>
                      <a:pt x="327" y="26"/>
                    </a:cubicBezTo>
                    <a:cubicBezTo>
                      <a:pt x="327" y="27"/>
                      <a:pt x="327" y="27"/>
                      <a:pt x="327" y="27"/>
                    </a:cubicBezTo>
                    <a:cubicBezTo>
                      <a:pt x="327" y="27"/>
                      <a:pt x="327" y="27"/>
                      <a:pt x="327" y="27"/>
                    </a:cubicBezTo>
                    <a:cubicBezTo>
                      <a:pt x="327" y="28"/>
                      <a:pt x="327" y="28"/>
                      <a:pt x="327" y="28"/>
                    </a:cubicBezTo>
                    <a:cubicBezTo>
                      <a:pt x="328" y="28"/>
                      <a:pt x="328" y="28"/>
                      <a:pt x="328" y="28"/>
                    </a:cubicBezTo>
                    <a:cubicBezTo>
                      <a:pt x="329" y="29"/>
                      <a:pt x="329" y="29"/>
                      <a:pt x="329" y="29"/>
                    </a:cubicBezTo>
                    <a:cubicBezTo>
                      <a:pt x="329" y="29"/>
                      <a:pt x="329" y="29"/>
                      <a:pt x="329" y="29"/>
                    </a:cubicBezTo>
                    <a:cubicBezTo>
                      <a:pt x="329" y="29"/>
                      <a:pt x="329" y="29"/>
                      <a:pt x="329" y="29"/>
                    </a:cubicBezTo>
                    <a:cubicBezTo>
                      <a:pt x="329" y="29"/>
                      <a:pt x="329" y="29"/>
                      <a:pt x="329" y="29"/>
                    </a:cubicBezTo>
                    <a:cubicBezTo>
                      <a:pt x="330" y="29"/>
                      <a:pt x="330" y="29"/>
                      <a:pt x="330" y="29"/>
                    </a:cubicBezTo>
                    <a:cubicBezTo>
                      <a:pt x="330" y="30"/>
                      <a:pt x="330" y="30"/>
                      <a:pt x="330" y="30"/>
                    </a:cubicBezTo>
                    <a:cubicBezTo>
                      <a:pt x="330" y="30"/>
                      <a:pt x="330" y="30"/>
                      <a:pt x="330" y="30"/>
                    </a:cubicBezTo>
                    <a:cubicBezTo>
                      <a:pt x="329" y="30"/>
                      <a:pt x="329" y="30"/>
                      <a:pt x="329" y="30"/>
                    </a:cubicBezTo>
                    <a:cubicBezTo>
                      <a:pt x="329" y="30"/>
                      <a:pt x="329" y="30"/>
                      <a:pt x="329" y="30"/>
                    </a:cubicBezTo>
                    <a:cubicBezTo>
                      <a:pt x="329" y="30"/>
                      <a:pt x="329" y="30"/>
                      <a:pt x="329" y="30"/>
                    </a:cubicBezTo>
                    <a:cubicBezTo>
                      <a:pt x="329" y="31"/>
                      <a:pt x="329" y="31"/>
                      <a:pt x="329" y="31"/>
                    </a:cubicBezTo>
                    <a:cubicBezTo>
                      <a:pt x="332" y="33"/>
                      <a:pt x="332" y="33"/>
                      <a:pt x="332" y="33"/>
                    </a:cubicBezTo>
                    <a:cubicBezTo>
                      <a:pt x="333" y="33"/>
                      <a:pt x="333" y="33"/>
                      <a:pt x="333" y="33"/>
                    </a:cubicBezTo>
                    <a:cubicBezTo>
                      <a:pt x="334" y="33"/>
                      <a:pt x="334" y="33"/>
                      <a:pt x="334" y="33"/>
                    </a:cubicBezTo>
                    <a:cubicBezTo>
                      <a:pt x="335" y="34"/>
                      <a:pt x="335" y="34"/>
                      <a:pt x="335" y="34"/>
                    </a:cubicBezTo>
                    <a:cubicBezTo>
                      <a:pt x="336" y="34"/>
                      <a:pt x="336" y="34"/>
                      <a:pt x="336" y="34"/>
                    </a:cubicBezTo>
                    <a:cubicBezTo>
                      <a:pt x="336" y="35"/>
                      <a:pt x="336" y="35"/>
                      <a:pt x="336" y="35"/>
                    </a:cubicBezTo>
                    <a:cubicBezTo>
                      <a:pt x="337" y="35"/>
                      <a:pt x="337" y="35"/>
                      <a:pt x="337" y="35"/>
                    </a:cubicBezTo>
                    <a:cubicBezTo>
                      <a:pt x="338" y="35"/>
                      <a:pt x="338" y="35"/>
                      <a:pt x="338" y="35"/>
                    </a:cubicBezTo>
                    <a:cubicBezTo>
                      <a:pt x="339" y="35"/>
                      <a:pt x="339" y="35"/>
                      <a:pt x="339" y="35"/>
                    </a:cubicBezTo>
                    <a:cubicBezTo>
                      <a:pt x="341" y="35"/>
                      <a:pt x="341" y="35"/>
                      <a:pt x="341" y="35"/>
                    </a:cubicBezTo>
                    <a:cubicBezTo>
                      <a:pt x="342" y="36"/>
                      <a:pt x="342" y="36"/>
                      <a:pt x="342" y="36"/>
                    </a:cubicBezTo>
                    <a:cubicBezTo>
                      <a:pt x="342" y="35"/>
                      <a:pt x="342" y="35"/>
                      <a:pt x="342" y="35"/>
                    </a:cubicBezTo>
                    <a:cubicBezTo>
                      <a:pt x="343" y="35"/>
                      <a:pt x="343" y="35"/>
                      <a:pt x="343" y="35"/>
                    </a:cubicBezTo>
                    <a:cubicBezTo>
                      <a:pt x="343" y="34"/>
                      <a:pt x="343" y="34"/>
                      <a:pt x="343" y="34"/>
                    </a:cubicBezTo>
                    <a:cubicBezTo>
                      <a:pt x="342" y="33"/>
                      <a:pt x="342" y="33"/>
                      <a:pt x="342" y="33"/>
                    </a:cubicBezTo>
                    <a:cubicBezTo>
                      <a:pt x="342" y="32"/>
                      <a:pt x="342" y="32"/>
                      <a:pt x="342" y="32"/>
                    </a:cubicBezTo>
                    <a:close/>
                    <a:moveTo>
                      <a:pt x="343" y="17"/>
                    </a:moveTo>
                    <a:cubicBezTo>
                      <a:pt x="344" y="17"/>
                      <a:pt x="344" y="17"/>
                      <a:pt x="344" y="17"/>
                    </a:cubicBezTo>
                    <a:cubicBezTo>
                      <a:pt x="345" y="17"/>
                      <a:pt x="345" y="17"/>
                      <a:pt x="345" y="17"/>
                    </a:cubicBezTo>
                    <a:cubicBezTo>
                      <a:pt x="346" y="17"/>
                      <a:pt x="346" y="17"/>
                      <a:pt x="346" y="17"/>
                    </a:cubicBezTo>
                    <a:cubicBezTo>
                      <a:pt x="348" y="18"/>
                      <a:pt x="348" y="18"/>
                      <a:pt x="348" y="18"/>
                    </a:cubicBezTo>
                    <a:cubicBezTo>
                      <a:pt x="349" y="18"/>
                      <a:pt x="349" y="18"/>
                      <a:pt x="349" y="18"/>
                    </a:cubicBezTo>
                    <a:cubicBezTo>
                      <a:pt x="350" y="18"/>
                      <a:pt x="350" y="18"/>
                      <a:pt x="350" y="18"/>
                    </a:cubicBezTo>
                    <a:cubicBezTo>
                      <a:pt x="352" y="18"/>
                      <a:pt x="352" y="18"/>
                      <a:pt x="352" y="18"/>
                    </a:cubicBezTo>
                    <a:cubicBezTo>
                      <a:pt x="355" y="19"/>
                      <a:pt x="355" y="19"/>
                      <a:pt x="355" y="19"/>
                    </a:cubicBezTo>
                    <a:cubicBezTo>
                      <a:pt x="355" y="19"/>
                      <a:pt x="355" y="19"/>
                      <a:pt x="355" y="19"/>
                    </a:cubicBezTo>
                    <a:cubicBezTo>
                      <a:pt x="354" y="19"/>
                      <a:pt x="354" y="19"/>
                      <a:pt x="354" y="19"/>
                    </a:cubicBezTo>
                    <a:cubicBezTo>
                      <a:pt x="353" y="20"/>
                      <a:pt x="353" y="20"/>
                      <a:pt x="353" y="20"/>
                    </a:cubicBezTo>
                    <a:cubicBezTo>
                      <a:pt x="353" y="21"/>
                      <a:pt x="353" y="21"/>
                      <a:pt x="353" y="21"/>
                    </a:cubicBezTo>
                    <a:cubicBezTo>
                      <a:pt x="354" y="22"/>
                      <a:pt x="354" y="22"/>
                      <a:pt x="354" y="22"/>
                    </a:cubicBezTo>
                    <a:cubicBezTo>
                      <a:pt x="355" y="22"/>
                      <a:pt x="355" y="22"/>
                      <a:pt x="355" y="22"/>
                    </a:cubicBezTo>
                    <a:cubicBezTo>
                      <a:pt x="355" y="23"/>
                      <a:pt x="355" y="23"/>
                      <a:pt x="355" y="23"/>
                    </a:cubicBezTo>
                    <a:cubicBezTo>
                      <a:pt x="355" y="23"/>
                      <a:pt x="355" y="23"/>
                      <a:pt x="355" y="23"/>
                    </a:cubicBezTo>
                    <a:cubicBezTo>
                      <a:pt x="355" y="24"/>
                      <a:pt x="355" y="24"/>
                      <a:pt x="355" y="24"/>
                    </a:cubicBezTo>
                    <a:cubicBezTo>
                      <a:pt x="355" y="25"/>
                      <a:pt x="355" y="25"/>
                      <a:pt x="355" y="25"/>
                    </a:cubicBezTo>
                    <a:cubicBezTo>
                      <a:pt x="354" y="26"/>
                      <a:pt x="354" y="26"/>
                      <a:pt x="354" y="26"/>
                    </a:cubicBezTo>
                    <a:cubicBezTo>
                      <a:pt x="353" y="26"/>
                      <a:pt x="353" y="26"/>
                      <a:pt x="353" y="26"/>
                    </a:cubicBezTo>
                    <a:cubicBezTo>
                      <a:pt x="353" y="26"/>
                      <a:pt x="353" y="26"/>
                      <a:pt x="353" y="26"/>
                    </a:cubicBezTo>
                    <a:cubicBezTo>
                      <a:pt x="352" y="26"/>
                      <a:pt x="352" y="26"/>
                      <a:pt x="352" y="26"/>
                    </a:cubicBezTo>
                    <a:cubicBezTo>
                      <a:pt x="351" y="26"/>
                      <a:pt x="351" y="26"/>
                      <a:pt x="351" y="26"/>
                    </a:cubicBezTo>
                    <a:cubicBezTo>
                      <a:pt x="350" y="27"/>
                      <a:pt x="350" y="27"/>
                      <a:pt x="350" y="27"/>
                    </a:cubicBezTo>
                    <a:cubicBezTo>
                      <a:pt x="348" y="26"/>
                      <a:pt x="348" y="26"/>
                      <a:pt x="348" y="26"/>
                    </a:cubicBezTo>
                    <a:cubicBezTo>
                      <a:pt x="347" y="25"/>
                      <a:pt x="347" y="25"/>
                      <a:pt x="347" y="25"/>
                    </a:cubicBezTo>
                    <a:cubicBezTo>
                      <a:pt x="345" y="23"/>
                      <a:pt x="345" y="23"/>
                      <a:pt x="345" y="23"/>
                    </a:cubicBezTo>
                    <a:cubicBezTo>
                      <a:pt x="345" y="22"/>
                      <a:pt x="345" y="22"/>
                      <a:pt x="345" y="22"/>
                    </a:cubicBezTo>
                    <a:cubicBezTo>
                      <a:pt x="345" y="21"/>
                      <a:pt x="345" y="21"/>
                      <a:pt x="345" y="21"/>
                    </a:cubicBezTo>
                    <a:cubicBezTo>
                      <a:pt x="345" y="21"/>
                      <a:pt x="345" y="21"/>
                      <a:pt x="345" y="21"/>
                    </a:cubicBezTo>
                    <a:cubicBezTo>
                      <a:pt x="346" y="20"/>
                      <a:pt x="346" y="20"/>
                      <a:pt x="346" y="20"/>
                    </a:cubicBezTo>
                    <a:cubicBezTo>
                      <a:pt x="345" y="20"/>
                      <a:pt x="345" y="20"/>
                      <a:pt x="345" y="20"/>
                    </a:cubicBezTo>
                    <a:cubicBezTo>
                      <a:pt x="345" y="19"/>
                      <a:pt x="345" y="19"/>
                      <a:pt x="345" y="19"/>
                    </a:cubicBezTo>
                    <a:cubicBezTo>
                      <a:pt x="344" y="19"/>
                      <a:pt x="344" y="19"/>
                      <a:pt x="344" y="19"/>
                    </a:cubicBezTo>
                    <a:cubicBezTo>
                      <a:pt x="344" y="18"/>
                      <a:pt x="344" y="18"/>
                      <a:pt x="344" y="18"/>
                    </a:cubicBezTo>
                    <a:cubicBezTo>
                      <a:pt x="343" y="18"/>
                      <a:pt x="343" y="18"/>
                      <a:pt x="343" y="18"/>
                    </a:cubicBezTo>
                    <a:cubicBezTo>
                      <a:pt x="343" y="17"/>
                      <a:pt x="343" y="17"/>
                      <a:pt x="343" y="17"/>
                    </a:cubicBezTo>
                    <a:close/>
                    <a:moveTo>
                      <a:pt x="195" y="38"/>
                    </a:moveTo>
                    <a:cubicBezTo>
                      <a:pt x="195" y="38"/>
                      <a:pt x="196" y="37"/>
                      <a:pt x="196" y="37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98" y="35"/>
                      <a:pt x="198" y="35"/>
                      <a:pt x="198" y="35"/>
                    </a:cubicBezTo>
                    <a:cubicBezTo>
                      <a:pt x="199" y="35"/>
                      <a:pt x="199" y="35"/>
                      <a:pt x="199" y="35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99" y="33"/>
                      <a:pt x="199" y="33"/>
                      <a:pt x="199" y="33"/>
                    </a:cubicBezTo>
                    <a:cubicBezTo>
                      <a:pt x="200" y="32"/>
                      <a:pt x="200" y="32"/>
                      <a:pt x="200" y="32"/>
                    </a:cubicBezTo>
                    <a:cubicBezTo>
                      <a:pt x="201" y="32"/>
                      <a:pt x="201" y="32"/>
                      <a:pt x="201" y="32"/>
                    </a:cubicBezTo>
                    <a:cubicBezTo>
                      <a:pt x="202" y="33"/>
                      <a:pt x="202" y="33"/>
                      <a:pt x="202" y="33"/>
                    </a:cubicBezTo>
                    <a:cubicBezTo>
                      <a:pt x="202" y="32"/>
                      <a:pt x="202" y="32"/>
                      <a:pt x="202" y="32"/>
                    </a:cubicBezTo>
                    <a:cubicBezTo>
                      <a:pt x="203" y="32"/>
                      <a:pt x="203" y="32"/>
                      <a:pt x="203" y="32"/>
                    </a:cubicBezTo>
                    <a:cubicBezTo>
                      <a:pt x="203" y="31"/>
                      <a:pt x="203" y="31"/>
                      <a:pt x="203" y="31"/>
                    </a:cubicBezTo>
                    <a:cubicBezTo>
                      <a:pt x="204" y="31"/>
                      <a:pt x="204" y="31"/>
                      <a:pt x="204" y="31"/>
                    </a:cubicBezTo>
                    <a:cubicBezTo>
                      <a:pt x="206" y="30"/>
                      <a:pt x="206" y="30"/>
                      <a:pt x="206" y="30"/>
                    </a:cubicBezTo>
                    <a:cubicBezTo>
                      <a:pt x="206" y="29"/>
                      <a:pt x="206" y="29"/>
                      <a:pt x="206" y="29"/>
                    </a:cubicBezTo>
                    <a:cubicBezTo>
                      <a:pt x="206" y="29"/>
                      <a:pt x="206" y="29"/>
                      <a:pt x="206" y="29"/>
                    </a:cubicBezTo>
                    <a:cubicBezTo>
                      <a:pt x="207" y="27"/>
                      <a:pt x="207" y="27"/>
                      <a:pt x="207" y="27"/>
                    </a:cubicBezTo>
                    <a:cubicBezTo>
                      <a:pt x="207" y="26"/>
                      <a:pt x="207" y="26"/>
                      <a:pt x="207" y="26"/>
                    </a:cubicBezTo>
                    <a:cubicBezTo>
                      <a:pt x="206" y="25"/>
                      <a:pt x="206" y="25"/>
                      <a:pt x="206" y="25"/>
                    </a:cubicBezTo>
                    <a:cubicBezTo>
                      <a:pt x="205" y="24"/>
                      <a:pt x="205" y="24"/>
                      <a:pt x="205" y="24"/>
                    </a:cubicBezTo>
                    <a:cubicBezTo>
                      <a:pt x="205" y="23"/>
                      <a:pt x="205" y="23"/>
                      <a:pt x="205" y="23"/>
                    </a:cubicBezTo>
                    <a:cubicBezTo>
                      <a:pt x="204" y="23"/>
                      <a:pt x="204" y="23"/>
                      <a:pt x="204" y="23"/>
                    </a:cubicBezTo>
                    <a:cubicBezTo>
                      <a:pt x="203" y="22"/>
                      <a:pt x="203" y="22"/>
                      <a:pt x="203" y="22"/>
                    </a:cubicBezTo>
                    <a:cubicBezTo>
                      <a:pt x="203" y="23"/>
                      <a:pt x="203" y="23"/>
                      <a:pt x="203" y="23"/>
                    </a:cubicBezTo>
                    <a:cubicBezTo>
                      <a:pt x="202" y="22"/>
                      <a:pt x="202" y="22"/>
                      <a:pt x="202" y="22"/>
                    </a:cubicBezTo>
                    <a:cubicBezTo>
                      <a:pt x="201" y="22"/>
                      <a:pt x="201" y="22"/>
                      <a:pt x="201" y="22"/>
                    </a:cubicBezTo>
                    <a:cubicBezTo>
                      <a:pt x="200" y="21"/>
                      <a:pt x="200" y="21"/>
                      <a:pt x="200" y="21"/>
                    </a:cubicBezTo>
                    <a:cubicBezTo>
                      <a:pt x="199" y="21"/>
                      <a:pt x="199" y="21"/>
                      <a:pt x="199" y="21"/>
                    </a:cubicBezTo>
                    <a:cubicBezTo>
                      <a:pt x="199" y="21"/>
                      <a:pt x="199" y="21"/>
                      <a:pt x="199" y="21"/>
                    </a:cubicBezTo>
                    <a:cubicBezTo>
                      <a:pt x="198" y="21"/>
                      <a:pt x="198" y="21"/>
                      <a:pt x="198" y="21"/>
                    </a:cubicBezTo>
                    <a:cubicBezTo>
                      <a:pt x="198" y="20"/>
                      <a:pt x="198" y="20"/>
                      <a:pt x="198" y="20"/>
                    </a:cubicBezTo>
                    <a:cubicBezTo>
                      <a:pt x="198" y="20"/>
                      <a:pt x="198" y="20"/>
                      <a:pt x="198" y="20"/>
                    </a:cubicBezTo>
                    <a:cubicBezTo>
                      <a:pt x="197" y="20"/>
                      <a:pt x="197" y="20"/>
                      <a:pt x="197" y="20"/>
                    </a:cubicBezTo>
                    <a:cubicBezTo>
                      <a:pt x="197" y="20"/>
                      <a:pt x="197" y="20"/>
                      <a:pt x="197" y="20"/>
                    </a:cubicBezTo>
                    <a:cubicBezTo>
                      <a:pt x="196" y="20"/>
                      <a:pt x="196" y="20"/>
                      <a:pt x="196" y="20"/>
                    </a:cubicBezTo>
                    <a:cubicBezTo>
                      <a:pt x="195" y="19"/>
                      <a:pt x="195" y="19"/>
                      <a:pt x="195" y="19"/>
                    </a:cubicBezTo>
                    <a:cubicBezTo>
                      <a:pt x="195" y="19"/>
                      <a:pt x="195" y="19"/>
                      <a:pt x="195" y="19"/>
                    </a:cubicBezTo>
                    <a:cubicBezTo>
                      <a:pt x="195" y="20"/>
                      <a:pt x="195" y="20"/>
                      <a:pt x="195" y="20"/>
                    </a:cubicBezTo>
                    <a:cubicBezTo>
                      <a:pt x="196" y="20"/>
                      <a:pt x="196" y="20"/>
                      <a:pt x="196" y="20"/>
                    </a:cubicBezTo>
                    <a:cubicBezTo>
                      <a:pt x="196" y="21"/>
                      <a:pt x="196" y="21"/>
                      <a:pt x="196" y="21"/>
                    </a:cubicBezTo>
                    <a:cubicBezTo>
                      <a:pt x="195" y="21"/>
                      <a:pt x="195" y="21"/>
                      <a:pt x="195" y="21"/>
                    </a:cubicBezTo>
                    <a:cubicBezTo>
                      <a:pt x="195" y="22"/>
                      <a:pt x="195" y="22"/>
                      <a:pt x="195" y="22"/>
                    </a:cubicBezTo>
                    <a:cubicBezTo>
                      <a:pt x="195" y="22"/>
                      <a:pt x="195" y="22"/>
                      <a:pt x="195" y="22"/>
                    </a:cubicBezTo>
                    <a:cubicBezTo>
                      <a:pt x="194" y="21"/>
                      <a:pt x="194" y="21"/>
                      <a:pt x="194" y="21"/>
                    </a:cubicBezTo>
                    <a:cubicBezTo>
                      <a:pt x="194" y="19"/>
                      <a:pt x="194" y="19"/>
                      <a:pt x="194" y="19"/>
                    </a:cubicBezTo>
                    <a:cubicBezTo>
                      <a:pt x="193" y="18"/>
                      <a:pt x="193" y="18"/>
                      <a:pt x="193" y="18"/>
                    </a:cubicBezTo>
                    <a:cubicBezTo>
                      <a:pt x="192" y="18"/>
                      <a:pt x="192" y="18"/>
                      <a:pt x="192" y="18"/>
                    </a:cubicBezTo>
                    <a:cubicBezTo>
                      <a:pt x="191" y="18"/>
                      <a:pt x="191" y="18"/>
                      <a:pt x="191" y="18"/>
                    </a:cubicBezTo>
                    <a:cubicBezTo>
                      <a:pt x="191" y="18"/>
                      <a:pt x="191" y="18"/>
                      <a:pt x="191" y="18"/>
                    </a:cubicBezTo>
                    <a:cubicBezTo>
                      <a:pt x="190" y="18"/>
                      <a:pt x="190" y="18"/>
                      <a:pt x="190" y="18"/>
                    </a:cubicBezTo>
                    <a:cubicBezTo>
                      <a:pt x="190" y="19"/>
                      <a:pt x="190" y="19"/>
                      <a:pt x="190" y="19"/>
                    </a:cubicBezTo>
                    <a:cubicBezTo>
                      <a:pt x="191" y="20"/>
                      <a:pt x="191" y="20"/>
                      <a:pt x="191" y="20"/>
                    </a:cubicBezTo>
                    <a:cubicBezTo>
                      <a:pt x="192" y="20"/>
                      <a:pt x="192" y="20"/>
                      <a:pt x="192" y="20"/>
                    </a:cubicBezTo>
                    <a:cubicBezTo>
                      <a:pt x="191" y="21"/>
                      <a:pt x="191" y="21"/>
                      <a:pt x="191" y="21"/>
                    </a:cubicBezTo>
                    <a:cubicBezTo>
                      <a:pt x="191" y="21"/>
                      <a:pt x="191" y="21"/>
                      <a:pt x="191" y="21"/>
                    </a:cubicBezTo>
                    <a:cubicBezTo>
                      <a:pt x="190" y="20"/>
                      <a:pt x="190" y="20"/>
                      <a:pt x="190" y="20"/>
                    </a:cubicBezTo>
                    <a:cubicBezTo>
                      <a:pt x="190" y="20"/>
                      <a:pt x="190" y="20"/>
                      <a:pt x="190" y="20"/>
                    </a:cubicBezTo>
                    <a:cubicBezTo>
                      <a:pt x="189" y="20"/>
                      <a:pt x="189" y="20"/>
                      <a:pt x="189" y="20"/>
                    </a:cubicBezTo>
                    <a:cubicBezTo>
                      <a:pt x="190" y="20"/>
                      <a:pt x="190" y="20"/>
                      <a:pt x="190" y="20"/>
                    </a:cubicBezTo>
                    <a:cubicBezTo>
                      <a:pt x="190" y="21"/>
                      <a:pt x="190" y="21"/>
                      <a:pt x="190" y="21"/>
                    </a:cubicBezTo>
                    <a:cubicBezTo>
                      <a:pt x="190" y="21"/>
                      <a:pt x="190" y="21"/>
                      <a:pt x="190" y="21"/>
                    </a:cubicBezTo>
                    <a:cubicBezTo>
                      <a:pt x="190" y="22"/>
                      <a:pt x="190" y="22"/>
                      <a:pt x="190" y="22"/>
                    </a:cubicBezTo>
                    <a:cubicBezTo>
                      <a:pt x="190" y="22"/>
                      <a:pt x="190" y="22"/>
                      <a:pt x="190" y="22"/>
                    </a:cubicBezTo>
                    <a:cubicBezTo>
                      <a:pt x="191" y="23"/>
                      <a:pt x="191" y="23"/>
                      <a:pt x="191" y="23"/>
                    </a:cubicBezTo>
                    <a:cubicBezTo>
                      <a:pt x="191" y="23"/>
                      <a:pt x="191" y="23"/>
                      <a:pt x="191" y="23"/>
                    </a:cubicBezTo>
                    <a:cubicBezTo>
                      <a:pt x="191" y="24"/>
                      <a:pt x="191" y="24"/>
                      <a:pt x="191" y="24"/>
                    </a:cubicBezTo>
                    <a:cubicBezTo>
                      <a:pt x="192" y="26"/>
                      <a:pt x="192" y="26"/>
                      <a:pt x="192" y="26"/>
                    </a:cubicBezTo>
                    <a:cubicBezTo>
                      <a:pt x="193" y="26"/>
                      <a:pt x="193" y="26"/>
                      <a:pt x="193" y="26"/>
                    </a:cubicBezTo>
                    <a:cubicBezTo>
                      <a:pt x="193" y="26"/>
                      <a:pt x="193" y="26"/>
                      <a:pt x="193" y="26"/>
                    </a:cubicBezTo>
                    <a:cubicBezTo>
                      <a:pt x="193" y="27"/>
                      <a:pt x="193" y="27"/>
                      <a:pt x="193" y="27"/>
                    </a:cubicBezTo>
                    <a:cubicBezTo>
                      <a:pt x="192" y="27"/>
                      <a:pt x="192" y="27"/>
                      <a:pt x="192" y="27"/>
                    </a:cubicBezTo>
                    <a:cubicBezTo>
                      <a:pt x="192" y="28"/>
                      <a:pt x="192" y="28"/>
                      <a:pt x="192" y="28"/>
                    </a:cubicBezTo>
                    <a:cubicBezTo>
                      <a:pt x="192" y="30"/>
                      <a:pt x="192" y="30"/>
                      <a:pt x="192" y="30"/>
                    </a:cubicBezTo>
                    <a:cubicBezTo>
                      <a:pt x="193" y="31"/>
                      <a:pt x="193" y="31"/>
                      <a:pt x="193" y="31"/>
                    </a:cubicBezTo>
                    <a:cubicBezTo>
                      <a:pt x="193" y="32"/>
                      <a:pt x="193" y="32"/>
                      <a:pt x="193" y="32"/>
                    </a:cubicBezTo>
                    <a:cubicBezTo>
                      <a:pt x="193" y="32"/>
                      <a:pt x="193" y="32"/>
                      <a:pt x="193" y="32"/>
                    </a:cubicBezTo>
                    <a:cubicBezTo>
                      <a:pt x="193" y="33"/>
                      <a:pt x="193" y="33"/>
                      <a:pt x="193" y="33"/>
                    </a:cubicBezTo>
                    <a:cubicBezTo>
                      <a:pt x="193" y="33"/>
                      <a:pt x="193" y="33"/>
                      <a:pt x="193" y="33"/>
                    </a:cubicBezTo>
                    <a:cubicBezTo>
                      <a:pt x="193" y="34"/>
                      <a:pt x="193" y="34"/>
                      <a:pt x="193" y="34"/>
                    </a:cubicBezTo>
                    <a:cubicBezTo>
                      <a:pt x="194" y="36"/>
                      <a:pt x="194" y="36"/>
                      <a:pt x="194" y="36"/>
                    </a:cubicBezTo>
                    <a:cubicBezTo>
                      <a:pt x="195" y="36"/>
                      <a:pt x="195" y="36"/>
                      <a:pt x="195" y="36"/>
                    </a:cubicBezTo>
                    <a:cubicBezTo>
                      <a:pt x="195" y="37"/>
                      <a:pt x="195" y="37"/>
                      <a:pt x="195" y="37"/>
                    </a:cubicBezTo>
                    <a:cubicBezTo>
                      <a:pt x="195" y="38"/>
                      <a:pt x="195" y="38"/>
                      <a:pt x="195" y="38"/>
                    </a:cubicBezTo>
                    <a:close/>
                    <a:moveTo>
                      <a:pt x="212" y="29"/>
                    </a:moveTo>
                    <a:cubicBezTo>
                      <a:pt x="213" y="28"/>
                      <a:pt x="213" y="28"/>
                      <a:pt x="213" y="28"/>
                    </a:cubicBezTo>
                    <a:cubicBezTo>
                      <a:pt x="213" y="28"/>
                      <a:pt x="213" y="28"/>
                      <a:pt x="213" y="28"/>
                    </a:cubicBezTo>
                    <a:cubicBezTo>
                      <a:pt x="213" y="28"/>
                      <a:pt x="213" y="28"/>
                      <a:pt x="213" y="28"/>
                    </a:cubicBezTo>
                    <a:cubicBezTo>
                      <a:pt x="213" y="27"/>
                      <a:pt x="213" y="27"/>
                      <a:pt x="213" y="27"/>
                    </a:cubicBezTo>
                    <a:cubicBezTo>
                      <a:pt x="214" y="27"/>
                      <a:pt x="214" y="27"/>
                      <a:pt x="214" y="27"/>
                    </a:cubicBezTo>
                    <a:cubicBezTo>
                      <a:pt x="213" y="26"/>
                      <a:pt x="213" y="26"/>
                      <a:pt x="213" y="26"/>
                    </a:cubicBezTo>
                    <a:cubicBezTo>
                      <a:pt x="213" y="27"/>
                      <a:pt x="213" y="27"/>
                      <a:pt x="213" y="27"/>
                    </a:cubicBezTo>
                    <a:cubicBezTo>
                      <a:pt x="212" y="27"/>
                      <a:pt x="212" y="27"/>
                      <a:pt x="212" y="27"/>
                    </a:cubicBezTo>
                    <a:cubicBezTo>
                      <a:pt x="212" y="28"/>
                      <a:pt x="212" y="28"/>
                      <a:pt x="212" y="28"/>
                    </a:cubicBezTo>
                    <a:cubicBezTo>
                      <a:pt x="212" y="28"/>
                      <a:pt x="212" y="28"/>
                      <a:pt x="212" y="28"/>
                    </a:cubicBezTo>
                    <a:cubicBezTo>
                      <a:pt x="211" y="29"/>
                      <a:pt x="211" y="29"/>
                      <a:pt x="211" y="29"/>
                    </a:cubicBezTo>
                    <a:cubicBezTo>
                      <a:pt x="212" y="29"/>
                      <a:pt x="212" y="29"/>
                      <a:pt x="212" y="29"/>
                    </a:cubicBezTo>
                    <a:cubicBezTo>
                      <a:pt x="212" y="29"/>
                      <a:pt x="212" y="29"/>
                      <a:pt x="212" y="29"/>
                    </a:cubicBezTo>
                    <a:close/>
                    <a:moveTo>
                      <a:pt x="213" y="29"/>
                    </a:moveTo>
                    <a:cubicBezTo>
                      <a:pt x="214" y="28"/>
                      <a:pt x="214" y="28"/>
                      <a:pt x="214" y="28"/>
                    </a:cubicBezTo>
                    <a:cubicBezTo>
                      <a:pt x="215" y="28"/>
                      <a:pt x="215" y="28"/>
                      <a:pt x="215" y="28"/>
                    </a:cubicBezTo>
                    <a:cubicBezTo>
                      <a:pt x="216" y="28"/>
                      <a:pt x="216" y="28"/>
                      <a:pt x="216" y="28"/>
                    </a:cubicBezTo>
                    <a:cubicBezTo>
                      <a:pt x="216" y="28"/>
                      <a:pt x="216" y="28"/>
                      <a:pt x="216" y="28"/>
                    </a:cubicBezTo>
                    <a:cubicBezTo>
                      <a:pt x="217" y="27"/>
                      <a:pt x="217" y="27"/>
                      <a:pt x="217" y="27"/>
                    </a:cubicBezTo>
                    <a:cubicBezTo>
                      <a:pt x="217" y="27"/>
                      <a:pt x="217" y="27"/>
                      <a:pt x="217" y="27"/>
                    </a:cubicBezTo>
                    <a:cubicBezTo>
                      <a:pt x="218" y="28"/>
                      <a:pt x="218" y="28"/>
                      <a:pt x="218" y="28"/>
                    </a:cubicBezTo>
                    <a:cubicBezTo>
                      <a:pt x="217" y="29"/>
                      <a:pt x="217" y="29"/>
                      <a:pt x="217" y="29"/>
                    </a:cubicBezTo>
                    <a:cubicBezTo>
                      <a:pt x="216" y="29"/>
                      <a:pt x="216" y="29"/>
                      <a:pt x="216" y="29"/>
                    </a:cubicBezTo>
                    <a:cubicBezTo>
                      <a:pt x="216" y="29"/>
                      <a:pt x="216" y="29"/>
                      <a:pt x="216" y="29"/>
                    </a:cubicBezTo>
                    <a:cubicBezTo>
                      <a:pt x="215" y="29"/>
                      <a:pt x="215" y="29"/>
                      <a:pt x="215" y="29"/>
                    </a:cubicBezTo>
                    <a:cubicBezTo>
                      <a:pt x="213" y="29"/>
                      <a:pt x="213" y="29"/>
                      <a:pt x="213" y="29"/>
                    </a:cubicBezTo>
                    <a:cubicBezTo>
                      <a:pt x="213" y="29"/>
                      <a:pt x="213" y="29"/>
                      <a:pt x="213" y="29"/>
                    </a:cubicBezTo>
                    <a:close/>
                    <a:moveTo>
                      <a:pt x="222" y="36"/>
                    </a:moveTo>
                    <a:cubicBezTo>
                      <a:pt x="222" y="37"/>
                      <a:pt x="222" y="37"/>
                      <a:pt x="222" y="37"/>
                    </a:cubicBezTo>
                    <a:cubicBezTo>
                      <a:pt x="223" y="38"/>
                      <a:pt x="223" y="38"/>
                      <a:pt x="223" y="38"/>
                    </a:cubicBezTo>
                    <a:cubicBezTo>
                      <a:pt x="223" y="38"/>
                      <a:pt x="223" y="38"/>
                      <a:pt x="223" y="38"/>
                    </a:cubicBezTo>
                    <a:cubicBezTo>
                      <a:pt x="223" y="39"/>
                      <a:pt x="223" y="39"/>
                      <a:pt x="223" y="39"/>
                    </a:cubicBezTo>
                    <a:cubicBezTo>
                      <a:pt x="224" y="38"/>
                      <a:pt x="224" y="38"/>
                      <a:pt x="224" y="38"/>
                    </a:cubicBezTo>
                    <a:cubicBezTo>
                      <a:pt x="224" y="37"/>
                      <a:pt x="224" y="37"/>
                      <a:pt x="224" y="37"/>
                    </a:cubicBezTo>
                    <a:cubicBezTo>
                      <a:pt x="224" y="36"/>
                      <a:pt x="224" y="36"/>
                      <a:pt x="224" y="36"/>
                    </a:cubicBezTo>
                    <a:cubicBezTo>
                      <a:pt x="223" y="36"/>
                      <a:pt x="223" y="36"/>
                      <a:pt x="223" y="36"/>
                    </a:cubicBezTo>
                    <a:cubicBezTo>
                      <a:pt x="222" y="36"/>
                      <a:pt x="222" y="36"/>
                      <a:pt x="222" y="36"/>
                    </a:cubicBezTo>
                    <a:close/>
                    <a:moveTo>
                      <a:pt x="305" y="61"/>
                    </a:moveTo>
                    <a:cubicBezTo>
                      <a:pt x="305" y="60"/>
                      <a:pt x="305" y="60"/>
                      <a:pt x="305" y="60"/>
                    </a:cubicBezTo>
                    <a:cubicBezTo>
                      <a:pt x="306" y="59"/>
                      <a:pt x="306" y="59"/>
                      <a:pt x="306" y="59"/>
                    </a:cubicBezTo>
                    <a:cubicBezTo>
                      <a:pt x="306" y="59"/>
                      <a:pt x="306" y="59"/>
                      <a:pt x="306" y="59"/>
                    </a:cubicBezTo>
                    <a:cubicBezTo>
                      <a:pt x="304" y="59"/>
                      <a:pt x="304" y="59"/>
                      <a:pt x="304" y="59"/>
                    </a:cubicBezTo>
                    <a:cubicBezTo>
                      <a:pt x="304" y="60"/>
                      <a:pt x="304" y="60"/>
                      <a:pt x="304" y="60"/>
                    </a:cubicBezTo>
                    <a:cubicBezTo>
                      <a:pt x="304" y="60"/>
                      <a:pt x="304" y="60"/>
                      <a:pt x="304" y="60"/>
                    </a:cubicBezTo>
                    <a:cubicBezTo>
                      <a:pt x="305" y="60"/>
                      <a:pt x="305" y="60"/>
                      <a:pt x="305" y="60"/>
                    </a:cubicBezTo>
                    <a:cubicBezTo>
                      <a:pt x="305" y="61"/>
                      <a:pt x="305" y="61"/>
                      <a:pt x="305" y="61"/>
                    </a:cubicBezTo>
                    <a:close/>
                    <a:moveTo>
                      <a:pt x="294" y="72"/>
                    </a:moveTo>
                    <a:cubicBezTo>
                      <a:pt x="295" y="72"/>
                      <a:pt x="295" y="72"/>
                      <a:pt x="295" y="72"/>
                    </a:cubicBezTo>
                    <a:cubicBezTo>
                      <a:pt x="295" y="71"/>
                      <a:pt x="295" y="71"/>
                      <a:pt x="295" y="71"/>
                    </a:cubicBezTo>
                    <a:cubicBezTo>
                      <a:pt x="296" y="72"/>
                      <a:pt x="296" y="72"/>
                      <a:pt x="296" y="72"/>
                    </a:cubicBezTo>
                    <a:cubicBezTo>
                      <a:pt x="296" y="71"/>
                      <a:pt x="296" y="71"/>
                      <a:pt x="296" y="71"/>
                    </a:cubicBezTo>
                    <a:cubicBezTo>
                      <a:pt x="295" y="71"/>
                      <a:pt x="295" y="71"/>
                      <a:pt x="295" y="71"/>
                    </a:cubicBezTo>
                    <a:cubicBezTo>
                      <a:pt x="294" y="70"/>
                      <a:pt x="294" y="70"/>
                      <a:pt x="294" y="70"/>
                    </a:cubicBezTo>
                    <a:cubicBezTo>
                      <a:pt x="294" y="70"/>
                      <a:pt x="294" y="70"/>
                      <a:pt x="294" y="70"/>
                    </a:cubicBezTo>
                    <a:cubicBezTo>
                      <a:pt x="293" y="70"/>
                      <a:pt x="293" y="70"/>
                      <a:pt x="293" y="70"/>
                    </a:cubicBezTo>
                    <a:cubicBezTo>
                      <a:pt x="293" y="71"/>
                      <a:pt x="293" y="71"/>
                      <a:pt x="293" y="71"/>
                    </a:cubicBezTo>
                    <a:cubicBezTo>
                      <a:pt x="294" y="71"/>
                      <a:pt x="294" y="71"/>
                      <a:pt x="294" y="71"/>
                    </a:cubicBezTo>
                    <a:cubicBezTo>
                      <a:pt x="294" y="71"/>
                      <a:pt x="294" y="72"/>
                      <a:pt x="294" y="72"/>
                    </a:cubicBezTo>
                    <a:close/>
                    <a:moveTo>
                      <a:pt x="263" y="67"/>
                    </a:moveTo>
                    <a:cubicBezTo>
                      <a:pt x="264" y="67"/>
                      <a:pt x="264" y="67"/>
                      <a:pt x="264" y="67"/>
                    </a:cubicBezTo>
                    <a:cubicBezTo>
                      <a:pt x="265" y="67"/>
                      <a:pt x="265" y="67"/>
                      <a:pt x="265" y="67"/>
                    </a:cubicBezTo>
                    <a:cubicBezTo>
                      <a:pt x="265" y="67"/>
                      <a:pt x="265" y="67"/>
                      <a:pt x="265" y="67"/>
                    </a:cubicBezTo>
                    <a:cubicBezTo>
                      <a:pt x="265" y="66"/>
                      <a:pt x="265" y="66"/>
                      <a:pt x="265" y="66"/>
                    </a:cubicBezTo>
                    <a:cubicBezTo>
                      <a:pt x="266" y="66"/>
                      <a:pt x="266" y="66"/>
                      <a:pt x="266" y="66"/>
                    </a:cubicBezTo>
                    <a:cubicBezTo>
                      <a:pt x="266" y="65"/>
                      <a:pt x="266" y="65"/>
                      <a:pt x="266" y="65"/>
                    </a:cubicBezTo>
                    <a:cubicBezTo>
                      <a:pt x="265" y="65"/>
                      <a:pt x="265" y="65"/>
                      <a:pt x="265" y="65"/>
                    </a:cubicBezTo>
                    <a:cubicBezTo>
                      <a:pt x="265" y="64"/>
                      <a:pt x="265" y="64"/>
                      <a:pt x="265" y="64"/>
                    </a:cubicBezTo>
                    <a:cubicBezTo>
                      <a:pt x="265" y="63"/>
                      <a:pt x="265" y="63"/>
                      <a:pt x="265" y="63"/>
                    </a:cubicBezTo>
                    <a:cubicBezTo>
                      <a:pt x="264" y="62"/>
                      <a:pt x="264" y="62"/>
                      <a:pt x="264" y="62"/>
                    </a:cubicBezTo>
                    <a:cubicBezTo>
                      <a:pt x="264" y="62"/>
                      <a:pt x="264" y="62"/>
                      <a:pt x="264" y="62"/>
                    </a:cubicBezTo>
                    <a:cubicBezTo>
                      <a:pt x="264" y="62"/>
                      <a:pt x="264" y="62"/>
                      <a:pt x="264" y="62"/>
                    </a:cubicBezTo>
                    <a:cubicBezTo>
                      <a:pt x="262" y="62"/>
                      <a:pt x="262" y="62"/>
                      <a:pt x="262" y="62"/>
                    </a:cubicBezTo>
                    <a:cubicBezTo>
                      <a:pt x="261" y="63"/>
                      <a:pt x="261" y="63"/>
                      <a:pt x="261" y="63"/>
                    </a:cubicBezTo>
                    <a:cubicBezTo>
                      <a:pt x="260" y="63"/>
                      <a:pt x="260" y="63"/>
                      <a:pt x="260" y="63"/>
                    </a:cubicBezTo>
                    <a:cubicBezTo>
                      <a:pt x="259" y="63"/>
                      <a:pt x="259" y="63"/>
                      <a:pt x="259" y="63"/>
                    </a:cubicBezTo>
                    <a:cubicBezTo>
                      <a:pt x="260" y="64"/>
                      <a:pt x="260" y="64"/>
                      <a:pt x="260" y="64"/>
                    </a:cubicBezTo>
                    <a:cubicBezTo>
                      <a:pt x="260" y="65"/>
                      <a:pt x="260" y="65"/>
                      <a:pt x="260" y="65"/>
                    </a:cubicBezTo>
                    <a:cubicBezTo>
                      <a:pt x="261" y="65"/>
                      <a:pt x="261" y="65"/>
                      <a:pt x="261" y="65"/>
                    </a:cubicBezTo>
                    <a:cubicBezTo>
                      <a:pt x="260" y="66"/>
                      <a:pt x="260" y="66"/>
                      <a:pt x="260" y="66"/>
                    </a:cubicBezTo>
                    <a:cubicBezTo>
                      <a:pt x="259" y="66"/>
                      <a:pt x="259" y="66"/>
                      <a:pt x="259" y="66"/>
                    </a:cubicBezTo>
                    <a:cubicBezTo>
                      <a:pt x="259" y="66"/>
                      <a:pt x="259" y="66"/>
                      <a:pt x="259" y="66"/>
                    </a:cubicBezTo>
                    <a:cubicBezTo>
                      <a:pt x="260" y="66"/>
                      <a:pt x="260" y="66"/>
                      <a:pt x="260" y="66"/>
                    </a:cubicBezTo>
                    <a:cubicBezTo>
                      <a:pt x="261" y="66"/>
                      <a:pt x="261" y="66"/>
                      <a:pt x="261" y="66"/>
                    </a:cubicBezTo>
                    <a:cubicBezTo>
                      <a:pt x="263" y="67"/>
                      <a:pt x="263" y="67"/>
                      <a:pt x="263" y="67"/>
                    </a:cubicBezTo>
                    <a:close/>
                    <a:moveTo>
                      <a:pt x="353" y="42"/>
                    </a:moveTo>
                    <a:cubicBezTo>
                      <a:pt x="354" y="42"/>
                      <a:pt x="354" y="42"/>
                      <a:pt x="354" y="42"/>
                    </a:cubicBezTo>
                    <a:cubicBezTo>
                      <a:pt x="354" y="42"/>
                      <a:pt x="354" y="42"/>
                      <a:pt x="354" y="42"/>
                    </a:cubicBezTo>
                    <a:cubicBezTo>
                      <a:pt x="354" y="41"/>
                      <a:pt x="354" y="41"/>
                      <a:pt x="354" y="41"/>
                    </a:cubicBezTo>
                    <a:cubicBezTo>
                      <a:pt x="354" y="40"/>
                      <a:pt x="354" y="40"/>
                      <a:pt x="354" y="40"/>
                    </a:cubicBezTo>
                    <a:cubicBezTo>
                      <a:pt x="354" y="40"/>
                      <a:pt x="354" y="40"/>
                      <a:pt x="354" y="40"/>
                    </a:cubicBezTo>
                    <a:cubicBezTo>
                      <a:pt x="353" y="39"/>
                      <a:pt x="353" y="39"/>
                      <a:pt x="353" y="39"/>
                    </a:cubicBezTo>
                    <a:cubicBezTo>
                      <a:pt x="353" y="38"/>
                      <a:pt x="353" y="38"/>
                      <a:pt x="353" y="38"/>
                    </a:cubicBezTo>
                    <a:cubicBezTo>
                      <a:pt x="352" y="37"/>
                      <a:pt x="352" y="37"/>
                      <a:pt x="352" y="37"/>
                    </a:cubicBezTo>
                    <a:cubicBezTo>
                      <a:pt x="351" y="38"/>
                      <a:pt x="351" y="38"/>
                      <a:pt x="351" y="38"/>
                    </a:cubicBezTo>
                    <a:cubicBezTo>
                      <a:pt x="350" y="38"/>
                      <a:pt x="350" y="38"/>
                      <a:pt x="350" y="38"/>
                    </a:cubicBezTo>
                    <a:cubicBezTo>
                      <a:pt x="350" y="39"/>
                      <a:pt x="350" y="39"/>
                      <a:pt x="350" y="39"/>
                    </a:cubicBezTo>
                    <a:cubicBezTo>
                      <a:pt x="351" y="40"/>
                      <a:pt x="351" y="40"/>
                      <a:pt x="351" y="40"/>
                    </a:cubicBezTo>
                    <a:cubicBezTo>
                      <a:pt x="351" y="40"/>
                      <a:pt x="351" y="40"/>
                      <a:pt x="351" y="40"/>
                    </a:cubicBezTo>
                    <a:cubicBezTo>
                      <a:pt x="351" y="41"/>
                      <a:pt x="351" y="41"/>
                      <a:pt x="351" y="41"/>
                    </a:cubicBezTo>
                    <a:cubicBezTo>
                      <a:pt x="352" y="41"/>
                      <a:pt x="352" y="41"/>
                      <a:pt x="352" y="41"/>
                    </a:cubicBezTo>
                    <a:cubicBezTo>
                      <a:pt x="353" y="42"/>
                      <a:pt x="353" y="42"/>
                      <a:pt x="353" y="42"/>
                    </a:cubicBezTo>
                    <a:cubicBezTo>
                      <a:pt x="353" y="42"/>
                      <a:pt x="353" y="42"/>
                      <a:pt x="353" y="42"/>
                    </a:cubicBezTo>
                    <a:close/>
                    <a:moveTo>
                      <a:pt x="356" y="48"/>
                    </a:moveTo>
                    <a:cubicBezTo>
                      <a:pt x="357" y="48"/>
                      <a:pt x="357" y="48"/>
                      <a:pt x="357" y="48"/>
                    </a:cubicBezTo>
                    <a:cubicBezTo>
                      <a:pt x="357" y="47"/>
                      <a:pt x="357" y="47"/>
                      <a:pt x="357" y="47"/>
                    </a:cubicBezTo>
                    <a:cubicBezTo>
                      <a:pt x="359" y="47"/>
                      <a:pt x="359" y="47"/>
                      <a:pt x="359" y="47"/>
                    </a:cubicBezTo>
                    <a:cubicBezTo>
                      <a:pt x="360" y="47"/>
                      <a:pt x="360" y="47"/>
                      <a:pt x="360" y="47"/>
                    </a:cubicBezTo>
                    <a:cubicBezTo>
                      <a:pt x="362" y="47"/>
                      <a:pt x="362" y="47"/>
                      <a:pt x="362" y="47"/>
                    </a:cubicBezTo>
                    <a:cubicBezTo>
                      <a:pt x="363" y="47"/>
                      <a:pt x="363" y="47"/>
                      <a:pt x="363" y="47"/>
                    </a:cubicBezTo>
                    <a:cubicBezTo>
                      <a:pt x="365" y="47"/>
                      <a:pt x="365" y="47"/>
                      <a:pt x="365" y="47"/>
                    </a:cubicBezTo>
                    <a:cubicBezTo>
                      <a:pt x="366" y="46"/>
                      <a:pt x="366" y="46"/>
                      <a:pt x="366" y="46"/>
                    </a:cubicBezTo>
                    <a:cubicBezTo>
                      <a:pt x="367" y="46"/>
                      <a:pt x="367" y="46"/>
                      <a:pt x="367" y="46"/>
                    </a:cubicBezTo>
                    <a:cubicBezTo>
                      <a:pt x="368" y="46"/>
                      <a:pt x="368" y="46"/>
                      <a:pt x="368" y="46"/>
                    </a:cubicBezTo>
                    <a:cubicBezTo>
                      <a:pt x="369" y="46"/>
                      <a:pt x="369" y="46"/>
                      <a:pt x="369" y="46"/>
                    </a:cubicBezTo>
                    <a:cubicBezTo>
                      <a:pt x="368" y="45"/>
                      <a:pt x="368" y="45"/>
                      <a:pt x="368" y="45"/>
                    </a:cubicBezTo>
                    <a:cubicBezTo>
                      <a:pt x="368" y="44"/>
                      <a:pt x="368" y="44"/>
                      <a:pt x="368" y="44"/>
                    </a:cubicBezTo>
                    <a:cubicBezTo>
                      <a:pt x="367" y="43"/>
                      <a:pt x="367" y="43"/>
                      <a:pt x="367" y="43"/>
                    </a:cubicBezTo>
                    <a:cubicBezTo>
                      <a:pt x="365" y="42"/>
                      <a:pt x="365" y="42"/>
                      <a:pt x="365" y="42"/>
                    </a:cubicBezTo>
                    <a:cubicBezTo>
                      <a:pt x="364" y="42"/>
                      <a:pt x="364" y="42"/>
                      <a:pt x="364" y="42"/>
                    </a:cubicBezTo>
                    <a:cubicBezTo>
                      <a:pt x="363" y="41"/>
                      <a:pt x="363" y="41"/>
                      <a:pt x="363" y="41"/>
                    </a:cubicBezTo>
                    <a:cubicBezTo>
                      <a:pt x="362" y="41"/>
                      <a:pt x="362" y="41"/>
                      <a:pt x="362" y="41"/>
                    </a:cubicBezTo>
                    <a:cubicBezTo>
                      <a:pt x="361" y="41"/>
                      <a:pt x="361" y="41"/>
                      <a:pt x="361" y="41"/>
                    </a:cubicBezTo>
                    <a:cubicBezTo>
                      <a:pt x="360" y="41"/>
                      <a:pt x="360" y="41"/>
                      <a:pt x="360" y="41"/>
                    </a:cubicBezTo>
                    <a:cubicBezTo>
                      <a:pt x="359" y="40"/>
                      <a:pt x="359" y="40"/>
                      <a:pt x="359" y="40"/>
                    </a:cubicBezTo>
                    <a:cubicBezTo>
                      <a:pt x="358" y="40"/>
                      <a:pt x="358" y="40"/>
                      <a:pt x="358" y="40"/>
                    </a:cubicBezTo>
                    <a:cubicBezTo>
                      <a:pt x="358" y="41"/>
                      <a:pt x="358" y="41"/>
                      <a:pt x="358" y="41"/>
                    </a:cubicBezTo>
                    <a:cubicBezTo>
                      <a:pt x="357" y="43"/>
                      <a:pt x="357" y="43"/>
                      <a:pt x="357" y="43"/>
                    </a:cubicBezTo>
                    <a:cubicBezTo>
                      <a:pt x="357" y="43"/>
                      <a:pt x="357" y="43"/>
                      <a:pt x="357" y="43"/>
                    </a:cubicBezTo>
                    <a:cubicBezTo>
                      <a:pt x="357" y="45"/>
                      <a:pt x="357" y="45"/>
                      <a:pt x="357" y="45"/>
                    </a:cubicBezTo>
                    <a:cubicBezTo>
                      <a:pt x="356" y="47"/>
                      <a:pt x="356" y="47"/>
                      <a:pt x="356" y="47"/>
                    </a:cubicBezTo>
                    <a:cubicBezTo>
                      <a:pt x="355" y="48"/>
                      <a:pt x="355" y="48"/>
                      <a:pt x="355" y="48"/>
                    </a:cubicBezTo>
                    <a:cubicBezTo>
                      <a:pt x="355" y="48"/>
                      <a:pt x="355" y="48"/>
                      <a:pt x="355" y="48"/>
                    </a:cubicBezTo>
                    <a:cubicBezTo>
                      <a:pt x="356" y="48"/>
                      <a:pt x="356" y="48"/>
                      <a:pt x="356" y="48"/>
                    </a:cubicBezTo>
                    <a:close/>
                    <a:moveTo>
                      <a:pt x="335" y="44"/>
                    </a:moveTo>
                    <a:cubicBezTo>
                      <a:pt x="335" y="45"/>
                      <a:pt x="335" y="45"/>
                      <a:pt x="335" y="45"/>
                    </a:cubicBezTo>
                    <a:cubicBezTo>
                      <a:pt x="336" y="46"/>
                      <a:pt x="336" y="46"/>
                      <a:pt x="336" y="46"/>
                    </a:cubicBezTo>
                    <a:cubicBezTo>
                      <a:pt x="337" y="46"/>
                      <a:pt x="337" y="46"/>
                      <a:pt x="337" y="46"/>
                    </a:cubicBezTo>
                    <a:cubicBezTo>
                      <a:pt x="337" y="46"/>
                      <a:pt x="337" y="46"/>
                      <a:pt x="337" y="46"/>
                    </a:cubicBezTo>
                    <a:cubicBezTo>
                      <a:pt x="339" y="46"/>
                      <a:pt x="339" y="46"/>
                      <a:pt x="339" y="46"/>
                    </a:cubicBezTo>
                    <a:cubicBezTo>
                      <a:pt x="339" y="47"/>
                      <a:pt x="339" y="47"/>
                      <a:pt x="339" y="47"/>
                    </a:cubicBezTo>
                    <a:cubicBezTo>
                      <a:pt x="340" y="47"/>
                      <a:pt x="340" y="47"/>
                      <a:pt x="340" y="47"/>
                    </a:cubicBezTo>
                    <a:cubicBezTo>
                      <a:pt x="340" y="47"/>
                      <a:pt x="340" y="47"/>
                      <a:pt x="340" y="47"/>
                    </a:cubicBezTo>
                    <a:cubicBezTo>
                      <a:pt x="339" y="46"/>
                      <a:pt x="339" y="46"/>
                      <a:pt x="339" y="46"/>
                    </a:cubicBezTo>
                    <a:cubicBezTo>
                      <a:pt x="338" y="45"/>
                      <a:pt x="338" y="45"/>
                      <a:pt x="338" y="45"/>
                    </a:cubicBezTo>
                    <a:cubicBezTo>
                      <a:pt x="337" y="45"/>
                      <a:pt x="337" y="45"/>
                      <a:pt x="337" y="45"/>
                    </a:cubicBezTo>
                    <a:cubicBezTo>
                      <a:pt x="336" y="44"/>
                      <a:pt x="336" y="44"/>
                      <a:pt x="336" y="44"/>
                    </a:cubicBezTo>
                    <a:cubicBezTo>
                      <a:pt x="335" y="44"/>
                      <a:pt x="335" y="44"/>
                      <a:pt x="335" y="44"/>
                    </a:cubicBezTo>
                    <a:cubicBezTo>
                      <a:pt x="335" y="44"/>
                      <a:pt x="335" y="44"/>
                      <a:pt x="335" y="44"/>
                    </a:cubicBezTo>
                    <a:close/>
                    <a:moveTo>
                      <a:pt x="363" y="70"/>
                    </a:moveTo>
                    <a:cubicBezTo>
                      <a:pt x="364" y="71"/>
                      <a:pt x="364" y="71"/>
                      <a:pt x="364" y="71"/>
                    </a:cubicBezTo>
                    <a:cubicBezTo>
                      <a:pt x="365" y="71"/>
                      <a:pt x="365" y="71"/>
                      <a:pt x="365" y="71"/>
                    </a:cubicBezTo>
                    <a:cubicBezTo>
                      <a:pt x="365" y="71"/>
                      <a:pt x="365" y="71"/>
                      <a:pt x="365" y="71"/>
                    </a:cubicBezTo>
                    <a:cubicBezTo>
                      <a:pt x="366" y="70"/>
                      <a:pt x="366" y="70"/>
                      <a:pt x="366" y="70"/>
                    </a:cubicBezTo>
                    <a:cubicBezTo>
                      <a:pt x="366" y="70"/>
                      <a:pt x="366" y="70"/>
                      <a:pt x="366" y="70"/>
                    </a:cubicBezTo>
                    <a:cubicBezTo>
                      <a:pt x="366" y="69"/>
                      <a:pt x="366" y="69"/>
                      <a:pt x="366" y="69"/>
                    </a:cubicBezTo>
                    <a:cubicBezTo>
                      <a:pt x="365" y="68"/>
                      <a:pt x="365" y="68"/>
                      <a:pt x="365" y="68"/>
                    </a:cubicBezTo>
                    <a:cubicBezTo>
                      <a:pt x="365" y="69"/>
                      <a:pt x="365" y="69"/>
                      <a:pt x="365" y="69"/>
                    </a:cubicBezTo>
                    <a:cubicBezTo>
                      <a:pt x="365" y="69"/>
                      <a:pt x="365" y="69"/>
                      <a:pt x="365" y="69"/>
                    </a:cubicBezTo>
                    <a:cubicBezTo>
                      <a:pt x="364" y="70"/>
                      <a:pt x="364" y="70"/>
                      <a:pt x="364" y="70"/>
                    </a:cubicBezTo>
                    <a:cubicBezTo>
                      <a:pt x="364" y="70"/>
                      <a:pt x="363" y="70"/>
                      <a:pt x="363" y="70"/>
                    </a:cubicBezTo>
                    <a:close/>
                    <a:moveTo>
                      <a:pt x="462" y="63"/>
                    </a:moveTo>
                    <a:cubicBezTo>
                      <a:pt x="462" y="63"/>
                      <a:pt x="462" y="63"/>
                      <a:pt x="462" y="63"/>
                    </a:cubicBezTo>
                    <a:cubicBezTo>
                      <a:pt x="463" y="62"/>
                      <a:pt x="463" y="62"/>
                      <a:pt x="463" y="62"/>
                    </a:cubicBezTo>
                    <a:cubicBezTo>
                      <a:pt x="462" y="62"/>
                      <a:pt x="462" y="62"/>
                      <a:pt x="462" y="62"/>
                    </a:cubicBezTo>
                    <a:cubicBezTo>
                      <a:pt x="462" y="62"/>
                      <a:pt x="462" y="62"/>
                      <a:pt x="462" y="62"/>
                    </a:cubicBezTo>
                    <a:cubicBezTo>
                      <a:pt x="462" y="62"/>
                      <a:pt x="462" y="62"/>
                      <a:pt x="462" y="62"/>
                    </a:cubicBezTo>
                    <a:cubicBezTo>
                      <a:pt x="462" y="63"/>
                      <a:pt x="462" y="63"/>
                      <a:pt x="462" y="63"/>
                    </a:cubicBezTo>
                    <a:close/>
                    <a:moveTo>
                      <a:pt x="461" y="64"/>
                    </a:moveTo>
                    <a:cubicBezTo>
                      <a:pt x="462" y="64"/>
                      <a:pt x="462" y="64"/>
                      <a:pt x="462" y="64"/>
                    </a:cubicBezTo>
                    <a:cubicBezTo>
                      <a:pt x="462" y="63"/>
                      <a:pt x="462" y="63"/>
                      <a:pt x="462" y="63"/>
                    </a:cubicBezTo>
                    <a:cubicBezTo>
                      <a:pt x="461" y="62"/>
                      <a:pt x="461" y="62"/>
                      <a:pt x="461" y="62"/>
                    </a:cubicBezTo>
                    <a:cubicBezTo>
                      <a:pt x="461" y="62"/>
                      <a:pt x="461" y="62"/>
                      <a:pt x="461" y="62"/>
                    </a:cubicBezTo>
                    <a:cubicBezTo>
                      <a:pt x="461" y="63"/>
                      <a:pt x="461" y="63"/>
                      <a:pt x="461" y="63"/>
                    </a:cubicBezTo>
                    <a:cubicBezTo>
                      <a:pt x="461" y="64"/>
                      <a:pt x="461" y="64"/>
                      <a:pt x="461" y="64"/>
                    </a:cubicBezTo>
                    <a:close/>
                    <a:moveTo>
                      <a:pt x="461" y="64"/>
                    </a:moveTo>
                    <a:cubicBezTo>
                      <a:pt x="461" y="65"/>
                      <a:pt x="461" y="65"/>
                      <a:pt x="461" y="65"/>
                    </a:cubicBezTo>
                    <a:cubicBezTo>
                      <a:pt x="462" y="66"/>
                      <a:pt x="462" y="66"/>
                      <a:pt x="462" y="66"/>
                    </a:cubicBezTo>
                    <a:cubicBezTo>
                      <a:pt x="462" y="65"/>
                      <a:pt x="462" y="65"/>
                      <a:pt x="462" y="65"/>
                    </a:cubicBezTo>
                    <a:cubicBezTo>
                      <a:pt x="462" y="64"/>
                      <a:pt x="462" y="64"/>
                      <a:pt x="462" y="64"/>
                    </a:cubicBezTo>
                    <a:cubicBezTo>
                      <a:pt x="461" y="64"/>
                      <a:pt x="461" y="64"/>
                      <a:pt x="461" y="64"/>
                    </a:cubicBezTo>
                    <a:cubicBezTo>
                      <a:pt x="461" y="64"/>
                      <a:pt x="461" y="64"/>
                      <a:pt x="461" y="64"/>
                    </a:cubicBezTo>
                    <a:cubicBezTo>
                      <a:pt x="461" y="64"/>
                      <a:pt x="461" y="64"/>
                      <a:pt x="461" y="64"/>
                    </a:cubicBezTo>
                    <a:close/>
                    <a:moveTo>
                      <a:pt x="458" y="63"/>
                    </a:moveTo>
                    <a:cubicBezTo>
                      <a:pt x="459" y="64"/>
                      <a:pt x="459" y="64"/>
                      <a:pt x="459" y="64"/>
                    </a:cubicBezTo>
                    <a:cubicBezTo>
                      <a:pt x="460" y="65"/>
                      <a:pt x="460" y="65"/>
                      <a:pt x="460" y="65"/>
                    </a:cubicBezTo>
                    <a:cubicBezTo>
                      <a:pt x="460" y="64"/>
                      <a:pt x="460" y="64"/>
                      <a:pt x="460" y="64"/>
                    </a:cubicBezTo>
                    <a:cubicBezTo>
                      <a:pt x="460" y="64"/>
                      <a:pt x="460" y="64"/>
                      <a:pt x="460" y="64"/>
                    </a:cubicBezTo>
                    <a:cubicBezTo>
                      <a:pt x="460" y="63"/>
                      <a:pt x="460" y="63"/>
                      <a:pt x="460" y="63"/>
                    </a:cubicBezTo>
                    <a:cubicBezTo>
                      <a:pt x="459" y="63"/>
                      <a:pt x="459" y="63"/>
                      <a:pt x="459" y="63"/>
                    </a:cubicBezTo>
                    <a:cubicBezTo>
                      <a:pt x="459" y="63"/>
                      <a:pt x="459" y="63"/>
                      <a:pt x="459" y="63"/>
                    </a:cubicBezTo>
                    <a:cubicBezTo>
                      <a:pt x="458" y="63"/>
                      <a:pt x="458" y="63"/>
                      <a:pt x="458" y="63"/>
                    </a:cubicBezTo>
                    <a:close/>
                    <a:moveTo>
                      <a:pt x="483" y="54"/>
                    </a:moveTo>
                    <a:cubicBezTo>
                      <a:pt x="484" y="55"/>
                      <a:pt x="484" y="55"/>
                      <a:pt x="484" y="55"/>
                    </a:cubicBezTo>
                    <a:cubicBezTo>
                      <a:pt x="485" y="54"/>
                      <a:pt x="485" y="54"/>
                      <a:pt x="485" y="54"/>
                    </a:cubicBezTo>
                    <a:cubicBezTo>
                      <a:pt x="486" y="54"/>
                      <a:pt x="486" y="54"/>
                      <a:pt x="486" y="54"/>
                    </a:cubicBezTo>
                    <a:cubicBezTo>
                      <a:pt x="485" y="53"/>
                      <a:pt x="485" y="53"/>
                      <a:pt x="485" y="53"/>
                    </a:cubicBezTo>
                    <a:cubicBezTo>
                      <a:pt x="485" y="52"/>
                      <a:pt x="485" y="52"/>
                      <a:pt x="485" y="52"/>
                    </a:cubicBezTo>
                    <a:cubicBezTo>
                      <a:pt x="485" y="52"/>
                      <a:pt x="485" y="52"/>
                      <a:pt x="485" y="52"/>
                    </a:cubicBezTo>
                    <a:cubicBezTo>
                      <a:pt x="485" y="51"/>
                      <a:pt x="485" y="51"/>
                      <a:pt x="485" y="51"/>
                    </a:cubicBezTo>
                    <a:cubicBezTo>
                      <a:pt x="484" y="50"/>
                      <a:pt x="484" y="50"/>
                      <a:pt x="484" y="50"/>
                    </a:cubicBezTo>
                    <a:cubicBezTo>
                      <a:pt x="484" y="51"/>
                      <a:pt x="484" y="51"/>
                      <a:pt x="484" y="51"/>
                    </a:cubicBezTo>
                    <a:cubicBezTo>
                      <a:pt x="483" y="51"/>
                      <a:pt x="483" y="51"/>
                      <a:pt x="483" y="51"/>
                    </a:cubicBezTo>
                    <a:cubicBezTo>
                      <a:pt x="482" y="50"/>
                      <a:pt x="482" y="50"/>
                      <a:pt x="482" y="50"/>
                    </a:cubicBezTo>
                    <a:cubicBezTo>
                      <a:pt x="481" y="50"/>
                      <a:pt x="481" y="50"/>
                      <a:pt x="481" y="50"/>
                    </a:cubicBezTo>
                    <a:cubicBezTo>
                      <a:pt x="481" y="51"/>
                      <a:pt x="481" y="51"/>
                      <a:pt x="481" y="51"/>
                    </a:cubicBezTo>
                    <a:cubicBezTo>
                      <a:pt x="480" y="51"/>
                      <a:pt x="480" y="51"/>
                      <a:pt x="480" y="51"/>
                    </a:cubicBezTo>
                    <a:cubicBezTo>
                      <a:pt x="481" y="51"/>
                      <a:pt x="481" y="51"/>
                      <a:pt x="481" y="51"/>
                    </a:cubicBezTo>
                    <a:cubicBezTo>
                      <a:pt x="480" y="51"/>
                      <a:pt x="480" y="51"/>
                      <a:pt x="480" y="51"/>
                    </a:cubicBezTo>
                    <a:cubicBezTo>
                      <a:pt x="480" y="52"/>
                      <a:pt x="480" y="52"/>
                      <a:pt x="480" y="52"/>
                    </a:cubicBezTo>
                    <a:cubicBezTo>
                      <a:pt x="480" y="53"/>
                      <a:pt x="480" y="53"/>
                      <a:pt x="480" y="53"/>
                    </a:cubicBezTo>
                    <a:cubicBezTo>
                      <a:pt x="480" y="53"/>
                      <a:pt x="480" y="53"/>
                      <a:pt x="480" y="53"/>
                    </a:cubicBezTo>
                    <a:cubicBezTo>
                      <a:pt x="481" y="53"/>
                      <a:pt x="481" y="53"/>
                      <a:pt x="481" y="53"/>
                    </a:cubicBezTo>
                    <a:cubicBezTo>
                      <a:pt x="482" y="54"/>
                      <a:pt x="482" y="54"/>
                      <a:pt x="482" y="54"/>
                    </a:cubicBezTo>
                    <a:cubicBezTo>
                      <a:pt x="483" y="54"/>
                      <a:pt x="483" y="54"/>
                      <a:pt x="483" y="54"/>
                    </a:cubicBezTo>
                    <a:close/>
                    <a:moveTo>
                      <a:pt x="489" y="52"/>
                    </a:moveTo>
                    <a:cubicBezTo>
                      <a:pt x="489" y="52"/>
                      <a:pt x="489" y="52"/>
                      <a:pt x="489" y="52"/>
                    </a:cubicBezTo>
                    <a:cubicBezTo>
                      <a:pt x="489" y="51"/>
                      <a:pt x="489" y="51"/>
                      <a:pt x="489" y="51"/>
                    </a:cubicBezTo>
                    <a:cubicBezTo>
                      <a:pt x="489" y="52"/>
                      <a:pt x="489" y="52"/>
                      <a:pt x="489" y="52"/>
                    </a:cubicBezTo>
                    <a:cubicBezTo>
                      <a:pt x="488" y="52"/>
                      <a:pt x="488" y="52"/>
                      <a:pt x="488" y="52"/>
                    </a:cubicBezTo>
                    <a:cubicBezTo>
                      <a:pt x="489" y="52"/>
                      <a:pt x="489" y="52"/>
                      <a:pt x="489" y="52"/>
                    </a:cubicBezTo>
                    <a:close/>
                    <a:moveTo>
                      <a:pt x="495" y="267"/>
                    </a:moveTo>
                    <a:cubicBezTo>
                      <a:pt x="495" y="267"/>
                      <a:pt x="495" y="267"/>
                      <a:pt x="495" y="267"/>
                    </a:cubicBezTo>
                    <a:cubicBezTo>
                      <a:pt x="495" y="266"/>
                      <a:pt x="495" y="266"/>
                      <a:pt x="495" y="266"/>
                    </a:cubicBezTo>
                    <a:cubicBezTo>
                      <a:pt x="494" y="265"/>
                      <a:pt x="494" y="265"/>
                      <a:pt x="494" y="265"/>
                    </a:cubicBezTo>
                    <a:cubicBezTo>
                      <a:pt x="494" y="264"/>
                      <a:pt x="494" y="264"/>
                      <a:pt x="494" y="264"/>
                    </a:cubicBezTo>
                    <a:cubicBezTo>
                      <a:pt x="494" y="263"/>
                      <a:pt x="494" y="263"/>
                      <a:pt x="494" y="263"/>
                    </a:cubicBezTo>
                    <a:cubicBezTo>
                      <a:pt x="495" y="262"/>
                      <a:pt x="495" y="262"/>
                      <a:pt x="495" y="262"/>
                    </a:cubicBezTo>
                    <a:cubicBezTo>
                      <a:pt x="496" y="262"/>
                      <a:pt x="496" y="262"/>
                      <a:pt x="496" y="262"/>
                    </a:cubicBezTo>
                    <a:cubicBezTo>
                      <a:pt x="496" y="263"/>
                      <a:pt x="496" y="263"/>
                      <a:pt x="496" y="263"/>
                    </a:cubicBezTo>
                    <a:cubicBezTo>
                      <a:pt x="496" y="263"/>
                      <a:pt x="496" y="263"/>
                      <a:pt x="496" y="263"/>
                    </a:cubicBezTo>
                    <a:cubicBezTo>
                      <a:pt x="498" y="263"/>
                      <a:pt x="498" y="263"/>
                      <a:pt x="498" y="263"/>
                    </a:cubicBezTo>
                    <a:cubicBezTo>
                      <a:pt x="498" y="263"/>
                      <a:pt x="498" y="263"/>
                      <a:pt x="498" y="263"/>
                    </a:cubicBezTo>
                    <a:cubicBezTo>
                      <a:pt x="498" y="263"/>
                      <a:pt x="498" y="263"/>
                      <a:pt x="498" y="263"/>
                    </a:cubicBezTo>
                    <a:cubicBezTo>
                      <a:pt x="499" y="263"/>
                      <a:pt x="499" y="263"/>
                      <a:pt x="499" y="263"/>
                    </a:cubicBezTo>
                    <a:cubicBezTo>
                      <a:pt x="498" y="263"/>
                      <a:pt x="498" y="263"/>
                      <a:pt x="498" y="263"/>
                    </a:cubicBezTo>
                    <a:cubicBezTo>
                      <a:pt x="498" y="264"/>
                      <a:pt x="498" y="264"/>
                      <a:pt x="498" y="264"/>
                    </a:cubicBezTo>
                    <a:cubicBezTo>
                      <a:pt x="499" y="265"/>
                      <a:pt x="499" y="265"/>
                      <a:pt x="499" y="265"/>
                    </a:cubicBezTo>
                    <a:cubicBezTo>
                      <a:pt x="500" y="265"/>
                      <a:pt x="500" y="265"/>
                      <a:pt x="500" y="265"/>
                    </a:cubicBezTo>
                    <a:cubicBezTo>
                      <a:pt x="500" y="266"/>
                      <a:pt x="500" y="266"/>
                      <a:pt x="500" y="266"/>
                    </a:cubicBezTo>
                    <a:cubicBezTo>
                      <a:pt x="500" y="265"/>
                      <a:pt x="500" y="265"/>
                      <a:pt x="500" y="265"/>
                    </a:cubicBezTo>
                    <a:cubicBezTo>
                      <a:pt x="500" y="265"/>
                      <a:pt x="500" y="265"/>
                      <a:pt x="500" y="265"/>
                    </a:cubicBezTo>
                    <a:cubicBezTo>
                      <a:pt x="500" y="264"/>
                      <a:pt x="500" y="264"/>
                      <a:pt x="500" y="264"/>
                    </a:cubicBezTo>
                    <a:cubicBezTo>
                      <a:pt x="500" y="263"/>
                      <a:pt x="500" y="263"/>
                      <a:pt x="500" y="263"/>
                    </a:cubicBezTo>
                    <a:cubicBezTo>
                      <a:pt x="499" y="263"/>
                      <a:pt x="499" y="263"/>
                      <a:pt x="499" y="263"/>
                    </a:cubicBezTo>
                    <a:cubicBezTo>
                      <a:pt x="499" y="261"/>
                      <a:pt x="499" y="261"/>
                      <a:pt x="499" y="261"/>
                    </a:cubicBezTo>
                    <a:cubicBezTo>
                      <a:pt x="499" y="261"/>
                      <a:pt x="499" y="261"/>
                      <a:pt x="499" y="261"/>
                    </a:cubicBezTo>
                    <a:cubicBezTo>
                      <a:pt x="498" y="261"/>
                      <a:pt x="498" y="261"/>
                      <a:pt x="498" y="261"/>
                    </a:cubicBezTo>
                    <a:cubicBezTo>
                      <a:pt x="497" y="261"/>
                      <a:pt x="497" y="261"/>
                      <a:pt x="497" y="261"/>
                    </a:cubicBezTo>
                    <a:cubicBezTo>
                      <a:pt x="496" y="260"/>
                      <a:pt x="496" y="260"/>
                      <a:pt x="496" y="260"/>
                    </a:cubicBezTo>
                    <a:cubicBezTo>
                      <a:pt x="496" y="259"/>
                      <a:pt x="496" y="259"/>
                      <a:pt x="496" y="259"/>
                    </a:cubicBezTo>
                    <a:cubicBezTo>
                      <a:pt x="495" y="258"/>
                      <a:pt x="495" y="258"/>
                      <a:pt x="495" y="258"/>
                    </a:cubicBezTo>
                    <a:cubicBezTo>
                      <a:pt x="494" y="257"/>
                      <a:pt x="494" y="257"/>
                      <a:pt x="494" y="257"/>
                    </a:cubicBezTo>
                    <a:cubicBezTo>
                      <a:pt x="494" y="257"/>
                      <a:pt x="494" y="257"/>
                      <a:pt x="494" y="257"/>
                    </a:cubicBezTo>
                    <a:cubicBezTo>
                      <a:pt x="493" y="256"/>
                      <a:pt x="493" y="256"/>
                      <a:pt x="493" y="256"/>
                    </a:cubicBezTo>
                    <a:cubicBezTo>
                      <a:pt x="493" y="255"/>
                      <a:pt x="493" y="255"/>
                      <a:pt x="493" y="255"/>
                    </a:cubicBezTo>
                    <a:cubicBezTo>
                      <a:pt x="492" y="254"/>
                      <a:pt x="492" y="254"/>
                      <a:pt x="492" y="254"/>
                    </a:cubicBezTo>
                    <a:cubicBezTo>
                      <a:pt x="492" y="253"/>
                      <a:pt x="492" y="253"/>
                      <a:pt x="492" y="253"/>
                    </a:cubicBezTo>
                    <a:cubicBezTo>
                      <a:pt x="492" y="252"/>
                      <a:pt x="492" y="252"/>
                      <a:pt x="492" y="252"/>
                    </a:cubicBezTo>
                    <a:cubicBezTo>
                      <a:pt x="491" y="250"/>
                      <a:pt x="491" y="250"/>
                      <a:pt x="491" y="250"/>
                    </a:cubicBezTo>
                    <a:cubicBezTo>
                      <a:pt x="491" y="249"/>
                      <a:pt x="491" y="249"/>
                      <a:pt x="491" y="249"/>
                    </a:cubicBezTo>
                    <a:cubicBezTo>
                      <a:pt x="491" y="248"/>
                      <a:pt x="491" y="248"/>
                      <a:pt x="491" y="248"/>
                    </a:cubicBezTo>
                    <a:cubicBezTo>
                      <a:pt x="491" y="247"/>
                      <a:pt x="491" y="247"/>
                      <a:pt x="491" y="247"/>
                    </a:cubicBezTo>
                    <a:cubicBezTo>
                      <a:pt x="490" y="246"/>
                      <a:pt x="490" y="246"/>
                      <a:pt x="490" y="246"/>
                    </a:cubicBezTo>
                    <a:cubicBezTo>
                      <a:pt x="491" y="246"/>
                      <a:pt x="491" y="246"/>
                      <a:pt x="491" y="246"/>
                    </a:cubicBezTo>
                    <a:cubicBezTo>
                      <a:pt x="491" y="245"/>
                      <a:pt x="491" y="245"/>
                      <a:pt x="491" y="245"/>
                    </a:cubicBezTo>
                    <a:cubicBezTo>
                      <a:pt x="491" y="245"/>
                      <a:pt x="491" y="245"/>
                      <a:pt x="491" y="245"/>
                    </a:cubicBezTo>
                    <a:cubicBezTo>
                      <a:pt x="491" y="245"/>
                      <a:pt x="491" y="245"/>
                      <a:pt x="491" y="245"/>
                    </a:cubicBezTo>
                    <a:cubicBezTo>
                      <a:pt x="492" y="245"/>
                      <a:pt x="492" y="245"/>
                      <a:pt x="492" y="245"/>
                    </a:cubicBezTo>
                    <a:cubicBezTo>
                      <a:pt x="493" y="245"/>
                      <a:pt x="493" y="245"/>
                      <a:pt x="493" y="245"/>
                    </a:cubicBezTo>
                    <a:cubicBezTo>
                      <a:pt x="494" y="245"/>
                      <a:pt x="494" y="245"/>
                      <a:pt x="494" y="245"/>
                    </a:cubicBezTo>
                    <a:cubicBezTo>
                      <a:pt x="495" y="245"/>
                      <a:pt x="495" y="245"/>
                      <a:pt x="495" y="245"/>
                    </a:cubicBezTo>
                    <a:cubicBezTo>
                      <a:pt x="495" y="246"/>
                      <a:pt x="495" y="246"/>
                      <a:pt x="495" y="246"/>
                    </a:cubicBezTo>
                    <a:cubicBezTo>
                      <a:pt x="496" y="247"/>
                      <a:pt x="496" y="247"/>
                      <a:pt x="496" y="247"/>
                    </a:cubicBezTo>
                    <a:cubicBezTo>
                      <a:pt x="497" y="247"/>
                      <a:pt x="497" y="247"/>
                      <a:pt x="497" y="247"/>
                    </a:cubicBezTo>
                    <a:cubicBezTo>
                      <a:pt x="498" y="248"/>
                      <a:pt x="498" y="248"/>
                      <a:pt x="498" y="248"/>
                    </a:cubicBezTo>
                    <a:cubicBezTo>
                      <a:pt x="499" y="248"/>
                      <a:pt x="499" y="248"/>
                      <a:pt x="499" y="248"/>
                    </a:cubicBezTo>
                    <a:cubicBezTo>
                      <a:pt x="498" y="247"/>
                      <a:pt x="498" y="247"/>
                      <a:pt x="498" y="247"/>
                    </a:cubicBezTo>
                    <a:cubicBezTo>
                      <a:pt x="497" y="246"/>
                      <a:pt x="497" y="246"/>
                      <a:pt x="497" y="246"/>
                    </a:cubicBezTo>
                    <a:cubicBezTo>
                      <a:pt x="496" y="246"/>
                      <a:pt x="496" y="246"/>
                      <a:pt x="496" y="246"/>
                    </a:cubicBezTo>
                    <a:cubicBezTo>
                      <a:pt x="495" y="244"/>
                      <a:pt x="495" y="244"/>
                      <a:pt x="495" y="244"/>
                    </a:cubicBezTo>
                    <a:cubicBezTo>
                      <a:pt x="494" y="243"/>
                      <a:pt x="494" y="243"/>
                      <a:pt x="494" y="243"/>
                    </a:cubicBezTo>
                    <a:cubicBezTo>
                      <a:pt x="494" y="243"/>
                      <a:pt x="494" y="243"/>
                      <a:pt x="494" y="243"/>
                    </a:cubicBezTo>
                    <a:cubicBezTo>
                      <a:pt x="494" y="243"/>
                      <a:pt x="494" y="243"/>
                      <a:pt x="494" y="243"/>
                    </a:cubicBezTo>
                    <a:cubicBezTo>
                      <a:pt x="493" y="241"/>
                      <a:pt x="493" y="241"/>
                      <a:pt x="493" y="241"/>
                    </a:cubicBezTo>
                    <a:cubicBezTo>
                      <a:pt x="493" y="240"/>
                      <a:pt x="493" y="240"/>
                      <a:pt x="493" y="240"/>
                    </a:cubicBezTo>
                    <a:cubicBezTo>
                      <a:pt x="492" y="240"/>
                      <a:pt x="492" y="240"/>
                      <a:pt x="492" y="240"/>
                    </a:cubicBezTo>
                    <a:cubicBezTo>
                      <a:pt x="492" y="239"/>
                      <a:pt x="492" y="239"/>
                      <a:pt x="492" y="239"/>
                    </a:cubicBezTo>
                    <a:cubicBezTo>
                      <a:pt x="491" y="238"/>
                      <a:pt x="491" y="238"/>
                      <a:pt x="491" y="238"/>
                    </a:cubicBezTo>
                    <a:cubicBezTo>
                      <a:pt x="489" y="236"/>
                      <a:pt x="489" y="236"/>
                      <a:pt x="489" y="236"/>
                    </a:cubicBezTo>
                    <a:cubicBezTo>
                      <a:pt x="489" y="235"/>
                      <a:pt x="489" y="235"/>
                      <a:pt x="489" y="235"/>
                    </a:cubicBezTo>
                    <a:cubicBezTo>
                      <a:pt x="488" y="233"/>
                      <a:pt x="488" y="233"/>
                      <a:pt x="488" y="233"/>
                    </a:cubicBezTo>
                    <a:cubicBezTo>
                      <a:pt x="487" y="232"/>
                      <a:pt x="487" y="232"/>
                      <a:pt x="487" y="232"/>
                    </a:cubicBezTo>
                    <a:cubicBezTo>
                      <a:pt x="486" y="231"/>
                      <a:pt x="486" y="231"/>
                      <a:pt x="486" y="231"/>
                    </a:cubicBezTo>
                    <a:cubicBezTo>
                      <a:pt x="486" y="230"/>
                      <a:pt x="486" y="230"/>
                      <a:pt x="486" y="230"/>
                    </a:cubicBezTo>
                    <a:cubicBezTo>
                      <a:pt x="486" y="230"/>
                      <a:pt x="486" y="230"/>
                      <a:pt x="486" y="230"/>
                    </a:cubicBezTo>
                    <a:cubicBezTo>
                      <a:pt x="485" y="229"/>
                      <a:pt x="485" y="229"/>
                      <a:pt x="485" y="229"/>
                    </a:cubicBezTo>
                    <a:cubicBezTo>
                      <a:pt x="485" y="230"/>
                      <a:pt x="485" y="230"/>
                      <a:pt x="485" y="230"/>
                    </a:cubicBezTo>
                    <a:cubicBezTo>
                      <a:pt x="485" y="230"/>
                      <a:pt x="485" y="230"/>
                      <a:pt x="485" y="230"/>
                    </a:cubicBezTo>
                    <a:cubicBezTo>
                      <a:pt x="484" y="229"/>
                      <a:pt x="484" y="229"/>
                      <a:pt x="484" y="229"/>
                    </a:cubicBezTo>
                    <a:cubicBezTo>
                      <a:pt x="485" y="229"/>
                      <a:pt x="485" y="229"/>
                      <a:pt x="485" y="229"/>
                    </a:cubicBezTo>
                    <a:cubicBezTo>
                      <a:pt x="484" y="228"/>
                      <a:pt x="484" y="228"/>
                      <a:pt x="484" y="228"/>
                    </a:cubicBezTo>
                    <a:cubicBezTo>
                      <a:pt x="483" y="228"/>
                      <a:pt x="483" y="228"/>
                      <a:pt x="483" y="228"/>
                    </a:cubicBezTo>
                    <a:cubicBezTo>
                      <a:pt x="483" y="227"/>
                      <a:pt x="483" y="227"/>
                      <a:pt x="483" y="227"/>
                    </a:cubicBezTo>
                    <a:cubicBezTo>
                      <a:pt x="482" y="226"/>
                      <a:pt x="482" y="226"/>
                      <a:pt x="482" y="226"/>
                    </a:cubicBezTo>
                    <a:cubicBezTo>
                      <a:pt x="482" y="225"/>
                      <a:pt x="482" y="225"/>
                      <a:pt x="482" y="225"/>
                    </a:cubicBezTo>
                    <a:cubicBezTo>
                      <a:pt x="482" y="224"/>
                      <a:pt x="482" y="224"/>
                      <a:pt x="482" y="224"/>
                    </a:cubicBezTo>
                    <a:cubicBezTo>
                      <a:pt x="482" y="224"/>
                      <a:pt x="482" y="224"/>
                      <a:pt x="482" y="224"/>
                    </a:cubicBezTo>
                    <a:cubicBezTo>
                      <a:pt x="482" y="224"/>
                      <a:pt x="482" y="224"/>
                      <a:pt x="482" y="224"/>
                    </a:cubicBezTo>
                    <a:cubicBezTo>
                      <a:pt x="482" y="223"/>
                      <a:pt x="482" y="223"/>
                      <a:pt x="482" y="223"/>
                    </a:cubicBezTo>
                    <a:cubicBezTo>
                      <a:pt x="482" y="221"/>
                      <a:pt x="482" y="221"/>
                      <a:pt x="482" y="221"/>
                    </a:cubicBezTo>
                    <a:cubicBezTo>
                      <a:pt x="481" y="220"/>
                      <a:pt x="481" y="220"/>
                      <a:pt x="481" y="220"/>
                    </a:cubicBezTo>
                    <a:cubicBezTo>
                      <a:pt x="480" y="220"/>
                      <a:pt x="480" y="220"/>
                      <a:pt x="480" y="220"/>
                    </a:cubicBezTo>
                    <a:cubicBezTo>
                      <a:pt x="480" y="219"/>
                      <a:pt x="480" y="219"/>
                      <a:pt x="480" y="219"/>
                    </a:cubicBezTo>
                    <a:cubicBezTo>
                      <a:pt x="479" y="219"/>
                      <a:pt x="479" y="219"/>
                      <a:pt x="479" y="219"/>
                    </a:cubicBezTo>
                    <a:cubicBezTo>
                      <a:pt x="479" y="218"/>
                      <a:pt x="479" y="218"/>
                      <a:pt x="479" y="218"/>
                    </a:cubicBezTo>
                    <a:cubicBezTo>
                      <a:pt x="479" y="218"/>
                      <a:pt x="479" y="218"/>
                      <a:pt x="479" y="218"/>
                    </a:cubicBezTo>
                    <a:cubicBezTo>
                      <a:pt x="479" y="218"/>
                      <a:pt x="479" y="218"/>
                      <a:pt x="479" y="218"/>
                    </a:cubicBezTo>
                    <a:cubicBezTo>
                      <a:pt x="480" y="218"/>
                      <a:pt x="480" y="218"/>
                      <a:pt x="480" y="218"/>
                    </a:cubicBezTo>
                    <a:cubicBezTo>
                      <a:pt x="481" y="219"/>
                      <a:pt x="481" y="219"/>
                      <a:pt x="481" y="219"/>
                    </a:cubicBezTo>
                    <a:cubicBezTo>
                      <a:pt x="481" y="218"/>
                      <a:pt x="481" y="218"/>
                      <a:pt x="481" y="218"/>
                    </a:cubicBezTo>
                    <a:cubicBezTo>
                      <a:pt x="480" y="217"/>
                      <a:pt x="480" y="217"/>
                      <a:pt x="480" y="217"/>
                    </a:cubicBezTo>
                    <a:cubicBezTo>
                      <a:pt x="479" y="216"/>
                      <a:pt x="479" y="216"/>
                      <a:pt x="479" y="216"/>
                    </a:cubicBezTo>
                    <a:cubicBezTo>
                      <a:pt x="478" y="216"/>
                      <a:pt x="478" y="216"/>
                      <a:pt x="478" y="216"/>
                    </a:cubicBezTo>
                    <a:cubicBezTo>
                      <a:pt x="478" y="215"/>
                      <a:pt x="478" y="215"/>
                      <a:pt x="478" y="215"/>
                    </a:cubicBezTo>
                    <a:cubicBezTo>
                      <a:pt x="476" y="214"/>
                      <a:pt x="476" y="214"/>
                      <a:pt x="476" y="214"/>
                    </a:cubicBezTo>
                    <a:cubicBezTo>
                      <a:pt x="476" y="213"/>
                      <a:pt x="476" y="213"/>
                      <a:pt x="476" y="213"/>
                    </a:cubicBezTo>
                    <a:cubicBezTo>
                      <a:pt x="476" y="212"/>
                      <a:pt x="476" y="212"/>
                      <a:pt x="476" y="212"/>
                    </a:cubicBezTo>
                    <a:cubicBezTo>
                      <a:pt x="475" y="211"/>
                      <a:pt x="475" y="211"/>
                      <a:pt x="475" y="211"/>
                    </a:cubicBezTo>
                    <a:cubicBezTo>
                      <a:pt x="474" y="211"/>
                      <a:pt x="474" y="211"/>
                      <a:pt x="474" y="211"/>
                    </a:cubicBezTo>
                    <a:cubicBezTo>
                      <a:pt x="473" y="210"/>
                      <a:pt x="473" y="210"/>
                      <a:pt x="473" y="210"/>
                    </a:cubicBezTo>
                    <a:cubicBezTo>
                      <a:pt x="473" y="209"/>
                      <a:pt x="473" y="209"/>
                      <a:pt x="473" y="209"/>
                    </a:cubicBezTo>
                    <a:cubicBezTo>
                      <a:pt x="473" y="210"/>
                      <a:pt x="473" y="210"/>
                      <a:pt x="473" y="210"/>
                    </a:cubicBezTo>
                    <a:cubicBezTo>
                      <a:pt x="473" y="210"/>
                      <a:pt x="473" y="210"/>
                      <a:pt x="473" y="210"/>
                    </a:cubicBezTo>
                    <a:cubicBezTo>
                      <a:pt x="473" y="211"/>
                      <a:pt x="473" y="211"/>
                      <a:pt x="473" y="211"/>
                    </a:cubicBezTo>
                    <a:cubicBezTo>
                      <a:pt x="472" y="211"/>
                      <a:pt x="472" y="211"/>
                      <a:pt x="472" y="211"/>
                    </a:cubicBezTo>
                    <a:cubicBezTo>
                      <a:pt x="472" y="211"/>
                      <a:pt x="472" y="211"/>
                      <a:pt x="472" y="211"/>
                    </a:cubicBezTo>
                    <a:cubicBezTo>
                      <a:pt x="471" y="211"/>
                      <a:pt x="471" y="211"/>
                      <a:pt x="471" y="211"/>
                    </a:cubicBezTo>
                    <a:cubicBezTo>
                      <a:pt x="472" y="212"/>
                      <a:pt x="472" y="212"/>
                      <a:pt x="472" y="212"/>
                    </a:cubicBezTo>
                    <a:cubicBezTo>
                      <a:pt x="474" y="212"/>
                      <a:pt x="474" y="212"/>
                      <a:pt x="474" y="212"/>
                    </a:cubicBezTo>
                    <a:cubicBezTo>
                      <a:pt x="474" y="213"/>
                      <a:pt x="474" y="213"/>
                      <a:pt x="474" y="213"/>
                    </a:cubicBezTo>
                    <a:cubicBezTo>
                      <a:pt x="474" y="214"/>
                      <a:pt x="474" y="214"/>
                      <a:pt x="474" y="214"/>
                    </a:cubicBezTo>
                    <a:cubicBezTo>
                      <a:pt x="474" y="214"/>
                      <a:pt x="474" y="214"/>
                      <a:pt x="474" y="214"/>
                    </a:cubicBezTo>
                    <a:cubicBezTo>
                      <a:pt x="475" y="214"/>
                      <a:pt x="475" y="214"/>
                      <a:pt x="475" y="214"/>
                    </a:cubicBezTo>
                    <a:cubicBezTo>
                      <a:pt x="475" y="214"/>
                      <a:pt x="475" y="214"/>
                      <a:pt x="475" y="214"/>
                    </a:cubicBezTo>
                    <a:cubicBezTo>
                      <a:pt x="475" y="215"/>
                      <a:pt x="475" y="215"/>
                      <a:pt x="475" y="215"/>
                    </a:cubicBezTo>
                    <a:cubicBezTo>
                      <a:pt x="474" y="215"/>
                      <a:pt x="474" y="215"/>
                      <a:pt x="474" y="215"/>
                    </a:cubicBezTo>
                    <a:cubicBezTo>
                      <a:pt x="474" y="215"/>
                      <a:pt x="474" y="215"/>
                      <a:pt x="474" y="215"/>
                    </a:cubicBezTo>
                    <a:cubicBezTo>
                      <a:pt x="475" y="215"/>
                      <a:pt x="475" y="215"/>
                      <a:pt x="475" y="215"/>
                    </a:cubicBezTo>
                    <a:cubicBezTo>
                      <a:pt x="475" y="216"/>
                      <a:pt x="475" y="216"/>
                      <a:pt x="475" y="216"/>
                    </a:cubicBezTo>
                    <a:cubicBezTo>
                      <a:pt x="475" y="216"/>
                      <a:pt x="475" y="216"/>
                      <a:pt x="475" y="216"/>
                    </a:cubicBezTo>
                    <a:cubicBezTo>
                      <a:pt x="474" y="216"/>
                      <a:pt x="474" y="216"/>
                      <a:pt x="474" y="216"/>
                    </a:cubicBezTo>
                    <a:cubicBezTo>
                      <a:pt x="473" y="216"/>
                      <a:pt x="473" y="216"/>
                      <a:pt x="473" y="216"/>
                    </a:cubicBezTo>
                    <a:cubicBezTo>
                      <a:pt x="473" y="216"/>
                      <a:pt x="473" y="216"/>
                      <a:pt x="473" y="216"/>
                    </a:cubicBezTo>
                    <a:cubicBezTo>
                      <a:pt x="472" y="217"/>
                      <a:pt x="472" y="217"/>
                      <a:pt x="472" y="217"/>
                    </a:cubicBezTo>
                    <a:cubicBezTo>
                      <a:pt x="473" y="218"/>
                      <a:pt x="473" y="218"/>
                      <a:pt x="473" y="218"/>
                    </a:cubicBezTo>
                    <a:cubicBezTo>
                      <a:pt x="473" y="219"/>
                      <a:pt x="473" y="219"/>
                      <a:pt x="473" y="219"/>
                    </a:cubicBezTo>
                    <a:cubicBezTo>
                      <a:pt x="474" y="220"/>
                      <a:pt x="474" y="220"/>
                      <a:pt x="474" y="220"/>
                    </a:cubicBezTo>
                    <a:cubicBezTo>
                      <a:pt x="475" y="221"/>
                      <a:pt x="475" y="221"/>
                      <a:pt x="475" y="221"/>
                    </a:cubicBezTo>
                    <a:cubicBezTo>
                      <a:pt x="475" y="223"/>
                      <a:pt x="475" y="223"/>
                      <a:pt x="475" y="223"/>
                    </a:cubicBezTo>
                    <a:cubicBezTo>
                      <a:pt x="475" y="223"/>
                      <a:pt x="475" y="223"/>
                      <a:pt x="475" y="223"/>
                    </a:cubicBezTo>
                    <a:cubicBezTo>
                      <a:pt x="476" y="225"/>
                      <a:pt x="476" y="225"/>
                      <a:pt x="476" y="225"/>
                    </a:cubicBezTo>
                    <a:cubicBezTo>
                      <a:pt x="476" y="227"/>
                      <a:pt x="476" y="227"/>
                      <a:pt x="476" y="227"/>
                    </a:cubicBezTo>
                    <a:cubicBezTo>
                      <a:pt x="477" y="228"/>
                      <a:pt x="477" y="228"/>
                      <a:pt x="477" y="228"/>
                    </a:cubicBezTo>
                    <a:cubicBezTo>
                      <a:pt x="478" y="228"/>
                      <a:pt x="478" y="228"/>
                      <a:pt x="478" y="228"/>
                    </a:cubicBezTo>
                    <a:cubicBezTo>
                      <a:pt x="478" y="229"/>
                      <a:pt x="478" y="229"/>
                      <a:pt x="478" y="229"/>
                    </a:cubicBezTo>
                    <a:cubicBezTo>
                      <a:pt x="478" y="229"/>
                      <a:pt x="478" y="229"/>
                      <a:pt x="478" y="229"/>
                    </a:cubicBezTo>
                    <a:cubicBezTo>
                      <a:pt x="480" y="231"/>
                      <a:pt x="480" y="231"/>
                      <a:pt x="480" y="231"/>
                    </a:cubicBezTo>
                    <a:cubicBezTo>
                      <a:pt x="480" y="231"/>
                      <a:pt x="480" y="231"/>
                      <a:pt x="480" y="231"/>
                    </a:cubicBezTo>
                    <a:cubicBezTo>
                      <a:pt x="481" y="232"/>
                      <a:pt x="481" y="232"/>
                      <a:pt x="481" y="232"/>
                    </a:cubicBezTo>
                    <a:cubicBezTo>
                      <a:pt x="482" y="234"/>
                      <a:pt x="482" y="234"/>
                      <a:pt x="482" y="234"/>
                    </a:cubicBezTo>
                    <a:cubicBezTo>
                      <a:pt x="482" y="235"/>
                      <a:pt x="482" y="235"/>
                      <a:pt x="482" y="235"/>
                    </a:cubicBezTo>
                    <a:cubicBezTo>
                      <a:pt x="482" y="236"/>
                      <a:pt x="482" y="236"/>
                      <a:pt x="482" y="236"/>
                    </a:cubicBezTo>
                    <a:cubicBezTo>
                      <a:pt x="482" y="237"/>
                      <a:pt x="482" y="237"/>
                      <a:pt x="482" y="237"/>
                    </a:cubicBezTo>
                    <a:cubicBezTo>
                      <a:pt x="483" y="237"/>
                      <a:pt x="483" y="237"/>
                      <a:pt x="483" y="237"/>
                    </a:cubicBezTo>
                    <a:cubicBezTo>
                      <a:pt x="484" y="238"/>
                      <a:pt x="484" y="238"/>
                      <a:pt x="484" y="238"/>
                    </a:cubicBezTo>
                    <a:cubicBezTo>
                      <a:pt x="484" y="238"/>
                      <a:pt x="484" y="238"/>
                      <a:pt x="484" y="238"/>
                    </a:cubicBezTo>
                    <a:cubicBezTo>
                      <a:pt x="484" y="239"/>
                      <a:pt x="484" y="239"/>
                      <a:pt x="484" y="239"/>
                    </a:cubicBezTo>
                    <a:cubicBezTo>
                      <a:pt x="485" y="240"/>
                      <a:pt x="485" y="240"/>
                      <a:pt x="485" y="240"/>
                    </a:cubicBezTo>
                    <a:cubicBezTo>
                      <a:pt x="485" y="241"/>
                      <a:pt x="485" y="241"/>
                      <a:pt x="485" y="241"/>
                    </a:cubicBezTo>
                    <a:cubicBezTo>
                      <a:pt x="485" y="242"/>
                      <a:pt x="485" y="242"/>
                      <a:pt x="485" y="242"/>
                    </a:cubicBezTo>
                    <a:cubicBezTo>
                      <a:pt x="486" y="244"/>
                      <a:pt x="486" y="244"/>
                      <a:pt x="486" y="244"/>
                    </a:cubicBezTo>
                    <a:cubicBezTo>
                      <a:pt x="486" y="244"/>
                      <a:pt x="486" y="244"/>
                      <a:pt x="486" y="244"/>
                    </a:cubicBezTo>
                    <a:cubicBezTo>
                      <a:pt x="486" y="245"/>
                      <a:pt x="486" y="245"/>
                      <a:pt x="486" y="245"/>
                    </a:cubicBezTo>
                    <a:cubicBezTo>
                      <a:pt x="486" y="246"/>
                      <a:pt x="486" y="246"/>
                      <a:pt x="486" y="246"/>
                    </a:cubicBezTo>
                    <a:cubicBezTo>
                      <a:pt x="487" y="248"/>
                      <a:pt x="487" y="248"/>
                      <a:pt x="487" y="248"/>
                    </a:cubicBezTo>
                    <a:cubicBezTo>
                      <a:pt x="486" y="248"/>
                      <a:pt x="486" y="248"/>
                      <a:pt x="486" y="248"/>
                    </a:cubicBezTo>
                    <a:cubicBezTo>
                      <a:pt x="487" y="250"/>
                      <a:pt x="487" y="250"/>
                      <a:pt x="487" y="250"/>
                    </a:cubicBezTo>
                    <a:cubicBezTo>
                      <a:pt x="487" y="250"/>
                      <a:pt x="487" y="250"/>
                      <a:pt x="487" y="250"/>
                    </a:cubicBezTo>
                    <a:cubicBezTo>
                      <a:pt x="489" y="252"/>
                      <a:pt x="489" y="252"/>
                      <a:pt x="489" y="252"/>
                    </a:cubicBezTo>
                    <a:cubicBezTo>
                      <a:pt x="489" y="253"/>
                      <a:pt x="489" y="253"/>
                      <a:pt x="489" y="253"/>
                    </a:cubicBezTo>
                    <a:cubicBezTo>
                      <a:pt x="490" y="254"/>
                      <a:pt x="490" y="254"/>
                      <a:pt x="490" y="254"/>
                    </a:cubicBezTo>
                    <a:cubicBezTo>
                      <a:pt x="490" y="256"/>
                      <a:pt x="490" y="256"/>
                      <a:pt x="490" y="256"/>
                    </a:cubicBezTo>
                    <a:cubicBezTo>
                      <a:pt x="490" y="257"/>
                      <a:pt x="490" y="257"/>
                      <a:pt x="490" y="257"/>
                    </a:cubicBezTo>
                    <a:cubicBezTo>
                      <a:pt x="491" y="258"/>
                      <a:pt x="491" y="258"/>
                      <a:pt x="491" y="258"/>
                    </a:cubicBezTo>
                    <a:cubicBezTo>
                      <a:pt x="491" y="259"/>
                      <a:pt x="491" y="259"/>
                      <a:pt x="491" y="259"/>
                    </a:cubicBezTo>
                    <a:cubicBezTo>
                      <a:pt x="492" y="260"/>
                      <a:pt x="492" y="260"/>
                      <a:pt x="492" y="260"/>
                    </a:cubicBezTo>
                    <a:cubicBezTo>
                      <a:pt x="492" y="261"/>
                      <a:pt x="492" y="261"/>
                      <a:pt x="492" y="261"/>
                    </a:cubicBezTo>
                    <a:cubicBezTo>
                      <a:pt x="492" y="262"/>
                      <a:pt x="492" y="262"/>
                      <a:pt x="492" y="262"/>
                    </a:cubicBezTo>
                    <a:cubicBezTo>
                      <a:pt x="492" y="264"/>
                      <a:pt x="492" y="264"/>
                      <a:pt x="492" y="264"/>
                    </a:cubicBezTo>
                    <a:cubicBezTo>
                      <a:pt x="492" y="265"/>
                      <a:pt x="492" y="265"/>
                      <a:pt x="492" y="265"/>
                    </a:cubicBezTo>
                    <a:cubicBezTo>
                      <a:pt x="493" y="266"/>
                      <a:pt x="493" y="266"/>
                      <a:pt x="493" y="266"/>
                    </a:cubicBezTo>
                    <a:cubicBezTo>
                      <a:pt x="494" y="267"/>
                      <a:pt x="494" y="267"/>
                      <a:pt x="494" y="267"/>
                    </a:cubicBezTo>
                    <a:cubicBezTo>
                      <a:pt x="495" y="267"/>
                      <a:pt x="495" y="267"/>
                      <a:pt x="495" y="267"/>
                    </a:cubicBezTo>
                    <a:close/>
                    <a:moveTo>
                      <a:pt x="450" y="211"/>
                    </a:moveTo>
                    <a:cubicBezTo>
                      <a:pt x="450" y="211"/>
                      <a:pt x="450" y="211"/>
                      <a:pt x="450" y="211"/>
                    </a:cubicBezTo>
                    <a:cubicBezTo>
                      <a:pt x="450" y="210"/>
                      <a:pt x="450" y="210"/>
                      <a:pt x="450" y="210"/>
                    </a:cubicBezTo>
                    <a:cubicBezTo>
                      <a:pt x="450" y="210"/>
                      <a:pt x="450" y="210"/>
                      <a:pt x="450" y="210"/>
                    </a:cubicBezTo>
                    <a:cubicBezTo>
                      <a:pt x="451" y="210"/>
                      <a:pt x="451" y="210"/>
                      <a:pt x="451" y="210"/>
                    </a:cubicBezTo>
                    <a:cubicBezTo>
                      <a:pt x="451" y="211"/>
                      <a:pt x="451" y="211"/>
                      <a:pt x="451" y="211"/>
                    </a:cubicBezTo>
                    <a:cubicBezTo>
                      <a:pt x="452" y="211"/>
                      <a:pt x="452" y="211"/>
                      <a:pt x="452" y="211"/>
                    </a:cubicBezTo>
                    <a:cubicBezTo>
                      <a:pt x="452" y="210"/>
                      <a:pt x="452" y="210"/>
                      <a:pt x="452" y="210"/>
                    </a:cubicBezTo>
                    <a:cubicBezTo>
                      <a:pt x="453" y="210"/>
                      <a:pt x="453" y="210"/>
                      <a:pt x="453" y="210"/>
                    </a:cubicBezTo>
                    <a:cubicBezTo>
                      <a:pt x="452" y="209"/>
                      <a:pt x="452" y="209"/>
                      <a:pt x="452" y="209"/>
                    </a:cubicBezTo>
                    <a:cubicBezTo>
                      <a:pt x="452" y="209"/>
                      <a:pt x="452" y="209"/>
                      <a:pt x="452" y="209"/>
                    </a:cubicBezTo>
                    <a:cubicBezTo>
                      <a:pt x="453" y="209"/>
                      <a:pt x="453" y="209"/>
                      <a:pt x="453" y="209"/>
                    </a:cubicBezTo>
                    <a:cubicBezTo>
                      <a:pt x="453" y="208"/>
                      <a:pt x="453" y="208"/>
                      <a:pt x="453" y="208"/>
                    </a:cubicBezTo>
                    <a:cubicBezTo>
                      <a:pt x="452" y="208"/>
                      <a:pt x="452" y="208"/>
                      <a:pt x="452" y="208"/>
                    </a:cubicBezTo>
                    <a:cubicBezTo>
                      <a:pt x="452" y="208"/>
                      <a:pt x="452" y="208"/>
                      <a:pt x="452" y="208"/>
                    </a:cubicBezTo>
                    <a:cubicBezTo>
                      <a:pt x="452" y="209"/>
                      <a:pt x="452" y="209"/>
                      <a:pt x="452" y="209"/>
                    </a:cubicBezTo>
                    <a:cubicBezTo>
                      <a:pt x="451" y="209"/>
                      <a:pt x="451" y="209"/>
                      <a:pt x="451" y="209"/>
                    </a:cubicBezTo>
                    <a:cubicBezTo>
                      <a:pt x="452" y="208"/>
                      <a:pt x="452" y="208"/>
                      <a:pt x="452" y="208"/>
                    </a:cubicBezTo>
                    <a:cubicBezTo>
                      <a:pt x="452" y="208"/>
                      <a:pt x="452" y="208"/>
                      <a:pt x="452" y="208"/>
                    </a:cubicBezTo>
                    <a:cubicBezTo>
                      <a:pt x="452" y="208"/>
                      <a:pt x="452" y="208"/>
                      <a:pt x="452" y="208"/>
                    </a:cubicBezTo>
                    <a:cubicBezTo>
                      <a:pt x="451" y="208"/>
                      <a:pt x="451" y="208"/>
                      <a:pt x="451" y="208"/>
                    </a:cubicBezTo>
                    <a:cubicBezTo>
                      <a:pt x="450" y="207"/>
                      <a:pt x="450" y="207"/>
                      <a:pt x="450" y="207"/>
                    </a:cubicBezTo>
                    <a:cubicBezTo>
                      <a:pt x="450" y="208"/>
                      <a:pt x="450" y="208"/>
                      <a:pt x="450" y="208"/>
                    </a:cubicBezTo>
                    <a:cubicBezTo>
                      <a:pt x="449" y="209"/>
                      <a:pt x="449" y="209"/>
                      <a:pt x="449" y="209"/>
                    </a:cubicBezTo>
                    <a:cubicBezTo>
                      <a:pt x="449" y="209"/>
                      <a:pt x="449" y="209"/>
                      <a:pt x="449" y="209"/>
                    </a:cubicBezTo>
                    <a:cubicBezTo>
                      <a:pt x="449" y="210"/>
                      <a:pt x="449" y="210"/>
                      <a:pt x="449" y="210"/>
                    </a:cubicBezTo>
                    <a:cubicBezTo>
                      <a:pt x="450" y="211"/>
                      <a:pt x="450" y="211"/>
                      <a:pt x="450" y="211"/>
                    </a:cubicBezTo>
                    <a:close/>
                    <a:moveTo>
                      <a:pt x="447" y="210"/>
                    </a:moveTo>
                    <a:cubicBezTo>
                      <a:pt x="447" y="210"/>
                      <a:pt x="447" y="210"/>
                      <a:pt x="447" y="210"/>
                    </a:cubicBezTo>
                    <a:cubicBezTo>
                      <a:pt x="447" y="210"/>
                      <a:pt x="447" y="210"/>
                      <a:pt x="447" y="210"/>
                    </a:cubicBezTo>
                    <a:cubicBezTo>
                      <a:pt x="447" y="209"/>
                      <a:pt x="447" y="209"/>
                      <a:pt x="447" y="209"/>
                    </a:cubicBezTo>
                    <a:cubicBezTo>
                      <a:pt x="448" y="210"/>
                      <a:pt x="448" y="210"/>
                      <a:pt x="448" y="210"/>
                    </a:cubicBezTo>
                    <a:cubicBezTo>
                      <a:pt x="448" y="210"/>
                      <a:pt x="448" y="210"/>
                      <a:pt x="448" y="210"/>
                    </a:cubicBezTo>
                    <a:cubicBezTo>
                      <a:pt x="448" y="209"/>
                      <a:pt x="448" y="209"/>
                      <a:pt x="448" y="209"/>
                    </a:cubicBezTo>
                    <a:cubicBezTo>
                      <a:pt x="448" y="209"/>
                      <a:pt x="448" y="209"/>
                      <a:pt x="448" y="209"/>
                    </a:cubicBezTo>
                    <a:cubicBezTo>
                      <a:pt x="448" y="208"/>
                      <a:pt x="448" y="208"/>
                      <a:pt x="448" y="208"/>
                    </a:cubicBezTo>
                    <a:cubicBezTo>
                      <a:pt x="448" y="208"/>
                      <a:pt x="448" y="208"/>
                      <a:pt x="448" y="208"/>
                    </a:cubicBezTo>
                    <a:cubicBezTo>
                      <a:pt x="447" y="209"/>
                      <a:pt x="447" y="209"/>
                      <a:pt x="447" y="209"/>
                    </a:cubicBezTo>
                    <a:cubicBezTo>
                      <a:pt x="446" y="209"/>
                      <a:pt x="446" y="209"/>
                      <a:pt x="446" y="209"/>
                    </a:cubicBezTo>
                    <a:cubicBezTo>
                      <a:pt x="446" y="210"/>
                      <a:pt x="446" y="210"/>
                      <a:pt x="446" y="210"/>
                    </a:cubicBezTo>
                    <a:cubicBezTo>
                      <a:pt x="447" y="210"/>
                      <a:pt x="447" y="210"/>
                      <a:pt x="447" y="210"/>
                    </a:cubicBezTo>
                    <a:close/>
                    <a:moveTo>
                      <a:pt x="453" y="213"/>
                    </a:moveTo>
                    <a:cubicBezTo>
                      <a:pt x="453" y="213"/>
                      <a:pt x="453" y="213"/>
                      <a:pt x="453" y="213"/>
                    </a:cubicBezTo>
                    <a:cubicBezTo>
                      <a:pt x="453" y="213"/>
                      <a:pt x="453" y="213"/>
                      <a:pt x="453" y="213"/>
                    </a:cubicBezTo>
                    <a:cubicBezTo>
                      <a:pt x="454" y="212"/>
                      <a:pt x="454" y="212"/>
                      <a:pt x="454" y="212"/>
                    </a:cubicBezTo>
                    <a:cubicBezTo>
                      <a:pt x="453" y="212"/>
                      <a:pt x="453" y="212"/>
                      <a:pt x="453" y="212"/>
                    </a:cubicBezTo>
                    <a:cubicBezTo>
                      <a:pt x="453" y="212"/>
                      <a:pt x="453" y="212"/>
                      <a:pt x="453" y="212"/>
                    </a:cubicBezTo>
                    <a:cubicBezTo>
                      <a:pt x="453" y="212"/>
                      <a:pt x="453" y="212"/>
                      <a:pt x="453" y="212"/>
                    </a:cubicBezTo>
                    <a:cubicBezTo>
                      <a:pt x="453" y="213"/>
                      <a:pt x="453" y="213"/>
                      <a:pt x="453" y="213"/>
                    </a:cubicBezTo>
                    <a:close/>
                    <a:moveTo>
                      <a:pt x="452" y="212"/>
                    </a:moveTo>
                    <a:cubicBezTo>
                      <a:pt x="452" y="212"/>
                      <a:pt x="452" y="212"/>
                      <a:pt x="452" y="212"/>
                    </a:cubicBezTo>
                    <a:cubicBezTo>
                      <a:pt x="452" y="213"/>
                      <a:pt x="452" y="213"/>
                      <a:pt x="452" y="213"/>
                    </a:cubicBezTo>
                    <a:cubicBezTo>
                      <a:pt x="452" y="212"/>
                      <a:pt x="452" y="212"/>
                      <a:pt x="452" y="212"/>
                    </a:cubicBezTo>
                    <a:cubicBezTo>
                      <a:pt x="452" y="212"/>
                      <a:pt x="452" y="212"/>
                      <a:pt x="452" y="212"/>
                    </a:cubicBezTo>
                    <a:cubicBezTo>
                      <a:pt x="452" y="212"/>
                      <a:pt x="452" y="212"/>
                      <a:pt x="452" y="212"/>
                    </a:cubicBezTo>
                    <a:cubicBezTo>
                      <a:pt x="452" y="212"/>
                      <a:pt x="452" y="212"/>
                      <a:pt x="452" y="212"/>
                    </a:cubicBezTo>
                    <a:close/>
                    <a:moveTo>
                      <a:pt x="452" y="215"/>
                    </a:moveTo>
                    <a:cubicBezTo>
                      <a:pt x="452" y="215"/>
                      <a:pt x="452" y="215"/>
                      <a:pt x="452" y="215"/>
                    </a:cubicBezTo>
                    <a:cubicBezTo>
                      <a:pt x="453" y="215"/>
                      <a:pt x="453" y="215"/>
                      <a:pt x="453" y="215"/>
                    </a:cubicBezTo>
                    <a:cubicBezTo>
                      <a:pt x="453" y="214"/>
                      <a:pt x="453" y="214"/>
                      <a:pt x="453" y="214"/>
                    </a:cubicBezTo>
                    <a:cubicBezTo>
                      <a:pt x="453" y="214"/>
                      <a:pt x="453" y="214"/>
                      <a:pt x="453" y="214"/>
                    </a:cubicBezTo>
                    <a:cubicBezTo>
                      <a:pt x="453" y="213"/>
                      <a:pt x="453" y="213"/>
                      <a:pt x="453" y="213"/>
                    </a:cubicBezTo>
                    <a:cubicBezTo>
                      <a:pt x="452" y="214"/>
                      <a:pt x="452" y="214"/>
                      <a:pt x="452" y="214"/>
                    </a:cubicBezTo>
                    <a:cubicBezTo>
                      <a:pt x="451" y="214"/>
                      <a:pt x="451" y="214"/>
                      <a:pt x="451" y="214"/>
                    </a:cubicBezTo>
                    <a:cubicBezTo>
                      <a:pt x="451" y="215"/>
                      <a:pt x="451" y="215"/>
                      <a:pt x="451" y="215"/>
                    </a:cubicBezTo>
                    <a:cubicBezTo>
                      <a:pt x="452" y="215"/>
                      <a:pt x="452" y="215"/>
                      <a:pt x="452" y="215"/>
                    </a:cubicBezTo>
                    <a:close/>
                    <a:moveTo>
                      <a:pt x="486" y="169"/>
                    </a:moveTo>
                    <a:cubicBezTo>
                      <a:pt x="486" y="169"/>
                      <a:pt x="486" y="169"/>
                      <a:pt x="486" y="169"/>
                    </a:cubicBezTo>
                    <a:cubicBezTo>
                      <a:pt x="487" y="168"/>
                      <a:pt x="487" y="168"/>
                      <a:pt x="487" y="168"/>
                    </a:cubicBezTo>
                    <a:cubicBezTo>
                      <a:pt x="487" y="167"/>
                      <a:pt x="487" y="167"/>
                      <a:pt x="487" y="167"/>
                    </a:cubicBezTo>
                    <a:cubicBezTo>
                      <a:pt x="486" y="167"/>
                      <a:pt x="486" y="167"/>
                      <a:pt x="486" y="167"/>
                    </a:cubicBezTo>
                    <a:cubicBezTo>
                      <a:pt x="486" y="168"/>
                      <a:pt x="486" y="168"/>
                      <a:pt x="486" y="168"/>
                    </a:cubicBezTo>
                    <a:cubicBezTo>
                      <a:pt x="486" y="169"/>
                      <a:pt x="486" y="169"/>
                      <a:pt x="486" y="169"/>
                    </a:cubicBezTo>
                    <a:close/>
                    <a:moveTo>
                      <a:pt x="540" y="163"/>
                    </a:moveTo>
                    <a:cubicBezTo>
                      <a:pt x="540" y="164"/>
                      <a:pt x="540" y="164"/>
                      <a:pt x="540" y="164"/>
                    </a:cubicBezTo>
                    <a:cubicBezTo>
                      <a:pt x="540" y="163"/>
                      <a:pt x="540" y="163"/>
                      <a:pt x="540" y="163"/>
                    </a:cubicBezTo>
                    <a:cubicBezTo>
                      <a:pt x="540" y="162"/>
                      <a:pt x="540" y="162"/>
                      <a:pt x="540" y="162"/>
                    </a:cubicBezTo>
                    <a:cubicBezTo>
                      <a:pt x="540" y="162"/>
                      <a:pt x="540" y="162"/>
                      <a:pt x="540" y="162"/>
                    </a:cubicBezTo>
                    <a:cubicBezTo>
                      <a:pt x="540" y="161"/>
                      <a:pt x="540" y="161"/>
                      <a:pt x="540" y="161"/>
                    </a:cubicBezTo>
                    <a:cubicBezTo>
                      <a:pt x="541" y="160"/>
                      <a:pt x="541" y="160"/>
                      <a:pt x="541" y="160"/>
                    </a:cubicBezTo>
                    <a:cubicBezTo>
                      <a:pt x="541" y="159"/>
                      <a:pt x="541" y="159"/>
                      <a:pt x="541" y="159"/>
                    </a:cubicBezTo>
                    <a:cubicBezTo>
                      <a:pt x="542" y="159"/>
                      <a:pt x="542" y="159"/>
                      <a:pt x="542" y="159"/>
                    </a:cubicBezTo>
                    <a:cubicBezTo>
                      <a:pt x="543" y="158"/>
                      <a:pt x="543" y="158"/>
                      <a:pt x="543" y="158"/>
                    </a:cubicBezTo>
                    <a:cubicBezTo>
                      <a:pt x="543" y="158"/>
                      <a:pt x="543" y="158"/>
                      <a:pt x="543" y="158"/>
                    </a:cubicBezTo>
                    <a:cubicBezTo>
                      <a:pt x="542" y="157"/>
                      <a:pt x="542" y="157"/>
                      <a:pt x="542" y="157"/>
                    </a:cubicBezTo>
                    <a:cubicBezTo>
                      <a:pt x="541" y="155"/>
                      <a:pt x="541" y="155"/>
                      <a:pt x="541" y="155"/>
                    </a:cubicBezTo>
                    <a:cubicBezTo>
                      <a:pt x="541" y="155"/>
                      <a:pt x="541" y="155"/>
                      <a:pt x="541" y="155"/>
                    </a:cubicBezTo>
                    <a:cubicBezTo>
                      <a:pt x="540" y="156"/>
                      <a:pt x="540" y="156"/>
                      <a:pt x="540" y="156"/>
                    </a:cubicBezTo>
                    <a:cubicBezTo>
                      <a:pt x="540" y="156"/>
                      <a:pt x="540" y="156"/>
                      <a:pt x="540" y="156"/>
                    </a:cubicBezTo>
                    <a:cubicBezTo>
                      <a:pt x="540" y="156"/>
                      <a:pt x="540" y="156"/>
                      <a:pt x="540" y="156"/>
                    </a:cubicBezTo>
                    <a:cubicBezTo>
                      <a:pt x="539" y="158"/>
                      <a:pt x="539" y="158"/>
                      <a:pt x="539" y="158"/>
                    </a:cubicBezTo>
                    <a:cubicBezTo>
                      <a:pt x="538" y="158"/>
                      <a:pt x="538" y="158"/>
                      <a:pt x="538" y="158"/>
                    </a:cubicBezTo>
                    <a:cubicBezTo>
                      <a:pt x="538" y="159"/>
                      <a:pt x="538" y="159"/>
                      <a:pt x="538" y="159"/>
                    </a:cubicBezTo>
                    <a:cubicBezTo>
                      <a:pt x="538" y="158"/>
                      <a:pt x="538" y="158"/>
                      <a:pt x="538" y="158"/>
                    </a:cubicBezTo>
                    <a:cubicBezTo>
                      <a:pt x="539" y="158"/>
                      <a:pt x="539" y="158"/>
                      <a:pt x="539" y="158"/>
                    </a:cubicBezTo>
                    <a:cubicBezTo>
                      <a:pt x="539" y="158"/>
                      <a:pt x="539" y="158"/>
                      <a:pt x="539" y="158"/>
                    </a:cubicBezTo>
                    <a:cubicBezTo>
                      <a:pt x="539" y="159"/>
                      <a:pt x="539" y="159"/>
                      <a:pt x="539" y="159"/>
                    </a:cubicBezTo>
                    <a:cubicBezTo>
                      <a:pt x="539" y="160"/>
                      <a:pt x="539" y="160"/>
                      <a:pt x="539" y="160"/>
                    </a:cubicBezTo>
                    <a:cubicBezTo>
                      <a:pt x="540" y="161"/>
                      <a:pt x="540" y="161"/>
                      <a:pt x="540" y="161"/>
                    </a:cubicBezTo>
                    <a:cubicBezTo>
                      <a:pt x="540" y="162"/>
                      <a:pt x="540" y="162"/>
                      <a:pt x="540" y="162"/>
                    </a:cubicBezTo>
                    <a:cubicBezTo>
                      <a:pt x="539" y="162"/>
                      <a:pt x="539" y="162"/>
                      <a:pt x="539" y="162"/>
                    </a:cubicBezTo>
                    <a:cubicBezTo>
                      <a:pt x="539" y="163"/>
                      <a:pt x="539" y="163"/>
                      <a:pt x="539" y="163"/>
                    </a:cubicBezTo>
                    <a:cubicBezTo>
                      <a:pt x="540" y="163"/>
                      <a:pt x="540" y="163"/>
                      <a:pt x="540" y="163"/>
                    </a:cubicBezTo>
                    <a:close/>
                    <a:moveTo>
                      <a:pt x="572" y="189"/>
                    </a:moveTo>
                    <a:cubicBezTo>
                      <a:pt x="572" y="189"/>
                      <a:pt x="572" y="189"/>
                      <a:pt x="572" y="189"/>
                    </a:cubicBezTo>
                    <a:cubicBezTo>
                      <a:pt x="573" y="189"/>
                      <a:pt x="573" y="189"/>
                      <a:pt x="573" y="189"/>
                    </a:cubicBezTo>
                    <a:cubicBezTo>
                      <a:pt x="574" y="190"/>
                      <a:pt x="574" y="190"/>
                      <a:pt x="574" y="190"/>
                    </a:cubicBezTo>
                    <a:cubicBezTo>
                      <a:pt x="576" y="191"/>
                      <a:pt x="576" y="191"/>
                      <a:pt x="576" y="191"/>
                    </a:cubicBezTo>
                    <a:cubicBezTo>
                      <a:pt x="576" y="191"/>
                      <a:pt x="576" y="191"/>
                      <a:pt x="576" y="191"/>
                    </a:cubicBezTo>
                    <a:cubicBezTo>
                      <a:pt x="577" y="191"/>
                      <a:pt x="577" y="191"/>
                      <a:pt x="577" y="191"/>
                    </a:cubicBezTo>
                    <a:cubicBezTo>
                      <a:pt x="577" y="190"/>
                      <a:pt x="577" y="190"/>
                      <a:pt x="577" y="190"/>
                    </a:cubicBezTo>
                    <a:cubicBezTo>
                      <a:pt x="576" y="190"/>
                      <a:pt x="576" y="190"/>
                      <a:pt x="576" y="190"/>
                    </a:cubicBezTo>
                    <a:cubicBezTo>
                      <a:pt x="575" y="190"/>
                      <a:pt x="575" y="190"/>
                      <a:pt x="575" y="190"/>
                    </a:cubicBezTo>
                    <a:cubicBezTo>
                      <a:pt x="574" y="189"/>
                      <a:pt x="574" y="189"/>
                      <a:pt x="574" y="189"/>
                    </a:cubicBezTo>
                    <a:cubicBezTo>
                      <a:pt x="574" y="189"/>
                      <a:pt x="574" y="189"/>
                      <a:pt x="574" y="189"/>
                    </a:cubicBezTo>
                    <a:cubicBezTo>
                      <a:pt x="572" y="189"/>
                      <a:pt x="572" y="189"/>
                      <a:pt x="572" y="189"/>
                    </a:cubicBezTo>
                    <a:cubicBezTo>
                      <a:pt x="572" y="189"/>
                      <a:pt x="572" y="189"/>
                      <a:pt x="572" y="189"/>
                    </a:cubicBezTo>
                    <a:close/>
                    <a:moveTo>
                      <a:pt x="563" y="187"/>
                    </a:moveTo>
                    <a:cubicBezTo>
                      <a:pt x="564" y="187"/>
                      <a:pt x="564" y="187"/>
                      <a:pt x="564" y="187"/>
                    </a:cubicBezTo>
                    <a:cubicBezTo>
                      <a:pt x="564" y="187"/>
                      <a:pt x="564" y="187"/>
                      <a:pt x="564" y="187"/>
                    </a:cubicBezTo>
                    <a:cubicBezTo>
                      <a:pt x="565" y="188"/>
                      <a:pt x="565" y="188"/>
                      <a:pt x="565" y="188"/>
                    </a:cubicBezTo>
                    <a:cubicBezTo>
                      <a:pt x="565" y="188"/>
                      <a:pt x="565" y="188"/>
                      <a:pt x="565" y="188"/>
                    </a:cubicBezTo>
                    <a:cubicBezTo>
                      <a:pt x="566" y="189"/>
                      <a:pt x="566" y="189"/>
                      <a:pt x="566" y="189"/>
                    </a:cubicBezTo>
                    <a:cubicBezTo>
                      <a:pt x="566" y="189"/>
                      <a:pt x="566" y="189"/>
                      <a:pt x="566" y="189"/>
                    </a:cubicBezTo>
                    <a:cubicBezTo>
                      <a:pt x="567" y="190"/>
                      <a:pt x="567" y="190"/>
                      <a:pt x="567" y="190"/>
                    </a:cubicBezTo>
                    <a:cubicBezTo>
                      <a:pt x="567" y="190"/>
                      <a:pt x="567" y="190"/>
                      <a:pt x="567" y="190"/>
                    </a:cubicBezTo>
                    <a:cubicBezTo>
                      <a:pt x="568" y="190"/>
                      <a:pt x="568" y="190"/>
                      <a:pt x="568" y="190"/>
                    </a:cubicBezTo>
                    <a:cubicBezTo>
                      <a:pt x="569" y="190"/>
                      <a:pt x="569" y="190"/>
                      <a:pt x="569" y="190"/>
                    </a:cubicBezTo>
                    <a:cubicBezTo>
                      <a:pt x="570" y="190"/>
                      <a:pt x="570" y="190"/>
                      <a:pt x="570" y="190"/>
                    </a:cubicBezTo>
                    <a:cubicBezTo>
                      <a:pt x="570" y="190"/>
                      <a:pt x="570" y="190"/>
                      <a:pt x="570" y="190"/>
                    </a:cubicBezTo>
                    <a:cubicBezTo>
                      <a:pt x="569" y="189"/>
                      <a:pt x="569" y="189"/>
                      <a:pt x="569" y="189"/>
                    </a:cubicBezTo>
                    <a:cubicBezTo>
                      <a:pt x="568" y="189"/>
                      <a:pt x="568" y="189"/>
                      <a:pt x="568" y="189"/>
                    </a:cubicBezTo>
                    <a:cubicBezTo>
                      <a:pt x="567" y="188"/>
                      <a:pt x="567" y="188"/>
                      <a:pt x="567" y="188"/>
                    </a:cubicBezTo>
                    <a:cubicBezTo>
                      <a:pt x="567" y="187"/>
                      <a:pt x="567" y="187"/>
                      <a:pt x="567" y="187"/>
                    </a:cubicBezTo>
                    <a:cubicBezTo>
                      <a:pt x="566" y="187"/>
                      <a:pt x="566" y="187"/>
                      <a:pt x="566" y="187"/>
                    </a:cubicBezTo>
                    <a:cubicBezTo>
                      <a:pt x="565" y="186"/>
                      <a:pt x="565" y="186"/>
                      <a:pt x="565" y="186"/>
                    </a:cubicBezTo>
                    <a:cubicBezTo>
                      <a:pt x="565" y="186"/>
                      <a:pt x="565" y="186"/>
                      <a:pt x="565" y="186"/>
                    </a:cubicBezTo>
                    <a:cubicBezTo>
                      <a:pt x="566" y="186"/>
                      <a:pt x="566" y="186"/>
                      <a:pt x="566" y="186"/>
                    </a:cubicBezTo>
                    <a:cubicBezTo>
                      <a:pt x="565" y="186"/>
                      <a:pt x="565" y="186"/>
                      <a:pt x="565" y="186"/>
                    </a:cubicBezTo>
                    <a:cubicBezTo>
                      <a:pt x="564" y="186"/>
                      <a:pt x="564" y="186"/>
                      <a:pt x="564" y="186"/>
                    </a:cubicBezTo>
                    <a:cubicBezTo>
                      <a:pt x="563" y="186"/>
                      <a:pt x="563" y="186"/>
                      <a:pt x="563" y="186"/>
                    </a:cubicBezTo>
                    <a:cubicBezTo>
                      <a:pt x="563" y="186"/>
                      <a:pt x="563" y="186"/>
                      <a:pt x="563" y="186"/>
                    </a:cubicBezTo>
                    <a:cubicBezTo>
                      <a:pt x="563" y="187"/>
                      <a:pt x="563" y="187"/>
                      <a:pt x="563" y="187"/>
                    </a:cubicBezTo>
                    <a:close/>
                    <a:moveTo>
                      <a:pt x="541" y="228"/>
                    </a:moveTo>
                    <a:cubicBezTo>
                      <a:pt x="541" y="228"/>
                      <a:pt x="541" y="228"/>
                      <a:pt x="541" y="228"/>
                    </a:cubicBezTo>
                    <a:cubicBezTo>
                      <a:pt x="542" y="228"/>
                      <a:pt x="542" y="228"/>
                      <a:pt x="542" y="228"/>
                    </a:cubicBezTo>
                    <a:cubicBezTo>
                      <a:pt x="542" y="227"/>
                      <a:pt x="542" y="227"/>
                      <a:pt x="542" y="227"/>
                    </a:cubicBezTo>
                    <a:cubicBezTo>
                      <a:pt x="541" y="227"/>
                      <a:pt x="541" y="227"/>
                      <a:pt x="541" y="227"/>
                    </a:cubicBezTo>
                    <a:cubicBezTo>
                      <a:pt x="540" y="227"/>
                      <a:pt x="540" y="227"/>
                      <a:pt x="540" y="227"/>
                    </a:cubicBezTo>
                    <a:cubicBezTo>
                      <a:pt x="540" y="228"/>
                      <a:pt x="540" y="228"/>
                      <a:pt x="540" y="228"/>
                    </a:cubicBezTo>
                    <a:cubicBezTo>
                      <a:pt x="541" y="228"/>
                      <a:pt x="541" y="228"/>
                      <a:pt x="541" y="228"/>
                    </a:cubicBezTo>
                    <a:close/>
                    <a:moveTo>
                      <a:pt x="536" y="227"/>
                    </a:moveTo>
                    <a:cubicBezTo>
                      <a:pt x="536" y="228"/>
                      <a:pt x="536" y="228"/>
                      <a:pt x="536" y="228"/>
                    </a:cubicBezTo>
                    <a:cubicBezTo>
                      <a:pt x="537" y="228"/>
                      <a:pt x="537" y="228"/>
                      <a:pt x="537" y="228"/>
                    </a:cubicBezTo>
                    <a:cubicBezTo>
                      <a:pt x="538" y="228"/>
                      <a:pt x="538" y="228"/>
                      <a:pt x="538" y="228"/>
                    </a:cubicBezTo>
                    <a:cubicBezTo>
                      <a:pt x="538" y="228"/>
                      <a:pt x="538" y="228"/>
                      <a:pt x="538" y="228"/>
                    </a:cubicBezTo>
                    <a:cubicBezTo>
                      <a:pt x="537" y="227"/>
                      <a:pt x="537" y="227"/>
                      <a:pt x="537" y="227"/>
                    </a:cubicBezTo>
                    <a:cubicBezTo>
                      <a:pt x="536" y="227"/>
                      <a:pt x="536" y="227"/>
                      <a:pt x="536" y="227"/>
                    </a:cubicBezTo>
                    <a:close/>
                    <a:moveTo>
                      <a:pt x="539" y="234"/>
                    </a:moveTo>
                    <a:cubicBezTo>
                      <a:pt x="539" y="234"/>
                      <a:pt x="539" y="234"/>
                      <a:pt x="539" y="234"/>
                    </a:cubicBezTo>
                    <a:cubicBezTo>
                      <a:pt x="539" y="233"/>
                      <a:pt x="539" y="233"/>
                      <a:pt x="539" y="233"/>
                    </a:cubicBezTo>
                    <a:cubicBezTo>
                      <a:pt x="539" y="232"/>
                      <a:pt x="539" y="232"/>
                      <a:pt x="539" y="232"/>
                    </a:cubicBezTo>
                    <a:cubicBezTo>
                      <a:pt x="540" y="232"/>
                      <a:pt x="540" y="232"/>
                      <a:pt x="540" y="232"/>
                    </a:cubicBezTo>
                    <a:cubicBezTo>
                      <a:pt x="541" y="231"/>
                      <a:pt x="541" y="231"/>
                      <a:pt x="541" y="231"/>
                    </a:cubicBezTo>
                    <a:cubicBezTo>
                      <a:pt x="540" y="230"/>
                      <a:pt x="540" y="230"/>
                      <a:pt x="540" y="230"/>
                    </a:cubicBezTo>
                    <a:cubicBezTo>
                      <a:pt x="541" y="230"/>
                      <a:pt x="541" y="230"/>
                      <a:pt x="541" y="230"/>
                    </a:cubicBezTo>
                    <a:cubicBezTo>
                      <a:pt x="541" y="229"/>
                      <a:pt x="541" y="229"/>
                      <a:pt x="541" y="229"/>
                    </a:cubicBezTo>
                    <a:cubicBezTo>
                      <a:pt x="541" y="229"/>
                      <a:pt x="541" y="229"/>
                      <a:pt x="541" y="229"/>
                    </a:cubicBezTo>
                    <a:cubicBezTo>
                      <a:pt x="539" y="228"/>
                      <a:pt x="539" y="228"/>
                      <a:pt x="539" y="228"/>
                    </a:cubicBezTo>
                    <a:cubicBezTo>
                      <a:pt x="539" y="228"/>
                      <a:pt x="539" y="228"/>
                      <a:pt x="539" y="228"/>
                    </a:cubicBezTo>
                    <a:cubicBezTo>
                      <a:pt x="539" y="230"/>
                      <a:pt x="539" y="230"/>
                      <a:pt x="539" y="230"/>
                    </a:cubicBezTo>
                    <a:cubicBezTo>
                      <a:pt x="539" y="230"/>
                      <a:pt x="539" y="230"/>
                      <a:pt x="539" y="230"/>
                    </a:cubicBezTo>
                    <a:cubicBezTo>
                      <a:pt x="538" y="231"/>
                      <a:pt x="538" y="231"/>
                      <a:pt x="538" y="231"/>
                    </a:cubicBezTo>
                    <a:cubicBezTo>
                      <a:pt x="538" y="231"/>
                      <a:pt x="538" y="231"/>
                      <a:pt x="538" y="231"/>
                    </a:cubicBezTo>
                    <a:cubicBezTo>
                      <a:pt x="537" y="231"/>
                      <a:pt x="537" y="231"/>
                      <a:pt x="537" y="231"/>
                    </a:cubicBezTo>
                    <a:cubicBezTo>
                      <a:pt x="537" y="232"/>
                      <a:pt x="537" y="232"/>
                      <a:pt x="537" y="232"/>
                    </a:cubicBezTo>
                    <a:cubicBezTo>
                      <a:pt x="538" y="232"/>
                      <a:pt x="538" y="232"/>
                      <a:pt x="538" y="232"/>
                    </a:cubicBezTo>
                    <a:cubicBezTo>
                      <a:pt x="538" y="233"/>
                      <a:pt x="538" y="233"/>
                      <a:pt x="538" y="233"/>
                    </a:cubicBezTo>
                    <a:cubicBezTo>
                      <a:pt x="538" y="233"/>
                      <a:pt x="538" y="233"/>
                      <a:pt x="538" y="233"/>
                    </a:cubicBezTo>
                    <a:cubicBezTo>
                      <a:pt x="538" y="233"/>
                      <a:pt x="538" y="233"/>
                      <a:pt x="538" y="233"/>
                    </a:cubicBezTo>
                    <a:cubicBezTo>
                      <a:pt x="539" y="233"/>
                      <a:pt x="539" y="233"/>
                      <a:pt x="539" y="233"/>
                    </a:cubicBezTo>
                    <a:cubicBezTo>
                      <a:pt x="539" y="234"/>
                      <a:pt x="539" y="234"/>
                      <a:pt x="539" y="234"/>
                    </a:cubicBezTo>
                    <a:close/>
                    <a:moveTo>
                      <a:pt x="538" y="239"/>
                    </a:moveTo>
                    <a:cubicBezTo>
                      <a:pt x="538" y="239"/>
                      <a:pt x="538" y="238"/>
                      <a:pt x="538" y="238"/>
                    </a:cubicBezTo>
                    <a:cubicBezTo>
                      <a:pt x="538" y="238"/>
                      <a:pt x="538" y="238"/>
                      <a:pt x="538" y="238"/>
                    </a:cubicBezTo>
                    <a:cubicBezTo>
                      <a:pt x="538" y="237"/>
                      <a:pt x="538" y="237"/>
                      <a:pt x="538" y="237"/>
                    </a:cubicBezTo>
                    <a:cubicBezTo>
                      <a:pt x="538" y="237"/>
                      <a:pt x="538" y="237"/>
                      <a:pt x="538" y="237"/>
                    </a:cubicBezTo>
                    <a:cubicBezTo>
                      <a:pt x="538" y="237"/>
                      <a:pt x="538" y="237"/>
                      <a:pt x="538" y="237"/>
                    </a:cubicBezTo>
                    <a:cubicBezTo>
                      <a:pt x="537" y="238"/>
                      <a:pt x="537" y="238"/>
                      <a:pt x="537" y="238"/>
                    </a:cubicBezTo>
                    <a:cubicBezTo>
                      <a:pt x="538" y="239"/>
                      <a:pt x="538" y="239"/>
                      <a:pt x="538" y="239"/>
                    </a:cubicBezTo>
                    <a:close/>
                    <a:moveTo>
                      <a:pt x="538" y="240"/>
                    </a:moveTo>
                    <a:cubicBezTo>
                      <a:pt x="539" y="240"/>
                      <a:pt x="539" y="240"/>
                      <a:pt x="539" y="240"/>
                    </a:cubicBezTo>
                    <a:cubicBezTo>
                      <a:pt x="538" y="240"/>
                      <a:pt x="538" y="240"/>
                      <a:pt x="538" y="240"/>
                    </a:cubicBezTo>
                    <a:cubicBezTo>
                      <a:pt x="538" y="239"/>
                      <a:pt x="538" y="239"/>
                      <a:pt x="538" y="239"/>
                    </a:cubicBezTo>
                    <a:cubicBezTo>
                      <a:pt x="538" y="240"/>
                      <a:pt x="538" y="240"/>
                      <a:pt x="538" y="240"/>
                    </a:cubicBezTo>
                    <a:cubicBezTo>
                      <a:pt x="538" y="240"/>
                      <a:pt x="538" y="240"/>
                      <a:pt x="538" y="240"/>
                    </a:cubicBezTo>
                    <a:cubicBezTo>
                      <a:pt x="538" y="240"/>
                      <a:pt x="538" y="240"/>
                      <a:pt x="538" y="240"/>
                    </a:cubicBezTo>
                    <a:close/>
                    <a:moveTo>
                      <a:pt x="537" y="241"/>
                    </a:moveTo>
                    <a:cubicBezTo>
                      <a:pt x="537" y="241"/>
                      <a:pt x="537" y="241"/>
                      <a:pt x="537" y="241"/>
                    </a:cubicBezTo>
                    <a:cubicBezTo>
                      <a:pt x="537" y="241"/>
                      <a:pt x="537" y="241"/>
                      <a:pt x="537" y="241"/>
                    </a:cubicBezTo>
                    <a:cubicBezTo>
                      <a:pt x="536" y="241"/>
                      <a:pt x="536" y="241"/>
                      <a:pt x="536" y="241"/>
                    </a:cubicBezTo>
                    <a:cubicBezTo>
                      <a:pt x="536" y="241"/>
                      <a:pt x="536" y="241"/>
                      <a:pt x="536" y="241"/>
                    </a:cubicBezTo>
                    <a:cubicBezTo>
                      <a:pt x="537" y="241"/>
                      <a:pt x="537" y="241"/>
                      <a:pt x="537" y="241"/>
                    </a:cubicBezTo>
                    <a:close/>
                    <a:moveTo>
                      <a:pt x="537" y="243"/>
                    </a:moveTo>
                    <a:cubicBezTo>
                      <a:pt x="538" y="243"/>
                      <a:pt x="538" y="243"/>
                      <a:pt x="538" y="243"/>
                    </a:cubicBezTo>
                    <a:cubicBezTo>
                      <a:pt x="538" y="243"/>
                      <a:pt x="538" y="243"/>
                      <a:pt x="538" y="243"/>
                    </a:cubicBezTo>
                    <a:cubicBezTo>
                      <a:pt x="538" y="242"/>
                      <a:pt x="538" y="242"/>
                      <a:pt x="538" y="242"/>
                    </a:cubicBezTo>
                    <a:cubicBezTo>
                      <a:pt x="538" y="242"/>
                      <a:pt x="538" y="242"/>
                      <a:pt x="538" y="242"/>
                    </a:cubicBezTo>
                    <a:cubicBezTo>
                      <a:pt x="537" y="242"/>
                      <a:pt x="537" y="242"/>
                      <a:pt x="537" y="242"/>
                    </a:cubicBezTo>
                    <a:cubicBezTo>
                      <a:pt x="537" y="243"/>
                      <a:pt x="537" y="243"/>
                      <a:pt x="537" y="243"/>
                    </a:cubicBezTo>
                    <a:close/>
                    <a:moveTo>
                      <a:pt x="536" y="248"/>
                    </a:moveTo>
                    <a:cubicBezTo>
                      <a:pt x="536" y="248"/>
                      <a:pt x="536" y="248"/>
                      <a:pt x="536" y="248"/>
                    </a:cubicBezTo>
                    <a:cubicBezTo>
                      <a:pt x="536" y="248"/>
                      <a:pt x="536" y="248"/>
                      <a:pt x="536" y="248"/>
                    </a:cubicBezTo>
                    <a:cubicBezTo>
                      <a:pt x="536" y="248"/>
                      <a:pt x="536" y="248"/>
                      <a:pt x="536" y="248"/>
                    </a:cubicBezTo>
                    <a:cubicBezTo>
                      <a:pt x="536" y="248"/>
                      <a:pt x="536" y="248"/>
                      <a:pt x="536" y="248"/>
                    </a:cubicBezTo>
                    <a:close/>
                    <a:moveTo>
                      <a:pt x="536" y="251"/>
                    </a:moveTo>
                    <a:cubicBezTo>
                      <a:pt x="536" y="250"/>
                      <a:pt x="536" y="250"/>
                      <a:pt x="536" y="250"/>
                    </a:cubicBezTo>
                    <a:cubicBezTo>
                      <a:pt x="536" y="250"/>
                      <a:pt x="536" y="250"/>
                      <a:pt x="536" y="250"/>
                    </a:cubicBezTo>
                    <a:cubicBezTo>
                      <a:pt x="536" y="250"/>
                      <a:pt x="536" y="250"/>
                      <a:pt x="536" y="250"/>
                    </a:cubicBezTo>
                    <a:cubicBezTo>
                      <a:pt x="536" y="251"/>
                      <a:pt x="536" y="251"/>
                      <a:pt x="536" y="251"/>
                    </a:cubicBezTo>
                    <a:close/>
                    <a:moveTo>
                      <a:pt x="536" y="252"/>
                    </a:moveTo>
                    <a:cubicBezTo>
                      <a:pt x="536" y="252"/>
                      <a:pt x="536" y="252"/>
                      <a:pt x="536" y="252"/>
                    </a:cubicBezTo>
                    <a:cubicBezTo>
                      <a:pt x="536" y="252"/>
                      <a:pt x="536" y="252"/>
                      <a:pt x="536" y="252"/>
                    </a:cubicBezTo>
                    <a:cubicBezTo>
                      <a:pt x="536" y="252"/>
                      <a:pt x="536" y="252"/>
                      <a:pt x="536" y="252"/>
                    </a:cubicBezTo>
                    <a:close/>
                    <a:moveTo>
                      <a:pt x="535" y="253"/>
                    </a:moveTo>
                    <a:cubicBezTo>
                      <a:pt x="535" y="253"/>
                      <a:pt x="535" y="253"/>
                      <a:pt x="535" y="253"/>
                    </a:cubicBezTo>
                    <a:cubicBezTo>
                      <a:pt x="535" y="253"/>
                      <a:pt x="535" y="253"/>
                      <a:pt x="535" y="253"/>
                    </a:cubicBezTo>
                    <a:cubicBezTo>
                      <a:pt x="535" y="253"/>
                      <a:pt x="535" y="253"/>
                      <a:pt x="535" y="253"/>
                    </a:cubicBezTo>
                    <a:cubicBezTo>
                      <a:pt x="535" y="253"/>
                      <a:pt x="535" y="253"/>
                      <a:pt x="535" y="253"/>
                    </a:cubicBezTo>
                    <a:cubicBezTo>
                      <a:pt x="535" y="253"/>
                      <a:pt x="535" y="253"/>
                      <a:pt x="535" y="253"/>
                    </a:cubicBezTo>
                    <a:close/>
                    <a:moveTo>
                      <a:pt x="534" y="256"/>
                    </a:moveTo>
                    <a:cubicBezTo>
                      <a:pt x="534" y="256"/>
                      <a:pt x="534" y="256"/>
                      <a:pt x="534" y="256"/>
                    </a:cubicBezTo>
                    <a:cubicBezTo>
                      <a:pt x="534" y="255"/>
                      <a:pt x="534" y="255"/>
                      <a:pt x="534" y="255"/>
                    </a:cubicBezTo>
                    <a:cubicBezTo>
                      <a:pt x="534" y="255"/>
                      <a:pt x="534" y="255"/>
                      <a:pt x="534" y="255"/>
                    </a:cubicBezTo>
                    <a:cubicBezTo>
                      <a:pt x="534" y="255"/>
                      <a:pt x="534" y="255"/>
                      <a:pt x="534" y="255"/>
                    </a:cubicBezTo>
                    <a:cubicBezTo>
                      <a:pt x="534" y="256"/>
                      <a:pt x="534" y="256"/>
                      <a:pt x="534" y="256"/>
                    </a:cubicBezTo>
                    <a:cubicBezTo>
                      <a:pt x="534" y="256"/>
                      <a:pt x="534" y="256"/>
                      <a:pt x="534" y="256"/>
                    </a:cubicBezTo>
                    <a:close/>
                    <a:moveTo>
                      <a:pt x="526" y="266"/>
                    </a:moveTo>
                    <a:cubicBezTo>
                      <a:pt x="527" y="266"/>
                      <a:pt x="527" y="266"/>
                      <a:pt x="527" y="266"/>
                    </a:cubicBezTo>
                    <a:cubicBezTo>
                      <a:pt x="528" y="265"/>
                      <a:pt x="528" y="265"/>
                      <a:pt x="528" y="265"/>
                    </a:cubicBezTo>
                    <a:cubicBezTo>
                      <a:pt x="528" y="264"/>
                      <a:pt x="528" y="264"/>
                      <a:pt x="528" y="264"/>
                    </a:cubicBezTo>
                    <a:cubicBezTo>
                      <a:pt x="529" y="264"/>
                      <a:pt x="529" y="264"/>
                      <a:pt x="529" y="264"/>
                    </a:cubicBezTo>
                    <a:cubicBezTo>
                      <a:pt x="529" y="263"/>
                      <a:pt x="529" y="263"/>
                      <a:pt x="529" y="263"/>
                    </a:cubicBezTo>
                    <a:cubicBezTo>
                      <a:pt x="529" y="262"/>
                      <a:pt x="529" y="262"/>
                      <a:pt x="529" y="262"/>
                    </a:cubicBezTo>
                    <a:cubicBezTo>
                      <a:pt x="530" y="261"/>
                      <a:pt x="530" y="261"/>
                      <a:pt x="530" y="261"/>
                    </a:cubicBezTo>
                    <a:cubicBezTo>
                      <a:pt x="530" y="261"/>
                      <a:pt x="530" y="261"/>
                      <a:pt x="530" y="261"/>
                    </a:cubicBezTo>
                    <a:cubicBezTo>
                      <a:pt x="529" y="261"/>
                      <a:pt x="529" y="261"/>
                      <a:pt x="529" y="261"/>
                    </a:cubicBezTo>
                    <a:cubicBezTo>
                      <a:pt x="528" y="262"/>
                      <a:pt x="528" y="262"/>
                      <a:pt x="528" y="262"/>
                    </a:cubicBezTo>
                    <a:cubicBezTo>
                      <a:pt x="528" y="262"/>
                      <a:pt x="528" y="262"/>
                      <a:pt x="528" y="262"/>
                    </a:cubicBezTo>
                    <a:cubicBezTo>
                      <a:pt x="528" y="263"/>
                      <a:pt x="528" y="263"/>
                      <a:pt x="528" y="263"/>
                    </a:cubicBezTo>
                    <a:cubicBezTo>
                      <a:pt x="527" y="263"/>
                      <a:pt x="527" y="263"/>
                      <a:pt x="527" y="263"/>
                    </a:cubicBezTo>
                    <a:cubicBezTo>
                      <a:pt x="527" y="264"/>
                      <a:pt x="527" y="264"/>
                      <a:pt x="527" y="264"/>
                    </a:cubicBezTo>
                    <a:cubicBezTo>
                      <a:pt x="527" y="264"/>
                      <a:pt x="527" y="264"/>
                      <a:pt x="527" y="264"/>
                    </a:cubicBezTo>
                    <a:cubicBezTo>
                      <a:pt x="526" y="266"/>
                      <a:pt x="526" y="266"/>
                      <a:pt x="526" y="266"/>
                    </a:cubicBezTo>
                    <a:close/>
                    <a:moveTo>
                      <a:pt x="518" y="274"/>
                    </a:moveTo>
                    <a:cubicBezTo>
                      <a:pt x="519" y="274"/>
                      <a:pt x="519" y="274"/>
                      <a:pt x="519" y="274"/>
                    </a:cubicBezTo>
                    <a:cubicBezTo>
                      <a:pt x="519" y="273"/>
                      <a:pt x="519" y="273"/>
                      <a:pt x="519" y="273"/>
                    </a:cubicBezTo>
                    <a:cubicBezTo>
                      <a:pt x="519" y="273"/>
                      <a:pt x="519" y="273"/>
                      <a:pt x="519" y="273"/>
                    </a:cubicBezTo>
                    <a:cubicBezTo>
                      <a:pt x="519" y="272"/>
                      <a:pt x="519" y="272"/>
                      <a:pt x="519" y="272"/>
                    </a:cubicBezTo>
                    <a:cubicBezTo>
                      <a:pt x="520" y="272"/>
                      <a:pt x="520" y="272"/>
                      <a:pt x="520" y="272"/>
                    </a:cubicBezTo>
                    <a:cubicBezTo>
                      <a:pt x="520" y="271"/>
                      <a:pt x="520" y="271"/>
                      <a:pt x="520" y="271"/>
                    </a:cubicBezTo>
                    <a:cubicBezTo>
                      <a:pt x="520" y="271"/>
                      <a:pt x="520" y="271"/>
                      <a:pt x="520" y="271"/>
                    </a:cubicBezTo>
                    <a:cubicBezTo>
                      <a:pt x="521" y="271"/>
                      <a:pt x="521" y="271"/>
                      <a:pt x="521" y="271"/>
                    </a:cubicBezTo>
                    <a:cubicBezTo>
                      <a:pt x="521" y="270"/>
                      <a:pt x="521" y="270"/>
                      <a:pt x="521" y="270"/>
                    </a:cubicBezTo>
                    <a:cubicBezTo>
                      <a:pt x="522" y="269"/>
                      <a:pt x="522" y="269"/>
                      <a:pt x="522" y="269"/>
                    </a:cubicBezTo>
                    <a:cubicBezTo>
                      <a:pt x="523" y="268"/>
                      <a:pt x="523" y="268"/>
                      <a:pt x="523" y="268"/>
                    </a:cubicBezTo>
                    <a:cubicBezTo>
                      <a:pt x="524" y="268"/>
                      <a:pt x="524" y="268"/>
                      <a:pt x="524" y="268"/>
                    </a:cubicBezTo>
                    <a:cubicBezTo>
                      <a:pt x="524" y="268"/>
                      <a:pt x="524" y="268"/>
                      <a:pt x="524" y="268"/>
                    </a:cubicBezTo>
                    <a:cubicBezTo>
                      <a:pt x="524" y="267"/>
                      <a:pt x="524" y="267"/>
                      <a:pt x="524" y="267"/>
                    </a:cubicBezTo>
                    <a:cubicBezTo>
                      <a:pt x="524" y="266"/>
                      <a:pt x="524" y="266"/>
                      <a:pt x="524" y="266"/>
                    </a:cubicBezTo>
                    <a:cubicBezTo>
                      <a:pt x="523" y="266"/>
                      <a:pt x="523" y="266"/>
                      <a:pt x="523" y="266"/>
                    </a:cubicBezTo>
                    <a:cubicBezTo>
                      <a:pt x="523" y="267"/>
                      <a:pt x="523" y="267"/>
                      <a:pt x="523" y="267"/>
                    </a:cubicBezTo>
                    <a:cubicBezTo>
                      <a:pt x="522" y="268"/>
                      <a:pt x="522" y="268"/>
                      <a:pt x="522" y="268"/>
                    </a:cubicBezTo>
                    <a:cubicBezTo>
                      <a:pt x="522" y="268"/>
                      <a:pt x="522" y="268"/>
                      <a:pt x="522" y="268"/>
                    </a:cubicBezTo>
                    <a:cubicBezTo>
                      <a:pt x="521" y="268"/>
                      <a:pt x="521" y="268"/>
                      <a:pt x="521" y="268"/>
                    </a:cubicBezTo>
                    <a:cubicBezTo>
                      <a:pt x="521" y="268"/>
                      <a:pt x="521" y="268"/>
                      <a:pt x="521" y="268"/>
                    </a:cubicBezTo>
                    <a:cubicBezTo>
                      <a:pt x="520" y="268"/>
                      <a:pt x="520" y="268"/>
                      <a:pt x="520" y="268"/>
                    </a:cubicBezTo>
                    <a:cubicBezTo>
                      <a:pt x="520" y="268"/>
                      <a:pt x="520" y="268"/>
                      <a:pt x="520" y="268"/>
                    </a:cubicBezTo>
                    <a:cubicBezTo>
                      <a:pt x="520" y="268"/>
                      <a:pt x="520" y="268"/>
                      <a:pt x="520" y="268"/>
                    </a:cubicBezTo>
                    <a:cubicBezTo>
                      <a:pt x="520" y="269"/>
                      <a:pt x="520" y="269"/>
                      <a:pt x="520" y="269"/>
                    </a:cubicBezTo>
                    <a:cubicBezTo>
                      <a:pt x="520" y="269"/>
                      <a:pt x="520" y="269"/>
                      <a:pt x="520" y="269"/>
                    </a:cubicBezTo>
                    <a:cubicBezTo>
                      <a:pt x="519" y="270"/>
                      <a:pt x="519" y="270"/>
                      <a:pt x="519" y="270"/>
                    </a:cubicBezTo>
                    <a:cubicBezTo>
                      <a:pt x="519" y="270"/>
                      <a:pt x="519" y="270"/>
                      <a:pt x="519" y="270"/>
                    </a:cubicBezTo>
                    <a:cubicBezTo>
                      <a:pt x="519" y="271"/>
                      <a:pt x="519" y="271"/>
                      <a:pt x="519" y="271"/>
                    </a:cubicBezTo>
                    <a:cubicBezTo>
                      <a:pt x="519" y="271"/>
                      <a:pt x="519" y="271"/>
                      <a:pt x="519" y="271"/>
                    </a:cubicBezTo>
                    <a:cubicBezTo>
                      <a:pt x="518" y="272"/>
                      <a:pt x="518" y="272"/>
                      <a:pt x="518" y="272"/>
                    </a:cubicBezTo>
                    <a:cubicBezTo>
                      <a:pt x="518" y="272"/>
                      <a:pt x="518" y="272"/>
                      <a:pt x="518" y="272"/>
                    </a:cubicBezTo>
                    <a:cubicBezTo>
                      <a:pt x="518" y="273"/>
                      <a:pt x="518" y="273"/>
                      <a:pt x="518" y="273"/>
                    </a:cubicBezTo>
                    <a:cubicBezTo>
                      <a:pt x="518" y="273"/>
                      <a:pt x="518" y="273"/>
                      <a:pt x="518" y="273"/>
                    </a:cubicBezTo>
                    <a:cubicBezTo>
                      <a:pt x="518" y="274"/>
                      <a:pt x="518" y="274"/>
                      <a:pt x="518" y="274"/>
                    </a:cubicBezTo>
                    <a:cubicBezTo>
                      <a:pt x="518" y="274"/>
                      <a:pt x="518" y="274"/>
                      <a:pt x="518" y="274"/>
                    </a:cubicBezTo>
                    <a:close/>
                    <a:moveTo>
                      <a:pt x="514" y="280"/>
                    </a:moveTo>
                    <a:cubicBezTo>
                      <a:pt x="514" y="280"/>
                      <a:pt x="514" y="279"/>
                      <a:pt x="514" y="279"/>
                    </a:cubicBezTo>
                    <a:cubicBezTo>
                      <a:pt x="515" y="277"/>
                      <a:pt x="515" y="277"/>
                      <a:pt x="515" y="277"/>
                    </a:cubicBezTo>
                    <a:cubicBezTo>
                      <a:pt x="515" y="277"/>
                      <a:pt x="515" y="277"/>
                      <a:pt x="515" y="277"/>
                    </a:cubicBezTo>
                    <a:cubicBezTo>
                      <a:pt x="516" y="276"/>
                      <a:pt x="516" y="276"/>
                      <a:pt x="516" y="276"/>
                    </a:cubicBezTo>
                    <a:cubicBezTo>
                      <a:pt x="516" y="275"/>
                      <a:pt x="516" y="275"/>
                      <a:pt x="516" y="275"/>
                    </a:cubicBezTo>
                    <a:cubicBezTo>
                      <a:pt x="516" y="275"/>
                      <a:pt x="516" y="275"/>
                      <a:pt x="516" y="275"/>
                    </a:cubicBezTo>
                    <a:cubicBezTo>
                      <a:pt x="516" y="275"/>
                      <a:pt x="516" y="275"/>
                      <a:pt x="516" y="275"/>
                    </a:cubicBezTo>
                    <a:cubicBezTo>
                      <a:pt x="515" y="275"/>
                      <a:pt x="515" y="275"/>
                      <a:pt x="515" y="275"/>
                    </a:cubicBezTo>
                    <a:cubicBezTo>
                      <a:pt x="515" y="274"/>
                      <a:pt x="515" y="274"/>
                      <a:pt x="515" y="274"/>
                    </a:cubicBezTo>
                    <a:cubicBezTo>
                      <a:pt x="514" y="275"/>
                      <a:pt x="514" y="275"/>
                      <a:pt x="514" y="275"/>
                    </a:cubicBezTo>
                    <a:cubicBezTo>
                      <a:pt x="514" y="276"/>
                      <a:pt x="514" y="276"/>
                      <a:pt x="514" y="276"/>
                    </a:cubicBezTo>
                    <a:cubicBezTo>
                      <a:pt x="514" y="276"/>
                      <a:pt x="514" y="276"/>
                      <a:pt x="514" y="276"/>
                    </a:cubicBezTo>
                    <a:cubicBezTo>
                      <a:pt x="514" y="278"/>
                      <a:pt x="514" y="278"/>
                      <a:pt x="514" y="278"/>
                    </a:cubicBezTo>
                    <a:cubicBezTo>
                      <a:pt x="513" y="278"/>
                      <a:pt x="513" y="278"/>
                      <a:pt x="513" y="278"/>
                    </a:cubicBezTo>
                    <a:cubicBezTo>
                      <a:pt x="514" y="279"/>
                      <a:pt x="514" y="279"/>
                      <a:pt x="514" y="279"/>
                    </a:cubicBezTo>
                    <a:cubicBezTo>
                      <a:pt x="514" y="280"/>
                      <a:pt x="514" y="280"/>
                      <a:pt x="514" y="280"/>
                    </a:cubicBezTo>
                    <a:close/>
                    <a:moveTo>
                      <a:pt x="9" y="215"/>
                    </a:moveTo>
                    <a:cubicBezTo>
                      <a:pt x="9" y="215"/>
                      <a:pt x="8" y="216"/>
                      <a:pt x="8" y="216"/>
                    </a:cubicBezTo>
                    <a:cubicBezTo>
                      <a:pt x="9" y="217"/>
                      <a:pt x="9" y="217"/>
                      <a:pt x="9" y="217"/>
                    </a:cubicBezTo>
                    <a:cubicBezTo>
                      <a:pt x="10" y="216"/>
                      <a:pt x="10" y="216"/>
                      <a:pt x="10" y="216"/>
                    </a:cubicBezTo>
                    <a:lnTo>
                      <a:pt x="9" y="21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3" name="Freeform 11">
                <a:extLst>
                  <a:ext uri="{FF2B5EF4-FFF2-40B4-BE49-F238E27FC236}">
                    <a16:creationId xmlns:a16="http://schemas.microsoft.com/office/drawing/2014/main" id="{10A5A51D-8D4E-4B96-9AA7-6C5DE2B7C5A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26829" y="1014430"/>
                <a:ext cx="299785" cy="329377"/>
              </a:xfrm>
              <a:custGeom>
                <a:avLst/>
                <a:gdLst>
                  <a:gd name="T0" fmla="*/ 60 w 63"/>
                  <a:gd name="T1" fmla="*/ 6 h 69"/>
                  <a:gd name="T2" fmla="*/ 26 w 63"/>
                  <a:gd name="T3" fmla="*/ 0 h 69"/>
                  <a:gd name="T4" fmla="*/ 21 w 63"/>
                  <a:gd name="T5" fmla="*/ 7 h 69"/>
                  <a:gd name="T6" fmla="*/ 28 w 63"/>
                  <a:gd name="T7" fmla="*/ 13 h 69"/>
                  <a:gd name="T8" fmla="*/ 28 w 63"/>
                  <a:gd name="T9" fmla="*/ 13 h 69"/>
                  <a:gd name="T10" fmla="*/ 25 w 63"/>
                  <a:gd name="T11" fmla="*/ 14 h 69"/>
                  <a:gd name="T12" fmla="*/ 33 w 63"/>
                  <a:gd name="T13" fmla="*/ 17 h 69"/>
                  <a:gd name="T14" fmla="*/ 39 w 63"/>
                  <a:gd name="T15" fmla="*/ 17 h 69"/>
                  <a:gd name="T16" fmla="*/ 45 w 63"/>
                  <a:gd name="T17" fmla="*/ 12 h 69"/>
                  <a:gd name="T18" fmla="*/ 44 w 63"/>
                  <a:gd name="T19" fmla="*/ 7 h 69"/>
                  <a:gd name="T20" fmla="*/ 38 w 63"/>
                  <a:gd name="T21" fmla="*/ 5 h 69"/>
                  <a:gd name="T22" fmla="*/ 35 w 63"/>
                  <a:gd name="T23" fmla="*/ 7 h 69"/>
                  <a:gd name="T24" fmla="*/ 33 w 63"/>
                  <a:gd name="T25" fmla="*/ 3 h 69"/>
                  <a:gd name="T26" fmla="*/ 33 w 63"/>
                  <a:gd name="T27" fmla="*/ 10 h 69"/>
                  <a:gd name="T28" fmla="*/ 28 w 63"/>
                  <a:gd name="T29" fmla="*/ 7 h 69"/>
                  <a:gd name="T30" fmla="*/ 25 w 63"/>
                  <a:gd name="T31" fmla="*/ 3 h 69"/>
                  <a:gd name="T32" fmla="*/ 24 w 63"/>
                  <a:gd name="T33" fmla="*/ 8 h 69"/>
                  <a:gd name="T34" fmla="*/ 21 w 63"/>
                  <a:gd name="T35" fmla="*/ 10 h 69"/>
                  <a:gd name="T36" fmla="*/ 51 w 63"/>
                  <a:gd name="T37" fmla="*/ 22 h 69"/>
                  <a:gd name="T38" fmla="*/ 52 w 63"/>
                  <a:gd name="T39" fmla="*/ 22 h 69"/>
                  <a:gd name="T40" fmla="*/ 49 w 63"/>
                  <a:gd name="T41" fmla="*/ 24 h 69"/>
                  <a:gd name="T42" fmla="*/ 39 w 63"/>
                  <a:gd name="T43" fmla="*/ 30 h 69"/>
                  <a:gd name="T44" fmla="*/ 44 w 63"/>
                  <a:gd name="T45" fmla="*/ 34 h 69"/>
                  <a:gd name="T46" fmla="*/ 38 w 63"/>
                  <a:gd name="T47" fmla="*/ 39 h 69"/>
                  <a:gd name="T48" fmla="*/ 33 w 63"/>
                  <a:gd name="T49" fmla="*/ 39 h 69"/>
                  <a:gd name="T50" fmla="*/ 33 w 63"/>
                  <a:gd name="T51" fmla="*/ 32 h 69"/>
                  <a:gd name="T52" fmla="*/ 29 w 63"/>
                  <a:gd name="T53" fmla="*/ 27 h 69"/>
                  <a:gd name="T54" fmla="*/ 35 w 63"/>
                  <a:gd name="T55" fmla="*/ 29 h 69"/>
                  <a:gd name="T56" fmla="*/ 33 w 63"/>
                  <a:gd name="T57" fmla="*/ 25 h 69"/>
                  <a:gd name="T58" fmla="*/ 3 w 63"/>
                  <a:gd name="T59" fmla="*/ 28 h 69"/>
                  <a:gd name="T60" fmla="*/ 3 w 63"/>
                  <a:gd name="T61" fmla="*/ 27 h 69"/>
                  <a:gd name="T62" fmla="*/ 21 w 63"/>
                  <a:gd name="T63" fmla="*/ 48 h 69"/>
                  <a:gd name="T64" fmla="*/ 19 w 63"/>
                  <a:gd name="T65" fmla="*/ 44 h 69"/>
                  <a:gd name="T66" fmla="*/ 14 w 63"/>
                  <a:gd name="T67" fmla="*/ 42 h 69"/>
                  <a:gd name="T68" fmla="*/ 12 w 63"/>
                  <a:gd name="T69" fmla="*/ 39 h 69"/>
                  <a:gd name="T70" fmla="*/ 16 w 63"/>
                  <a:gd name="T71" fmla="*/ 38 h 69"/>
                  <a:gd name="T72" fmla="*/ 19 w 63"/>
                  <a:gd name="T73" fmla="*/ 35 h 69"/>
                  <a:gd name="T74" fmla="*/ 17 w 63"/>
                  <a:gd name="T75" fmla="*/ 34 h 69"/>
                  <a:gd name="T76" fmla="*/ 11 w 63"/>
                  <a:gd name="T77" fmla="*/ 35 h 69"/>
                  <a:gd name="T78" fmla="*/ 14 w 63"/>
                  <a:gd name="T79" fmla="*/ 31 h 69"/>
                  <a:gd name="T80" fmla="*/ 19 w 63"/>
                  <a:gd name="T81" fmla="*/ 28 h 69"/>
                  <a:gd name="T82" fmla="*/ 15 w 63"/>
                  <a:gd name="T83" fmla="*/ 28 h 69"/>
                  <a:gd name="T84" fmla="*/ 14 w 63"/>
                  <a:gd name="T85" fmla="*/ 26 h 69"/>
                  <a:gd name="T86" fmla="*/ 13 w 63"/>
                  <a:gd name="T87" fmla="*/ 29 h 69"/>
                  <a:gd name="T88" fmla="*/ 7 w 63"/>
                  <a:gd name="T89" fmla="*/ 29 h 69"/>
                  <a:gd name="T90" fmla="*/ 4 w 63"/>
                  <a:gd name="T91" fmla="*/ 25 h 69"/>
                  <a:gd name="T92" fmla="*/ 5 w 63"/>
                  <a:gd name="T93" fmla="*/ 24 h 69"/>
                  <a:gd name="T94" fmla="*/ 4 w 63"/>
                  <a:gd name="T95" fmla="*/ 19 h 69"/>
                  <a:gd name="T96" fmla="*/ 0 w 63"/>
                  <a:gd name="T97" fmla="*/ 17 h 69"/>
                  <a:gd name="T98" fmla="*/ 5 w 63"/>
                  <a:gd name="T99" fmla="*/ 15 h 69"/>
                  <a:gd name="T100" fmla="*/ 9 w 63"/>
                  <a:gd name="T101" fmla="*/ 14 h 69"/>
                  <a:gd name="T102" fmla="*/ 9 w 63"/>
                  <a:gd name="T103" fmla="*/ 15 h 69"/>
                  <a:gd name="T104" fmla="*/ 10 w 63"/>
                  <a:gd name="T105" fmla="*/ 19 h 69"/>
                  <a:gd name="T106" fmla="*/ 13 w 63"/>
                  <a:gd name="T107" fmla="*/ 17 h 69"/>
                  <a:gd name="T108" fmla="*/ 17 w 63"/>
                  <a:gd name="T109" fmla="*/ 23 h 69"/>
                  <a:gd name="T110" fmla="*/ 15 w 63"/>
                  <a:gd name="T111" fmla="*/ 12 h 69"/>
                  <a:gd name="T112" fmla="*/ 21 w 63"/>
                  <a:gd name="T113" fmla="*/ 13 h 69"/>
                  <a:gd name="T114" fmla="*/ 23 w 63"/>
                  <a:gd name="T115" fmla="*/ 15 h 69"/>
                  <a:gd name="T116" fmla="*/ 32 w 63"/>
                  <a:gd name="T117" fmla="*/ 23 h 69"/>
                  <a:gd name="T118" fmla="*/ 27 w 63"/>
                  <a:gd name="T119" fmla="*/ 27 h 69"/>
                  <a:gd name="T120" fmla="*/ 26 w 63"/>
                  <a:gd name="T121" fmla="*/ 34 h 69"/>
                  <a:gd name="T122" fmla="*/ 23 w 63"/>
                  <a:gd name="T123" fmla="*/ 41 h 69"/>
                  <a:gd name="T124" fmla="*/ 32 w 63"/>
                  <a:gd name="T125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3" h="69">
                    <a:moveTo>
                      <a:pt x="58" y="6"/>
                    </a:moveTo>
                    <a:cubicBezTo>
                      <a:pt x="59" y="6"/>
                      <a:pt x="59" y="5"/>
                      <a:pt x="59" y="5"/>
                    </a:cubicBezTo>
                    <a:cubicBezTo>
                      <a:pt x="60" y="5"/>
                      <a:pt x="60" y="5"/>
                      <a:pt x="60" y="5"/>
                    </a:cubicBezTo>
                    <a:cubicBezTo>
                      <a:pt x="61" y="5"/>
                      <a:pt x="61" y="5"/>
                      <a:pt x="61" y="5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63" y="3"/>
                      <a:pt x="63" y="3"/>
                      <a:pt x="63" y="3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2" y="5"/>
                      <a:pt x="62" y="5"/>
                      <a:pt x="62" y="5"/>
                    </a:cubicBezTo>
                    <a:cubicBezTo>
                      <a:pt x="61" y="5"/>
                      <a:pt x="61" y="5"/>
                      <a:pt x="61" y="5"/>
                    </a:cubicBezTo>
                    <a:cubicBezTo>
                      <a:pt x="60" y="6"/>
                      <a:pt x="60" y="6"/>
                      <a:pt x="60" y="6"/>
                    </a:cubicBezTo>
                    <a:cubicBezTo>
                      <a:pt x="59" y="6"/>
                      <a:pt x="59" y="6"/>
                      <a:pt x="59" y="6"/>
                    </a:cubicBezTo>
                    <a:cubicBezTo>
                      <a:pt x="59" y="6"/>
                      <a:pt x="59" y="6"/>
                      <a:pt x="59" y="6"/>
                    </a:cubicBezTo>
                    <a:cubicBezTo>
                      <a:pt x="58" y="6"/>
                      <a:pt x="58" y="6"/>
                      <a:pt x="58" y="6"/>
                    </a:cubicBezTo>
                    <a:close/>
                    <a:moveTo>
                      <a:pt x="47" y="7"/>
                    </a:moveTo>
                    <a:cubicBezTo>
                      <a:pt x="48" y="7"/>
                      <a:pt x="48" y="7"/>
                      <a:pt x="48" y="7"/>
                    </a:cubicBezTo>
                    <a:cubicBezTo>
                      <a:pt x="48" y="7"/>
                      <a:pt x="48" y="7"/>
                      <a:pt x="48" y="7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7" y="6"/>
                      <a:pt x="47" y="6"/>
                      <a:pt x="47" y="6"/>
                    </a:cubicBezTo>
                    <a:cubicBezTo>
                      <a:pt x="47" y="7"/>
                      <a:pt x="47" y="7"/>
                      <a:pt x="47" y="7"/>
                    </a:cubicBezTo>
                    <a:close/>
                    <a:moveTo>
                      <a:pt x="26" y="0"/>
                    </a:moveTo>
                    <a:cubicBezTo>
                      <a:pt x="27" y="1"/>
                      <a:pt x="27" y="1"/>
                      <a:pt x="27" y="1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lose/>
                    <a:moveTo>
                      <a:pt x="22" y="7"/>
                    </a:moveTo>
                    <a:cubicBezTo>
                      <a:pt x="21" y="7"/>
                      <a:pt x="21" y="7"/>
                      <a:pt x="21" y="7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2" y="7"/>
                      <a:pt x="22" y="7"/>
                      <a:pt x="22" y="7"/>
                    </a:cubicBezTo>
                    <a:close/>
                    <a:moveTo>
                      <a:pt x="26" y="13"/>
                    </a:moveTo>
                    <a:cubicBezTo>
                      <a:pt x="26" y="13"/>
                      <a:pt x="26" y="13"/>
                      <a:pt x="26" y="13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29" y="14"/>
                      <a:pt x="29" y="14"/>
                      <a:pt x="29" y="14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6" y="17"/>
                      <a:pt x="36" y="17"/>
                      <a:pt x="36" y="17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6" y="19"/>
                      <a:pt x="36" y="19"/>
                      <a:pt x="36" y="19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2" y="17"/>
                      <a:pt x="42" y="17"/>
                      <a:pt x="42" y="17"/>
                    </a:cubicBezTo>
                    <a:cubicBezTo>
                      <a:pt x="43" y="17"/>
                      <a:pt x="43" y="17"/>
                      <a:pt x="43" y="17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4" y="15"/>
                      <a:pt x="44" y="15"/>
                      <a:pt x="44" y="15"/>
                    </a:cubicBezTo>
                    <a:cubicBezTo>
                      <a:pt x="44" y="15"/>
                      <a:pt x="44" y="15"/>
                      <a:pt x="44" y="15"/>
                    </a:cubicBezTo>
                    <a:cubicBezTo>
                      <a:pt x="44" y="14"/>
                      <a:pt x="44" y="14"/>
                      <a:pt x="44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2"/>
                      <a:pt x="45" y="12"/>
                      <a:pt x="45" y="12"/>
                    </a:cubicBezTo>
                    <a:cubicBezTo>
                      <a:pt x="46" y="12"/>
                      <a:pt x="46" y="12"/>
                      <a:pt x="46" y="12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7" y="8"/>
                      <a:pt x="47" y="8"/>
                      <a:pt x="47" y="8"/>
                    </a:cubicBezTo>
                    <a:cubicBezTo>
                      <a:pt x="47" y="8"/>
                      <a:pt x="47" y="8"/>
                      <a:pt x="47" y="8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0" y="6"/>
                      <a:pt x="40" y="6"/>
                      <a:pt x="40" y="6"/>
                    </a:cubicBezTo>
                    <a:cubicBezTo>
                      <a:pt x="40" y="6"/>
                      <a:pt x="40" y="6"/>
                      <a:pt x="40" y="6"/>
                    </a:cubicBezTo>
                    <a:cubicBezTo>
                      <a:pt x="40" y="6"/>
                      <a:pt x="40" y="6"/>
                      <a:pt x="40" y="6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6"/>
                      <a:pt x="31" y="6"/>
                      <a:pt x="31" y="6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6" y="13"/>
                      <a:pt x="26" y="13"/>
                      <a:pt x="26" y="13"/>
                    </a:cubicBezTo>
                    <a:close/>
                    <a:moveTo>
                      <a:pt x="51" y="22"/>
                    </a:moveTo>
                    <a:cubicBezTo>
                      <a:pt x="52" y="21"/>
                      <a:pt x="52" y="21"/>
                      <a:pt x="52" y="21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53" y="21"/>
                      <a:pt x="53" y="21"/>
                      <a:pt x="53" y="21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6" y="21"/>
                      <a:pt x="56" y="21"/>
                      <a:pt x="56" y="21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3" y="21"/>
                      <a:pt x="53" y="21"/>
                      <a:pt x="53" y="21"/>
                    </a:cubicBezTo>
                    <a:cubicBezTo>
                      <a:pt x="53" y="21"/>
                      <a:pt x="53" y="21"/>
                      <a:pt x="53" y="21"/>
                    </a:cubicBezTo>
                    <a:cubicBezTo>
                      <a:pt x="52" y="22"/>
                      <a:pt x="52" y="22"/>
                      <a:pt x="52" y="22"/>
                    </a:cubicBezTo>
                    <a:cubicBezTo>
                      <a:pt x="52" y="22"/>
                      <a:pt x="52" y="22"/>
                      <a:pt x="52" y="22"/>
                    </a:cubicBezTo>
                    <a:cubicBezTo>
                      <a:pt x="51" y="22"/>
                      <a:pt x="51" y="22"/>
                      <a:pt x="51" y="22"/>
                    </a:cubicBezTo>
                    <a:cubicBezTo>
                      <a:pt x="51" y="22"/>
                      <a:pt x="51" y="22"/>
                      <a:pt x="51" y="22"/>
                    </a:cubicBezTo>
                    <a:close/>
                    <a:moveTo>
                      <a:pt x="48" y="25"/>
                    </a:moveTo>
                    <a:cubicBezTo>
                      <a:pt x="48" y="24"/>
                      <a:pt x="48" y="24"/>
                      <a:pt x="48" y="24"/>
                    </a:cubicBezTo>
                    <a:cubicBezTo>
                      <a:pt x="47" y="24"/>
                      <a:pt x="47" y="24"/>
                      <a:pt x="47" y="24"/>
                    </a:cubicBezTo>
                    <a:cubicBezTo>
                      <a:pt x="47" y="23"/>
                      <a:pt x="47" y="23"/>
                      <a:pt x="47" y="23"/>
                    </a:cubicBezTo>
                    <a:cubicBezTo>
                      <a:pt x="47" y="23"/>
                      <a:pt x="47" y="23"/>
                      <a:pt x="47" y="23"/>
                    </a:cubicBezTo>
                    <a:cubicBezTo>
                      <a:pt x="48" y="23"/>
                      <a:pt x="48" y="23"/>
                      <a:pt x="48" y="23"/>
                    </a:cubicBezTo>
                    <a:cubicBezTo>
                      <a:pt x="48" y="23"/>
                      <a:pt x="48" y="23"/>
                      <a:pt x="48" y="23"/>
                    </a:cubicBezTo>
                    <a:cubicBezTo>
                      <a:pt x="48" y="23"/>
                      <a:pt x="48" y="23"/>
                      <a:pt x="48" y="23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48" y="25"/>
                      <a:pt x="48" y="25"/>
                      <a:pt x="48" y="25"/>
                    </a:cubicBezTo>
                    <a:close/>
                    <a:moveTo>
                      <a:pt x="32" y="32"/>
                    </a:moveTo>
                    <a:cubicBezTo>
                      <a:pt x="32" y="31"/>
                      <a:pt x="32" y="31"/>
                      <a:pt x="32" y="31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38" y="31"/>
                      <a:pt x="38" y="31"/>
                      <a:pt x="38" y="31"/>
                    </a:cubicBezTo>
                    <a:cubicBezTo>
                      <a:pt x="38" y="31"/>
                      <a:pt x="38" y="31"/>
                      <a:pt x="38" y="31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40" y="34"/>
                      <a:pt x="40" y="34"/>
                      <a:pt x="40" y="34"/>
                    </a:cubicBezTo>
                    <a:cubicBezTo>
                      <a:pt x="41" y="33"/>
                      <a:pt x="41" y="33"/>
                      <a:pt x="41" y="33"/>
                    </a:cubicBezTo>
                    <a:cubicBezTo>
                      <a:pt x="42" y="33"/>
                      <a:pt x="42" y="33"/>
                      <a:pt x="42" y="33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4" y="34"/>
                      <a:pt x="44" y="34"/>
                      <a:pt x="44" y="34"/>
                    </a:cubicBezTo>
                    <a:cubicBezTo>
                      <a:pt x="44" y="34"/>
                      <a:pt x="44" y="34"/>
                      <a:pt x="44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0" y="38"/>
                      <a:pt x="40" y="38"/>
                      <a:pt x="40" y="38"/>
                    </a:cubicBezTo>
                    <a:cubicBezTo>
                      <a:pt x="40" y="38"/>
                      <a:pt x="40" y="38"/>
                      <a:pt x="40" y="38"/>
                    </a:cubicBezTo>
                    <a:cubicBezTo>
                      <a:pt x="39" y="39"/>
                      <a:pt x="39" y="39"/>
                      <a:pt x="39" y="39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38"/>
                      <a:pt x="38" y="38"/>
                      <a:pt x="38" y="38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38" y="36"/>
                      <a:pt x="38" y="36"/>
                      <a:pt x="38" y="36"/>
                    </a:cubicBezTo>
                    <a:cubicBezTo>
                      <a:pt x="38" y="36"/>
                      <a:pt x="38" y="36"/>
                      <a:pt x="38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34"/>
                      <a:pt x="34" y="34"/>
                      <a:pt x="34" y="34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3" y="33"/>
                      <a:pt x="33" y="33"/>
                      <a:pt x="33" y="33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32" y="32"/>
                      <a:pt x="32" y="32"/>
                      <a:pt x="32" y="32"/>
                    </a:cubicBezTo>
                    <a:close/>
                    <a:moveTo>
                      <a:pt x="28" y="20"/>
                    </a:moveTo>
                    <a:cubicBezTo>
                      <a:pt x="28" y="21"/>
                      <a:pt x="28" y="21"/>
                      <a:pt x="28" y="21"/>
                    </a:cubicBezTo>
                    <a:cubicBezTo>
                      <a:pt x="29" y="21"/>
                      <a:pt x="29" y="21"/>
                      <a:pt x="29" y="21"/>
                    </a:cubicBezTo>
                    <a:cubicBezTo>
                      <a:pt x="29" y="21"/>
                      <a:pt x="29" y="21"/>
                      <a:pt x="29" y="21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lose/>
                    <a:moveTo>
                      <a:pt x="29" y="27"/>
                    </a:moveTo>
                    <a:cubicBezTo>
                      <a:pt x="30" y="28"/>
                      <a:pt x="30" y="28"/>
                      <a:pt x="30" y="28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35" y="27"/>
                      <a:pt x="35" y="27"/>
                      <a:pt x="35" y="27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1" y="26"/>
                      <a:pt x="31" y="26"/>
                      <a:pt x="31" y="26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29" y="27"/>
                      <a:pt x="29" y="27"/>
                      <a:pt x="29" y="27"/>
                    </a:cubicBezTo>
                    <a:close/>
                    <a:moveTo>
                      <a:pt x="5" y="31"/>
                    </a:moveTo>
                    <a:cubicBezTo>
                      <a:pt x="4" y="30"/>
                      <a:pt x="4" y="30"/>
                      <a:pt x="4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5" y="31"/>
                      <a:pt x="5" y="31"/>
                      <a:pt x="5" y="31"/>
                    </a:cubicBezTo>
                    <a:close/>
                    <a:moveTo>
                      <a:pt x="21" y="49"/>
                    </a:moveTo>
                    <a:cubicBezTo>
                      <a:pt x="21" y="48"/>
                      <a:pt x="21" y="48"/>
                      <a:pt x="21" y="48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8" y="46"/>
                      <a:pt x="18" y="46"/>
                      <a:pt x="18" y="46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9" y="45"/>
                      <a:pt x="19" y="45"/>
                      <a:pt x="19" y="45"/>
                    </a:cubicBezTo>
                    <a:cubicBezTo>
                      <a:pt x="19" y="45"/>
                      <a:pt x="19" y="45"/>
                      <a:pt x="19" y="45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8" y="43"/>
                      <a:pt x="18" y="43"/>
                      <a:pt x="18" y="43"/>
                    </a:cubicBezTo>
                    <a:cubicBezTo>
                      <a:pt x="18" y="43"/>
                      <a:pt x="18" y="43"/>
                      <a:pt x="18" y="43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17" y="44"/>
                      <a:pt x="17" y="44"/>
                      <a:pt x="17" y="44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5" y="42"/>
                      <a:pt x="15" y="42"/>
                      <a:pt x="15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20" y="35"/>
                      <a:pt x="20" y="35"/>
                      <a:pt x="20" y="35"/>
                    </a:cubicBezTo>
                    <a:cubicBezTo>
                      <a:pt x="20" y="35"/>
                      <a:pt x="20" y="35"/>
                      <a:pt x="20" y="35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15" y="34"/>
                      <a:pt x="15" y="34"/>
                      <a:pt x="15" y="34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29"/>
                      <a:pt x="26" y="29"/>
                      <a:pt x="26" y="29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3" y="43"/>
                      <a:pt x="23" y="43"/>
                      <a:pt x="23" y="43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22" y="45"/>
                      <a:pt x="22" y="45"/>
                      <a:pt x="22" y="45"/>
                    </a:cubicBezTo>
                    <a:cubicBezTo>
                      <a:pt x="23" y="46"/>
                      <a:pt x="23" y="46"/>
                      <a:pt x="23" y="46"/>
                    </a:cubicBezTo>
                    <a:cubicBezTo>
                      <a:pt x="23" y="47"/>
                      <a:pt x="23" y="47"/>
                      <a:pt x="23" y="47"/>
                    </a:cubicBezTo>
                    <a:cubicBezTo>
                      <a:pt x="23" y="47"/>
                      <a:pt x="23" y="47"/>
                      <a:pt x="23" y="47"/>
                    </a:cubicBezTo>
                    <a:cubicBezTo>
                      <a:pt x="23" y="47"/>
                      <a:pt x="23" y="47"/>
                      <a:pt x="23" y="47"/>
                    </a:cubicBezTo>
                    <a:cubicBezTo>
                      <a:pt x="23" y="48"/>
                      <a:pt x="23" y="48"/>
                      <a:pt x="23" y="48"/>
                    </a:cubicBezTo>
                    <a:cubicBezTo>
                      <a:pt x="22" y="49"/>
                      <a:pt x="22" y="49"/>
                      <a:pt x="22" y="49"/>
                    </a:cubicBezTo>
                    <a:cubicBezTo>
                      <a:pt x="21" y="49"/>
                      <a:pt x="21" y="49"/>
                      <a:pt x="21" y="49"/>
                    </a:cubicBezTo>
                    <a:close/>
                    <a:moveTo>
                      <a:pt x="31" y="69"/>
                    </a:moveTo>
                    <a:cubicBezTo>
                      <a:pt x="32" y="69"/>
                      <a:pt x="32" y="69"/>
                      <a:pt x="32" y="69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1" y="67"/>
                      <a:pt x="31" y="67"/>
                      <a:pt x="31" y="67"/>
                    </a:cubicBezTo>
                    <a:cubicBezTo>
                      <a:pt x="30" y="67"/>
                      <a:pt x="30" y="67"/>
                      <a:pt x="30" y="67"/>
                    </a:cubicBezTo>
                    <a:cubicBezTo>
                      <a:pt x="30" y="68"/>
                      <a:pt x="30" y="68"/>
                      <a:pt x="30" y="68"/>
                    </a:cubicBezTo>
                    <a:cubicBezTo>
                      <a:pt x="30" y="68"/>
                      <a:pt x="30" y="68"/>
                      <a:pt x="30" y="68"/>
                    </a:cubicBezTo>
                    <a:cubicBezTo>
                      <a:pt x="31" y="69"/>
                      <a:pt x="31" y="69"/>
                      <a:pt x="31" y="69"/>
                    </a:cubicBezTo>
                    <a:cubicBezTo>
                      <a:pt x="31" y="69"/>
                      <a:pt x="31" y="69"/>
                      <a:pt x="31" y="6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4" name="Freeform 12">
                <a:extLst>
                  <a:ext uri="{FF2B5EF4-FFF2-40B4-BE49-F238E27FC236}">
                    <a16:creationId xmlns:a16="http://schemas.microsoft.com/office/drawing/2014/main" id="{3D9C11EE-8677-4B95-AAA6-7AA1469B4D0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84296" y="2097772"/>
                <a:ext cx="333238" cy="582844"/>
              </a:xfrm>
              <a:custGeom>
                <a:avLst/>
                <a:gdLst>
                  <a:gd name="T0" fmla="*/ 108 w 259"/>
                  <a:gd name="T1" fmla="*/ 219 h 453"/>
                  <a:gd name="T2" fmla="*/ 11 w 259"/>
                  <a:gd name="T3" fmla="*/ 449 h 453"/>
                  <a:gd name="T4" fmla="*/ 60 w 259"/>
                  <a:gd name="T5" fmla="*/ 412 h 453"/>
                  <a:gd name="T6" fmla="*/ 60 w 259"/>
                  <a:gd name="T7" fmla="*/ 412 h 453"/>
                  <a:gd name="T8" fmla="*/ 74 w 259"/>
                  <a:gd name="T9" fmla="*/ 375 h 453"/>
                  <a:gd name="T10" fmla="*/ 78 w 259"/>
                  <a:gd name="T11" fmla="*/ 378 h 453"/>
                  <a:gd name="T12" fmla="*/ 182 w 259"/>
                  <a:gd name="T13" fmla="*/ 93 h 453"/>
                  <a:gd name="T14" fmla="*/ 174 w 259"/>
                  <a:gd name="T15" fmla="*/ 63 h 453"/>
                  <a:gd name="T16" fmla="*/ 185 w 259"/>
                  <a:gd name="T17" fmla="*/ 56 h 453"/>
                  <a:gd name="T18" fmla="*/ 185 w 259"/>
                  <a:gd name="T19" fmla="*/ 33 h 453"/>
                  <a:gd name="T20" fmla="*/ 185 w 259"/>
                  <a:gd name="T21" fmla="*/ 0 h 453"/>
                  <a:gd name="T22" fmla="*/ 230 w 259"/>
                  <a:gd name="T23" fmla="*/ 33 h 453"/>
                  <a:gd name="T24" fmla="*/ 245 w 259"/>
                  <a:gd name="T25" fmla="*/ 33 h 453"/>
                  <a:gd name="T26" fmla="*/ 256 w 259"/>
                  <a:gd name="T27" fmla="*/ 48 h 453"/>
                  <a:gd name="T28" fmla="*/ 230 w 259"/>
                  <a:gd name="T29" fmla="*/ 67 h 453"/>
                  <a:gd name="T30" fmla="*/ 200 w 259"/>
                  <a:gd name="T31" fmla="*/ 67 h 453"/>
                  <a:gd name="T32" fmla="*/ 189 w 259"/>
                  <a:gd name="T33" fmla="*/ 78 h 453"/>
                  <a:gd name="T34" fmla="*/ 185 w 259"/>
                  <a:gd name="T35" fmla="*/ 96 h 453"/>
                  <a:gd name="T36" fmla="*/ 182 w 259"/>
                  <a:gd name="T37" fmla="*/ 171 h 453"/>
                  <a:gd name="T38" fmla="*/ 60 w 259"/>
                  <a:gd name="T39" fmla="*/ 278 h 453"/>
                  <a:gd name="T40" fmla="*/ 52 w 259"/>
                  <a:gd name="T41" fmla="*/ 286 h 453"/>
                  <a:gd name="T42" fmla="*/ 52 w 259"/>
                  <a:gd name="T43" fmla="*/ 293 h 453"/>
                  <a:gd name="T44" fmla="*/ 74 w 259"/>
                  <a:gd name="T45" fmla="*/ 300 h 453"/>
                  <a:gd name="T46" fmla="*/ 71 w 259"/>
                  <a:gd name="T47" fmla="*/ 289 h 453"/>
                  <a:gd name="T48" fmla="*/ 130 w 259"/>
                  <a:gd name="T49" fmla="*/ 252 h 453"/>
                  <a:gd name="T50" fmla="*/ 122 w 259"/>
                  <a:gd name="T51" fmla="*/ 282 h 453"/>
                  <a:gd name="T52" fmla="*/ 145 w 259"/>
                  <a:gd name="T53" fmla="*/ 260 h 453"/>
                  <a:gd name="T54" fmla="*/ 115 w 259"/>
                  <a:gd name="T55" fmla="*/ 263 h 453"/>
                  <a:gd name="T56" fmla="*/ 115 w 259"/>
                  <a:gd name="T57" fmla="*/ 282 h 453"/>
                  <a:gd name="T58" fmla="*/ 97 w 259"/>
                  <a:gd name="T59" fmla="*/ 330 h 453"/>
                  <a:gd name="T60" fmla="*/ 93 w 259"/>
                  <a:gd name="T61" fmla="*/ 312 h 453"/>
                  <a:gd name="T62" fmla="*/ 100 w 259"/>
                  <a:gd name="T63" fmla="*/ 282 h 453"/>
                  <a:gd name="T64" fmla="*/ 89 w 259"/>
                  <a:gd name="T65" fmla="*/ 271 h 453"/>
                  <a:gd name="T66" fmla="*/ 104 w 259"/>
                  <a:gd name="T67" fmla="*/ 252 h 453"/>
                  <a:gd name="T68" fmla="*/ 134 w 259"/>
                  <a:gd name="T69" fmla="*/ 249 h 453"/>
                  <a:gd name="T70" fmla="*/ 148 w 259"/>
                  <a:gd name="T71" fmla="*/ 260 h 453"/>
                  <a:gd name="T72" fmla="*/ 171 w 259"/>
                  <a:gd name="T73" fmla="*/ 252 h 453"/>
                  <a:gd name="T74" fmla="*/ 171 w 259"/>
                  <a:gd name="T75" fmla="*/ 241 h 453"/>
                  <a:gd name="T76" fmla="*/ 185 w 259"/>
                  <a:gd name="T77" fmla="*/ 241 h 453"/>
                  <a:gd name="T78" fmla="*/ 208 w 259"/>
                  <a:gd name="T79" fmla="*/ 237 h 453"/>
                  <a:gd name="T80" fmla="*/ 219 w 259"/>
                  <a:gd name="T81" fmla="*/ 226 h 453"/>
                  <a:gd name="T82" fmla="*/ 226 w 259"/>
                  <a:gd name="T83" fmla="*/ 211 h 453"/>
                  <a:gd name="T84" fmla="*/ 230 w 259"/>
                  <a:gd name="T85" fmla="*/ 163 h 453"/>
                  <a:gd name="T86" fmla="*/ 226 w 259"/>
                  <a:gd name="T87" fmla="*/ 137 h 453"/>
                  <a:gd name="T88" fmla="*/ 204 w 259"/>
                  <a:gd name="T89" fmla="*/ 93 h 453"/>
                  <a:gd name="T90" fmla="*/ 204 w 259"/>
                  <a:gd name="T91" fmla="*/ 100 h 453"/>
                  <a:gd name="T92" fmla="*/ 189 w 259"/>
                  <a:gd name="T93" fmla="*/ 100 h 453"/>
                  <a:gd name="T94" fmla="*/ 185 w 259"/>
                  <a:gd name="T95" fmla="*/ 126 h 453"/>
                  <a:gd name="T96" fmla="*/ 185 w 259"/>
                  <a:gd name="T97" fmla="*/ 178 h 453"/>
                  <a:gd name="T98" fmla="*/ 163 w 259"/>
                  <a:gd name="T99" fmla="*/ 189 h 453"/>
                  <a:gd name="T100" fmla="*/ 152 w 259"/>
                  <a:gd name="T101" fmla="*/ 211 h 453"/>
                  <a:gd name="T102" fmla="*/ 145 w 259"/>
                  <a:gd name="T103" fmla="*/ 226 h 453"/>
                  <a:gd name="T104" fmla="*/ 111 w 259"/>
                  <a:gd name="T105" fmla="*/ 230 h 453"/>
                  <a:gd name="T106" fmla="*/ 78 w 259"/>
                  <a:gd name="T107" fmla="*/ 256 h 453"/>
                  <a:gd name="T108" fmla="*/ 63 w 259"/>
                  <a:gd name="T109" fmla="*/ 278 h 453"/>
                  <a:gd name="T110" fmla="*/ 67 w 259"/>
                  <a:gd name="T111" fmla="*/ 289 h 453"/>
                  <a:gd name="T112" fmla="*/ 71 w 259"/>
                  <a:gd name="T113" fmla="*/ 282 h 453"/>
                  <a:gd name="T114" fmla="*/ 78 w 259"/>
                  <a:gd name="T115" fmla="*/ 308 h 453"/>
                  <a:gd name="T116" fmla="*/ 89 w 259"/>
                  <a:gd name="T117" fmla="*/ 308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59" h="453">
                    <a:moveTo>
                      <a:pt x="104" y="219"/>
                    </a:moveTo>
                    <a:lnTo>
                      <a:pt x="108" y="219"/>
                    </a:lnTo>
                    <a:lnTo>
                      <a:pt x="104" y="219"/>
                    </a:lnTo>
                    <a:lnTo>
                      <a:pt x="104" y="219"/>
                    </a:lnTo>
                    <a:lnTo>
                      <a:pt x="104" y="219"/>
                    </a:lnTo>
                    <a:lnTo>
                      <a:pt x="104" y="219"/>
                    </a:lnTo>
                    <a:close/>
                    <a:moveTo>
                      <a:pt x="108" y="219"/>
                    </a:moveTo>
                    <a:lnTo>
                      <a:pt x="108" y="215"/>
                    </a:lnTo>
                    <a:lnTo>
                      <a:pt x="108" y="215"/>
                    </a:lnTo>
                    <a:lnTo>
                      <a:pt x="111" y="215"/>
                    </a:lnTo>
                    <a:lnTo>
                      <a:pt x="111" y="215"/>
                    </a:lnTo>
                    <a:lnTo>
                      <a:pt x="108" y="219"/>
                    </a:lnTo>
                    <a:lnTo>
                      <a:pt x="108" y="219"/>
                    </a:lnTo>
                    <a:lnTo>
                      <a:pt x="108" y="219"/>
                    </a:lnTo>
                    <a:close/>
                    <a:moveTo>
                      <a:pt x="4" y="453"/>
                    </a:moveTo>
                    <a:lnTo>
                      <a:pt x="4" y="449"/>
                    </a:lnTo>
                    <a:lnTo>
                      <a:pt x="0" y="449"/>
                    </a:lnTo>
                    <a:lnTo>
                      <a:pt x="0" y="453"/>
                    </a:lnTo>
                    <a:lnTo>
                      <a:pt x="4" y="453"/>
                    </a:lnTo>
                    <a:lnTo>
                      <a:pt x="4" y="453"/>
                    </a:lnTo>
                    <a:lnTo>
                      <a:pt x="4" y="453"/>
                    </a:lnTo>
                    <a:close/>
                    <a:moveTo>
                      <a:pt x="8" y="449"/>
                    </a:moveTo>
                    <a:lnTo>
                      <a:pt x="8" y="445"/>
                    </a:lnTo>
                    <a:lnTo>
                      <a:pt x="11" y="449"/>
                    </a:lnTo>
                    <a:lnTo>
                      <a:pt x="8" y="453"/>
                    </a:lnTo>
                    <a:lnTo>
                      <a:pt x="8" y="449"/>
                    </a:lnTo>
                    <a:lnTo>
                      <a:pt x="8" y="449"/>
                    </a:lnTo>
                    <a:lnTo>
                      <a:pt x="8" y="449"/>
                    </a:lnTo>
                    <a:close/>
                    <a:moveTo>
                      <a:pt x="22" y="438"/>
                    </a:moveTo>
                    <a:lnTo>
                      <a:pt x="22" y="441"/>
                    </a:lnTo>
                    <a:lnTo>
                      <a:pt x="22" y="441"/>
                    </a:lnTo>
                    <a:lnTo>
                      <a:pt x="26" y="441"/>
                    </a:lnTo>
                    <a:lnTo>
                      <a:pt x="26" y="441"/>
                    </a:lnTo>
                    <a:lnTo>
                      <a:pt x="22" y="438"/>
                    </a:lnTo>
                    <a:lnTo>
                      <a:pt x="22" y="438"/>
                    </a:lnTo>
                    <a:close/>
                    <a:moveTo>
                      <a:pt x="60" y="412"/>
                    </a:moveTo>
                    <a:lnTo>
                      <a:pt x="56" y="408"/>
                    </a:lnTo>
                    <a:lnTo>
                      <a:pt x="60" y="408"/>
                    </a:lnTo>
                    <a:lnTo>
                      <a:pt x="60" y="404"/>
                    </a:lnTo>
                    <a:lnTo>
                      <a:pt x="60" y="404"/>
                    </a:lnTo>
                    <a:lnTo>
                      <a:pt x="63" y="401"/>
                    </a:lnTo>
                    <a:lnTo>
                      <a:pt x="63" y="401"/>
                    </a:lnTo>
                    <a:lnTo>
                      <a:pt x="67" y="401"/>
                    </a:lnTo>
                    <a:lnTo>
                      <a:pt x="63" y="404"/>
                    </a:lnTo>
                    <a:lnTo>
                      <a:pt x="63" y="408"/>
                    </a:lnTo>
                    <a:lnTo>
                      <a:pt x="60" y="408"/>
                    </a:lnTo>
                    <a:lnTo>
                      <a:pt x="60" y="412"/>
                    </a:lnTo>
                    <a:lnTo>
                      <a:pt x="60" y="412"/>
                    </a:lnTo>
                    <a:lnTo>
                      <a:pt x="60" y="412"/>
                    </a:lnTo>
                    <a:close/>
                    <a:moveTo>
                      <a:pt x="74" y="382"/>
                    </a:moveTo>
                    <a:lnTo>
                      <a:pt x="74" y="382"/>
                    </a:lnTo>
                    <a:lnTo>
                      <a:pt x="74" y="386"/>
                    </a:lnTo>
                    <a:lnTo>
                      <a:pt x="74" y="386"/>
                    </a:lnTo>
                    <a:lnTo>
                      <a:pt x="71" y="386"/>
                    </a:lnTo>
                    <a:lnTo>
                      <a:pt x="71" y="382"/>
                    </a:lnTo>
                    <a:lnTo>
                      <a:pt x="74" y="382"/>
                    </a:lnTo>
                    <a:lnTo>
                      <a:pt x="74" y="382"/>
                    </a:lnTo>
                    <a:close/>
                    <a:moveTo>
                      <a:pt x="78" y="378"/>
                    </a:moveTo>
                    <a:lnTo>
                      <a:pt x="78" y="375"/>
                    </a:lnTo>
                    <a:lnTo>
                      <a:pt x="74" y="375"/>
                    </a:lnTo>
                    <a:lnTo>
                      <a:pt x="74" y="375"/>
                    </a:lnTo>
                    <a:lnTo>
                      <a:pt x="74" y="375"/>
                    </a:lnTo>
                    <a:lnTo>
                      <a:pt x="78" y="371"/>
                    </a:lnTo>
                    <a:lnTo>
                      <a:pt x="78" y="371"/>
                    </a:lnTo>
                    <a:lnTo>
                      <a:pt x="82" y="371"/>
                    </a:lnTo>
                    <a:lnTo>
                      <a:pt x="82" y="371"/>
                    </a:lnTo>
                    <a:lnTo>
                      <a:pt x="82" y="371"/>
                    </a:lnTo>
                    <a:lnTo>
                      <a:pt x="85" y="371"/>
                    </a:lnTo>
                    <a:lnTo>
                      <a:pt x="82" y="371"/>
                    </a:lnTo>
                    <a:lnTo>
                      <a:pt x="82" y="375"/>
                    </a:lnTo>
                    <a:lnTo>
                      <a:pt x="82" y="375"/>
                    </a:lnTo>
                    <a:lnTo>
                      <a:pt x="78" y="378"/>
                    </a:lnTo>
                    <a:lnTo>
                      <a:pt x="78" y="378"/>
                    </a:lnTo>
                    <a:close/>
                    <a:moveTo>
                      <a:pt x="163" y="82"/>
                    </a:moveTo>
                    <a:lnTo>
                      <a:pt x="163" y="82"/>
                    </a:lnTo>
                    <a:lnTo>
                      <a:pt x="163" y="78"/>
                    </a:lnTo>
                    <a:lnTo>
                      <a:pt x="167" y="74"/>
                    </a:lnTo>
                    <a:lnTo>
                      <a:pt x="167" y="74"/>
                    </a:lnTo>
                    <a:lnTo>
                      <a:pt x="167" y="78"/>
                    </a:lnTo>
                    <a:lnTo>
                      <a:pt x="167" y="82"/>
                    </a:lnTo>
                    <a:lnTo>
                      <a:pt x="163" y="82"/>
                    </a:lnTo>
                    <a:lnTo>
                      <a:pt x="163" y="82"/>
                    </a:lnTo>
                    <a:close/>
                    <a:moveTo>
                      <a:pt x="185" y="96"/>
                    </a:moveTo>
                    <a:lnTo>
                      <a:pt x="182" y="93"/>
                    </a:lnTo>
                    <a:lnTo>
                      <a:pt x="182" y="93"/>
                    </a:lnTo>
                    <a:lnTo>
                      <a:pt x="182" y="93"/>
                    </a:lnTo>
                    <a:lnTo>
                      <a:pt x="182" y="85"/>
                    </a:lnTo>
                    <a:lnTo>
                      <a:pt x="178" y="82"/>
                    </a:lnTo>
                    <a:lnTo>
                      <a:pt x="174" y="78"/>
                    </a:lnTo>
                    <a:lnTo>
                      <a:pt x="174" y="78"/>
                    </a:lnTo>
                    <a:lnTo>
                      <a:pt x="171" y="78"/>
                    </a:lnTo>
                    <a:lnTo>
                      <a:pt x="171" y="74"/>
                    </a:lnTo>
                    <a:lnTo>
                      <a:pt x="171" y="71"/>
                    </a:lnTo>
                    <a:lnTo>
                      <a:pt x="171" y="67"/>
                    </a:lnTo>
                    <a:lnTo>
                      <a:pt x="171" y="67"/>
                    </a:lnTo>
                    <a:lnTo>
                      <a:pt x="174" y="63"/>
                    </a:lnTo>
                    <a:lnTo>
                      <a:pt x="174" y="63"/>
                    </a:lnTo>
                    <a:lnTo>
                      <a:pt x="174" y="63"/>
                    </a:lnTo>
                    <a:lnTo>
                      <a:pt x="178" y="59"/>
                    </a:lnTo>
                    <a:lnTo>
                      <a:pt x="178" y="59"/>
                    </a:lnTo>
                    <a:lnTo>
                      <a:pt x="178" y="56"/>
                    </a:lnTo>
                    <a:lnTo>
                      <a:pt x="174" y="56"/>
                    </a:lnTo>
                    <a:lnTo>
                      <a:pt x="174" y="56"/>
                    </a:lnTo>
                    <a:lnTo>
                      <a:pt x="174" y="56"/>
                    </a:lnTo>
                    <a:lnTo>
                      <a:pt x="174" y="52"/>
                    </a:lnTo>
                    <a:lnTo>
                      <a:pt x="178" y="52"/>
                    </a:lnTo>
                    <a:lnTo>
                      <a:pt x="182" y="52"/>
                    </a:lnTo>
                    <a:lnTo>
                      <a:pt x="185" y="56"/>
                    </a:lnTo>
                    <a:lnTo>
                      <a:pt x="189" y="52"/>
                    </a:lnTo>
                    <a:lnTo>
                      <a:pt x="189" y="52"/>
                    </a:lnTo>
                    <a:lnTo>
                      <a:pt x="189" y="48"/>
                    </a:lnTo>
                    <a:lnTo>
                      <a:pt x="189" y="48"/>
                    </a:lnTo>
                    <a:lnTo>
                      <a:pt x="189" y="48"/>
                    </a:lnTo>
                    <a:lnTo>
                      <a:pt x="185" y="45"/>
                    </a:lnTo>
                    <a:lnTo>
                      <a:pt x="185" y="45"/>
                    </a:lnTo>
                    <a:lnTo>
                      <a:pt x="185" y="41"/>
                    </a:lnTo>
                    <a:lnTo>
                      <a:pt x="185" y="37"/>
                    </a:lnTo>
                    <a:lnTo>
                      <a:pt x="189" y="37"/>
                    </a:lnTo>
                    <a:lnTo>
                      <a:pt x="189" y="37"/>
                    </a:lnTo>
                    <a:lnTo>
                      <a:pt x="185" y="33"/>
                    </a:lnTo>
                    <a:lnTo>
                      <a:pt x="185" y="30"/>
                    </a:lnTo>
                    <a:lnTo>
                      <a:pt x="185" y="26"/>
                    </a:lnTo>
                    <a:lnTo>
                      <a:pt x="185" y="22"/>
                    </a:lnTo>
                    <a:lnTo>
                      <a:pt x="185" y="19"/>
                    </a:lnTo>
                    <a:lnTo>
                      <a:pt x="178" y="11"/>
                    </a:lnTo>
                    <a:lnTo>
                      <a:pt x="178" y="7"/>
                    </a:lnTo>
                    <a:lnTo>
                      <a:pt x="178" y="4"/>
                    </a:lnTo>
                    <a:lnTo>
                      <a:pt x="178" y="4"/>
                    </a:lnTo>
                    <a:lnTo>
                      <a:pt x="178" y="4"/>
                    </a:lnTo>
                    <a:lnTo>
                      <a:pt x="182" y="0"/>
                    </a:lnTo>
                    <a:lnTo>
                      <a:pt x="182" y="0"/>
                    </a:lnTo>
                    <a:lnTo>
                      <a:pt x="185" y="0"/>
                    </a:lnTo>
                    <a:lnTo>
                      <a:pt x="185" y="4"/>
                    </a:lnTo>
                    <a:lnTo>
                      <a:pt x="189" y="7"/>
                    </a:lnTo>
                    <a:lnTo>
                      <a:pt x="197" y="7"/>
                    </a:lnTo>
                    <a:lnTo>
                      <a:pt x="197" y="11"/>
                    </a:lnTo>
                    <a:lnTo>
                      <a:pt x="204" y="19"/>
                    </a:lnTo>
                    <a:lnTo>
                      <a:pt x="208" y="22"/>
                    </a:lnTo>
                    <a:lnTo>
                      <a:pt x="211" y="22"/>
                    </a:lnTo>
                    <a:lnTo>
                      <a:pt x="211" y="22"/>
                    </a:lnTo>
                    <a:lnTo>
                      <a:pt x="215" y="26"/>
                    </a:lnTo>
                    <a:lnTo>
                      <a:pt x="222" y="30"/>
                    </a:lnTo>
                    <a:lnTo>
                      <a:pt x="226" y="30"/>
                    </a:lnTo>
                    <a:lnTo>
                      <a:pt x="230" y="33"/>
                    </a:lnTo>
                    <a:lnTo>
                      <a:pt x="230" y="30"/>
                    </a:lnTo>
                    <a:lnTo>
                      <a:pt x="234" y="33"/>
                    </a:lnTo>
                    <a:lnTo>
                      <a:pt x="237" y="30"/>
                    </a:lnTo>
                    <a:lnTo>
                      <a:pt x="241" y="30"/>
                    </a:lnTo>
                    <a:lnTo>
                      <a:pt x="245" y="26"/>
                    </a:lnTo>
                    <a:lnTo>
                      <a:pt x="245" y="22"/>
                    </a:lnTo>
                    <a:lnTo>
                      <a:pt x="245" y="22"/>
                    </a:lnTo>
                    <a:lnTo>
                      <a:pt x="245" y="22"/>
                    </a:lnTo>
                    <a:lnTo>
                      <a:pt x="245" y="26"/>
                    </a:lnTo>
                    <a:lnTo>
                      <a:pt x="245" y="30"/>
                    </a:lnTo>
                    <a:lnTo>
                      <a:pt x="245" y="33"/>
                    </a:lnTo>
                    <a:lnTo>
                      <a:pt x="245" y="33"/>
                    </a:lnTo>
                    <a:lnTo>
                      <a:pt x="248" y="37"/>
                    </a:lnTo>
                    <a:lnTo>
                      <a:pt x="252" y="41"/>
                    </a:lnTo>
                    <a:lnTo>
                      <a:pt x="252" y="41"/>
                    </a:lnTo>
                    <a:lnTo>
                      <a:pt x="252" y="45"/>
                    </a:lnTo>
                    <a:lnTo>
                      <a:pt x="256" y="45"/>
                    </a:lnTo>
                    <a:lnTo>
                      <a:pt x="256" y="41"/>
                    </a:lnTo>
                    <a:lnTo>
                      <a:pt x="259" y="41"/>
                    </a:lnTo>
                    <a:lnTo>
                      <a:pt x="259" y="41"/>
                    </a:lnTo>
                    <a:lnTo>
                      <a:pt x="259" y="41"/>
                    </a:lnTo>
                    <a:lnTo>
                      <a:pt x="259" y="41"/>
                    </a:lnTo>
                    <a:lnTo>
                      <a:pt x="259" y="45"/>
                    </a:lnTo>
                    <a:lnTo>
                      <a:pt x="256" y="48"/>
                    </a:lnTo>
                    <a:lnTo>
                      <a:pt x="252" y="48"/>
                    </a:lnTo>
                    <a:lnTo>
                      <a:pt x="252" y="52"/>
                    </a:lnTo>
                    <a:lnTo>
                      <a:pt x="252" y="52"/>
                    </a:lnTo>
                    <a:lnTo>
                      <a:pt x="248" y="52"/>
                    </a:lnTo>
                    <a:lnTo>
                      <a:pt x="248" y="52"/>
                    </a:lnTo>
                    <a:lnTo>
                      <a:pt x="245" y="52"/>
                    </a:lnTo>
                    <a:lnTo>
                      <a:pt x="245" y="56"/>
                    </a:lnTo>
                    <a:lnTo>
                      <a:pt x="241" y="56"/>
                    </a:lnTo>
                    <a:lnTo>
                      <a:pt x="237" y="52"/>
                    </a:lnTo>
                    <a:lnTo>
                      <a:pt x="237" y="56"/>
                    </a:lnTo>
                    <a:lnTo>
                      <a:pt x="230" y="59"/>
                    </a:lnTo>
                    <a:lnTo>
                      <a:pt x="230" y="67"/>
                    </a:lnTo>
                    <a:lnTo>
                      <a:pt x="230" y="71"/>
                    </a:lnTo>
                    <a:lnTo>
                      <a:pt x="230" y="74"/>
                    </a:lnTo>
                    <a:lnTo>
                      <a:pt x="230" y="78"/>
                    </a:lnTo>
                    <a:lnTo>
                      <a:pt x="230" y="78"/>
                    </a:lnTo>
                    <a:lnTo>
                      <a:pt x="226" y="78"/>
                    </a:lnTo>
                    <a:lnTo>
                      <a:pt x="226" y="74"/>
                    </a:lnTo>
                    <a:lnTo>
                      <a:pt x="219" y="74"/>
                    </a:lnTo>
                    <a:lnTo>
                      <a:pt x="215" y="71"/>
                    </a:lnTo>
                    <a:lnTo>
                      <a:pt x="211" y="67"/>
                    </a:lnTo>
                    <a:lnTo>
                      <a:pt x="208" y="67"/>
                    </a:lnTo>
                    <a:lnTo>
                      <a:pt x="204" y="67"/>
                    </a:lnTo>
                    <a:lnTo>
                      <a:pt x="200" y="67"/>
                    </a:lnTo>
                    <a:lnTo>
                      <a:pt x="200" y="63"/>
                    </a:lnTo>
                    <a:lnTo>
                      <a:pt x="197" y="63"/>
                    </a:lnTo>
                    <a:lnTo>
                      <a:pt x="193" y="67"/>
                    </a:lnTo>
                    <a:lnTo>
                      <a:pt x="189" y="71"/>
                    </a:lnTo>
                    <a:lnTo>
                      <a:pt x="189" y="71"/>
                    </a:lnTo>
                    <a:lnTo>
                      <a:pt x="185" y="67"/>
                    </a:lnTo>
                    <a:lnTo>
                      <a:pt x="182" y="67"/>
                    </a:lnTo>
                    <a:lnTo>
                      <a:pt x="182" y="71"/>
                    </a:lnTo>
                    <a:lnTo>
                      <a:pt x="182" y="74"/>
                    </a:lnTo>
                    <a:lnTo>
                      <a:pt x="182" y="74"/>
                    </a:lnTo>
                    <a:lnTo>
                      <a:pt x="185" y="78"/>
                    </a:lnTo>
                    <a:lnTo>
                      <a:pt x="189" y="78"/>
                    </a:lnTo>
                    <a:lnTo>
                      <a:pt x="193" y="82"/>
                    </a:lnTo>
                    <a:lnTo>
                      <a:pt x="197" y="82"/>
                    </a:lnTo>
                    <a:lnTo>
                      <a:pt x="200" y="82"/>
                    </a:lnTo>
                    <a:lnTo>
                      <a:pt x="200" y="82"/>
                    </a:lnTo>
                    <a:lnTo>
                      <a:pt x="197" y="85"/>
                    </a:lnTo>
                    <a:lnTo>
                      <a:pt x="197" y="89"/>
                    </a:lnTo>
                    <a:lnTo>
                      <a:pt x="197" y="85"/>
                    </a:lnTo>
                    <a:lnTo>
                      <a:pt x="189" y="85"/>
                    </a:lnTo>
                    <a:lnTo>
                      <a:pt x="189" y="89"/>
                    </a:lnTo>
                    <a:lnTo>
                      <a:pt x="189" y="89"/>
                    </a:lnTo>
                    <a:lnTo>
                      <a:pt x="189" y="93"/>
                    </a:lnTo>
                    <a:lnTo>
                      <a:pt x="185" y="96"/>
                    </a:lnTo>
                    <a:lnTo>
                      <a:pt x="185" y="96"/>
                    </a:lnTo>
                    <a:close/>
                    <a:moveTo>
                      <a:pt x="178" y="178"/>
                    </a:moveTo>
                    <a:lnTo>
                      <a:pt x="178" y="174"/>
                    </a:lnTo>
                    <a:lnTo>
                      <a:pt x="182" y="174"/>
                    </a:lnTo>
                    <a:lnTo>
                      <a:pt x="178" y="174"/>
                    </a:lnTo>
                    <a:lnTo>
                      <a:pt x="178" y="174"/>
                    </a:lnTo>
                    <a:lnTo>
                      <a:pt x="178" y="174"/>
                    </a:lnTo>
                    <a:lnTo>
                      <a:pt x="178" y="167"/>
                    </a:lnTo>
                    <a:lnTo>
                      <a:pt x="178" y="167"/>
                    </a:lnTo>
                    <a:lnTo>
                      <a:pt x="182" y="167"/>
                    </a:lnTo>
                    <a:lnTo>
                      <a:pt x="182" y="171"/>
                    </a:lnTo>
                    <a:lnTo>
                      <a:pt x="182" y="171"/>
                    </a:lnTo>
                    <a:lnTo>
                      <a:pt x="182" y="174"/>
                    </a:lnTo>
                    <a:lnTo>
                      <a:pt x="182" y="178"/>
                    </a:lnTo>
                    <a:lnTo>
                      <a:pt x="182" y="178"/>
                    </a:lnTo>
                    <a:lnTo>
                      <a:pt x="178" y="178"/>
                    </a:lnTo>
                    <a:lnTo>
                      <a:pt x="178" y="178"/>
                    </a:lnTo>
                    <a:close/>
                    <a:moveTo>
                      <a:pt x="60" y="278"/>
                    </a:moveTo>
                    <a:lnTo>
                      <a:pt x="60" y="282"/>
                    </a:lnTo>
                    <a:lnTo>
                      <a:pt x="60" y="278"/>
                    </a:lnTo>
                    <a:lnTo>
                      <a:pt x="60" y="278"/>
                    </a:lnTo>
                    <a:lnTo>
                      <a:pt x="60" y="278"/>
                    </a:lnTo>
                    <a:lnTo>
                      <a:pt x="60" y="278"/>
                    </a:lnTo>
                    <a:lnTo>
                      <a:pt x="60" y="278"/>
                    </a:lnTo>
                    <a:close/>
                    <a:moveTo>
                      <a:pt x="56" y="282"/>
                    </a:moveTo>
                    <a:lnTo>
                      <a:pt x="60" y="282"/>
                    </a:lnTo>
                    <a:lnTo>
                      <a:pt x="60" y="282"/>
                    </a:lnTo>
                    <a:lnTo>
                      <a:pt x="56" y="282"/>
                    </a:lnTo>
                    <a:lnTo>
                      <a:pt x="56" y="282"/>
                    </a:lnTo>
                    <a:close/>
                    <a:moveTo>
                      <a:pt x="56" y="282"/>
                    </a:moveTo>
                    <a:lnTo>
                      <a:pt x="56" y="282"/>
                    </a:lnTo>
                    <a:lnTo>
                      <a:pt x="56" y="282"/>
                    </a:lnTo>
                    <a:lnTo>
                      <a:pt x="56" y="282"/>
                    </a:lnTo>
                    <a:lnTo>
                      <a:pt x="56" y="282"/>
                    </a:lnTo>
                    <a:close/>
                    <a:moveTo>
                      <a:pt x="52" y="286"/>
                    </a:moveTo>
                    <a:lnTo>
                      <a:pt x="52" y="286"/>
                    </a:lnTo>
                    <a:lnTo>
                      <a:pt x="56" y="286"/>
                    </a:lnTo>
                    <a:lnTo>
                      <a:pt x="52" y="286"/>
                    </a:lnTo>
                    <a:lnTo>
                      <a:pt x="52" y="286"/>
                    </a:lnTo>
                    <a:close/>
                    <a:moveTo>
                      <a:pt x="52" y="293"/>
                    </a:moveTo>
                    <a:lnTo>
                      <a:pt x="48" y="289"/>
                    </a:lnTo>
                    <a:lnTo>
                      <a:pt x="48" y="286"/>
                    </a:lnTo>
                    <a:lnTo>
                      <a:pt x="52" y="286"/>
                    </a:lnTo>
                    <a:lnTo>
                      <a:pt x="52" y="289"/>
                    </a:lnTo>
                    <a:lnTo>
                      <a:pt x="52" y="289"/>
                    </a:lnTo>
                    <a:lnTo>
                      <a:pt x="56" y="289"/>
                    </a:lnTo>
                    <a:lnTo>
                      <a:pt x="52" y="293"/>
                    </a:lnTo>
                    <a:lnTo>
                      <a:pt x="52" y="293"/>
                    </a:lnTo>
                    <a:lnTo>
                      <a:pt x="52" y="293"/>
                    </a:lnTo>
                    <a:close/>
                    <a:moveTo>
                      <a:pt x="74" y="293"/>
                    </a:moveTo>
                    <a:lnTo>
                      <a:pt x="74" y="293"/>
                    </a:lnTo>
                    <a:lnTo>
                      <a:pt x="78" y="289"/>
                    </a:lnTo>
                    <a:lnTo>
                      <a:pt x="78" y="293"/>
                    </a:lnTo>
                    <a:lnTo>
                      <a:pt x="78" y="293"/>
                    </a:lnTo>
                    <a:lnTo>
                      <a:pt x="74" y="293"/>
                    </a:lnTo>
                    <a:lnTo>
                      <a:pt x="74" y="293"/>
                    </a:lnTo>
                    <a:close/>
                    <a:moveTo>
                      <a:pt x="74" y="297"/>
                    </a:moveTo>
                    <a:lnTo>
                      <a:pt x="74" y="297"/>
                    </a:lnTo>
                    <a:lnTo>
                      <a:pt x="74" y="297"/>
                    </a:lnTo>
                    <a:lnTo>
                      <a:pt x="74" y="300"/>
                    </a:lnTo>
                    <a:lnTo>
                      <a:pt x="74" y="297"/>
                    </a:lnTo>
                    <a:lnTo>
                      <a:pt x="74" y="297"/>
                    </a:lnTo>
                    <a:close/>
                    <a:moveTo>
                      <a:pt x="71" y="289"/>
                    </a:moveTo>
                    <a:lnTo>
                      <a:pt x="71" y="293"/>
                    </a:lnTo>
                    <a:lnTo>
                      <a:pt x="71" y="293"/>
                    </a:lnTo>
                    <a:lnTo>
                      <a:pt x="71" y="297"/>
                    </a:lnTo>
                    <a:lnTo>
                      <a:pt x="74" y="297"/>
                    </a:lnTo>
                    <a:lnTo>
                      <a:pt x="74" y="293"/>
                    </a:lnTo>
                    <a:lnTo>
                      <a:pt x="74" y="293"/>
                    </a:lnTo>
                    <a:lnTo>
                      <a:pt x="74" y="289"/>
                    </a:lnTo>
                    <a:lnTo>
                      <a:pt x="71" y="289"/>
                    </a:lnTo>
                    <a:lnTo>
                      <a:pt x="71" y="289"/>
                    </a:lnTo>
                    <a:close/>
                    <a:moveTo>
                      <a:pt x="141" y="256"/>
                    </a:moveTo>
                    <a:lnTo>
                      <a:pt x="141" y="252"/>
                    </a:lnTo>
                    <a:lnTo>
                      <a:pt x="141" y="249"/>
                    </a:lnTo>
                    <a:lnTo>
                      <a:pt x="141" y="249"/>
                    </a:lnTo>
                    <a:lnTo>
                      <a:pt x="145" y="249"/>
                    </a:lnTo>
                    <a:lnTo>
                      <a:pt x="145" y="249"/>
                    </a:lnTo>
                    <a:lnTo>
                      <a:pt x="145" y="252"/>
                    </a:lnTo>
                    <a:lnTo>
                      <a:pt x="145" y="252"/>
                    </a:lnTo>
                    <a:lnTo>
                      <a:pt x="145" y="256"/>
                    </a:lnTo>
                    <a:lnTo>
                      <a:pt x="141" y="256"/>
                    </a:lnTo>
                    <a:lnTo>
                      <a:pt x="141" y="256"/>
                    </a:lnTo>
                    <a:close/>
                    <a:moveTo>
                      <a:pt x="130" y="252"/>
                    </a:moveTo>
                    <a:lnTo>
                      <a:pt x="134" y="249"/>
                    </a:lnTo>
                    <a:lnTo>
                      <a:pt x="137" y="249"/>
                    </a:lnTo>
                    <a:lnTo>
                      <a:pt x="134" y="252"/>
                    </a:lnTo>
                    <a:lnTo>
                      <a:pt x="134" y="252"/>
                    </a:lnTo>
                    <a:lnTo>
                      <a:pt x="130" y="252"/>
                    </a:lnTo>
                    <a:lnTo>
                      <a:pt x="130" y="252"/>
                    </a:lnTo>
                    <a:close/>
                    <a:moveTo>
                      <a:pt x="115" y="282"/>
                    </a:moveTo>
                    <a:lnTo>
                      <a:pt x="119" y="282"/>
                    </a:lnTo>
                    <a:lnTo>
                      <a:pt x="119" y="282"/>
                    </a:lnTo>
                    <a:lnTo>
                      <a:pt x="119" y="282"/>
                    </a:lnTo>
                    <a:lnTo>
                      <a:pt x="122" y="282"/>
                    </a:lnTo>
                    <a:lnTo>
                      <a:pt x="122" y="282"/>
                    </a:lnTo>
                    <a:lnTo>
                      <a:pt x="119" y="278"/>
                    </a:lnTo>
                    <a:lnTo>
                      <a:pt x="119" y="275"/>
                    </a:lnTo>
                    <a:lnTo>
                      <a:pt x="122" y="271"/>
                    </a:lnTo>
                    <a:lnTo>
                      <a:pt x="126" y="271"/>
                    </a:lnTo>
                    <a:lnTo>
                      <a:pt x="126" y="267"/>
                    </a:lnTo>
                    <a:lnTo>
                      <a:pt x="130" y="267"/>
                    </a:lnTo>
                    <a:lnTo>
                      <a:pt x="134" y="271"/>
                    </a:lnTo>
                    <a:lnTo>
                      <a:pt x="137" y="271"/>
                    </a:lnTo>
                    <a:lnTo>
                      <a:pt x="137" y="271"/>
                    </a:lnTo>
                    <a:lnTo>
                      <a:pt x="141" y="267"/>
                    </a:lnTo>
                    <a:lnTo>
                      <a:pt x="145" y="263"/>
                    </a:lnTo>
                    <a:lnTo>
                      <a:pt x="145" y="260"/>
                    </a:lnTo>
                    <a:lnTo>
                      <a:pt x="141" y="260"/>
                    </a:lnTo>
                    <a:lnTo>
                      <a:pt x="141" y="260"/>
                    </a:lnTo>
                    <a:lnTo>
                      <a:pt x="137" y="256"/>
                    </a:lnTo>
                    <a:lnTo>
                      <a:pt x="137" y="256"/>
                    </a:lnTo>
                    <a:lnTo>
                      <a:pt x="134" y="256"/>
                    </a:lnTo>
                    <a:lnTo>
                      <a:pt x="130" y="252"/>
                    </a:lnTo>
                    <a:lnTo>
                      <a:pt x="126" y="256"/>
                    </a:lnTo>
                    <a:lnTo>
                      <a:pt x="126" y="260"/>
                    </a:lnTo>
                    <a:lnTo>
                      <a:pt x="122" y="260"/>
                    </a:lnTo>
                    <a:lnTo>
                      <a:pt x="119" y="263"/>
                    </a:lnTo>
                    <a:lnTo>
                      <a:pt x="119" y="263"/>
                    </a:lnTo>
                    <a:lnTo>
                      <a:pt x="115" y="263"/>
                    </a:lnTo>
                    <a:lnTo>
                      <a:pt x="115" y="260"/>
                    </a:lnTo>
                    <a:lnTo>
                      <a:pt x="111" y="260"/>
                    </a:lnTo>
                    <a:lnTo>
                      <a:pt x="108" y="263"/>
                    </a:lnTo>
                    <a:lnTo>
                      <a:pt x="108" y="267"/>
                    </a:lnTo>
                    <a:lnTo>
                      <a:pt x="104" y="267"/>
                    </a:lnTo>
                    <a:lnTo>
                      <a:pt x="104" y="271"/>
                    </a:lnTo>
                    <a:lnTo>
                      <a:pt x="111" y="271"/>
                    </a:lnTo>
                    <a:lnTo>
                      <a:pt x="111" y="275"/>
                    </a:lnTo>
                    <a:lnTo>
                      <a:pt x="111" y="275"/>
                    </a:lnTo>
                    <a:lnTo>
                      <a:pt x="111" y="278"/>
                    </a:lnTo>
                    <a:lnTo>
                      <a:pt x="111" y="282"/>
                    </a:lnTo>
                    <a:lnTo>
                      <a:pt x="115" y="282"/>
                    </a:lnTo>
                    <a:lnTo>
                      <a:pt x="115" y="282"/>
                    </a:lnTo>
                    <a:lnTo>
                      <a:pt x="115" y="282"/>
                    </a:lnTo>
                    <a:close/>
                    <a:moveTo>
                      <a:pt x="93" y="334"/>
                    </a:moveTo>
                    <a:lnTo>
                      <a:pt x="93" y="330"/>
                    </a:lnTo>
                    <a:lnTo>
                      <a:pt x="89" y="330"/>
                    </a:lnTo>
                    <a:lnTo>
                      <a:pt x="89" y="334"/>
                    </a:lnTo>
                    <a:lnTo>
                      <a:pt x="93" y="338"/>
                    </a:lnTo>
                    <a:lnTo>
                      <a:pt x="93" y="338"/>
                    </a:lnTo>
                    <a:lnTo>
                      <a:pt x="97" y="334"/>
                    </a:lnTo>
                    <a:lnTo>
                      <a:pt x="93" y="334"/>
                    </a:lnTo>
                    <a:lnTo>
                      <a:pt x="93" y="334"/>
                    </a:lnTo>
                    <a:close/>
                    <a:moveTo>
                      <a:pt x="97" y="330"/>
                    </a:moveTo>
                    <a:lnTo>
                      <a:pt x="97" y="326"/>
                    </a:lnTo>
                    <a:lnTo>
                      <a:pt x="97" y="323"/>
                    </a:lnTo>
                    <a:lnTo>
                      <a:pt x="100" y="326"/>
                    </a:lnTo>
                    <a:lnTo>
                      <a:pt x="100" y="326"/>
                    </a:lnTo>
                    <a:lnTo>
                      <a:pt x="97" y="330"/>
                    </a:lnTo>
                    <a:lnTo>
                      <a:pt x="97" y="330"/>
                    </a:lnTo>
                    <a:lnTo>
                      <a:pt x="97" y="330"/>
                    </a:lnTo>
                    <a:close/>
                    <a:moveTo>
                      <a:pt x="93" y="323"/>
                    </a:moveTo>
                    <a:lnTo>
                      <a:pt x="93" y="319"/>
                    </a:lnTo>
                    <a:lnTo>
                      <a:pt x="97" y="315"/>
                    </a:lnTo>
                    <a:lnTo>
                      <a:pt x="97" y="312"/>
                    </a:lnTo>
                    <a:lnTo>
                      <a:pt x="93" y="312"/>
                    </a:lnTo>
                    <a:lnTo>
                      <a:pt x="97" y="312"/>
                    </a:lnTo>
                    <a:lnTo>
                      <a:pt x="100" y="312"/>
                    </a:lnTo>
                    <a:lnTo>
                      <a:pt x="100" y="312"/>
                    </a:lnTo>
                    <a:lnTo>
                      <a:pt x="100" y="312"/>
                    </a:lnTo>
                    <a:lnTo>
                      <a:pt x="100" y="304"/>
                    </a:lnTo>
                    <a:lnTo>
                      <a:pt x="100" y="304"/>
                    </a:lnTo>
                    <a:lnTo>
                      <a:pt x="100" y="293"/>
                    </a:lnTo>
                    <a:lnTo>
                      <a:pt x="100" y="289"/>
                    </a:lnTo>
                    <a:lnTo>
                      <a:pt x="100" y="286"/>
                    </a:lnTo>
                    <a:lnTo>
                      <a:pt x="104" y="286"/>
                    </a:lnTo>
                    <a:lnTo>
                      <a:pt x="104" y="282"/>
                    </a:lnTo>
                    <a:lnTo>
                      <a:pt x="100" y="282"/>
                    </a:lnTo>
                    <a:lnTo>
                      <a:pt x="100" y="278"/>
                    </a:lnTo>
                    <a:lnTo>
                      <a:pt x="100" y="278"/>
                    </a:lnTo>
                    <a:lnTo>
                      <a:pt x="100" y="278"/>
                    </a:lnTo>
                    <a:lnTo>
                      <a:pt x="97" y="278"/>
                    </a:lnTo>
                    <a:lnTo>
                      <a:pt x="93" y="275"/>
                    </a:lnTo>
                    <a:lnTo>
                      <a:pt x="97" y="275"/>
                    </a:lnTo>
                    <a:lnTo>
                      <a:pt x="97" y="271"/>
                    </a:lnTo>
                    <a:lnTo>
                      <a:pt x="97" y="267"/>
                    </a:lnTo>
                    <a:lnTo>
                      <a:pt x="97" y="267"/>
                    </a:lnTo>
                    <a:lnTo>
                      <a:pt x="93" y="267"/>
                    </a:lnTo>
                    <a:lnTo>
                      <a:pt x="93" y="267"/>
                    </a:lnTo>
                    <a:lnTo>
                      <a:pt x="89" y="271"/>
                    </a:lnTo>
                    <a:lnTo>
                      <a:pt x="89" y="271"/>
                    </a:lnTo>
                    <a:lnTo>
                      <a:pt x="85" y="267"/>
                    </a:lnTo>
                    <a:lnTo>
                      <a:pt x="85" y="263"/>
                    </a:lnTo>
                    <a:lnTo>
                      <a:pt x="89" y="263"/>
                    </a:lnTo>
                    <a:lnTo>
                      <a:pt x="93" y="260"/>
                    </a:lnTo>
                    <a:lnTo>
                      <a:pt x="100" y="263"/>
                    </a:lnTo>
                    <a:lnTo>
                      <a:pt x="100" y="263"/>
                    </a:lnTo>
                    <a:lnTo>
                      <a:pt x="104" y="263"/>
                    </a:lnTo>
                    <a:lnTo>
                      <a:pt x="104" y="260"/>
                    </a:lnTo>
                    <a:lnTo>
                      <a:pt x="104" y="256"/>
                    </a:lnTo>
                    <a:lnTo>
                      <a:pt x="100" y="256"/>
                    </a:lnTo>
                    <a:lnTo>
                      <a:pt x="104" y="252"/>
                    </a:lnTo>
                    <a:lnTo>
                      <a:pt x="104" y="252"/>
                    </a:lnTo>
                    <a:lnTo>
                      <a:pt x="108" y="256"/>
                    </a:lnTo>
                    <a:lnTo>
                      <a:pt x="108" y="256"/>
                    </a:lnTo>
                    <a:lnTo>
                      <a:pt x="111" y="252"/>
                    </a:lnTo>
                    <a:lnTo>
                      <a:pt x="115" y="252"/>
                    </a:lnTo>
                    <a:lnTo>
                      <a:pt x="122" y="252"/>
                    </a:lnTo>
                    <a:lnTo>
                      <a:pt x="126" y="252"/>
                    </a:lnTo>
                    <a:lnTo>
                      <a:pt x="126" y="252"/>
                    </a:lnTo>
                    <a:lnTo>
                      <a:pt x="130" y="252"/>
                    </a:lnTo>
                    <a:lnTo>
                      <a:pt x="130" y="249"/>
                    </a:lnTo>
                    <a:lnTo>
                      <a:pt x="134" y="249"/>
                    </a:lnTo>
                    <a:lnTo>
                      <a:pt x="134" y="249"/>
                    </a:lnTo>
                    <a:lnTo>
                      <a:pt x="137" y="245"/>
                    </a:lnTo>
                    <a:lnTo>
                      <a:pt x="141" y="241"/>
                    </a:lnTo>
                    <a:lnTo>
                      <a:pt x="145" y="245"/>
                    </a:lnTo>
                    <a:lnTo>
                      <a:pt x="148" y="245"/>
                    </a:lnTo>
                    <a:lnTo>
                      <a:pt x="148" y="245"/>
                    </a:lnTo>
                    <a:lnTo>
                      <a:pt x="148" y="245"/>
                    </a:lnTo>
                    <a:lnTo>
                      <a:pt x="148" y="249"/>
                    </a:lnTo>
                    <a:lnTo>
                      <a:pt x="145" y="252"/>
                    </a:lnTo>
                    <a:lnTo>
                      <a:pt x="148" y="252"/>
                    </a:lnTo>
                    <a:lnTo>
                      <a:pt x="148" y="256"/>
                    </a:lnTo>
                    <a:lnTo>
                      <a:pt x="148" y="260"/>
                    </a:lnTo>
                    <a:lnTo>
                      <a:pt x="148" y="260"/>
                    </a:lnTo>
                    <a:lnTo>
                      <a:pt x="148" y="263"/>
                    </a:lnTo>
                    <a:lnTo>
                      <a:pt x="152" y="263"/>
                    </a:lnTo>
                    <a:lnTo>
                      <a:pt x="156" y="267"/>
                    </a:lnTo>
                    <a:lnTo>
                      <a:pt x="159" y="267"/>
                    </a:lnTo>
                    <a:lnTo>
                      <a:pt x="163" y="267"/>
                    </a:lnTo>
                    <a:lnTo>
                      <a:pt x="163" y="263"/>
                    </a:lnTo>
                    <a:lnTo>
                      <a:pt x="167" y="260"/>
                    </a:lnTo>
                    <a:lnTo>
                      <a:pt x="167" y="260"/>
                    </a:lnTo>
                    <a:lnTo>
                      <a:pt x="167" y="260"/>
                    </a:lnTo>
                    <a:lnTo>
                      <a:pt x="167" y="256"/>
                    </a:lnTo>
                    <a:lnTo>
                      <a:pt x="171" y="252"/>
                    </a:lnTo>
                    <a:lnTo>
                      <a:pt x="171" y="252"/>
                    </a:lnTo>
                    <a:lnTo>
                      <a:pt x="174" y="252"/>
                    </a:lnTo>
                    <a:lnTo>
                      <a:pt x="174" y="252"/>
                    </a:lnTo>
                    <a:lnTo>
                      <a:pt x="174" y="249"/>
                    </a:lnTo>
                    <a:lnTo>
                      <a:pt x="174" y="245"/>
                    </a:lnTo>
                    <a:lnTo>
                      <a:pt x="167" y="245"/>
                    </a:lnTo>
                    <a:lnTo>
                      <a:pt x="167" y="241"/>
                    </a:lnTo>
                    <a:lnTo>
                      <a:pt x="167" y="237"/>
                    </a:lnTo>
                    <a:lnTo>
                      <a:pt x="171" y="237"/>
                    </a:lnTo>
                    <a:lnTo>
                      <a:pt x="171" y="237"/>
                    </a:lnTo>
                    <a:lnTo>
                      <a:pt x="171" y="237"/>
                    </a:lnTo>
                    <a:lnTo>
                      <a:pt x="171" y="241"/>
                    </a:lnTo>
                    <a:lnTo>
                      <a:pt x="171" y="241"/>
                    </a:lnTo>
                    <a:lnTo>
                      <a:pt x="174" y="241"/>
                    </a:lnTo>
                    <a:lnTo>
                      <a:pt x="174" y="241"/>
                    </a:lnTo>
                    <a:lnTo>
                      <a:pt x="178" y="241"/>
                    </a:lnTo>
                    <a:lnTo>
                      <a:pt x="178" y="241"/>
                    </a:lnTo>
                    <a:lnTo>
                      <a:pt x="182" y="241"/>
                    </a:lnTo>
                    <a:lnTo>
                      <a:pt x="182" y="241"/>
                    </a:lnTo>
                    <a:lnTo>
                      <a:pt x="182" y="241"/>
                    </a:lnTo>
                    <a:lnTo>
                      <a:pt x="178" y="245"/>
                    </a:lnTo>
                    <a:lnTo>
                      <a:pt x="178" y="245"/>
                    </a:lnTo>
                    <a:lnTo>
                      <a:pt x="178" y="245"/>
                    </a:lnTo>
                    <a:lnTo>
                      <a:pt x="182" y="245"/>
                    </a:lnTo>
                    <a:lnTo>
                      <a:pt x="185" y="241"/>
                    </a:lnTo>
                    <a:lnTo>
                      <a:pt x="193" y="241"/>
                    </a:lnTo>
                    <a:lnTo>
                      <a:pt x="197" y="241"/>
                    </a:lnTo>
                    <a:lnTo>
                      <a:pt x="197" y="241"/>
                    </a:lnTo>
                    <a:lnTo>
                      <a:pt x="197" y="237"/>
                    </a:lnTo>
                    <a:lnTo>
                      <a:pt x="197" y="234"/>
                    </a:lnTo>
                    <a:lnTo>
                      <a:pt x="200" y="234"/>
                    </a:lnTo>
                    <a:lnTo>
                      <a:pt x="204" y="234"/>
                    </a:lnTo>
                    <a:lnTo>
                      <a:pt x="204" y="237"/>
                    </a:lnTo>
                    <a:lnTo>
                      <a:pt x="204" y="241"/>
                    </a:lnTo>
                    <a:lnTo>
                      <a:pt x="204" y="241"/>
                    </a:lnTo>
                    <a:lnTo>
                      <a:pt x="208" y="241"/>
                    </a:lnTo>
                    <a:lnTo>
                      <a:pt x="208" y="237"/>
                    </a:lnTo>
                    <a:lnTo>
                      <a:pt x="208" y="234"/>
                    </a:lnTo>
                    <a:lnTo>
                      <a:pt x="208" y="230"/>
                    </a:lnTo>
                    <a:lnTo>
                      <a:pt x="211" y="226"/>
                    </a:lnTo>
                    <a:lnTo>
                      <a:pt x="215" y="226"/>
                    </a:lnTo>
                    <a:lnTo>
                      <a:pt x="215" y="226"/>
                    </a:lnTo>
                    <a:lnTo>
                      <a:pt x="211" y="223"/>
                    </a:lnTo>
                    <a:lnTo>
                      <a:pt x="215" y="219"/>
                    </a:lnTo>
                    <a:lnTo>
                      <a:pt x="215" y="219"/>
                    </a:lnTo>
                    <a:lnTo>
                      <a:pt x="219" y="219"/>
                    </a:lnTo>
                    <a:lnTo>
                      <a:pt x="219" y="223"/>
                    </a:lnTo>
                    <a:lnTo>
                      <a:pt x="219" y="223"/>
                    </a:lnTo>
                    <a:lnTo>
                      <a:pt x="219" y="226"/>
                    </a:lnTo>
                    <a:lnTo>
                      <a:pt x="219" y="237"/>
                    </a:lnTo>
                    <a:lnTo>
                      <a:pt x="219" y="237"/>
                    </a:lnTo>
                    <a:lnTo>
                      <a:pt x="222" y="234"/>
                    </a:lnTo>
                    <a:lnTo>
                      <a:pt x="222" y="234"/>
                    </a:lnTo>
                    <a:lnTo>
                      <a:pt x="226" y="234"/>
                    </a:lnTo>
                    <a:lnTo>
                      <a:pt x="230" y="230"/>
                    </a:lnTo>
                    <a:lnTo>
                      <a:pt x="230" y="226"/>
                    </a:lnTo>
                    <a:lnTo>
                      <a:pt x="230" y="223"/>
                    </a:lnTo>
                    <a:lnTo>
                      <a:pt x="234" y="219"/>
                    </a:lnTo>
                    <a:lnTo>
                      <a:pt x="234" y="219"/>
                    </a:lnTo>
                    <a:lnTo>
                      <a:pt x="230" y="215"/>
                    </a:lnTo>
                    <a:lnTo>
                      <a:pt x="226" y="211"/>
                    </a:lnTo>
                    <a:lnTo>
                      <a:pt x="226" y="208"/>
                    </a:lnTo>
                    <a:lnTo>
                      <a:pt x="226" y="200"/>
                    </a:lnTo>
                    <a:lnTo>
                      <a:pt x="226" y="193"/>
                    </a:lnTo>
                    <a:lnTo>
                      <a:pt x="226" y="186"/>
                    </a:lnTo>
                    <a:lnTo>
                      <a:pt x="222" y="178"/>
                    </a:lnTo>
                    <a:lnTo>
                      <a:pt x="219" y="171"/>
                    </a:lnTo>
                    <a:lnTo>
                      <a:pt x="219" y="167"/>
                    </a:lnTo>
                    <a:lnTo>
                      <a:pt x="219" y="163"/>
                    </a:lnTo>
                    <a:lnTo>
                      <a:pt x="226" y="160"/>
                    </a:lnTo>
                    <a:lnTo>
                      <a:pt x="226" y="160"/>
                    </a:lnTo>
                    <a:lnTo>
                      <a:pt x="230" y="163"/>
                    </a:lnTo>
                    <a:lnTo>
                      <a:pt x="230" y="163"/>
                    </a:lnTo>
                    <a:lnTo>
                      <a:pt x="230" y="160"/>
                    </a:lnTo>
                    <a:lnTo>
                      <a:pt x="230" y="156"/>
                    </a:lnTo>
                    <a:lnTo>
                      <a:pt x="226" y="156"/>
                    </a:lnTo>
                    <a:lnTo>
                      <a:pt x="226" y="152"/>
                    </a:lnTo>
                    <a:lnTo>
                      <a:pt x="226" y="152"/>
                    </a:lnTo>
                    <a:lnTo>
                      <a:pt x="226" y="148"/>
                    </a:lnTo>
                    <a:lnTo>
                      <a:pt x="226" y="148"/>
                    </a:lnTo>
                    <a:lnTo>
                      <a:pt x="226" y="145"/>
                    </a:lnTo>
                    <a:lnTo>
                      <a:pt x="226" y="145"/>
                    </a:lnTo>
                    <a:lnTo>
                      <a:pt x="226" y="141"/>
                    </a:lnTo>
                    <a:lnTo>
                      <a:pt x="226" y="137"/>
                    </a:lnTo>
                    <a:lnTo>
                      <a:pt x="226" y="137"/>
                    </a:lnTo>
                    <a:lnTo>
                      <a:pt x="226" y="134"/>
                    </a:lnTo>
                    <a:lnTo>
                      <a:pt x="226" y="130"/>
                    </a:lnTo>
                    <a:lnTo>
                      <a:pt x="222" y="122"/>
                    </a:lnTo>
                    <a:lnTo>
                      <a:pt x="222" y="122"/>
                    </a:lnTo>
                    <a:lnTo>
                      <a:pt x="219" y="122"/>
                    </a:lnTo>
                    <a:lnTo>
                      <a:pt x="219" y="115"/>
                    </a:lnTo>
                    <a:lnTo>
                      <a:pt x="215" y="115"/>
                    </a:lnTo>
                    <a:lnTo>
                      <a:pt x="208" y="108"/>
                    </a:lnTo>
                    <a:lnTo>
                      <a:pt x="208" y="104"/>
                    </a:lnTo>
                    <a:lnTo>
                      <a:pt x="204" y="100"/>
                    </a:lnTo>
                    <a:lnTo>
                      <a:pt x="204" y="96"/>
                    </a:lnTo>
                    <a:lnTo>
                      <a:pt x="204" y="93"/>
                    </a:lnTo>
                    <a:lnTo>
                      <a:pt x="204" y="96"/>
                    </a:lnTo>
                    <a:lnTo>
                      <a:pt x="204" y="96"/>
                    </a:lnTo>
                    <a:lnTo>
                      <a:pt x="200" y="93"/>
                    </a:lnTo>
                    <a:lnTo>
                      <a:pt x="200" y="93"/>
                    </a:lnTo>
                    <a:lnTo>
                      <a:pt x="197" y="93"/>
                    </a:lnTo>
                    <a:lnTo>
                      <a:pt x="197" y="93"/>
                    </a:lnTo>
                    <a:lnTo>
                      <a:pt x="197" y="96"/>
                    </a:lnTo>
                    <a:lnTo>
                      <a:pt x="197" y="100"/>
                    </a:lnTo>
                    <a:lnTo>
                      <a:pt x="197" y="100"/>
                    </a:lnTo>
                    <a:lnTo>
                      <a:pt x="200" y="100"/>
                    </a:lnTo>
                    <a:lnTo>
                      <a:pt x="204" y="96"/>
                    </a:lnTo>
                    <a:lnTo>
                      <a:pt x="204" y="100"/>
                    </a:lnTo>
                    <a:lnTo>
                      <a:pt x="204" y="104"/>
                    </a:lnTo>
                    <a:lnTo>
                      <a:pt x="200" y="104"/>
                    </a:lnTo>
                    <a:lnTo>
                      <a:pt x="200" y="104"/>
                    </a:lnTo>
                    <a:lnTo>
                      <a:pt x="197" y="104"/>
                    </a:lnTo>
                    <a:lnTo>
                      <a:pt x="200" y="108"/>
                    </a:lnTo>
                    <a:lnTo>
                      <a:pt x="197" y="108"/>
                    </a:lnTo>
                    <a:lnTo>
                      <a:pt x="197" y="108"/>
                    </a:lnTo>
                    <a:lnTo>
                      <a:pt x="193" y="104"/>
                    </a:lnTo>
                    <a:lnTo>
                      <a:pt x="193" y="104"/>
                    </a:lnTo>
                    <a:lnTo>
                      <a:pt x="193" y="100"/>
                    </a:lnTo>
                    <a:lnTo>
                      <a:pt x="189" y="100"/>
                    </a:lnTo>
                    <a:lnTo>
                      <a:pt x="189" y="100"/>
                    </a:lnTo>
                    <a:lnTo>
                      <a:pt x="189" y="104"/>
                    </a:lnTo>
                    <a:lnTo>
                      <a:pt x="189" y="108"/>
                    </a:lnTo>
                    <a:lnTo>
                      <a:pt x="189" y="111"/>
                    </a:lnTo>
                    <a:lnTo>
                      <a:pt x="189" y="111"/>
                    </a:lnTo>
                    <a:lnTo>
                      <a:pt x="185" y="115"/>
                    </a:lnTo>
                    <a:lnTo>
                      <a:pt x="185" y="115"/>
                    </a:lnTo>
                    <a:lnTo>
                      <a:pt x="189" y="119"/>
                    </a:lnTo>
                    <a:lnTo>
                      <a:pt x="193" y="122"/>
                    </a:lnTo>
                    <a:lnTo>
                      <a:pt x="189" y="126"/>
                    </a:lnTo>
                    <a:lnTo>
                      <a:pt x="189" y="126"/>
                    </a:lnTo>
                    <a:lnTo>
                      <a:pt x="185" y="126"/>
                    </a:lnTo>
                    <a:lnTo>
                      <a:pt x="185" y="126"/>
                    </a:lnTo>
                    <a:lnTo>
                      <a:pt x="185" y="130"/>
                    </a:lnTo>
                    <a:lnTo>
                      <a:pt x="189" y="130"/>
                    </a:lnTo>
                    <a:lnTo>
                      <a:pt x="193" y="126"/>
                    </a:lnTo>
                    <a:lnTo>
                      <a:pt x="197" y="134"/>
                    </a:lnTo>
                    <a:lnTo>
                      <a:pt x="197" y="141"/>
                    </a:lnTo>
                    <a:lnTo>
                      <a:pt x="197" y="145"/>
                    </a:lnTo>
                    <a:lnTo>
                      <a:pt x="197" y="152"/>
                    </a:lnTo>
                    <a:lnTo>
                      <a:pt x="193" y="163"/>
                    </a:lnTo>
                    <a:lnTo>
                      <a:pt x="193" y="167"/>
                    </a:lnTo>
                    <a:lnTo>
                      <a:pt x="193" y="171"/>
                    </a:lnTo>
                    <a:lnTo>
                      <a:pt x="189" y="174"/>
                    </a:lnTo>
                    <a:lnTo>
                      <a:pt x="185" y="178"/>
                    </a:lnTo>
                    <a:lnTo>
                      <a:pt x="185" y="182"/>
                    </a:lnTo>
                    <a:lnTo>
                      <a:pt x="185" y="186"/>
                    </a:lnTo>
                    <a:lnTo>
                      <a:pt x="185" y="189"/>
                    </a:lnTo>
                    <a:lnTo>
                      <a:pt x="182" y="193"/>
                    </a:lnTo>
                    <a:lnTo>
                      <a:pt x="171" y="197"/>
                    </a:lnTo>
                    <a:lnTo>
                      <a:pt x="171" y="197"/>
                    </a:lnTo>
                    <a:lnTo>
                      <a:pt x="167" y="200"/>
                    </a:lnTo>
                    <a:lnTo>
                      <a:pt x="163" y="197"/>
                    </a:lnTo>
                    <a:lnTo>
                      <a:pt x="159" y="193"/>
                    </a:lnTo>
                    <a:lnTo>
                      <a:pt x="159" y="193"/>
                    </a:lnTo>
                    <a:lnTo>
                      <a:pt x="163" y="189"/>
                    </a:lnTo>
                    <a:lnTo>
                      <a:pt x="163" y="189"/>
                    </a:lnTo>
                    <a:lnTo>
                      <a:pt x="163" y="186"/>
                    </a:lnTo>
                    <a:lnTo>
                      <a:pt x="167" y="186"/>
                    </a:lnTo>
                    <a:lnTo>
                      <a:pt x="167" y="182"/>
                    </a:lnTo>
                    <a:lnTo>
                      <a:pt x="159" y="186"/>
                    </a:lnTo>
                    <a:lnTo>
                      <a:pt x="159" y="186"/>
                    </a:lnTo>
                    <a:lnTo>
                      <a:pt x="156" y="189"/>
                    </a:lnTo>
                    <a:lnTo>
                      <a:pt x="156" y="193"/>
                    </a:lnTo>
                    <a:lnTo>
                      <a:pt x="156" y="193"/>
                    </a:lnTo>
                    <a:lnTo>
                      <a:pt x="156" y="200"/>
                    </a:lnTo>
                    <a:lnTo>
                      <a:pt x="156" y="204"/>
                    </a:lnTo>
                    <a:lnTo>
                      <a:pt x="152" y="208"/>
                    </a:lnTo>
                    <a:lnTo>
                      <a:pt x="152" y="211"/>
                    </a:lnTo>
                    <a:lnTo>
                      <a:pt x="152" y="211"/>
                    </a:lnTo>
                    <a:lnTo>
                      <a:pt x="152" y="219"/>
                    </a:lnTo>
                    <a:lnTo>
                      <a:pt x="152" y="219"/>
                    </a:lnTo>
                    <a:lnTo>
                      <a:pt x="152" y="219"/>
                    </a:lnTo>
                    <a:lnTo>
                      <a:pt x="152" y="223"/>
                    </a:lnTo>
                    <a:lnTo>
                      <a:pt x="152" y="223"/>
                    </a:lnTo>
                    <a:lnTo>
                      <a:pt x="152" y="223"/>
                    </a:lnTo>
                    <a:lnTo>
                      <a:pt x="148" y="223"/>
                    </a:lnTo>
                    <a:lnTo>
                      <a:pt x="152" y="226"/>
                    </a:lnTo>
                    <a:lnTo>
                      <a:pt x="148" y="226"/>
                    </a:lnTo>
                    <a:lnTo>
                      <a:pt x="148" y="226"/>
                    </a:lnTo>
                    <a:lnTo>
                      <a:pt x="145" y="226"/>
                    </a:lnTo>
                    <a:lnTo>
                      <a:pt x="145" y="226"/>
                    </a:lnTo>
                    <a:lnTo>
                      <a:pt x="141" y="223"/>
                    </a:lnTo>
                    <a:lnTo>
                      <a:pt x="141" y="223"/>
                    </a:lnTo>
                    <a:lnTo>
                      <a:pt x="141" y="223"/>
                    </a:lnTo>
                    <a:lnTo>
                      <a:pt x="137" y="223"/>
                    </a:lnTo>
                    <a:lnTo>
                      <a:pt x="137" y="223"/>
                    </a:lnTo>
                    <a:lnTo>
                      <a:pt x="130" y="226"/>
                    </a:lnTo>
                    <a:lnTo>
                      <a:pt x="126" y="226"/>
                    </a:lnTo>
                    <a:lnTo>
                      <a:pt x="122" y="230"/>
                    </a:lnTo>
                    <a:lnTo>
                      <a:pt x="119" y="230"/>
                    </a:lnTo>
                    <a:lnTo>
                      <a:pt x="115" y="230"/>
                    </a:lnTo>
                    <a:lnTo>
                      <a:pt x="111" y="230"/>
                    </a:lnTo>
                    <a:lnTo>
                      <a:pt x="108" y="230"/>
                    </a:lnTo>
                    <a:lnTo>
                      <a:pt x="104" y="234"/>
                    </a:lnTo>
                    <a:lnTo>
                      <a:pt x="100" y="237"/>
                    </a:lnTo>
                    <a:lnTo>
                      <a:pt x="100" y="237"/>
                    </a:lnTo>
                    <a:lnTo>
                      <a:pt x="100" y="241"/>
                    </a:lnTo>
                    <a:lnTo>
                      <a:pt x="93" y="245"/>
                    </a:lnTo>
                    <a:lnTo>
                      <a:pt x="93" y="245"/>
                    </a:lnTo>
                    <a:lnTo>
                      <a:pt x="89" y="249"/>
                    </a:lnTo>
                    <a:lnTo>
                      <a:pt x="89" y="252"/>
                    </a:lnTo>
                    <a:lnTo>
                      <a:pt x="85" y="252"/>
                    </a:lnTo>
                    <a:lnTo>
                      <a:pt x="82" y="252"/>
                    </a:lnTo>
                    <a:lnTo>
                      <a:pt x="78" y="256"/>
                    </a:lnTo>
                    <a:lnTo>
                      <a:pt x="82" y="260"/>
                    </a:lnTo>
                    <a:lnTo>
                      <a:pt x="82" y="260"/>
                    </a:lnTo>
                    <a:lnTo>
                      <a:pt x="82" y="263"/>
                    </a:lnTo>
                    <a:lnTo>
                      <a:pt x="82" y="263"/>
                    </a:lnTo>
                    <a:lnTo>
                      <a:pt x="78" y="263"/>
                    </a:lnTo>
                    <a:lnTo>
                      <a:pt x="74" y="267"/>
                    </a:lnTo>
                    <a:lnTo>
                      <a:pt x="74" y="271"/>
                    </a:lnTo>
                    <a:lnTo>
                      <a:pt x="74" y="271"/>
                    </a:lnTo>
                    <a:lnTo>
                      <a:pt x="71" y="275"/>
                    </a:lnTo>
                    <a:lnTo>
                      <a:pt x="67" y="275"/>
                    </a:lnTo>
                    <a:lnTo>
                      <a:pt x="67" y="275"/>
                    </a:lnTo>
                    <a:lnTo>
                      <a:pt x="63" y="278"/>
                    </a:lnTo>
                    <a:lnTo>
                      <a:pt x="63" y="278"/>
                    </a:lnTo>
                    <a:lnTo>
                      <a:pt x="67" y="278"/>
                    </a:lnTo>
                    <a:lnTo>
                      <a:pt x="67" y="282"/>
                    </a:lnTo>
                    <a:lnTo>
                      <a:pt x="67" y="282"/>
                    </a:lnTo>
                    <a:lnTo>
                      <a:pt x="67" y="286"/>
                    </a:lnTo>
                    <a:lnTo>
                      <a:pt x="67" y="282"/>
                    </a:lnTo>
                    <a:lnTo>
                      <a:pt x="67" y="282"/>
                    </a:lnTo>
                    <a:lnTo>
                      <a:pt x="63" y="282"/>
                    </a:lnTo>
                    <a:lnTo>
                      <a:pt x="67" y="286"/>
                    </a:lnTo>
                    <a:lnTo>
                      <a:pt x="67" y="286"/>
                    </a:lnTo>
                    <a:lnTo>
                      <a:pt x="67" y="289"/>
                    </a:lnTo>
                    <a:lnTo>
                      <a:pt x="67" y="289"/>
                    </a:lnTo>
                    <a:lnTo>
                      <a:pt x="67" y="289"/>
                    </a:lnTo>
                    <a:lnTo>
                      <a:pt x="71" y="286"/>
                    </a:lnTo>
                    <a:lnTo>
                      <a:pt x="71" y="286"/>
                    </a:lnTo>
                    <a:lnTo>
                      <a:pt x="74" y="286"/>
                    </a:lnTo>
                    <a:lnTo>
                      <a:pt x="74" y="289"/>
                    </a:lnTo>
                    <a:lnTo>
                      <a:pt x="74" y="289"/>
                    </a:lnTo>
                    <a:lnTo>
                      <a:pt x="78" y="289"/>
                    </a:lnTo>
                    <a:lnTo>
                      <a:pt x="74" y="286"/>
                    </a:lnTo>
                    <a:lnTo>
                      <a:pt x="74" y="286"/>
                    </a:lnTo>
                    <a:lnTo>
                      <a:pt x="71" y="286"/>
                    </a:lnTo>
                    <a:lnTo>
                      <a:pt x="71" y="282"/>
                    </a:lnTo>
                    <a:lnTo>
                      <a:pt x="71" y="282"/>
                    </a:lnTo>
                    <a:lnTo>
                      <a:pt x="71" y="278"/>
                    </a:lnTo>
                    <a:lnTo>
                      <a:pt x="74" y="278"/>
                    </a:lnTo>
                    <a:lnTo>
                      <a:pt x="74" y="278"/>
                    </a:lnTo>
                    <a:lnTo>
                      <a:pt x="78" y="282"/>
                    </a:lnTo>
                    <a:lnTo>
                      <a:pt x="78" y="286"/>
                    </a:lnTo>
                    <a:lnTo>
                      <a:pt x="82" y="289"/>
                    </a:lnTo>
                    <a:lnTo>
                      <a:pt x="82" y="293"/>
                    </a:lnTo>
                    <a:lnTo>
                      <a:pt x="78" y="297"/>
                    </a:lnTo>
                    <a:lnTo>
                      <a:pt x="74" y="297"/>
                    </a:lnTo>
                    <a:lnTo>
                      <a:pt x="74" y="300"/>
                    </a:lnTo>
                    <a:lnTo>
                      <a:pt x="78" y="304"/>
                    </a:lnTo>
                    <a:lnTo>
                      <a:pt x="78" y="308"/>
                    </a:lnTo>
                    <a:lnTo>
                      <a:pt x="82" y="312"/>
                    </a:lnTo>
                    <a:lnTo>
                      <a:pt x="82" y="315"/>
                    </a:lnTo>
                    <a:lnTo>
                      <a:pt x="82" y="315"/>
                    </a:lnTo>
                    <a:lnTo>
                      <a:pt x="82" y="319"/>
                    </a:lnTo>
                    <a:lnTo>
                      <a:pt x="85" y="319"/>
                    </a:lnTo>
                    <a:lnTo>
                      <a:pt x="89" y="319"/>
                    </a:lnTo>
                    <a:lnTo>
                      <a:pt x="89" y="319"/>
                    </a:lnTo>
                    <a:lnTo>
                      <a:pt x="89" y="315"/>
                    </a:lnTo>
                    <a:lnTo>
                      <a:pt x="85" y="312"/>
                    </a:lnTo>
                    <a:lnTo>
                      <a:pt x="85" y="308"/>
                    </a:lnTo>
                    <a:lnTo>
                      <a:pt x="89" y="308"/>
                    </a:lnTo>
                    <a:lnTo>
                      <a:pt x="89" y="308"/>
                    </a:lnTo>
                    <a:lnTo>
                      <a:pt x="89" y="308"/>
                    </a:lnTo>
                    <a:lnTo>
                      <a:pt x="89" y="312"/>
                    </a:lnTo>
                    <a:lnTo>
                      <a:pt x="89" y="312"/>
                    </a:lnTo>
                    <a:lnTo>
                      <a:pt x="93" y="319"/>
                    </a:lnTo>
                    <a:lnTo>
                      <a:pt x="93" y="319"/>
                    </a:lnTo>
                    <a:lnTo>
                      <a:pt x="93" y="32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5" name="Freeform 13">
                <a:extLst>
                  <a:ext uri="{FF2B5EF4-FFF2-40B4-BE49-F238E27FC236}">
                    <a16:creationId xmlns:a16="http://schemas.microsoft.com/office/drawing/2014/main" id="{7293B421-732A-4A9C-9EEF-EB8BFC6E410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61137" y="2317785"/>
                <a:ext cx="95211" cy="137670"/>
              </a:xfrm>
              <a:custGeom>
                <a:avLst/>
                <a:gdLst>
                  <a:gd name="T0" fmla="*/ 48 w 74"/>
                  <a:gd name="T1" fmla="*/ 78 h 107"/>
                  <a:gd name="T2" fmla="*/ 44 w 74"/>
                  <a:gd name="T3" fmla="*/ 78 h 107"/>
                  <a:gd name="T4" fmla="*/ 44 w 74"/>
                  <a:gd name="T5" fmla="*/ 78 h 107"/>
                  <a:gd name="T6" fmla="*/ 18 w 74"/>
                  <a:gd name="T7" fmla="*/ 85 h 107"/>
                  <a:gd name="T8" fmla="*/ 22 w 74"/>
                  <a:gd name="T9" fmla="*/ 85 h 107"/>
                  <a:gd name="T10" fmla="*/ 22 w 74"/>
                  <a:gd name="T11" fmla="*/ 85 h 107"/>
                  <a:gd name="T12" fmla="*/ 22 w 74"/>
                  <a:gd name="T13" fmla="*/ 89 h 107"/>
                  <a:gd name="T14" fmla="*/ 22 w 74"/>
                  <a:gd name="T15" fmla="*/ 89 h 107"/>
                  <a:gd name="T16" fmla="*/ 55 w 74"/>
                  <a:gd name="T17" fmla="*/ 74 h 107"/>
                  <a:gd name="T18" fmla="*/ 59 w 74"/>
                  <a:gd name="T19" fmla="*/ 78 h 107"/>
                  <a:gd name="T20" fmla="*/ 59 w 74"/>
                  <a:gd name="T21" fmla="*/ 78 h 107"/>
                  <a:gd name="T22" fmla="*/ 59 w 74"/>
                  <a:gd name="T23" fmla="*/ 74 h 107"/>
                  <a:gd name="T24" fmla="*/ 70 w 74"/>
                  <a:gd name="T25" fmla="*/ 92 h 107"/>
                  <a:gd name="T26" fmla="*/ 70 w 74"/>
                  <a:gd name="T27" fmla="*/ 89 h 107"/>
                  <a:gd name="T28" fmla="*/ 74 w 74"/>
                  <a:gd name="T29" fmla="*/ 92 h 107"/>
                  <a:gd name="T30" fmla="*/ 70 w 74"/>
                  <a:gd name="T31" fmla="*/ 92 h 107"/>
                  <a:gd name="T32" fmla="*/ 74 w 74"/>
                  <a:gd name="T33" fmla="*/ 85 h 107"/>
                  <a:gd name="T34" fmla="*/ 70 w 74"/>
                  <a:gd name="T35" fmla="*/ 85 h 107"/>
                  <a:gd name="T36" fmla="*/ 70 w 74"/>
                  <a:gd name="T37" fmla="*/ 81 h 107"/>
                  <a:gd name="T38" fmla="*/ 74 w 74"/>
                  <a:gd name="T39" fmla="*/ 81 h 107"/>
                  <a:gd name="T40" fmla="*/ 74 w 74"/>
                  <a:gd name="T41" fmla="*/ 85 h 107"/>
                  <a:gd name="T42" fmla="*/ 26 w 74"/>
                  <a:gd name="T43" fmla="*/ 107 h 107"/>
                  <a:gd name="T44" fmla="*/ 26 w 74"/>
                  <a:gd name="T45" fmla="*/ 104 h 107"/>
                  <a:gd name="T46" fmla="*/ 37 w 74"/>
                  <a:gd name="T47" fmla="*/ 104 h 107"/>
                  <a:gd name="T48" fmla="*/ 33 w 74"/>
                  <a:gd name="T49" fmla="*/ 107 h 107"/>
                  <a:gd name="T50" fmla="*/ 26 w 74"/>
                  <a:gd name="T51" fmla="*/ 107 h 107"/>
                  <a:gd name="T52" fmla="*/ 0 w 74"/>
                  <a:gd name="T53" fmla="*/ 18 h 107"/>
                  <a:gd name="T54" fmla="*/ 3 w 74"/>
                  <a:gd name="T55" fmla="*/ 18 h 107"/>
                  <a:gd name="T56" fmla="*/ 3 w 74"/>
                  <a:gd name="T57" fmla="*/ 18 h 107"/>
                  <a:gd name="T58" fmla="*/ 15 w 74"/>
                  <a:gd name="T59" fmla="*/ 29 h 107"/>
                  <a:gd name="T60" fmla="*/ 18 w 74"/>
                  <a:gd name="T61" fmla="*/ 33 h 107"/>
                  <a:gd name="T62" fmla="*/ 22 w 74"/>
                  <a:gd name="T63" fmla="*/ 37 h 107"/>
                  <a:gd name="T64" fmla="*/ 15 w 74"/>
                  <a:gd name="T65" fmla="*/ 33 h 107"/>
                  <a:gd name="T66" fmla="*/ 11 w 74"/>
                  <a:gd name="T67" fmla="*/ 37 h 107"/>
                  <a:gd name="T68" fmla="*/ 15 w 74"/>
                  <a:gd name="T69" fmla="*/ 44 h 107"/>
                  <a:gd name="T70" fmla="*/ 18 w 74"/>
                  <a:gd name="T71" fmla="*/ 44 h 107"/>
                  <a:gd name="T72" fmla="*/ 18 w 74"/>
                  <a:gd name="T73" fmla="*/ 52 h 107"/>
                  <a:gd name="T74" fmla="*/ 22 w 74"/>
                  <a:gd name="T75" fmla="*/ 59 h 107"/>
                  <a:gd name="T76" fmla="*/ 18 w 74"/>
                  <a:gd name="T77" fmla="*/ 63 h 107"/>
                  <a:gd name="T78" fmla="*/ 22 w 74"/>
                  <a:gd name="T79" fmla="*/ 66 h 107"/>
                  <a:gd name="T80" fmla="*/ 18 w 74"/>
                  <a:gd name="T81" fmla="*/ 70 h 107"/>
                  <a:gd name="T82" fmla="*/ 18 w 74"/>
                  <a:gd name="T83" fmla="*/ 74 h 107"/>
                  <a:gd name="T84" fmla="*/ 26 w 74"/>
                  <a:gd name="T85" fmla="*/ 81 h 107"/>
                  <a:gd name="T86" fmla="*/ 26 w 74"/>
                  <a:gd name="T87" fmla="*/ 85 h 107"/>
                  <a:gd name="T88" fmla="*/ 29 w 74"/>
                  <a:gd name="T89" fmla="*/ 85 h 107"/>
                  <a:gd name="T90" fmla="*/ 29 w 74"/>
                  <a:gd name="T91" fmla="*/ 85 h 107"/>
                  <a:gd name="T92" fmla="*/ 40 w 74"/>
                  <a:gd name="T93" fmla="*/ 74 h 107"/>
                  <a:gd name="T94" fmla="*/ 44 w 74"/>
                  <a:gd name="T95" fmla="*/ 78 h 107"/>
                  <a:gd name="T96" fmla="*/ 48 w 74"/>
                  <a:gd name="T97" fmla="*/ 74 h 107"/>
                  <a:gd name="T98" fmla="*/ 52 w 74"/>
                  <a:gd name="T99" fmla="*/ 74 h 107"/>
                  <a:gd name="T100" fmla="*/ 55 w 74"/>
                  <a:gd name="T101" fmla="*/ 74 h 107"/>
                  <a:gd name="T102" fmla="*/ 59 w 74"/>
                  <a:gd name="T103" fmla="*/ 70 h 107"/>
                  <a:gd name="T104" fmla="*/ 66 w 74"/>
                  <a:gd name="T105" fmla="*/ 66 h 107"/>
                  <a:gd name="T106" fmla="*/ 66 w 74"/>
                  <a:gd name="T107" fmla="*/ 63 h 107"/>
                  <a:gd name="T108" fmla="*/ 66 w 74"/>
                  <a:gd name="T109" fmla="*/ 52 h 107"/>
                  <a:gd name="T110" fmla="*/ 63 w 74"/>
                  <a:gd name="T111" fmla="*/ 48 h 107"/>
                  <a:gd name="T112" fmla="*/ 59 w 74"/>
                  <a:gd name="T113" fmla="*/ 37 h 107"/>
                  <a:gd name="T114" fmla="*/ 48 w 74"/>
                  <a:gd name="T115" fmla="*/ 18 h 107"/>
                  <a:gd name="T116" fmla="*/ 33 w 74"/>
                  <a:gd name="T117" fmla="*/ 0 h 107"/>
                  <a:gd name="T118" fmla="*/ 18 w 74"/>
                  <a:gd name="T119" fmla="*/ 3 h 107"/>
                  <a:gd name="T120" fmla="*/ 3 w 74"/>
                  <a:gd name="T121" fmla="*/ 11 h 107"/>
                  <a:gd name="T122" fmla="*/ 0 w 74"/>
                  <a:gd name="T123" fmla="*/ 18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4" h="107">
                    <a:moveTo>
                      <a:pt x="44" y="78"/>
                    </a:moveTo>
                    <a:lnTo>
                      <a:pt x="48" y="78"/>
                    </a:lnTo>
                    <a:lnTo>
                      <a:pt x="48" y="78"/>
                    </a:lnTo>
                    <a:lnTo>
                      <a:pt x="44" y="78"/>
                    </a:lnTo>
                    <a:lnTo>
                      <a:pt x="44" y="78"/>
                    </a:lnTo>
                    <a:lnTo>
                      <a:pt x="44" y="78"/>
                    </a:lnTo>
                    <a:close/>
                    <a:moveTo>
                      <a:pt x="22" y="89"/>
                    </a:moveTo>
                    <a:lnTo>
                      <a:pt x="18" y="85"/>
                    </a:lnTo>
                    <a:lnTo>
                      <a:pt x="22" y="85"/>
                    </a:lnTo>
                    <a:lnTo>
                      <a:pt x="22" y="85"/>
                    </a:lnTo>
                    <a:lnTo>
                      <a:pt x="22" y="85"/>
                    </a:lnTo>
                    <a:lnTo>
                      <a:pt x="22" y="85"/>
                    </a:lnTo>
                    <a:lnTo>
                      <a:pt x="22" y="89"/>
                    </a:lnTo>
                    <a:lnTo>
                      <a:pt x="22" y="89"/>
                    </a:lnTo>
                    <a:lnTo>
                      <a:pt x="22" y="89"/>
                    </a:lnTo>
                    <a:lnTo>
                      <a:pt x="22" y="89"/>
                    </a:lnTo>
                    <a:close/>
                    <a:moveTo>
                      <a:pt x="59" y="74"/>
                    </a:moveTo>
                    <a:lnTo>
                      <a:pt x="55" y="74"/>
                    </a:lnTo>
                    <a:lnTo>
                      <a:pt x="55" y="78"/>
                    </a:lnTo>
                    <a:lnTo>
                      <a:pt x="59" y="78"/>
                    </a:lnTo>
                    <a:lnTo>
                      <a:pt x="59" y="78"/>
                    </a:lnTo>
                    <a:lnTo>
                      <a:pt x="59" y="78"/>
                    </a:lnTo>
                    <a:lnTo>
                      <a:pt x="59" y="74"/>
                    </a:lnTo>
                    <a:lnTo>
                      <a:pt x="59" y="74"/>
                    </a:lnTo>
                    <a:lnTo>
                      <a:pt x="59" y="74"/>
                    </a:lnTo>
                    <a:close/>
                    <a:moveTo>
                      <a:pt x="70" y="92"/>
                    </a:moveTo>
                    <a:lnTo>
                      <a:pt x="70" y="89"/>
                    </a:lnTo>
                    <a:lnTo>
                      <a:pt x="70" y="89"/>
                    </a:lnTo>
                    <a:lnTo>
                      <a:pt x="74" y="89"/>
                    </a:lnTo>
                    <a:lnTo>
                      <a:pt x="74" y="92"/>
                    </a:lnTo>
                    <a:lnTo>
                      <a:pt x="70" y="92"/>
                    </a:lnTo>
                    <a:lnTo>
                      <a:pt x="70" y="92"/>
                    </a:lnTo>
                    <a:lnTo>
                      <a:pt x="70" y="92"/>
                    </a:lnTo>
                    <a:close/>
                    <a:moveTo>
                      <a:pt x="74" y="85"/>
                    </a:moveTo>
                    <a:lnTo>
                      <a:pt x="70" y="89"/>
                    </a:lnTo>
                    <a:lnTo>
                      <a:pt x="70" y="85"/>
                    </a:lnTo>
                    <a:lnTo>
                      <a:pt x="70" y="81"/>
                    </a:lnTo>
                    <a:lnTo>
                      <a:pt x="70" y="81"/>
                    </a:lnTo>
                    <a:lnTo>
                      <a:pt x="74" y="81"/>
                    </a:lnTo>
                    <a:lnTo>
                      <a:pt x="74" y="81"/>
                    </a:lnTo>
                    <a:lnTo>
                      <a:pt x="74" y="81"/>
                    </a:lnTo>
                    <a:lnTo>
                      <a:pt x="74" y="85"/>
                    </a:lnTo>
                    <a:lnTo>
                      <a:pt x="74" y="85"/>
                    </a:lnTo>
                    <a:close/>
                    <a:moveTo>
                      <a:pt x="26" y="107"/>
                    </a:moveTo>
                    <a:lnTo>
                      <a:pt x="26" y="107"/>
                    </a:lnTo>
                    <a:lnTo>
                      <a:pt x="26" y="104"/>
                    </a:lnTo>
                    <a:lnTo>
                      <a:pt x="33" y="100"/>
                    </a:lnTo>
                    <a:lnTo>
                      <a:pt x="37" y="104"/>
                    </a:lnTo>
                    <a:lnTo>
                      <a:pt x="37" y="104"/>
                    </a:lnTo>
                    <a:lnTo>
                      <a:pt x="33" y="107"/>
                    </a:lnTo>
                    <a:lnTo>
                      <a:pt x="29" y="107"/>
                    </a:lnTo>
                    <a:lnTo>
                      <a:pt x="26" y="107"/>
                    </a:lnTo>
                    <a:lnTo>
                      <a:pt x="26" y="107"/>
                    </a:lnTo>
                    <a:close/>
                    <a:moveTo>
                      <a:pt x="0" y="18"/>
                    </a:moveTo>
                    <a:lnTo>
                      <a:pt x="0" y="18"/>
                    </a:lnTo>
                    <a:lnTo>
                      <a:pt x="3" y="18"/>
                    </a:lnTo>
                    <a:lnTo>
                      <a:pt x="7" y="18"/>
                    </a:lnTo>
                    <a:lnTo>
                      <a:pt x="3" y="18"/>
                    </a:lnTo>
                    <a:lnTo>
                      <a:pt x="11" y="26"/>
                    </a:lnTo>
                    <a:lnTo>
                      <a:pt x="15" y="29"/>
                    </a:lnTo>
                    <a:lnTo>
                      <a:pt x="18" y="29"/>
                    </a:lnTo>
                    <a:lnTo>
                      <a:pt x="18" y="33"/>
                    </a:lnTo>
                    <a:lnTo>
                      <a:pt x="18" y="33"/>
                    </a:lnTo>
                    <a:lnTo>
                      <a:pt x="22" y="37"/>
                    </a:lnTo>
                    <a:lnTo>
                      <a:pt x="15" y="37"/>
                    </a:lnTo>
                    <a:lnTo>
                      <a:pt x="15" y="33"/>
                    </a:lnTo>
                    <a:lnTo>
                      <a:pt x="11" y="37"/>
                    </a:lnTo>
                    <a:lnTo>
                      <a:pt x="11" y="37"/>
                    </a:lnTo>
                    <a:lnTo>
                      <a:pt x="7" y="40"/>
                    </a:lnTo>
                    <a:lnTo>
                      <a:pt x="15" y="44"/>
                    </a:lnTo>
                    <a:lnTo>
                      <a:pt x="15" y="44"/>
                    </a:lnTo>
                    <a:lnTo>
                      <a:pt x="18" y="44"/>
                    </a:lnTo>
                    <a:lnTo>
                      <a:pt x="18" y="52"/>
                    </a:lnTo>
                    <a:lnTo>
                      <a:pt x="18" y="52"/>
                    </a:lnTo>
                    <a:lnTo>
                      <a:pt x="22" y="52"/>
                    </a:lnTo>
                    <a:lnTo>
                      <a:pt x="22" y="59"/>
                    </a:lnTo>
                    <a:lnTo>
                      <a:pt x="18" y="59"/>
                    </a:lnTo>
                    <a:lnTo>
                      <a:pt x="18" y="63"/>
                    </a:lnTo>
                    <a:lnTo>
                      <a:pt x="22" y="63"/>
                    </a:lnTo>
                    <a:lnTo>
                      <a:pt x="22" y="66"/>
                    </a:lnTo>
                    <a:lnTo>
                      <a:pt x="18" y="66"/>
                    </a:lnTo>
                    <a:lnTo>
                      <a:pt x="18" y="70"/>
                    </a:lnTo>
                    <a:lnTo>
                      <a:pt x="22" y="74"/>
                    </a:lnTo>
                    <a:lnTo>
                      <a:pt x="18" y="74"/>
                    </a:lnTo>
                    <a:lnTo>
                      <a:pt x="22" y="81"/>
                    </a:lnTo>
                    <a:lnTo>
                      <a:pt x="26" y="81"/>
                    </a:lnTo>
                    <a:lnTo>
                      <a:pt x="26" y="85"/>
                    </a:lnTo>
                    <a:lnTo>
                      <a:pt x="26" y="85"/>
                    </a:lnTo>
                    <a:lnTo>
                      <a:pt x="26" y="89"/>
                    </a:lnTo>
                    <a:lnTo>
                      <a:pt x="29" y="85"/>
                    </a:lnTo>
                    <a:lnTo>
                      <a:pt x="29" y="81"/>
                    </a:lnTo>
                    <a:lnTo>
                      <a:pt x="29" y="85"/>
                    </a:lnTo>
                    <a:lnTo>
                      <a:pt x="33" y="81"/>
                    </a:lnTo>
                    <a:lnTo>
                      <a:pt x="40" y="74"/>
                    </a:lnTo>
                    <a:lnTo>
                      <a:pt x="44" y="74"/>
                    </a:lnTo>
                    <a:lnTo>
                      <a:pt x="44" y="78"/>
                    </a:lnTo>
                    <a:lnTo>
                      <a:pt x="44" y="74"/>
                    </a:lnTo>
                    <a:lnTo>
                      <a:pt x="48" y="74"/>
                    </a:lnTo>
                    <a:lnTo>
                      <a:pt x="48" y="78"/>
                    </a:lnTo>
                    <a:lnTo>
                      <a:pt x="52" y="74"/>
                    </a:lnTo>
                    <a:lnTo>
                      <a:pt x="55" y="78"/>
                    </a:lnTo>
                    <a:lnTo>
                      <a:pt x="55" y="74"/>
                    </a:lnTo>
                    <a:lnTo>
                      <a:pt x="55" y="74"/>
                    </a:lnTo>
                    <a:lnTo>
                      <a:pt x="59" y="70"/>
                    </a:lnTo>
                    <a:lnTo>
                      <a:pt x="63" y="70"/>
                    </a:lnTo>
                    <a:lnTo>
                      <a:pt x="66" y="66"/>
                    </a:lnTo>
                    <a:lnTo>
                      <a:pt x="66" y="63"/>
                    </a:lnTo>
                    <a:lnTo>
                      <a:pt x="66" y="63"/>
                    </a:lnTo>
                    <a:lnTo>
                      <a:pt x="66" y="52"/>
                    </a:lnTo>
                    <a:lnTo>
                      <a:pt x="66" y="52"/>
                    </a:lnTo>
                    <a:lnTo>
                      <a:pt x="63" y="52"/>
                    </a:lnTo>
                    <a:lnTo>
                      <a:pt x="63" y="48"/>
                    </a:lnTo>
                    <a:lnTo>
                      <a:pt x="63" y="40"/>
                    </a:lnTo>
                    <a:lnTo>
                      <a:pt x="59" y="37"/>
                    </a:lnTo>
                    <a:lnTo>
                      <a:pt x="59" y="29"/>
                    </a:lnTo>
                    <a:lnTo>
                      <a:pt x="48" y="18"/>
                    </a:lnTo>
                    <a:lnTo>
                      <a:pt x="40" y="11"/>
                    </a:lnTo>
                    <a:lnTo>
                      <a:pt x="33" y="0"/>
                    </a:lnTo>
                    <a:lnTo>
                      <a:pt x="29" y="3"/>
                    </a:lnTo>
                    <a:lnTo>
                      <a:pt x="18" y="3"/>
                    </a:lnTo>
                    <a:lnTo>
                      <a:pt x="11" y="11"/>
                    </a:lnTo>
                    <a:lnTo>
                      <a:pt x="3" y="11"/>
                    </a:lnTo>
                    <a:lnTo>
                      <a:pt x="0" y="15"/>
                    </a:lnTo>
                    <a:lnTo>
                      <a:pt x="0" y="1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6" name="Freeform 14">
                <a:extLst>
                  <a:ext uri="{FF2B5EF4-FFF2-40B4-BE49-F238E27FC236}">
                    <a16:creationId xmlns:a16="http://schemas.microsoft.com/office/drawing/2014/main" id="{90BEB461-2622-4516-A902-6A883C78ED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7391" y="2189123"/>
                <a:ext cx="100357" cy="156969"/>
              </a:xfrm>
              <a:custGeom>
                <a:avLst/>
                <a:gdLst>
                  <a:gd name="T0" fmla="*/ 0 w 78"/>
                  <a:gd name="T1" fmla="*/ 70 h 122"/>
                  <a:gd name="T2" fmla="*/ 4 w 78"/>
                  <a:gd name="T3" fmla="*/ 63 h 122"/>
                  <a:gd name="T4" fmla="*/ 12 w 78"/>
                  <a:gd name="T5" fmla="*/ 55 h 122"/>
                  <a:gd name="T6" fmla="*/ 15 w 78"/>
                  <a:gd name="T7" fmla="*/ 51 h 122"/>
                  <a:gd name="T8" fmla="*/ 19 w 78"/>
                  <a:gd name="T9" fmla="*/ 40 h 122"/>
                  <a:gd name="T10" fmla="*/ 19 w 78"/>
                  <a:gd name="T11" fmla="*/ 33 h 122"/>
                  <a:gd name="T12" fmla="*/ 26 w 78"/>
                  <a:gd name="T13" fmla="*/ 37 h 122"/>
                  <a:gd name="T14" fmla="*/ 30 w 78"/>
                  <a:gd name="T15" fmla="*/ 37 h 122"/>
                  <a:gd name="T16" fmla="*/ 37 w 78"/>
                  <a:gd name="T17" fmla="*/ 40 h 122"/>
                  <a:gd name="T18" fmla="*/ 49 w 78"/>
                  <a:gd name="T19" fmla="*/ 40 h 122"/>
                  <a:gd name="T20" fmla="*/ 49 w 78"/>
                  <a:gd name="T21" fmla="*/ 33 h 122"/>
                  <a:gd name="T22" fmla="*/ 45 w 78"/>
                  <a:gd name="T23" fmla="*/ 25 h 122"/>
                  <a:gd name="T24" fmla="*/ 49 w 78"/>
                  <a:gd name="T25" fmla="*/ 25 h 122"/>
                  <a:gd name="T26" fmla="*/ 56 w 78"/>
                  <a:gd name="T27" fmla="*/ 18 h 122"/>
                  <a:gd name="T28" fmla="*/ 63 w 78"/>
                  <a:gd name="T29" fmla="*/ 14 h 122"/>
                  <a:gd name="T30" fmla="*/ 63 w 78"/>
                  <a:gd name="T31" fmla="*/ 7 h 122"/>
                  <a:gd name="T32" fmla="*/ 63 w 78"/>
                  <a:gd name="T33" fmla="*/ 3 h 122"/>
                  <a:gd name="T34" fmla="*/ 67 w 78"/>
                  <a:gd name="T35" fmla="*/ 3 h 122"/>
                  <a:gd name="T36" fmla="*/ 67 w 78"/>
                  <a:gd name="T37" fmla="*/ 7 h 122"/>
                  <a:gd name="T38" fmla="*/ 78 w 78"/>
                  <a:gd name="T39" fmla="*/ 14 h 122"/>
                  <a:gd name="T40" fmla="*/ 71 w 78"/>
                  <a:gd name="T41" fmla="*/ 18 h 122"/>
                  <a:gd name="T42" fmla="*/ 71 w 78"/>
                  <a:gd name="T43" fmla="*/ 22 h 122"/>
                  <a:gd name="T44" fmla="*/ 67 w 78"/>
                  <a:gd name="T45" fmla="*/ 33 h 122"/>
                  <a:gd name="T46" fmla="*/ 71 w 78"/>
                  <a:gd name="T47" fmla="*/ 44 h 122"/>
                  <a:gd name="T48" fmla="*/ 71 w 78"/>
                  <a:gd name="T49" fmla="*/ 48 h 122"/>
                  <a:gd name="T50" fmla="*/ 71 w 78"/>
                  <a:gd name="T51" fmla="*/ 55 h 122"/>
                  <a:gd name="T52" fmla="*/ 63 w 78"/>
                  <a:gd name="T53" fmla="*/ 63 h 122"/>
                  <a:gd name="T54" fmla="*/ 60 w 78"/>
                  <a:gd name="T55" fmla="*/ 66 h 122"/>
                  <a:gd name="T56" fmla="*/ 52 w 78"/>
                  <a:gd name="T57" fmla="*/ 70 h 122"/>
                  <a:gd name="T58" fmla="*/ 45 w 78"/>
                  <a:gd name="T59" fmla="*/ 74 h 122"/>
                  <a:gd name="T60" fmla="*/ 49 w 78"/>
                  <a:gd name="T61" fmla="*/ 81 h 122"/>
                  <a:gd name="T62" fmla="*/ 49 w 78"/>
                  <a:gd name="T63" fmla="*/ 89 h 122"/>
                  <a:gd name="T64" fmla="*/ 56 w 78"/>
                  <a:gd name="T65" fmla="*/ 92 h 122"/>
                  <a:gd name="T66" fmla="*/ 67 w 78"/>
                  <a:gd name="T67" fmla="*/ 100 h 122"/>
                  <a:gd name="T68" fmla="*/ 52 w 78"/>
                  <a:gd name="T69" fmla="*/ 103 h 122"/>
                  <a:gd name="T70" fmla="*/ 37 w 78"/>
                  <a:gd name="T71" fmla="*/ 111 h 122"/>
                  <a:gd name="T72" fmla="*/ 34 w 78"/>
                  <a:gd name="T73" fmla="*/ 118 h 122"/>
                  <a:gd name="T74" fmla="*/ 26 w 78"/>
                  <a:gd name="T75" fmla="*/ 118 h 122"/>
                  <a:gd name="T76" fmla="*/ 26 w 78"/>
                  <a:gd name="T77" fmla="*/ 122 h 122"/>
                  <a:gd name="T78" fmla="*/ 19 w 78"/>
                  <a:gd name="T79" fmla="*/ 122 h 122"/>
                  <a:gd name="T80" fmla="*/ 23 w 78"/>
                  <a:gd name="T81" fmla="*/ 118 h 122"/>
                  <a:gd name="T82" fmla="*/ 15 w 78"/>
                  <a:gd name="T83" fmla="*/ 118 h 122"/>
                  <a:gd name="T84" fmla="*/ 15 w 78"/>
                  <a:gd name="T85" fmla="*/ 115 h 122"/>
                  <a:gd name="T86" fmla="*/ 19 w 78"/>
                  <a:gd name="T87" fmla="*/ 103 h 122"/>
                  <a:gd name="T88" fmla="*/ 26 w 78"/>
                  <a:gd name="T89" fmla="*/ 100 h 122"/>
                  <a:gd name="T90" fmla="*/ 15 w 78"/>
                  <a:gd name="T91" fmla="*/ 103 h 122"/>
                  <a:gd name="T92" fmla="*/ 15 w 78"/>
                  <a:gd name="T93" fmla="*/ 92 h 122"/>
                  <a:gd name="T94" fmla="*/ 15 w 78"/>
                  <a:gd name="T95" fmla="*/ 85 h 122"/>
                  <a:gd name="T96" fmla="*/ 19 w 78"/>
                  <a:gd name="T97" fmla="*/ 81 h 122"/>
                  <a:gd name="T98" fmla="*/ 15 w 78"/>
                  <a:gd name="T99" fmla="*/ 81 h 122"/>
                  <a:gd name="T100" fmla="*/ 8 w 78"/>
                  <a:gd name="T101" fmla="*/ 81 h 122"/>
                  <a:gd name="T102" fmla="*/ 4 w 78"/>
                  <a:gd name="T103" fmla="*/ 81 h 122"/>
                  <a:gd name="T104" fmla="*/ 0 w 78"/>
                  <a:gd name="T105" fmla="*/ 77 h 122"/>
                  <a:gd name="T106" fmla="*/ 0 w 78"/>
                  <a:gd name="T107" fmla="*/ 77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8" h="122">
                    <a:moveTo>
                      <a:pt x="0" y="77"/>
                    </a:moveTo>
                    <a:lnTo>
                      <a:pt x="0" y="70"/>
                    </a:lnTo>
                    <a:lnTo>
                      <a:pt x="4" y="66"/>
                    </a:lnTo>
                    <a:lnTo>
                      <a:pt x="4" y="63"/>
                    </a:lnTo>
                    <a:lnTo>
                      <a:pt x="4" y="59"/>
                    </a:lnTo>
                    <a:lnTo>
                      <a:pt x="12" y="55"/>
                    </a:lnTo>
                    <a:lnTo>
                      <a:pt x="12" y="51"/>
                    </a:lnTo>
                    <a:lnTo>
                      <a:pt x="15" y="51"/>
                    </a:lnTo>
                    <a:lnTo>
                      <a:pt x="19" y="44"/>
                    </a:lnTo>
                    <a:lnTo>
                      <a:pt x="19" y="40"/>
                    </a:lnTo>
                    <a:lnTo>
                      <a:pt x="19" y="40"/>
                    </a:lnTo>
                    <a:lnTo>
                      <a:pt x="19" y="33"/>
                    </a:lnTo>
                    <a:lnTo>
                      <a:pt x="23" y="29"/>
                    </a:lnTo>
                    <a:lnTo>
                      <a:pt x="26" y="37"/>
                    </a:lnTo>
                    <a:lnTo>
                      <a:pt x="30" y="37"/>
                    </a:lnTo>
                    <a:lnTo>
                      <a:pt x="30" y="37"/>
                    </a:lnTo>
                    <a:lnTo>
                      <a:pt x="34" y="37"/>
                    </a:lnTo>
                    <a:lnTo>
                      <a:pt x="37" y="40"/>
                    </a:lnTo>
                    <a:lnTo>
                      <a:pt x="45" y="37"/>
                    </a:lnTo>
                    <a:lnTo>
                      <a:pt x="49" y="40"/>
                    </a:lnTo>
                    <a:lnTo>
                      <a:pt x="52" y="33"/>
                    </a:lnTo>
                    <a:lnTo>
                      <a:pt x="49" y="33"/>
                    </a:lnTo>
                    <a:lnTo>
                      <a:pt x="49" y="29"/>
                    </a:lnTo>
                    <a:lnTo>
                      <a:pt x="45" y="25"/>
                    </a:lnTo>
                    <a:lnTo>
                      <a:pt x="45" y="25"/>
                    </a:lnTo>
                    <a:lnTo>
                      <a:pt x="49" y="25"/>
                    </a:lnTo>
                    <a:lnTo>
                      <a:pt x="56" y="22"/>
                    </a:lnTo>
                    <a:lnTo>
                      <a:pt x="56" y="18"/>
                    </a:lnTo>
                    <a:lnTo>
                      <a:pt x="60" y="14"/>
                    </a:lnTo>
                    <a:lnTo>
                      <a:pt x="63" y="14"/>
                    </a:lnTo>
                    <a:lnTo>
                      <a:pt x="63" y="11"/>
                    </a:lnTo>
                    <a:lnTo>
                      <a:pt x="63" y="7"/>
                    </a:lnTo>
                    <a:lnTo>
                      <a:pt x="63" y="7"/>
                    </a:lnTo>
                    <a:lnTo>
                      <a:pt x="63" y="3"/>
                    </a:lnTo>
                    <a:lnTo>
                      <a:pt x="63" y="0"/>
                    </a:lnTo>
                    <a:lnTo>
                      <a:pt x="67" y="3"/>
                    </a:lnTo>
                    <a:lnTo>
                      <a:pt x="67" y="7"/>
                    </a:lnTo>
                    <a:lnTo>
                      <a:pt x="67" y="7"/>
                    </a:lnTo>
                    <a:lnTo>
                      <a:pt x="74" y="11"/>
                    </a:lnTo>
                    <a:lnTo>
                      <a:pt x="78" y="14"/>
                    </a:lnTo>
                    <a:lnTo>
                      <a:pt x="78" y="14"/>
                    </a:lnTo>
                    <a:lnTo>
                      <a:pt x="71" y="18"/>
                    </a:lnTo>
                    <a:lnTo>
                      <a:pt x="71" y="18"/>
                    </a:lnTo>
                    <a:lnTo>
                      <a:pt x="71" y="22"/>
                    </a:lnTo>
                    <a:lnTo>
                      <a:pt x="67" y="29"/>
                    </a:lnTo>
                    <a:lnTo>
                      <a:pt x="67" y="33"/>
                    </a:lnTo>
                    <a:lnTo>
                      <a:pt x="71" y="37"/>
                    </a:lnTo>
                    <a:lnTo>
                      <a:pt x="71" y="44"/>
                    </a:lnTo>
                    <a:lnTo>
                      <a:pt x="74" y="48"/>
                    </a:lnTo>
                    <a:lnTo>
                      <a:pt x="71" y="48"/>
                    </a:lnTo>
                    <a:lnTo>
                      <a:pt x="67" y="51"/>
                    </a:lnTo>
                    <a:lnTo>
                      <a:pt x="71" y="55"/>
                    </a:lnTo>
                    <a:lnTo>
                      <a:pt x="60" y="63"/>
                    </a:lnTo>
                    <a:lnTo>
                      <a:pt x="63" y="63"/>
                    </a:lnTo>
                    <a:lnTo>
                      <a:pt x="60" y="66"/>
                    </a:lnTo>
                    <a:lnTo>
                      <a:pt x="60" y="66"/>
                    </a:lnTo>
                    <a:lnTo>
                      <a:pt x="56" y="66"/>
                    </a:lnTo>
                    <a:lnTo>
                      <a:pt x="52" y="70"/>
                    </a:lnTo>
                    <a:lnTo>
                      <a:pt x="52" y="74"/>
                    </a:lnTo>
                    <a:lnTo>
                      <a:pt x="45" y="74"/>
                    </a:lnTo>
                    <a:lnTo>
                      <a:pt x="45" y="77"/>
                    </a:lnTo>
                    <a:lnTo>
                      <a:pt x="49" y="81"/>
                    </a:lnTo>
                    <a:lnTo>
                      <a:pt x="45" y="85"/>
                    </a:lnTo>
                    <a:lnTo>
                      <a:pt x="49" y="89"/>
                    </a:lnTo>
                    <a:lnTo>
                      <a:pt x="52" y="89"/>
                    </a:lnTo>
                    <a:lnTo>
                      <a:pt x="56" y="92"/>
                    </a:lnTo>
                    <a:lnTo>
                      <a:pt x="67" y="96"/>
                    </a:lnTo>
                    <a:lnTo>
                      <a:pt x="67" y="100"/>
                    </a:lnTo>
                    <a:lnTo>
                      <a:pt x="63" y="103"/>
                    </a:lnTo>
                    <a:lnTo>
                      <a:pt x="52" y="103"/>
                    </a:lnTo>
                    <a:lnTo>
                      <a:pt x="45" y="111"/>
                    </a:lnTo>
                    <a:lnTo>
                      <a:pt x="37" y="111"/>
                    </a:lnTo>
                    <a:lnTo>
                      <a:pt x="34" y="115"/>
                    </a:lnTo>
                    <a:lnTo>
                      <a:pt x="34" y="118"/>
                    </a:lnTo>
                    <a:lnTo>
                      <a:pt x="30" y="115"/>
                    </a:lnTo>
                    <a:lnTo>
                      <a:pt x="26" y="118"/>
                    </a:lnTo>
                    <a:lnTo>
                      <a:pt x="30" y="118"/>
                    </a:lnTo>
                    <a:lnTo>
                      <a:pt x="26" y="122"/>
                    </a:lnTo>
                    <a:lnTo>
                      <a:pt x="23" y="122"/>
                    </a:lnTo>
                    <a:lnTo>
                      <a:pt x="19" y="122"/>
                    </a:lnTo>
                    <a:lnTo>
                      <a:pt x="19" y="122"/>
                    </a:lnTo>
                    <a:lnTo>
                      <a:pt x="23" y="118"/>
                    </a:lnTo>
                    <a:lnTo>
                      <a:pt x="19" y="115"/>
                    </a:lnTo>
                    <a:lnTo>
                      <a:pt x="15" y="118"/>
                    </a:lnTo>
                    <a:lnTo>
                      <a:pt x="15" y="118"/>
                    </a:lnTo>
                    <a:lnTo>
                      <a:pt x="15" y="115"/>
                    </a:lnTo>
                    <a:lnTo>
                      <a:pt x="15" y="107"/>
                    </a:lnTo>
                    <a:lnTo>
                      <a:pt x="19" y="103"/>
                    </a:lnTo>
                    <a:lnTo>
                      <a:pt x="23" y="103"/>
                    </a:lnTo>
                    <a:lnTo>
                      <a:pt x="26" y="100"/>
                    </a:lnTo>
                    <a:lnTo>
                      <a:pt x="23" y="103"/>
                    </a:lnTo>
                    <a:lnTo>
                      <a:pt x="15" y="103"/>
                    </a:lnTo>
                    <a:lnTo>
                      <a:pt x="15" y="100"/>
                    </a:lnTo>
                    <a:lnTo>
                      <a:pt x="15" y="92"/>
                    </a:lnTo>
                    <a:lnTo>
                      <a:pt x="19" y="89"/>
                    </a:lnTo>
                    <a:lnTo>
                      <a:pt x="15" y="85"/>
                    </a:lnTo>
                    <a:lnTo>
                      <a:pt x="19" y="85"/>
                    </a:lnTo>
                    <a:lnTo>
                      <a:pt x="19" y="81"/>
                    </a:lnTo>
                    <a:lnTo>
                      <a:pt x="19" y="81"/>
                    </a:lnTo>
                    <a:lnTo>
                      <a:pt x="15" y="81"/>
                    </a:lnTo>
                    <a:lnTo>
                      <a:pt x="12" y="85"/>
                    </a:lnTo>
                    <a:lnTo>
                      <a:pt x="8" y="81"/>
                    </a:lnTo>
                    <a:lnTo>
                      <a:pt x="4" y="81"/>
                    </a:lnTo>
                    <a:lnTo>
                      <a:pt x="4" y="81"/>
                    </a:lnTo>
                    <a:lnTo>
                      <a:pt x="4" y="85"/>
                    </a:lnTo>
                    <a:lnTo>
                      <a:pt x="0" y="77"/>
                    </a:lnTo>
                    <a:lnTo>
                      <a:pt x="0" y="77"/>
                    </a:lnTo>
                    <a:lnTo>
                      <a:pt x="0" y="7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7" name="Freeform 15">
                <a:extLst>
                  <a:ext uri="{FF2B5EF4-FFF2-40B4-BE49-F238E27FC236}">
                    <a16:creationId xmlns:a16="http://schemas.microsoft.com/office/drawing/2014/main" id="{AC8E12DB-DADD-4D14-A3F7-18538F5A85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02952" y="1988409"/>
                <a:ext cx="653609" cy="276626"/>
              </a:xfrm>
              <a:custGeom>
                <a:avLst/>
                <a:gdLst>
                  <a:gd name="T0" fmla="*/ 19 w 508"/>
                  <a:gd name="T1" fmla="*/ 66 h 215"/>
                  <a:gd name="T2" fmla="*/ 30 w 508"/>
                  <a:gd name="T3" fmla="*/ 52 h 215"/>
                  <a:gd name="T4" fmla="*/ 37 w 508"/>
                  <a:gd name="T5" fmla="*/ 44 h 215"/>
                  <a:gd name="T6" fmla="*/ 60 w 508"/>
                  <a:gd name="T7" fmla="*/ 37 h 215"/>
                  <a:gd name="T8" fmla="*/ 71 w 508"/>
                  <a:gd name="T9" fmla="*/ 41 h 215"/>
                  <a:gd name="T10" fmla="*/ 89 w 508"/>
                  <a:gd name="T11" fmla="*/ 41 h 215"/>
                  <a:gd name="T12" fmla="*/ 108 w 508"/>
                  <a:gd name="T13" fmla="*/ 55 h 215"/>
                  <a:gd name="T14" fmla="*/ 126 w 508"/>
                  <a:gd name="T15" fmla="*/ 52 h 215"/>
                  <a:gd name="T16" fmla="*/ 145 w 508"/>
                  <a:gd name="T17" fmla="*/ 52 h 215"/>
                  <a:gd name="T18" fmla="*/ 148 w 508"/>
                  <a:gd name="T19" fmla="*/ 33 h 215"/>
                  <a:gd name="T20" fmla="*/ 137 w 508"/>
                  <a:gd name="T21" fmla="*/ 18 h 215"/>
                  <a:gd name="T22" fmla="*/ 148 w 508"/>
                  <a:gd name="T23" fmla="*/ 7 h 215"/>
                  <a:gd name="T24" fmla="*/ 159 w 508"/>
                  <a:gd name="T25" fmla="*/ 3 h 215"/>
                  <a:gd name="T26" fmla="*/ 182 w 508"/>
                  <a:gd name="T27" fmla="*/ 7 h 215"/>
                  <a:gd name="T28" fmla="*/ 200 w 508"/>
                  <a:gd name="T29" fmla="*/ 11 h 215"/>
                  <a:gd name="T30" fmla="*/ 208 w 508"/>
                  <a:gd name="T31" fmla="*/ 26 h 215"/>
                  <a:gd name="T32" fmla="*/ 219 w 508"/>
                  <a:gd name="T33" fmla="*/ 33 h 215"/>
                  <a:gd name="T34" fmla="*/ 237 w 508"/>
                  <a:gd name="T35" fmla="*/ 37 h 215"/>
                  <a:gd name="T36" fmla="*/ 259 w 508"/>
                  <a:gd name="T37" fmla="*/ 29 h 215"/>
                  <a:gd name="T38" fmla="*/ 285 w 508"/>
                  <a:gd name="T39" fmla="*/ 33 h 215"/>
                  <a:gd name="T40" fmla="*/ 308 w 508"/>
                  <a:gd name="T41" fmla="*/ 44 h 215"/>
                  <a:gd name="T42" fmla="*/ 330 w 508"/>
                  <a:gd name="T43" fmla="*/ 48 h 215"/>
                  <a:gd name="T44" fmla="*/ 356 w 508"/>
                  <a:gd name="T45" fmla="*/ 48 h 215"/>
                  <a:gd name="T46" fmla="*/ 378 w 508"/>
                  <a:gd name="T47" fmla="*/ 37 h 215"/>
                  <a:gd name="T48" fmla="*/ 393 w 508"/>
                  <a:gd name="T49" fmla="*/ 26 h 215"/>
                  <a:gd name="T50" fmla="*/ 408 w 508"/>
                  <a:gd name="T51" fmla="*/ 18 h 215"/>
                  <a:gd name="T52" fmla="*/ 422 w 508"/>
                  <a:gd name="T53" fmla="*/ 26 h 215"/>
                  <a:gd name="T54" fmla="*/ 437 w 508"/>
                  <a:gd name="T55" fmla="*/ 48 h 215"/>
                  <a:gd name="T56" fmla="*/ 445 w 508"/>
                  <a:gd name="T57" fmla="*/ 74 h 215"/>
                  <a:gd name="T58" fmla="*/ 471 w 508"/>
                  <a:gd name="T59" fmla="*/ 66 h 215"/>
                  <a:gd name="T60" fmla="*/ 496 w 508"/>
                  <a:gd name="T61" fmla="*/ 70 h 215"/>
                  <a:gd name="T62" fmla="*/ 504 w 508"/>
                  <a:gd name="T63" fmla="*/ 89 h 215"/>
                  <a:gd name="T64" fmla="*/ 496 w 508"/>
                  <a:gd name="T65" fmla="*/ 92 h 215"/>
                  <a:gd name="T66" fmla="*/ 474 w 508"/>
                  <a:gd name="T67" fmla="*/ 100 h 215"/>
                  <a:gd name="T68" fmla="*/ 467 w 508"/>
                  <a:gd name="T69" fmla="*/ 104 h 215"/>
                  <a:gd name="T70" fmla="*/ 452 w 508"/>
                  <a:gd name="T71" fmla="*/ 126 h 215"/>
                  <a:gd name="T72" fmla="*/ 430 w 508"/>
                  <a:gd name="T73" fmla="*/ 133 h 215"/>
                  <a:gd name="T74" fmla="*/ 415 w 508"/>
                  <a:gd name="T75" fmla="*/ 137 h 215"/>
                  <a:gd name="T76" fmla="*/ 393 w 508"/>
                  <a:gd name="T77" fmla="*/ 148 h 215"/>
                  <a:gd name="T78" fmla="*/ 404 w 508"/>
                  <a:gd name="T79" fmla="*/ 163 h 215"/>
                  <a:gd name="T80" fmla="*/ 382 w 508"/>
                  <a:gd name="T81" fmla="*/ 189 h 215"/>
                  <a:gd name="T82" fmla="*/ 352 w 508"/>
                  <a:gd name="T83" fmla="*/ 196 h 215"/>
                  <a:gd name="T84" fmla="*/ 311 w 508"/>
                  <a:gd name="T85" fmla="*/ 215 h 215"/>
                  <a:gd name="T86" fmla="*/ 289 w 508"/>
                  <a:gd name="T87" fmla="*/ 215 h 215"/>
                  <a:gd name="T88" fmla="*/ 248 w 508"/>
                  <a:gd name="T89" fmla="*/ 196 h 215"/>
                  <a:gd name="T90" fmla="*/ 215 w 508"/>
                  <a:gd name="T91" fmla="*/ 200 h 215"/>
                  <a:gd name="T92" fmla="*/ 167 w 508"/>
                  <a:gd name="T93" fmla="*/ 200 h 215"/>
                  <a:gd name="T94" fmla="*/ 152 w 508"/>
                  <a:gd name="T95" fmla="*/ 178 h 215"/>
                  <a:gd name="T96" fmla="*/ 145 w 508"/>
                  <a:gd name="T97" fmla="*/ 170 h 215"/>
                  <a:gd name="T98" fmla="*/ 122 w 508"/>
                  <a:gd name="T99" fmla="*/ 163 h 215"/>
                  <a:gd name="T100" fmla="*/ 100 w 508"/>
                  <a:gd name="T101" fmla="*/ 156 h 215"/>
                  <a:gd name="T102" fmla="*/ 63 w 508"/>
                  <a:gd name="T103" fmla="*/ 148 h 215"/>
                  <a:gd name="T104" fmla="*/ 67 w 508"/>
                  <a:gd name="T105" fmla="*/ 133 h 215"/>
                  <a:gd name="T106" fmla="*/ 60 w 508"/>
                  <a:gd name="T107" fmla="*/ 118 h 215"/>
                  <a:gd name="T108" fmla="*/ 52 w 508"/>
                  <a:gd name="T109" fmla="*/ 107 h 215"/>
                  <a:gd name="T110" fmla="*/ 37 w 508"/>
                  <a:gd name="T111" fmla="*/ 104 h 215"/>
                  <a:gd name="T112" fmla="*/ 26 w 508"/>
                  <a:gd name="T113" fmla="*/ 100 h 215"/>
                  <a:gd name="T114" fmla="*/ 19 w 508"/>
                  <a:gd name="T115" fmla="*/ 96 h 215"/>
                  <a:gd name="T116" fmla="*/ 4 w 508"/>
                  <a:gd name="T117" fmla="*/ 85 h 215"/>
                  <a:gd name="T118" fmla="*/ 0 w 508"/>
                  <a:gd name="T119" fmla="*/ 81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08" h="215">
                    <a:moveTo>
                      <a:pt x="0" y="78"/>
                    </a:moveTo>
                    <a:lnTo>
                      <a:pt x="4" y="70"/>
                    </a:lnTo>
                    <a:lnTo>
                      <a:pt x="8" y="70"/>
                    </a:lnTo>
                    <a:lnTo>
                      <a:pt x="15" y="70"/>
                    </a:lnTo>
                    <a:lnTo>
                      <a:pt x="15" y="70"/>
                    </a:lnTo>
                    <a:lnTo>
                      <a:pt x="19" y="66"/>
                    </a:lnTo>
                    <a:lnTo>
                      <a:pt x="22" y="63"/>
                    </a:lnTo>
                    <a:lnTo>
                      <a:pt x="22" y="63"/>
                    </a:lnTo>
                    <a:lnTo>
                      <a:pt x="22" y="59"/>
                    </a:lnTo>
                    <a:lnTo>
                      <a:pt x="30" y="55"/>
                    </a:lnTo>
                    <a:lnTo>
                      <a:pt x="30" y="55"/>
                    </a:lnTo>
                    <a:lnTo>
                      <a:pt x="30" y="52"/>
                    </a:lnTo>
                    <a:lnTo>
                      <a:pt x="34" y="52"/>
                    </a:lnTo>
                    <a:lnTo>
                      <a:pt x="37" y="48"/>
                    </a:lnTo>
                    <a:lnTo>
                      <a:pt x="37" y="48"/>
                    </a:lnTo>
                    <a:lnTo>
                      <a:pt x="37" y="44"/>
                    </a:lnTo>
                    <a:lnTo>
                      <a:pt x="37" y="44"/>
                    </a:lnTo>
                    <a:lnTo>
                      <a:pt x="37" y="44"/>
                    </a:lnTo>
                    <a:lnTo>
                      <a:pt x="41" y="44"/>
                    </a:lnTo>
                    <a:lnTo>
                      <a:pt x="45" y="44"/>
                    </a:lnTo>
                    <a:lnTo>
                      <a:pt x="45" y="41"/>
                    </a:lnTo>
                    <a:lnTo>
                      <a:pt x="48" y="37"/>
                    </a:lnTo>
                    <a:lnTo>
                      <a:pt x="56" y="37"/>
                    </a:lnTo>
                    <a:lnTo>
                      <a:pt x="60" y="37"/>
                    </a:lnTo>
                    <a:lnTo>
                      <a:pt x="60" y="37"/>
                    </a:lnTo>
                    <a:lnTo>
                      <a:pt x="63" y="37"/>
                    </a:lnTo>
                    <a:lnTo>
                      <a:pt x="67" y="37"/>
                    </a:lnTo>
                    <a:lnTo>
                      <a:pt x="67" y="37"/>
                    </a:lnTo>
                    <a:lnTo>
                      <a:pt x="71" y="37"/>
                    </a:lnTo>
                    <a:lnTo>
                      <a:pt x="71" y="41"/>
                    </a:lnTo>
                    <a:lnTo>
                      <a:pt x="71" y="41"/>
                    </a:lnTo>
                    <a:lnTo>
                      <a:pt x="74" y="41"/>
                    </a:lnTo>
                    <a:lnTo>
                      <a:pt x="78" y="41"/>
                    </a:lnTo>
                    <a:lnTo>
                      <a:pt x="82" y="41"/>
                    </a:lnTo>
                    <a:lnTo>
                      <a:pt x="82" y="41"/>
                    </a:lnTo>
                    <a:lnTo>
                      <a:pt x="89" y="41"/>
                    </a:lnTo>
                    <a:lnTo>
                      <a:pt x="89" y="41"/>
                    </a:lnTo>
                    <a:lnTo>
                      <a:pt x="89" y="44"/>
                    </a:lnTo>
                    <a:lnTo>
                      <a:pt x="89" y="44"/>
                    </a:lnTo>
                    <a:lnTo>
                      <a:pt x="97" y="52"/>
                    </a:lnTo>
                    <a:lnTo>
                      <a:pt x="100" y="52"/>
                    </a:lnTo>
                    <a:lnTo>
                      <a:pt x="108" y="55"/>
                    </a:lnTo>
                    <a:lnTo>
                      <a:pt x="108" y="55"/>
                    </a:lnTo>
                    <a:lnTo>
                      <a:pt x="111" y="52"/>
                    </a:lnTo>
                    <a:lnTo>
                      <a:pt x="115" y="52"/>
                    </a:lnTo>
                    <a:lnTo>
                      <a:pt x="119" y="52"/>
                    </a:lnTo>
                    <a:lnTo>
                      <a:pt x="122" y="52"/>
                    </a:lnTo>
                    <a:lnTo>
                      <a:pt x="126" y="52"/>
                    </a:lnTo>
                    <a:lnTo>
                      <a:pt x="126" y="52"/>
                    </a:lnTo>
                    <a:lnTo>
                      <a:pt x="134" y="52"/>
                    </a:lnTo>
                    <a:lnTo>
                      <a:pt x="137" y="52"/>
                    </a:lnTo>
                    <a:lnTo>
                      <a:pt x="141" y="52"/>
                    </a:lnTo>
                    <a:lnTo>
                      <a:pt x="141" y="52"/>
                    </a:lnTo>
                    <a:lnTo>
                      <a:pt x="145" y="52"/>
                    </a:lnTo>
                    <a:lnTo>
                      <a:pt x="148" y="52"/>
                    </a:lnTo>
                    <a:lnTo>
                      <a:pt x="152" y="48"/>
                    </a:lnTo>
                    <a:lnTo>
                      <a:pt x="152" y="44"/>
                    </a:lnTo>
                    <a:lnTo>
                      <a:pt x="148" y="44"/>
                    </a:lnTo>
                    <a:lnTo>
                      <a:pt x="148" y="41"/>
                    </a:lnTo>
                    <a:lnTo>
                      <a:pt x="148" y="33"/>
                    </a:lnTo>
                    <a:lnTo>
                      <a:pt x="148" y="33"/>
                    </a:lnTo>
                    <a:lnTo>
                      <a:pt x="145" y="29"/>
                    </a:lnTo>
                    <a:lnTo>
                      <a:pt x="145" y="29"/>
                    </a:lnTo>
                    <a:lnTo>
                      <a:pt x="137" y="29"/>
                    </a:lnTo>
                    <a:lnTo>
                      <a:pt x="137" y="26"/>
                    </a:lnTo>
                    <a:lnTo>
                      <a:pt x="137" y="18"/>
                    </a:lnTo>
                    <a:lnTo>
                      <a:pt x="141" y="15"/>
                    </a:lnTo>
                    <a:lnTo>
                      <a:pt x="141" y="11"/>
                    </a:lnTo>
                    <a:lnTo>
                      <a:pt x="141" y="7"/>
                    </a:lnTo>
                    <a:lnTo>
                      <a:pt x="145" y="7"/>
                    </a:lnTo>
                    <a:lnTo>
                      <a:pt x="148" y="7"/>
                    </a:lnTo>
                    <a:lnTo>
                      <a:pt x="148" y="7"/>
                    </a:lnTo>
                    <a:lnTo>
                      <a:pt x="148" y="3"/>
                    </a:lnTo>
                    <a:lnTo>
                      <a:pt x="148" y="0"/>
                    </a:lnTo>
                    <a:lnTo>
                      <a:pt x="148" y="0"/>
                    </a:lnTo>
                    <a:lnTo>
                      <a:pt x="152" y="0"/>
                    </a:lnTo>
                    <a:lnTo>
                      <a:pt x="156" y="0"/>
                    </a:lnTo>
                    <a:lnTo>
                      <a:pt x="159" y="3"/>
                    </a:lnTo>
                    <a:lnTo>
                      <a:pt x="163" y="3"/>
                    </a:lnTo>
                    <a:lnTo>
                      <a:pt x="163" y="3"/>
                    </a:lnTo>
                    <a:lnTo>
                      <a:pt x="167" y="7"/>
                    </a:lnTo>
                    <a:lnTo>
                      <a:pt x="171" y="7"/>
                    </a:lnTo>
                    <a:lnTo>
                      <a:pt x="178" y="7"/>
                    </a:lnTo>
                    <a:lnTo>
                      <a:pt x="182" y="7"/>
                    </a:lnTo>
                    <a:lnTo>
                      <a:pt x="182" y="11"/>
                    </a:lnTo>
                    <a:lnTo>
                      <a:pt x="185" y="11"/>
                    </a:lnTo>
                    <a:lnTo>
                      <a:pt x="189" y="11"/>
                    </a:lnTo>
                    <a:lnTo>
                      <a:pt x="193" y="11"/>
                    </a:lnTo>
                    <a:lnTo>
                      <a:pt x="197" y="11"/>
                    </a:lnTo>
                    <a:lnTo>
                      <a:pt x="200" y="11"/>
                    </a:lnTo>
                    <a:lnTo>
                      <a:pt x="200" y="15"/>
                    </a:lnTo>
                    <a:lnTo>
                      <a:pt x="200" y="15"/>
                    </a:lnTo>
                    <a:lnTo>
                      <a:pt x="204" y="18"/>
                    </a:lnTo>
                    <a:lnTo>
                      <a:pt x="204" y="22"/>
                    </a:lnTo>
                    <a:lnTo>
                      <a:pt x="204" y="22"/>
                    </a:lnTo>
                    <a:lnTo>
                      <a:pt x="208" y="26"/>
                    </a:lnTo>
                    <a:lnTo>
                      <a:pt x="208" y="29"/>
                    </a:lnTo>
                    <a:lnTo>
                      <a:pt x="208" y="29"/>
                    </a:lnTo>
                    <a:lnTo>
                      <a:pt x="211" y="29"/>
                    </a:lnTo>
                    <a:lnTo>
                      <a:pt x="215" y="33"/>
                    </a:lnTo>
                    <a:lnTo>
                      <a:pt x="215" y="33"/>
                    </a:lnTo>
                    <a:lnTo>
                      <a:pt x="219" y="33"/>
                    </a:lnTo>
                    <a:lnTo>
                      <a:pt x="226" y="37"/>
                    </a:lnTo>
                    <a:lnTo>
                      <a:pt x="226" y="37"/>
                    </a:lnTo>
                    <a:lnTo>
                      <a:pt x="230" y="37"/>
                    </a:lnTo>
                    <a:lnTo>
                      <a:pt x="234" y="37"/>
                    </a:lnTo>
                    <a:lnTo>
                      <a:pt x="234" y="37"/>
                    </a:lnTo>
                    <a:lnTo>
                      <a:pt x="237" y="37"/>
                    </a:lnTo>
                    <a:lnTo>
                      <a:pt x="241" y="37"/>
                    </a:lnTo>
                    <a:lnTo>
                      <a:pt x="241" y="37"/>
                    </a:lnTo>
                    <a:lnTo>
                      <a:pt x="245" y="33"/>
                    </a:lnTo>
                    <a:lnTo>
                      <a:pt x="248" y="29"/>
                    </a:lnTo>
                    <a:lnTo>
                      <a:pt x="256" y="29"/>
                    </a:lnTo>
                    <a:lnTo>
                      <a:pt x="259" y="29"/>
                    </a:lnTo>
                    <a:lnTo>
                      <a:pt x="263" y="29"/>
                    </a:lnTo>
                    <a:lnTo>
                      <a:pt x="267" y="29"/>
                    </a:lnTo>
                    <a:lnTo>
                      <a:pt x="271" y="29"/>
                    </a:lnTo>
                    <a:lnTo>
                      <a:pt x="278" y="29"/>
                    </a:lnTo>
                    <a:lnTo>
                      <a:pt x="282" y="29"/>
                    </a:lnTo>
                    <a:lnTo>
                      <a:pt x="285" y="33"/>
                    </a:lnTo>
                    <a:lnTo>
                      <a:pt x="293" y="37"/>
                    </a:lnTo>
                    <a:lnTo>
                      <a:pt x="296" y="37"/>
                    </a:lnTo>
                    <a:lnTo>
                      <a:pt x="300" y="37"/>
                    </a:lnTo>
                    <a:lnTo>
                      <a:pt x="300" y="37"/>
                    </a:lnTo>
                    <a:lnTo>
                      <a:pt x="304" y="41"/>
                    </a:lnTo>
                    <a:lnTo>
                      <a:pt x="308" y="44"/>
                    </a:lnTo>
                    <a:lnTo>
                      <a:pt x="308" y="44"/>
                    </a:lnTo>
                    <a:lnTo>
                      <a:pt x="311" y="44"/>
                    </a:lnTo>
                    <a:lnTo>
                      <a:pt x="315" y="48"/>
                    </a:lnTo>
                    <a:lnTo>
                      <a:pt x="315" y="48"/>
                    </a:lnTo>
                    <a:lnTo>
                      <a:pt x="322" y="48"/>
                    </a:lnTo>
                    <a:lnTo>
                      <a:pt x="330" y="48"/>
                    </a:lnTo>
                    <a:lnTo>
                      <a:pt x="341" y="48"/>
                    </a:lnTo>
                    <a:lnTo>
                      <a:pt x="345" y="48"/>
                    </a:lnTo>
                    <a:lnTo>
                      <a:pt x="345" y="48"/>
                    </a:lnTo>
                    <a:lnTo>
                      <a:pt x="348" y="48"/>
                    </a:lnTo>
                    <a:lnTo>
                      <a:pt x="352" y="48"/>
                    </a:lnTo>
                    <a:lnTo>
                      <a:pt x="356" y="48"/>
                    </a:lnTo>
                    <a:lnTo>
                      <a:pt x="356" y="44"/>
                    </a:lnTo>
                    <a:lnTo>
                      <a:pt x="363" y="41"/>
                    </a:lnTo>
                    <a:lnTo>
                      <a:pt x="367" y="41"/>
                    </a:lnTo>
                    <a:lnTo>
                      <a:pt x="371" y="41"/>
                    </a:lnTo>
                    <a:lnTo>
                      <a:pt x="371" y="37"/>
                    </a:lnTo>
                    <a:lnTo>
                      <a:pt x="378" y="37"/>
                    </a:lnTo>
                    <a:lnTo>
                      <a:pt x="382" y="37"/>
                    </a:lnTo>
                    <a:lnTo>
                      <a:pt x="385" y="33"/>
                    </a:lnTo>
                    <a:lnTo>
                      <a:pt x="385" y="33"/>
                    </a:lnTo>
                    <a:lnTo>
                      <a:pt x="385" y="29"/>
                    </a:lnTo>
                    <a:lnTo>
                      <a:pt x="389" y="26"/>
                    </a:lnTo>
                    <a:lnTo>
                      <a:pt x="393" y="26"/>
                    </a:lnTo>
                    <a:lnTo>
                      <a:pt x="393" y="22"/>
                    </a:lnTo>
                    <a:lnTo>
                      <a:pt x="396" y="18"/>
                    </a:lnTo>
                    <a:lnTo>
                      <a:pt x="400" y="18"/>
                    </a:lnTo>
                    <a:lnTo>
                      <a:pt x="400" y="22"/>
                    </a:lnTo>
                    <a:lnTo>
                      <a:pt x="404" y="18"/>
                    </a:lnTo>
                    <a:lnTo>
                      <a:pt x="408" y="18"/>
                    </a:lnTo>
                    <a:lnTo>
                      <a:pt x="411" y="22"/>
                    </a:lnTo>
                    <a:lnTo>
                      <a:pt x="415" y="26"/>
                    </a:lnTo>
                    <a:lnTo>
                      <a:pt x="415" y="26"/>
                    </a:lnTo>
                    <a:lnTo>
                      <a:pt x="419" y="26"/>
                    </a:lnTo>
                    <a:lnTo>
                      <a:pt x="419" y="26"/>
                    </a:lnTo>
                    <a:lnTo>
                      <a:pt x="422" y="26"/>
                    </a:lnTo>
                    <a:lnTo>
                      <a:pt x="426" y="22"/>
                    </a:lnTo>
                    <a:lnTo>
                      <a:pt x="426" y="22"/>
                    </a:lnTo>
                    <a:lnTo>
                      <a:pt x="433" y="22"/>
                    </a:lnTo>
                    <a:lnTo>
                      <a:pt x="437" y="22"/>
                    </a:lnTo>
                    <a:lnTo>
                      <a:pt x="441" y="26"/>
                    </a:lnTo>
                    <a:lnTo>
                      <a:pt x="437" y="48"/>
                    </a:lnTo>
                    <a:lnTo>
                      <a:pt x="437" y="52"/>
                    </a:lnTo>
                    <a:lnTo>
                      <a:pt x="437" y="55"/>
                    </a:lnTo>
                    <a:lnTo>
                      <a:pt x="437" y="59"/>
                    </a:lnTo>
                    <a:lnTo>
                      <a:pt x="433" y="66"/>
                    </a:lnTo>
                    <a:lnTo>
                      <a:pt x="437" y="70"/>
                    </a:lnTo>
                    <a:lnTo>
                      <a:pt x="445" y="74"/>
                    </a:lnTo>
                    <a:lnTo>
                      <a:pt x="452" y="70"/>
                    </a:lnTo>
                    <a:lnTo>
                      <a:pt x="456" y="70"/>
                    </a:lnTo>
                    <a:lnTo>
                      <a:pt x="463" y="70"/>
                    </a:lnTo>
                    <a:lnTo>
                      <a:pt x="467" y="74"/>
                    </a:lnTo>
                    <a:lnTo>
                      <a:pt x="471" y="70"/>
                    </a:lnTo>
                    <a:lnTo>
                      <a:pt x="471" y="66"/>
                    </a:lnTo>
                    <a:lnTo>
                      <a:pt x="471" y="63"/>
                    </a:lnTo>
                    <a:lnTo>
                      <a:pt x="474" y="63"/>
                    </a:lnTo>
                    <a:lnTo>
                      <a:pt x="478" y="59"/>
                    </a:lnTo>
                    <a:lnTo>
                      <a:pt x="485" y="63"/>
                    </a:lnTo>
                    <a:lnTo>
                      <a:pt x="489" y="66"/>
                    </a:lnTo>
                    <a:lnTo>
                      <a:pt x="496" y="70"/>
                    </a:lnTo>
                    <a:lnTo>
                      <a:pt x="500" y="78"/>
                    </a:lnTo>
                    <a:lnTo>
                      <a:pt x="504" y="81"/>
                    </a:lnTo>
                    <a:lnTo>
                      <a:pt x="508" y="85"/>
                    </a:lnTo>
                    <a:lnTo>
                      <a:pt x="508" y="85"/>
                    </a:lnTo>
                    <a:lnTo>
                      <a:pt x="508" y="89"/>
                    </a:lnTo>
                    <a:lnTo>
                      <a:pt x="504" y="89"/>
                    </a:lnTo>
                    <a:lnTo>
                      <a:pt x="504" y="92"/>
                    </a:lnTo>
                    <a:lnTo>
                      <a:pt x="504" y="92"/>
                    </a:lnTo>
                    <a:lnTo>
                      <a:pt x="500" y="92"/>
                    </a:lnTo>
                    <a:lnTo>
                      <a:pt x="500" y="92"/>
                    </a:lnTo>
                    <a:lnTo>
                      <a:pt x="496" y="92"/>
                    </a:lnTo>
                    <a:lnTo>
                      <a:pt x="496" y="92"/>
                    </a:lnTo>
                    <a:lnTo>
                      <a:pt x="489" y="92"/>
                    </a:lnTo>
                    <a:lnTo>
                      <a:pt x="489" y="92"/>
                    </a:lnTo>
                    <a:lnTo>
                      <a:pt x="485" y="96"/>
                    </a:lnTo>
                    <a:lnTo>
                      <a:pt x="482" y="100"/>
                    </a:lnTo>
                    <a:lnTo>
                      <a:pt x="478" y="100"/>
                    </a:lnTo>
                    <a:lnTo>
                      <a:pt x="474" y="100"/>
                    </a:lnTo>
                    <a:lnTo>
                      <a:pt x="474" y="100"/>
                    </a:lnTo>
                    <a:lnTo>
                      <a:pt x="474" y="104"/>
                    </a:lnTo>
                    <a:lnTo>
                      <a:pt x="471" y="104"/>
                    </a:lnTo>
                    <a:lnTo>
                      <a:pt x="471" y="104"/>
                    </a:lnTo>
                    <a:lnTo>
                      <a:pt x="467" y="104"/>
                    </a:lnTo>
                    <a:lnTo>
                      <a:pt x="467" y="104"/>
                    </a:lnTo>
                    <a:lnTo>
                      <a:pt x="463" y="111"/>
                    </a:lnTo>
                    <a:lnTo>
                      <a:pt x="463" y="115"/>
                    </a:lnTo>
                    <a:lnTo>
                      <a:pt x="463" y="118"/>
                    </a:lnTo>
                    <a:lnTo>
                      <a:pt x="463" y="118"/>
                    </a:lnTo>
                    <a:lnTo>
                      <a:pt x="459" y="118"/>
                    </a:lnTo>
                    <a:lnTo>
                      <a:pt x="452" y="126"/>
                    </a:lnTo>
                    <a:lnTo>
                      <a:pt x="448" y="126"/>
                    </a:lnTo>
                    <a:lnTo>
                      <a:pt x="441" y="122"/>
                    </a:lnTo>
                    <a:lnTo>
                      <a:pt x="441" y="126"/>
                    </a:lnTo>
                    <a:lnTo>
                      <a:pt x="437" y="130"/>
                    </a:lnTo>
                    <a:lnTo>
                      <a:pt x="433" y="133"/>
                    </a:lnTo>
                    <a:lnTo>
                      <a:pt x="430" y="133"/>
                    </a:lnTo>
                    <a:lnTo>
                      <a:pt x="430" y="137"/>
                    </a:lnTo>
                    <a:lnTo>
                      <a:pt x="426" y="141"/>
                    </a:lnTo>
                    <a:lnTo>
                      <a:pt x="426" y="141"/>
                    </a:lnTo>
                    <a:lnTo>
                      <a:pt x="422" y="137"/>
                    </a:lnTo>
                    <a:lnTo>
                      <a:pt x="419" y="137"/>
                    </a:lnTo>
                    <a:lnTo>
                      <a:pt x="415" y="137"/>
                    </a:lnTo>
                    <a:lnTo>
                      <a:pt x="411" y="133"/>
                    </a:lnTo>
                    <a:lnTo>
                      <a:pt x="404" y="133"/>
                    </a:lnTo>
                    <a:lnTo>
                      <a:pt x="400" y="133"/>
                    </a:lnTo>
                    <a:lnTo>
                      <a:pt x="396" y="137"/>
                    </a:lnTo>
                    <a:lnTo>
                      <a:pt x="393" y="141"/>
                    </a:lnTo>
                    <a:lnTo>
                      <a:pt x="393" y="148"/>
                    </a:lnTo>
                    <a:lnTo>
                      <a:pt x="393" y="152"/>
                    </a:lnTo>
                    <a:lnTo>
                      <a:pt x="393" y="152"/>
                    </a:lnTo>
                    <a:lnTo>
                      <a:pt x="400" y="156"/>
                    </a:lnTo>
                    <a:lnTo>
                      <a:pt x="408" y="159"/>
                    </a:lnTo>
                    <a:lnTo>
                      <a:pt x="408" y="163"/>
                    </a:lnTo>
                    <a:lnTo>
                      <a:pt x="404" y="163"/>
                    </a:lnTo>
                    <a:lnTo>
                      <a:pt x="404" y="167"/>
                    </a:lnTo>
                    <a:lnTo>
                      <a:pt x="396" y="174"/>
                    </a:lnTo>
                    <a:lnTo>
                      <a:pt x="393" y="181"/>
                    </a:lnTo>
                    <a:lnTo>
                      <a:pt x="389" y="185"/>
                    </a:lnTo>
                    <a:lnTo>
                      <a:pt x="385" y="185"/>
                    </a:lnTo>
                    <a:lnTo>
                      <a:pt x="382" y="189"/>
                    </a:lnTo>
                    <a:lnTo>
                      <a:pt x="378" y="189"/>
                    </a:lnTo>
                    <a:lnTo>
                      <a:pt x="374" y="189"/>
                    </a:lnTo>
                    <a:lnTo>
                      <a:pt x="371" y="193"/>
                    </a:lnTo>
                    <a:lnTo>
                      <a:pt x="363" y="193"/>
                    </a:lnTo>
                    <a:lnTo>
                      <a:pt x="356" y="193"/>
                    </a:lnTo>
                    <a:lnTo>
                      <a:pt x="352" y="196"/>
                    </a:lnTo>
                    <a:lnTo>
                      <a:pt x="348" y="196"/>
                    </a:lnTo>
                    <a:lnTo>
                      <a:pt x="337" y="200"/>
                    </a:lnTo>
                    <a:lnTo>
                      <a:pt x="326" y="204"/>
                    </a:lnTo>
                    <a:lnTo>
                      <a:pt x="322" y="207"/>
                    </a:lnTo>
                    <a:lnTo>
                      <a:pt x="315" y="215"/>
                    </a:lnTo>
                    <a:lnTo>
                      <a:pt x="311" y="215"/>
                    </a:lnTo>
                    <a:lnTo>
                      <a:pt x="308" y="215"/>
                    </a:lnTo>
                    <a:lnTo>
                      <a:pt x="304" y="215"/>
                    </a:lnTo>
                    <a:lnTo>
                      <a:pt x="304" y="215"/>
                    </a:lnTo>
                    <a:lnTo>
                      <a:pt x="304" y="211"/>
                    </a:lnTo>
                    <a:lnTo>
                      <a:pt x="296" y="211"/>
                    </a:lnTo>
                    <a:lnTo>
                      <a:pt x="289" y="215"/>
                    </a:lnTo>
                    <a:lnTo>
                      <a:pt x="285" y="211"/>
                    </a:lnTo>
                    <a:lnTo>
                      <a:pt x="278" y="211"/>
                    </a:lnTo>
                    <a:lnTo>
                      <a:pt x="271" y="207"/>
                    </a:lnTo>
                    <a:lnTo>
                      <a:pt x="259" y="204"/>
                    </a:lnTo>
                    <a:lnTo>
                      <a:pt x="252" y="196"/>
                    </a:lnTo>
                    <a:lnTo>
                      <a:pt x="248" y="196"/>
                    </a:lnTo>
                    <a:lnTo>
                      <a:pt x="237" y="196"/>
                    </a:lnTo>
                    <a:lnTo>
                      <a:pt x="226" y="196"/>
                    </a:lnTo>
                    <a:lnTo>
                      <a:pt x="226" y="196"/>
                    </a:lnTo>
                    <a:lnTo>
                      <a:pt x="222" y="196"/>
                    </a:lnTo>
                    <a:lnTo>
                      <a:pt x="222" y="200"/>
                    </a:lnTo>
                    <a:lnTo>
                      <a:pt x="215" y="200"/>
                    </a:lnTo>
                    <a:lnTo>
                      <a:pt x="208" y="200"/>
                    </a:lnTo>
                    <a:lnTo>
                      <a:pt x="197" y="200"/>
                    </a:lnTo>
                    <a:lnTo>
                      <a:pt x="185" y="200"/>
                    </a:lnTo>
                    <a:lnTo>
                      <a:pt x="178" y="200"/>
                    </a:lnTo>
                    <a:lnTo>
                      <a:pt x="171" y="200"/>
                    </a:lnTo>
                    <a:lnTo>
                      <a:pt x="167" y="200"/>
                    </a:lnTo>
                    <a:lnTo>
                      <a:pt x="163" y="200"/>
                    </a:lnTo>
                    <a:lnTo>
                      <a:pt x="159" y="193"/>
                    </a:lnTo>
                    <a:lnTo>
                      <a:pt x="159" y="189"/>
                    </a:lnTo>
                    <a:lnTo>
                      <a:pt x="156" y="185"/>
                    </a:lnTo>
                    <a:lnTo>
                      <a:pt x="152" y="181"/>
                    </a:lnTo>
                    <a:lnTo>
                      <a:pt x="152" y="178"/>
                    </a:lnTo>
                    <a:lnTo>
                      <a:pt x="152" y="178"/>
                    </a:lnTo>
                    <a:lnTo>
                      <a:pt x="148" y="174"/>
                    </a:lnTo>
                    <a:lnTo>
                      <a:pt x="145" y="174"/>
                    </a:lnTo>
                    <a:lnTo>
                      <a:pt x="145" y="174"/>
                    </a:lnTo>
                    <a:lnTo>
                      <a:pt x="145" y="170"/>
                    </a:lnTo>
                    <a:lnTo>
                      <a:pt x="145" y="170"/>
                    </a:lnTo>
                    <a:lnTo>
                      <a:pt x="141" y="170"/>
                    </a:lnTo>
                    <a:lnTo>
                      <a:pt x="141" y="170"/>
                    </a:lnTo>
                    <a:lnTo>
                      <a:pt x="137" y="170"/>
                    </a:lnTo>
                    <a:lnTo>
                      <a:pt x="134" y="167"/>
                    </a:lnTo>
                    <a:lnTo>
                      <a:pt x="126" y="163"/>
                    </a:lnTo>
                    <a:lnTo>
                      <a:pt x="122" y="163"/>
                    </a:lnTo>
                    <a:lnTo>
                      <a:pt x="122" y="163"/>
                    </a:lnTo>
                    <a:lnTo>
                      <a:pt x="119" y="163"/>
                    </a:lnTo>
                    <a:lnTo>
                      <a:pt x="119" y="159"/>
                    </a:lnTo>
                    <a:lnTo>
                      <a:pt x="115" y="159"/>
                    </a:lnTo>
                    <a:lnTo>
                      <a:pt x="104" y="156"/>
                    </a:lnTo>
                    <a:lnTo>
                      <a:pt x="100" y="156"/>
                    </a:lnTo>
                    <a:lnTo>
                      <a:pt x="100" y="156"/>
                    </a:lnTo>
                    <a:lnTo>
                      <a:pt x="97" y="156"/>
                    </a:lnTo>
                    <a:lnTo>
                      <a:pt x="89" y="156"/>
                    </a:lnTo>
                    <a:lnTo>
                      <a:pt x="71" y="156"/>
                    </a:lnTo>
                    <a:lnTo>
                      <a:pt x="67" y="152"/>
                    </a:lnTo>
                    <a:lnTo>
                      <a:pt x="63" y="148"/>
                    </a:lnTo>
                    <a:lnTo>
                      <a:pt x="63" y="144"/>
                    </a:lnTo>
                    <a:lnTo>
                      <a:pt x="63" y="141"/>
                    </a:lnTo>
                    <a:lnTo>
                      <a:pt x="67" y="141"/>
                    </a:lnTo>
                    <a:lnTo>
                      <a:pt x="67" y="141"/>
                    </a:lnTo>
                    <a:lnTo>
                      <a:pt x="67" y="137"/>
                    </a:lnTo>
                    <a:lnTo>
                      <a:pt x="67" y="133"/>
                    </a:lnTo>
                    <a:lnTo>
                      <a:pt x="67" y="130"/>
                    </a:lnTo>
                    <a:lnTo>
                      <a:pt x="67" y="130"/>
                    </a:lnTo>
                    <a:lnTo>
                      <a:pt x="67" y="126"/>
                    </a:lnTo>
                    <a:lnTo>
                      <a:pt x="67" y="126"/>
                    </a:lnTo>
                    <a:lnTo>
                      <a:pt x="63" y="122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56" y="115"/>
                    </a:lnTo>
                    <a:lnTo>
                      <a:pt x="56" y="115"/>
                    </a:lnTo>
                    <a:lnTo>
                      <a:pt x="56" y="111"/>
                    </a:lnTo>
                    <a:lnTo>
                      <a:pt x="52" y="107"/>
                    </a:lnTo>
                    <a:lnTo>
                      <a:pt x="52" y="107"/>
                    </a:lnTo>
                    <a:lnTo>
                      <a:pt x="48" y="104"/>
                    </a:lnTo>
                    <a:lnTo>
                      <a:pt x="48" y="104"/>
                    </a:lnTo>
                    <a:lnTo>
                      <a:pt x="45" y="100"/>
                    </a:lnTo>
                    <a:lnTo>
                      <a:pt x="45" y="100"/>
                    </a:lnTo>
                    <a:lnTo>
                      <a:pt x="41" y="100"/>
                    </a:lnTo>
                    <a:lnTo>
                      <a:pt x="37" y="104"/>
                    </a:lnTo>
                    <a:lnTo>
                      <a:pt x="37" y="104"/>
                    </a:lnTo>
                    <a:lnTo>
                      <a:pt x="37" y="104"/>
                    </a:lnTo>
                    <a:lnTo>
                      <a:pt x="34" y="100"/>
                    </a:lnTo>
                    <a:lnTo>
                      <a:pt x="34" y="100"/>
                    </a:lnTo>
                    <a:lnTo>
                      <a:pt x="30" y="100"/>
                    </a:lnTo>
                    <a:lnTo>
                      <a:pt x="26" y="100"/>
                    </a:lnTo>
                    <a:lnTo>
                      <a:pt x="26" y="100"/>
                    </a:lnTo>
                    <a:lnTo>
                      <a:pt x="22" y="104"/>
                    </a:lnTo>
                    <a:lnTo>
                      <a:pt x="22" y="104"/>
                    </a:lnTo>
                    <a:lnTo>
                      <a:pt x="19" y="100"/>
                    </a:lnTo>
                    <a:lnTo>
                      <a:pt x="19" y="100"/>
                    </a:lnTo>
                    <a:lnTo>
                      <a:pt x="19" y="96"/>
                    </a:lnTo>
                    <a:lnTo>
                      <a:pt x="15" y="96"/>
                    </a:lnTo>
                    <a:lnTo>
                      <a:pt x="11" y="92"/>
                    </a:lnTo>
                    <a:lnTo>
                      <a:pt x="11" y="92"/>
                    </a:lnTo>
                    <a:lnTo>
                      <a:pt x="8" y="89"/>
                    </a:lnTo>
                    <a:lnTo>
                      <a:pt x="8" y="89"/>
                    </a:lnTo>
                    <a:lnTo>
                      <a:pt x="4" y="85"/>
                    </a:lnTo>
                    <a:lnTo>
                      <a:pt x="4" y="85"/>
                    </a:lnTo>
                    <a:lnTo>
                      <a:pt x="4" y="81"/>
                    </a:lnTo>
                    <a:lnTo>
                      <a:pt x="4" y="85"/>
                    </a:lnTo>
                    <a:lnTo>
                      <a:pt x="4" y="85"/>
                    </a:lnTo>
                    <a:lnTo>
                      <a:pt x="4" y="85"/>
                    </a:lnTo>
                    <a:lnTo>
                      <a:pt x="0" y="81"/>
                    </a:lnTo>
                    <a:lnTo>
                      <a:pt x="0" y="81"/>
                    </a:lnTo>
                    <a:lnTo>
                      <a:pt x="0" y="78"/>
                    </a:lnTo>
                    <a:lnTo>
                      <a:pt x="0" y="7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8" name="Freeform 16">
                <a:extLst>
                  <a:ext uri="{FF2B5EF4-FFF2-40B4-BE49-F238E27FC236}">
                    <a16:creationId xmlns:a16="http://schemas.microsoft.com/office/drawing/2014/main" id="{2DCA02C9-02CB-47CB-A8BD-B01FFAC72D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3663" y="1935656"/>
                <a:ext cx="800284" cy="382130"/>
              </a:xfrm>
              <a:custGeom>
                <a:avLst/>
                <a:gdLst>
                  <a:gd name="T0" fmla="*/ 15 w 622"/>
                  <a:gd name="T1" fmla="*/ 174 h 297"/>
                  <a:gd name="T2" fmla="*/ 0 w 622"/>
                  <a:gd name="T3" fmla="*/ 141 h 297"/>
                  <a:gd name="T4" fmla="*/ 29 w 622"/>
                  <a:gd name="T5" fmla="*/ 133 h 297"/>
                  <a:gd name="T6" fmla="*/ 44 w 622"/>
                  <a:gd name="T7" fmla="*/ 107 h 297"/>
                  <a:gd name="T8" fmla="*/ 59 w 622"/>
                  <a:gd name="T9" fmla="*/ 100 h 297"/>
                  <a:gd name="T10" fmla="*/ 70 w 622"/>
                  <a:gd name="T11" fmla="*/ 100 h 297"/>
                  <a:gd name="T12" fmla="*/ 100 w 622"/>
                  <a:gd name="T13" fmla="*/ 107 h 297"/>
                  <a:gd name="T14" fmla="*/ 118 w 622"/>
                  <a:gd name="T15" fmla="*/ 115 h 297"/>
                  <a:gd name="T16" fmla="*/ 141 w 622"/>
                  <a:gd name="T17" fmla="*/ 107 h 297"/>
                  <a:gd name="T18" fmla="*/ 163 w 622"/>
                  <a:gd name="T19" fmla="*/ 107 h 297"/>
                  <a:gd name="T20" fmla="*/ 178 w 622"/>
                  <a:gd name="T21" fmla="*/ 115 h 297"/>
                  <a:gd name="T22" fmla="*/ 207 w 622"/>
                  <a:gd name="T23" fmla="*/ 115 h 297"/>
                  <a:gd name="T24" fmla="*/ 200 w 622"/>
                  <a:gd name="T25" fmla="*/ 89 h 297"/>
                  <a:gd name="T26" fmla="*/ 196 w 622"/>
                  <a:gd name="T27" fmla="*/ 74 h 297"/>
                  <a:gd name="T28" fmla="*/ 211 w 622"/>
                  <a:gd name="T29" fmla="*/ 56 h 297"/>
                  <a:gd name="T30" fmla="*/ 200 w 622"/>
                  <a:gd name="T31" fmla="*/ 52 h 297"/>
                  <a:gd name="T32" fmla="*/ 207 w 622"/>
                  <a:gd name="T33" fmla="*/ 44 h 297"/>
                  <a:gd name="T34" fmla="*/ 229 w 622"/>
                  <a:gd name="T35" fmla="*/ 37 h 297"/>
                  <a:gd name="T36" fmla="*/ 255 w 622"/>
                  <a:gd name="T37" fmla="*/ 30 h 297"/>
                  <a:gd name="T38" fmla="*/ 274 w 622"/>
                  <a:gd name="T39" fmla="*/ 22 h 297"/>
                  <a:gd name="T40" fmla="*/ 300 w 622"/>
                  <a:gd name="T41" fmla="*/ 11 h 297"/>
                  <a:gd name="T42" fmla="*/ 322 w 622"/>
                  <a:gd name="T43" fmla="*/ 4 h 297"/>
                  <a:gd name="T44" fmla="*/ 344 w 622"/>
                  <a:gd name="T45" fmla="*/ 15 h 297"/>
                  <a:gd name="T46" fmla="*/ 352 w 622"/>
                  <a:gd name="T47" fmla="*/ 26 h 297"/>
                  <a:gd name="T48" fmla="*/ 366 w 622"/>
                  <a:gd name="T49" fmla="*/ 26 h 297"/>
                  <a:gd name="T50" fmla="*/ 381 w 622"/>
                  <a:gd name="T51" fmla="*/ 30 h 297"/>
                  <a:gd name="T52" fmla="*/ 392 w 622"/>
                  <a:gd name="T53" fmla="*/ 37 h 297"/>
                  <a:gd name="T54" fmla="*/ 415 w 622"/>
                  <a:gd name="T55" fmla="*/ 26 h 297"/>
                  <a:gd name="T56" fmla="*/ 433 w 622"/>
                  <a:gd name="T57" fmla="*/ 22 h 297"/>
                  <a:gd name="T58" fmla="*/ 507 w 622"/>
                  <a:gd name="T59" fmla="*/ 82 h 297"/>
                  <a:gd name="T60" fmla="*/ 529 w 622"/>
                  <a:gd name="T61" fmla="*/ 89 h 297"/>
                  <a:gd name="T62" fmla="*/ 552 w 622"/>
                  <a:gd name="T63" fmla="*/ 85 h 297"/>
                  <a:gd name="T64" fmla="*/ 581 w 622"/>
                  <a:gd name="T65" fmla="*/ 100 h 297"/>
                  <a:gd name="T66" fmla="*/ 589 w 622"/>
                  <a:gd name="T67" fmla="*/ 111 h 297"/>
                  <a:gd name="T68" fmla="*/ 611 w 622"/>
                  <a:gd name="T69" fmla="*/ 111 h 297"/>
                  <a:gd name="T70" fmla="*/ 614 w 622"/>
                  <a:gd name="T71" fmla="*/ 130 h 297"/>
                  <a:gd name="T72" fmla="*/ 607 w 622"/>
                  <a:gd name="T73" fmla="*/ 163 h 297"/>
                  <a:gd name="T74" fmla="*/ 574 w 622"/>
                  <a:gd name="T75" fmla="*/ 163 h 297"/>
                  <a:gd name="T76" fmla="*/ 566 w 622"/>
                  <a:gd name="T77" fmla="*/ 197 h 297"/>
                  <a:gd name="T78" fmla="*/ 552 w 622"/>
                  <a:gd name="T79" fmla="*/ 204 h 297"/>
                  <a:gd name="T80" fmla="*/ 537 w 622"/>
                  <a:gd name="T81" fmla="*/ 215 h 297"/>
                  <a:gd name="T82" fmla="*/ 548 w 622"/>
                  <a:gd name="T83" fmla="*/ 237 h 297"/>
                  <a:gd name="T84" fmla="*/ 548 w 622"/>
                  <a:gd name="T85" fmla="*/ 260 h 297"/>
                  <a:gd name="T86" fmla="*/ 489 w 622"/>
                  <a:gd name="T87" fmla="*/ 252 h 297"/>
                  <a:gd name="T88" fmla="*/ 448 w 622"/>
                  <a:gd name="T89" fmla="*/ 252 h 297"/>
                  <a:gd name="T90" fmla="*/ 415 w 622"/>
                  <a:gd name="T91" fmla="*/ 263 h 297"/>
                  <a:gd name="T92" fmla="*/ 392 w 622"/>
                  <a:gd name="T93" fmla="*/ 274 h 297"/>
                  <a:gd name="T94" fmla="*/ 352 w 622"/>
                  <a:gd name="T95" fmla="*/ 293 h 297"/>
                  <a:gd name="T96" fmla="*/ 278 w 622"/>
                  <a:gd name="T97" fmla="*/ 245 h 297"/>
                  <a:gd name="T98" fmla="*/ 152 w 622"/>
                  <a:gd name="T99" fmla="*/ 286 h 297"/>
                  <a:gd name="T100" fmla="*/ 115 w 622"/>
                  <a:gd name="T101" fmla="*/ 274 h 297"/>
                  <a:gd name="T102" fmla="*/ 96 w 622"/>
                  <a:gd name="T103" fmla="*/ 267 h 297"/>
                  <a:gd name="T104" fmla="*/ 81 w 622"/>
                  <a:gd name="T105" fmla="*/ 252 h 297"/>
                  <a:gd name="T106" fmla="*/ 70 w 622"/>
                  <a:gd name="T107" fmla="*/ 237 h 297"/>
                  <a:gd name="T108" fmla="*/ 89 w 622"/>
                  <a:gd name="T109" fmla="*/ 237 h 297"/>
                  <a:gd name="T110" fmla="*/ 81 w 622"/>
                  <a:gd name="T111" fmla="*/ 226 h 297"/>
                  <a:gd name="T112" fmla="*/ 103 w 622"/>
                  <a:gd name="T113" fmla="*/ 222 h 297"/>
                  <a:gd name="T114" fmla="*/ 107 w 622"/>
                  <a:gd name="T115" fmla="*/ 211 h 297"/>
                  <a:gd name="T116" fmla="*/ 107 w 622"/>
                  <a:gd name="T117" fmla="*/ 197 h 297"/>
                  <a:gd name="T118" fmla="*/ 92 w 622"/>
                  <a:gd name="T119" fmla="*/ 193 h 297"/>
                  <a:gd name="T120" fmla="*/ 81 w 622"/>
                  <a:gd name="T121" fmla="*/ 189 h 297"/>
                  <a:gd name="T122" fmla="*/ 66 w 622"/>
                  <a:gd name="T123" fmla="*/ 193 h 297"/>
                  <a:gd name="T124" fmla="*/ 52 w 622"/>
                  <a:gd name="T125" fmla="*/ 200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22" h="297">
                    <a:moveTo>
                      <a:pt x="48" y="200"/>
                    </a:moveTo>
                    <a:lnTo>
                      <a:pt x="44" y="197"/>
                    </a:lnTo>
                    <a:lnTo>
                      <a:pt x="37" y="200"/>
                    </a:lnTo>
                    <a:lnTo>
                      <a:pt x="33" y="197"/>
                    </a:lnTo>
                    <a:lnTo>
                      <a:pt x="33" y="193"/>
                    </a:lnTo>
                    <a:lnTo>
                      <a:pt x="41" y="193"/>
                    </a:lnTo>
                    <a:lnTo>
                      <a:pt x="33" y="182"/>
                    </a:lnTo>
                    <a:lnTo>
                      <a:pt x="26" y="178"/>
                    </a:lnTo>
                    <a:lnTo>
                      <a:pt x="15" y="174"/>
                    </a:lnTo>
                    <a:lnTo>
                      <a:pt x="15" y="178"/>
                    </a:lnTo>
                    <a:lnTo>
                      <a:pt x="7" y="171"/>
                    </a:lnTo>
                    <a:lnTo>
                      <a:pt x="7" y="171"/>
                    </a:lnTo>
                    <a:lnTo>
                      <a:pt x="7" y="167"/>
                    </a:lnTo>
                    <a:lnTo>
                      <a:pt x="0" y="163"/>
                    </a:lnTo>
                    <a:lnTo>
                      <a:pt x="0" y="159"/>
                    </a:lnTo>
                    <a:lnTo>
                      <a:pt x="4" y="148"/>
                    </a:lnTo>
                    <a:lnTo>
                      <a:pt x="0" y="148"/>
                    </a:lnTo>
                    <a:lnTo>
                      <a:pt x="0" y="141"/>
                    </a:lnTo>
                    <a:lnTo>
                      <a:pt x="4" y="137"/>
                    </a:lnTo>
                    <a:lnTo>
                      <a:pt x="7" y="133"/>
                    </a:lnTo>
                    <a:lnTo>
                      <a:pt x="7" y="130"/>
                    </a:lnTo>
                    <a:lnTo>
                      <a:pt x="11" y="126"/>
                    </a:lnTo>
                    <a:lnTo>
                      <a:pt x="18" y="133"/>
                    </a:lnTo>
                    <a:lnTo>
                      <a:pt x="18" y="137"/>
                    </a:lnTo>
                    <a:lnTo>
                      <a:pt x="26" y="141"/>
                    </a:lnTo>
                    <a:lnTo>
                      <a:pt x="29" y="137"/>
                    </a:lnTo>
                    <a:lnTo>
                      <a:pt x="29" y="133"/>
                    </a:lnTo>
                    <a:lnTo>
                      <a:pt x="29" y="133"/>
                    </a:lnTo>
                    <a:lnTo>
                      <a:pt x="26" y="122"/>
                    </a:lnTo>
                    <a:lnTo>
                      <a:pt x="33" y="119"/>
                    </a:lnTo>
                    <a:lnTo>
                      <a:pt x="37" y="119"/>
                    </a:lnTo>
                    <a:lnTo>
                      <a:pt x="37" y="119"/>
                    </a:lnTo>
                    <a:lnTo>
                      <a:pt x="37" y="115"/>
                    </a:lnTo>
                    <a:lnTo>
                      <a:pt x="37" y="111"/>
                    </a:lnTo>
                    <a:lnTo>
                      <a:pt x="41" y="107"/>
                    </a:lnTo>
                    <a:lnTo>
                      <a:pt x="44" y="107"/>
                    </a:lnTo>
                    <a:lnTo>
                      <a:pt x="44" y="104"/>
                    </a:lnTo>
                    <a:lnTo>
                      <a:pt x="48" y="104"/>
                    </a:lnTo>
                    <a:lnTo>
                      <a:pt x="52" y="104"/>
                    </a:lnTo>
                    <a:lnTo>
                      <a:pt x="52" y="100"/>
                    </a:lnTo>
                    <a:lnTo>
                      <a:pt x="52" y="96"/>
                    </a:lnTo>
                    <a:lnTo>
                      <a:pt x="52" y="96"/>
                    </a:lnTo>
                    <a:lnTo>
                      <a:pt x="55" y="100"/>
                    </a:lnTo>
                    <a:lnTo>
                      <a:pt x="59" y="100"/>
                    </a:lnTo>
                    <a:lnTo>
                      <a:pt x="59" y="100"/>
                    </a:lnTo>
                    <a:lnTo>
                      <a:pt x="59" y="104"/>
                    </a:lnTo>
                    <a:lnTo>
                      <a:pt x="59" y="107"/>
                    </a:lnTo>
                    <a:lnTo>
                      <a:pt x="63" y="104"/>
                    </a:lnTo>
                    <a:lnTo>
                      <a:pt x="63" y="100"/>
                    </a:lnTo>
                    <a:lnTo>
                      <a:pt x="66" y="100"/>
                    </a:lnTo>
                    <a:lnTo>
                      <a:pt x="66" y="104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70" y="100"/>
                    </a:lnTo>
                    <a:lnTo>
                      <a:pt x="74" y="96"/>
                    </a:lnTo>
                    <a:lnTo>
                      <a:pt x="78" y="96"/>
                    </a:lnTo>
                    <a:lnTo>
                      <a:pt x="78" y="100"/>
                    </a:lnTo>
                    <a:lnTo>
                      <a:pt x="81" y="104"/>
                    </a:lnTo>
                    <a:lnTo>
                      <a:pt x="89" y="100"/>
                    </a:lnTo>
                    <a:lnTo>
                      <a:pt x="92" y="100"/>
                    </a:lnTo>
                    <a:lnTo>
                      <a:pt x="92" y="104"/>
                    </a:lnTo>
                    <a:lnTo>
                      <a:pt x="96" y="104"/>
                    </a:lnTo>
                    <a:lnTo>
                      <a:pt x="100" y="107"/>
                    </a:lnTo>
                    <a:lnTo>
                      <a:pt x="103" y="107"/>
                    </a:lnTo>
                    <a:lnTo>
                      <a:pt x="103" y="111"/>
                    </a:lnTo>
                    <a:lnTo>
                      <a:pt x="111" y="115"/>
                    </a:lnTo>
                    <a:lnTo>
                      <a:pt x="111" y="115"/>
                    </a:lnTo>
                    <a:lnTo>
                      <a:pt x="115" y="115"/>
                    </a:lnTo>
                    <a:lnTo>
                      <a:pt x="115" y="119"/>
                    </a:lnTo>
                    <a:lnTo>
                      <a:pt x="115" y="119"/>
                    </a:lnTo>
                    <a:lnTo>
                      <a:pt x="118" y="119"/>
                    </a:lnTo>
                    <a:lnTo>
                      <a:pt x="118" y="115"/>
                    </a:lnTo>
                    <a:lnTo>
                      <a:pt x="122" y="111"/>
                    </a:lnTo>
                    <a:lnTo>
                      <a:pt x="122" y="115"/>
                    </a:lnTo>
                    <a:lnTo>
                      <a:pt x="129" y="115"/>
                    </a:lnTo>
                    <a:lnTo>
                      <a:pt x="129" y="119"/>
                    </a:lnTo>
                    <a:lnTo>
                      <a:pt x="133" y="119"/>
                    </a:lnTo>
                    <a:lnTo>
                      <a:pt x="137" y="115"/>
                    </a:lnTo>
                    <a:lnTo>
                      <a:pt x="137" y="111"/>
                    </a:lnTo>
                    <a:lnTo>
                      <a:pt x="141" y="111"/>
                    </a:lnTo>
                    <a:lnTo>
                      <a:pt x="141" y="107"/>
                    </a:lnTo>
                    <a:lnTo>
                      <a:pt x="144" y="107"/>
                    </a:lnTo>
                    <a:lnTo>
                      <a:pt x="144" y="107"/>
                    </a:lnTo>
                    <a:lnTo>
                      <a:pt x="148" y="107"/>
                    </a:lnTo>
                    <a:lnTo>
                      <a:pt x="152" y="107"/>
                    </a:lnTo>
                    <a:lnTo>
                      <a:pt x="155" y="111"/>
                    </a:lnTo>
                    <a:lnTo>
                      <a:pt x="155" y="111"/>
                    </a:lnTo>
                    <a:lnTo>
                      <a:pt x="163" y="111"/>
                    </a:lnTo>
                    <a:lnTo>
                      <a:pt x="159" y="107"/>
                    </a:lnTo>
                    <a:lnTo>
                      <a:pt x="163" y="107"/>
                    </a:lnTo>
                    <a:lnTo>
                      <a:pt x="166" y="107"/>
                    </a:lnTo>
                    <a:lnTo>
                      <a:pt x="170" y="104"/>
                    </a:lnTo>
                    <a:lnTo>
                      <a:pt x="174" y="107"/>
                    </a:lnTo>
                    <a:lnTo>
                      <a:pt x="174" y="107"/>
                    </a:lnTo>
                    <a:lnTo>
                      <a:pt x="174" y="111"/>
                    </a:lnTo>
                    <a:lnTo>
                      <a:pt x="170" y="111"/>
                    </a:lnTo>
                    <a:lnTo>
                      <a:pt x="174" y="115"/>
                    </a:lnTo>
                    <a:lnTo>
                      <a:pt x="178" y="115"/>
                    </a:lnTo>
                    <a:lnTo>
                      <a:pt x="178" y="115"/>
                    </a:lnTo>
                    <a:lnTo>
                      <a:pt x="181" y="115"/>
                    </a:lnTo>
                    <a:lnTo>
                      <a:pt x="185" y="115"/>
                    </a:lnTo>
                    <a:lnTo>
                      <a:pt x="192" y="119"/>
                    </a:lnTo>
                    <a:lnTo>
                      <a:pt x="196" y="119"/>
                    </a:lnTo>
                    <a:lnTo>
                      <a:pt x="196" y="115"/>
                    </a:lnTo>
                    <a:lnTo>
                      <a:pt x="196" y="111"/>
                    </a:lnTo>
                    <a:lnTo>
                      <a:pt x="200" y="111"/>
                    </a:lnTo>
                    <a:lnTo>
                      <a:pt x="203" y="115"/>
                    </a:lnTo>
                    <a:lnTo>
                      <a:pt x="207" y="115"/>
                    </a:lnTo>
                    <a:lnTo>
                      <a:pt x="215" y="111"/>
                    </a:lnTo>
                    <a:lnTo>
                      <a:pt x="215" y="111"/>
                    </a:lnTo>
                    <a:lnTo>
                      <a:pt x="215" y="96"/>
                    </a:lnTo>
                    <a:lnTo>
                      <a:pt x="215" y="96"/>
                    </a:lnTo>
                    <a:lnTo>
                      <a:pt x="207" y="96"/>
                    </a:lnTo>
                    <a:lnTo>
                      <a:pt x="207" y="96"/>
                    </a:lnTo>
                    <a:lnTo>
                      <a:pt x="203" y="93"/>
                    </a:lnTo>
                    <a:lnTo>
                      <a:pt x="200" y="93"/>
                    </a:lnTo>
                    <a:lnTo>
                      <a:pt x="200" y="89"/>
                    </a:lnTo>
                    <a:lnTo>
                      <a:pt x="196" y="89"/>
                    </a:lnTo>
                    <a:lnTo>
                      <a:pt x="196" y="89"/>
                    </a:lnTo>
                    <a:lnTo>
                      <a:pt x="192" y="85"/>
                    </a:lnTo>
                    <a:lnTo>
                      <a:pt x="196" y="85"/>
                    </a:lnTo>
                    <a:lnTo>
                      <a:pt x="196" y="85"/>
                    </a:lnTo>
                    <a:lnTo>
                      <a:pt x="200" y="82"/>
                    </a:lnTo>
                    <a:lnTo>
                      <a:pt x="200" y="78"/>
                    </a:lnTo>
                    <a:lnTo>
                      <a:pt x="200" y="74"/>
                    </a:lnTo>
                    <a:lnTo>
                      <a:pt x="196" y="74"/>
                    </a:lnTo>
                    <a:lnTo>
                      <a:pt x="196" y="70"/>
                    </a:lnTo>
                    <a:lnTo>
                      <a:pt x="200" y="67"/>
                    </a:lnTo>
                    <a:lnTo>
                      <a:pt x="203" y="63"/>
                    </a:lnTo>
                    <a:lnTo>
                      <a:pt x="211" y="63"/>
                    </a:lnTo>
                    <a:lnTo>
                      <a:pt x="215" y="63"/>
                    </a:lnTo>
                    <a:lnTo>
                      <a:pt x="215" y="63"/>
                    </a:lnTo>
                    <a:lnTo>
                      <a:pt x="215" y="59"/>
                    </a:lnTo>
                    <a:lnTo>
                      <a:pt x="215" y="59"/>
                    </a:lnTo>
                    <a:lnTo>
                      <a:pt x="211" y="56"/>
                    </a:lnTo>
                    <a:lnTo>
                      <a:pt x="207" y="56"/>
                    </a:lnTo>
                    <a:lnTo>
                      <a:pt x="207" y="59"/>
                    </a:lnTo>
                    <a:lnTo>
                      <a:pt x="203" y="56"/>
                    </a:lnTo>
                    <a:lnTo>
                      <a:pt x="200" y="56"/>
                    </a:lnTo>
                    <a:lnTo>
                      <a:pt x="196" y="56"/>
                    </a:lnTo>
                    <a:lnTo>
                      <a:pt x="200" y="56"/>
                    </a:lnTo>
                    <a:lnTo>
                      <a:pt x="203" y="56"/>
                    </a:lnTo>
                    <a:lnTo>
                      <a:pt x="203" y="52"/>
                    </a:lnTo>
                    <a:lnTo>
                      <a:pt x="200" y="52"/>
                    </a:lnTo>
                    <a:lnTo>
                      <a:pt x="196" y="52"/>
                    </a:lnTo>
                    <a:lnTo>
                      <a:pt x="196" y="48"/>
                    </a:lnTo>
                    <a:lnTo>
                      <a:pt x="196" y="44"/>
                    </a:lnTo>
                    <a:lnTo>
                      <a:pt x="196" y="44"/>
                    </a:lnTo>
                    <a:lnTo>
                      <a:pt x="200" y="44"/>
                    </a:lnTo>
                    <a:lnTo>
                      <a:pt x="200" y="41"/>
                    </a:lnTo>
                    <a:lnTo>
                      <a:pt x="203" y="41"/>
                    </a:lnTo>
                    <a:lnTo>
                      <a:pt x="203" y="44"/>
                    </a:lnTo>
                    <a:lnTo>
                      <a:pt x="207" y="44"/>
                    </a:lnTo>
                    <a:lnTo>
                      <a:pt x="211" y="44"/>
                    </a:lnTo>
                    <a:lnTo>
                      <a:pt x="215" y="44"/>
                    </a:lnTo>
                    <a:lnTo>
                      <a:pt x="215" y="41"/>
                    </a:lnTo>
                    <a:lnTo>
                      <a:pt x="215" y="41"/>
                    </a:lnTo>
                    <a:lnTo>
                      <a:pt x="218" y="41"/>
                    </a:lnTo>
                    <a:lnTo>
                      <a:pt x="222" y="44"/>
                    </a:lnTo>
                    <a:lnTo>
                      <a:pt x="222" y="41"/>
                    </a:lnTo>
                    <a:lnTo>
                      <a:pt x="222" y="41"/>
                    </a:lnTo>
                    <a:lnTo>
                      <a:pt x="229" y="37"/>
                    </a:lnTo>
                    <a:lnTo>
                      <a:pt x="233" y="37"/>
                    </a:lnTo>
                    <a:lnTo>
                      <a:pt x="237" y="37"/>
                    </a:lnTo>
                    <a:lnTo>
                      <a:pt x="240" y="37"/>
                    </a:lnTo>
                    <a:lnTo>
                      <a:pt x="240" y="33"/>
                    </a:lnTo>
                    <a:lnTo>
                      <a:pt x="244" y="33"/>
                    </a:lnTo>
                    <a:lnTo>
                      <a:pt x="248" y="30"/>
                    </a:lnTo>
                    <a:lnTo>
                      <a:pt x="252" y="30"/>
                    </a:lnTo>
                    <a:lnTo>
                      <a:pt x="255" y="30"/>
                    </a:lnTo>
                    <a:lnTo>
                      <a:pt x="255" y="30"/>
                    </a:lnTo>
                    <a:lnTo>
                      <a:pt x="259" y="30"/>
                    </a:lnTo>
                    <a:lnTo>
                      <a:pt x="259" y="26"/>
                    </a:lnTo>
                    <a:lnTo>
                      <a:pt x="259" y="26"/>
                    </a:lnTo>
                    <a:lnTo>
                      <a:pt x="263" y="26"/>
                    </a:lnTo>
                    <a:lnTo>
                      <a:pt x="263" y="22"/>
                    </a:lnTo>
                    <a:lnTo>
                      <a:pt x="266" y="22"/>
                    </a:lnTo>
                    <a:lnTo>
                      <a:pt x="266" y="22"/>
                    </a:lnTo>
                    <a:lnTo>
                      <a:pt x="270" y="22"/>
                    </a:lnTo>
                    <a:lnTo>
                      <a:pt x="274" y="22"/>
                    </a:lnTo>
                    <a:lnTo>
                      <a:pt x="278" y="22"/>
                    </a:lnTo>
                    <a:lnTo>
                      <a:pt x="285" y="15"/>
                    </a:lnTo>
                    <a:lnTo>
                      <a:pt x="285" y="15"/>
                    </a:lnTo>
                    <a:lnTo>
                      <a:pt x="289" y="15"/>
                    </a:lnTo>
                    <a:lnTo>
                      <a:pt x="292" y="15"/>
                    </a:lnTo>
                    <a:lnTo>
                      <a:pt x="292" y="11"/>
                    </a:lnTo>
                    <a:lnTo>
                      <a:pt x="296" y="11"/>
                    </a:lnTo>
                    <a:lnTo>
                      <a:pt x="300" y="11"/>
                    </a:lnTo>
                    <a:lnTo>
                      <a:pt x="300" y="11"/>
                    </a:lnTo>
                    <a:lnTo>
                      <a:pt x="300" y="7"/>
                    </a:lnTo>
                    <a:lnTo>
                      <a:pt x="300" y="7"/>
                    </a:lnTo>
                    <a:lnTo>
                      <a:pt x="303" y="7"/>
                    </a:lnTo>
                    <a:lnTo>
                      <a:pt x="303" y="4"/>
                    </a:lnTo>
                    <a:lnTo>
                      <a:pt x="307" y="0"/>
                    </a:lnTo>
                    <a:lnTo>
                      <a:pt x="311" y="4"/>
                    </a:lnTo>
                    <a:lnTo>
                      <a:pt x="311" y="0"/>
                    </a:lnTo>
                    <a:lnTo>
                      <a:pt x="318" y="4"/>
                    </a:lnTo>
                    <a:lnTo>
                      <a:pt x="322" y="4"/>
                    </a:lnTo>
                    <a:lnTo>
                      <a:pt x="326" y="4"/>
                    </a:lnTo>
                    <a:lnTo>
                      <a:pt x="329" y="4"/>
                    </a:lnTo>
                    <a:lnTo>
                      <a:pt x="333" y="4"/>
                    </a:lnTo>
                    <a:lnTo>
                      <a:pt x="337" y="4"/>
                    </a:lnTo>
                    <a:lnTo>
                      <a:pt x="337" y="7"/>
                    </a:lnTo>
                    <a:lnTo>
                      <a:pt x="337" y="7"/>
                    </a:lnTo>
                    <a:lnTo>
                      <a:pt x="340" y="11"/>
                    </a:lnTo>
                    <a:lnTo>
                      <a:pt x="340" y="15"/>
                    </a:lnTo>
                    <a:lnTo>
                      <a:pt x="344" y="15"/>
                    </a:lnTo>
                    <a:lnTo>
                      <a:pt x="344" y="15"/>
                    </a:lnTo>
                    <a:lnTo>
                      <a:pt x="344" y="18"/>
                    </a:lnTo>
                    <a:lnTo>
                      <a:pt x="344" y="22"/>
                    </a:lnTo>
                    <a:lnTo>
                      <a:pt x="344" y="22"/>
                    </a:lnTo>
                    <a:lnTo>
                      <a:pt x="340" y="22"/>
                    </a:lnTo>
                    <a:lnTo>
                      <a:pt x="344" y="26"/>
                    </a:lnTo>
                    <a:lnTo>
                      <a:pt x="344" y="26"/>
                    </a:lnTo>
                    <a:lnTo>
                      <a:pt x="348" y="26"/>
                    </a:lnTo>
                    <a:lnTo>
                      <a:pt x="352" y="26"/>
                    </a:lnTo>
                    <a:lnTo>
                      <a:pt x="352" y="26"/>
                    </a:lnTo>
                    <a:lnTo>
                      <a:pt x="355" y="26"/>
                    </a:lnTo>
                    <a:lnTo>
                      <a:pt x="355" y="22"/>
                    </a:lnTo>
                    <a:lnTo>
                      <a:pt x="355" y="26"/>
                    </a:lnTo>
                    <a:lnTo>
                      <a:pt x="359" y="26"/>
                    </a:lnTo>
                    <a:lnTo>
                      <a:pt x="359" y="26"/>
                    </a:lnTo>
                    <a:lnTo>
                      <a:pt x="359" y="22"/>
                    </a:lnTo>
                    <a:lnTo>
                      <a:pt x="359" y="22"/>
                    </a:lnTo>
                    <a:lnTo>
                      <a:pt x="366" y="26"/>
                    </a:lnTo>
                    <a:lnTo>
                      <a:pt x="366" y="30"/>
                    </a:lnTo>
                    <a:lnTo>
                      <a:pt x="366" y="33"/>
                    </a:lnTo>
                    <a:lnTo>
                      <a:pt x="370" y="33"/>
                    </a:lnTo>
                    <a:lnTo>
                      <a:pt x="370" y="30"/>
                    </a:lnTo>
                    <a:lnTo>
                      <a:pt x="370" y="30"/>
                    </a:lnTo>
                    <a:lnTo>
                      <a:pt x="370" y="26"/>
                    </a:lnTo>
                    <a:lnTo>
                      <a:pt x="374" y="26"/>
                    </a:lnTo>
                    <a:lnTo>
                      <a:pt x="377" y="30"/>
                    </a:lnTo>
                    <a:lnTo>
                      <a:pt x="381" y="30"/>
                    </a:lnTo>
                    <a:lnTo>
                      <a:pt x="385" y="30"/>
                    </a:lnTo>
                    <a:lnTo>
                      <a:pt x="385" y="30"/>
                    </a:lnTo>
                    <a:lnTo>
                      <a:pt x="385" y="33"/>
                    </a:lnTo>
                    <a:lnTo>
                      <a:pt x="381" y="33"/>
                    </a:lnTo>
                    <a:lnTo>
                      <a:pt x="381" y="37"/>
                    </a:lnTo>
                    <a:lnTo>
                      <a:pt x="385" y="41"/>
                    </a:lnTo>
                    <a:lnTo>
                      <a:pt x="385" y="41"/>
                    </a:lnTo>
                    <a:lnTo>
                      <a:pt x="389" y="37"/>
                    </a:lnTo>
                    <a:lnTo>
                      <a:pt x="392" y="37"/>
                    </a:lnTo>
                    <a:lnTo>
                      <a:pt x="400" y="37"/>
                    </a:lnTo>
                    <a:lnTo>
                      <a:pt x="400" y="41"/>
                    </a:lnTo>
                    <a:lnTo>
                      <a:pt x="403" y="37"/>
                    </a:lnTo>
                    <a:lnTo>
                      <a:pt x="400" y="33"/>
                    </a:lnTo>
                    <a:lnTo>
                      <a:pt x="403" y="33"/>
                    </a:lnTo>
                    <a:lnTo>
                      <a:pt x="411" y="33"/>
                    </a:lnTo>
                    <a:lnTo>
                      <a:pt x="411" y="30"/>
                    </a:lnTo>
                    <a:lnTo>
                      <a:pt x="415" y="30"/>
                    </a:lnTo>
                    <a:lnTo>
                      <a:pt x="415" y="26"/>
                    </a:lnTo>
                    <a:lnTo>
                      <a:pt x="418" y="26"/>
                    </a:lnTo>
                    <a:lnTo>
                      <a:pt x="422" y="22"/>
                    </a:lnTo>
                    <a:lnTo>
                      <a:pt x="422" y="18"/>
                    </a:lnTo>
                    <a:lnTo>
                      <a:pt x="426" y="18"/>
                    </a:lnTo>
                    <a:lnTo>
                      <a:pt x="429" y="18"/>
                    </a:lnTo>
                    <a:lnTo>
                      <a:pt x="433" y="15"/>
                    </a:lnTo>
                    <a:lnTo>
                      <a:pt x="433" y="18"/>
                    </a:lnTo>
                    <a:lnTo>
                      <a:pt x="433" y="18"/>
                    </a:lnTo>
                    <a:lnTo>
                      <a:pt x="433" y="22"/>
                    </a:lnTo>
                    <a:lnTo>
                      <a:pt x="429" y="22"/>
                    </a:lnTo>
                    <a:lnTo>
                      <a:pt x="429" y="26"/>
                    </a:lnTo>
                    <a:lnTo>
                      <a:pt x="459" y="44"/>
                    </a:lnTo>
                    <a:lnTo>
                      <a:pt x="500" y="89"/>
                    </a:lnTo>
                    <a:lnTo>
                      <a:pt x="503" y="89"/>
                    </a:lnTo>
                    <a:lnTo>
                      <a:pt x="507" y="89"/>
                    </a:lnTo>
                    <a:lnTo>
                      <a:pt x="507" y="85"/>
                    </a:lnTo>
                    <a:lnTo>
                      <a:pt x="507" y="85"/>
                    </a:lnTo>
                    <a:lnTo>
                      <a:pt x="507" y="82"/>
                    </a:lnTo>
                    <a:lnTo>
                      <a:pt x="511" y="82"/>
                    </a:lnTo>
                    <a:lnTo>
                      <a:pt x="514" y="85"/>
                    </a:lnTo>
                    <a:lnTo>
                      <a:pt x="514" y="85"/>
                    </a:lnTo>
                    <a:lnTo>
                      <a:pt x="514" y="89"/>
                    </a:lnTo>
                    <a:lnTo>
                      <a:pt x="518" y="89"/>
                    </a:lnTo>
                    <a:lnTo>
                      <a:pt x="522" y="93"/>
                    </a:lnTo>
                    <a:lnTo>
                      <a:pt x="522" y="93"/>
                    </a:lnTo>
                    <a:lnTo>
                      <a:pt x="526" y="89"/>
                    </a:lnTo>
                    <a:lnTo>
                      <a:pt x="529" y="89"/>
                    </a:lnTo>
                    <a:lnTo>
                      <a:pt x="533" y="93"/>
                    </a:lnTo>
                    <a:lnTo>
                      <a:pt x="537" y="89"/>
                    </a:lnTo>
                    <a:lnTo>
                      <a:pt x="537" y="89"/>
                    </a:lnTo>
                    <a:lnTo>
                      <a:pt x="540" y="89"/>
                    </a:lnTo>
                    <a:lnTo>
                      <a:pt x="544" y="89"/>
                    </a:lnTo>
                    <a:lnTo>
                      <a:pt x="540" y="85"/>
                    </a:lnTo>
                    <a:lnTo>
                      <a:pt x="540" y="85"/>
                    </a:lnTo>
                    <a:lnTo>
                      <a:pt x="548" y="85"/>
                    </a:lnTo>
                    <a:lnTo>
                      <a:pt x="552" y="85"/>
                    </a:lnTo>
                    <a:lnTo>
                      <a:pt x="559" y="85"/>
                    </a:lnTo>
                    <a:lnTo>
                      <a:pt x="563" y="89"/>
                    </a:lnTo>
                    <a:lnTo>
                      <a:pt x="566" y="93"/>
                    </a:lnTo>
                    <a:lnTo>
                      <a:pt x="566" y="96"/>
                    </a:lnTo>
                    <a:lnTo>
                      <a:pt x="570" y="96"/>
                    </a:lnTo>
                    <a:lnTo>
                      <a:pt x="574" y="96"/>
                    </a:lnTo>
                    <a:lnTo>
                      <a:pt x="577" y="100"/>
                    </a:lnTo>
                    <a:lnTo>
                      <a:pt x="577" y="100"/>
                    </a:lnTo>
                    <a:lnTo>
                      <a:pt x="581" y="100"/>
                    </a:lnTo>
                    <a:lnTo>
                      <a:pt x="581" y="104"/>
                    </a:lnTo>
                    <a:lnTo>
                      <a:pt x="581" y="104"/>
                    </a:lnTo>
                    <a:lnTo>
                      <a:pt x="581" y="107"/>
                    </a:lnTo>
                    <a:lnTo>
                      <a:pt x="581" y="107"/>
                    </a:lnTo>
                    <a:lnTo>
                      <a:pt x="581" y="111"/>
                    </a:lnTo>
                    <a:lnTo>
                      <a:pt x="581" y="111"/>
                    </a:lnTo>
                    <a:lnTo>
                      <a:pt x="585" y="111"/>
                    </a:lnTo>
                    <a:lnTo>
                      <a:pt x="589" y="111"/>
                    </a:lnTo>
                    <a:lnTo>
                      <a:pt x="589" y="111"/>
                    </a:lnTo>
                    <a:lnTo>
                      <a:pt x="592" y="111"/>
                    </a:lnTo>
                    <a:lnTo>
                      <a:pt x="592" y="111"/>
                    </a:lnTo>
                    <a:lnTo>
                      <a:pt x="600" y="107"/>
                    </a:lnTo>
                    <a:lnTo>
                      <a:pt x="603" y="107"/>
                    </a:lnTo>
                    <a:lnTo>
                      <a:pt x="607" y="107"/>
                    </a:lnTo>
                    <a:lnTo>
                      <a:pt x="611" y="104"/>
                    </a:lnTo>
                    <a:lnTo>
                      <a:pt x="611" y="104"/>
                    </a:lnTo>
                    <a:lnTo>
                      <a:pt x="611" y="107"/>
                    </a:lnTo>
                    <a:lnTo>
                      <a:pt x="611" y="111"/>
                    </a:lnTo>
                    <a:lnTo>
                      <a:pt x="614" y="111"/>
                    </a:lnTo>
                    <a:lnTo>
                      <a:pt x="618" y="115"/>
                    </a:lnTo>
                    <a:lnTo>
                      <a:pt x="622" y="115"/>
                    </a:lnTo>
                    <a:lnTo>
                      <a:pt x="622" y="119"/>
                    </a:lnTo>
                    <a:lnTo>
                      <a:pt x="622" y="119"/>
                    </a:lnTo>
                    <a:lnTo>
                      <a:pt x="618" y="122"/>
                    </a:lnTo>
                    <a:lnTo>
                      <a:pt x="614" y="126"/>
                    </a:lnTo>
                    <a:lnTo>
                      <a:pt x="614" y="130"/>
                    </a:lnTo>
                    <a:lnTo>
                      <a:pt x="614" y="130"/>
                    </a:lnTo>
                    <a:lnTo>
                      <a:pt x="611" y="133"/>
                    </a:lnTo>
                    <a:lnTo>
                      <a:pt x="607" y="133"/>
                    </a:lnTo>
                    <a:lnTo>
                      <a:pt x="603" y="137"/>
                    </a:lnTo>
                    <a:lnTo>
                      <a:pt x="603" y="141"/>
                    </a:lnTo>
                    <a:lnTo>
                      <a:pt x="603" y="145"/>
                    </a:lnTo>
                    <a:lnTo>
                      <a:pt x="607" y="152"/>
                    </a:lnTo>
                    <a:lnTo>
                      <a:pt x="611" y="156"/>
                    </a:lnTo>
                    <a:lnTo>
                      <a:pt x="611" y="159"/>
                    </a:lnTo>
                    <a:lnTo>
                      <a:pt x="607" y="163"/>
                    </a:lnTo>
                    <a:lnTo>
                      <a:pt x="603" y="163"/>
                    </a:lnTo>
                    <a:lnTo>
                      <a:pt x="600" y="167"/>
                    </a:lnTo>
                    <a:lnTo>
                      <a:pt x="596" y="167"/>
                    </a:lnTo>
                    <a:lnTo>
                      <a:pt x="596" y="167"/>
                    </a:lnTo>
                    <a:lnTo>
                      <a:pt x="596" y="163"/>
                    </a:lnTo>
                    <a:lnTo>
                      <a:pt x="592" y="163"/>
                    </a:lnTo>
                    <a:lnTo>
                      <a:pt x="585" y="167"/>
                    </a:lnTo>
                    <a:lnTo>
                      <a:pt x="581" y="167"/>
                    </a:lnTo>
                    <a:lnTo>
                      <a:pt x="574" y="163"/>
                    </a:lnTo>
                    <a:lnTo>
                      <a:pt x="570" y="163"/>
                    </a:lnTo>
                    <a:lnTo>
                      <a:pt x="570" y="163"/>
                    </a:lnTo>
                    <a:lnTo>
                      <a:pt x="566" y="171"/>
                    </a:lnTo>
                    <a:lnTo>
                      <a:pt x="566" y="174"/>
                    </a:lnTo>
                    <a:lnTo>
                      <a:pt x="566" y="178"/>
                    </a:lnTo>
                    <a:lnTo>
                      <a:pt x="563" y="185"/>
                    </a:lnTo>
                    <a:lnTo>
                      <a:pt x="563" y="193"/>
                    </a:lnTo>
                    <a:lnTo>
                      <a:pt x="563" y="197"/>
                    </a:lnTo>
                    <a:lnTo>
                      <a:pt x="566" y="197"/>
                    </a:lnTo>
                    <a:lnTo>
                      <a:pt x="570" y="197"/>
                    </a:lnTo>
                    <a:lnTo>
                      <a:pt x="566" y="200"/>
                    </a:lnTo>
                    <a:lnTo>
                      <a:pt x="566" y="204"/>
                    </a:lnTo>
                    <a:lnTo>
                      <a:pt x="566" y="204"/>
                    </a:lnTo>
                    <a:lnTo>
                      <a:pt x="563" y="204"/>
                    </a:lnTo>
                    <a:lnTo>
                      <a:pt x="559" y="204"/>
                    </a:lnTo>
                    <a:lnTo>
                      <a:pt x="559" y="204"/>
                    </a:lnTo>
                    <a:lnTo>
                      <a:pt x="555" y="204"/>
                    </a:lnTo>
                    <a:lnTo>
                      <a:pt x="552" y="204"/>
                    </a:lnTo>
                    <a:lnTo>
                      <a:pt x="544" y="208"/>
                    </a:lnTo>
                    <a:lnTo>
                      <a:pt x="540" y="208"/>
                    </a:lnTo>
                    <a:lnTo>
                      <a:pt x="537" y="208"/>
                    </a:lnTo>
                    <a:lnTo>
                      <a:pt x="537" y="208"/>
                    </a:lnTo>
                    <a:lnTo>
                      <a:pt x="533" y="208"/>
                    </a:lnTo>
                    <a:lnTo>
                      <a:pt x="529" y="211"/>
                    </a:lnTo>
                    <a:lnTo>
                      <a:pt x="529" y="211"/>
                    </a:lnTo>
                    <a:lnTo>
                      <a:pt x="533" y="215"/>
                    </a:lnTo>
                    <a:lnTo>
                      <a:pt x="537" y="215"/>
                    </a:lnTo>
                    <a:lnTo>
                      <a:pt x="540" y="215"/>
                    </a:lnTo>
                    <a:lnTo>
                      <a:pt x="540" y="215"/>
                    </a:lnTo>
                    <a:lnTo>
                      <a:pt x="540" y="219"/>
                    </a:lnTo>
                    <a:lnTo>
                      <a:pt x="540" y="222"/>
                    </a:lnTo>
                    <a:lnTo>
                      <a:pt x="540" y="226"/>
                    </a:lnTo>
                    <a:lnTo>
                      <a:pt x="544" y="226"/>
                    </a:lnTo>
                    <a:lnTo>
                      <a:pt x="544" y="230"/>
                    </a:lnTo>
                    <a:lnTo>
                      <a:pt x="548" y="234"/>
                    </a:lnTo>
                    <a:lnTo>
                      <a:pt x="548" y="237"/>
                    </a:lnTo>
                    <a:lnTo>
                      <a:pt x="552" y="237"/>
                    </a:lnTo>
                    <a:lnTo>
                      <a:pt x="552" y="245"/>
                    </a:lnTo>
                    <a:lnTo>
                      <a:pt x="548" y="248"/>
                    </a:lnTo>
                    <a:lnTo>
                      <a:pt x="548" y="248"/>
                    </a:lnTo>
                    <a:lnTo>
                      <a:pt x="552" y="252"/>
                    </a:lnTo>
                    <a:lnTo>
                      <a:pt x="548" y="252"/>
                    </a:lnTo>
                    <a:lnTo>
                      <a:pt x="548" y="256"/>
                    </a:lnTo>
                    <a:lnTo>
                      <a:pt x="548" y="256"/>
                    </a:lnTo>
                    <a:lnTo>
                      <a:pt x="548" y="260"/>
                    </a:lnTo>
                    <a:lnTo>
                      <a:pt x="544" y="263"/>
                    </a:lnTo>
                    <a:lnTo>
                      <a:pt x="537" y="260"/>
                    </a:lnTo>
                    <a:lnTo>
                      <a:pt x="529" y="252"/>
                    </a:lnTo>
                    <a:lnTo>
                      <a:pt x="526" y="252"/>
                    </a:lnTo>
                    <a:lnTo>
                      <a:pt x="518" y="252"/>
                    </a:lnTo>
                    <a:lnTo>
                      <a:pt x="511" y="252"/>
                    </a:lnTo>
                    <a:lnTo>
                      <a:pt x="503" y="252"/>
                    </a:lnTo>
                    <a:lnTo>
                      <a:pt x="496" y="252"/>
                    </a:lnTo>
                    <a:lnTo>
                      <a:pt x="489" y="252"/>
                    </a:lnTo>
                    <a:lnTo>
                      <a:pt x="485" y="252"/>
                    </a:lnTo>
                    <a:lnTo>
                      <a:pt x="481" y="252"/>
                    </a:lnTo>
                    <a:lnTo>
                      <a:pt x="477" y="252"/>
                    </a:lnTo>
                    <a:lnTo>
                      <a:pt x="474" y="256"/>
                    </a:lnTo>
                    <a:lnTo>
                      <a:pt x="466" y="252"/>
                    </a:lnTo>
                    <a:lnTo>
                      <a:pt x="459" y="252"/>
                    </a:lnTo>
                    <a:lnTo>
                      <a:pt x="455" y="252"/>
                    </a:lnTo>
                    <a:lnTo>
                      <a:pt x="452" y="252"/>
                    </a:lnTo>
                    <a:lnTo>
                      <a:pt x="448" y="252"/>
                    </a:lnTo>
                    <a:lnTo>
                      <a:pt x="444" y="252"/>
                    </a:lnTo>
                    <a:lnTo>
                      <a:pt x="440" y="252"/>
                    </a:lnTo>
                    <a:lnTo>
                      <a:pt x="440" y="252"/>
                    </a:lnTo>
                    <a:lnTo>
                      <a:pt x="440" y="256"/>
                    </a:lnTo>
                    <a:lnTo>
                      <a:pt x="440" y="260"/>
                    </a:lnTo>
                    <a:lnTo>
                      <a:pt x="440" y="263"/>
                    </a:lnTo>
                    <a:lnTo>
                      <a:pt x="437" y="263"/>
                    </a:lnTo>
                    <a:lnTo>
                      <a:pt x="426" y="263"/>
                    </a:lnTo>
                    <a:lnTo>
                      <a:pt x="415" y="263"/>
                    </a:lnTo>
                    <a:lnTo>
                      <a:pt x="411" y="260"/>
                    </a:lnTo>
                    <a:lnTo>
                      <a:pt x="403" y="260"/>
                    </a:lnTo>
                    <a:lnTo>
                      <a:pt x="403" y="263"/>
                    </a:lnTo>
                    <a:lnTo>
                      <a:pt x="403" y="263"/>
                    </a:lnTo>
                    <a:lnTo>
                      <a:pt x="400" y="267"/>
                    </a:lnTo>
                    <a:lnTo>
                      <a:pt x="400" y="267"/>
                    </a:lnTo>
                    <a:lnTo>
                      <a:pt x="396" y="267"/>
                    </a:lnTo>
                    <a:lnTo>
                      <a:pt x="396" y="271"/>
                    </a:lnTo>
                    <a:lnTo>
                      <a:pt x="392" y="274"/>
                    </a:lnTo>
                    <a:lnTo>
                      <a:pt x="385" y="278"/>
                    </a:lnTo>
                    <a:lnTo>
                      <a:pt x="381" y="286"/>
                    </a:lnTo>
                    <a:lnTo>
                      <a:pt x="381" y="286"/>
                    </a:lnTo>
                    <a:lnTo>
                      <a:pt x="377" y="293"/>
                    </a:lnTo>
                    <a:lnTo>
                      <a:pt x="370" y="297"/>
                    </a:lnTo>
                    <a:lnTo>
                      <a:pt x="370" y="297"/>
                    </a:lnTo>
                    <a:lnTo>
                      <a:pt x="363" y="293"/>
                    </a:lnTo>
                    <a:lnTo>
                      <a:pt x="355" y="293"/>
                    </a:lnTo>
                    <a:lnTo>
                      <a:pt x="352" y="293"/>
                    </a:lnTo>
                    <a:lnTo>
                      <a:pt x="344" y="297"/>
                    </a:lnTo>
                    <a:lnTo>
                      <a:pt x="340" y="297"/>
                    </a:lnTo>
                    <a:lnTo>
                      <a:pt x="333" y="278"/>
                    </a:lnTo>
                    <a:lnTo>
                      <a:pt x="322" y="278"/>
                    </a:lnTo>
                    <a:lnTo>
                      <a:pt x="322" y="256"/>
                    </a:lnTo>
                    <a:lnTo>
                      <a:pt x="315" y="260"/>
                    </a:lnTo>
                    <a:lnTo>
                      <a:pt x="311" y="248"/>
                    </a:lnTo>
                    <a:lnTo>
                      <a:pt x="303" y="245"/>
                    </a:lnTo>
                    <a:lnTo>
                      <a:pt x="278" y="245"/>
                    </a:lnTo>
                    <a:lnTo>
                      <a:pt x="252" y="245"/>
                    </a:lnTo>
                    <a:lnTo>
                      <a:pt x="237" y="237"/>
                    </a:lnTo>
                    <a:lnTo>
                      <a:pt x="229" y="234"/>
                    </a:lnTo>
                    <a:lnTo>
                      <a:pt x="203" y="219"/>
                    </a:lnTo>
                    <a:lnTo>
                      <a:pt x="159" y="226"/>
                    </a:lnTo>
                    <a:lnTo>
                      <a:pt x="174" y="297"/>
                    </a:lnTo>
                    <a:lnTo>
                      <a:pt x="170" y="297"/>
                    </a:lnTo>
                    <a:lnTo>
                      <a:pt x="163" y="297"/>
                    </a:lnTo>
                    <a:lnTo>
                      <a:pt x="152" y="286"/>
                    </a:lnTo>
                    <a:lnTo>
                      <a:pt x="141" y="282"/>
                    </a:lnTo>
                    <a:lnTo>
                      <a:pt x="129" y="278"/>
                    </a:lnTo>
                    <a:lnTo>
                      <a:pt x="122" y="282"/>
                    </a:lnTo>
                    <a:lnTo>
                      <a:pt x="111" y="289"/>
                    </a:lnTo>
                    <a:lnTo>
                      <a:pt x="111" y="286"/>
                    </a:lnTo>
                    <a:lnTo>
                      <a:pt x="111" y="282"/>
                    </a:lnTo>
                    <a:lnTo>
                      <a:pt x="111" y="278"/>
                    </a:lnTo>
                    <a:lnTo>
                      <a:pt x="115" y="274"/>
                    </a:lnTo>
                    <a:lnTo>
                      <a:pt x="115" y="274"/>
                    </a:lnTo>
                    <a:lnTo>
                      <a:pt x="115" y="271"/>
                    </a:lnTo>
                    <a:lnTo>
                      <a:pt x="111" y="271"/>
                    </a:lnTo>
                    <a:lnTo>
                      <a:pt x="107" y="271"/>
                    </a:lnTo>
                    <a:lnTo>
                      <a:pt x="107" y="271"/>
                    </a:lnTo>
                    <a:lnTo>
                      <a:pt x="103" y="271"/>
                    </a:lnTo>
                    <a:lnTo>
                      <a:pt x="100" y="271"/>
                    </a:lnTo>
                    <a:lnTo>
                      <a:pt x="100" y="271"/>
                    </a:lnTo>
                    <a:lnTo>
                      <a:pt x="100" y="267"/>
                    </a:lnTo>
                    <a:lnTo>
                      <a:pt x="96" y="267"/>
                    </a:lnTo>
                    <a:lnTo>
                      <a:pt x="96" y="263"/>
                    </a:lnTo>
                    <a:lnTo>
                      <a:pt x="92" y="263"/>
                    </a:lnTo>
                    <a:lnTo>
                      <a:pt x="92" y="263"/>
                    </a:lnTo>
                    <a:lnTo>
                      <a:pt x="89" y="263"/>
                    </a:lnTo>
                    <a:lnTo>
                      <a:pt x="89" y="263"/>
                    </a:lnTo>
                    <a:lnTo>
                      <a:pt x="89" y="260"/>
                    </a:lnTo>
                    <a:lnTo>
                      <a:pt x="89" y="260"/>
                    </a:lnTo>
                    <a:lnTo>
                      <a:pt x="85" y="252"/>
                    </a:lnTo>
                    <a:lnTo>
                      <a:pt x="81" y="252"/>
                    </a:lnTo>
                    <a:lnTo>
                      <a:pt x="81" y="252"/>
                    </a:lnTo>
                    <a:lnTo>
                      <a:pt x="81" y="248"/>
                    </a:lnTo>
                    <a:lnTo>
                      <a:pt x="78" y="248"/>
                    </a:lnTo>
                    <a:lnTo>
                      <a:pt x="78" y="245"/>
                    </a:lnTo>
                    <a:lnTo>
                      <a:pt x="74" y="245"/>
                    </a:lnTo>
                    <a:lnTo>
                      <a:pt x="70" y="245"/>
                    </a:lnTo>
                    <a:lnTo>
                      <a:pt x="70" y="241"/>
                    </a:lnTo>
                    <a:lnTo>
                      <a:pt x="70" y="241"/>
                    </a:lnTo>
                    <a:lnTo>
                      <a:pt x="70" y="237"/>
                    </a:lnTo>
                    <a:lnTo>
                      <a:pt x="74" y="237"/>
                    </a:lnTo>
                    <a:lnTo>
                      <a:pt x="78" y="237"/>
                    </a:lnTo>
                    <a:lnTo>
                      <a:pt x="78" y="237"/>
                    </a:lnTo>
                    <a:lnTo>
                      <a:pt x="81" y="237"/>
                    </a:lnTo>
                    <a:lnTo>
                      <a:pt x="81" y="241"/>
                    </a:lnTo>
                    <a:lnTo>
                      <a:pt x="85" y="237"/>
                    </a:lnTo>
                    <a:lnTo>
                      <a:pt x="85" y="237"/>
                    </a:lnTo>
                    <a:lnTo>
                      <a:pt x="89" y="237"/>
                    </a:lnTo>
                    <a:lnTo>
                      <a:pt x="89" y="237"/>
                    </a:lnTo>
                    <a:lnTo>
                      <a:pt x="89" y="237"/>
                    </a:lnTo>
                    <a:lnTo>
                      <a:pt x="85" y="237"/>
                    </a:lnTo>
                    <a:lnTo>
                      <a:pt x="85" y="237"/>
                    </a:lnTo>
                    <a:lnTo>
                      <a:pt x="85" y="234"/>
                    </a:lnTo>
                    <a:lnTo>
                      <a:pt x="81" y="230"/>
                    </a:lnTo>
                    <a:lnTo>
                      <a:pt x="81" y="230"/>
                    </a:lnTo>
                    <a:lnTo>
                      <a:pt x="81" y="230"/>
                    </a:lnTo>
                    <a:lnTo>
                      <a:pt x="81" y="226"/>
                    </a:lnTo>
                    <a:lnTo>
                      <a:pt x="81" y="226"/>
                    </a:lnTo>
                    <a:lnTo>
                      <a:pt x="85" y="222"/>
                    </a:lnTo>
                    <a:lnTo>
                      <a:pt x="89" y="222"/>
                    </a:lnTo>
                    <a:lnTo>
                      <a:pt x="92" y="222"/>
                    </a:lnTo>
                    <a:lnTo>
                      <a:pt x="92" y="222"/>
                    </a:lnTo>
                    <a:lnTo>
                      <a:pt x="96" y="222"/>
                    </a:lnTo>
                    <a:lnTo>
                      <a:pt x="100" y="219"/>
                    </a:lnTo>
                    <a:lnTo>
                      <a:pt x="100" y="222"/>
                    </a:lnTo>
                    <a:lnTo>
                      <a:pt x="103" y="222"/>
                    </a:lnTo>
                    <a:lnTo>
                      <a:pt x="103" y="222"/>
                    </a:lnTo>
                    <a:lnTo>
                      <a:pt x="107" y="222"/>
                    </a:lnTo>
                    <a:lnTo>
                      <a:pt x="111" y="222"/>
                    </a:lnTo>
                    <a:lnTo>
                      <a:pt x="115" y="222"/>
                    </a:lnTo>
                    <a:lnTo>
                      <a:pt x="115" y="222"/>
                    </a:lnTo>
                    <a:lnTo>
                      <a:pt x="111" y="219"/>
                    </a:lnTo>
                    <a:lnTo>
                      <a:pt x="107" y="219"/>
                    </a:lnTo>
                    <a:lnTo>
                      <a:pt x="107" y="215"/>
                    </a:lnTo>
                    <a:lnTo>
                      <a:pt x="107" y="211"/>
                    </a:lnTo>
                    <a:lnTo>
                      <a:pt x="107" y="211"/>
                    </a:lnTo>
                    <a:lnTo>
                      <a:pt x="111" y="211"/>
                    </a:lnTo>
                    <a:lnTo>
                      <a:pt x="107" y="208"/>
                    </a:lnTo>
                    <a:lnTo>
                      <a:pt x="107" y="208"/>
                    </a:lnTo>
                    <a:lnTo>
                      <a:pt x="107" y="208"/>
                    </a:lnTo>
                    <a:lnTo>
                      <a:pt x="107" y="204"/>
                    </a:lnTo>
                    <a:lnTo>
                      <a:pt x="111" y="200"/>
                    </a:lnTo>
                    <a:lnTo>
                      <a:pt x="107" y="200"/>
                    </a:lnTo>
                    <a:lnTo>
                      <a:pt x="107" y="197"/>
                    </a:lnTo>
                    <a:lnTo>
                      <a:pt x="107" y="197"/>
                    </a:lnTo>
                    <a:lnTo>
                      <a:pt x="107" y="193"/>
                    </a:lnTo>
                    <a:lnTo>
                      <a:pt x="103" y="193"/>
                    </a:lnTo>
                    <a:lnTo>
                      <a:pt x="103" y="193"/>
                    </a:lnTo>
                    <a:lnTo>
                      <a:pt x="103" y="189"/>
                    </a:lnTo>
                    <a:lnTo>
                      <a:pt x="96" y="189"/>
                    </a:lnTo>
                    <a:lnTo>
                      <a:pt x="96" y="189"/>
                    </a:lnTo>
                    <a:lnTo>
                      <a:pt x="92" y="189"/>
                    </a:lnTo>
                    <a:lnTo>
                      <a:pt x="92" y="193"/>
                    </a:lnTo>
                    <a:lnTo>
                      <a:pt x="92" y="193"/>
                    </a:lnTo>
                    <a:lnTo>
                      <a:pt x="92" y="193"/>
                    </a:lnTo>
                    <a:lnTo>
                      <a:pt x="89" y="193"/>
                    </a:lnTo>
                    <a:lnTo>
                      <a:pt x="89" y="193"/>
                    </a:lnTo>
                    <a:lnTo>
                      <a:pt x="89" y="193"/>
                    </a:lnTo>
                    <a:lnTo>
                      <a:pt x="85" y="193"/>
                    </a:lnTo>
                    <a:lnTo>
                      <a:pt x="85" y="193"/>
                    </a:lnTo>
                    <a:lnTo>
                      <a:pt x="81" y="193"/>
                    </a:lnTo>
                    <a:lnTo>
                      <a:pt x="81" y="189"/>
                    </a:lnTo>
                    <a:lnTo>
                      <a:pt x="81" y="189"/>
                    </a:lnTo>
                    <a:lnTo>
                      <a:pt x="81" y="189"/>
                    </a:lnTo>
                    <a:lnTo>
                      <a:pt x="78" y="189"/>
                    </a:lnTo>
                    <a:lnTo>
                      <a:pt x="78" y="189"/>
                    </a:lnTo>
                    <a:lnTo>
                      <a:pt x="74" y="189"/>
                    </a:lnTo>
                    <a:lnTo>
                      <a:pt x="70" y="193"/>
                    </a:lnTo>
                    <a:lnTo>
                      <a:pt x="70" y="193"/>
                    </a:lnTo>
                    <a:lnTo>
                      <a:pt x="70" y="193"/>
                    </a:lnTo>
                    <a:lnTo>
                      <a:pt x="66" y="193"/>
                    </a:lnTo>
                    <a:lnTo>
                      <a:pt x="66" y="193"/>
                    </a:lnTo>
                    <a:lnTo>
                      <a:pt x="63" y="197"/>
                    </a:lnTo>
                    <a:lnTo>
                      <a:pt x="63" y="197"/>
                    </a:lnTo>
                    <a:lnTo>
                      <a:pt x="59" y="197"/>
                    </a:lnTo>
                    <a:lnTo>
                      <a:pt x="59" y="200"/>
                    </a:lnTo>
                    <a:lnTo>
                      <a:pt x="55" y="200"/>
                    </a:lnTo>
                    <a:lnTo>
                      <a:pt x="55" y="200"/>
                    </a:lnTo>
                    <a:lnTo>
                      <a:pt x="55" y="200"/>
                    </a:lnTo>
                    <a:lnTo>
                      <a:pt x="55" y="200"/>
                    </a:lnTo>
                    <a:lnTo>
                      <a:pt x="52" y="200"/>
                    </a:lnTo>
                    <a:lnTo>
                      <a:pt x="52" y="200"/>
                    </a:lnTo>
                    <a:lnTo>
                      <a:pt x="48" y="200"/>
                    </a:lnTo>
                    <a:lnTo>
                      <a:pt x="48" y="200"/>
                    </a:lnTo>
                    <a:lnTo>
                      <a:pt x="48" y="20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9" name="Freeform 17">
                <a:extLst>
                  <a:ext uri="{FF2B5EF4-FFF2-40B4-BE49-F238E27FC236}">
                    <a16:creationId xmlns:a16="http://schemas.microsoft.com/office/drawing/2014/main" id="{6CCA3E5C-744C-441C-8803-86618E5FDF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98237" y="2217429"/>
                <a:ext cx="338384" cy="190421"/>
              </a:xfrm>
              <a:custGeom>
                <a:avLst/>
                <a:gdLst>
                  <a:gd name="T0" fmla="*/ 211 w 263"/>
                  <a:gd name="T1" fmla="*/ 137 h 148"/>
                  <a:gd name="T2" fmla="*/ 215 w 263"/>
                  <a:gd name="T3" fmla="*/ 130 h 148"/>
                  <a:gd name="T4" fmla="*/ 211 w 263"/>
                  <a:gd name="T5" fmla="*/ 126 h 148"/>
                  <a:gd name="T6" fmla="*/ 211 w 263"/>
                  <a:gd name="T7" fmla="*/ 118 h 148"/>
                  <a:gd name="T8" fmla="*/ 207 w 263"/>
                  <a:gd name="T9" fmla="*/ 115 h 148"/>
                  <a:gd name="T10" fmla="*/ 200 w 263"/>
                  <a:gd name="T11" fmla="*/ 111 h 148"/>
                  <a:gd name="T12" fmla="*/ 204 w 263"/>
                  <a:gd name="T13" fmla="*/ 104 h 148"/>
                  <a:gd name="T14" fmla="*/ 211 w 263"/>
                  <a:gd name="T15" fmla="*/ 104 h 148"/>
                  <a:gd name="T16" fmla="*/ 218 w 263"/>
                  <a:gd name="T17" fmla="*/ 96 h 148"/>
                  <a:gd name="T18" fmla="*/ 215 w 263"/>
                  <a:gd name="T19" fmla="*/ 93 h 148"/>
                  <a:gd name="T20" fmla="*/ 230 w 263"/>
                  <a:gd name="T21" fmla="*/ 89 h 148"/>
                  <a:gd name="T22" fmla="*/ 226 w 263"/>
                  <a:gd name="T23" fmla="*/ 85 h 148"/>
                  <a:gd name="T24" fmla="*/ 230 w 263"/>
                  <a:gd name="T25" fmla="*/ 81 h 148"/>
                  <a:gd name="T26" fmla="*/ 237 w 263"/>
                  <a:gd name="T27" fmla="*/ 78 h 148"/>
                  <a:gd name="T28" fmla="*/ 244 w 263"/>
                  <a:gd name="T29" fmla="*/ 78 h 148"/>
                  <a:gd name="T30" fmla="*/ 256 w 263"/>
                  <a:gd name="T31" fmla="*/ 78 h 148"/>
                  <a:gd name="T32" fmla="*/ 263 w 263"/>
                  <a:gd name="T33" fmla="*/ 74 h 148"/>
                  <a:gd name="T34" fmla="*/ 256 w 263"/>
                  <a:gd name="T35" fmla="*/ 63 h 148"/>
                  <a:gd name="T36" fmla="*/ 252 w 263"/>
                  <a:gd name="T37" fmla="*/ 67 h 148"/>
                  <a:gd name="T38" fmla="*/ 248 w 263"/>
                  <a:gd name="T39" fmla="*/ 70 h 148"/>
                  <a:gd name="T40" fmla="*/ 237 w 263"/>
                  <a:gd name="T41" fmla="*/ 67 h 148"/>
                  <a:gd name="T42" fmla="*/ 237 w 263"/>
                  <a:gd name="T43" fmla="*/ 59 h 148"/>
                  <a:gd name="T44" fmla="*/ 241 w 263"/>
                  <a:gd name="T45" fmla="*/ 48 h 148"/>
                  <a:gd name="T46" fmla="*/ 237 w 263"/>
                  <a:gd name="T47" fmla="*/ 52 h 148"/>
                  <a:gd name="T48" fmla="*/ 226 w 263"/>
                  <a:gd name="T49" fmla="*/ 59 h 148"/>
                  <a:gd name="T50" fmla="*/ 222 w 263"/>
                  <a:gd name="T51" fmla="*/ 67 h 148"/>
                  <a:gd name="T52" fmla="*/ 211 w 263"/>
                  <a:gd name="T53" fmla="*/ 78 h 148"/>
                  <a:gd name="T54" fmla="*/ 204 w 263"/>
                  <a:gd name="T55" fmla="*/ 74 h 148"/>
                  <a:gd name="T56" fmla="*/ 193 w 263"/>
                  <a:gd name="T57" fmla="*/ 74 h 148"/>
                  <a:gd name="T58" fmla="*/ 181 w 263"/>
                  <a:gd name="T59" fmla="*/ 78 h 148"/>
                  <a:gd name="T60" fmla="*/ 163 w 263"/>
                  <a:gd name="T61" fmla="*/ 59 h 148"/>
                  <a:gd name="T62" fmla="*/ 156 w 263"/>
                  <a:gd name="T63" fmla="*/ 41 h 148"/>
                  <a:gd name="T64" fmla="*/ 144 w 263"/>
                  <a:gd name="T65" fmla="*/ 26 h 148"/>
                  <a:gd name="T66" fmla="*/ 93 w 263"/>
                  <a:gd name="T67" fmla="*/ 26 h 148"/>
                  <a:gd name="T68" fmla="*/ 70 w 263"/>
                  <a:gd name="T69" fmla="*/ 15 h 148"/>
                  <a:gd name="T70" fmla="*/ 0 w 263"/>
                  <a:gd name="T71" fmla="*/ 7 h 148"/>
                  <a:gd name="T72" fmla="*/ 22 w 263"/>
                  <a:gd name="T73" fmla="*/ 78 h 148"/>
                  <a:gd name="T74" fmla="*/ 30 w 263"/>
                  <a:gd name="T75" fmla="*/ 74 h 148"/>
                  <a:gd name="T76" fmla="*/ 26 w 263"/>
                  <a:gd name="T77" fmla="*/ 67 h 148"/>
                  <a:gd name="T78" fmla="*/ 33 w 263"/>
                  <a:gd name="T79" fmla="*/ 59 h 148"/>
                  <a:gd name="T80" fmla="*/ 41 w 263"/>
                  <a:gd name="T81" fmla="*/ 55 h 148"/>
                  <a:gd name="T82" fmla="*/ 44 w 263"/>
                  <a:gd name="T83" fmla="*/ 55 h 148"/>
                  <a:gd name="T84" fmla="*/ 52 w 263"/>
                  <a:gd name="T85" fmla="*/ 52 h 148"/>
                  <a:gd name="T86" fmla="*/ 70 w 263"/>
                  <a:gd name="T87" fmla="*/ 63 h 148"/>
                  <a:gd name="T88" fmla="*/ 85 w 263"/>
                  <a:gd name="T89" fmla="*/ 70 h 148"/>
                  <a:gd name="T90" fmla="*/ 96 w 263"/>
                  <a:gd name="T91" fmla="*/ 74 h 148"/>
                  <a:gd name="T92" fmla="*/ 107 w 263"/>
                  <a:gd name="T93" fmla="*/ 78 h 148"/>
                  <a:gd name="T94" fmla="*/ 115 w 263"/>
                  <a:gd name="T95" fmla="*/ 89 h 148"/>
                  <a:gd name="T96" fmla="*/ 119 w 263"/>
                  <a:gd name="T97" fmla="*/ 100 h 148"/>
                  <a:gd name="T98" fmla="*/ 133 w 263"/>
                  <a:gd name="T99" fmla="*/ 107 h 148"/>
                  <a:gd name="T100" fmla="*/ 159 w 263"/>
                  <a:gd name="T101" fmla="*/ 122 h 148"/>
                  <a:gd name="T102" fmla="*/ 178 w 263"/>
                  <a:gd name="T103" fmla="*/ 130 h 148"/>
                  <a:gd name="T104" fmla="*/ 181 w 263"/>
                  <a:gd name="T105" fmla="*/ 130 h 148"/>
                  <a:gd name="T106" fmla="*/ 189 w 263"/>
                  <a:gd name="T107" fmla="*/ 137 h 148"/>
                  <a:gd name="T108" fmla="*/ 193 w 263"/>
                  <a:gd name="T109" fmla="*/ 144 h 148"/>
                  <a:gd name="T110" fmla="*/ 200 w 263"/>
                  <a:gd name="T111" fmla="*/ 148 h 148"/>
                  <a:gd name="T112" fmla="*/ 204 w 263"/>
                  <a:gd name="T113" fmla="*/ 144 h 148"/>
                  <a:gd name="T114" fmla="*/ 207 w 263"/>
                  <a:gd name="T115" fmla="*/ 14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63" h="148">
                    <a:moveTo>
                      <a:pt x="207" y="148"/>
                    </a:moveTo>
                    <a:lnTo>
                      <a:pt x="211" y="137"/>
                    </a:lnTo>
                    <a:lnTo>
                      <a:pt x="215" y="133"/>
                    </a:lnTo>
                    <a:lnTo>
                      <a:pt x="215" y="130"/>
                    </a:lnTo>
                    <a:lnTo>
                      <a:pt x="215" y="126"/>
                    </a:lnTo>
                    <a:lnTo>
                      <a:pt x="211" y="126"/>
                    </a:lnTo>
                    <a:lnTo>
                      <a:pt x="211" y="118"/>
                    </a:lnTo>
                    <a:lnTo>
                      <a:pt x="211" y="118"/>
                    </a:lnTo>
                    <a:lnTo>
                      <a:pt x="211" y="115"/>
                    </a:lnTo>
                    <a:lnTo>
                      <a:pt x="207" y="115"/>
                    </a:lnTo>
                    <a:lnTo>
                      <a:pt x="204" y="115"/>
                    </a:lnTo>
                    <a:lnTo>
                      <a:pt x="200" y="111"/>
                    </a:lnTo>
                    <a:lnTo>
                      <a:pt x="200" y="104"/>
                    </a:lnTo>
                    <a:lnTo>
                      <a:pt x="204" y="104"/>
                    </a:lnTo>
                    <a:lnTo>
                      <a:pt x="207" y="104"/>
                    </a:lnTo>
                    <a:lnTo>
                      <a:pt x="211" y="104"/>
                    </a:lnTo>
                    <a:lnTo>
                      <a:pt x="211" y="100"/>
                    </a:lnTo>
                    <a:lnTo>
                      <a:pt x="218" y="96"/>
                    </a:lnTo>
                    <a:lnTo>
                      <a:pt x="218" y="96"/>
                    </a:lnTo>
                    <a:lnTo>
                      <a:pt x="215" y="93"/>
                    </a:lnTo>
                    <a:lnTo>
                      <a:pt x="222" y="93"/>
                    </a:lnTo>
                    <a:lnTo>
                      <a:pt x="230" y="89"/>
                    </a:lnTo>
                    <a:lnTo>
                      <a:pt x="230" y="89"/>
                    </a:lnTo>
                    <a:lnTo>
                      <a:pt x="226" y="85"/>
                    </a:lnTo>
                    <a:lnTo>
                      <a:pt x="226" y="81"/>
                    </a:lnTo>
                    <a:lnTo>
                      <a:pt x="230" y="81"/>
                    </a:lnTo>
                    <a:lnTo>
                      <a:pt x="233" y="78"/>
                    </a:lnTo>
                    <a:lnTo>
                      <a:pt x="237" y="78"/>
                    </a:lnTo>
                    <a:lnTo>
                      <a:pt x="241" y="74"/>
                    </a:lnTo>
                    <a:lnTo>
                      <a:pt x="244" y="78"/>
                    </a:lnTo>
                    <a:lnTo>
                      <a:pt x="248" y="78"/>
                    </a:lnTo>
                    <a:lnTo>
                      <a:pt x="256" y="78"/>
                    </a:lnTo>
                    <a:lnTo>
                      <a:pt x="259" y="78"/>
                    </a:lnTo>
                    <a:lnTo>
                      <a:pt x="263" y="74"/>
                    </a:lnTo>
                    <a:lnTo>
                      <a:pt x="263" y="70"/>
                    </a:lnTo>
                    <a:lnTo>
                      <a:pt x="256" y="63"/>
                    </a:lnTo>
                    <a:lnTo>
                      <a:pt x="252" y="63"/>
                    </a:lnTo>
                    <a:lnTo>
                      <a:pt x="252" y="67"/>
                    </a:lnTo>
                    <a:lnTo>
                      <a:pt x="252" y="70"/>
                    </a:lnTo>
                    <a:lnTo>
                      <a:pt x="248" y="70"/>
                    </a:lnTo>
                    <a:lnTo>
                      <a:pt x="244" y="67"/>
                    </a:lnTo>
                    <a:lnTo>
                      <a:pt x="237" y="67"/>
                    </a:lnTo>
                    <a:lnTo>
                      <a:pt x="233" y="63"/>
                    </a:lnTo>
                    <a:lnTo>
                      <a:pt x="237" y="59"/>
                    </a:lnTo>
                    <a:lnTo>
                      <a:pt x="241" y="52"/>
                    </a:lnTo>
                    <a:lnTo>
                      <a:pt x="241" y="48"/>
                    </a:lnTo>
                    <a:lnTo>
                      <a:pt x="237" y="48"/>
                    </a:lnTo>
                    <a:lnTo>
                      <a:pt x="237" y="52"/>
                    </a:lnTo>
                    <a:lnTo>
                      <a:pt x="233" y="55"/>
                    </a:lnTo>
                    <a:lnTo>
                      <a:pt x="226" y="59"/>
                    </a:lnTo>
                    <a:lnTo>
                      <a:pt x="222" y="67"/>
                    </a:lnTo>
                    <a:lnTo>
                      <a:pt x="222" y="67"/>
                    </a:lnTo>
                    <a:lnTo>
                      <a:pt x="218" y="74"/>
                    </a:lnTo>
                    <a:lnTo>
                      <a:pt x="211" y="78"/>
                    </a:lnTo>
                    <a:lnTo>
                      <a:pt x="211" y="78"/>
                    </a:lnTo>
                    <a:lnTo>
                      <a:pt x="204" y="74"/>
                    </a:lnTo>
                    <a:lnTo>
                      <a:pt x="196" y="74"/>
                    </a:lnTo>
                    <a:lnTo>
                      <a:pt x="193" y="74"/>
                    </a:lnTo>
                    <a:lnTo>
                      <a:pt x="185" y="78"/>
                    </a:lnTo>
                    <a:lnTo>
                      <a:pt x="181" y="78"/>
                    </a:lnTo>
                    <a:lnTo>
                      <a:pt x="174" y="59"/>
                    </a:lnTo>
                    <a:lnTo>
                      <a:pt x="163" y="59"/>
                    </a:lnTo>
                    <a:lnTo>
                      <a:pt x="163" y="37"/>
                    </a:lnTo>
                    <a:lnTo>
                      <a:pt x="156" y="41"/>
                    </a:lnTo>
                    <a:lnTo>
                      <a:pt x="152" y="29"/>
                    </a:lnTo>
                    <a:lnTo>
                      <a:pt x="144" y="26"/>
                    </a:lnTo>
                    <a:lnTo>
                      <a:pt x="119" y="26"/>
                    </a:lnTo>
                    <a:lnTo>
                      <a:pt x="93" y="26"/>
                    </a:lnTo>
                    <a:lnTo>
                      <a:pt x="78" y="18"/>
                    </a:lnTo>
                    <a:lnTo>
                      <a:pt x="70" y="15"/>
                    </a:lnTo>
                    <a:lnTo>
                      <a:pt x="44" y="0"/>
                    </a:lnTo>
                    <a:lnTo>
                      <a:pt x="0" y="7"/>
                    </a:lnTo>
                    <a:lnTo>
                      <a:pt x="15" y="78"/>
                    </a:lnTo>
                    <a:lnTo>
                      <a:pt x="22" y="78"/>
                    </a:lnTo>
                    <a:lnTo>
                      <a:pt x="26" y="78"/>
                    </a:lnTo>
                    <a:lnTo>
                      <a:pt x="30" y="74"/>
                    </a:lnTo>
                    <a:lnTo>
                      <a:pt x="26" y="70"/>
                    </a:lnTo>
                    <a:lnTo>
                      <a:pt x="26" y="67"/>
                    </a:lnTo>
                    <a:lnTo>
                      <a:pt x="30" y="59"/>
                    </a:lnTo>
                    <a:lnTo>
                      <a:pt x="33" y="59"/>
                    </a:lnTo>
                    <a:lnTo>
                      <a:pt x="37" y="55"/>
                    </a:lnTo>
                    <a:lnTo>
                      <a:pt x="41" y="55"/>
                    </a:lnTo>
                    <a:lnTo>
                      <a:pt x="44" y="55"/>
                    </a:lnTo>
                    <a:lnTo>
                      <a:pt x="44" y="55"/>
                    </a:lnTo>
                    <a:lnTo>
                      <a:pt x="44" y="52"/>
                    </a:lnTo>
                    <a:lnTo>
                      <a:pt x="52" y="52"/>
                    </a:lnTo>
                    <a:lnTo>
                      <a:pt x="63" y="55"/>
                    </a:lnTo>
                    <a:lnTo>
                      <a:pt x="70" y="63"/>
                    </a:lnTo>
                    <a:lnTo>
                      <a:pt x="74" y="67"/>
                    </a:lnTo>
                    <a:lnTo>
                      <a:pt x="85" y="70"/>
                    </a:lnTo>
                    <a:lnTo>
                      <a:pt x="96" y="78"/>
                    </a:lnTo>
                    <a:lnTo>
                      <a:pt x="96" y="74"/>
                    </a:lnTo>
                    <a:lnTo>
                      <a:pt x="100" y="74"/>
                    </a:lnTo>
                    <a:lnTo>
                      <a:pt x="107" y="78"/>
                    </a:lnTo>
                    <a:lnTo>
                      <a:pt x="111" y="89"/>
                    </a:lnTo>
                    <a:lnTo>
                      <a:pt x="115" y="89"/>
                    </a:lnTo>
                    <a:lnTo>
                      <a:pt x="115" y="93"/>
                    </a:lnTo>
                    <a:lnTo>
                      <a:pt x="119" y="100"/>
                    </a:lnTo>
                    <a:lnTo>
                      <a:pt x="126" y="104"/>
                    </a:lnTo>
                    <a:lnTo>
                      <a:pt x="133" y="107"/>
                    </a:lnTo>
                    <a:lnTo>
                      <a:pt x="144" y="115"/>
                    </a:lnTo>
                    <a:lnTo>
                      <a:pt x="159" y="122"/>
                    </a:lnTo>
                    <a:lnTo>
                      <a:pt x="170" y="130"/>
                    </a:lnTo>
                    <a:lnTo>
                      <a:pt x="178" y="130"/>
                    </a:lnTo>
                    <a:lnTo>
                      <a:pt x="181" y="130"/>
                    </a:lnTo>
                    <a:lnTo>
                      <a:pt x="181" y="130"/>
                    </a:lnTo>
                    <a:lnTo>
                      <a:pt x="189" y="133"/>
                    </a:lnTo>
                    <a:lnTo>
                      <a:pt x="189" y="137"/>
                    </a:lnTo>
                    <a:lnTo>
                      <a:pt x="189" y="144"/>
                    </a:lnTo>
                    <a:lnTo>
                      <a:pt x="193" y="144"/>
                    </a:lnTo>
                    <a:lnTo>
                      <a:pt x="196" y="144"/>
                    </a:lnTo>
                    <a:lnTo>
                      <a:pt x="200" y="148"/>
                    </a:lnTo>
                    <a:lnTo>
                      <a:pt x="204" y="148"/>
                    </a:lnTo>
                    <a:lnTo>
                      <a:pt x="204" y="144"/>
                    </a:lnTo>
                    <a:lnTo>
                      <a:pt x="207" y="148"/>
                    </a:lnTo>
                    <a:lnTo>
                      <a:pt x="207" y="14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id="{BE574B58-5F9A-498D-ACFD-E445932D05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36477" y="2284334"/>
                <a:ext cx="304932" cy="171122"/>
              </a:xfrm>
              <a:custGeom>
                <a:avLst/>
                <a:gdLst>
                  <a:gd name="T0" fmla="*/ 237 w 237"/>
                  <a:gd name="T1" fmla="*/ 81 h 133"/>
                  <a:gd name="T2" fmla="*/ 226 w 237"/>
                  <a:gd name="T3" fmla="*/ 78 h 133"/>
                  <a:gd name="T4" fmla="*/ 192 w 237"/>
                  <a:gd name="T5" fmla="*/ 63 h 133"/>
                  <a:gd name="T6" fmla="*/ 167 w 237"/>
                  <a:gd name="T7" fmla="*/ 48 h 133"/>
                  <a:gd name="T8" fmla="*/ 159 w 237"/>
                  <a:gd name="T9" fmla="*/ 37 h 133"/>
                  <a:gd name="T10" fmla="*/ 144 w 237"/>
                  <a:gd name="T11" fmla="*/ 22 h 133"/>
                  <a:gd name="T12" fmla="*/ 122 w 237"/>
                  <a:gd name="T13" fmla="*/ 15 h 133"/>
                  <a:gd name="T14" fmla="*/ 100 w 237"/>
                  <a:gd name="T15" fmla="*/ 0 h 133"/>
                  <a:gd name="T16" fmla="*/ 92 w 237"/>
                  <a:gd name="T17" fmla="*/ 3 h 133"/>
                  <a:gd name="T18" fmla="*/ 81 w 237"/>
                  <a:gd name="T19" fmla="*/ 7 h 133"/>
                  <a:gd name="T20" fmla="*/ 74 w 237"/>
                  <a:gd name="T21" fmla="*/ 18 h 133"/>
                  <a:gd name="T22" fmla="*/ 70 w 237"/>
                  <a:gd name="T23" fmla="*/ 26 h 133"/>
                  <a:gd name="T24" fmla="*/ 41 w 237"/>
                  <a:gd name="T25" fmla="*/ 15 h 133"/>
                  <a:gd name="T26" fmla="*/ 11 w 237"/>
                  <a:gd name="T27" fmla="*/ 11 h 133"/>
                  <a:gd name="T28" fmla="*/ 4 w 237"/>
                  <a:gd name="T29" fmla="*/ 22 h 133"/>
                  <a:gd name="T30" fmla="*/ 7 w 237"/>
                  <a:gd name="T31" fmla="*/ 29 h 133"/>
                  <a:gd name="T32" fmla="*/ 11 w 237"/>
                  <a:gd name="T33" fmla="*/ 41 h 133"/>
                  <a:gd name="T34" fmla="*/ 11 w 237"/>
                  <a:gd name="T35" fmla="*/ 55 h 133"/>
                  <a:gd name="T36" fmla="*/ 15 w 237"/>
                  <a:gd name="T37" fmla="*/ 55 h 133"/>
                  <a:gd name="T38" fmla="*/ 26 w 237"/>
                  <a:gd name="T39" fmla="*/ 52 h 133"/>
                  <a:gd name="T40" fmla="*/ 26 w 237"/>
                  <a:gd name="T41" fmla="*/ 59 h 133"/>
                  <a:gd name="T42" fmla="*/ 30 w 237"/>
                  <a:gd name="T43" fmla="*/ 63 h 133"/>
                  <a:gd name="T44" fmla="*/ 22 w 237"/>
                  <a:gd name="T45" fmla="*/ 63 h 133"/>
                  <a:gd name="T46" fmla="*/ 22 w 237"/>
                  <a:gd name="T47" fmla="*/ 70 h 133"/>
                  <a:gd name="T48" fmla="*/ 26 w 237"/>
                  <a:gd name="T49" fmla="*/ 66 h 133"/>
                  <a:gd name="T50" fmla="*/ 33 w 237"/>
                  <a:gd name="T51" fmla="*/ 70 h 133"/>
                  <a:gd name="T52" fmla="*/ 33 w 237"/>
                  <a:gd name="T53" fmla="*/ 81 h 133"/>
                  <a:gd name="T54" fmla="*/ 41 w 237"/>
                  <a:gd name="T55" fmla="*/ 100 h 133"/>
                  <a:gd name="T56" fmla="*/ 52 w 237"/>
                  <a:gd name="T57" fmla="*/ 96 h 133"/>
                  <a:gd name="T58" fmla="*/ 63 w 237"/>
                  <a:gd name="T59" fmla="*/ 89 h 133"/>
                  <a:gd name="T60" fmla="*/ 78 w 237"/>
                  <a:gd name="T61" fmla="*/ 85 h 133"/>
                  <a:gd name="T62" fmla="*/ 89 w 237"/>
                  <a:gd name="T63" fmla="*/ 85 h 133"/>
                  <a:gd name="T64" fmla="*/ 107 w 237"/>
                  <a:gd name="T65" fmla="*/ 96 h 133"/>
                  <a:gd name="T66" fmla="*/ 122 w 237"/>
                  <a:gd name="T67" fmla="*/ 96 h 133"/>
                  <a:gd name="T68" fmla="*/ 126 w 237"/>
                  <a:gd name="T69" fmla="*/ 104 h 133"/>
                  <a:gd name="T70" fmla="*/ 144 w 237"/>
                  <a:gd name="T71" fmla="*/ 111 h 133"/>
                  <a:gd name="T72" fmla="*/ 155 w 237"/>
                  <a:gd name="T73" fmla="*/ 118 h 133"/>
                  <a:gd name="T74" fmla="*/ 155 w 237"/>
                  <a:gd name="T75" fmla="*/ 126 h 133"/>
                  <a:gd name="T76" fmla="*/ 163 w 237"/>
                  <a:gd name="T77" fmla="*/ 130 h 133"/>
                  <a:gd name="T78" fmla="*/ 170 w 237"/>
                  <a:gd name="T79" fmla="*/ 130 h 133"/>
                  <a:gd name="T80" fmla="*/ 178 w 237"/>
                  <a:gd name="T81" fmla="*/ 133 h 133"/>
                  <a:gd name="T82" fmla="*/ 185 w 237"/>
                  <a:gd name="T83" fmla="*/ 133 h 133"/>
                  <a:gd name="T84" fmla="*/ 192 w 237"/>
                  <a:gd name="T85" fmla="*/ 126 h 133"/>
                  <a:gd name="T86" fmla="*/ 204 w 237"/>
                  <a:gd name="T87" fmla="*/ 118 h 133"/>
                  <a:gd name="T88" fmla="*/ 207 w 237"/>
                  <a:gd name="T89" fmla="*/ 115 h 133"/>
                  <a:gd name="T90" fmla="*/ 211 w 237"/>
                  <a:gd name="T91" fmla="*/ 104 h 133"/>
                  <a:gd name="T92" fmla="*/ 211 w 237"/>
                  <a:gd name="T93" fmla="*/ 100 h 133"/>
                  <a:gd name="T94" fmla="*/ 218 w 237"/>
                  <a:gd name="T95" fmla="*/ 96 h 133"/>
                  <a:gd name="T96" fmla="*/ 229 w 237"/>
                  <a:gd name="T97" fmla="*/ 92 h 133"/>
                  <a:gd name="T98" fmla="*/ 237 w 237"/>
                  <a:gd name="T99" fmla="*/ 92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37" h="133">
                    <a:moveTo>
                      <a:pt x="237" y="92"/>
                    </a:moveTo>
                    <a:lnTo>
                      <a:pt x="237" y="85"/>
                    </a:lnTo>
                    <a:lnTo>
                      <a:pt x="237" y="81"/>
                    </a:lnTo>
                    <a:lnTo>
                      <a:pt x="229" y="78"/>
                    </a:lnTo>
                    <a:lnTo>
                      <a:pt x="229" y="78"/>
                    </a:lnTo>
                    <a:lnTo>
                      <a:pt x="226" y="78"/>
                    </a:lnTo>
                    <a:lnTo>
                      <a:pt x="218" y="78"/>
                    </a:lnTo>
                    <a:lnTo>
                      <a:pt x="207" y="70"/>
                    </a:lnTo>
                    <a:lnTo>
                      <a:pt x="192" y="63"/>
                    </a:lnTo>
                    <a:lnTo>
                      <a:pt x="181" y="55"/>
                    </a:lnTo>
                    <a:lnTo>
                      <a:pt x="174" y="52"/>
                    </a:lnTo>
                    <a:lnTo>
                      <a:pt x="167" y="48"/>
                    </a:lnTo>
                    <a:lnTo>
                      <a:pt x="163" y="41"/>
                    </a:lnTo>
                    <a:lnTo>
                      <a:pt x="163" y="37"/>
                    </a:lnTo>
                    <a:lnTo>
                      <a:pt x="159" y="37"/>
                    </a:lnTo>
                    <a:lnTo>
                      <a:pt x="155" y="26"/>
                    </a:lnTo>
                    <a:lnTo>
                      <a:pt x="148" y="22"/>
                    </a:lnTo>
                    <a:lnTo>
                      <a:pt x="144" y="22"/>
                    </a:lnTo>
                    <a:lnTo>
                      <a:pt x="144" y="26"/>
                    </a:lnTo>
                    <a:lnTo>
                      <a:pt x="133" y="18"/>
                    </a:lnTo>
                    <a:lnTo>
                      <a:pt x="122" y="15"/>
                    </a:lnTo>
                    <a:lnTo>
                      <a:pt x="118" y="11"/>
                    </a:lnTo>
                    <a:lnTo>
                      <a:pt x="111" y="3"/>
                    </a:lnTo>
                    <a:lnTo>
                      <a:pt x="100" y="0"/>
                    </a:lnTo>
                    <a:lnTo>
                      <a:pt x="92" y="0"/>
                    </a:lnTo>
                    <a:lnTo>
                      <a:pt x="92" y="3"/>
                    </a:lnTo>
                    <a:lnTo>
                      <a:pt x="92" y="3"/>
                    </a:lnTo>
                    <a:lnTo>
                      <a:pt x="89" y="3"/>
                    </a:lnTo>
                    <a:lnTo>
                      <a:pt x="85" y="3"/>
                    </a:lnTo>
                    <a:lnTo>
                      <a:pt x="81" y="7"/>
                    </a:lnTo>
                    <a:lnTo>
                      <a:pt x="78" y="7"/>
                    </a:lnTo>
                    <a:lnTo>
                      <a:pt x="74" y="15"/>
                    </a:lnTo>
                    <a:lnTo>
                      <a:pt x="74" y="18"/>
                    </a:lnTo>
                    <a:lnTo>
                      <a:pt x="78" y="22"/>
                    </a:lnTo>
                    <a:lnTo>
                      <a:pt x="74" y="26"/>
                    </a:lnTo>
                    <a:lnTo>
                      <a:pt x="70" y="26"/>
                    </a:lnTo>
                    <a:lnTo>
                      <a:pt x="59" y="26"/>
                    </a:lnTo>
                    <a:lnTo>
                      <a:pt x="52" y="26"/>
                    </a:lnTo>
                    <a:lnTo>
                      <a:pt x="41" y="15"/>
                    </a:lnTo>
                    <a:lnTo>
                      <a:pt x="30" y="11"/>
                    </a:lnTo>
                    <a:lnTo>
                      <a:pt x="18" y="7"/>
                    </a:lnTo>
                    <a:lnTo>
                      <a:pt x="11" y="11"/>
                    </a:lnTo>
                    <a:lnTo>
                      <a:pt x="0" y="18"/>
                    </a:lnTo>
                    <a:lnTo>
                      <a:pt x="0" y="22"/>
                    </a:lnTo>
                    <a:lnTo>
                      <a:pt x="4" y="22"/>
                    </a:lnTo>
                    <a:lnTo>
                      <a:pt x="4" y="26"/>
                    </a:lnTo>
                    <a:lnTo>
                      <a:pt x="7" y="26"/>
                    </a:lnTo>
                    <a:lnTo>
                      <a:pt x="7" y="29"/>
                    </a:lnTo>
                    <a:lnTo>
                      <a:pt x="11" y="33"/>
                    </a:lnTo>
                    <a:lnTo>
                      <a:pt x="11" y="41"/>
                    </a:lnTo>
                    <a:lnTo>
                      <a:pt x="11" y="41"/>
                    </a:lnTo>
                    <a:lnTo>
                      <a:pt x="11" y="48"/>
                    </a:lnTo>
                    <a:lnTo>
                      <a:pt x="11" y="52"/>
                    </a:lnTo>
                    <a:lnTo>
                      <a:pt x="11" y="55"/>
                    </a:lnTo>
                    <a:lnTo>
                      <a:pt x="18" y="59"/>
                    </a:lnTo>
                    <a:lnTo>
                      <a:pt x="18" y="55"/>
                    </a:lnTo>
                    <a:lnTo>
                      <a:pt x="15" y="55"/>
                    </a:lnTo>
                    <a:lnTo>
                      <a:pt x="18" y="55"/>
                    </a:lnTo>
                    <a:lnTo>
                      <a:pt x="22" y="55"/>
                    </a:lnTo>
                    <a:lnTo>
                      <a:pt x="26" y="52"/>
                    </a:lnTo>
                    <a:lnTo>
                      <a:pt x="26" y="55"/>
                    </a:lnTo>
                    <a:lnTo>
                      <a:pt x="26" y="59"/>
                    </a:lnTo>
                    <a:lnTo>
                      <a:pt x="26" y="59"/>
                    </a:lnTo>
                    <a:lnTo>
                      <a:pt x="30" y="59"/>
                    </a:lnTo>
                    <a:lnTo>
                      <a:pt x="30" y="63"/>
                    </a:lnTo>
                    <a:lnTo>
                      <a:pt x="30" y="63"/>
                    </a:lnTo>
                    <a:lnTo>
                      <a:pt x="26" y="63"/>
                    </a:lnTo>
                    <a:lnTo>
                      <a:pt x="26" y="63"/>
                    </a:lnTo>
                    <a:lnTo>
                      <a:pt x="22" y="63"/>
                    </a:lnTo>
                    <a:lnTo>
                      <a:pt x="18" y="63"/>
                    </a:lnTo>
                    <a:lnTo>
                      <a:pt x="18" y="66"/>
                    </a:lnTo>
                    <a:lnTo>
                      <a:pt x="22" y="70"/>
                    </a:lnTo>
                    <a:lnTo>
                      <a:pt x="22" y="66"/>
                    </a:lnTo>
                    <a:lnTo>
                      <a:pt x="22" y="66"/>
                    </a:lnTo>
                    <a:lnTo>
                      <a:pt x="26" y="66"/>
                    </a:lnTo>
                    <a:lnTo>
                      <a:pt x="26" y="66"/>
                    </a:lnTo>
                    <a:lnTo>
                      <a:pt x="30" y="70"/>
                    </a:lnTo>
                    <a:lnTo>
                      <a:pt x="33" y="70"/>
                    </a:lnTo>
                    <a:lnTo>
                      <a:pt x="33" y="74"/>
                    </a:lnTo>
                    <a:lnTo>
                      <a:pt x="33" y="78"/>
                    </a:lnTo>
                    <a:lnTo>
                      <a:pt x="33" y="81"/>
                    </a:lnTo>
                    <a:lnTo>
                      <a:pt x="33" y="89"/>
                    </a:lnTo>
                    <a:lnTo>
                      <a:pt x="37" y="92"/>
                    </a:lnTo>
                    <a:lnTo>
                      <a:pt x="41" y="100"/>
                    </a:lnTo>
                    <a:lnTo>
                      <a:pt x="44" y="100"/>
                    </a:lnTo>
                    <a:lnTo>
                      <a:pt x="52" y="100"/>
                    </a:lnTo>
                    <a:lnTo>
                      <a:pt x="52" y="96"/>
                    </a:lnTo>
                    <a:lnTo>
                      <a:pt x="55" y="92"/>
                    </a:lnTo>
                    <a:lnTo>
                      <a:pt x="55" y="92"/>
                    </a:lnTo>
                    <a:lnTo>
                      <a:pt x="63" y="89"/>
                    </a:lnTo>
                    <a:lnTo>
                      <a:pt x="70" y="85"/>
                    </a:lnTo>
                    <a:lnTo>
                      <a:pt x="78" y="89"/>
                    </a:lnTo>
                    <a:lnTo>
                      <a:pt x="78" y="85"/>
                    </a:lnTo>
                    <a:lnTo>
                      <a:pt x="81" y="81"/>
                    </a:lnTo>
                    <a:lnTo>
                      <a:pt x="85" y="85"/>
                    </a:lnTo>
                    <a:lnTo>
                      <a:pt x="89" y="85"/>
                    </a:lnTo>
                    <a:lnTo>
                      <a:pt x="92" y="89"/>
                    </a:lnTo>
                    <a:lnTo>
                      <a:pt x="100" y="89"/>
                    </a:lnTo>
                    <a:lnTo>
                      <a:pt x="107" y="96"/>
                    </a:lnTo>
                    <a:lnTo>
                      <a:pt x="111" y="96"/>
                    </a:lnTo>
                    <a:lnTo>
                      <a:pt x="115" y="92"/>
                    </a:lnTo>
                    <a:lnTo>
                      <a:pt x="122" y="96"/>
                    </a:lnTo>
                    <a:lnTo>
                      <a:pt x="126" y="96"/>
                    </a:lnTo>
                    <a:lnTo>
                      <a:pt x="126" y="100"/>
                    </a:lnTo>
                    <a:lnTo>
                      <a:pt x="126" y="104"/>
                    </a:lnTo>
                    <a:lnTo>
                      <a:pt x="129" y="100"/>
                    </a:lnTo>
                    <a:lnTo>
                      <a:pt x="137" y="104"/>
                    </a:lnTo>
                    <a:lnTo>
                      <a:pt x="144" y="111"/>
                    </a:lnTo>
                    <a:lnTo>
                      <a:pt x="152" y="111"/>
                    </a:lnTo>
                    <a:lnTo>
                      <a:pt x="155" y="115"/>
                    </a:lnTo>
                    <a:lnTo>
                      <a:pt x="155" y="118"/>
                    </a:lnTo>
                    <a:lnTo>
                      <a:pt x="155" y="118"/>
                    </a:lnTo>
                    <a:lnTo>
                      <a:pt x="155" y="122"/>
                    </a:lnTo>
                    <a:lnTo>
                      <a:pt x="155" y="126"/>
                    </a:lnTo>
                    <a:lnTo>
                      <a:pt x="159" y="126"/>
                    </a:lnTo>
                    <a:lnTo>
                      <a:pt x="159" y="126"/>
                    </a:lnTo>
                    <a:lnTo>
                      <a:pt x="163" y="130"/>
                    </a:lnTo>
                    <a:lnTo>
                      <a:pt x="167" y="130"/>
                    </a:lnTo>
                    <a:lnTo>
                      <a:pt x="170" y="130"/>
                    </a:lnTo>
                    <a:lnTo>
                      <a:pt x="170" y="130"/>
                    </a:lnTo>
                    <a:lnTo>
                      <a:pt x="174" y="130"/>
                    </a:lnTo>
                    <a:lnTo>
                      <a:pt x="178" y="130"/>
                    </a:lnTo>
                    <a:lnTo>
                      <a:pt x="178" y="133"/>
                    </a:lnTo>
                    <a:lnTo>
                      <a:pt x="181" y="133"/>
                    </a:lnTo>
                    <a:lnTo>
                      <a:pt x="181" y="133"/>
                    </a:lnTo>
                    <a:lnTo>
                      <a:pt x="185" y="133"/>
                    </a:lnTo>
                    <a:lnTo>
                      <a:pt x="189" y="130"/>
                    </a:lnTo>
                    <a:lnTo>
                      <a:pt x="189" y="126"/>
                    </a:lnTo>
                    <a:lnTo>
                      <a:pt x="192" y="126"/>
                    </a:lnTo>
                    <a:lnTo>
                      <a:pt x="189" y="122"/>
                    </a:lnTo>
                    <a:lnTo>
                      <a:pt x="196" y="122"/>
                    </a:lnTo>
                    <a:lnTo>
                      <a:pt x="204" y="118"/>
                    </a:lnTo>
                    <a:lnTo>
                      <a:pt x="204" y="118"/>
                    </a:lnTo>
                    <a:lnTo>
                      <a:pt x="204" y="115"/>
                    </a:lnTo>
                    <a:lnTo>
                      <a:pt x="207" y="115"/>
                    </a:lnTo>
                    <a:lnTo>
                      <a:pt x="207" y="111"/>
                    </a:lnTo>
                    <a:lnTo>
                      <a:pt x="207" y="107"/>
                    </a:lnTo>
                    <a:lnTo>
                      <a:pt x="211" y="104"/>
                    </a:lnTo>
                    <a:lnTo>
                      <a:pt x="211" y="100"/>
                    </a:lnTo>
                    <a:lnTo>
                      <a:pt x="211" y="100"/>
                    </a:lnTo>
                    <a:lnTo>
                      <a:pt x="211" y="100"/>
                    </a:lnTo>
                    <a:lnTo>
                      <a:pt x="211" y="96"/>
                    </a:lnTo>
                    <a:lnTo>
                      <a:pt x="215" y="96"/>
                    </a:lnTo>
                    <a:lnTo>
                      <a:pt x="218" y="96"/>
                    </a:lnTo>
                    <a:lnTo>
                      <a:pt x="218" y="96"/>
                    </a:lnTo>
                    <a:lnTo>
                      <a:pt x="226" y="92"/>
                    </a:lnTo>
                    <a:lnTo>
                      <a:pt x="229" y="92"/>
                    </a:lnTo>
                    <a:lnTo>
                      <a:pt x="233" y="92"/>
                    </a:lnTo>
                    <a:lnTo>
                      <a:pt x="237" y="92"/>
                    </a:lnTo>
                    <a:lnTo>
                      <a:pt x="237" y="92"/>
                    </a:lnTo>
                    <a:lnTo>
                      <a:pt x="237" y="9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1" name="Freeform 19">
                <a:extLst>
                  <a:ext uri="{FF2B5EF4-FFF2-40B4-BE49-F238E27FC236}">
                    <a16:creationId xmlns:a16="http://schemas.microsoft.com/office/drawing/2014/main" id="{CF003E32-C765-4363-B7C9-199A1655B3B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69785" y="2784834"/>
                <a:ext cx="209721" cy="286919"/>
              </a:xfrm>
              <a:custGeom>
                <a:avLst/>
                <a:gdLst>
                  <a:gd name="T0" fmla="*/ 17 w 44"/>
                  <a:gd name="T1" fmla="*/ 0 h 60"/>
                  <a:gd name="T2" fmla="*/ 23 w 44"/>
                  <a:gd name="T3" fmla="*/ 23 h 60"/>
                  <a:gd name="T4" fmla="*/ 28 w 44"/>
                  <a:gd name="T5" fmla="*/ 24 h 60"/>
                  <a:gd name="T6" fmla="*/ 31 w 44"/>
                  <a:gd name="T7" fmla="*/ 28 h 60"/>
                  <a:gd name="T8" fmla="*/ 30 w 44"/>
                  <a:gd name="T9" fmla="*/ 29 h 60"/>
                  <a:gd name="T10" fmla="*/ 24 w 44"/>
                  <a:gd name="T11" fmla="*/ 24 h 60"/>
                  <a:gd name="T12" fmla="*/ 19 w 44"/>
                  <a:gd name="T13" fmla="*/ 26 h 60"/>
                  <a:gd name="T14" fmla="*/ 16 w 44"/>
                  <a:gd name="T15" fmla="*/ 22 h 60"/>
                  <a:gd name="T16" fmla="*/ 13 w 44"/>
                  <a:gd name="T17" fmla="*/ 20 h 60"/>
                  <a:gd name="T18" fmla="*/ 12 w 44"/>
                  <a:gd name="T19" fmla="*/ 14 h 60"/>
                  <a:gd name="T20" fmla="*/ 17 w 44"/>
                  <a:gd name="T21" fmla="*/ 4 h 60"/>
                  <a:gd name="T22" fmla="*/ 20 w 44"/>
                  <a:gd name="T23" fmla="*/ 7 h 60"/>
                  <a:gd name="T24" fmla="*/ 21 w 44"/>
                  <a:gd name="T25" fmla="*/ 14 h 60"/>
                  <a:gd name="T26" fmla="*/ 21 w 44"/>
                  <a:gd name="T27" fmla="*/ 22 h 60"/>
                  <a:gd name="T28" fmla="*/ 22 w 44"/>
                  <a:gd name="T29" fmla="*/ 19 h 60"/>
                  <a:gd name="T30" fmla="*/ 15 w 44"/>
                  <a:gd name="T31" fmla="*/ 26 h 60"/>
                  <a:gd name="T32" fmla="*/ 20 w 44"/>
                  <a:gd name="T33" fmla="*/ 30 h 60"/>
                  <a:gd name="T34" fmla="*/ 31 w 44"/>
                  <a:gd name="T35" fmla="*/ 24 h 60"/>
                  <a:gd name="T36" fmla="*/ 22 w 44"/>
                  <a:gd name="T37" fmla="*/ 27 h 60"/>
                  <a:gd name="T38" fmla="*/ 23 w 44"/>
                  <a:gd name="T39" fmla="*/ 31 h 60"/>
                  <a:gd name="T40" fmla="*/ 27 w 44"/>
                  <a:gd name="T41" fmla="*/ 27 h 60"/>
                  <a:gd name="T42" fmla="*/ 29 w 44"/>
                  <a:gd name="T43" fmla="*/ 30 h 60"/>
                  <a:gd name="T44" fmla="*/ 29 w 44"/>
                  <a:gd name="T45" fmla="*/ 30 h 60"/>
                  <a:gd name="T46" fmla="*/ 23 w 44"/>
                  <a:gd name="T47" fmla="*/ 39 h 60"/>
                  <a:gd name="T48" fmla="*/ 24 w 44"/>
                  <a:gd name="T49" fmla="*/ 34 h 60"/>
                  <a:gd name="T50" fmla="*/ 27 w 44"/>
                  <a:gd name="T51" fmla="*/ 36 h 60"/>
                  <a:gd name="T52" fmla="*/ 26 w 44"/>
                  <a:gd name="T53" fmla="*/ 39 h 60"/>
                  <a:gd name="T54" fmla="*/ 32 w 44"/>
                  <a:gd name="T55" fmla="*/ 39 h 60"/>
                  <a:gd name="T56" fmla="*/ 29 w 44"/>
                  <a:gd name="T57" fmla="*/ 43 h 60"/>
                  <a:gd name="T58" fmla="*/ 27 w 44"/>
                  <a:gd name="T59" fmla="*/ 39 h 60"/>
                  <a:gd name="T60" fmla="*/ 29 w 44"/>
                  <a:gd name="T61" fmla="*/ 44 h 60"/>
                  <a:gd name="T62" fmla="*/ 34 w 44"/>
                  <a:gd name="T63" fmla="*/ 40 h 60"/>
                  <a:gd name="T64" fmla="*/ 38 w 44"/>
                  <a:gd name="T65" fmla="*/ 41 h 60"/>
                  <a:gd name="T66" fmla="*/ 34 w 44"/>
                  <a:gd name="T67" fmla="*/ 35 h 60"/>
                  <a:gd name="T68" fmla="*/ 39 w 44"/>
                  <a:gd name="T69" fmla="*/ 36 h 60"/>
                  <a:gd name="T70" fmla="*/ 36 w 44"/>
                  <a:gd name="T71" fmla="*/ 30 h 60"/>
                  <a:gd name="T72" fmla="*/ 36 w 44"/>
                  <a:gd name="T73" fmla="*/ 34 h 60"/>
                  <a:gd name="T74" fmla="*/ 33 w 44"/>
                  <a:gd name="T75" fmla="*/ 36 h 60"/>
                  <a:gd name="T76" fmla="*/ 38 w 44"/>
                  <a:gd name="T77" fmla="*/ 40 h 60"/>
                  <a:gd name="T78" fmla="*/ 40 w 44"/>
                  <a:gd name="T79" fmla="*/ 37 h 60"/>
                  <a:gd name="T80" fmla="*/ 39 w 44"/>
                  <a:gd name="T81" fmla="*/ 39 h 60"/>
                  <a:gd name="T82" fmla="*/ 41 w 44"/>
                  <a:gd name="T83" fmla="*/ 42 h 60"/>
                  <a:gd name="T84" fmla="*/ 24 w 44"/>
                  <a:gd name="T85" fmla="*/ 51 h 60"/>
                  <a:gd name="T86" fmla="*/ 30 w 44"/>
                  <a:gd name="T87" fmla="*/ 46 h 60"/>
                  <a:gd name="T88" fmla="*/ 36 w 44"/>
                  <a:gd name="T89" fmla="*/ 47 h 60"/>
                  <a:gd name="T90" fmla="*/ 38 w 44"/>
                  <a:gd name="T91" fmla="*/ 42 h 60"/>
                  <a:gd name="T92" fmla="*/ 42 w 44"/>
                  <a:gd name="T93" fmla="*/ 47 h 60"/>
                  <a:gd name="T94" fmla="*/ 44 w 44"/>
                  <a:gd name="T95" fmla="*/ 54 h 60"/>
                  <a:gd name="T96" fmla="*/ 42 w 44"/>
                  <a:gd name="T97" fmla="*/ 55 h 60"/>
                  <a:gd name="T98" fmla="*/ 39 w 44"/>
                  <a:gd name="T99" fmla="*/ 59 h 60"/>
                  <a:gd name="T100" fmla="*/ 34 w 44"/>
                  <a:gd name="T101" fmla="*/ 58 h 60"/>
                  <a:gd name="T102" fmla="*/ 33 w 44"/>
                  <a:gd name="T103" fmla="*/ 53 h 60"/>
                  <a:gd name="T104" fmla="*/ 29 w 44"/>
                  <a:gd name="T105" fmla="*/ 52 h 60"/>
                  <a:gd name="T106" fmla="*/ 26 w 44"/>
                  <a:gd name="T107" fmla="*/ 51 h 60"/>
                  <a:gd name="T108" fmla="*/ 24 w 44"/>
                  <a:gd name="T109" fmla="*/ 55 h 60"/>
                  <a:gd name="T110" fmla="*/ 14 w 44"/>
                  <a:gd name="T111" fmla="*/ 32 h 60"/>
                  <a:gd name="T112" fmla="*/ 12 w 44"/>
                  <a:gd name="T113" fmla="*/ 33 h 60"/>
                  <a:gd name="T114" fmla="*/ 3 w 44"/>
                  <a:gd name="T115" fmla="*/ 47 h 60"/>
                  <a:gd name="T116" fmla="*/ 10 w 44"/>
                  <a:gd name="T117" fmla="*/ 41 h 60"/>
                  <a:gd name="T118" fmla="*/ 10 w 44"/>
                  <a:gd name="T119" fmla="*/ 38 h 60"/>
                  <a:gd name="T120" fmla="*/ 4 w 44"/>
                  <a:gd name="T121" fmla="*/ 44 h 60"/>
                  <a:gd name="T122" fmla="*/ 2 w 44"/>
                  <a:gd name="T123" fmla="*/ 4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4" h="60">
                    <a:moveTo>
                      <a:pt x="16" y="2"/>
                    </a:moveTo>
                    <a:cubicBezTo>
                      <a:pt x="17" y="2"/>
                      <a:pt x="17" y="2"/>
                      <a:pt x="17" y="2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6" y="2"/>
                      <a:pt x="16" y="2"/>
                      <a:pt x="16" y="2"/>
                    </a:cubicBezTo>
                    <a:close/>
                    <a:moveTo>
                      <a:pt x="16" y="1"/>
                    </a:moveTo>
                    <a:cubicBezTo>
                      <a:pt x="16" y="1"/>
                      <a:pt x="16" y="1"/>
                      <a:pt x="16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6" y="1"/>
                      <a:pt x="16" y="1"/>
                      <a:pt x="16" y="1"/>
                    </a:cubicBezTo>
                    <a:close/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lose/>
                    <a:moveTo>
                      <a:pt x="19" y="2"/>
                    </a:moveTo>
                    <a:cubicBezTo>
                      <a:pt x="19" y="2"/>
                      <a:pt x="19" y="2"/>
                      <a:pt x="19" y="2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19" y="2"/>
                      <a:pt x="19" y="2"/>
                    </a:cubicBezTo>
                    <a:close/>
                    <a:moveTo>
                      <a:pt x="20" y="22"/>
                    </a:moveTo>
                    <a:cubicBezTo>
                      <a:pt x="20" y="22"/>
                      <a:pt x="20" y="22"/>
                      <a:pt x="20" y="22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8" y="23"/>
                      <a:pt x="28" y="23"/>
                      <a:pt x="28" y="23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1" y="30"/>
                      <a:pt x="31" y="30"/>
                      <a:pt x="31" y="30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25" y="27"/>
                      <a:pt x="25" y="27"/>
                      <a:pt x="25" y="27"/>
                    </a:cubicBezTo>
                    <a:cubicBezTo>
                      <a:pt x="25" y="27"/>
                      <a:pt x="25" y="27"/>
                      <a:pt x="25" y="27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0" y="22"/>
                      <a:pt x="20" y="22"/>
                      <a:pt x="20" y="22"/>
                    </a:cubicBezTo>
                    <a:close/>
                    <a:moveTo>
                      <a:pt x="21" y="22"/>
                    </a:moveTo>
                    <a:cubicBezTo>
                      <a:pt x="21" y="23"/>
                      <a:pt x="21" y="23"/>
                      <a:pt x="21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1" y="22"/>
                      <a:pt x="21" y="22"/>
                      <a:pt x="21" y="22"/>
                    </a:cubicBezTo>
                    <a:close/>
                    <a:moveTo>
                      <a:pt x="21" y="19"/>
                    </a:move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1" y="19"/>
                      <a:pt x="21" y="19"/>
                      <a:pt x="21" y="19"/>
                    </a:cubicBezTo>
                    <a:close/>
                    <a:moveTo>
                      <a:pt x="13" y="24"/>
                    </a:moveTo>
                    <a:cubicBezTo>
                      <a:pt x="13" y="25"/>
                      <a:pt x="13" y="25"/>
                      <a:pt x="13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4"/>
                      <a:pt x="13" y="24"/>
                      <a:pt x="13" y="24"/>
                    </a:cubicBezTo>
                    <a:close/>
                    <a:moveTo>
                      <a:pt x="14" y="26"/>
                    </a:moveTo>
                    <a:cubicBezTo>
                      <a:pt x="14" y="26"/>
                      <a:pt x="14" y="26"/>
                      <a:pt x="14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29"/>
                      <a:pt x="20" y="29"/>
                      <a:pt x="20" y="29"/>
                    </a:cubicBezTo>
                    <a:cubicBezTo>
                      <a:pt x="20" y="29"/>
                      <a:pt x="20" y="29"/>
                      <a:pt x="20" y="29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4" y="26"/>
                      <a:pt x="14" y="26"/>
                      <a:pt x="14" y="26"/>
                    </a:cubicBezTo>
                    <a:close/>
                    <a:moveTo>
                      <a:pt x="32" y="23"/>
                    </a:moveTo>
                    <a:cubicBezTo>
                      <a:pt x="31" y="24"/>
                      <a:pt x="31" y="24"/>
                      <a:pt x="31" y="24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1" y="26"/>
                      <a:pt x="31" y="26"/>
                      <a:pt x="31" y="26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32" y="23"/>
                      <a:pt x="32" y="23"/>
                      <a:pt x="32" y="23"/>
                    </a:cubicBezTo>
                    <a:close/>
                    <a:moveTo>
                      <a:pt x="21" y="26"/>
                    </a:moveTo>
                    <a:cubicBezTo>
                      <a:pt x="22" y="27"/>
                      <a:pt x="22" y="27"/>
                      <a:pt x="22" y="27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1" y="26"/>
                      <a:pt x="21" y="26"/>
                      <a:pt x="21" y="26"/>
                    </a:cubicBezTo>
                    <a:close/>
                    <a:moveTo>
                      <a:pt x="23" y="30"/>
                    </a:moveTo>
                    <a:cubicBezTo>
                      <a:pt x="22" y="30"/>
                      <a:pt x="22" y="30"/>
                      <a:pt x="22" y="30"/>
                    </a:cubicBezTo>
                    <a:cubicBezTo>
                      <a:pt x="22" y="31"/>
                      <a:pt x="22" y="31"/>
                      <a:pt x="22" y="31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3" y="31"/>
                      <a:pt x="23" y="31"/>
                      <a:pt x="23" y="31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3" y="29"/>
                      <a:pt x="23" y="29"/>
                      <a:pt x="23" y="29"/>
                    </a:cubicBezTo>
                    <a:cubicBezTo>
                      <a:pt x="23" y="30"/>
                      <a:pt x="23" y="30"/>
                      <a:pt x="23" y="30"/>
                    </a:cubicBezTo>
                    <a:close/>
                    <a:moveTo>
                      <a:pt x="25" y="30"/>
                    </a:moveTo>
                    <a:cubicBezTo>
                      <a:pt x="24" y="30"/>
                      <a:pt x="24" y="30"/>
                      <a:pt x="24" y="30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5" y="30"/>
                      <a:pt x="25" y="30"/>
                      <a:pt x="25" y="30"/>
                    </a:cubicBezTo>
                    <a:close/>
                    <a:moveTo>
                      <a:pt x="28" y="28"/>
                    </a:moveTo>
                    <a:cubicBezTo>
                      <a:pt x="27" y="27"/>
                      <a:pt x="27" y="27"/>
                      <a:pt x="27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8" y="29"/>
                      <a:pt x="28" y="29"/>
                      <a:pt x="28" y="29"/>
                    </a:cubicBezTo>
                    <a:cubicBezTo>
                      <a:pt x="28" y="29"/>
                      <a:pt x="28" y="29"/>
                      <a:pt x="28" y="29"/>
                    </a:cubicBezTo>
                    <a:cubicBezTo>
                      <a:pt x="28" y="28"/>
                      <a:pt x="28" y="28"/>
                      <a:pt x="28" y="28"/>
                    </a:cubicBezTo>
                    <a:close/>
                    <a:moveTo>
                      <a:pt x="29" y="30"/>
                    </a:moveTo>
                    <a:cubicBezTo>
                      <a:pt x="30" y="30"/>
                      <a:pt x="30" y="30"/>
                      <a:pt x="30" y="30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31" y="31"/>
                      <a:pt x="31" y="31"/>
                      <a:pt x="31" y="31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29" y="30"/>
                      <a:pt x="29" y="30"/>
                      <a:pt x="29" y="30"/>
                    </a:cubicBezTo>
                    <a:close/>
                    <a:moveTo>
                      <a:pt x="28" y="33"/>
                    </a:moveTo>
                    <a:cubicBezTo>
                      <a:pt x="29" y="32"/>
                      <a:pt x="29" y="32"/>
                      <a:pt x="29" y="32"/>
                    </a:cubicBezTo>
                    <a:cubicBezTo>
                      <a:pt x="29" y="31"/>
                      <a:pt x="29" y="31"/>
                      <a:pt x="29" y="31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29" y="31"/>
                      <a:pt x="29" y="31"/>
                      <a:pt x="29" y="31"/>
                    </a:cubicBezTo>
                    <a:cubicBezTo>
                      <a:pt x="29" y="30"/>
                      <a:pt x="29" y="30"/>
                      <a:pt x="29" y="30"/>
                    </a:cubicBezTo>
                    <a:cubicBezTo>
                      <a:pt x="28" y="30"/>
                      <a:pt x="28" y="30"/>
                      <a:pt x="28" y="30"/>
                    </a:cubicBezTo>
                    <a:cubicBezTo>
                      <a:pt x="28" y="30"/>
                      <a:pt x="28" y="30"/>
                      <a:pt x="28" y="30"/>
                    </a:cubicBezTo>
                    <a:cubicBezTo>
                      <a:pt x="28" y="30"/>
                      <a:pt x="28" y="30"/>
                      <a:pt x="28" y="30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8" y="32"/>
                      <a:pt x="28" y="32"/>
                      <a:pt x="28" y="32"/>
                    </a:cubicBezTo>
                    <a:cubicBezTo>
                      <a:pt x="28" y="32"/>
                      <a:pt x="28" y="32"/>
                      <a:pt x="28" y="32"/>
                    </a:cubicBezTo>
                    <a:cubicBezTo>
                      <a:pt x="28" y="33"/>
                      <a:pt x="28" y="33"/>
                      <a:pt x="28" y="33"/>
                    </a:cubicBezTo>
                    <a:close/>
                    <a:moveTo>
                      <a:pt x="24" y="38"/>
                    </a:move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7" y="35"/>
                      <a:pt x="27" y="35"/>
                      <a:pt x="27" y="35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27" y="36"/>
                      <a:pt x="27" y="36"/>
                      <a:pt x="27" y="36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38"/>
                      <a:pt x="26" y="38"/>
                      <a:pt x="26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4" y="38"/>
                      <a:pt x="24" y="38"/>
                      <a:pt x="24" y="38"/>
                    </a:cubicBezTo>
                    <a:close/>
                    <a:moveTo>
                      <a:pt x="26" y="38"/>
                    </a:moveTo>
                    <a:cubicBezTo>
                      <a:pt x="25" y="38"/>
                      <a:pt x="25" y="38"/>
                      <a:pt x="25" y="38"/>
                    </a:cubicBezTo>
                    <a:cubicBezTo>
                      <a:pt x="25" y="39"/>
                      <a:pt x="25" y="39"/>
                      <a:pt x="25" y="39"/>
                    </a:cubicBezTo>
                    <a:cubicBezTo>
                      <a:pt x="25" y="39"/>
                      <a:pt x="25" y="39"/>
                      <a:pt x="25" y="39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6" y="38"/>
                      <a:pt x="26" y="38"/>
                      <a:pt x="26" y="38"/>
                    </a:cubicBezTo>
                    <a:cubicBezTo>
                      <a:pt x="26" y="38"/>
                      <a:pt x="26" y="38"/>
                      <a:pt x="26" y="38"/>
                    </a:cubicBezTo>
                    <a:close/>
                    <a:moveTo>
                      <a:pt x="33" y="38"/>
                    </a:moveTo>
                    <a:cubicBezTo>
                      <a:pt x="33" y="38"/>
                      <a:pt x="33" y="38"/>
                      <a:pt x="33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3" y="38"/>
                      <a:pt x="33" y="38"/>
                      <a:pt x="33" y="38"/>
                    </a:cubicBezTo>
                    <a:close/>
                    <a:moveTo>
                      <a:pt x="29" y="43"/>
                    </a:moveTo>
                    <a:cubicBezTo>
                      <a:pt x="30" y="42"/>
                      <a:pt x="30" y="42"/>
                      <a:pt x="30" y="42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1" y="36"/>
                      <a:pt x="31" y="36"/>
                      <a:pt x="31" y="36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3"/>
                      <a:pt x="29" y="43"/>
                      <a:pt x="29" y="43"/>
                    </a:cubicBezTo>
                    <a:close/>
                    <a:moveTo>
                      <a:pt x="28" y="43"/>
                    </a:moveTo>
                    <a:cubicBezTo>
                      <a:pt x="28" y="41"/>
                      <a:pt x="28" y="41"/>
                      <a:pt x="28" y="41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7" y="40"/>
                      <a:pt x="27" y="40"/>
                      <a:pt x="27" y="40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7" y="45"/>
                      <a:pt x="27" y="45"/>
                      <a:pt x="27" y="45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9" y="44"/>
                      <a:pt x="29" y="44"/>
                      <a:pt x="29" y="44"/>
                    </a:cubicBezTo>
                    <a:cubicBezTo>
                      <a:pt x="29" y="44"/>
                      <a:pt x="29" y="44"/>
                      <a:pt x="29" y="44"/>
                    </a:cubicBezTo>
                    <a:cubicBezTo>
                      <a:pt x="28" y="43"/>
                      <a:pt x="28" y="43"/>
                      <a:pt x="28" y="43"/>
                    </a:cubicBezTo>
                    <a:close/>
                    <a:moveTo>
                      <a:pt x="31" y="44"/>
                    </a:moveTo>
                    <a:cubicBezTo>
                      <a:pt x="31" y="44"/>
                      <a:pt x="31" y="44"/>
                      <a:pt x="31" y="44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1" y="44"/>
                      <a:pt x="31" y="44"/>
                      <a:pt x="31" y="44"/>
                    </a:cubicBezTo>
                    <a:close/>
                    <a:moveTo>
                      <a:pt x="33" y="40"/>
                    </a:moveTo>
                    <a:cubicBezTo>
                      <a:pt x="34" y="40"/>
                      <a:pt x="34" y="40"/>
                      <a:pt x="34" y="40"/>
                    </a:cubicBezTo>
                    <a:cubicBezTo>
                      <a:pt x="34" y="41"/>
                      <a:pt x="34" y="41"/>
                      <a:pt x="34" y="41"/>
                    </a:cubicBezTo>
                    <a:cubicBezTo>
                      <a:pt x="34" y="42"/>
                      <a:pt x="34" y="42"/>
                      <a:pt x="34" y="42"/>
                    </a:cubicBezTo>
                    <a:cubicBezTo>
                      <a:pt x="34" y="42"/>
                      <a:pt x="34" y="42"/>
                      <a:pt x="34" y="42"/>
                    </a:cubicBezTo>
                    <a:cubicBezTo>
                      <a:pt x="33" y="43"/>
                      <a:pt x="33" y="43"/>
                      <a:pt x="33" y="43"/>
                    </a:cubicBezTo>
                    <a:cubicBezTo>
                      <a:pt x="32" y="43"/>
                      <a:pt x="32" y="43"/>
                      <a:pt x="32" y="43"/>
                    </a:cubicBezTo>
                    <a:cubicBezTo>
                      <a:pt x="32" y="42"/>
                      <a:pt x="32" y="42"/>
                      <a:pt x="32" y="42"/>
                    </a:cubicBezTo>
                    <a:cubicBezTo>
                      <a:pt x="31" y="42"/>
                      <a:pt x="31" y="42"/>
                      <a:pt x="31" y="42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33" y="40"/>
                      <a:pt x="33" y="40"/>
                      <a:pt x="33" y="40"/>
                    </a:cubicBezTo>
                    <a:close/>
                    <a:moveTo>
                      <a:pt x="37" y="40"/>
                    </a:moveTo>
                    <a:cubicBezTo>
                      <a:pt x="38" y="41"/>
                      <a:pt x="38" y="41"/>
                      <a:pt x="38" y="41"/>
                    </a:cubicBezTo>
                    <a:cubicBezTo>
                      <a:pt x="38" y="42"/>
                      <a:pt x="38" y="42"/>
                      <a:pt x="38" y="42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0"/>
                      <a:pt x="37" y="40"/>
                      <a:pt x="37" y="40"/>
                    </a:cubicBezTo>
                    <a:close/>
                    <a:moveTo>
                      <a:pt x="35" y="44"/>
                    </a:moveTo>
                    <a:cubicBezTo>
                      <a:pt x="36" y="44"/>
                      <a:pt x="36" y="44"/>
                      <a:pt x="36" y="44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35" y="44"/>
                      <a:pt x="35" y="44"/>
                      <a:pt x="35" y="44"/>
                    </a:cubicBezTo>
                    <a:close/>
                    <a:moveTo>
                      <a:pt x="34" y="34"/>
                    </a:moveTo>
                    <a:cubicBezTo>
                      <a:pt x="34" y="35"/>
                      <a:pt x="34" y="35"/>
                      <a:pt x="34" y="35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4" y="34"/>
                      <a:pt x="34" y="34"/>
                      <a:pt x="34" y="34"/>
                    </a:cubicBezTo>
                    <a:close/>
                    <a:moveTo>
                      <a:pt x="36" y="35"/>
                    </a:moveTo>
                    <a:cubicBezTo>
                      <a:pt x="37" y="36"/>
                      <a:pt x="37" y="36"/>
                      <a:pt x="37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8" y="36"/>
                      <a:pt x="38" y="36"/>
                      <a:pt x="38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5"/>
                      <a:pt x="39" y="35"/>
                      <a:pt x="39" y="35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8" y="31"/>
                      <a:pt x="38" y="31"/>
                      <a:pt x="38" y="31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35" y="32"/>
                      <a:pt x="35" y="32"/>
                      <a:pt x="35" y="32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36" y="35"/>
                      <a:pt x="36" y="35"/>
                      <a:pt x="36" y="35"/>
                    </a:cubicBezTo>
                    <a:close/>
                    <a:moveTo>
                      <a:pt x="35" y="35"/>
                    </a:moveTo>
                    <a:cubicBezTo>
                      <a:pt x="35" y="36"/>
                      <a:pt x="35" y="36"/>
                      <a:pt x="35" y="36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35" y="40"/>
                      <a:pt x="35" y="40"/>
                      <a:pt x="35" y="40"/>
                    </a:cubicBezTo>
                    <a:cubicBezTo>
                      <a:pt x="36" y="41"/>
                      <a:pt x="36" y="41"/>
                      <a:pt x="36" y="41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5" y="35"/>
                      <a:pt x="35" y="35"/>
                      <a:pt x="35" y="35"/>
                    </a:cubicBezTo>
                    <a:close/>
                    <a:moveTo>
                      <a:pt x="40" y="37"/>
                    </a:moveTo>
                    <a:cubicBezTo>
                      <a:pt x="40" y="37"/>
                      <a:pt x="40" y="37"/>
                      <a:pt x="40" y="37"/>
                    </a:cubicBezTo>
                    <a:cubicBezTo>
                      <a:pt x="40" y="37"/>
                      <a:pt x="40" y="37"/>
                      <a:pt x="40" y="37"/>
                    </a:cubicBezTo>
                    <a:cubicBezTo>
                      <a:pt x="40" y="37"/>
                      <a:pt x="40" y="37"/>
                      <a:pt x="40" y="37"/>
                    </a:cubicBezTo>
                    <a:cubicBezTo>
                      <a:pt x="40" y="37"/>
                      <a:pt x="40" y="37"/>
                      <a:pt x="40" y="37"/>
                    </a:cubicBezTo>
                    <a:close/>
                    <a:moveTo>
                      <a:pt x="40" y="38"/>
                    </a:moveTo>
                    <a:cubicBezTo>
                      <a:pt x="39" y="38"/>
                      <a:pt x="39" y="38"/>
                      <a:pt x="39" y="38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40" y="38"/>
                      <a:pt x="40" y="38"/>
                      <a:pt x="40" y="38"/>
                    </a:cubicBezTo>
                    <a:cubicBezTo>
                      <a:pt x="40" y="38"/>
                      <a:pt x="40" y="38"/>
                      <a:pt x="40" y="38"/>
                    </a:cubicBezTo>
                    <a:close/>
                    <a:moveTo>
                      <a:pt x="40" y="42"/>
                    </a:moveTo>
                    <a:cubicBezTo>
                      <a:pt x="40" y="41"/>
                      <a:pt x="40" y="41"/>
                      <a:pt x="40" y="41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40" y="39"/>
                      <a:pt x="40" y="39"/>
                      <a:pt x="40" y="39"/>
                    </a:cubicBezTo>
                    <a:cubicBezTo>
                      <a:pt x="39" y="39"/>
                      <a:pt x="39" y="39"/>
                      <a:pt x="39" y="39"/>
                    </a:cubicBezTo>
                    <a:cubicBezTo>
                      <a:pt x="39" y="39"/>
                      <a:pt x="39" y="39"/>
                      <a:pt x="39" y="39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39" y="41"/>
                      <a:pt x="39" y="41"/>
                      <a:pt x="39" y="41"/>
                    </a:cubicBezTo>
                    <a:cubicBezTo>
                      <a:pt x="39" y="41"/>
                      <a:pt x="39" y="41"/>
                      <a:pt x="39" y="41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40" y="42"/>
                      <a:pt x="40" y="42"/>
                      <a:pt x="40" y="42"/>
                    </a:cubicBezTo>
                    <a:close/>
                    <a:moveTo>
                      <a:pt x="41" y="42"/>
                    </a:moveTo>
                    <a:cubicBezTo>
                      <a:pt x="41" y="43"/>
                      <a:pt x="41" y="43"/>
                      <a:pt x="41" y="43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1" y="42"/>
                      <a:pt x="41" y="42"/>
                      <a:pt x="41" y="42"/>
                    </a:cubicBezTo>
                    <a:close/>
                    <a:moveTo>
                      <a:pt x="41" y="40"/>
                    </a:moveTo>
                    <a:cubicBezTo>
                      <a:pt x="41" y="41"/>
                      <a:pt x="41" y="41"/>
                      <a:pt x="41" y="41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1" y="40"/>
                      <a:pt x="41" y="40"/>
                      <a:pt x="41" y="40"/>
                    </a:cubicBezTo>
                    <a:close/>
                    <a:moveTo>
                      <a:pt x="24" y="54"/>
                    </a:moveTo>
                    <a:cubicBezTo>
                      <a:pt x="23" y="53"/>
                      <a:pt x="23" y="53"/>
                      <a:pt x="23" y="53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7" y="49"/>
                      <a:pt x="27" y="49"/>
                      <a:pt x="27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9" y="47"/>
                      <a:pt x="29" y="47"/>
                      <a:pt x="29" y="47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9"/>
                      <a:pt x="32" y="49"/>
                      <a:pt x="32" y="49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32" y="49"/>
                      <a:pt x="32" y="49"/>
                      <a:pt x="32" y="49"/>
                    </a:cubicBezTo>
                    <a:cubicBezTo>
                      <a:pt x="33" y="49"/>
                      <a:pt x="33" y="49"/>
                      <a:pt x="33" y="49"/>
                    </a:cubicBezTo>
                    <a:cubicBezTo>
                      <a:pt x="34" y="47"/>
                      <a:pt x="34" y="47"/>
                      <a:pt x="34" y="47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35" y="48"/>
                      <a:pt x="35" y="48"/>
                      <a:pt x="35" y="48"/>
                    </a:cubicBezTo>
                    <a:cubicBezTo>
                      <a:pt x="36" y="47"/>
                      <a:pt x="36" y="47"/>
                      <a:pt x="36" y="47"/>
                    </a:cubicBezTo>
                    <a:cubicBezTo>
                      <a:pt x="36" y="47"/>
                      <a:pt x="36" y="47"/>
                      <a:pt x="36" y="47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7" y="45"/>
                      <a:pt x="37" y="45"/>
                      <a:pt x="37" y="45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9" y="45"/>
                      <a:pt x="39" y="45"/>
                      <a:pt x="39" y="45"/>
                    </a:cubicBezTo>
                    <a:cubicBezTo>
                      <a:pt x="39" y="44"/>
                      <a:pt x="39" y="44"/>
                      <a:pt x="39" y="44"/>
                    </a:cubicBezTo>
                    <a:cubicBezTo>
                      <a:pt x="38" y="43"/>
                      <a:pt x="38" y="43"/>
                      <a:pt x="38" y="43"/>
                    </a:cubicBezTo>
                    <a:cubicBezTo>
                      <a:pt x="38" y="42"/>
                      <a:pt x="38" y="42"/>
                      <a:pt x="38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1" y="44"/>
                      <a:pt x="41" y="44"/>
                      <a:pt x="41" y="44"/>
                    </a:cubicBezTo>
                    <a:cubicBezTo>
                      <a:pt x="42" y="44"/>
                      <a:pt x="42" y="44"/>
                      <a:pt x="42" y="44"/>
                    </a:cubicBezTo>
                    <a:cubicBezTo>
                      <a:pt x="42" y="44"/>
                      <a:pt x="42" y="44"/>
                      <a:pt x="42" y="44"/>
                    </a:cubicBezTo>
                    <a:cubicBezTo>
                      <a:pt x="42" y="44"/>
                      <a:pt x="42" y="44"/>
                      <a:pt x="42" y="44"/>
                    </a:cubicBezTo>
                    <a:cubicBezTo>
                      <a:pt x="43" y="45"/>
                      <a:pt x="43" y="45"/>
                      <a:pt x="43" y="45"/>
                    </a:cubicBezTo>
                    <a:cubicBezTo>
                      <a:pt x="43" y="46"/>
                      <a:pt x="43" y="46"/>
                      <a:pt x="43" y="46"/>
                    </a:cubicBezTo>
                    <a:cubicBezTo>
                      <a:pt x="42" y="46"/>
                      <a:pt x="42" y="46"/>
                      <a:pt x="42" y="46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43" y="47"/>
                      <a:pt x="43" y="47"/>
                      <a:pt x="43" y="47"/>
                    </a:cubicBezTo>
                    <a:cubicBezTo>
                      <a:pt x="43" y="47"/>
                      <a:pt x="43" y="47"/>
                      <a:pt x="43" y="47"/>
                    </a:cubicBezTo>
                    <a:cubicBezTo>
                      <a:pt x="43" y="48"/>
                      <a:pt x="43" y="48"/>
                      <a:pt x="43" y="48"/>
                    </a:cubicBezTo>
                    <a:cubicBezTo>
                      <a:pt x="43" y="49"/>
                      <a:pt x="43" y="49"/>
                      <a:pt x="43" y="49"/>
                    </a:cubicBezTo>
                    <a:cubicBezTo>
                      <a:pt x="43" y="48"/>
                      <a:pt x="43" y="48"/>
                      <a:pt x="43" y="48"/>
                    </a:cubicBezTo>
                    <a:cubicBezTo>
                      <a:pt x="43" y="49"/>
                      <a:pt x="43" y="49"/>
                      <a:pt x="43" y="49"/>
                    </a:cubicBezTo>
                    <a:cubicBezTo>
                      <a:pt x="43" y="50"/>
                      <a:pt x="43" y="50"/>
                      <a:pt x="43" y="50"/>
                    </a:cubicBezTo>
                    <a:cubicBezTo>
                      <a:pt x="44" y="51"/>
                      <a:pt x="44" y="51"/>
                      <a:pt x="44" y="51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4" y="53"/>
                      <a:pt x="44" y="53"/>
                      <a:pt x="44" y="53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43" y="54"/>
                      <a:pt x="43" y="54"/>
                      <a:pt x="43" y="54"/>
                    </a:cubicBezTo>
                    <a:cubicBezTo>
                      <a:pt x="43" y="54"/>
                      <a:pt x="43" y="54"/>
                      <a:pt x="43" y="54"/>
                    </a:cubicBezTo>
                    <a:cubicBezTo>
                      <a:pt x="43" y="54"/>
                      <a:pt x="43" y="54"/>
                      <a:pt x="43" y="54"/>
                    </a:cubicBezTo>
                    <a:cubicBezTo>
                      <a:pt x="43" y="56"/>
                      <a:pt x="43" y="56"/>
                      <a:pt x="43" y="56"/>
                    </a:cubicBezTo>
                    <a:cubicBezTo>
                      <a:pt x="43" y="56"/>
                      <a:pt x="43" y="56"/>
                      <a:pt x="43" y="56"/>
                    </a:cubicBezTo>
                    <a:cubicBezTo>
                      <a:pt x="43" y="57"/>
                      <a:pt x="43" y="57"/>
                      <a:pt x="43" y="57"/>
                    </a:cubicBezTo>
                    <a:cubicBezTo>
                      <a:pt x="43" y="56"/>
                      <a:pt x="43" y="56"/>
                      <a:pt x="43" y="56"/>
                    </a:cubicBezTo>
                    <a:cubicBezTo>
                      <a:pt x="42" y="55"/>
                      <a:pt x="42" y="55"/>
                      <a:pt x="42" y="55"/>
                    </a:cubicBezTo>
                    <a:cubicBezTo>
                      <a:pt x="42" y="55"/>
                      <a:pt x="42" y="55"/>
                      <a:pt x="42" y="55"/>
                    </a:cubicBezTo>
                    <a:cubicBezTo>
                      <a:pt x="42" y="54"/>
                      <a:pt x="42" y="54"/>
                      <a:pt x="42" y="54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41" y="52"/>
                      <a:pt x="41" y="52"/>
                      <a:pt x="41" y="52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39" y="54"/>
                      <a:pt x="39" y="54"/>
                      <a:pt x="39" y="54"/>
                    </a:cubicBezTo>
                    <a:cubicBezTo>
                      <a:pt x="39" y="55"/>
                      <a:pt x="39" y="55"/>
                      <a:pt x="39" y="55"/>
                    </a:cubicBezTo>
                    <a:cubicBezTo>
                      <a:pt x="40" y="56"/>
                      <a:pt x="40" y="56"/>
                      <a:pt x="40" y="56"/>
                    </a:cubicBezTo>
                    <a:cubicBezTo>
                      <a:pt x="40" y="57"/>
                      <a:pt x="40" y="57"/>
                      <a:pt x="40" y="57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41" y="58"/>
                      <a:pt x="41" y="58"/>
                      <a:pt x="41" y="58"/>
                    </a:cubicBezTo>
                    <a:cubicBezTo>
                      <a:pt x="39" y="59"/>
                      <a:pt x="39" y="59"/>
                      <a:pt x="39" y="59"/>
                    </a:cubicBezTo>
                    <a:cubicBezTo>
                      <a:pt x="39" y="60"/>
                      <a:pt x="39" y="60"/>
                      <a:pt x="39" y="60"/>
                    </a:cubicBezTo>
                    <a:cubicBezTo>
                      <a:pt x="39" y="59"/>
                      <a:pt x="39" y="59"/>
                      <a:pt x="39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38" y="58"/>
                      <a:pt x="38" y="58"/>
                      <a:pt x="38" y="58"/>
                    </a:cubicBezTo>
                    <a:cubicBezTo>
                      <a:pt x="38" y="58"/>
                      <a:pt x="38" y="58"/>
                      <a:pt x="38" y="58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5" y="58"/>
                      <a:pt x="35" y="58"/>
                      <a:pt x="35" y="58"/>
                    </a:cubicBezTo>
                    <a:cubicBezTo>
                      <a:pt x="34" y="58"/>
                      <a:pt x="34" y="58"/>
                      <a:pt x="34" y="58"/>
                    </a:cubicBezTo>
                    <a:cubicBezTo>
                      <a:pt x="34" y="57"/>
                      <a:pt x="34" y="57"/>
                      <a:pt x="34" y="57"/>
                    </a:cubicBezTo>
                    <a:cubicBezTo>
                      <a:pt x="33" y="56"/>
                      <a:pt x="33" y="56"/>
                      <a:pt x="33" y="56"/>
                    </a:cubicBezTo>
                    <a:cubicBezTo>
                      <a:pt x="33" y="56"/>
                      <a:pt x="33" y="56"/>
                      <a:pt x="33" y="56"/>
                    </a:cubicBezTo>
                    <a:cubicBezTo>
                      <a:pt x="33" y="55"/>
                      <a:pt x="33" y="55"/>
                      <a:pt x="33" y="55"/>
                    </a:cubicBezTo>
                    <a:cubicBezTo>
                      <a:pt x="33" y="55"/>
                      <a:pt x="33" y="55"/>
                      <a:pt x="33" y="55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33" y="53"/>
                      <a:pt x="33" y="53"/>
                      <a:pt x="33" y="53"/>
                    </a:cubicBezTo>
                    <a:cubicBezTo>
                      <a:pt x="33" y="53"/>
                      <a:pt x="33" y="53"/>
                      <a:pt x="33" y="53"/>
                    </a:cubicBezTo>
                    <a:cubicBezTo>
                      <a:pt x="34" y="53"/>
                      <a:pt x="34" y="53"/>
                      <a:pt x="34" y="53"/>
                    </a:cubicBezTo>
                    <a:cubicBezTo>
                      <a:pt x="33" y="53"/>
                      <a:pt x="33" y="53"/>
                      <a:pt x="33" y="53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0" y="52"/>
                      <a:pt x="30" y="52"/>
                      <a:pt x="30" y="52"/>
                    </a:cubicBezTo>
                    <a:cubicBezTo>
                      <a:pt x="30" y="52"/>
                      <a:pt x="30" y="52"/>
                      <a:pt x="30" y="52"/>
                    </a:cubicBezTo>
                    <a:cubicBezTo>
                      <a:pt x="30" y="52"/>
                      <a:pt x="30" y="52"/>
                      <a:pt x="30" y="52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29" y="51"/>
                      <a:pt x="29" y="51"/>
                      <a:pt x="29" y="51"/>
                    </a:cubicBezTo>
                    <a:cubicBezTo>
                      <a:pt x="28" y="51"/>
                      <a:pt x="28" y="51"/>
                      <a:pt x="28" y="51"/>
                    </a:cubicBezTo>
                    <a:cubicBezTo>
                      <a:pt x="28" y="51"/>
                      <a:pt x="28" y="51"/>
                      <a:pt x="28" y="51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7" y="52"/>
                      <a:pt x="27" y="52"/>
                      <a:pt x="27" y="52"/>
                    </a:cubicBezTo>
                    <a:cubicBezTo>
                      <a:pt x="27" y="52"/>
                      <a:pt x="27" y="52"/>
                      <a:pt x="27" y="52"/>
                    </a:cubicBezTo>
                    <a:cubicBezTo>
                      <a:pt x="27" y="51"/>
                      <a:pt x="27" y="51"/>
                      <a:pt x="27" y="51"/>
                    </a:cubicBezTo>
                    <a:cubicBezTo>
                      <a:pt x="27" y="51"/>
                      <a:pt x="27" y="51"/>
                      <a:pt x="27" y="51"/>
                    </a:cubicBezTo>
                    <a:cubicBezTo>
                      <a:pt x="26" y="51"/>
                      <a:pt x="26" y="51"/>
                      <a:pt x="26" y="51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24" y="54"/>
                      <a:pt x="24" y="54"/>
                      <a:pt x="24" y="54"/>
                    </a:cubicBezTo>
                    <a:cubicBezTo>
                      <a:pt x="24" y="54"/>
                      <a:pt x="24" y="54"/>
                      <a:pt x="24" y="54"/>
                    </a:cubicBezTo>
                    <a:close/>
                    <a:moveTo>
                      <a:pt x="23" y="55"/>
                    </a:moveTo>
                    <a:cubicBezTo>
                      <a:pt x="23" y="56"/>
                      <a:pt x="23" y="56"/>
                      <a:pt x="23" y="56"/>
                    </a:cubicBezTo>
                    <a:cubicBezTo>
                      <a:pt x="23" y="56"/>
                      <a:pt x="23" y="56"/>
                      <a:pt x="23" y="56"/>
                    </a:cubicBezTo>
                    <a:cubicBezTo>
                      <a:pt x="24" y="57"/>
                      <a:pt x="24" y="57"/>
                      <a:pt x="24" y="57"/>
                    </a:cubicBezTo>
                    <a:cubicBezTo>
                      <a:pt x="25" y="56"/>
                      <a:pt x="25" y="56"/>
                      <a:pt x="25" y="56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4" y="55"/>
                      <a:pt x="24" y="55"/>
                      <a:pt x="24" y="55"/>
                    </a:cubicBezTo>
                    <a:cubicBezTo>
                      <a:pt x="24" y="55"/>
                      <a:pt x="24" y="55"/>
                      <a:pt x="24" y="55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23" y="55"/>
                      <a:pt x="23" y="55"/>
                      <a:pt x="23" y="55"/>
                    </a:cubicBezTo>
                    <a:close/>
                    <a:moveTo>
                      <a:pt x="13" y="32"/>
                    </a:moveTo>
                    <a:cubicBezTo>
                      <a:pt x="12" y="32"/>
                      <a:pt x="12" y="32"/>
                      <a:pt x="12" y="32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3" y="32"/>
                      <a:pt x="13" y="32"/>
                      <a:pt x="13" y="32"/>
                    </a:cubicBezTo>
                    <a:close/>
                    <a:moveTo>
                      <a:pt x="12" y="33"/>
                    </a:move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3"/>
                      <a:pt x="12" y="33"/>
                      <a:pt x="12" y="33"/>
                    </a:cubicBezTo>
                    <a:close/>
                    <a:moveTo>
                      <a:pt x="13" y="39"/>
                    </a:move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3" y="39"/>
                      <a:pt x="13" y="39"/>
                      <a:pt x="13" y="39"/>
                    </a:cubicBezTo>
                    <a:close/>
                    <a:moveTo>
                      <a:pt x="2" y="48"/>
                    </a:moveTo>
                    <a:cubicBezTo>
                      <a:pt x="3" y="47"/>
                      <a:pt x="3" y="47"/>
                      <a:pt x="3" y="47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7" y="44"/>
                      <a:pt x="7" y="44"/>
                      <a:pt x="7" y="44"/>
                    </a:cubicBezTo>
                    <a:cubicBezTo>
                      <a:pt x="7" y="44"/>
                      <a:pt x="7" y="44"/>
                      <a:pt x="7" y="44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7"/>
                      <a:pt x="10" y="37"/>
                      <a:pt x="10" y="37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5" y="44"/>
                      <a:pt x="5" y="44"/>
                      <a:pt x="5" y="44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4" y="45"/>
                      <a:pt x="4" y="45"/>
                      <a:pt x="4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2" y="47"/>
                      <a:pt x="2" y="47"/>
                      <a:pt x="2" y="47"/>
                    </a:cubicBezTo>
                    <a:cubicBezTo>
                      <a:pt x="2" y="47"/>
                      <a:pt x="2" y="47"/>
                      <a:pt x="2" y="47"/>
                    </a:cubicBezTo>
                    <a:cubicBezTo>
                      <a:pt x="2" y="48"/>
                      <a:pt x="2" y="48"/>
                      <a:pt x="2" y="48"/>
                    </a:cubicBezTo>
                    <a:close/>
                    <a:moveTo>
                      <a:pt x="2" y="48"/>
                    </a:moveTo>
                    <a:cubicBezTo>
                      <a:pt x="1" y="48"/>
                      <a:pt x="1" y="48"/>
                      <a:pt x="1" y="48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2" y="48"/>
                      <a:pt x="2" y="48"/>
                      <a:pt x="2" y="48"/>
                    </a:cubicBezTo>
                    <a:close/>
                    <a:moveTo>
                      <a:pt x="2" y="48"/>
                    </a:moveTo>
                    <a:cubicBezTo>
                      <a:pt x="2" y="48"/>
                      <a:pt x="2" y="48"/>
                      <a:pt x="2" y="48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2" y="48"/>
                      <a:pt x="2" y="48"/>
                      <a:pt x="2" y="48"/>
                    </a:cubicBezTo>
                    <a:close/>
                    <a:moveTo>
                      <a:pt x="1" y="49"/>
                    </a:moveTo>
                    <a:cubicBezTo>
                      <a:pt x="0" y="49"/>
                      <a:pt x="0" y="49"/>
                      <a:pt x="0" y="49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1" y="51"/>
                      <a:pt x="1" y="51"/>
                      <a:pt x="1" y="51"/>
                    </a:cubicBezTo>
                    <a:cubicBezTo>
                      <a:pt x="1" y="51"/>
                      <a:pt x="1" y="51"/>
                      <a:pt x="1" y="51"/>
                    </a:cubicBezTo>
                    <a:cubicBezTo>
                      <a:pt x="1" y="50"/>
                      <a:pt x="1" y="50"/>
                      <a:pt x="1" y="50"/>
                    </a:cubicBezTo>
                    <a:cubicBezTo>
                      <a:pt x="1" y="49"/>
                      <a:pt x="1" y="49"/>
                      <a:pt x="1" y="4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2" name="Freeform 20">
                <a:extLst>
                  <a:ext uri="{FF2B5EF4-FFF2-40B4-BE49-F238E27FC236}">
                    <a16:creationId xmlns:a16="http://schemas.microsoft.com/office/drawing/2014/main" id="{EC681105-AF05-405F-AA17-A20F64FC940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18178" y="3052453"/>
                <a:ext cx="971407" cy="348677"/>
              </a:xfrm>
              <a:custGeom>
                <a:avLst/>
                <a:gdLst>
                  <a:gd name="T0" fmla="*/ 194 w 204"/>
                  <a:gd name="T1" fmla="*/ 57 h 73"/>
                  <a:gd name="T2" fmla="*/ 184 w 204"/>
                  <a:gd name="T3" fmla="*/ 47 h 73"/>
                  <a:gd name="T4" fmla="*/ 169 w 204"/>
                  <a:gd name="T5" fmla="*/ 44 h 73"/>
                  <a:gd name="T6" fmla="*/ 168 w 204"/>
                  <a:gd name="T7" fmla="*/ 37 h 73"/>
                  <a:gd name="T8" fmla="*/ 174 w 204"/>
                  <a:gd name="T9" fmla="*/ 33 h 73"/>
                  <a:gd name="T10" fmla="*/ 187 w 204"/>
                  <a:gd name="T11" fmla="*/ 36 h 73"/>
                  <a:gd name="T12" fmla="*/ 158 w 204"/>
                  <a:gd name="T13" fmla="*/ 28 h 73"/>
                  <a:gd name="T14" fmla="*/ 134 w 204"/>
                  <a:gd name="T15" fmla="*/ 13 h 73"/>
                  <a:gd name="T16" fmla="*/ 146 w 204"/>
                  <a:gd name="T17" fmla="*/ 30 h 73"/>
                  <a:gd name="T18" fmla="*/ 149 w 204"/>
                  <a:gd name="T19" fmla="*/ 21 h 73"/>
                  <a:gd name="T20" fmla="*/ 144 w 204"/>
                  <a:gd name="T21" fmla="*/ 31 h 73"/>
                  <a:gd name="T22" fmla="*/ 148 w 204"/>
                  <a:gd name="T23" fmla="*/ 42 h 73"/>
                  <a:gd name="T24" fmla="*/ 156 w 204"/>
                  <a:gd name="T25" fmla="*/ 42 h 73"/>
                  <a:gd name="T26" fmla="*/ 137 w 204"/>
                  <a:gd name="T27" fmla="*/ 43 h 73"/>
                  <a:gd name="T28" fmla="*/ 135 w 204"/>
                  <a:gd name="T29" fmla="*/ 36 h 73"/>
                  <a:gd name="T30" fmla="*/ 123 w 204"/>
                  <a:gd name="T31" fmla="*/ 49 h 73"/>
                  <a:gd name="T32" fmla="*/ 123 w 204"/>
                  <a:gd name="T33" fmla="*/ 36 h 73"/>
                  <a:gd name="T34" fmla="*/ 118 w 204"/>
                  <a:gd name="T35" fmla="*/ 30 h 73"/>
                  <a:gd name="T36" fmla="*/ 130 w 204"/>
                  <a:gd name="T37" fmla="*/ 22 h 73"/>
                  <a:gd name="T38" fmla="*/ 109 w 204"/>
                  <a:gd name="T39" fmla="*/ 31 h 73"/>
                  <a:gd name="T40" fmla="*/ 108 w 204"/>
                  <a:gd name="T41" fmla="*/ 51 h 73"/>
                  <a:gd name="T42" fmla="*/ 116 w 204"/>
                  <a:gd name="T43" fmla="*/ 45 h 73"/>
                  <a:gd name="T44" fmla="*/ 120 w 204"/>
                  <a:gd name="T45" fmla="*/ 41 h 73"/>
                  <a:gd name="T46" fmla="*/ 120 w 204"/>
                  <a:gd name="T47" fmla="*/ 31 h 73"/>
                  <a:gd name="T48" fmla="*/ 107 w 204"/>
                  <a:gd name="T49" fmla="*/ 7 h 73"/>
                  <a:gd name="T50" fmla="*/ 93 w 204"/>
                  <a:gd name="T51" fmla="*/ 43 h 73"/>
                  <a:gd name="T52" fmla="*/ 64 w 204"/>
                  <a:gd name="T53" fmla="*/ 33 h 73"/>
                  <a:gd name="T54" fmla="*/ 91 w 204"/>
                  <a:gd name="T55" fmla="*/ 10 h 73"/>
                  <a:gd name="T56" fmla="*/ 103 w 204"/>
                  <a:gd name="T57" fmla="*/ 22 h 73"/>
                  <a:gd name="T58" fmla="*/ 93 w 204"/>
                  <a:gd name="T59" fmla="*/ 36 h 73"/>
                  <a:gd name="T60" fmla="*/ 82 w 204"/>
                  <a:gd name="T61" fmla="*/ 42 h 73"/>
                  <a:gd name="T62" fmla="*/ 67 w 204"/>
                  <a:gd name="T63" fmla="*/ 39 h 73"/>
                  <a:gd name="T64" fmla="*/ 176 w 204"/>
                  <a:gd name="T65" fmla="*/ 31 h 73"/>
                  <a:gd name="T66" fmla="*/ 181 w 204"/>
                  <a:gd name="T67" fmla="*/ 30 h 73"/>
                  <a:gd name="T68" fmla="*/ 174 w 204"/>
                  <a:gd name="T69" fmla="*/ 55 h 73"/>
                  <a:gd name="T70" fmla="*/ 173 w 204"/>
                  <a:gd name="T71" fmla="*/ 51 h 73"/>
                  <a:gd name="T72" fmla="*/ 158 w 204"/>
                  <a:gd name="T73" fmla="*/ 58 h 73"/>
                  <a:gd name="T74" fmla="*/ 155 w 204"/>
                  <a:gd name="T75" fmla="*/ 53 h 73"/>
                  <a:gd name="T76" fmla="*/ 142 w 204"/>
                  <a:gd name="T77" fmla="*/ 59 h 73"/>
                  <a:gd name="T78" fmla="*/ 129 w 204"/>
                  <a:gd name="T79" fmla="*/ 66 h 73"/>
                  <a:gd name="T80" fmla="*/ 117 w 204"/>
                  <a:gd name="T81" fmla="*/ 71 h 73"/>
                  <a:gd name="T82" fmla="*/ 89 w 204"/>
                  <a:gd name="T83" fmla="*/ 56 h 73"/>
                  <a:gd name="T84" fmla="*/ 131 w 204"/>
                  <a:gd name="T85" fmla="*/ 61 h 73"/>
                  <a:gd name="T86" fmla="*/ 108 w 204"/>
                  <a:gd name="T87" fmla="*/ 63 h 73"/>
                  <a:gd name="T88" fmla="*/ 111 w 204"/>
                  <a:gd name="T89" fmla="*/ 64 h 73"/>
                  <a:gd name="T90" fmla="*/ 104 w 204"/>
                  <a:gd name="T91" fmla="*/ 64 h 73"/>
                  <a:gd name="T92" fmla="*/ 93 w 204"/>
                  <a:gd name="T93" fmla="*/ 64 h 73"/>
                  <a:gd name="T94" fmla="*/ 193 w 204"/>
                  <a:gd name="T95" fmla="*/ 61 h 73"/>
                  <a:gd name="T96" fmla="*/ 81 w 204"/>
                  <a:gd name="T97" fmla="*/ 56 h 73"/>
                  <a:gd name="T98" fmla="*/ 68 w 204"/>
                  <a:gd name="T99" fmla="*/ 56 h 73"/>
                  <a:gd name="T100" fmla="*/ 81 w 204"/>
                  <a:gd name="T101" fmla="*/ 63 h 73"/>
                  <a:gd name="T102" fmla="*/ 49 w 204"/>
                  <a:gd name="T103" fmla="*/ 57 h 73"/>
                  <a:gd name="T104" fmla="*/ 47 w 204"/>
                  <a:gd name="T105" fmla="*/ 14 h 73"/>
                  <a:gd name="T106" fmla="*/ 56 w 204"/>
                  <a:gd name="T107" fmla="*/ 41 h 73"/>
                  <a:gd name="T108" fmla="*/ 48 w 204"/>
                  <a:gd name="T109" fmla="*/ 35 h 73"/>
                  <a:gd name="T110" fmla="*/ 31 w 204"/>
                  <a:gd name="T111" fmla="*/ 21 h 73"/>
                  <a:gd name="T112" fmla="*/ 15 w 204"/>
                  <a:gd name="T113" fmla="*/ 32 h 73"/>
                  <a:gd name="T114" fmla="*/ 8 w 204"/>
                  <a:gd name="T115" fmla="*/ 22 h 73"/>
                  <a:gd name="T116" fmla="*/ 16 w 204"/>
                  <a:gd name="T117" fmla="*/ 20 h 73"/>
                  <a:gd name="T118" fmla="*/ 42 w 204"/>
                  <a:gd name="T119" fmla="*/ 52 h 73"/>
                  <a:gd name="T120" fmla="*/ 42 w 204"/>
                  <a:gd name="T121" fmla="*/ 35 h 73"/>
                  <a:gd name="T122" fmla="*/ 29 w 204"/>
                  <a:gd name="T123" fmla="*/ 21 h 73"/>
                  <a:gd name="T124" fmla="*/ 4 w 204"/>
                  <a:gd name="T125" fmla="*/ 5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4" h="73">
                    <a:moveTo>
                      <a:pt x="204" y="38"/>
                    </a:moveTo>
                    <a:cubicBezTo>
                      <a:pt x="203" y="53"/>
                      <a:pt x="203" y="53"/>
                      <a:pt x="203" y="53"/>
                    </a:cubicBezTo>
                    <a:cubicBezTo>
                      <a:pt x="203" y="54"/>
                      <a:pt x="203" y="54"/>
                      <a:pt x="203" y="54"/>
                    </a:cubicBezTo>
                    <a:cubicBezTo>
                      <a:pt x="203" y="55"/>
                      <a:pt x="203" y="55"/>
                      <a:pt x="203" y="55"/>
                    </a:cubicBezTo>
                    <a:cubicBezTo>
                      <a:pt x="203" y="55"/>
                      <a:pt x="203" y="55"/>
                      <a:pt x="203" y="55"/>
                    </a:cubicBezTo>
                    <a:cubicBezTo>
                      <a:pt x="203" y="65"/>
                      <a:pt x="203" y="65"/>
                      <a:pt x="203" y="65"/>
                    </a:cubicBezTo>
                    <a:cubicBezTo>
                      <a:pt x="203" y="65"/>
                      <a:pt x="203" y="65"/>
                      <a:pt x="203" y="65"/>
                    </a:cubicBezTo>
                    <a:cubicBezTo>
                      <a:pt x="202" y="65"/>
                      <a:pt x="202" y="65"/>
                      <a:pt x="202" y="65"/>
                    </a:cubicBezTo>
                    <a:cubicBezTo>
                      <a:pt x="200" y="64"/>
                      <a:pt x="200" y="64"/>
                      <a:pt x="200" y="64"/>
                    </a:cubicBezTo>
                    <a:cubicBezTo>
                      <a:pt x="200" y="63"/>
                      <a:pt x="200" y="63"/>
                      <a:pt x="200" y="63"/>
                    </a:cubicBezTo>
                    <a:cubicBezTo>
                      <a:pt x="200" y="63"/>
                      <a:pt x="200" y="63"/>
                      <a:pt x="200" y="63"/>
                    </a:cubicBezTo>
                    <a:cubicBezTo>
                      <a:pt x="199" y="62"/>
                      <a:pt x="199" y="62"/>
                      <a:pt x="199" y="62"/>
                    </a:cubicBezTo>
                    <a:cubicBezTo>
                      <a:pt x="199" y="62"/>
                      <a:pt x="199" y="62"/>
                      <a:pt x="199" y="62"/>
                    </a:cubicBezTo>
                    <a:cubicBezTo>
                      <a:pt x="199" y="61"/>
                      <a:pt x="199" y="61"/>
                      <a:pt x="199" y="61"/>
                    </a:cubicBezTo>
                    <a:cubicBezTo>
                      <a:pt x="199" y="61"/>
                      <a:pt x="199" y="61"/>
                      <a:pt x="199" y="61"/>
                    </a:cubicBezTo>
                    <a:cubicBezTo>
                      <a:pt x="199" y="60"/>
                      <a:pt x="199" y="60"/>
                      <a:pt x="199" y="60"/>
                    </a:cubicBezTo>
                    <a:cubicBezTo>
                      <a:pt x="199" y="61"/>
                      <a:pt x="199" y="61"/>
                      <a:pt x="199" y="61"/>
                    </a:cubicBezTo>
                    <a:cubicBezTo>
                      <a:pt x="198" y="61"/>
                      <a:pt x="198" y="61"/>
                      <a:pt x="198" y="61"/>
                    </a:cubicBezTo>
                    <a:cubicBezTo>
                      <a:pt x="197" y="61"/>
                      <a:pt x="197" y="61"/>
                      <a:pt x="197" y="61"/>
                    </a:cubicBezTo>
                    <a:cubicBezTo>
                      <a:pt x="196" y="61"/>
                      <a:pt x="196" y="61"/>
                      <a:pt x="196" y="61"/>
                    </a:cubicBezTo>
                    <a:cubicBezTo>
                      <a:pt x="195" y="61"/>
                      <a:pt x="195" y="61"/>
                      <a:pt x="195" y="61"/>
                    </a:cubicBezTo>
                    <a:cubicBezTo>
                      <a:pt x="195" y="61"/>
                      <a:pt x="195" y="61"/>
                      <a:pt x="195" y="61"/>
                    </a:cubicBezTo>
                    <a:cubicBezTo>
                      <a:pt x="194" y="61"/>
                      <a:pt x="194" y="61"/>
                      <a:pt x="194" y="61"/>
                    </a:cubicBezTo>
                    <a:cubicBezTo>
                      <a:pt x="193" y="61"/>
                      <a:pt x="193" y="61"/>
                      <a:pt x="193" y="61"/>
                    </a:cubicBezTo>
                    <a:cubicBezTo>
                      <a:pt x="194" y="61"/>
                      <a:pt x="194" y="61"/>
                      <a:pt x="194" y="61"/>
                    </a:cubicBezTo>
                    <a:cubicBezTo>
                      <a:pt x="194" y="60"/>
                      <a:pt x="194" y="60"/>
                      <a:pt x="194" y="60"/>
                    </a:cubicBezTo>
                    <a:cubicBezTo>
                      <a:pt x="194" y="59"/>
                      <a:pt x="194" y="59"/>
                      <a:pt x="194" y="59"/>
                    </a:cubicBezTo>
                    <a:cubicBezTo>
                      <a:pt x="194" y="59"/>
                      <a:pt x="194" y="59"/>
                      <a:pt x="194" y="59"/>
                    </a:cubicBezTo>
                    <a:cubicBezTo>
                      <a:pt x="195" y="58"/>
                      <a:pt x="195" y="58"/>
                      <a:pt x="195" y="58"/>
                    </a:cubicBezTo>
                    <a:cubicBezTo>
                      <a:pt x="194" y="58"/>
                      <a:pt x="194" y="58"/>
                      <a:pt x="194" y="58"/>
                    </a:cubicBezTo>
                    <a:cubicBezTo>
                      <a:pt x="193" y="57"/>
                      <a:pt x="193" y="57"/>
                      <a:pt x="193" y="57"/>
                    </a:cubicBezTo>
                    <a:cubicBezTo>
                      <a:pt x="194" y="57"/>
                      <a:pt x="194" y="57"/>
                      <a:pt x="194" y="57"/>
                    </a:cubicBezTo>
                    <a:cubicBezTo>
                      <a:pt x="194" y="57"/>
                      <a:pt x="194" y="57"/>
                      <a:pt x="194" y="57"/>
                    </a:cubicBezTo>
                    <a:cubicBezTo>
                      <a:pt x="195" y="57"/>
                      <a:pt x="195" y="57"/>
                      <a:pt x="195" y="57"/>
                    </a:cubicBezTo>
                    <a:cubicBezTo>
                      <a:pt x="196" y="57"/>
                      <a:pt x="196" y="57"/>
                      <a:pt x="196" y="57"/>
                    </a:cubicBezTo>
                    <a:cubicBezTo>
                      <a:pt x="195" y="57"/>
                      <a:pt x="195" y="57"/>
                      <a:pt x="195" y="57"/>
                    </a:cubicBezTo>
                    <a:cubicBezTo>
                      <a:pt x="194" y="57"/>
                      <a:pt x="194" y="57"/>
                      <a:pt x="194" y="57"/>
                    </a:cubicBezTo>
                    <a:cubicBezTo>
                      <a:pt x="193" y="57"/>
                      <a:pt x="193" y="57"/>
                      <a:pt x="193" y="57"/>
                    </a:cubicBezTo>
                    <a:cubicBezTo>
                      <a:pt x="193" y="56"/>
                      <a:pt x="193" y="56"/>
                      <a:pt x="193" y="56"/>
                    </a:cubicBezTo>
                    <a:cubicBezTo>
                      <a:pt x="193" y="56"/>
                      <a:pt x="193" y="56"/>
                      <a:pt x="193" y="56"/>
                    </a:cubicBezTo>
                    <a:cubicBezTo>
                      <a:pt x="193" y="56"/>
                      <a:pt x="193" y="56"/>
                      <a:pt x="193" y="56"/>
                    </a:cubicBezTo>
                    <a:cubicBezTo>
                      <a:pt x="194" y="56"/>
                      <a:pt x="194" y="56"/>
                      <a:pt x="194" y="56"/>
                    </a:cubicBezTo>
                    <a:cubicBezTo>
                      <a:pt x="194" y="55"/>
                      <a:pt x="194" y="55"/>
                      <a:pt x="194" y="55"/>
                    </a:cubicBezTo>
                    <a:cubicBezTo>
                      <a:pt x="192" y="54"/>
                      <a:pt x="192" y="54"/>
                      <a:pt x="192" y="54"/>
                    </a:cubicBezTo>
                    <a:cubicBezTo>
                      <a:pt x="192" y="54"/>
                      <a:pt x="192" y="54"/>
                      <a:pt x="192" y="54"/>
                    </a:cubicBezTo>
                    <a:cubicBezTo>
                      <a:pt x="191" y="53"/>
                      <a:pt x="191" y="53"/>
                      <a:pt x="191" y="53"/>
                    </a:cubicBezTo>
                    <a:cubicBezTo>
                      <a:pt x="192" y="53"/>
                      <a:pt x="192" y="53"/>
                      <a:pt x="192" y="53"/>
                    </a:cubicBezTo>
                    <a:cubicBezTo>
                      <a:pt x="191" y="52"/>
                      <a:pt x="191" y="52"/>
                      <a:pt x="191" y="52"/>
                    </a:cubicBezTo>
                    <a:cubicBezTo>
                      <a:pt x="191" y="51"/>
                      <a:pt x="191" y="51"/>
                      <a:pt x="191" y="51"/>
                    </a:cubicBezTo>
                    <a:cubicBezTo>
                      <a:pt x="192" y="51"/>
                      <a:pt x="192" y="51"/>
                      <a:pt x="192" y="51"/>
                    </a:cubicBezTo>
                    <a:cubicBezTo>
                      <a:pt x="191" y="51"/>
                      <a:pt x="191" y="51"/>
                      <a:pt x="191" y="51"/>
                    </a:cubicBezTo>
                    <a:cubicBezTo>
                      <a:pt x="190" y="50"/>
                      <a:pt x="190" y="50"/>
                      <a:pt x="190" y="50"/>
                    </a:cubicBezTo>
                    <a:cubicBezTo>
                      <a:pt x="190" y="50"/>
                      <a:pt x="190" y="50"/>
                      <a:pt x="190" y="50"/>
                    </a:cubicBezTo>
                    <a:cubicBezTo>
                      <a:pt x="190" y="50"/>
                      <a:pt x="190" y="50"/>
                      <a:pt x="190" y="50"/>
                    </a:cubicBezTo>
                    <a:cubicBezTo>
                      <a:pt x="191" y="49"/>
                      <a:pt x="191" y="49"/>
                      <a:pt x="191" y="49"/>
                    </a:cubicBezTo>
                    <a:cubicBezTo>
                      <a:pt x="190" y="50"/>
                      <a:pt x="190" y="50"/>
                      <a:pt x="190" y="50"/>
                    </a:cubicBezTo>
                    <a:cubicBezTo>
                      <a:pt x="189" y="49"/>
                      <a:pt x="189" y="49"/>
                      <a:pt x="189" y="49"/>
                    </a:cubicBezTo>
                    <a:cubicBezTo>
                      <a:pt x="189" y="49"/>
                      <a:pt x="189" y="49"/>
                      <a:pt x="189" y="49"/>
                    </a:cubicBezTo>
                    <a:cubicBezTo>
                      <a:pt x="189" y="49"/>
                      <a:pt x="189" y="49"/>
                      <a:pt x="189" y="49"/>
                    </a:cubicBezTo>
                    <a:cubicBezTo>
                      <a:pt x="189" y="48"/>
                      <a:pt x="189" y="48"/>
                      <a:pt x="189" y="48"/>
                    </a:cubicBezTo>
                    <a:cubicBezTo>
                      <a:pt x="189" y="49"/>
                      <a:pt x="189" y="49"/>
                      <a:pt x="189" y="49"/>
                    </a:cubicBezTo>
                    <a:cubicBezTo>
                      <a:pt x="188" y="49"/>
                      <a:pt x="188" y="49"/>
                      <a:pt x="188" y="49"/>
                    </a:cubicBezTo>
                    <a:cubicBezTo>
                      <a:pt x="187" y="48"/>
                      <a:pt x="187" y="48"/>
                      <a:pt x="187" y="48"/>
                    </a:cubicBezTo>
                    <a:cubicBezTo>
                      <a:pt x="186" y="48"/>
                      <a:pt x="186" y="48"/>
                      <a:pt x="186" y="48"/>
                    </a:cubicBezTo>
                    <a:cubicBezTo>
                      <a:pt x="185" y="47"/>
                      <a:pt x="185" y="47"/>
                      <a:pt x="185" y="47"/>
                    </a:cubicBezTo>
                    <a:cubicBezTo>
                      <a:pt x="184" y="47"/>
                      <a:pt x="184" y="47"/>
                      <a:pt x="184" y="47"/>
                    </a:cubicBezTo>
                    <a:cubicBezTo>
                      <a:pt x="182" y="47"/>
                      <a:pt x="182" y="47"/>
                      <a:pt x="182" y="47"/>
                    </a:cubicBezTo>
                    <a:cubicBezTo>
                      <a:pt x="179" y="46"/>
                      <a:pt x="179" y="46"/>
                      <a:pt x="179" y="46"/>
                    </a:cubicBezTo>
                    <a:cubicBezTo>
                      <a:pt x="178" y="46"/>
                      <a:pt x="178" y="46"/>
                      <a:pt x="178" y="46"/>
                    </a:cubicBezTo>
                    <a:cubicBezTo>
                      <a:pt x="177" y="45"/>
                      <a:pt x="177" y="45"/>
                      <a:pt x="177" y="45"/>
                    </a:cubicBezTo>
                    <a:cubicBezTo>
                      <a:pt x="176" y="45"/>
                      <a:pt x="176" y="45"/>
                      <a:pt x="176" y="45"/>
                    </a:cubicBezTo>
                    <a:cubicBezTo>
                      <a:pt x="176" y="45"/>
                      <a:pt x="176" y="45"/>
                      <a:pt x="176" y="45"/>
                    </a:cubicBezTo>
                    <a:cubicBezTo>
                      <a:pt x="175" y="44"/>
                      <a:pt x="175" y="44"/>
                      <a:pt x="175" y="44"/>
                    </a:cubicBezTo>
                    <a:cubicBezTo>
                      <a:pt x="175" y="44"/>
                      <a:pt x="175" y="44"/>
                      <a:pt x="175" y="4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5" y="44"/>
                      <a:pt x="175" y="44"/>
                      <a:pt x="175" y="44"/>
                    </a:cubicBezTo>
                    <a:cubicBezTo>
                      <a:pt x="174" y="44"/>
                      <a:pt x="174" y="44"/>
                      <a:pt x="174" y="44"/>
                    </a:cubicBezTo>
                    <a:cubicBezTo>
                      <a:pt x="174" y="43"/>
                      <a:pt x="174" y="43"/>
                      <a:pt x="174" y="43"/>
                    </a:cubicBezTo>
                    <a:cubicBezTo>
                      <a:pt x="174" y="43"/>
                      <a:pt x="174" y="43"/>
                      <a:pt x="174" y="43"/>
                    </a:cubicBezTo>
                    <a:cubicBezTo>
                      <a:pt x="173" y="44"/>
                      <a:pt x="173" y="44"/>
                      <a:pt x="173" y="44"/>
                    </a:cubicBezTo>
                    <a:cubicBezTo>
                      <a:pt x="173" y="43"/>
                      <a:pt x="173" y="43"/>
                      <a:pt x="173" y="43"/>
                    </a:cubicBezTo>
                    <a:cubicBezTo>
                      <a:pt x="173" y="43"/>
                      <a:pt x="173" y="43"/>
                      <a:pt x="173" y="43"/>
                    </a:cubicBezTo>
                    <a:cubicBezTo>
                      <a:pt x="173" y="43"/>
                      <a:pt x="173" y="43"/>
                      <a:pt x="173" y="43"/>
                    </a:cubicBezTo>
                    <a:cubicBezTo>
                      <a:pt x="172" y="43"/>
                      <a:pt x="172" y="43"/>
                      <a:pt x="172" y="43"/>
                    </a:cubicBezTo>
                    <a:cubicBezTo>
                      <a:pt x="172" y="43"/>
                      <a:pt x="172" y="43"/>
                      <a:pt x="172" y="43"/>
                    </a:cubicBezTo>
                    <a:cubicBezTo>
                      <a:pt x="172" y="42"/>
                      <a:pt x="172" y="42"/>
                      <a:pt x="172" y="42"/>
                    </a:cubicBezTo>
                    <a:cubicBezTo>
                      <a:pt x="171" y="41"/>
                      <a:pt x="171" y="41"/>
                      <a:pt x="171" y="41"/>
                    </a:cubicBezTo>
                    <a:cubicBezTo>
                      <a:pt x="172" y="40"/>
                      <a:pt x="172" y="40"/>
                      <a:pt x="172" y="40"/>
                    </a:cubicBezTo>
                    <a:cubicBezTo>
                      <a:pt x="172" y="39"/>
                      <a:pt x="172" y="39"/>
                      <a:pt x="172" y="39"/>
                    </a:cubicBezTo>
                    <a:cubicBezTo>
                      <a:pt x="171" y="40"/>
                      <a:pt x="171" y="40"/>
                      <a:pt x="171" y="40"/>
                    </a:cubicBezTo>
                    <a:cubicBezTo>
                      <a:pt x="171" y="41"/>
                      <a:pt x="171" y="41"/>
                      <a:pt x="171" y="41"/>
                    </a:cubicBezTo>
                    <a:cubicBezTo>
                      <a:pt x="171" y="41"/>
                      <a:pt x="171" y="41"/>
                      <a:pt x="171" y="41"/>
                    </a:cubicBezTo>
                    <a:cubicBezTo>
                      <a:pt x="170" y="42"/>
                      <a:pt x="170" y="42"/>
                      <a:pt x="170" y="42"/>
                    </a:cubicBezTo>
                    <a:cubicBezTo>
                      <a:pt x="170" y="43"/>
                      <a:pt x="170" y="43"/>
                      <a:pt x="170" y="43"/>
                    </a:cubicBezTo>
                    <a:cubicBezTo>
                      <a:pt x="170" y="43"/>
                      <a:pt x="170" y="43"/>
                      <a:pt x="170" y="43"/>
                    </a:cubicBezTo>
                    <a:cubicBezTo>
                      <a:pt x="169" y="44"/>
                      <a:pt x="169" y="44"/>
                      <a:pt x="169" y="44"/>
                    </a:cubicBezTo>
                    <a:cubicBezTo>
                      <a:pt x="168" y="45"/>
                      <a:pt x="168" y="45"/>
                      <a:pt x="168" y="45"/>
                    </a:cubicBezTo>
                    <a:cubicBezTo>
                      <a:pt x="167" y="44"/>
                      <a:pt x="167" y="44"/>
                      <a:pt x="167" y="44"/>
                    </a:cubicBezTo>
                    <a:cubicBezTo>
                      <a:pt x="167" y="43"/>
                      <a:pt x="167" y="43"/>
                      <a:pt x="167" y="43"/>
                    </a:cubicBezTo>
                    <a:cubicBezTo>
                      <a:pt x="167" y="42"/>
                      <a:pt x="167" y="42"/>
                      <a:pt x="167" y="42"/>
                    </a:cubicBezTo>
                    <a:cubicBezTo>
                      <a:pt x="167" y="42"/>
                      <a:pt x="167" y="42"/>
                      <a:pt x="167" y="42"/>
                    </a:cubicBezTo>
                    <a:cubicBezTo>
                      <a:pt x="167" y="42"/>
                      <a:pt x="167" y="42"/>
                      <a:pt x="167" y="42"/>
                    </a:cubicBezTo>
                    <a:cubicBezTo>
                      <a:pt x="167" y="41"/>
                      <a:pt x="167" y="41"/>
                      <a:pt x="167" y="41"/>
                    </a:cubicBezTo>
                    <a:cubicBezTo>
                      <a:pt x="166" y="41"/>
                      <a:pt x="166" y="41"/>
                      <a:pt x="166" y="41"/>
                    </a:cubicBezTo>
                    <a:cubicBezTo>
                      <a:pt x="166" y="41"/>
                      <a:pt x="166" y="41"/>
                      <a:pt x="166" y="41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65" y="40"/>
                      <a:pt x="165" y="40"/>
                      <a:pt x="165" y="40"/>
                    </a:cubicBezTo>
                    <a:cubicBezTo>
                      <a:pt x="164" y="40"/>
                      <a:pt x="164" y="40"/>
                      <a:pt x="164" y="40"/>
                    </a:cubicBezTo>
                    <a:cubicBezTo>
                      <a:pt x="164" y="39"/>
                      <a:pt x="164" y="39"/>
                      <a:pt x="164" y="39"/>
                    </a:cubicBezTo>
                    <a:cubicBezTo>
                      <a:pt x="164" y="39"/>
                      <a:pt x="164" y="39"/>
                      <a:pt x="164" y="39"/>
                    </a:cubicBezTo>
                    <a:cubicBezTo>
                      <a:pt x="165" y="39"/>
                      <a:pt x="165" y="39"/>
                      <a:pt x="165" y="39"/>
                    </a:cubicBezTo>
                    <a:cubicBezTo>
                      <a:pt x="166" y="39"/>
                      <a:pt x="166" y="39"/>
                      <a:pt x="166" y="39"/>
                    </a:cubicBezTo>
                    <a:cubicBezTo>
                      <a:pt x="166" y="39"/>
                      <a:pt x="166" y="39"/>
                      <a:pt x="166" y="39"/>
                    </a:cubicBezTo>
                    <a:cubicBezTo>
                      <a:pt x="167" y="39"/>
                      <a:pt x="167" y="39"/>
                      <a:pt x="167" y="39"/>
                    </a:cubicBezTo>
                    <a:cubicBezTo>
                      <a:pt x="168" y="39"/>
                      <a:pt x="168" y="39"/>
                      <a:pt x="168" y="39"/>
                    </a:cubicBezTo>
                    <a:cubicBezTo>
                      <a:pt x="168" y="38"/>
                      <a:pt x="168" y="38"/>
                      <a:pt x="168" y="38"/>
                    </a:cubicBezTo>
                    <a:cubicBezTo>
                      <a:pt x="169" y="38"/>
                      <a:pt x="169" y="38"/>
                      <a:pt x="169" y="38"/>
                    </a:cubicBezTo>
                    <a:cubicBezTo>
                      <a:pt x="170" y="38"/>
                      <a:pt x="170" y="38"/>
                      <a:pt x="170" y="38"/>
                    </a:cubicBezTo>
                    <a:cubicBezTo>
                      <a:pt x="171" y="39"/>
                      <a:pt x="171" y="39"/>
                      <a:pt x="171" y="39"/>
                    </a:cubicBezTo>
                    <a:cubicBezTo>
                      <a:pt x="171" y="38"/>
                      <a:pt x="171" y="38"/>
                      <a:pt x="171" y="38"/>
                    </a:cubicBezTo>
                    <a:cubicBezTo>
                      <a:pt x="172" y="38"/>
                      <a:pt x="172" y="38"/>
                      <a:pt x="172" y="38"/>
                    </a:cubicBezTo>
                    <a:cubicBezTo>
                      <a:pt x="172" y="38"/>
                      <a:pt x="172" y="38"/>
                      <a:pt x="172" y="38"/>
                    </a:cubicBezTo>
                    <a:cubicBezTo>
                      <a:pt x="172" y="37"/>
                      <a:pt x="172" y="37"/>
                      <a:pt x="172" y="37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70" y="36"/>
                      <a:pt x="170" y="36"/>
                      <a:pt x="170" y="36"/>
                    </a:cubicBezTo>
                    <a:cubicBezTo>
                      <a:pt x="170" y="36"/>
                      <a:pt x="170" y="36"/>
                      <a:pt x="170" y="36"/>
                    </a:cubicBezTo>
                    <a:cubicBezTo>
                      <a:pt x="170" y="37"/>
                      <a:pt x="170" y="37"/>
                      <a:pt x="170" y="37"/>
                    </a:cubicBezTo>
                    <a:cubicBezTo>
                      <a:pt x="169" y="36"/>
                      <a:pt x="169" y="36"/>
                      <a:pt x="169" y="36"/>
                    </a:cubicBezTo>
                    <a:cubicBezTo>
                      <a:pt x="168" y="37"/>
                      <a:pt x="168" y="37"/>
                      <a:pt x="168" y="37"/>
                    </a:cubicBezTo>
                    <a:cubicBezTo>
                      <a:pt x="167" y="37"/>
                      <a:pt x="167" y="37"/>
                      <a:pt x="167" y="37"/>
                    </a:cubicBezTo>
                    <a:cubicBezTo>
                      <a:pt x="167" y="37"/>
                      <a:pt x="167" y="37"/>
                      <a:pt x="167" y="37"/>
                    </a:cubicBezTo>
                    <a:cubicBezTo>
                      <a:pt x="166" y="37"/>
                      <a:pt x="166" y="37"/>
                      <a:pt x="166" y="37"/>
                    </a:cubicBezTo>
                    <a:cubicBezTo>
                      <a:pt x="165" y="37"/>
                      <a:pt x="165" y="37"/>
                      <a:pt x="165" y="37"/>
                    </a:cubicBezTo>
                    <a:cubicBezTo>
                      <a:pt x="165" y="37"/>
                      <a:pt x="165" y="37"/>
                      <a:pt x="165" y="37"/>
                    </a:cubicBezTo>
                    <a:cubicBezTo>
                      <a:pt x="164" y="36"/>
                      <a:pt x="164" y="36"/>
                      <a:pt x="164" y="36"/>
                    </a:cubicBezTo>
                    <a:cubicBezTo>
                      <a:pt x="163" y="35"/>
                      <a:pt x="163" y="35"/>
                      <a:pt x="163" y="35"/>
                    </a:cubicBezTo>
                    <a:cubicBezTo>
                      <a:pt x="164" y="35"/>
                      <a:pt x="164" y="35"/>
                      <a:pt x="164" y="35"/>
                    </a:cubicBezTo>
                    <a:cubicBezTo>
                      <a:pt x="163" y="34"/>
                      <a:pt x="163" y="34"/>
                      <a:pt x="163" y="34"/>
                    </a:cubicBezTo>
                    <a:cubicBezTo>
                      <a:pt x="162" y="33"/>
                      <a:pt x="162" y="33"/>
                      <a:pt x="162" y="33"/>
                    </a:cubicBezTo>
                    <a:cubicBezTo>
                      <a:pt x="161" y="33"/>
                      <a:pt x="161" y="33"/>
                      <a:pt x="161" y="33"/>
                    </a:cubicBezTo>
                    <a:cubicBezTo>
                      <a:pt x="161" y="33"/>
                      <a:pt x="161" y="33"/>
                      <a:pt x="161" y="33"/>
                    </a:cubicBezTo>
                    <a:cubicBezTo>
                      <a:pt x="160" y="34"/>
                      <a:pt x="160" y="34"/>
                      <a:pt x="160" y="34"/>
                    </a:cubicBezTo>
                    <a:cubicBezTo>
                      <a:pt x="159" y="33"/>
                      <a:pt x="159" y="33"/>
                      <a:pt x="159" y="33"/>
                    </a:cubicBezTo>
                    <a:cubicBezTo>
                      <a:pt x="160" y="33"/>
                      <a:pt x="160" y="33"/>
                      <a:pt x="160" y="33"/>
                    </a:cubicBezTo>
                    <a:cubicBezTo>
                      <a:pt x="161" y="32"/>
                      <a:pt x="161" y="32"/>
                      <a:pt x="161" y="32"/>
                    </a:cubicBezTo>
                    <a:cubicBezTo>
                      <a:pt x="161" y="32"/>
                      <a:pt x="161" y="32"/>
                      <a:pt x="161" y="32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1" y="31"/>
                      <a:pt x="161" y="31"/>
                      <a:pt x="161" y="31"/>
                    </a:cubicBezTo>
                    <a:cubicBezTo>
                      <a:pt x="162" y="31"/>
                      <a:pt x="162" y="31"/>
                      <a:pt x="162" y="31"/>
                    </a:cubicBezTo>
                    <a:cubicBezTo>
                      <a:pt x="163" y="30"/>
                      <a:pt x="163" y="30"/>
                      <a:pt x="163" y="30"/>
                    </a:cubicBezTo>
                    <a:cubicBezTo>
                      <a:pt x="164" y="30"/>
                      <a:pt x="164" y="30"/>
                      <a:pt x="164" y="30"/>
                    </a:cubicBezTo>
                    <a:cubicBezTo>
                      <a:pt x="165" y="29"/>
                      <a:pt x="165" y="29"/>
                      <a:pt x="165" y="29"/>
                    </a:cubicBezTo>
                    <a:cubicBezTo>
                      <a:pt x="165" y="29"/>
                      <a:pt x="165" y="29"/>
                      <a:pt x="165" y="29"/>
                    </a:cubicBezTo>
                    <a:cubicBezTo>
                      <a:pt x="166" y="29"/>
                      <a:pt x="166" y="29"/>
                      <a:pt x="166" y="29"/>
                    </a:cubicBezTo>
                    <a:cubicBezTo>
                      <a:pt x="169" y="29"/>
                      <a:pt x="169" y="29"/>
                      <a:pt x="169" y="29"/>
                    </a:cubicBezTo>
                    <a:cubicBezTo>
                      <a:pt x="170" y="30"/>
                      <a:pt x="170" y="30"/>
                      <a:pt x="170" y="30"/>
                    </a:cubicBezTo>
                    <a:cubicBezTo>
                      <a:pt x="172" y="30"/>
                      <a:pt x="172" y="30"/>
                      <a:pt x="172" y="30"/>
                    </a:cubicBezTo>
                    <a:cubicBezTo>
                      <a:pt x="173" y="30"/>
                      <a:pt x="173" y="30"/>
                      <a:pt x="173" y="30"/>
                    </a:cubicBezTo>
                    <a:cubicBezTo>
                      <a:pt x="173" y="31"/>
                      <a:pt x="173" y="31"/>
                      <a:pt x="173" y="31"/>
                    </a:cubicBezTo>
                    <a:cubicBezTo>
                      <a:pt x="173" y="31"/>
                      <a:pt x="173" y="31"/>
                      <a:pt x="173" y="31"/>
                    </a:cubicBezTo>
                    <a:cubicBezTo>
                      <a:pt x="173" y="32"/>
                      <a:pt x="173" y="32"/>
                      <a:pt x="173" y="32"/>
                    </a:cubicBezTo>
                    <a:cubicBezTo>
                      <a:pt x="174" y="33"/>
                      <a:pt x="174" y="33"/>
                      <a:pt x="174" y="33"/>
                    </a:cubicBezTo>
                    <a:cubicBezTo>
                      <a:pt x="174" y="33"/>
                      <a:pt x="174" y="33"/>
                      <a:pt x="174" y="33"/>
                    </a:cubicBezTo>
                    <a:cubicBezTo>
                      <a:pt x="174" y="34"/>
                      <a:pt x="174" y="34"/>
                      <a:pt x="174" y="34"/>
                    </a:cubicBezTo>
                    <a:cubicBezTo>
                      <a:pt x="173" y="35"/>
                      <a:pt x="173" y="35"/>
                      <a:pt x="173" y="35"/>
                    </a:cubicBezTo>
                    <a:cubicBezTo>
                      <a:pt x="173" y="36"/>
                      <a:pt x="173" y="36"/>
                      <a:pt x="173" y="36"/>
                    </a:cubicBezTo>
                    <a:cubicBezTo>
                      <a:pt x="174" y="38"/>
                      <a:pt x="174" y="38"/>
                      <a:pt x="174" y="38"/>
                    </a:cubicBezTo>
                    <a:cubicBezTo>
                      <a:pt x="174" y="39"/>
                      <a:pt x="174" y="39"/>
                      <a:pt x="174" y="39"/>
                    </a:cubicBezTo>
                    <a:cubicBezTo>
                      <a:pt x="175" y="39"/>
                      <a:pt x="175" y="39"/>
                      <a:pt x="175" y="39"/>
                    </a:cubicBezTo>
                    <a:cubicBezTo>
                      <a:pt x="175" y="39"/>
                      <a:pt x="175" y="39"/>
                      <a:pt x="175" y="39"/>
                    </a:cubicBezTo>
                    <a:cubicBezTo>
                      <a:pt x="175" y="38"/>
                      <a:pt x="175" y="38"/>
                      <a:pt x="175" y="38"/>
                    </a:cubicBezTo>
                    <a:cubicBezTo>
                      <a:pt x="175" y="38"/>
                      <a:pt x="175" y="38"/>
                      <a:pt x="175" y="38"/>
                    </a:cubicBezTo>
                    <a:cubicBezTo>
                      <a:pt x="176" y="38"/>
                      <a:pt x="176" y="38"/>
                      <a:pt x="176" y="38"/>
                    </a:cubicBezTo>
                    <a:cubicBezTo>
                      <a:pt x="176" y="39"/>
                      <a:pt x="176" y="39"/>
                      <a:pt x="176" y="39"/>
                    </a:cubicBezTo>
                    <a:cubicBezTo>
                      <a:pt x="176" y="40"/>
                      <a:pt x="176" y="40"/>
                      <a:pt x="176" y="40"/>
                    </a:cubicBezTo>
                    <a:cubicBezTo>
                      <a:pt x="176" y="40"/>
                      <a:pt x="176" y="40"/>
                      <a:pt x="176" y="40"/>
                    </a:cubicBezTo>
                    <a:cubicBezTo>
                      <a:pt x="177" y="40"/>
                      <a:pt x="177" y="40"/>
                      <a:pt x="177" y="40"/>
                    </a:cubicBezTo>
                    <a:cubicBezTo>
                      <a:pt x="178" y="41"/>
                      <a:pt x="178" y="41"/>
                      <a:pt x="178" y="41"/>
                    </a:cubicBezTo>
                    <a:cubicBezTo>
                      <a:pt x="178" y="41"/>
                      <a:pt x="178" y="41"/>
                      <a:pt x="178" y="41"/>
                    </a:cubicBezTo>
                    <a:cubicBezTo>
                      <a:pt x="179" y="41"/>
                      <a:pt x="179" y="41"/>
                      <a:pt x="179" y="41"/>
                    </a:cubicBezTo>
                    <a:cubicBezTo>
                      <a:pt x="180" y="41"/>
                      <a:pt x="180" y="41"/>
                      <a:pt x="180" y="41"/>
                    </a:cubicBezTo>
                    <a:cubicBezTo>
                      <a:pt x="180" y="40"/>
                      <a:pt x="180" y="40"/>
                      <a:pt x="180" y="40"/>
                    </a:cubicBezTo>
                    <a:cubicBezTo>
                      <a:pt x="180" y="40"/>
                      <a:pt x="180" y="40"/>
                      <a:pt x="180" y="40"/>
                    </a:cubicBezTo>
                    <a:cubicBezTo>
                      <a:pt x="181" y="40"/>
                      <a:pt x="181" y="40"/>
                      <a:pt x="181" y="40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1" y="38"/>
                      <a:pt x="181" y="38"/>
                      <a:pt x="181" y="38"/>
                    </a:cubicBezTo>
                    <a:cubicBezTo>
                      <a:pt x="182" y="38"/>
                      <a:pt x="182" y="38"/>
                      <a:pt x="182" y="38"/>
                    </a:cubicBezTo>
                    <a:cubicBezTo>
                      <a:pt x="183" y="38"/>
                      <a:pt x="183" y="38"/>
                      <a:pt x="183" y="38"/>
                    </a:cubicBezTo>
                    <a:cubicBezTo>
                      <a:pt x="183" y="37"/>
                      <a:pt x="183" y="37"/>
                      <a:pt x="183" y="37"/>
                    </a:cubicBezTo>
                    <a:cubicBezTo>
                      <a:pt x="184" y="36"/>
                      <a:pt x="184" y="36"/>
                      <a:pt x="184" y="36"/>
                    </a:cubicBezTo>
                    <a:cubicBezTo>
                      <a:pt x="184" y="37"/>
                      <a:pt x="184" y="37"/>
                      <a:pt x="184" y="37"/>
                    </a:cubicBezTo>
                    <a:cubicBezTo>
                      <a:pt x="185" y="37"/>
                      <a:pt x="185" y="37"/>
                      <a:pt x="185" y="37"/>
                    </a:cubicBezTo>
                    <a:cubicBezTo>
                      <a:pt x="185" y="36"/>
                      <a:pt x="185" y="36"/>
                      <a:pt x="185" y="36"/>
                    </a:cubicBezTo>
                    <a:cubicBezTo>
                      <a:pt x="187" y="36"/>
                      <a:pt x="187" y="36"/>
                      <a:pt x="187" y="36"/>
                    </a:cubicBezTo>
                    <a:cubicBezTo>
                      <a:pt x="187" y="36"/>
                      <a:pt x="187" y="36"/>
                      <a:pt x="187" y="36"/>
                    </a:cubicBezTo>
                    <a:cubicBezTo>
                      <a:pt x="186" y="35"/>
                      <a:pt x="186" y="35"/>
                      <a:pt x="186" y="35"/>
                    </a:cubicBezTo>
                    <a:cubicBezTo>
                      <a:pt x="187" y="34"/>
                      <a:pt x="187" y="34"/>
                      <a:pt x="187" y="34"/>
                    </a:cubicBezTo>
                    <a:cubicBezTo>
                      <a:pt x="189" y="33"/>
                      <a:pt x="189" y="33"/>
                      <a:pt x="189" y="33"/>
                    </a:cubicBezTo>
                    <a:cubicBezTo>
                      <a:pt x="190" y="33"/>
                      <a:pt x="190" y="33"/>
                      <a:pt x="190" y="33"/>
                    </a:cubicBezTo>
                    <a:cubicBezTo>
                      <a:pt x="191" y="34"/>
                      <a:pt x="191" y="34"/>
                      <a:pt x="191" y="34"/>
                    </a:cubicBezTo>
                    <a:cubicBezTo>
                      <a:pt x="192" y="34"/>
                      <a:pt x="192" y="34"/>
                      <a:pt x="192" y="34"/>
                    </a:cubicBezTo>
                    <a:cubicBezTo>
                      <a:pt x="193" y="35"/>
                      <a:pt x="193" y="35"/>
                      <a:pt x="193" y="35"/>
                    </a:cubicBezTo>
                    <a:cubicBezTo>
                      <a:pt x="194" y="35"/>
                      <a:pt x="194" y="35"/>
                      <a:pt x="194" y="35"/>
                    </a:cubicBezTo>
                    <a:cubicBezTo>
                      <a:pt x="195" y="36"/>
                      <a:pt x="195" y="36"/>
                      <a:pt x="195" y="36"/>
                    </a:cubicBezTo>
                    <a:cubicBezTo>
                      <a:pt x="196" y="36"/>
                      <a:pt x="196" y="36"/>
                      <a:pt x="196" y="36"/>
                    </a:cubicBezTo>
                    <a:cubicBezTo>
                      <a:pt x="199" y="37"/>
                      <a:pt x="199" y="37"/>
                      <a:pt x="199" y="37"/>
                    </a:cubicBezTo>
                    <a:cubicBezTo>
                      <a:pt x="200" y="37"/>
                      <a:pt x="200" y="37"/>
                      <a:pt x="200" y="37"/>
                    </a:cubicBezTo>
                    <a:cubicBezTo>
                      <a:pt x="200" y="37"/>
                      <a:pt x="200" y="37"/>
                      <a:pt x="200" y="37"/>
                    </a:cubicBezTo>
                    <a:cubicBezTo>
                      <a:pt x="201" y="37"/>
                      <a:pt x="201" y="37"/>
                      <a:pt x="201" y="37"/>
                    </a:cubicBezTo>
                    <a:cubicBezTo>
                      <a:pt x="202" y="37"/>
                      <a:pt x="202" y="37"/>
                      <a:pt x="202" y="37"/>
                    </a:cubicBezTo>
                    <a:cubicBezTo>
                      <a:pt x="203" y="37"/>
                      <a:pt x="203" y="37"/>
                      <a:pt x="203" y="37"/>
                    </a:cubicBezTo>
                    <a:cubicBezTo>
                      <a:pt x="203" y="38"/>
                      <a:pt x="203" y="38"/>
                      <a:pt x="203" y="38"/>
                    </a:cubicBezTo>
                    <a:cubicBezTo>
                      <a:pt x="203" y="38"/>
                      <a:pt x="203" y="38"/>
                      <a:pt x="203" y="38"/>
                    </a:cubicBezTo>
                    <a:cubicBezTo>
                      <a:pt x="203" y="38"/>
                      <a:pt x="203" y="38"/>
                      <a:pt x="203" y="38"/>
                    </a:cubicBezTo>
                    <a:cubicBezTo>
                      <a:pt x="204" y="38"/>
                      <a:pt x="204" y="38"/>
                      <a:pt x="204" y="38"/>
                    </a:cubicBezTo>
                    <a:cubicBezTo>
                      <a:pt x="204" y="38"/>
                      <a:pt x="204" y="38"/>
                      <a:pt x="204" y="38"/>
                    </a:cubicBezTo>
                    <a:close/>
                    <a:moveTo>
                      <a:pt x="151" y="27"/>
                    </a:moveTo>
                    <a:cubicBezTo>
                      <a:pt x="153" y="28"/>
                      <a:pt x="153" y="28"/>
                      <a:pt x="153" y="28"/>
                    </a:cubicBezTo>
                    <a:cubicBezTo>
                      <a:pt x="153" y="28"/>
                      <a:pt x="153" y="28"/>
                      <a:pt x="153" y="28"/>
                    </a:cubicBezTo>
                    <a:cubicBezTo>
                      <a:pt x="152" y="28"/>
                      <a:pt x="152" y="28"/>
                      <a:pt x="152" y="28"/>
                    </a:cubicBezTo>
                    <a:cubicBezTo>
                      <a:pt x="151" y="27"/>
                      <a:pt x="151" y="27"/>
                      <a:pt x="151" y="27"/>
                    </a:cubicBezTo>
                    <a:close/>
                    <a:moveTo>
                      <a:pt x="160" y="29"/>
                    </a:moveTo>
                    <a:cubicBezTo>
                      <a:pt x="161" y="29"/>
                      <a:pt x="161" y="29"/>
                      <a:pt x="161" y="29"/>
                    </a:cubicBezTo>
                    <a:cubicBezTo>
                      <a:pt x="161" y="29"/>
                      <a:pt x="161" y="29"/>
                      <a:pt x="161" y="29"/>
                    </a:cubicBezTo>
                    <a:cubicBezTo>
                      <a:pt x="161" y="28"/>
                      <a:pt x="161" y="28"/>
                      <a:pt x="161" y="28"/>
                    </a:cubicBezTo>
                    <a:cubicBezTo>
                      <a:pt x="160" y="28"/>
                      <a:pt x="160" y="28"/>
                      <a:pt x="160" y="28"/>
                    </a:cubicBezTo>
                    <a:cubicBezTo>
                      <a:pt x="159" y="28"/>
                      <a:pt x="159" y="28"/>
                      <a:pt x="159" y="28"/>
                    </a:cubicBezTo>
                    <a:cubicBezTo>
                      <a:pt x="158" y="28"/>
                      <a:pt x="158" y="28"/>
                      <a:pt x="158" y="28"/>
                    </a:cubicBezTo>
                    <a:cubicBezTo>
                      <a:pt x="157" y="28"/>
                      <a:pt x="157" y="28"/>
                      <a:pt x="157" y="28"/>
                    </a:cubicBezTo>
                    <a:cubicBezTo>
                      <a:pt x="157" y="28"/>
                      <a:pt x="157" y="28"/>
                      <a:pt x="157" y="28"/>
                    </a:cubicBezTo>
                    <a:cubicBezTo>
                      <a:pt x="157" y="28"/>
                      <a:pt x="157" y="28"/>
                      <a:pt x="157" y="28"/>
                    </a:cubicBezTo>
                    <a:cubicBezTo>
                      <a:pt x="156" y="29"/>
                      <a:pt x="156" y="29"/>
                      <a:pt x="156" y="29"/>
                    </a:cubicBezTo>
                    <a:cubicBezTo>
                      <a:pt x="158" y="29"/>
                      <a:pt x="158" y="29"/>
                      <a:pt x="158" y="29"/>
                    </a:cubicBezTo>
                    <a:cubicBezTo>
                      <a:pt x="158" y="29"/>
                      <a:pt x="158" y="29"/>
                      <a:pt x="158" y="29"/>
                    </a:cubicBezTo>
                    <a:cubicBezTo>
                      <a:pt x="159" y="29"/>
                      <a:pt x="159" y="29"/>
                      <a:pt x="159" y="29"/>
                    </a:cubicBezTo>
                    <a:cubicBezTo>
                      <a:pt x="159" y="29"/>
                      <a:pt x="159" y="29"/>
                      <a:pt x="159" y="29"/>
                    </a:cubicBezTo>
                    <a:cubicBezTo>
                      <a:pt x="158" y="28"/>
                      <a:pt x="158" y="28"/>
                      <a:pt x="158" y="28"/>
                    </a:cubicBezTo>
                    <a:cubicBezTo>
                      <a:pt x="158" y="28"/>
                      <a:pt x="158" y="28"/>
                      <a:pt x="158" y="28"/>
                    </a:cubicBezTo>
                    <a:cubicBezTo>
                      <a:pt x="159" y="28"/>
                      <a:pt x="159" y="28"/>
                      <a:pt x="159" y="28"/>
                    </a:cubicBezTo>
                    <a:cubicBezTo>
                      <a:pt x="160" y="29"/>
                      <a:pt x="160" y="29"/>
                      <a:pt x="160" y="29"/>
                    </a:cubicBezTo>
                    <a:close/>
                    <a:moveTo>
                      <a:pt x="159" y="31"/>
                    </a:moveTo>
                    <a:cubicBezTo>
                      <a:pt x="158" y="31"/>
                      <a:pt x="158" y="31"/>
                      <a:pt x="158" y="31"/>
                    </a:cubicBezTo>
                    <a:cubicBezTo>
                      <a:pt x="157" y="31"/>
                      <a:pt x="157" y="31"/>
                      <a:pt x="157" y="31"/>
                    </a:cubicBezTo>
                    <a:cubicBezTo>
                      <a:pt x="157" y="31"/>
                      <a:pt x="157" y="31"/>
                      <a:pt x="157" y="31"/>
                    </a:cubicBezTo>
                    <a:cubicBezTo>
                      <a:pt x="159" y="31"/>
                      <a:pt x="159" y="31"/>
                      <a:pt x="159" y="31"/>
                    </a:cubicBezTo>
                    <a:close/>
                    <a:moveTo>
                      <a:pt x="159" y="31"/>
                    </a:moveTo>
                    <a:cubicBezTo>
                      <a:pt x="159" y="31"/>
                      <a:pt x="159" y="31"/>
                      <a:pt x="159" y="31"/>
                    </a:cubicBezTo>
                    <a:cubicBezTo>
                      <a:pt x="158" y="31"/>
                      <a:pt x="158" y="31"/>
                      <a:pt x="158" y="31"/>
                    </a:cubicBezTo>
                    <a:cubicBezTo>
                      <a:pt x="159" y="31"/>
                      <a:pt x="159" y="31"/>
                      <a:pt x="159" y="31"/>
                    </a:cubicBezTo>
                    <a:close/>
                    <a:moveTo>
                      <a:pt x="159" y="31"/>
                    </a:moveTo>
                    <a:cubicBezTo>
                      <a:pt x="158" y="32"/>
                      <a:pt x="158" y="32"/>
                      <a:pt x="158" y="32"/>
                    </a:cubicBezTo>
                    <a:cubicBezTo>
                      <a:pt x="158" y="33"/>
                      <a:pt x="158" y="33"/>
                      <a:pt x="158" y="33"/>
                    </a:cubicBezTo>
                    <a:cubicBezTo>
                      <a:pt x="159" y="33"/>
                      <a:pt x="159" y="33"/>
                      <a:pt x="159" y="33"/>
                    </a:cubicBezTo>
                    <a:cubicBezTo>
                      <a:pt x="159" y="33"/>
                      <a:pt x="159" y="33"/>
                      <a:pt x="159" y="33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59" y="31"/>
                      <a:pt x="159" y="31"/>
                      <a:pt x="159" y="31"/>
                    </a:cubicBezTo>
                    <a:close/>
                    <a:moveTo>
                      <a:pt x="134" y="12"/>
                    </a:moveTo>
                    <a:cubicBezTo>
                      <a:pt x="135" y="12"/>
                      <a:pt x="135" y="12"/>
                      <a:pt x="135" y="12"/>
                    </a:cubicBezTo>
                    <a:cubicBezTo>
                      <a:pt x="135" y="13"/>
                      <a:pt x="135" y="13"/>
                      <a:pt x="135" y="13"/>
                    </a:cubicBezTo>
                    <a:cubicBezTo>
                      <a:pt x="135" y="14"/>
                      <a:pt x="135" y="14"/>
                      <a:pt x="135" y="14"/>
                    </a:cubicBezTo>
                    <a:cubicBezTo>
                      <a:pt x="134" y="13"/>
                      <a:pt x="134" y="13"/>
                      <a:pt x="134" y="13"/>
                    </a:cubicBezTo>
                    <a:cubicBezTo>
                      <a:pt x="134" y="12"/>
                      <a:pt x="134" y="12"/>
                      <a:pt x="134" y="12"/>
                    </a:cubicBezTo>
                    <a:cubicBezTo>
                      <a:pt x="134" y="12"/>
                      <a:pt x="134" y="12"/>
                      <a:pt x="134" y="12"/>
                    </a:cubicBezTo>
                    <a:close/>
                    <a:moveTo>
                      <a:pt x="140" y="9"/>
                    </a:moveTo>
                    <a:cubicBezTo>
                      <a:pt x="140" y="10"/>
                      <a:pt x="140" y="10"/>
                      <a:pt x="140" y="10"/>
                    </a:cubicBezTo>
                    <a:cubicBezTo>
                      <a:pt x="140" y="10"/>
                      <a:pt x="140" y="10"/>
                      <a:pt x="140" y="10"/>
                    </a:cubicBezTo>
                    <a:cubicBezTo>
                      <a:pt x="141" y="10"/>
                      <a:pt x="141" y="10"/>
                      <a:pt x="141" y="10"/>
                    </a:cubicBezTo>
                    <a:cubicBezTo>
                      <a:pt x="141" y="10"/>
                      <a:pt x="141" y="10"/>
                      <a:pt x="141" y="10"/>
                    </a:cubicBezTo>
                    <a:cubicBezTo>
                      <a:pt x="141" y="9"/>
                      <a:pt x="141" y="9"/>
                      <a:pt x="141" y="9"/>
                    </a:cubicBezTo>
                    <a:cubicBezTo>
                      <a:pt x="140" y="8"/>
                      <a:pt x="140" y="8"/>
                      <a:pt x="140" y="8"/>
                    </a:cubicBezTo>
                    <a:cubicBezTo>
                      <a:pt x="140" y="9"/>
                      <a:pt x="140" y="9"/>
                      <a:pt x="140" y="9"/>
                    </a:cubicBezTo>
                    <a:close/>
                    <a:moveTo>
                      <a:pt x="140" y="11"/>
                    </a:moveTo>
                    <a:cubicBezTo>
                      <a:pt x="140" y="11"/>
                      <a:pt x="140" y="11"/>
                      <a:pt x="140" y="11"/>
                    </a:cubicBezTo>
                    <a:cubicBezTo>
                      <a:pt x="140" y="11"/>
                      <a:pt x="140" y="11"/>
                      <a:pt x="140" y="11"/>
                    </a:cubicBezTo>
                    <a:cubicBezTo>
                      <a:pt x="140" y="11"/>
                      <a:pt x="140" y="11"/>
                      <a:pt x="140" y="11"/>
                    </a:cubicBezTo>
                    <a:cubicBezTo>
                      <a:pt x="140" y="11"/>
                      <a:pt x="140" y="11"/>
                      <a:pt x="140" y="11"/>
                    </a:cubicBezTo>
                    <a:close/>
                    <a:moveTo>
                      <a:pt x="147" y="18"/>
                    </a:moveTo>
                    <a:cubicBezTo>
                      <a:pt x="147" y="19"/>
                      <a:pt x="147" y="19"/>
                      <a:pt x="147" y="19"/>
                    </a:cubicBezTo>
                    <a:cubicBezTo>
                      <a:pt x="148" y="19"/>
                      <a:pt x="148" y="19"/>
                      <a:pt x="148" y="19"/>
                    </a:cubicBezTo>
                    <a:cubicBezTo>
                      <a:pt x="148" y="19"/>
                      <a:pt x="148" y="19"/>
                      <a:pt x="148" y="19"/>
                    </a:cubicBezTo>
                    <a:cubicBezTo>
                      <a:pt x="149" y="18"/>
                      <a:pt x="149" y="18"/>
                      <a:pt x="149" y="18"/>
                    </a:cubicBezTo>
                    <a:cubicBezTo>
                      <a:pt x="149" y="18"/>
                      <a:pt x="149" y="18"/>
                      <a:pt x="149" y="18"/>
                    </a:cubicBezTo>
                    <a:cubicBezTo>
                      <a:pt x="148" y="17"/>
                      <a:pt x="148" y="17"/>
                      <a:pt x="148" y="17"/>
                    </a:cubicBezTo>
                    <a:cubicBezTo>
                      <a:pt x="147" y="18"/>
                      <a:pt x="147" y="18"/>
                      <a:pt x="147" y="18"/>
                    </a:cubicBezTo>
                    <a:cubicBezTo>
                      <a:pt x="147" y="18"/>
                      <a:pt x="147" y="18"/>
                      <a:pt x="147" y="18"/>
                    </a:cubicBezTo>
                    <a:close/>
                    <a:moveTo>
                      <a:pt x="146" y="29"/>
                    </a:moveTo>
                    <a:cubicBezTo>
                      <a:pt x="146" y="30"/>
                      <a:pt x="146" y="30"/>
                      <a:pt x="146" y="30"/>
                    </a:cubicBezTo>
                    <a:cubicBezTo>
                      <a:pt x="147" y="31"/>
                      <a:pt x="147" y="31"/>
                      <a:pt x="147" y="31"/>
                    </a:cubicBezTo>
                    <a:cubicBezTo>
                      <a:pt x="148" y="31"/>
                      <a:pt x="148" y="31"/>
                      <a:pt x="148" y="31"/>
                    </a:cubicBezTo>
                    <a:cubicBezTo>
                      <a:pt x="147" y="31"/>
                      <a:pt x="147" y="31"/>
                      <a:pt x="147" y="31"/>
                    </a:cubicBezTo>
                    <a:cubicBezTo>
                      <a:pt x="147" y="32"/>
                      <a:pt x="147" y="32"/>
                      <a:pt x="147" y="32"/>
                    </a:cubicBezTo>
                    <a:cubicBezTo>
                      <a:pt x="147" y="31"/>
                      <a:pt x="147" y="31"/>
                      <a:pt x="147" y="31"/>
                    </a:cubicBezTo>
                    <a:cubicBezTo>
                      <a:pt x="146" y="31"/>
                      <a:pt x="146" y="31"/>
                      <a:pt x="146" y="31"/>
                    </a:cubicBezTo>
                    <a:cubicBezTo>
                      <a:pt x="146" y="30"/>
                      <a:pt x="146" y="30"/>
                      <a:pt x="146" y="30"/>
                    </a:cubicBezTo>
                    <a:cubicBezTo>
                      <a:pt x="145" y="29"/>
                      <a:pt x="145" y="29"/>
                      <a:pt x="145" y="29"/>
                    </a:cubicBezTo>
                    <a:cubicBezTo>
                      <a:pt x="144" y="28"/>
                      <a:pt x="144" y="28"/>
                      <a:pt x="144" y="28"/>
                    </a:cubicBezTo>
                    <a:cubicBezTo>
                      <a:pt x="145" y="27"/>
                      <a:pt x="145" y="27"/>
                      <a:pt x="145" y="27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44" y="26"/>
                      <a:pt x="144" y="26"/>
                      <a:pt x="144" y="26"/>
                    </a:cubicBezTo>
                    <a:cubicBezTo>
                      <a:pt x="144" y="26"/>
                      <a:pt x="144" y="26"/>
                      <a:pt x="144" y="26"/>
                    </a:cubicBezTo>
                    <a:cubicBezTo>
                      <a:pt x="144" y="25"/>
                      <a:pt x="144" y="25"/>
                      <a:pt x="144" y="25"/>
                    </a:cubicBezTo>
                    <a:cubicBezTo>
                      <a:pt x="144" y="24"/>
                      <a:pt x="144" y="24"/>
                      <a:pt x="144" y="24"/>
                    </a:cubicBezTo>
                    <a:cubicBezTo>
                      <a:pt x="144" y="24"/>
                      <a:pt x="144" y="24"/>
                      <a:pt x="144" y="24"/>
                    </a:cubicBezTo>
                    <a:cubicBezTo>
                      <a:pt x="143" y="23"/>
                      <a:pt x="143" y="23"/>
                      <a:pt x="143" y="23"/>
                    </a:cubicBezTo>
                    <a:cubicBezTo>
                      <a:pt x="143" y="22"/>
                      <a:pt x="143" y="22"/>
                      <a:pt x="143" y="22"/>
                    </a:cubicBezTo>
                    <a:cubicBezTo>
                      <a:pt x="144" y="22"/>
                      <a:pt x="144" y="22"/>
                      <a:pt x="144" y="22"/>
                    </a:cubicBezTo>
                    <a:cubicBezTo>
                      <a:pt x="144" y="21"/>
                      <a:pt x="144" y="21"/>
                      <a:pt x="144" y="21"/>
                    </a:cubicBezTo>
                    <a:cubicBezTo>
                      <a:pt x="144" y="20"/>
                      <a:pt x="144" y="20"/>
                      <a:pt x="144" y="20"/>
                    </a:cubicBezTo>
                    <a:cubicBezTo>
                      <a:pt x="146" y="18"/>
                      <a:pt x="146" y="18"/>
                      <a:pt x="146" y="18"/>
                    </a:cubicBezTo>
                    <a:cubicBezTo>
                      <a:pt x="146" y="18"/>
                      <a:pt x="146" y="18"/>
                      <a:pt x="146" y="18"/>
                    </a:cubicBezTo>
                    <a:cubicBezTo>
                      <a:pt x="146" y="19"/>
                      <a:pt x="146" y="19"/>
                      <a:pt x="146" y="19"/>
                    </a:cubicBezTo>
                    <a:cubicBezTo>
                      <a:pt x="145" y="20"/>
                      <a:pt x="145" y="20"/>
                      <a:pt x="145" y="20"/>
                    </a:cubicBezTo>
                    <a:cubicBezTo>
                      <a:pt x="145" y="20"/>
                      <a:pt x="145" y="20"/>
                      <a:pt x="145" y="20"/>
                    </a:cubicBezTo>
                    <a:cubicBezTo>
                      <a:pt x="146" y="20"/>
                      <a:pt x="146" y="20"/>
                      <a:pt x="146" y="20"/>
                    </a:cubicBezTo>
                    <a:cubicBezTo>
                      <a:pt x="146" y="21"/>
                      <a:pt x="146" y="21"/>
                      <a:pt x="146" y="21"/>
                    </a:cubicBezTo>
                    <a:cubicBezTo>
                      <a:pt x="146" y="22"/>
                      <a:pt x="146" y="22"/>
                      <a:pt x="146" y="22"/>
                    </a:cubicBezTo>
                    <a:cubicBezTo>
                      <a:pt x="145" y="23"/>
                      <a:pt x="145" y="23"/>
                      <a:pt x="145" y="23"/>
                    </a:cubicBezTo>
                    <a:cubicBezTo>
                      <a:pt x="144" y="23"/>
                      <a:pt x="144" y="23"/>
                      <a:pt x="144" y="23"/>
                    </a:cubicBezTo>
                    <a:cubicBezTo>
                      <a:pt x="145" y="24"/>
                      <a:pt x="145" y="24"/>
                      <a:pt x="145" y="24"/>
                    </a:cubicBezTo>
                    <a:cubicBezTo>
                      <a:pt x="145" y="24"/>
                      <a:pt x="145" y="24"/>
                      <a:pt x="145" y="24"/>
                    </a:cubicBezTo>
                    <a:cubicBezTo>
                      <a:pt x="146" y="23"/>
                      <a:pt x="146" y="23"/>
                      <a:pt x="146" y="23"/>
                    </a:cubicBezTo>
                    <a:cubicBezTo>
                      <a:pt x="146" y="23"/>
                      <a:pt x="146" y="23"/>
                      <a:pt x="146" y="23"/>
                    </a:cubicBezTo>
                    <a:cubicBezTo>
                      <a:pt x="147" y="22"/>
                      <a:pt x="147" y="22"/>
                      <a:pt x="147" y="22"/>
                    </a:cubicBezTo>
                    <a:cubicBezTo>
                      <a:pt x="146" y="22"/>
                      <a:pt x="146" y="22"/>
                      <a:pt x="146" y="22"/>
                    </a:cubicBezTo>
                    <a:cubicBezTo>
                      <a:pt x="146" y="22"/>
                      <a:pt x="146" y="22"/>
                      <a:pt x="146" y="22"/>
                    </a:cubicBezTo>
                    <a:cubicBezTo>
                      <a:pt x="148" y="21"/>
                      <a:pt x="148" y="21"/>
                      <a:pt x="148" y="21"/>
                    </a:cubicBezTo>
                    <a:cubicBezTo>
                      <a:pt x="149" y="21"/>
                      <a:pt x="149" y="21"/>
                      <a:pt x="149" y="2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22"/>
                      <a:pt x="150" y="22"/>
                      <a:pt x="150" y="22"/>
                    </a:cubicBezTo>
                    <a:cubicBezTo>
                      <a:pt x="149" y="23"/>
                      <a:pt x="149" y="23"/>
                      <a:pt x="149" y="23"/>
                    </a:cubicBezTo>
                    <a:cubicBezTo>
                      <a:pt x="147" y="24"/>
                      <a:pt x="147" y="24"/>
                      <a:pt x="147" y="24"/>
                    </a:cubicBezTo>
                    <a:cubicBezTo>
                      <a:pt x="147" y="24"/>
                      <a:pt x="147" y="24"/>
                      <a:pt x="147" y="24"/>
                    </a:cubicBezTo>
                    <a:cubicBezTo>
                      <a:pt x="147" y="25"/>
                      <a:pt x="147" y="25"/>
                      <a:pt x="147" y="25"/>
                    </a:cubicBezTo>
                    <a:cubicBezTo>
                      <a:pt x="148" y="25"/>
                      <a:pt x="148" y="25"/>
                      <a:pt x="148" y="25"/>
                    </a:cubicBezTo>
                    <a:cubicBezTo>
                      <a:pt x="149" y="26"/>
                      <a:pt x="149" y="26"/>
                      <a:pt x="149" y="26"/>
                    </a:cubicBezTo>
                    <a:cubicBezTo>
                      <a:pt x="149" y="26"/>
                      <a:pt x="149" y="26"/>
                      <a:pt x="149" y="26"/>
                    </a:cubicBezTo>
                    <a:cubicBezTo>
                      <a:pt x="150" y="26"/>
                      <a:pt x="150" y="26"/>
                      <a:pt x="150" y="26"/>
                    </a:cubicBezTo>
                    <a:cubicBezTo>
                      <a:pt x="149" y="27"/>
                      <a:pt x="149" y="27"/>
                      <a:pt x="149" y="27"/>
                    </a:cubicBezTo>
                    <a:cubicBezTo>
                      <a:pt x="148" y="26"/>
                      <a:pt x="148" y="26"/>
                      <a:pt x="148" y="26"/>
                    </a:cubicBezTo>
                    <a:cubicBezTo>
                      <a:pt x="147" y="26"/>
                      <a:pt x="147" y="26"/>
                      <a:pt x="147" y="26"/>
                    </a:cubicBezTo>
                    <a:cubicBezTo>
                      <a:pt x="146" y="26"/>
                      <a:pt x="146" y="26"/>
                      <a:pt x="146" y="26"/>
                    </a:cubicBezTo>
                    <a:cubicBezTo>
                      <a:pt x="145" y="26"/>
                      <a:pt x="145" y="26"/>
                      <a:pt x="145" y="26"/>
                    </a:cubicBezTo>
                    <a:cubicBezTo>
                      <a:pt x="145" y="27"/>
                      <a:pt x="145" y="27"/>
                      <a:pt x="145" y="27"/>
                    </a:cubicBezTo>
                    <a:cubicBezTo>
                      <a:pt x="146" y="29"/>
                      <a:pt x="146" y="29"/>
                      <a:pt x="146" y="29"/>
                    </a:cubicBezTo>
                    <a:close/>
                    <a:moveTo>
                      <a:pt x="142" y="31"/>
                    </a:moveTo>
                    <a:cubicBezTo>
                      <a:pt x="143" y="31"/>
                      <a:pt x="143" y="31"/>
                      <a:pt x="143" y="31"/>
                    </a:cubicBezTo>
                    <a:cubicBezTo>
                      <a:pt x="142" y="31"/>
                      <a:pt x="142" y="31"/>
                      <a:pt x="142" y="31"/>
                    </a:cubicBezTo>
                    <a:cubicBezTo>
                      <a:pt x="142" y="30"/>
                      <a:pt x="142" y="30"/>
                      <a:pt x="142" y="30"/>
                    </a:cubicBezTo>
                    <a:cubicBezTo>
                      <a:pt x="142" y="31"/>
                      <a:pt x="142" y="31"/>
                      <a:pt x="142" y="31"/>
                    </a:cubicBezTo>
                    <a:close/>
                    <a:moveTo>
                      <a:pt x="142" y="29"/>
                    </a:moveTo>
                    <a:cubicBezTo>
                      <a:pt x="142" y="29"/>
                      <a:pt x="142" y="29"/>
                      <a:pt x="142" y="29"/>
                    </a:cubicBezTo>
                    <a:cubicBezTo>
                      <a:pt x="142" y="30"/>
                      <a:pt x="142" y="30"/>
                      <a:pt x="142" y="30"/>
                    </a:cubicBezTo>
                    <a:cubicBezTo>
                      <a:pt x="142" y="30"/>
                      <a:pt x="142" y="30"/>
                      <a:pt x="142" y="30"/>
                    </a:cubicBezTo>
                    <a:cubicBezTo>
                      <a:pt x="142" y="29"/>
                      <a:pt x="142" y="29"/>
                      <a:pt x="142" y="29"/>
                    </a:cubicBezTo>
                    <a:cubicBezTo>
                      <a:pt x="142" y="29"/>
                      <a:pt x="142" y="29"/>
                      <a:pt x="142" y="29"/>
                    </a:cubicBezTo>
                    <a:close/>
                    <a:moveTo>
                      <a:pt x="143" y="29"/>
                    </a:moveTo>
                    <a:cubicBezTo>
                      <a:pt x="143" y="30"/>
                      <a:pt x="143" y="30"/>
                      <a:pt x="143" y="30"/>
                    </a:cubicBezTo>
                    <a:cubicBezTo>
                      <a:pt x="143" y="30"/>
                      <a:pt x="143" y="30"/>
                      <a:pt x="143" y="30"/>
                    </a:cubicBezTo>
                    <a:cubicBezTo>
                      <a:pt x="143" y="31"/>
                      <a:pt x="143" y="31"/>
                      <a:pt x="143" y="31"/>
                    </a:cubicBezTo>
                    <a:cubicBezTo>
                      <a:pt x="144" y="31"/>
                      <a:pt x="144" y="31"/>
                      <a:pt x="144" y="31"/>
                    </a:cubicBezTo>
                    <a:cubicBezTo>
                      <a:pt x="145" y="31"/>
                      <a:pt x="145" y="31"/>
                      <a:pt x="145" y="31"/>
                    </a:cubicBezTo>
                    <a:cubicBezTo>
                      <a:pt x="145" y="31"/>
                      <a:pt x="145" y="31"/>
                      <a:pt x="145" y="31"/>
                    </a:cubicBezTo>
                    <a:cubicBezTo>
                      <a:pt x="145" y="30"/>
                      <a:pt x="145" y="30"/>
                      <a:pt x="145" y="30"/>
                    </a:cubicBezTo>
                    <a:cubicBezTo>
                      <a:pt x="144" y="30"/>
                      <a:pt x="144" y="30"/>
                      <a:pt x="144" y="30"/>
                    </a:cubicBezTo>
                    <a:cubicBezTo>
                      <a:pt x="144" y="30"/>
                      <a:pt x="144" y="30"/>
                      <a:pt x="144" y="30"/>
                    </a:cubicBezTo>
                    <a:cubicBezTo>
                      <a:pt x="144" y="29"/>
                      <a:pt x="144" y="29"/>
                      <a:pt x="144" y="29"/>
                    </a:cubicBezTo>
                    <a:cubicBezTo>
                      <a:pt x="143" y="29"/>
                      <a:pt x="143" y="29"/>
                      <a:pt x="143" y="29"/>
                    </a:cubicBezTo>
                    <a:close/>
                    <a:moveTo>
                      <a:pt x="143" y="34"/>
                    </a:moveTo>
                    <a:cubicBezTo>
                      <a:pt x="144" y="33"/>
                      <a:pt x="144" y="33"/>
                      <a:pt x="144" y="33"/>
                    </a:cubicBezTo>
                    <a:cubicBezTo>
                      <a:pt x="145" y="33"/>
                      <a:pt x="145" y="33"/>
                      <a:pt x="145" y="33"/>
                    </a:cubicBezTo>
                    <a:cubicBezTo>
                      <a:pt x="146" y="34"/>
                      <a:pt x="146" y="34"/>
                      <a:pt x="146" y="34"/>
                    </a:cubicBezTo>
                    <a:cubicBezTo>
                      <a:pt x="146" y="35"/>
                      <a:pt x="146" y="35"/>
                      <a:pt x="146" y="35"/>
                    </a:cubicBezTo>
                    <a:cubicBezTo>
                      <a:pt x="146" y="35"/>
                      <a:pt x="146" y="35"/>
                      <a:pt x="146" y="35"/>
                    </a:cubicBezTo>
                    <a:cubicBezTo>
                      <a:pt x="145" y="35"/>
                      <a:pt x="145" y="35"/>
                      <a:pt x="145" y="35"/>
                    </a:cubicBezTo>
                    <a:cubicBezTo>
                      <a:pt x="144" y="35"/>
                      <a:pt x="144" y="35"/>
                      <a:pt x="144" y="35"/>
                    </a:cubicBezTo>
                    <a:cubicBezTo>
                      <a:pt x="143" y="35"/>
                      <a:pt x="143" y="35"/>
                      <a:pt x="143" y="35"/>
                    </a:cubicBezTo>
                    <a:cubicBezTo>
                      <a:pt x="143" y="34"/>
                      <a:pt x="143" y="34"/>
                      <a:pt x="143" y="34"/>
                    </a:cubicBezTo>
                    <a:close/>
                    <a:moveTo>
                      <a:pt x="156" y="34"/>
                    </a:moveTo>
                    <a:cubicBezTo>
                      <a:pt x="154" y="35"/>
                      <a:pt x="154" y="35"/>
                      <a:pt x="154" y="35"/>
                    </a:cubicBezTo>
                    <a:cubicBezTo>
                      <a:pt x="154" y="35"/>
                      <a:pt x="154" y="35"/>
                      <a:pt x="154" y="35"/>
                    </a:cubicBezTo>
                    <a:cubicBezTo>
                      <a:pt x="154" y="35"/>
                      <a:pt x="154" y="35"/>
                      <a:pt x="154" y="35"/>
                    </a:cubicBezTo>
                    <a:cubicBezTo>
                      <a:pt x="155" y="36"/>
                      <a:pt x="155" y="36"/>
                      <a:pt x="155" y="36"/>
                    </a:cubicBezTo>
                    <a:cubicBezTo>
                      <a:pt x="157" y="36"/>
                      <a:pt x="157" y="36"/>
                      <a:pt x="157" y="36"/>
                    </a:cubicBezTo>
                    <a:cubicBezTo>
                      <a:pt x="156" y="35"/>
                      <a:pt x="156" y="35"/>
                      <a:pt x="156" y="35"/>
                    </a:cubicBezTo>
                    <a:cubicBezTo>
                      <a:pt x="156" y="35"/>
                      <a:pt x="156" y="35"/>
                      <a:pt x="156" y="35"/>
                    </a:cubicBezTo>
                    <a:cubicBezTo>
                      <a:pt x="156" y="34"/>
                      <a:pt x="156" y="34"/>
                      <a:pt x="156" y="34"/>
                    </a:cubicBezTo>
                    <a:close/>
                    <a:moveTo>
                      <a:pt x="148" y="42"/>
                    </a:moveTo>
                    <a:cubicBezTo>
                      <a:pt x="149" y="42"/>
                      <a:pt x="149" y="42"/>
                      <a:pt x="149" y="42"/>
                    </a:cubicBezTo>
                    <a:cubicBezTo>
                      <a:pt x="149" y="42"/>
                      <a:pt x="149" y="42"/>
                      <a:pt x="149" y="42"/>
                    </a:cubicBezTo>
                    <a:cubicBezTo>
                      <a:pt x="148" y="43"/>
                      <a:pt x="148" y="43"/>
                      <a:pt x="148" y="43"/>
                    </a:cubicBezTo>
                    <a:cubicBezTo>
                      <a:pt x="148" y="42"/>
                      <a:pt x="148" y="42"/>
                      <a:pt x="148" y="42"/>
                    </a:cubicBezTo>
                    <a:close/>
                    <a:moveTo>
                      <a:pt x="147" y="42"/>
                    </a:moveTo>
                    <a:cubicBezTo>
                      <a:pt x="148" y="42"/>
                      <a:pt x="148" y="42"/>
                      <a:pt x="148" y="42"/>
                    </a:cubicBezTo>
                    <a:cubicBezTo>
                      <a:pt x="148" y="43"/>
                      <a:pt x="148" y="43"/>
                      <a:pt x="148" y="43"/>
                    </a:cubicBezTo>
                    <a:cubicBezTo>
                      <a:pt x="147" y="43"/>
                      <a:pt x="147" y="43"/>
                      <a:pt x="147" y="43"/>
                    </a:cubicBezTo>
                    <a:cubicBezTo>
                      <a:pt x="147" y="42"/>
                      <a:pt x="147" y="42"/>
                      <a:pt x="147" y="42"/>
                    </a:cubicBezTo>
                    <a:close/>
                    <a:moveTo>
                      <a:pt x="145" y="43"/>
                    </a:moveTo>
                    <a:cubicBezTo>
                      <a:pt x="146" y="42"/>
                      <a:pt x="146" y="42"/>
                      <a:pt x="146" y="42"/>
                    </a:cubicBezTo>
                    <a:cubicBezTo>
                      <a:pt x="146" y="42"/>
                      <a:pt x="146" y="42"/>
                      <a:pt x="146" y="42"/>
                    </a:cubicBezTo>
                    <a:cubicBezTo>
                      <a:pt x="147" y="42"/>
                      <a:pt x="147" y="42"/>
                      <a:pt x="147" y="42"/>
                    </a:cubicBezTo>
                    <a:cubicBezTo>
                      <a:pt x="146" y="43"/>
                      <a:pt x="146" y="43"/>
                      <a:pt x="146" y="43"/>
                    </a:cubicBezTo>
                    <a:cubicBezTo>
                      <a:pt x="146" y="43"/>
                      <a:pt x="146" y="43"/>
                      <a:pt x="146" y="43"/>
                    </a:cubicBezTo>
                    <a:cubicBezTo>
                      <a:pt x="146" y="43"/>
                      <a:pt x="146" y="43"/>
                      <a:pt x="146" y="43"/>
                    </a:cubicBezTo>
                    <a:cubicBezTo>
                      <a:pt x="145" y="43"/>
                      <a:pt x="145" y="43"/>
                      <a:pt x="145" y="43"/>
                    </a:cubicBezTo>
                    <a:close/>
                    <a:moveTo>
                      <a:pt x="145" y="40"/>
                    </a:moveTo>
                    <a:cubicBezTo>
                      <a:pt x="144" y="41"/>
                      <a:pt x="144" y="41"/>
                      <a:pt x="144" y="41"/>
                    </a:cubicBezTo>
                    <a:cubicBezTo>
                      <a:pt x="145" y="41"/>
                      <a:pt x="145" y="41"/>
                      <a:pt x="145" y="41"/>
                    </a:cubicBezTo>
                    <a:cubicBezTo>
                      <a:pt x="145" y="40"/>
                      <a:pt x="145" y="40"/>
                      <a:pt x="145" y="40"/>
                    </a:cubicBezTo>
                    <a:close/>
                    <a:moveTo>
                      <a:pt x="146" y="39"/>
                    </a:moveTo>
                    <a:cubicBezTo>
                      <a:pt x="145" y="40"/>
                      <a:pt x="145" y="40"/>
                      <a:pt x="145" y="40"/>
                    </a:cubicBezTo>
                    <a:cubicBezTo>
                      <a:pt x="145" y="40"/>
                      <a:pt x="145" y="40"/>
                      <a:pt x="145" y="40"/>
                    </a:cubicBezTo>
                    <a:cubicBezTo>
                      <a:pt x="146" y="40"/>
                      <a:pt x="146" y="40"/>
                      <a:pt x="146" y="40"/>
                    </a:cubicBezTo>
                    <a:cubicBezTo>
                      <a:pt x="146" y="39"/>
                      <a:pt x="146" y="39"/>
                      <a:pt x="146" y="39"/>
                    </a:cubicBezTo>
                    <a:close/>
                    <a:moveTo>
                      <a:pt x="146" y="42"/>
                    </a:moveTo>
                    <a:cubicBezTo>
                      <a:pt x="147" y="41"/>
                      <a:pt x="147" y="41"/>
                      <a:pt x="147" y="41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8" y="42"/>
                      <a:pt x="148" y="42"/>
                      <a:pt x="148" y="42"/>
                    </a:cubicBezTo>
                    <a:cubicBezTo>
                      <a:pt x="149" y="42"/>
                      <a:pt x="149" y="42"/>
                      <a:pt x="149" y="42"/>
                    </a:cubicBezTo>
                    <a:cubicBezTo>
                      <a:pt x="149" y="41"/>
                      <a:pt x="149" y="41"/>
                      <a:pt x="149" y="41"/>
                    </a:cubicBezTo>
                    <a:cubicBezTo>
                      <a:pt x="150" y="41"/>
                      <a:pt x="150" y="41"/>
                      <a:pt x="150" y="41"/>
                    </a:cubicBezTo>
                    <a:cubicBezTo>
                      <a:pt x="150" y="42"/>
                      <a:pt x="150" y="42"/>
                      <a:pt x="150" y="42"/>
                    </a:cubicBezTo>
                    <a:cubicBezTo>
                      <a:pt x="152" y="42"/>
                      <a:pt x="152" y="42"/>
                      <a:pt x="152" y="42"/>
                    </a:cubicBezTo>
                    <a:cubicBezTo>
                      <a:pt x="153" y="41"/>
                      <a:pt x="153" y="41"/>
                      <a:pt x="153" y="41"/>
                    </a:cubicBezTo>
                    <a:cubicBezTo>
                      <a:pt x="154" y="41"/>
                      <a:pt x="154" y="41"/>
                      <a:pt x="154" y="41"/>
                    </a:cubicBezTo>
                    <a:cubicBezTo>
                      <a:pt x="155" y="42"/>
                      <a:pt x="155" y="42"/>
                      <a:pt x="155" y="42"/>
                    </a:cubicBezTo>
                    <a:cubicBezTo>
                      <a:pt x="156" y="42"/>
                      <a:pt x="156" y="42"/>
                      <a:pt x="156" y="42"/>
                    </a:cubicBezTo>
                    <a:cubicBezTo>
                      <a:pt x="157" y="43"/>
                      <a:pt x="157" y="43"/>
                      <a:pt x="157" y="43"/>
                    </a:cubicBezTo>
                    <a:cubicBezTo>
                      <a:pt x="158" y="43"/>
                      <a:pt x="158" y="43"/>
                      <a:pt x="158" y="43"/>
                    </a:cubicBezTo>
                    <a:cubicBezTo>
                      <a:pt x="158" y="43"/>
                      <a:pt x="158" y="43"/>
                      <a:pt x="158" y="43"/>
                    </a:cubicBezTo>
                    <a:cubicBezTo>
                      <a:pt x="158" y="41"/>
                      <a:pt x="158" y="41"/>
                      <a:pt x="158" y="41"/>
                    </a:cubicBezTo>
                    <a:cubicBezTo>
                      <a:pt x="156" y="40"/>
                      <a:pt x="156" y="40"/>
                      <a:pt x="156" y="40"/>
                    </a:cubicBezTo>
                    <a:cubicBezTo>
                      <a:pt x="154" y="40"/>
                      <a:pt x="154" y="40"/>
                      <a:pt x="154" y="40"/>
                    </a:cubicBezTo>
                    <a:cubicBezTo>
                      <a:pt x="153" y="39"/>
                      <a:pt x="153" y="39"/>
                      <a:pt x="153" y="39"/>
                    </a:cubicBezTo>
                    <a:cubicBezTo>
                      <a:pt x="152" y="39"/>
                      <a:pt x="152" y="39"/>
                      <a:pt x="152" y="39"/>
                    </a:cubicBezTo>
                    <a:cubicBezTo>
                      <a:pt x="151" y="40"/>
                      <a:pt x="151" y="40"/>
                      <a:pt x="151" y="40"/>
                    </a:cubicBezTo>
                    <a:cubicBezTo>
                      <a:pt x="150" y="40"/>
                      <a:pt x="150" y="40"/>
                      <a:pt x="150" y="40"/>
                    </a:cubicBezTo>
                    <a:cubicBezTo>
                      <a:pt x="150" y="39"/>
                      <a:pt x="150" y="39"/>
                      <a:pt x="150" y="39"/>
                    </a:cubicBezTo>
                    <a:cubicBezTo>
                      <a:pt x="148" y="39"/>
                      <a:pt x="148" y="39"/>
                      <a:pt x="148" y="39"/>
                    </a:cubicBezTo>
                    <a:cubicBezTo>
                      <a:pt x="147" y="39"/>
                      <a:pt x="147" y="39"/>
                      <a:pt x="147" y="39"/>
                    </a:cubicBezTo>
                    <a:cubicBezTo>
                      <a:pt x="146" y="40"/>
                      <a:pt x="146" y="40"/>
                      <a:pt x="146" y="40"/>
                    </a:cubicBezTo>
                    <a:cubicBezTo>
                      <a:pt x="146" y="40"/>
                      <a:pt x="146" y="40"/>
                      <a:pt x="146" y="40"/>
                    </a:cubicBezTo>
                    <a:cubicBezTo>
                      <a:pt x="145" y="41"/>
                      <a:pt x="145" y="41"/>
                      <a:pt x="145" y="41"/>
                    </a:cubicBezTo>
                    <a:cubicBezTo>
                      <a:pt x="145" y="41"/>
                      <a:pt x="145" y="41"/>
                      <a:pt x="145" y="41"/>
                    </a:cubicBezTo>
                    <a:cubicBezTo>
                      <a:pt x="145" y="42"/>
                      <a:pt x="145" y="42"/>
                      <a:pt x="145" y="42"/>
                    </a:cubicBezTo>
                    <a:cubicBezTo>
                      <a:pt x="146" y="42"/>
                      <a:pt x="146" y="42"/>
                      <a:pt x="146" y="42"/>
                    </a:cubicBezTo>
                    <a:close/>
                    <a:moveTo>
                      <a:pt x="137" y="40"/>
                    </a:moveTo>
                    <a:cubicBezTo>
                      <a:pt x="138" y="41"/>
                      <a:pt x="138" y="41"/>
                      <a:pt x="138" y="41"/>
                    </a:cubicBezTo>
                    <a:cubicBezTo>
                      <a:pt x="139" y="40"/>
                      <a:pt x="139" y="40"/>
                      <a:pt x="139" y="40"/>
                    </a:cubicBezTo>
                    <a:cubicBezTo>
                      <a:pt x="140" y="40"/>
                      <a:pt x="140" y="40"/>
                      <a:pt x="140" y="40"/>
                    </a:cubicBezTo>
                    <a:cubicBezTo>
                      <a:pt x="142" y="41"/>
                      <a:pt x="142" y="41"/>
                      <a:pt x="142" y="41"/>
                    </a:cubicBezTo>
                    <a:cubicBezTo>
                      <a:pt x="142" y="41"/>
                      <a:pt x="142" y="41"/>
                      <a:pt x="142" y="41"/>
                    </a:cubicBezTo>
                    <a:cubicBezTo>
                      <a:pt x="142" y="42"/>
                      <a:pt x="142" y="42"/>
                      <a:pt x="142" y="42"/>
                    </a:cubicBezTo>
                    <a:cubicBezTo>
                      <a:pt x="142" y="43"/>
                      <a:pt x="142" y="43"/>
                      <a:pt x="142" y="43"/>
                    </a:cubicBezTo>
                    <a:cubicBezTo>
                      <a:pt x="142" y="43"/>
                      <a:pt x="142" y="43"/>
                      <a:pt x="142" y="43"/>
                    </a:cubicBezTo>
                    <a:cubicBezTo>
                      <a:pt x="141" y="43"/>
                      <a:pt x="141" y="43"/>
                      <a:pt x="141" y="43"/>
                    </a:cubicBezTo>
                    <a:cubicBezTo>
                      <a:pt x="140" y="43"/>
                      <a:pt x="140" y="43"/>
                      <a:pt x="140" y="43"/>
                    </a:cubicBezTo>
                    <a:cubicBezTo>
                      <a:pt x="139" y="43"/>
                      <a:pt x="139" y="43"/>
                      <a:pt x="139" y="43"/>
                    </a:cubicBezTo>
                    <a:cubicBezTo>
                      <a:pt x="138" y="43"/>
                      <a:pt x="138" y="43"/>
                      <a:pt x="138" y="43"/>
                    </a:cubicBezTo>
                    <a:cubicBezTo>
                      <a:pt x="137" y="43"/>
                      <a:pt x="137" y="43"/>
                      <a:pt x="137" y="43"/>
                    </a:cubicBezTo>
                    <a:cubicBezTo>
                      <a:pt x="136" y="42"/>
                      <a:pt x="136" y="42"/>
                      <a:pt x="136" y="42"/>
                    </a:cubicBezTo>
                    <a:cubicBezTo>
                      <a:pt x="136" y="41"/>
                      <a:pt x="136" y="41"/>
                      <a:pt x="136" y="41"/>
                    </a:cubicBezTo>
                    <a:cubicBezTo>
                      <a:pt x="137" y="40"/>
                      <a:pt x="137" y="40"/>
                      <a:pt x="137" y="40"/>
                    </a:cubicBezTo>
                    <a:close/>
                    <a:moveTo>
                      <a:pt x="113" y="57"/>
                    </a:moveTo>
                    <a:cubicBezTo>
                      <a:pt x="112" y="57"/>
                      <a:pt x="112" y="57"/>
                      <a:pt x="112" y="57"/>
                    </a:cubicBezTo>
                    <a:cubicBezTo>
                      <a:pt x="112" y="57"/>
                      <a:pt x="112" y="57"/>
                      <a:pt x="112" y="57"/>
                    </a:cubicBezTo>
                    <a:cubicBezTo>
                      <a:pt x="112" y="57"/>
                      <a:pt x="112" y="57"/>
                      <a:pt x="112" y="57"/>
                    </a:cubicBezTo>
                    <a:cubicBezTo>
                      <a:pt x="113" y="57"/>
                      <a:pt x="113" y="57"/>
                      <a:pt x="113" y="57"/>
                    </a:cubicBezTo>
                    <a:close/>
                    <a:moveTo>
                      <a:pt x="112" y="51"/>
                    </a:moveTo>
                    <a:cubicBezTo>
                      <a:pt x="112" y="53"/>
                      <a:pt x="112" y="53"/>
                      <a:pt x="112" y="53"/>
                    </a:cubicBezTo>
                    <a:cubicBezTo>
                      <a:pt x="112" y="53"/>
                      <a:pt x="112" y="53"/>
                      <a:pt x="112" y="53"/>
                    </a:cubicBezTo>
                    <a:cubicBezTo>
                      <a:pt x="112" y="54"/>
                      <a:pt x="112" y="54"/>
                      <a:pt x="112" y="54"/>
                    </a:cubicBezTo>
                    <a:cubicBezTo>
                      <a:pt x="112" y="54"/>
                      <a:pt x="112" y="54"/>
                      <a:pt x="112" y="54"/>
                    </a:cubicBezTo>
                    <a:cubicBezTo>
                      <a:pt x="111" y="53"/>
                      <a:pt x="111" y="53"/>
                      <a:pt x="111" y="53"/>
                    </a:cubicBezTo>
                    <a:cubicBezTo>
                      <a:pt x="111" y="52"/>
                      <a:pt x="111" y="52"/>
                      <a:pt x="111" y="52"/>
                    </a:cubicBezTo>
                    <a:cubicBezTo>
                      <a:pt x="112" y="52"/>
                      <a:pt x="112" y="52"/>
                      <a:pt x="112" y="52"/>
                    </a:cubicBezTo>
                    <a:cubicBezTo>
                      <a:pt x="112" y="51"/>
                      <a:pt x="112" y="51"/>
                      <a:pt x="112" y="51"/>
                    </a:cubicBezTo>
                    <a:close/>
                    <a:moveTo>
                      <a:pt x="136" y="36"/>
                    </a:moveTo>
                    <a:cubicBezTo>
                      <a:pt x="136" y="37"/>
                      <a:pt x="136" y="37"/>
                      <a:pt x="136" y="37"/>
                    </a:cubicBezTo>
                    <a:cubicBezTo>
                      <a:pt x="137" y="37"/>
                      <a:pt x="137" y="37"/>
                      <a:pt x="137" y="37"/>
                    </a:cubicBezTo>
                    <a:cubicBezTo>
                      <a:pt x="137" y="38"/>
                      <a:pt x="137" y="38"/>
                      <a:pt x="137" y="38"/>
                    </a:cubicBezTo>
                    <a:cubicBezTo>
                      <a:pt x="137" y="38"/>
                      <a:pt x="137" y="38"/>
                      <a:pt x="137" y="38"/>
                    </a:cubicBezTo>
                    <a:cubicBezTo>
                      <a:pt x="136" y="37"/>
                      <a:pt x="136" y="37"/>
                      <a:pt x="136" y="37"/>
                    </a:cubicBezTo>
                    <a:cubicBezTo>
                      <a:pt x="136" y="36"/>
                      <a:pt x="136" y="36"/>
                      <a:pt x="136" y="36"/>
                    </a:cubicBezTo>
                    <a:cubicBezTo>
                      <a:pt x="136" y="36"/>
                      <a:pt x="136" y="36"/>
                      <a:pt x="136" y="36"/>
                    </a:cubicBezTo>
                    <a:close/>
                    <a:moveTo>
                      <a:pt x="134" y="35"/>
                    </a:moveTo>
                    <a:cubicBezTo>
                      <a:pt x="134" y="35"/>
                      <a:pt x="134" y="35"/>
                      <a:pt x="134" y="35"/>
                    </a:cubicBezTo>
                    <a:cubicBezTo>
                      <a:pt x="135" y="35"/>
                      <a:pt x="135" y="35"/>
                      <a:pt x="135" y="35"/>
                    </a:cubicBezTo>
                    <a:cubicBezTo>
                      <a:pt x="136" y="35"/>
                      <a:pt x="136" y="35"/>
                      <a:pt x="136" y="35"/>
                    </a:cubicBezTo>
                    <a:cubicBezTo>
                      <a:pt x="137" y="35"/>
                      <a:pt x="137" y="35"/>
                      <a:pt x="137" y="35"/>
                    </a:cubicBezTo>
                    <a:cubicBezTo>
                      <a:pt x="138" y="35"/>
                      <a:pt x="138" y="35"/>
                      <a:pt x="138" y="35"/>
                    </a:cubicBezTo>
                    <a:cubicBezTo>
                      <a:pt x="137" y="35"/>
                      <a:pt x="137" y="35"/>
                      <a:pt x="137" y="35"/>
                    </a:cubicBezTo>
                    <a:cubicBezTo>
                      <a:pt x="135" y="36"/>
                      <a:pt x="135" y="36"/>
                      <a:pt x="135" y="36"/>
                    </a:cubicBezTo>
                    <a:cubicBezTo>
                      <a:pt x="134" y="35"/>
                      <a:pt x="134" y="35"/>
                      <a:pt x="134" y="35"/>
                    </a:cubicBezTo>
                    <a:cubicBezTo>
                      <a:pt x="134" y="35"/>
                      <a:pt x="134" y="35"/>
                      <a:pt x="134" y="35"/>
                    </a:cubicBezTo>
                    <a:cubicBezTo>
                      <a:pt x="134" y="35"/>
                      <a:pt x="134" y="35"/>
                      <a:pt x="134" y="35"/>
                    </a:cubicBezTo>
                    <a:close/>
                    <a:moveTo>
                      <a:pt x="129" y="35"/>
                    </a:moveTo>
                    <a:cubicBezTo>
                      <a:pt x="130" y="35"/>
                      <a:pt x="130" y="35"/>
                      <a:pt x="130" y="35"/>
                    </a:cubicBezTo>
                    <a:cubicBezTo>
                      <a:pt x="130" y="35"/>
                      <a:pt x="130" y="35"/>
                      <a:pt x="130" y="35"/>
                    </a:cubicBezTo>
                    <a:cubicBezTo>
                      <a:pt x="131" y="34"/>
                      <a:pt x="131" y="34"/>
                      <a:pt x="131" y="34"/>
                    </a:cubicBezTo>
                    <a:cubicBezTo>
                      <a:pt x="132" y="35"/>
                      <a:pt x="132" y="35"/>
                      <a:pt x="132" y="35"/>
                    </a:cubicBezTo>
                    <a:cubicBezTo>
                      <a:pt x="132" y="35"/>
                      <a:pt x="132" y="35"/>
                      <a:pt x="132" y="35"/>
                    </a:cubicBezTo>
                    <a:cubicBezTo>
                      <a:pt x="133" y="35"/>
                      <a:pt x="133" y="35"/>
                      <a:pt x="133" y="35"/>
                    </a:cubicBezTo>
                    <a:cubicBezTo>
                      <a:pt x="134" y="35"/>
                      <a:pt x="134" y="35"/>
                      <a:pt x="134" y="35"/>
                    </a:cubicBezTo>
                    <a:cubicBezTo>
                      <a:pt x="134" y="35"/>
                      <a:pt x="134" y="35"/>
                      <a:pt x="134" y="35"/>
                    </a:cubicBezTo>
                    <a:cubicBezTo>
                      <a:pt x="133" y="35"/>
                      <a:pt x="133" y="35"/>
                      <a:pt x="133" y="35"/>
                    </a:cubicBezTo>
                    <a:cubicBezTo>
                      <a:pt x="132" y="36"/>
                      <a:pt x="132" y="36"/>
                      <a:pt x="132" y="36"/>
                    </a:cubicBezTo>
                    <a:cubicBezTo>
                      <a:pt x="132" y="35"/>
                      <a:pt x="132" y="35"/>
                      <a:pt x="132" y="35"/>
                    </a:cubicBezTo>
                    <a:cubicBezTo>
                      <a:pt x="131" y="36"/>
                      <a:pt x="131" y="36"/>
                      <a:pt x="131" y="36"/>
                    </a:cubicBezTo>
                    <a:cubicBezTo>
                      <a:pt x="130" y="36"/>
                      <a:pt x="130" y="36"/>
                      <a:pt x="130" y="36"/>
                    </a:cubicBezTo>
                    <a:cubicBezTo>
                      <a:pt x="129" y="35"/>
                      <a:pt x="129" y="35"/>
                      <a:pt x="129" y="35"/>
                    </a:cubicBezTo>
                    <a:cubicBezTo>
                      <a:pt x="129" y="35"/>
                      <a:pt x="129" y="35"/>
                      <a:pt x="129" y="35"/>
                    </a:cubicBezTo>
                    <a:close/>
                    <a:moveTo>
                      <a:pt x="122" y="50"/>
                    </a:moveTo>
                    <a:cubicBezTo>
                      <a:pt x="122" y="49"/>
                      <a:pt x="122" y="49"/>
                      <a:pt x="122" y="49"/>
                    </a:cubicBezTo>
                    <a:cubicBezTo>
                      <a:pt x="123" y="47"/>
                      <a:pt x="123" y="47"/>
                      <a:pt x="123" y="47"/>
                    </a:cubicBezTo>
                    <a:cubicBezTo>
                      <a:pt x="123" y="46"/>
                      <a:pt x="123" y="46"/>
                      <a:pt x="123" y="46"/>
                    </a:cubicBezTo>
                    <a:cubicBezTo>
                      <a:pt x="123" y="46"/>
                      <a:pt x="123" y="46"/>
                      <a:pt x="123" y="46"/>
                    </a:cubicBezTo>
                    <a:cubicBezTo>
                      <a:pt x="124" y="46"/>
                      <a:pt x="124" y="46"/>
                      <a:pt x="124" y="46"/>
                    </a:cubicBezTo>
                    <a:cubicBezTo>
                      <a:pt x="124" y="46"/>
                      <a:pt x="124" y="46"/>
                      <a:pt x="124" y="46"/>
                    </a:cubicBezTo>
                    <a:cubicBezTo>
                      <a:pt x="124" y="47"/>
                      <a:pt x="124" y="47"/>
                      <a:pt x="124" y="47"/>
                    </a:cubicBezTo>
                    <a:cubicBezTo>
                      <a:pt x="124" y="47"/>
                      <a:pt x="124" y="47"/>
                      <a:pt x="124" y="47"/>
                    </a:cubicBezTo>
                    <a:cubicBezTo>
                      <a:pt x="124" y="47"/>
                      <a:pt x="124" y="47"/>
                      <a:pt x="124" y="47"/>
                    </a:cubicBezTo>
                    <a:cubicBezTo>
                      <a:pt x="124" y="47"/>
                      <a:pt x="124" y="47"/>
                      <a:pt x="124" y="47"/>
                    </a:cubicBezTo>
                    <a:cubicBezTo>
                      <a:pt x="123" y="48"/>
                      <a:pt x="123" y="48"/>
                      <a:pt x="123" y="48"/>
                    </a:cubicBezTo>
                    <a:cubicBezTo>
                      <a:pt x="123" y="48"/>
                      <a:pt x="123" y="48"/>
                      <a:pt x="123" y="48"/>
                    </a:cubicBezTo>
                    <a:cubicBezTo>
                      <a:pt x="123" y="49"/>
                      <a:pt x="123" y="49"/>
                      <a:pt x="123" y="49"/>
                    </a:cubicBezTo>
                    <a:cubicBezTo>
                      <a:pt x="124" y="49"/>
                      <a:pt x="124" y="49"/>
                      <a:pt x="124" y="49"/>
                    </a:cubicBezTo>
                    <a:cubicBezTo>
                      <a:pt x="124" y="49"/>
                      <a:pt x="124" y="49"/>
                      <a:pt x="124" y="49"/>
                    </a:cubicBezTo>
                    <a:cubicBezTo>
                      <a:pt x="124" y="50"/>
                      <a:pt x="124" y="50"/>
                      <a:pt x="124" y="50"/>
                    </a:cubicBezTo>
                    <a:cubicBezTo>
                      <a:pt x="123" y="50"/>
                      <a:pt x="123" y="50"/>
                      <a:pt x="123" y="50"/>
                    </a:cubicBezTo>
                    <a:cubicBezTo>
                      <a:pt x="123" y="50"/>
                      <a:pt x="123" y="50"/>
                      <a:pt x="123" y="50"/>
                    </a:cubicBezTo>
                    <a:cubicBezTo>
                      <a:pt x="122" y="51"/>
                      <a:pt x="122" y="51"/>
                      <a:pt x="122" y="51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lose/>
                    <a:moveTo>
                      <a:pt x="120" y="49"/>
                    </a:moveTo>
                    <a:cubicBezTo>
                      <a:pt x="120" y="49"/>
                      <a:pt x="120" y="49"/>
                      <a:pt x="120" y="49"/>
                    </a:cubicBezTo>
                    <a:cubicBezTo>
                      <a:pt x="120" y="50"/>
                      <a:pt x="120" y="50"/>
                      <a:pt x="120" y="50"/>
                    </a:cubicBezTo>
                    <a:cubicBezTo>
                      <a:pt x="121" y="50"/>
                      <a:pt x="121" y="50"/>
                      <a:pt x="121" y="50"/>
                    </a:cubicBezTo>
                    <a:cubicBezTo>
                      <a:pt x="121" y="49"/>
                      <a:pt x="121" y="49"/>
                      <a:pt x="121" y="49"/>
                    </a:cubicBezTo>
                    <a:cubicBezTo>
                      <a:pt x="121" y="49"/>
                      <a:pt x="121" y="49"/>
                      <a:pt x="121" y="49"/>
                    </a:cubicBezTo>
                    <a:cubicBezTo>
                      <a:pt x="121" y="48"/>
                      <a:pt x="121" y="48"/>
                      <a:pt x="121" y="48"/>
                    </a:cubicBezTo>
                    <a:cubicBezTo>
                      <a:pt x="122" y="48"/>
                      <a:pt x="122" y="48"/>
                      <a:pt x="122" y="48"/>
                    </a:cubicBezTo>
                    <a:cubicBezTo>
                      <a:pt x="122" y="48"/>
                      <a:pt x="122" y="48"/>
                      <a:pt x="122" y="48"/>
                    </a:cubicBezTo>
                    <a:cubicBezTo>
                      <a:pt x="121" y="47"/>
                      <a:pt x="121" y="47"/>
                      <a:pt x="121" y="47"/>
                    </a:cubicBezTo>
                    <a:cubicBezTo>
                      <a:pt x="121" y="47"/>
                      <a:pt x="121" y="47"/>
                      <a:pt x="121" y="47"/>
                    </a:cubicBezTo>
                    <a:cubicBezTo>
                      <a:pt x="120" y="48"/>
                      <a:pt x="120" y="48"/>
                      <a:pt x="120" y="48"/>
                    </a:cubicBezTo>
                    <a:cubicBezTo>
                      <a:pt x="120" y="48"/>
                      <a:pt x="120" y="48"/>
                      <a:pt x="120" y="48"/>
                    </a:cubicBezTo>
                    <a:cubicBezTo>
                      <a:pt x="120" y="49"/>
                      <a:pt x="120" y="49"/>
                      <a:pt x="120" y="49"/>
                    </a:cubicBezTo>
                    <a:close/>
                    <a:moveTo>
                      <a:pt x="118" y="48"/>
                    </a:moveTo>
                    <a:cubicBezTo>
                      <a:pt x="118" y="49"/>
                      <a:pt x="118" y="49"/>
                      <a:pt x="118" y="49"/>
                    </a:cubicBezTo>
                    <a:cubicBezTo>
                      <a:pt x="117" y="49"/>
                      <a:pt x="117" y="49"/>
                      <a:pt x="117" y="49"/>
                    </a:cubicBezTo>
                    <a:cubicBezTo>
                      <a:pt x="118" y="50"/>
                      <a:pt x="118" y="50"/>
                      <a:pt x="118" y="50"/>
                    </a:cubicBezTo>
                    <a:cubicBezTo>
                      <a:pt x="118" y="50"/>
                      <a:pt x="118" y="50"/>
                      <a:pt x="118" y="50"/>
                    </a:cubicBezTo>
                    <a:cubicBezTo>
                      <a:pt x="119" y="50"/>
                      <a:pt x="119" y="50"/>
                      <a:pt x="119" y="50"/>
                    </a:cubicBezTo>
                    <a:cubicBezTo>
                      <a:pt x="119" y="49"/>
                      <a:pt x="119" y="49"/>
                      <a:pt x="119" y="49"/>
                    </a:cubicBezTo>
                    <a:cubicBezTo>
                      <a:pt x="118" y="48"/>
                      <a:pt x="118" y="48"/>
                      <a:pt x="118" y="48"/>
                    </a:cubicBezTo>
                    <a:cubicBezTo>
                      <a:pt x="118" y="48"/>
                      <a:pt x="118" y="48"/>
                      <a:pt x="118" y="48"/>
                    </a:cubicBezTo>
                    <a:close/>
                    <a:moveTo>
                      <a:pt x="124" y="35"/>
                    </a:moveTo>
                    <a:cubicBezTo>
                      <a:pt x="123" y="36"/>
                      <a:pt x="123" y="36"/>
                      <a:pt x="123" y="36"/>
                    </a:cubicBezTo>
                    <a:cubicBezTo>
                      <a:pt x="124" y="36"/>
                      <a:pt x="124" y="36"/>
                      <a:pt x="124" y="36"/>
                    </a:cubicBezTo>
                    <a:cubicBezTo>
                      <a:pt x="124" y="36"/>
                      <a:pt x="124" y="35"/>
                      <a:pt x="124" y="35"/>
                    </a:cubicBezTo>
                    <a:close/>
                    <a:moveTo>
                      <a:pt x="125" y="35"/>
                    </a:moveTo>
                    <a:cubicBezTo>
                      <a:pt x="125" y="35"/>
                      <a:pt x="125" y="35"/>
                      <a:pt x="125" y="35"/>
                    </a:cubicBezTo>
                    <a:cubicBezTo>
                      <a:pt x="125" y="35"/>
                      <a:pt x="125" y="35"/>
                      <a:pt x="125" y="35"/>
                    </a:cubicBezTo>
                    <a:cubicBezTo>
                      <a:pt x="125" y="35"/>
                      <a:pt x="125" y="35"/>
                      <a:pt x="125" y="35"/>
                    </a:cubicBezTo>
                    <a:close/>
                    <a:moveTo>
                      <a:pt x="126" y="34"/>
                    </a:moveTo>
                    <a:cubicBezTo>
                      <a:pt x="126" y="34"/>
                      <a:pt x="126" y="34"/>
                      <a:pt x="126" y="34"/>
                    </a:cubicBezTo>
                    <a:cubicBezTo>
                      <a:pt x="126" y="35"/>
                      <a:pt x="126" y="35"/>
                      <a:pt x="126" y="35"/>
                    </a:cubicBezTo>
                    <a:cubicBezTo>
                      <a:pt x="126" y="34"/>
                      <a:pt x="126" y="34"/>
                      <a:pt x="126" y="34"/>
                    </a:cubicBezTo>
                    <a:close/>
                    <a:moveTo>
                      <a:pt x="123" y="33"/>
                    </a:moveTo>
                    <a:cubicBezTo>
                      <a:pt x="124" y="33"/>
                      <a:pt x="124" y="33"/>
                      <a:pt x="124" y="33"/>
                    </a:cubicBezTo>
                    <a:cubicBezTo>
                      <a:pt x="125" y="33"/>
                      <a:pt x="125" y="33"/>
                      <a:pt x="125" y="33"/>
                    </a:cubicBezTo>
                    <a:cubicBezTo>
                      <a:pt x="125" y="33"/>
                      <a:pt x="125" y="33"/>
                      <a:pt x="125" y="33"/>
                    </a:cubicBezTo>
                    <a:cubicBezTo>
                      <a:pt x="125" y="33"/>
                      <a:pt x="125" y="33"/>
                      <a:pt x="125" y="33"/>
                    </a:cubicBezTo>
                    <a:cubicBezTo>
                      <a:pt x="125" y="33"/>
                      <a:pt x="125" y="33"/>
                      <a:pt x="125" y="33"/>
                    </a:cubicBezTo>
                    <a:cubicBezTo>
                      <a:pt x="126" y="33"/>
                      <a:pt x="126" y="33"/>
                      <a:pt x="126" y="33"/>
                    </a:cubicBezTo>
                    <a:cubicBezTo>
                      <a:pt x="126" y="33"/>
                      <a:pt x="126" y="33"/>
                      <a:pt x="126" y="33"/>
                    </a:cubicBezTo>
                    <a:cubicBezTo>
                      <a:pt x="126" y="34"/>
                      <a:pt x="126" y="34"/>
                      <a:pt x="126" y="34"/>
                    </a:cubicBezTo>
                    <a:cubicBezTo>
                      <a:pt x="125" y="34"/>
                      <a:pt x="125" y="34"/>
                      <a:pt x="125" y="34"/>
                    </a:cubicBezTo>
                    <a:cubicBezTo>
                      <a:pt x="125" y="34"/>
                      <a:pt x="125" y="34"/>
                      <a:pt x="125" y="34"/>
                    </a:cubicBezTo>
                    <a:cubicBezTo>
                      <a:pt x="125" y="34"/>
                      <a:pt x="125" y="34"/>
                      <a:pt x="125" y="34"/>
                    </a:cubicBezTo>
                    <a:cubicBezTo>
                      <a:pt x="124" y="34"/>
                      <a:pt x="124" y="34"/>
                      <a:pt x="124" y="34"/>
                    </a:cubicBezTo>
                    <a:cubicBezTo>
                      <a:pt x="123" y="34"/>
                      <a:pt x="123" y="34"/>
                      <a:pt x="123" y="34"/>
                    </a:cubicBezTo>
                    <a:cubicBezTo>
                      <a:pt x="123" y="34"/>
                      <a:pt x="123" y="34"/>
                      <a:pt x="123" y="34"/>
                    </a:cubicBezTo>
                    <a:cubicBezTo>
                      <a:pt x="123" y="33"/>
                      <a:pt x="123" y="33"/>
                      <a:pt x="123" y="33"/>
                    </a:cubicBezTo>
                    <a:close/>
                    <a:moveTo>
                      <a:pt x="118" y="29"/>
                    </a:moveTo>
                    <a:cubicBezTo>
                      <a:pt x="119" y="29"/>
                      <a:pt x="119" y="29"/>
                      <a:pt x="119" y="29"/>
                    </a:cubicBezTo>
                    <a:cubicBezTo>
                      <a:pt x="119" y="29"/>
                      <a:pt x="119" y="29"/>
                      <a:pt x="119" y="29"/>
                    </a:cubicBezTo>
                    <a:cubicBezTo>
                      <a:pt x="119" y="29"/>
                      <a:pt x="118" y="29"/>
                      <a:pt x="118" y="29"/>
                    </a:cubicBezTo>
                    <a:close/>
                    <a:moveTo>
                      <a:pt x="117" y="29"/>
                    </a:moveTo>
                    <a:cubicBezTo>
                      <a:pt x="118" y="29"/>
                      <a:pt x="118" y="29"/>
                      <a:pt x="118" y="29"/>
                    </a:cubicBezTo>
                    <a:cubicBezTo>
                      <a:pt x="118" y="30"/>
                      <a:pt x="118" y="30"/>
                      <a:pt x="118" y="30"/>
                    </a:cubicBezTo>
                    <a:cubicBezTo>
                      <a:pt x="118" y="30"/>
                      <a:pt x="118" y="30"/>
                      <a:pt x="118" y="30"/>
                    </a:cubicBezTo>
                    <a:cubicBezTo>
                      <a:pt x="117" y="29"/>
                      <a:pt x="117" y="29"/>
                      <a:pt x="117" y="29"/>
                    </a:cubicBezTo>
                    <a:close/>
                    <a:moveTo>
                      <a:pt x="112" y="26"/>
                    </a:moveTo>
                    <a:cubicBezTo>
                      <a:pt x="113" y="25"/>
                      <a:pt x="113" y="25"/>
                      <a:pt x="113" y="25"/>
                    </a:cubicBezTo>
                    <a:cubicBezTo>
                      <a:pt x="114" y="26"/>
                      <a:pt x="114" y="26"/>
                      <a:pt x="114" y="26"/>
                    </a:cubicBezTo>
                    <a:cubicBezTo>
                      <a:pt x="115" y="26"/>
                      <a:pt x="115" y="26"/>
                      <a:pt x="115" y="26"/>
                    </a:cubicBezTo>
                    <a:cubicBezTo>
                      <a:pt x="117" y="25"/>
                      <a:pt x="117" y="25"/>
                      <a:pt x="117" y="25"/>
                    </a:cubicBezTo>
                    <a:cubicBezTo>
                      <a:pt x="118" y="25"/>
                      <a:pt x="118" y="25"/>
                      <a:pt x="118" y="25"/>
                    </a:cubicBezTo>
                    <a:cubicBezTo>
                      <a:pt x="118" y="26"/>
                      <a:pt x="118" y="26"/>
                      <a:pt x="118" y="26"/>
                    </a:cubicBezTo>
                    <a:cubicBezTo>
                      <a:pt x="119" y="26"/>
                      <a:pt x="119" y="26"/>
                      <a:pt x="119" y="26"/>
                    </a:cubicBezTo>
                    <a:cubicBezTo>
                      <a:pt x="120" y="26"/>
                      <a:pt x="120" y="26"/>
                      <a:pt x="120" y="26"/>
                    </a:cubicBezTo>
                    <a:cubicBezTo>
                      <a:pt x="122" y="26"/>
                      <a:pt x="122" y="26"/>
                      <a:pt x="122" y="26"/>
                    </a:cubicBezTo>
                    <a:cubicBezTo>
                      <a:pt x="123" y="26"/>
                      <a:pt x="123" y="26"/>
                      <a:pt x="123" y="26"/>
                    </a:cubicBezTo>
                    <a:cubicBezTo>
                      <a:pt x="123" y="26"/>
                      <a:pt x="123" y="26"/>
                      <a:pt x="123" y="26"/>
                    </a:cubicBezTo>
                    <a:cubicBezTo>
                      <a:pt x="124" y="26"/>
                      <a:pt x="124" y="26"/>
                      <a:pt x="124" y="26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6" y="27"/>
                      <a:pt x="126" y="27"/>
                      <a:pt x="126" y="27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31" y="25"/>
                      <a:pt x="131" y="25"/>
                      <a:pt x="131" y="25"/>
                    </a:cubicBezTo>
                    <a:cubicBezTo>
                      <a:pt x="131" y="24"/>
                      <a:pt x="131" y="24"/>
                      <a:pt x="131" y="24"/>
                    </a:cubicBezTo>
                    <a:cubicBezTo>
                      <a:pt x="132" y="24"/>
                      <a:pt x="132" y="24"/>
                      <a:pt x="132" y="24"/>
                    </a:cubicBezTo>
                    <a:cubicBezTo>
                      <a:pt x="132" y="24"/>
                      <a:pt x="132" y="24"/>
                      <a:pt x="132" y="24"/>
                    </a:cubicBezTo>
                    <a:cubicBezTo>
                      <a:pt x="133" y="23"/>
                      <a:pt x="133" y="23"/>
                      <a:pt x="133" y="23"/>
                    </a:cubicBezTo>
                    <a:cubicBezTo>
                      <a:pt x="133" y="23"/>
                      <a:pt x="133" y="23"/>
                      <a:pt x="133" y="23"/>
                    </a:cubicBezTo>
                    <a:cubicBezTo>
                      <a:pt x="133" y="22"/>
                      <a:pt x="133" y="22"/>
                      <a:pt x="133" y="22"/>
                    </a:cubicBezTo>
                    <a:cubicBezTo>
                      <a:pt x="134" y="22"/>
                      <a:pt x="134" y="22"/>
                      <a:pt x="134" y="22"/>
                    </a:cubicBezTo>
                    <a:cubicBezTo>
                      <a:pt x="133" y="21"/>
                      <a:pt x="133" y="21"/>
                      <a:pt x="133" y="21"/>
                    </a:cubicBezTo>
                    <a:cubicBezTo>
                      <a:pt x="133" y="21"/>
                      <a:pt x="133" y="21"/>
                      <a:pt x="133" y="21"/>
                    </a:cubicBezTo>
                    <a:cubicBezTo>
                      <a:pt x="132" y="21"/>
                      <a:pt x="132" y="21"/>
                      <a:pt x="132" y="21"/>
                    </a:cubicBezTo>
                    <a:cubicBezTo>
                      <a:pt x="131" y="21"/>
                      <a:pt x="131" y="21"/>
                      <a:pt x="131" y="21"/>
                    </a:cubicBezTo>
                    <a:cubicBezTo>
                      <a:pt x="131" y="22"/>
                      <a:pt x="131" y="22"/>
                      <a:pt x="131" y="22"/>
                    </a:cubicBezTo>
                    <a:cubicBezTo>
                      <a:pt x="130" y="22"/>
                      <a:pt x="130" y="22"/>
                      <a:pt x="130" y="22"/>
                    </a:cubicBezTo>
                    <a:cubicBezTo>
                      <a:pt x="130" y="23"/>
                      <a:pt x="130" y="23"/>
                      <a:pt x="130" y="23"/>
                    </a:cubicBezTo>
                    <a:cubicBezTo>
                      <a:pt x="129" y="23"/>
                      <a:pt x="129" y="23"/>
                      <a:pt x="129" y="23"/>
                    </a:cubicBezTo>
                    <a:cubicBezTo>
                      <a:pt x="129" y="23"/>
                      <a:pt x="129" y="23"/>
                      <a:pt x="129" y="23"/>
                    </a:cubicBezTo>
                    <a:cubicBezTo>
                      <a:pt x="128" y="24"/>
                      <a:pt x="128" y="24"/>
                      <a:pt x="128" y="24"/>
                    </a:cubicBezTo>
                    <a:cubicBezTo>
                      <a:pt x="127" y="24"/>
                      <a:pt x="127" y="24"/>
                      <a:pt x="127" y="24"/>
                    </a:cubicBezTo>
                    <a:cubicBezTo>
                      <a:pt x="125" y="24"/>
                      <a:pt x="125" y="24"/>
                      <a:pt x="125" y="24"/>
                    </a:cubicBezTo>
                    <a:cubicBezTo>
                      <a:pt x="123" y="24"/>
                      <a:pt x="123" y="24"/>
                      <a:pt x="123" y="24"/>
                    </a:cubicBezTo>
                    <a:cubicBezTo>
                      <a:pt x="123" y="24"/>
                      <a:pt x="123" y="24"/>
                      <a:pt x="123" y="24"/>
                    </a:cubicBezTo>
                    <a:cubicBezTo>
                      <a:pt x="122" y="24"/>
                      <a:pt x="122" y="24"/>
                      <a:pt x="122" y="24"/>
                    </a:cubicBezTo>
                    <a:cubicBezTo>
                      <a:pt x="122" y="23"/>
                      <a:pt x="122" y="23"/>
                      <a:pt x="122" y="23"/>
                    </a:cubicBezTo>
                    <a:cubicBezTo>
                      <a:pt x="121" y="23"/>
                      <a:pt x="121" y="23"/>
                      <a:pt x="121" y="23"/>
                    </a:cubicBezTo>
                    <a:cubicBezTo>
                      <a:pt x="120" y="23"/>
                      <a:pt x="120" y="23"/>
                      <a:pt x="120" y="23"/>
                    </a:cubicBezTo>
                    <a:cubicBezTo>
                      <a:pt x="119" y="23"/>
                      <a:pt x="119" y="23"/>
                      <a:pt x="119" y="23"/>
                    </a:cubicBezTo>
                    <a:cubicBezTo>
                      <a:pt x="118" y="23"/>
                      <a:pt x="118" y="23"/>
                      <a:pt x="118" y="23"/>
                    </a:cubicBezTo>
                    <a:cubicBezTo>
                      <a:pt x="118" y="23"/>
                      <a:pt x="118" y="23"/>
                      <a:pt x="118" y="23"/>
                    </a:cubicBezTo>
                    <a:cubicBezTo>
                      <a:pt x="117" y="23"/>
                      <a:pt x="117" y="23"/>
                      <a:pt x="117" y="23"/>
                    </a:cubicBezTo>
                    <a:cubicBezTo>
                      <a:pt x="116" y="22"/>
                      <a:pt x="116" y="22"/>
                      <a:pt x="116" y="22"/>
                    </a:cubicBezTo>
                    <a:cubicBezTo>
                      <a:pt x="115" y="22"/>
                      <a:pt x="115" y="22"/>
                      <a:pt x="115" y="22"/>
                    </a:cubicBezTo>
                    <a:cubicBezTo>
                      <a:pt x="114" y="22"/>
                      <a:pt x="114" y="22"/>
                      <a:pt x="114" y="22"/>
                    </a:cubicBezTo>
                    <a:cubicBezTo>
                      <a:pt x="114" y="23"/>
                      <a:pt x="114" y="23"/>
                      <a:pt x="114" y="23"/>
                    </a:cubicBezTo>
                    <a:cubicBezTo>
                      <a:pt x="113" y="23"/>
                      <a:pt x="113" y="23"/>
                      <a:pt x="113" y="23"/>
                    </a:cubicBezTo>
                    <a:cubicBezTo>
                      <a:pt x="113" y="24"/>
                      <a:pt x="113" y="24"/>
                      <a:pt x="113" y="24"/>
                    </a:cubicBezTo>
                    <a:cubicBezTo>
                      <a:pt x="112" y="25"/>
                      <a:pt x="112" y="25"/>
                      <a:pt x="112" y="25"/>
                    </a:cubicBezTo>
                    <a:cubicBezTo>
                      <a:pt x="111" y="24"/>
                      <a:pt x="111" y="24"/>
                      <a:pt x="111" y="24"/>
                    </a:cubicBezTo>
                    <a:cubicBezTo>
                      <a:pt x="110" y="24"/>
                      <a:pt x="110" y="24"/>
                      <a:pt x="110" y="24"/>
                    </a:cubicBezTo>
                    <a:cubicBezTo>
                      <a:pt x="110" y="25"/>
                      <a:pt x="110" y="25"/>
                      <a:pt x="110" y="25"/>
                    </a:cubicBezTo>
                    <a:cubicBezTo>
                      <a:pt x="110" y="25"/>
                      <a:pt x="110" y="25"/>
                      <a:pt x="110" y="25"/>
                    </a:cubicBezTo>
                    <a:cubicBezTo>
                      <a:pt x="109" y="26"/>
                      <a:pt x="109" y="26"/>
                      <a:pt x="109" y="26"/>
                    </a:cubicBezTo>
                    <a:cubicBezTo>
                      <a:pt x="109" y="27"/>
                      <a:pt x="109" y="27"/>
                      <a:pt x="109" y="27"/>
                    </a:cubicBezTo>
                    <a:cubicBezTo>
                      <a:pt x="109" y="28"/>
                      <a:pt x="109" y="28"/>
                      <a:pt x="109" y="28"/>
                    </a:cubicBezTo>
                    <a:cubicBezTo>
                      <a:pt x="109" y="29"/>
                      <a:pt x="109" y="29"/>
                      <a:pt x="109" y="29"/>
                    </a:cubicBezTo>
                    <a:cubicBezTo>
                      <a:pt x="109" y="30"/>
                      <a:pt x="109" y="30"/>
                      <a:pt x="109" y="30"/>
                    </a:cubicBezTo>
                    <a:cubicBezTo>
                      <a:pt x="109" y="31"/>
                      <a:pt x="109" y="31"/>
                      <a:pt x="109" y="31"/>
                    </a:cubicBezTo>
                    <a:cubicBezTo>
                      <a:pt x="109" y="31"/>
                      <a:pt x="109" y="31"/>
                      <a:pt x="109" y="31"/>
                    </a:cubicBezTo>
                    <a:cubicBezTo>
                      <a:pt x="109" y="31"/>
                      <a:pt x="109" y="31"/>
                      <a:pt x="109" y="31"/>
                    </a:cubicBezTo>
                    <a:cubicBezTo>
                      <a:pt x="109" y="30"/>
                      <a:pt x="109" y="30"/>
                      <a:pt x="109" y="30"/>
                    </a:cubicBezTo>
                    <a:cubicBezTo>
                      <a:pt x="108" y="31"/>
                      <a:pt x="108" y="31"/>
                      <a:pt x="108" y="31"/>
                    </a:cubicBezTo>
                    <a:cubicBezTo>
                      <a:pt x="107" y="31"/>
                      <a:pt x="107" y="31"/>
                      <a:pt x="107" y="31"/>
                    </a:cubicBezTo>
                    <a:cubicBezTo>
                      <a:pt x="107" y="32"/>
                      <a:pt x="107" y="32"/>
                      <a:pt x="107" y="32"/>
                    </a:cubicBezTo>
                    <a:cubicBezTo>
                      <a:pt x="106" y="32"/>
                      <a:pt x="106" y="32"/>
                      <a:pt x="106" y="32"/>
                    </a:cubicBezTo>
                    <a:cubicBezTo>
                      <a:pt x="107" y="33"/>
                      <a:pt x="107" y="33"/>
                      <a:pt x="107" y="33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6" y="36"/>
                      <a:pt x="106" y="36"/>
                      <a:pt x="106" y="36"/>
                    </a:cubicBezTo>
                    <a:cubicBezTo>
                      <a:pt x="106" y="37"/>
                      <a:pt x="106" y="37"/>
                      <a:pt x="106" y="37"/>
                    </a:cubicBezTo>
                    <a:cubicBezTo>
                      <a:pt x="106" y="37"/>
                      <a:pt x="106" y="37"/>
                      <a:pt x="106" y="37"/>
                    </a:cubicBezTo>
                    <a:cubicBezTo>
                      <a:pt x="106" y="38"/>
                      <a:pt x="106" y="38"/>
                      <a:pt x="106" y="38"/>
                    </a:cubicBezTo>
                    <a:cubicBezTo>
                      <a:pt x="105" y="39"/>
                      <a:pt x="105" y="39"/>
                      <a:pt x="105" y="3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106" y="42"/>
                      <a:pt x="106" y="42"/>
                      <a:pt x="106" y="42"/>
                    </a:cubicBezTo>
                    <a:cubicBezTo>
                      <a:pt x="107" y="42"/>
                      <a:pt x="107" y="42"/>
                      <a:pt x="107" y="42"/>
                    </a:cubicBezTo>
                    <a:cubicBezTo>
                      <a:pt x="107" y="42"/>
                      <a:pt x="107" y="42"/>
                      <a:pt x="107" y="42"/>
                    </a:cubicBezTo>
                    <a:cubicBezTo>
                      <a:pt x="107" y="43"/>
                      <a:pt x="107" y="43"/>
                      <a:pt x="107" y="43"/>
                    </a:cubicBezTo>
                    <a:cubicBezTo>
                      <a:pt x="108" y="45"/>
                      <a:pt x="108" y="45"/>
                      <a:pt x="108" y="45"/>
                    </a:cubicBezTo>
                    <a:cubicBezTo>
                      <a:pt x="108" y="45"/>
                      <a:pt x="108" y="45"/>
                      <a:pt x="108" y="45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7" y="49"/>
                      <a:pt x="107" y="49"/>
                      <a:pt x="107" y="49"/>
                    </a:cubicBezTo>
                    <a:cubicBezTo>
                      <a:pt x="107" y="50"/>
                      <a:pt x="107" y="50"/>
                      <a:pt x="107" y="50"/>
                    </a:cubicBezTo>
                    <a:cubicBezTo>
                      <a:pt x="107" y="50"/>
                      <a:pt x="107" y="50"/>
                      <a:pt x="107" y="50"/>
                    </a:cubicBezTo>
                    <a:cubicBezTo>
                      <a:pt x="108" y="51"/>
                      <a:pt x="108" y="51"/>
                      <a:pt x="108" y="51"/>
                    </a:cubicBezTo>
                    <a:cubicBezTo>
                      <a:pt x="109" y="51"/>
                      <a:pt x="109" y="51"/>
                      <a:pt x="109" y="51"/>
                    </a:cubicBezTo>
                    <a:cubicBezTo>
                      <a:pt x="109" y="50"/>
                      <a:pt x="109" y="50"/>
                      <a:pt x="109" y="50"/>
                    </a:cubicBezTo>
                    <a:cubicBezTo>
                      <a:pt x="110" y="50"/>
                      <a:pt x="110" y="50"/>
                      <a:pt x="110" y="50"/>
                    </a:cubicBezTo>
                    <a:cubicBezTo>
                      <a:pt x="111" y="50"/>
                      <a:pt x="111" y="50"/>
                      <a:pt x="111" y="50"/>
                    </a:cubicBezTo>
                    <a:cubicBezTo>
                      <a:pt x="111" y="51"/>
                      <a:pt x="111" y="51"/>
                      <a:pt x="111" y="51"/>
                    </a:cubicBezTo>
                    <a:cubicBezTo>
                      <a:pt x="112" y="50"/>
                      <a:pt x="112" y="50"/>
                      <a:pt x="112" y="50"/>
                    </a:cubicBezTo>
                    <a:cubicBezTo>
                      <a:pt x="111" y="49"/>
                      <a:pt x="111" y="49"/>
                      <a:pt x="111" y="49"/>
                    </a:cubicBezTo>
                    <a:cubicBezTo>
                      <a:pt x="111" y="49"/>
                      <a:pt x="111" y="49"/>
                      <a:pt x="111" y="49"/>
                    </a:cubicBezTo>
                    <a:cubicBezTo>
                      <a:pt x="111" y="48"/>
                      <a:pt x="111" y="48"/>
                      <a:pt x="111" y="48"/>
                    </a:cubicBezTo>
                    <a:cubicBezTo>
                      <a:pt x="111" y="47"/>
                      <a:pt x="111" y="47"/>
                      <a:pt x="111" y="47"/>
                    </a:cubicBezTo>
                    <a:cubicBezTo>
                      <a:pt x="111" y="46"/>
                      <a:pt x="111" y="46"/>
                      <a:pt x="111" y="46"/>
                    </a:cubicBezTo>
                    <a:cubicBezTo>
                      <a:pt x="111" y="45"/>
                      <a:pt x="111" y="45"/>
                      <a:pt x="111" y="45"/>
                    </a:cubicBezTo>
                    <a:cubicBezTo>
                      <a:pt x="111" y="44"/>
                      <a:pt x="111" y="44"/>
                      <a:pt x="111" y="44"/>
                    </a:cubicBezTo>
                    <a:cubicBezTo>
                      <a:pt x="112" y="43"/>
                      <a:pt x="112" y="43"/>
                      <a:pt x="112" y="43"/>
                    </a:cubicBezTo>
                    <a:cubicBezTo>
                      <a:pt x="112" y="42"/>
                      <a:pt x="112" y="42"/>
                      <a:pt x="112" y="42"/>
                    </a:cubicBezTo>
                    <a:cubicBezTo>
                      <a:pt x="112" y="41"/>
                      <a:pt x="112" y="41"/>
                      <a:pt x="112" y="41"/>
                    </a:cubicBezTo>
                    <a:cubicBezTo>
                      <a:pt x="111" y="40"/>
                      <a:pt x="111" y="40"/>
                      <a:pt x="111" y="40"/>
                    </a:cubicBezTo>
                    <a:cubicBezTo>
                      <a:pt x="111" y="40"/>
                      <a:pt x="111" y="40"/>
                      <a:pt x="111" y="40"/>
                    </a:cubicBezTo>
                    <a:cubicBezTo>
                      <a:pt x="112" y="39"/>
                      <a:pt x="112" y="39"/>
                      <a:pt x="112" y="39"/>
                    </a:cubicBezTo>
                    <a:cubicBezTo>
                      <a:pt x="113" y="39"/>
                      <a:pt x="113" y="39"/>
                      <a:pt x="113" y="39"/>
                    </a:cubicBezTo>
                    <a:cubicBezTo>
                      <a:pt x="113" y="39"/>
                      <a:pt x="113" y="39"/>
                      <a:pt x="113" y="39"/>
                    </a:cubicBezTo>
                    <a:cubicBezTo>
                      <a:pt x="114" y="39"/>
                      <a:pt x="114" y="39"/>
                      <a:pt x="114" y="39"/>
                    </a:cubicBezTo>
                    <a:cubicBezTo>
                      <a:pt x="114" y="39"/>
                      <a:pt x="114" y="39"/>
                      <a:pt x="114" y="39"/>
                    </a:cubicBezTo>
                    <a:cubicBezTo>
                      <a:pt x="115" y="40"/>
                      <a:pt x="115" y="40"/>
                      <a:pt x="115" y="40"/>
                    </a:cubicBezTo>
                    <a:cubicBezTo>
                      <a:pt x="115" y="41"/>
                      <a:pt x="115" y="41"/>
                      <a:pt x="115" y="41"/>
                    </a:cubicBezTo>
                    <a:cubicBezTo>
                      <a:pt x="114" y="42"/>
                      <a:pt x="114" y="42"/>
                      <a:pt x="114" y="42"/>
                    </a:cubicBezTo>
                    <a:cubicBezTo>
                      <a:pt x="114" y="42"/>
                      <a:pt x="114" y="42"/>
                      <a:pt x="114" y="42"/>
                    </a:cubicBezTo>
                    <a:cubicBezTo>
                      <a:pt x="114" y="43"/>
                      <a:pt x="114" y="43"/>
                      <a:pt x="114" y="43"/>
                    </a:cubicBezTo>
                    <a:cubicBezTo>
                      <a:pt x="115" y="43"/>
                      <a:pt x="115" y="43"/>
                      <a:pt x="115" y="43"/>
                    </a:cubicBezTo>
                    <a:cubicBezTo>
                      <a:pt x="115" y="44"/>
                      <a:pt x="115" y="44"/>
                      <a:pt x="115" y="44"/>
                    </a:cubicBezTo>
                    <a:cubicBezTo>
                      <a:pt x="116" y="44"/>
                      <a:pt x="116" y="44"/>
                      <a:pt x="116" y="44"/>
                    </a:cubicBezTo>
                    <a:cubicBezTo>
                      <a:pt x="117" y="45"/>
                      <a:pt x="117" y="45"/>
                      <a:pt x="117" y="45"/>
                    </a:cubicBezTo>
                    <a:cubicBezTo>
                      <a:pt x="116" y="45"/>
                      <a:pt x="116" y="45"/>
                      <a:pt x="116" y="45"/>
                    </a:cubicBezTo>
                    <a:cubicBezTo>
                      <a:pt x="116" y="47"/>
                      <a:pt x="116" y="47"/>
                      <a:pt x="116" y="47"/>
                    </a:cubicBezTo>
                    <a:cubicBezTo>
                      <a:pt x="116" y="47"/>
                      <a:pt x="116" y="47"/>
                      <a:pt x="116" y="47"/>
                    </a:cubicBezTo>
                    <a:cubicBezTo>
                      <a:pt x="117" y="48"/>
                      <a:pt x="117" y="48"/>
                      <a:pt x="117" y="48"/>
                    </a:cubicBezTo>
                    <a:cubicBezTo>
                      <a:pt x="117" y="47"/>
                      <a:pt x="117" y="47"/>
                      <a:pt x="117" y="47"/>
                    </a:cubicBezTo>
                    <a:cubicBezTo>
                      <a:pt x="118" y="48"/>
                      <a:pt x="118" y="48"/>
                      <a:pt x="118" y="48"/>
                    </a:cubicBezTo>
                    <a:cubicBezTo>
                      <a:pt x="119" y="48"/>
                      <a:pt x="119" y="48"/>
                      <a:pt x="119" y="48"/>
                    </a:cubicBezTo>
                    <a:cubicBezTo>
                      <a:pt x="119" y="47"/>
                      <a:pt x="119" y="47"/>
                      <a:pt x="119" y="47"/>
                    </a:cubicBezTo>
                    <a:cubicBezTo>
                      <a:pt x="119" y="47"/>
                      <a:pt x="119" y="47"/>
                      <a:pt x="119" y="47"/>
                    </a:cubicBezTo>
                    <a:cubicBezTo>
                      <a:pt x="120" y="46"/>
                      <a:pt x="120" y="46"/>
                      <a:pt x="120" y="46"/>
                    </a:cubicBezTo>
                    <a:cubicBezTo>
                      <a:pt x="120" y="46"/>
                      <a:pt x="120" y="46"/>
                      <a:pt x="120" y="46"/>
                    </a:cubicBezTo>
                    <a:cubicBezTo>
                      <a:pt x="121" y="45"/>
                      <a:pt x="121" y="45"/>
                      <a:pt x="121" y="45"/>
                    </a:cubicBezTo>
                    <a:cubicBezTo>
                      <a:pt x="123" y="45"/>
                      <a:pt x="123" y="45"/>
                      <a:pt x="123" y="45"/>
                    </a:cubicBezTo>
                    <a:cubicBezTo>
                      <a:pt x="123" y="45"/>
                      <a:pt x="123" y="45"/>
                      <a:pt x="123" y="45"/>
                    </a:cubicBezTo>
                    <a:cubicBezTo>
                      <a:pt x="124" y="45"/>
                      <a:pt x="124" y="45"/>
                      <a:pt x="124" y="45"/>
                    </a:cubicBezTo>
                    <a:cubicBezTo>
                      <a:pt x="124" y="45"/>
                      <a:pt x="124" y="45"/>
                      <a:pt x="124" y="45"/>
                    </a:cubicBezTo>
                    <a:cubicBezTo>
                      <a:pt x="125" y="45"/>
                      <a:pt x="125" y="45"/>
                      <a:pt x="125" y="45"/>
                    </a:cubicBezTo>
                    <a:cubicBezTo>
                      <a:pt x="124" y="44"/>
                      <a:pt x="124" y="44"/>
                      <a:pt x="124" y="44"/>
                    </a:cubicBezTo>
                    <a:cubicBezTo>
                      <a:pt x="123" y="44"/>
                      <a:pt x="123" y="44"/>
                      <a:pt x="123" y="44"/>
                    </a:cubicBezTo>
                    <a:cubicBezTo>
                      <a:pt x="123" y="44"/>
                      <a:pt x="123" y="44"/>
                      <a:pt x="123" y="44"/>
                    </a:cubicBezTo>
                    <a:cubicBezTo>
                      <a:pt x="123" y="44"/>
                      <a:pt x="123" y="44"/>
                      <a:pt x="123" y="44"/>
                    </a:cubicBezTo>
                    <a:cubicBezTo>
                      <a:pt x="122" y="44"/>
                      <a:pt x="122" y="44"/>
                      <a:pt x="122" y="44"/>
                    </a:cubicBezTo>
                    <a:cubicBezTo>
                      <a:pt x="122" y="44"/>
                      <a:pt x="122" y="44"/>
                      <a:pt x="122" y="44"/>
                    </a:cubicBezTo>
                    <a:cubicBezTo>
                      <a:pt x="121" y="44"/>
                      <a:pt x="121" y="44"/>
                      <a:pt x="121" y="44"/>
                    </a:cubicBezTo>
                    <a:cubicBezTo>
                      <a:pt x="121" y="43"/>
                      <a:pt x="121" y="43"/>
                      <a:pt x="121" y="43"/>
                    </a:cubicBezTo>
                    <a:cubicBezTo>
                      <a:pt x="121" y="43"/>
                      <a:pt x="121" y="43"/>
                      <a:pt x="121" y="43"/>
                    </a:cubicBezTo>
                    <a:cubicBezTo>
                      <a:pt x="121" y="43"/>
                      <a:pt x="121" y="43"/>
                      <a:pt x="121" y="43"/>
                    </a:cubicBezTo>
                    <a:cubicBezTo>
                      <a:pt x="120" y="43"/>
                      <a:pt x="120" y="43"/>
                      <a:pt x="120" y="43"/>
                    </a:cubicBezTo>
                    <a:cubicBezTo>
                      <a:pt x="120" y="43"/>
                      <a:pt x="120" y="43"/>
                      <a:pt x="120" y="43"/>
                    </a:cubicBezTo>
                    <a:cubicBezTo>
                      <a:pt x="119" y="42"/>
                      <a:pt x="119" y="42"/>
                      <a:pt x="119" y="42"/>
                    </a:cubicBezTo>
                    <a:cubicBezTo>
                      <a:pt x="120" y="42"/>
                      <a:pt x="120" y="42"/>
                      <a:pt x="120" y="42"/>
                    </a:cubicBezTo>
                    <a:cubicBezTo>
                      <a:pt x="120" y="41"/>
                      <a:pt x="120" y="41"/>
                      <a:pt x="120" y="41"/>
                    </a:cubicBezTo>
                    <a:cubicBezTo>
                      <a:pt x="120" y="42"/>
                      <a:pt x="120" y="42"/>
                      <a:pt x="120" y="42"/>
                    </a:cubicBezTo>
                    <a:cubicBezTo>
                      <a:pt x="120" y="41"/>
                      <a:pt x="120" y="41"/>
                      <a:pt x="120" y="41"/>
                    </a:cubicBezTo>
                    <a:cubicBezTo>
                      <a:pt x="121" y="41"/>
                      <a:pt x="121" y="41"/>
                      <a:pt x="121" y="41"/>
                    </a:cubicBezTo>
                    <a:cubicBezTo>
                      <a:pt x="121" y="41"/>
                      <a:pt x="121" y="41"/>
                      <a:pt x="121" y="41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39"/>
                      <a:pt x="120" y="39"/>
                      <a:pt x="120" y="39"/>
                    </a:cubicBezTo>
                    <a:cubicBezTo>
                      <a:pt x="119" y="39"/>
                      <a:pt x="119" y="39"/>
                      <a:pt x="119" y="39"/>
                    </a:cubicBezTo>
                    <a:cubicBezTo>
                      <a:pt x="119" y="39"/>
                      <a:pt x="119" y="39"/>
                      <a:pt x="119" y="39"/>
                    </a:cubicBezTo>
                    <a:cubicBezTo>
                      <a:pt x="118" y="38"/>
                      <a:pt x="118" y="38"/>
                      <a:pt x="118" y="38"/>
                    </a:cubicBezTo>
                    <a:cubicBezTo>
                      <a:pt x="117" y="37"/>
                      <a:pt x="117" y="37"/>
                      <a:pt x="117" y="37"/>
                    </a:cubicBezTo>
                    <a:cubicBezTo>
                      <a:pt x="116" y="36"/>
                      <a:pt x="116" y="36"/>
                      <a:pt x="116" y="36"/>
                    </a:cubicBezTo>
                    <a:cubicBezTo>
                      <a:pt x="116" y="36"/>
                      <a:pt x="116" y="36"/>
                      <a:pt x="116" y="36"/>
                    </a:cubicBezTo>
                    <a:cubicBezTo>
                      <a:pt x="116" y="35"/>
                      <a:pt x="116" y="35"/>
                      <a:pt x="116" y="35"/>
                    </a:cubicBezTo>
                    <a:cubicBezTo>
                      <a:pt x="116" y="35"/>
                      <a:pt x="116" y="35"/>
                      <a:pt x="116" y="35"/>
                    </a:cubicBezTo>
                    <a:cubicBezTo>
                      <a:pt x="117" y="36"/>
                      <a:pt x="117" y="36"/>
                      <a:pt x="117" y="36"/>
                    </a:cubicBezTo>
                    <a:cubicBezTo>
                      <a:pt x="117" y="36"/>
                      <a:pt x="117" y="36"/>
                      <a:pt x="117" y="36"/>
                    </a:cubicBezTo>
                    <a:cubicBezTo>
                      <a:pt x="118" y="35"/>
                      <a:pt x="118" y="35"/>
                      <a:pt x="118" y="35"/>
                    </a:cubicBezTo>
                    <a:cubicBezTo>
                      <a:pt x="118" y="35"/>
                      <a:pt x="118" y="35"/>
                      <a:pt x="118" y="35"/>
                    </a:cubicBezTo>
                    <a:cubicBezTo>
                      <a:pt x="120" y="34"/>
                      <a:pt x="120" y="34"/>
                      <a:pt x="120" y="34"/>
                    </a:cubicBezTo>
                    <a:cubicBezTo>
                      <a:pt x="121" y="33"/>
                      <a:pt x="121" y="33"/>
                      <a:pt x="121" y="33"/>
                    </a:cubicBezTo>
                    <a:cubicBezTo>
                      <a:pt x="122" y="32"/>
                      <a:pt x="122" y="32"/>
                      <a:pt x="122" y="32"/>
                    </a:cubicBezTo>
                    <a:cubicBezTo>
                      <a:pt x="123" y="32"/>
                      <a:pt x="123" y="32"/>
                      <a:pt x="123" y="32"/>
                    </a:cubicBezTo>
                    <a:cubicBezTo>
                      <a:pt x="123" y="31"/>
                      <a:pt x="123" y="31"/>
                      <a:pt x="123" y="31"/>
                    </a:cubicBezTo>
                    <a:cubicBezTo>
                      <a:pt x="124" y="31"/>
                      <a:pt x="124" y="31"/>
                      <a:pt x="124" y="31"/>
                    </a:cubicBezTo>
                    <a:cubicBezTo>
                      <a:pt x="125" y="32"/>
                      <a:pt x="125" y="32"/>
                      <a:pt x="125" y="32"/>
                    </a:cubicBezTo>
                    <a:cubicBezTo>
                      <a:pt x="125" y="32"/>
                      <a:pt x="125" y="32"/>
                      <a:pt x="125" y="32"/>
                    </a:cubicBezTo>
                    <a:cubicBezTo>
                      <a:pt x="126" y="31"/>
                      <a:pt x="126" y="31"/>
                      <a:pt x="126" y="31"/>
                    </a:cubicBezTo>
                    <a:cubicBezTo>
                      <a:pt x="126" y="30"/>
                      <a:pt x="126" y="30"/>
                      <a:pt x="126" y="30"/>
                    </a:cubicBezTo>
                    <a:cubicBezTo>
                      <a:pt x="125" y="30"/>
                      <a:pt x="125" y="30"/>
                      <a:pt x="125" y="30"/>
                    </a:cubicBezTo>
                    <a:cubicBezTo>
                      <a:pt x="123" y="30"/>
                      <a:pt x="123" y="30"/>
                      <a:pt x="123" y="30"/>
                    </a:cubicBezTo>
                    <a:cubicBezTo>
                      <a:pt x="122" y="30"/>
                      <a:pt x="122" y="30"/>
                      <a:pt x="122" y="30"/>
                    </a:cubicBezTo>
                    <a:cubicBezTo>
                      <a:pt x="121" y="30"/>
                      <a:pt x="121" y="30"/>
                      <a:pt x="121" y="30"/>
                    </a:cubicBezTo>
                    <a:cubicBezTo>
                      <a:pt x="120" y="31"/>
                      <a:pt x="120" y="31"/>
                      <a:pt x="120" y="31"/>
                    </a:cubicBezTo>
                    <a:cubicBezTo>
                      <a:pt x="120" y="31"/>
                      <a:pt x="120" y="31"/>
                      <a:pt x="120" y="31"/>
                    </a:cubicBezTo>
                    <a:cubicBezTo>
                      <a:pt x="119" y="31"/>
                      <a:pt x="119" y="31"/>
                      <a:pt x="119" y="31"/>
                    </a:cubicBezTo>
                    <a:cubicBezTo>
                      <a:pt x="118" y="31"/>
                      <a:pt x="118" y="31"/>
                      <a:pt x="118" y="31"/>
                    </a:cubicBezTo>
                    <a:cubicBezTo>
                      <a:pt x="117" y="31"/>
                      <a:pt x="117" y="31"/>
                      <a:pt x="117" y="31"/>
                    </a:cubicBezTo>
                    <a:cubicBezTo>
                      <a:pt x="116" y="31"/>
                      <a:pt x="116" y="31"/>
                      <a:pt x="116" y="31"/>
                    </a:cubicBezTo>
                    <a:cubicBezTo>
                      <a:pt x="116" y="32"/>
                      <a:pt x="116" y="32"/>
                      <a:pt x="116" y="32"/>
                    </a:cubicBezTo>
                    <a:cubicBezTo>
                      <a:pt x="115" y="33"/>
                      <a:pt x="115" y="33"/>
                      <a:pt x="115" y="33"/>
                    </a:cubicBezTo>
                    <a:cubicBezTo>
                      <a:pt x="114" y="34"/>
                      <a:pt x="114" y="34"/>
                      <a:pt x="114" y="34"/>
                    </a:cubicBezTo>
                    <a:cubicBezTo>
                      <a:pt x="113" y="33"/>
                      <a:pt x="113" y="33"/>
                      <a:pt x="113" y="33"/>
                    </a:cubicBezTo>
                    <a:cubicBezTo>
                      <a:pt x="113" y="33"/>
                      <a:pt x="113" y="33"/>
                      <a:pt x="113" y="33"/>
                    </a:cubicBezTo>
                    <a:cubicBezTo>
                      <a:pt x="112" y="32"/>
                      <a:pt x="112" y="32"/>
                      <a:pt x="112" y="32"/>
                    </a:cubicBezTo>
                    <a:cubicBezTo>
                      <a:pt x="111" y="31"/>
                      <a:pt x="111" y="31"/>
                      <a:pt x="111" y="31"/>
                    </a:cubicBezTo>
                    <a:cubicBezTo>
                      <a:pt x="110" y="30"/>
                      <a:pt x="110" y="30"/>
                      <a:pt x="110" y="30"/>
                    </a:cubicBezTo>
                    <a:cubicBezTo>
                      <a:pt x="110" y="28"/>
                      <a:pt x="110" y="28"/>
                      <a:pt x="110" y="28"/>
                    </a:cubicBezTo>
                    <a:cubicBezTo>
                      <a:pt x="111" y="27"/>
                      <a:pt x="111" y="27"/>
                      <a:pt x="111" y="27"/>
                    </a:cubicBezTo>
                    <a:cubicBezTo>
                      <a:pt x="112" y="26"/>
                      <a:pt x="112" y="26"/>
                      <a:pt x="112" y="26"/>
                    </a:cubicBezTo>
                    <a:close/>
                    <a:moveTo>
                      <a:pt x="113" y="0"/>
                    </a:moveTo>
                    <a:cubicBezTo>
                      <a:pt x="112" y="0"/>
                      <a:pt x="112" y="0"/>
                      <a:pt x="112" y="0"/>
                    </a:cubicBezTo>
                    <a:cubicBezTo>
                      <a:pt x="112" y="1"/>
                      <a:pt x="112" y="1"/>
                      <a:pt x="112" y="1"/>
                    </a:cubicBezTo>
                    <a:cubicBezTo>
                      <a:pt x="113" y="0"/>
                      <a:pt x="113" y="0"/>
                      <a:pt x="113" y="0"/>
                    </a:cubicBezTo>
                    <a:cubicBezTo>
                      <a:pt x="113" y="0"/>
                      <a:pt x="113" y="0"/>
                      <a:pt x="113" y="0"/>
                    </a:cubicBezTo>
                    <a:close/>
                    <a:moveTo>
                      <a:pt x="114" y="3"/>
                    </a:moveTo>
                    <a:cubicBezTo>
                      <a:pt x="114" y="3"/>
                      <a:pt x="114" y="3"/>
                      <a:pt x="114" y="3"/>
                    </a:cubicBezTo>
                    <a:cubicBezTo>
                      <a:pt x="115" y="2"/>
                      <a:pt x="115" y="2"/>
                      <a:pt x="115" y="2"/>
                    </a:cubicBezTo>
                    <a:cubicBezTo>
                      <a:pt x="115" y="3"/>
                      <a:pt x="115" y="3"/>
                      <a:pt x="115" y="3"/>
                    </a:cubicBezTo>
                    <a:cubicBezTo>
                      <a:pt x="116" y="2"/>
                      <a:pt x="116" y="2"/>
                      <a:pt x="116" y="2"/>
                    </a:cubicBezTo>
                    <a:cubicBezTo>
                      <a:pt x="116" y="2"/>
                      <a:pt x="116" y="2"/>
                      <a:pt x="116" y="2"/>
                    </a:cubicBezTo>
                    <a:cubicBezTo>
                      <a:pt x="115" y="2"/>
                      <a:pt x="115" y="2"/>
                      <a:pt x="115" y="2"/>
                    </a:cubicBezTo>
                    <a:cubicBezTo>
                      <a:pt x="114" y="2"/>
                      <a:pt x="114" y="2"/>
                      <a:pt x="114" y="2"/>
                    </a:cubicBezTo>
                    <a:cubicBezTo>
                      <a:pt x="113" y="2"/>
                      <a:pt x="113" y="2"/>
                      <a:pt x="113" y="2"/>
                    </a:cubicBezTo>
                    <a:cubicBezTo>
                      <a:pt x="114" y="3"/>
                      <a:pt x="114" y="3"/>
                      <a:pt x="114" y="3"/>
                    </a:cubicBezTo>
                    <a:close/>
                    <a:moveTo>
                      <a:pt x="107" y="7"/>
                    </a:moveTo>
                    <a:cubicBezTo>
                      <a:pt x="107" y="7"/>
                      <a:pt x="107" y="7"/>
                      <a:pt x="107" y="7"/>
                    </a:cubicBezTo>
                    <a:cubicBezTo>
                      <a:pt x="107" y="8"/>
                      <a:pt x="107" y="8"/>
                      <a:pt x="107" y="8"/>
                    </a:cubicBezTo>
                    <a:cubicBezTo>
                      <a:pt x="107" y="7"/>
                      <a:pt x="107" y="7"/>
                      <a:pt x="107" y="7"/>
                    </a:cubicBezTo>
                    <a:cubicBezTo>
                      <a:pt x="107" y="7"/>
                      <a:pt x="107" y="7"/>
                      <a:pt x="107" y="7"/>
                    </a:cubicBezTo>
                    <a:close/>
                    <a:moveTo>
                      <a:pt x="108" y="6"/>
                    </a:moveTo>
                    <a:cubicBezTo>
                      <a:pt x="110" y="5"/>
                      <a:pt x="110" y="5"/>
                      <a:pt x="110" y="5"/>
                    </a:cubicBezTo>
                    <a:cubicBezTo>
                      <a:pt x="111" y="5"/>
                      <a:pt x="111" y="5"/>
                      <a:pt x="111" y="5"/>
                    </a:cubicBezTo>
                    <a:cubicBezTo>
                      <a:pt x="111" y="5"/>
                      <a:pt x="111" y="5"/>
                      <a:pt x="111" y="5"/>
                    </a:cubicBezTo>
                    <a:cubicBezTo>
                      <a:pt x="110" y="6"/>
                      <a:pt x="110" y="6"/>
                      <a:pt x="110" y="6"/>
                    </a:cubicBezTo>
                    <a:cubicBezTo>
                      <a:pt x="109" y="6"/>
                      <a:pt x="109" y="6"/>
                      <a:pt x="109" y="6"/>
                    </a:cubicBezTo>
                    <a:cubicBezTo>
                      <a:pt x="108" y="6"/>
                      <a:pt x="108" y="6"/>
                      <a:pt x="108" y="6"/>
                    </a:cubicBezTo>
                    <a:close/>
                    <a:moveTo>
                      <a:pt x="99" y="10"/>
                    </a:moveTo>
                    <a:cubicBezTo>
                      <a:pt x="100" y="11"/>
                      <a:pt x="100" y="11"/>
                      <a:pt x="100" y="11"/>
                    </a:cubicBezTo>
                    <a:cubicBezTo>
                      <a:pt x="99" y="10"/>
                      <a:pt x="99" y="10"/>
                      <a:pt x="99" y="10"/>
                    </a:cubicBezTo>
                    <a:cubicBezTo>
                      <a:pt x="99" y="10"/>
                      <a:pt x="99" y="10"/>
                      <a:pt x="99" y="10"/>
                    </a:cubicBezTo>
                    <a:close/>
                    <a:moveTo>
                      <a:pt x="99" y="10"/>
                    </a:moveTo>
                    <a:cubicBezTo>
                      <a:pt x="99" y="10"/>
                      <a:pt x="99" y="10"/>
                      <a:pt x="99" y="10"/>
                    </a:cubicBezTo>
                    <a:cubicBezTo>
                      <a:pt x="100" y="10"/>
                      <a:pt x="100" y="10"/>
                      <a:pt x="100" y="10"/>
                    </a:cubicBezTo>
                    <a:cubicBezTo>
                      <a:pt x="100" y="10"/>
                      <a:pt x="100" y="10"/>
                      <a:pt x="100" y="10"/>
                    </a:cubicBezTo>
                    <a:cubicBezTo>
                      <a:pt x="100" y="10"/>
                      <a:pt x="100" y="10"/>
                      <a:pt x="100" y="10"/>
                    </a:cubicBezTo>
                    <a:cubicBezTo>
                      <a:pt x="99" y="10"/>
                      <a:pt x="99" y="10"/>
                      <a:pt x="99" y="10"/>
                    </a:cubicBezTo>
                    <a:close/>
                    <a:moveTo>
                      <a:pt x="100" y="12"/>
                    </a:moveTo>
                    <a:cubicBezTo>
                      <a:pt x="99" y="12"/>
                      <a:pt x="99" y="12"/>
                      <a:pt x="99" y="12"/>
                    </a:cubicBezTo>
                    <a:cubicBezTo>
                      <a:pt x="100" y="12"/>
                      <a:pt x="100" y="12"/>
                      <a:pt x="100" y="12"/>
                    </a:cubicBezTo>
                    <a:cubicBezTo>
                      <a:pt x="100" y="12"/>
                      <a:pt x="100" y="12"/>
                      <a:pt x="100" y="12"/>
                    </a:cubicBezTo>
                    <a:close/>
                    <a:moveTo>
                      <a:pt x="99" y="13"/>
                    </a:moveTo>
                    <a:cubicBezTo>
                      <a:pt x="99" y="13"/>
                      <a:pt x="99" y="13"/>
                      <a:pt x="99" y="13"/>
                    </a:cubicBezTo>
                    <a:cubicBezTo>
                      <a:pt x="99" y="14"/>
                      <a:pt x="99" y="14"/>
                      <a:pt x="99" y="14"/>
                    </a:cubicBezTo>
                    <a:cubicBezTo>
                      <a:pt x="99" y="14"/>
                      <a:pt x="99" y="14"/>
                      <a:pt x="99" y="14"/>
                    </a:cubicBezTo>
                    <a:cubicBezTo>
                      <a:pt x="99" y="13"/>
                      <a:pt x="99" y="13"/>
                      <a:pt x="99" y="13"/>
                    </a:cubicBezTo>
                    <a:close/>
                    <a:moveTo>
                      <a:pt x="93" y="42"/>
                    </a:moveTo>
                    <a:cubicBezTo>
                      <a:pt x="94" y="42"/>
                      <a:pt x="94" y="42"/>
                      <a:pt x="94" y="42"/>
                    </a:cubicBezTo>
                    <a:cubicBezTo>
                      <a:pt x="94" y="43"/>
                      <a:pt x="94" y="43"/>
                      <a:pt x="94" y="43"/>
                    </a:cubicBezTo>
                    <a:cubicBezTo>
                      <a:pt x="93" y="43"/>
                      <a:pt x="93" y="43"/>
                      <a:pt x="93" y="43"/>
                    </a:cubicBezTo>
                    <a:cubicBezTo>
                      <a:pt x="93" y="42"/>
                      <a:pt x="93" y="42"/>
                      <a:pt x="93" y="42"/>
                    </a:cubicBezTo>
                    <a:cubicBezTo>
                      <a:pt x="93" y="42"/>
                      <a:pt x="93" y="42"/>
                      <a:pt x="93" y="42"/>
                    </a:cubicBezTo>
                    <a:close/>
                    <a:moveTo>
                      <a:pt x="93" y="42"/>
                    </a:moveTo>
                    <a:cubicBezTo>
                      <a:pt x="93" y="43"/>
                      <a:pt x="93" y="43"/>
                      <a:pt x="93" y="43"/>
                    </a:cubicBezTo>
                    <a:cubicBezTo>
                      <a:pt x="93" y="44"/>
                      <a:pt x="93" y="44"/>
                      <a:pt x="93" y="44"/>
                    </a:cubicBezTo>
                    <a:cubicBezTo>
                      <a:pt x="92" y="44"/>
                      <a:pt x="92" y="44"/>
                      <a:pt x="92" y="44"/>
                    </a:cubicBezTo>
                    <a:cubicBezTo>
                      <a:pt x="92" y="44"/>
                      <a:pt x="92" y="44"/>
                      <a:pt x="92" y="44"/>
                    </a:cubicBezTo>
                    <a:cubicBezTo>
                      <a:pt x="92" y="43"/>
                      <a:pt x="92" y="43"/>
                      <a:pt x="92" y="43"/>
                    </a:cubicBezTo>
                    <a:cubicBezTo>
                      <a:pt x="92" y="42"/>
                      <a:pt x="92" y="42"/>
                      <a:pt x="92" y="42"/>
                    </a:cubicBezTo>
                    <a:cubicBezTo>
                      <a:pt x="93" y="41"/>
                      <a:pt x="93" y="41"/>
                      <a:pt x="93" y="41"/>
                    </a:cubicBezTo>
                    <a:cubicBezTo>
                      <a:pt x="93" y="42"/>
                      <a:pt x="93" y="42"/>
                      <a:pt x="93" y="42"/>
                    </a:cubicBezTo>
                    <a:close/>
                    <a:moveTo>
                      <a:pt x="62" y="29"/>
                    </a:moveTo>
                    <a:cubicBezTo>
                      <a:pt x="63" y="29"/>
                      <a:pt x="63" y="29"/>
                      <a:pt x="63" y="29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63" y="30"/>
                      <a:pt x="63" y="30"/>
                      <a:pt x="63" y="30"/>
                    </a:cubicBezTo>
                    <a:cubicBezTo>
                      <a:pt x="62" y="30"/>
                      <a:pt x="62" y="30"/>
                      <a:pt x="62" y="30"/>
                    </a:cubicBezTo>
                    <a:cubicBezTo>
                      <a:pt x="62" y="29"/>
                      <a:pt x="62" y="29"/>
                      <a:pt x="62" y="29"/>
                    </a:cubicBezTo>
                    <a:cubicBezTo>
                      <a:pt x="62" y="29"/>
                      <a:pt x="62" y="29"/>
                      <a:pt x="62" y="29"/>
                    </a:cubicBezTo>
                    <a:close/>
                    <a:moveTo>
                      <a:pt x="63" y="31"/>
                    </a:moveTo>
                    <a:cubicBezTo>
                      <a:pt x="64" y="31"/>
                      <a:pt x="64" y="31"/>
                      <a:pt x="64" y="31"/>
                    </a:cubicBezTo>
                    <a:cubicBezTo>
                      <a:pt x="64" y="31"/>
                      <a:pt x="64" y="31"/>
                      <a:pt x="64" y="31"/>
                    </a:cubicBezTo>
                    <a:cubicBezTo>
                      <a:pt x="65" y="32"/>
                      <a:pt x="65" y="32"/>
                      <a:pt x="65" y="32"/>
                    </a:cubicBezTo>
                    <a:cubicBezTo>
                      <a:pt x="65" y="32"/>
                      <a:pt x="65" y="32"/>
                      <a:pt x="65" y="32"/>
                    </a:cubicBezTo>
                    <a:cubicBezTo>
                      <a:pt x="64" y="32"/>
                      <a:pt x="64" y="32"/>
                      <a:pt x="64" y="32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3" y="31"/>
                      <a:pt x="63" y="31"/>
                      <a:pt x="63" y="31"/>
                    </a:cubicBezTo>
                    <a:cubicBezTo>
                      <a:pt x="63" y="31"/>
                      <a:pt x="63" y="31"/>
                      <a:pt x="63" y="31"/>
                    </a:cubicBezTo>
                    <a:close/>
                    <a:moveTo>
                      <a:pt x="64" y="32"/>
                    </a:moveTo>
                    <a:cubicBezTo>
                      <a:pt x="65" y="32"/>
                      <a:pt x="65" y="32"/>
                      <a:pt x="65" y="32"/>
                    </a:cubicBezTo>
                    <a:cubicBezTo>
                      <a:pt x="65" y="33"/>
                      <a:pt x="65" y="33"/>
                      <a:pt x="65" y="33"/>
                    </a:cubicBezTo>
                    <a:cubicBezTo>
                      <a:pt x="65" y="33"/>
                      <a:pt x="65" y="33"/>
                      <a:pt x="65" y="33"/>
                    </a:cubicBezTo>
                    <a:cubicBezTo>
                      <a:pt x="64" y="34"/>
                      <a:pt x="64" y="34"/>
                      <a:pt x="64" y="34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64" y="32"/>
                      <a:pt x="64" y="32"/>
                      <a:pt x="64" y="32"/>
                    </a:cubicBezTo>
                    <a:close/>
                    <a:moveTo>
                      <a:pt x="62" y="23"/>
                    </a:moveTo>
                    <a:cubicBezTo>
                      <a:pt x="62" y="21"/>
                      <a:pt x="62" y="21"/>
                      <a:pt x="62" y="21"/>
                    </a:cubicBezTo>
                    <a:cubicBezTo>
                      <a:pt x="63" y="20"/>
                      <a:pt x="63" y="20"/>
                      <a:pt x="63" y="20"/>
                    </a:cubicBezTo>
                    <a:cubicBezTo>
                      <a:pt x="64" y="20"/>
                      <a:pt x="64" y="20"/>
                      <a:pt x="64" y="20"/>
                    </a:cubicBezTo>
                    <a:cubicBezTo>
                      <a:pt x="64" y="19"/>
                      <a:pt x="64" y="19"/>
                      <a:pt x="64" y="19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22"/>
                      <a:pt x="67" y="22"/>
                      <a:pt x="67" y="22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70" y="23"/>
                      <a:pt x="70" y="23"/>
                      <a:pt x="70" y="23"/>
                    </a:cubicBezTo>
                    <a:cubicBezTo>
                      <a:pt x="70" y="23"/>
                      <a:pt x="70" y="23"/>
                      <a:pt x="70" y="23"/>
                    </a:cubicBezTo>
                    <a:cubicBezTo>
                      <a:pt x="71" y="23"/>
                      <a:pt x="71" y="23"/>
                      <a:pt x="71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5" y="23"/>
                      <a:pt x="75" y="23"/>
                      <a:pt x="75" y="23"/>
                    </a:cubicBezTo>
                    <a:cubicBezTo>
                      <a:pt x="77" y="22"/>
                      <a:pt x="77" y="22"/>
                      <a:pt x="77" y="22"/>
                    </a:cubicBezTo>
                    <a:cubicBezTo>
                      <a:pt x="78" y="21"/>
                      <a:pt x="78" y="21"/>
                      <a:pt x="78" y="21"/>
                    </a:cubicBezTo>
                    <a:cubicBezTo>
                      <a:pt x="80" y="21"/>
                      <a:pt x="80" y="21"/>
                      <a:pt x="80" y="21"/>
                    </a:cubicBezTo>
                    <a:cubicBezTo>
                      <a:pt x="81" y="22"/>
                      <a:pt x="81" y="22"/>
                      <a:pt x="81" y="22"/>
                    </a:cubicBezTo>
                    <a:cubicBezTo>
                      <a:pt x="81" y="22"/>
                      <a:pt x="81" y="22"/>
                      <a:pt x="81" y="22"/>
                    </a:cubicBezTo>
                    <a:cubicBezTo>
                      <a:pt x="82" y="22"/>
                      <a:pt x="82" y="22"/>
                      <a:pt x="82" y="22"/>
                    </a:cubicBezTo>
                    <a:cubicBezTo>
                      <a:pt x="84" y="21"/>
                      <a:pt x="84" y="21"/>
                      <a:pt x="84" y="21"/>
                    </a:cubicBezTo>
                    <a:cubicBezTo>
                      <a:pt x="86" y="21"/>
                      <a:pt x="86" y="21"/>
                      <a:pt x="86" y="21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9" y="16"/>
                      <a:pt x="89" y="16"/>
                      <a:pt x="89" y="16"/>
                    </a:cubicBezTo>
                    <a:cubicBezTo>
                      <a:pt x="90" y="15"/>
                      <a:pt x="90" y="15"/>
                      <a:pt x="90" y="15"/>
                    </a:cubicBezTo>
                    <a:cubicBezTo>
                      <a:pt x="91" y="11"/>
                      <a:pt x="91" y="11"/>
                      <a:pt x="91" y="11"/>
                    </a:cubicBezTo>
                    <a:cubicBezTo>
                      <a:pt x="91" y="11"/>
                      <a:pt x="91" y="11"/>
                      <a:pt x="91" y="11"/>
                    </a:cubicBezTo>
                    <a:cubicBezTo>
                      <a:pt x="91" y="10"/>
                      <a:pt x="91" y="10"/>
                      <a:pt x="91" y="10"/>
                    </a:cubicBezTo>
                    <a:cubicBezTo>
                      <a:pt x="91" y="10"/>
                      <a:pt x="91" y="10"/>
                      <a:pt x="91" y="10"/>
                    </a:cubicBezTo>
                    <a:cubicBezTo>
                      <a:pt x="92" y="9"/>
                      <a:pt x="92" y="9"/>
                      <a:pt x="92" y="9"/>
                    </a:cubicBezTo>
                    <a:cubicBezTo>
                      <a:pt x="93" y="9"/>
                      <a:pt x="93" y="9"/>
                      <a:pt x="93" y="9"/>
                    </a:cubicBezTo>
                    <a:cubicBezTo>
                      <a:pt x="94" y="9"/>
                      <a:pt x="94" y="9"/>
                      <a:pt x="94" y="9"/>
                    </a:cubicBezTo>
                    <a:cubicBezTo>
                      <a:pt x="96" y="9"/>
                      <a:pt x="96" y="9"/>
                      <a:pt x="96" y="9"/>
                    </a:cubicBezTo>
                    <a:cubicBezTo>
                      <a:pt x="97" y="9"/>
                      <a:pt x="97" y="9"/>
                      <a:pt x="97" y="9"/>
                    </a:cubicBezTo>
                    <a:cubicBezTo>
                      <a:pt x="98" y="9"/>
                      <a:pt x="98" y="9"/>
                      <a:pt x="98" y="9"/>
                    </a:cubicBezTo>
                    <a:cubicBezTo>
                      <a:pt x="99" y="9"/>
                      <a:pt x="99" y="9"/>
                      <a:pt x="99" y="9"/>
                    </a:cubicBezTo>
                    <a:cubicBezTo>
                      <a:pt x="99" y="10"/>
                      <a:pt x="99" y="10"/>
                      <a:pt x="99" y="10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9" y="10"/>
                      <a:pt x="99" y="10"/>
                      <a:pt x="99" y="10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9" y="11"/>
                      <a:pt x="99" y="11"/>
                      <a:pt x="99" y="11"/>
                    </a:cubicBezTo>
                    <a:cubicBezTo>
                      <a:pt x="100" y="12"/>
                      <a:pt x="100" y="12"/>
                      <a:pt x="100" y="12"/>
                    </a:cubicBezTo>
                    <a:cubicBezTo>
                      <a:pt x="99" y="12"/>
                      <a:pt x="99" y="12"/>
                      <a:pt x="99" y="12"/>
                    </a:cubicBezTo>
                    <a:cubicBezTo>
                      <a:pt x="98" y="12"/>
                      <a:pt x="98" y="12"/>
                      <a:pt x="98" y="12"/>
                    </a:cubicBezTo>
                    <a:cubicBezTo>
                      <a:pt x="98" y="12"/>
                      <a:pt x="98" y="12"/>
                      <a:pt x="98" y="12"/>
                    </a:cubicBezTo>
                    <a:cubicBezTo>
                      <a:pt x="98" y="13"/>
                      <a:pt x="98" y="13"/>
                      <a:pt x="98" y="13"/>
                    </a:cubicBezTo>
                    <a:cubicBezTo>
                      <a:pt x="99" y="13"/>
                      <a:pt x="99" y="13"/>
                      <a:pt x="99" y="13"/>
                    </a:cubicBezTo>
                    <a:cubicBezTo>
                      <a:pt x="99" y="13"/>
                      <a:pt x="99" y="13"/>
                      <a:pt x="99" y="13"/>
                    </a:cubicBezTo>
                    <a:cubicBezTo>
                      <a:pt x="98" y="14"/>
                      <a:pt x="98" y="14"/>
                      <a:pt x="98" y="14"/>
                    </a:cubicBezTo>
                    <a:cubicBezTo>
                      <a:pt x="98" y="14"/>
                      <a:pt x="98" y="14"/>
                      <a:pt x="98" y="14"/>
                    </a:cubicBezTo>
                    <a:cubicBezTo>
                      <a:pt x="99" y="15"/>
                      <a:pt x="99" y="15"/>
                      <a:pt x="99" y="15"/>
                    </a:cubicBezTo>
                    <a:cubicBezTo>
                      <a:pt x="99" y="16"/>
                      <a:pt x="99" y="16"/>
                      <a:pt x="99" y="16"/>
                    </a:cubicBezTo>
                    <a:cubicBezTo>
                      <a:pt x="101" y="17"/>
                      <a:pt x="101" y="17"/>
                      <a:pt x="101" y="17"/>
                    </a:cubicBezTo>
                    <a:cubicBezTo>
                      <a:pt x="101" y="17"/>
                      <a:pt x="101" y="17"/>
                      <a:pt x="101" y="17"/>
                    </a:cubicBezTo>
                    <a:cubicBezTo>
                      <a:pt x="101" y="18"/>
                      <a:pt x="101" y="18"/>
                      <a:pt x="101" y="18"/>
                    </a:cubicBezTo>
                    <a:cubicBezTo>
                      <a:pt x="100" y="18"/>
                      <a:pt x="100" y="18"/>
                      <a:pt x="100" y="18"/>
                    </a:cubicBezTo>
                    <a:cubicBezTo>
                      <a:pt x="99" y="19"/>
                      <a:pt x="99" y="19"/>
                      <a:pt x="99" y="19"/>
                    </a:cubicBezTo>
                    <a:cubicBezTo>
                      <a:pt x="100" y="19"/>
                      <a:pt x="100" y="19"/>
                      <a:pt x="100" y="19"/>
                    </a:cubicBezTo>
                    <a:cubicBezTo>
                      <a:pt x="100" y="20"/>
                      <a:pt x="100" y="20"/>
                      <a:pt x="100" y="20"/>
                    </a:cubicBezTo>
                    <a:cubicBezTo>
                      <a:pt x="101" y="20"/>
                      <a:pt x="101" y="20"/>
                      <a:pt x="101" y="20"/>
                    </a:cubicBezTo>
                    <a:cubicBezTo>
                      <a:pt x="103" y="22"/>
                      <a:pt x="103" y="22"/>
                      <a:pt x="103" y="22"/>
                    </a:cubicBezTo>
                    <a:cubicBezTo>
                      <a:pt x="103" y="22"/>
                      <a:pt x="103" y="22"/>
                      <a:pt x="103" y="22"/>
                    </a:cubicBezTo>
                    <a:cubicBezTo>
                      <a:pt x="104" y="23"/>
                      <a:pt x="104" y="23"/>
                      <a:pt x="104" y="23"/>
                    </a:cubicBezTo>
                    <a:cubicBezTo>
                      <a:pt x="104" y="23"/>
                      <a:pt x="104" y="23"/>
                      <a:pt x="104" y="23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5" y="24"/>
                      <a:pt x="105" y="24"/>
                      <a:pt x="105" y="24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3" y="24"/>
                      <a:pt x="103" y="24"/>
                      <a:pt x="103" y="24"/>
                    </a:cubicBezTo>
                    <a:cubicBezTo>
                      <a:pt x="102" y="24"/>
                      <a:pt x="102" y="24"/>
                      <a:pt x="102" y="24"/>
                    </a:cubicBezTo>
                    <a:cubicBezTo>
                      <a:pt x="100" y="23"/>
                      <a:pt x="100" y="23"/>
                      <a:pt x="100" y="23"/>
                    </a:cubicBezTo>
                    <a:cubicBezTo>
                      <a:pt x="101" y="24"/>
                      <a:pt x="101" y="24"/>
                      <a:pt x="101" y="24"/>
                    </a:cubicBezTo>
                    <a:cubicBezTo>
                      <a:pt x="101" y="24"/>
                      <a:pt x="101" y="24"/>
                      <a:pt x="101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99" y="25"/>
                      <a:pt x="99" y="25"/>
                      <a:pt x="99" y="25"/>
                    </a:cubicBezTo>
                    <a:cubicBezTo>
                      <a:pt x="99" y="25"/>
                      <a:pt x="99" y="25"/>
                      <a:pt x="99" y="25"/>
                    </a:cubicBezTo>
                    <a:cubicBezTo>
                      <a:pt x="99" y="26"/>
                      <a:pt x="99" y="26"/>
                      <a:pt x="99" y="26"/>
                    </a:cubicBezTo>
                    <a:cubicBezTo>
                      <a:pt x="99" y="27"/>
                      <a:pt x="99" y="27"/>
                      <a:pt x="99" y="27"/>
                    </a:cubicBezTo>
                    <a:cubicBezTo>
                      <a:pt x="98" y="28"/>
                      <a:pt x="98" y="28"/>
                      <a:pt x="98" y="28"/>
                    </a:cubicBezTo>
                    <a:cubicBezTo>
                      <a:pt x="98" y="29"/>
                      <a:pt x="98" y="29"/>
                      <a:pt x="98" y="29"/>
                    </a:cubicBezTo>
                    <a:cubicBezTo>
                      <a:pt x="97" y="30"/>
                      <a:pt x="97" y="30"/>
                      <a:pt x="97" y="30"/>
                    </a:cubicBezTo>
                    <a:cubicBezTo>
                      <a:pt x="97" y="31"/>
                      <a:pt x="97" y="31"/>
                      <a:pt x="97" y="31"/>
                    </a:cubicBezTo>
                    <a:cubicBezTo>
                      <a:pt x="97" y="32"/>
                      <a:pt x="97" y="32"/>
                      <a:pt x="97" y="32"/>
                    </a:cubicBezTo>
                    <a:cubicBezTo>
                      <a:pt x="96" y="33"/>
                      <a:pt x="96" y="33"/>
                      <a:pt x="96" y="33"/>
                    </a:cubicBezTo>
                    <a:cubicBezTo>
                      <a:pt x="95" y="32"/>
                      <a:pt x="95" y="32"/>
                      <a:pt x="95" y="32"/>
                    </a:cubicBezTo>
                    <a:cubicBezTo>
                      <a:pt x="95" y="32"/>
                      <a:pt x="95" y="32"/>
                      <a:pt x="95" y="32"/>
                    </a:cubicBezTo>
                    <a:cubicBezTo>
                      <a:pt x="95" y="32"/>
                      <a:pt x="95" y="32"/>
                      <a:pt x="95" y="32"/>
                    </a:cubicBezTo>
                    <a:cubicBezTo>
                      <a:pt x="95" y="33"/>
                      <a:pt x="95" y="33"/>
                      <a:pt x="95" y="33"/>
                    </a:cubicBezTo>
                    <a:cubicBezTo>
                      <a:pt x="94" y="34"/>
                      <a:pt x="94" y="34"/>
                      <a:pt x="94" y="34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93" y="35"/>
                      <a:pt x="93" y="35"/>
                      <a:pt x="93" y="35"/>
                    </a:cubicBezTo>
                    <a:cubicBezTo>
                      <a:pt x="93" y="35"/>
                      <a:pt x="93" y="35"/>
                      <a:pt x="93" y="35"/>
                    </a:cubicBezTo>
                    <a:cubicBezTo>
                      <a:pt x="93" y="36"/>
                      <a:pt x="93" y="36"/>
                      <a:pt x="93" y="36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94" y="36"/>
                      <a:pt x="94" y="36"/>
                      <a:pt x="94" y="36"/>
                    </a:cubicBezTo>
                    <a:cubicBezTo>
                      <a:pt x="94" y="36"/>
                      <a:pt x="94" y="36"/>
                      <a:pt x="94" y="36"/>
                    </a:cubicBezTo>
                    <a:cubicBezTo>
                      <a:pt x="93" y="37"/>
                      <a:pt x="93" y="37"/>
                      <a:pt x="93" y="37"/>
                    </a:cubicBezTo>
                    <a:cubicBezTo>
                      <a:pt x="94" y="37"/>
                      <a:pt x="94" y="37"/>
                      <a:pt x="94" y="37"/>
                    </a:cubicBezTo>
                    <a:cubicBezTo>
                      <a:pt x="94" y="37"/>
                      <a:pt x="94" y="37"/>
                      <a:pt x="94" y="37"/>
                    </a:cubicBezTo>
                    <a:cubicBezTo>
                      <a:pt x="94" y="37"/>
                      <a:pt x="94" y="37"/>
                      <a:pt x="94" y="37"/>
                    </a:cubicBezTo>
                    <a:cubicBezTo>
                      <a:pt x="94" y="38"/>
                      <a:pt x="94" y="38"/>
                      <a:pt x="94" y="38"/>
                    </a:cubicBezTo>
                    <a:cubicBezTo>
                      <a:pt x="93" y="38"/>
                      <a:pt x="93" y="38"/>
                      <a:pt x="93" y="38"/>
                    </a:cubicBezTo>
                    <a:cubicBezTo>
                      <a:pt x="93" y="38"/>
                      <a:pt x="93" y="38"/>
                      <a:pt x="93" y="38"/>
                    </a:cubicBezTo>
                    <a:cubicBezTo>
                      <a:pt x="93" y="38"/>
                      <a:pt x="93" y="38"/>
                      <a:pt x="93" y="38"/>
                    </a:cubicBezTo>
                    <a:cubicBezTo>
                      <a:pt x="94" y="38"/>
                      <a:pt x="94" y="38"/>
                      <a:pt x="94" y="38"/>
                    </a:cubicBezTo>
                    <a:cubicBezTo>
                      <a:pt x="94" y="39"/>
                      <a:pt x="94" y="39"/>
                      <a:pt x="94" y="39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41"/>
                      <a:pt x="92" y="41"/>
                      <a:pt x="92" y="41"/>
                    </a:cubicBezTo>
                    <a:cubicBezTo>
                      <a:pt x="92" y="41"/>
                      <a:pt x="92" y="41"/>
                      <a:pt x="92" y="41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90" y="44"/>
                      <a:pt x="90" y="44"/>
                      <a:pt x="90" y="44"/>
                    </a:cubicBezTo>
                    <a:cubicBezTo>
                      <a:pt x="88" y="44"/>
                      <a:pt x="88" y="44"/>
                      <a:pt x="88" y="44"/>
                    </a:cubicBezTo>
                    <a:cubicBezTo>
                      <a:pt x="87" y="45"/>
                      <a:pt x="87" y="45"/>
                      <a:pt x="87" y="45"/>
                    </a:cubicBezTo>
                    <a:cubicBezTo>
                      <a:pt x="86" y="45"/>
                      <a:pt x="86" y="45"/>
                      <a:pt x="86" y="45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6" y="43"/>
                      <a:pt x="86" y="43"/>
                      <a:pt x="86" y="43"/>
                    </a:cubicBezTo>
                    <a:cubicBezTo>
                      <a:pt x="85" y="42"/>
                      <a:pt x="85" y="42"/>
                      <a:pt x="85" y="42"/>
                    </a:cubicBezTo>
                    <a:cubicBezTo>
                      <a:pt x="85" y="42"/>
                      <a:pt x="85" y="42"/>
                      <a:pt x="85" y="42"/>
                    </a:cubicBezTo>
                    <a:cubicBezTo>
                      <a:pt x="85" y="42"/>
                      <a:pt x="85" y="42"/>
                      <a:pt x="85" y="42"/>
                    </a:cubicBezTo>
                    <a:cubicBezTo>
                      <a:pt x="84" y="42"/>
                      <a:pt x="84" y="42"/>
                      <a:pt x="84" y="42"/>
                    </a:cubicBezTo>
                    <a:cubicBezTo>
                      <a:pt x="84" y="42"/>
                      <a:pt x="84" y="42"/>
                      <a:pt x="84" y="42"/>
                    </a:cubicBezTo>
                    <a:cubicBezTo>
                      <a:pt x="83" y="42"/>
                      <a:pt x="83" y="42"/>
                      <a:pt x="83" y="42"/>
                    </a:cubicBezTo>
                    <a:cubicBezTo>
                      <a:pt x="83" y="41"/>
                      <a:pt x="83" y="41"/>
                      <a:pt x="83" y="41"/>
                    </a:cubicBezTo>
                    <a:cubicBezTo>
                      <a:pt x="82" y="42"/>
                      <a:pt x="82" y="42"/>
                      <a:pt x="82" y="42"/>
                    </a:cubicBezTo>
                    <a:cubicBezTo>
                      <a:pt x="83" y="42"/>
                      <a:pt x="83" y="42"/>
                      <a:pt x="83" y="42"/>
                    </a:cubicBezTo>
                    <a:cubicBezTo>
                      <a:pt x="82" y="42"/>
                      <a:pt x="82" y="42"/>
                      <a:pt x="82" y="42"/>
                    </a:cubicBezTo>
                    <a:cubicBezTo>
                      <a:pt x="82" y="42"/>
                      <a:pt x="82" y="42"/>
                      <a:pt x="82" y="42"/>
                    </a:cubicBezTo>
                    <a:cubicBezTo>
                      <a:pt x="82" y="41"/>
                      <a:pt x="82" y="41"/>
                      <a:pt x="82" y="41"/>
                    </a:cubicBezTo>
                    <a:cubicBezTo>
                      <a:pt x="81" y="41"/>
                      <a:pt x="81" y="41"/>
                      <a:pt x="81" y="41"/>
                    </a:cubicBezTo>
                    <a:cubicBezTo>
                      <a:pt x="81" y="41"/>
                      <a:pt x="81" y="41"/>
                      <a:pt x="81" y="41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79" y="41"/>
                      <a:pt x="79" y="41"/>
                      <a:pt x="79" y="41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6" y="41"/>
                      <a:pt x="76" y="41"/>
                      <a:pt x="76" y="41"/>
                    </a:cubicBezTo>
                    <a:cubicBezTo>
                      <a:pt x="76" y="42"/>
                      <a:pt x="76" y="42"/>
                      <a:pt x="76" y="42"/>
                    </a:cubicBezTo>
                    <a:cubicBezTo>
                      <a:pt x="75" y="43"/>
                      <a:pt x="75" y="43"/>
                      <a:pt x="75" y="4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4" y="42"/>
                      <a:pt x="74" y="42"/>
                      <a:pt x="74" y="42"/>
                    </a:cubicBezTo>
                    <a:cubicBezTo>
                      <a:pt x="74" y="41"/>
                      <a:pt x="74" y="41"/>
                      <a:pt x="74" y="41"/>
                    </a:cubicBezTo>
                    <a:cubicBezTo>
                      <a:pt x="74" y="40"/>
                      <a:pt x="74" y="40"/>
                      <a:pt x="74" y="40"/>
                    </a:cubicBezTo>
                    <a:cubicBezTo>
                      <a:pt x="74" y="39"/>
                      <a:pt x="74" y="39"/>
                      <a:pt x="74" y="39"/>
                    </a:cubicBezTo>
                    <a:cubicBezTo>
                      <a:pt x="74" y="38"/>
                      <a:pt x="74" y="38"/>
                      <a:pt x="74" y="38"/>
                    </a:cubicBezTo>
                    <a:cubicBezTo>
                      <a:pt x="74" y="39"/>
                      <a:pt x="74" y="39"/>
                      <a:pt x="74" y="39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69" y="40"/>
                      <a:pt x="69" y="40"/>
                      <a:pt x="69" y="40"/>
                    </a:cubicBezTo>
                    <a:cubicBezTo>
                      <a:pt x="68" y="39"/>
                      <a:pt x="68" y="39"/>
                      <a:pt x="68" y="39"/>
                    </a:cubicBezTo>
                    <a:cubicBezTo>
                      <a:pt x="68" y="40"/>
                      <a:pt x="68" y="40"/>
                      <a:pt x="68" y="40"/>
                    </a:cubicBezTo>
                    <a:cubicBezTo>
                      <a:pt x="67" y="40"/>
                      <a:pt x="67" y="40"/>
                      <a:pt x="67" y="40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66" y="36"/>
                      <a:pt x="66" y="36"/>
                      <a:pt x="66" y="36"/>
                    </a:cubicBezTo>
                    <a:cubicBezTo>
                      <a:pt x="66" y="36"/>
                      <a:pt x="66" y="36"/>
                      <a:pt x="66" y="36"/>
                    </a:cubicBezTo>
                    <a:cubicBezTo>
                      <a:pt x="65" y="35"/>
                      <a:pt x="65" y="35"/>
                      <a:pt x="65" y="35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66" y="34"/>
                      <a:pt x="66" y="34"/>
                      <a:pt x="66" y="34"/>
                    </a:cubicBezTo>
                    <a:cubicBezTo>
                      <a:pt x="66" y="33"/>
                      <a:pt x="66" y="33"/>
                      <a:pt x="66" y="33"/>
                    </a:cubicBezTo>
                    <a:cubicBezTo>
                      <a:pt x="66" y="32"/>
                      <a:pt x="66" y="32"/>
                      <a:pt x="66" y="32"/>
                    </a:cubicBezTo>
                    <a:cubicBezTo>
                      <a:pt x="65" y="31"/>
                      <a:pt x="65" y="31"/>
                      <a:pt x="65" y="31"/>
                    </a:cubicBezTo>
                    <a:cubicBezTo>
                      <a:pt x="64" y="31"/>
                      <a:pt x="64" y="31"/>
                      <a:pt x="64" y="31"/>
                    </a:cubicBezTo>
                    <a:cubicBezTo>
                      <a:pt x="63" y="30"/>
                      <a:pt x="63" y="30"/>
                      <a:pt x="63" y="30"/>
                    </a:cubicBezTo>
                    <a:cubicBezTo>
                      <a:pt x="63" y="30"/>
                      <a:pt x="63" y="30"/>
                      <a:pt x="63" y="30"/>
                    </a:cubicBezTo>
                    <a:cubicBezTo>
                      <a:pt x="63" y="30"/>
                      <a:pt x="63" y="30"/>
                      <a:pt x="63" y="30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66" y="29"/>
                      <a:pt x="66" y="29"/>
                      <a:pt x="66" y="29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64" y="29"/>
                      <a:pt x="64" y="29"/>
                      <a:pt x="64" y="29"/>
                    </a:cubicBezTo>
                    <a:cubicBezTo>
                      <a:pt x="64" y="29"/>
                      <a:pt x="64" y="29"/>
                      <a:pt x="64" y="29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2" y="28"/>
                      <a:pt x="62" y="28"/>
                      <a:pt x="62" y="28"/>
                    </a:cubicBezTo>
                    <a:cubicBezTo>
                      <a:pt x="62" y="28"/>
                      <a:pt x="62" y="28"/>
                      <a:pt x="62" y="28"/>
                    </a:cubicBezTo>
                    <a:cubicBezTo>
                      <a:pt x="63" y="28"/>
                      <a:pt x="63" y="28"/>
                      <a:pt x="63" y="28"/>
                    </a:cubicBezTo>
                    <a:cubicBezTo>
                      <a:pt x="62" y="27"/>
                      <a:pt x="62" y="27"/>
                      <a:pt x="62" y="27"/>
                    </a:cubicBezTo>
                    <a:cubicBezTo>
                      <a:pt x="61" y="26"/>
                      <a:pt x="61" y="26"/>
                      <a:pt x="61" y="26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1" y="23"/>
                      <a:pt x="61" y="23"/>
                      <a:pt x="61" y="23"/>
                    </a:cubicBezTo>
                    <a:cubicBezTo>
                      <a:pt x="62" y="23"/>
                      <a:pt x="62" y="23"/>
                      <a:pt x="62" y="23"/>
                    </a:cubicBezTo>
                    <a:close/>
                    <a:moveTo>
                      <a:pt x="176" y="31"/>
                    </a:moveTo>
                    <a:cubicBezTo>
                      <a:pt x="176" y="31"/>
                      <a:pt x="176" y="31"/>
                      <a:pt x="176" y="31"/>
                    </a:cubicBezTo>
                    <a:cubicBezTo>
                      <a:pt x="176" y="32"/>
                      <a:pt x="176" y="32"/>
                      <a:pt x="176" y="32"/>
                    </a:cubicBezTo>
                    <a:cubicBezTo>
                      <a:pt x="177" y="32"/>
                      <a:pt x="177" y="32"/>
                      <a:pt x="177" y="32"/>
                    </a:cubicBezTo>
                    <a:cubicBezTo>
                      <a:pt x="176" y="31"/>
                      <a:pt x="176" y="31"/>
                      <a:pt x="176" y="31"/>
                    </a:cubicBezTo>
                    <a:close/>
                    <a:moveTo>
                      <a:pt x="178" y="34"/>
                    </a:moveTo>
                    <a:cubicBezTo>
                      <a:pt x="177" y="34"/>
                      <a:pt x="177" y="34"/>
                      <a:pt x="177" y="34"/>
                    </a:cubicBezTo>
                    <a:cubicBezTo>
                      <a:pt x="178" y="34"/>
                      <a:pt x="178" y="34"/>
                      <a:pt x="178" y="34"/>
                    </a:cubicBezTo>
                    <a:cubicBezTo>
                      <a:pt x="178" y="34"/>
                      <a:pt x="178" y="34"/>
                      <a:pt x="178" y="34"/>
                    </a:cubicBezTo>
                    <a:close/>
                    <a:moveTo>
                      <a:pt x="179" y="34"/>
                    </a:moveTo>
                    <a:cubicBezTo>
                      <a:pt x="179" y="34"/>
                      <a:pt x="179" y="34"/>
                      <a:pt x="179" y="34"/>
                    </a:cubicBezTo>
                    <a:cubicBezTo>
                      <a:pt x="181" y="35"/>
                      <a:pt x="181" y="35"/>
                      <a:pt x="181" y="35"/>
                    </a:cubicBezTo>
                    <a:cubicBezTo>
                      <a:pt x="183" y="35"/>
                      <a:pt x="183" y="35"/>
                      <a:pt x="183" y="35"/>
                    </a:cubicBezTo>
                    <a:cubicBezTo>
                      <a:pt x="185" y="35"/>
                      <a:pt x="185" y="35"/>
                      <a:pt x="185" y="35"/>
                    </a:cubicBezTo>
                    <a:cubicBezTo>
                      <a:pt x="185" y="35"/>
                      <a:pt x="185" y="35"/>
                      <a:pt x="185" y="35"/>
                    </a:cubicBezTo>
                    <a:cubicBezTo>
                      <a:pt x="184" y="34"/>
                      <a:pt x="184" y="34"/>
                      <a:pt x="184" y="34"/>
                    </a:cubicBezTo>
                    <a:cubicBezTo>
                      <a:pt x="183" y="34"/>
                      <a:pt x="183" y="34"/>
                      <a:pt x="183" y="34"/>
                    </a:cubicBezTo>
                    <a:cubicBezTo>
                      <a:pt x="181" y="34"/>
                      <a:pt x="181" y="34"/>
                      <a:pt x="181" y="34"/>
                    </a:cubicBezTo>
                    <a:cubicBezTo>
                      <a:pt x="181" y="34"/>
                      <a:pt x="181" y="34"/>
                      <a:pt x="181" y="34"/>
                    </a:cubicBezTo>
                    <a:cubicBezTo>
                      <a:pt x="179" y="34"/>
                      <a:pt x="179" y="34"/>
                      <a:pt x="179" y="34"/>
                    </a:cubicBezTo>
                    <a:close/>
                    <a:moveTo>
                      <a:pt x="179" y="30"/>
                    </a:moveTo>
                    <a:cubicBezTo>
                      <a:pt x="180" y="31"/>
                      <a:pt x="180" y="31"/>
                      <a:pt x="180" y="31"/>
                    </a:cubicBezTo>
                    <a:cubicBezTo>
                      <a:pt x="180" y="30"/>
                      <a:pt x="180" y="30"/>
                      <a:pt x="180" y="30"/>
                    </a:cubicBezTo>
                    <a:cubicBezTo>
                      <a:pt x="180" y="30"/>
                      <a:pt x="180" y="30"/>
                      <a:pt x="180" y="30"/>
                    </a:cubicBezTo>
                    <a:cubicBezTo>
                      <a:pt x="181" y="31"/>
                      <a:pt x="181" y="31"/>
                      <a:pt x="181" y="31"/>
                    </a:cubicBezTo>
                    <a:cubicBezTo>
                      <a:pt x="181" y="32"/>
                      <a:pt x="181" y="32"/>
                      <a:pt x="181" y="32"/>
                    </a:cubicBezTo>
                    <a:cubicBezTo>
                      <a:pt x="181" y="32"/>
                      <a:pt x="181" y="32"/>
                      <a:pt x="181" y="32"/>
                    </a:cubicBezTo>
                    <a:cubicBezTo>
                      <a:pt x="182" y="32"/>
                      <a:pt x="182" y="32"/>
                      <a:pt x="182" y="32"/>
                    </a:cubicBezTo>
                    <a:cubicBezTo>
                      <a:pt x="182" y="32"/>
                      <a:pt x="182" y="32"/>
                      <a:pt x="182" y="32"/>
                    </a:cubicBezTo>
                    <a:cubicBezTo>
                      <a:pt x="183" y="32"/>
                      <a:pt x="183" y="32"/>
                      <a:pt x="183" y="32"/>
                    </a:cubicBezTo>
                    <a:cubicBezTo>
                      <a:pt x="183" y="32"/>
                      <a:pt x="183" y="32"/>
                      <a:pt x="183" y="32"/>
                    </a:cubicBezTo>
                    <a:cubicBezTo>
                      <a:pt x="182" y="31"/>
                      <a:pt x="182" y="31"/>
                      <a:pt x="182" y="31"/>
                    </a:cubicBezTo>
                    <a:cubicBezTo>
                      <a:pt x="181" y="30"/>
                      <a:pt x="181" y="30"/>
                      <a:pt x="181" y="30"/>
                    </a:cubicBezTo>
                    <a:cubicBezTo>
                      <a:pt x="181" y="30"/>
                      <a:pt x="181" y="30"/>
                      <a:pt x="181" y="30"/>
                    </a:cubicBezTo>
                    <a:cubicBezTo>
                      <a:pt x="180" y="30"/>
                      <a:pt x="180" y="30"/>
                      <a:pt x="180" y="30"/>
                    </a:cubicBezTo>
                    <a:cubicBezTo>
                      <a:pt x="179" y="30"/>
                      <a:pt x="179" y="30"/>
                      <a:pt x="179" y="30"/>
                    </a:cubicBezTo>
                    <a:cubicBezTo>
                      <a:pt x="179" y="30"/>
                      <a:pt x="179" y="30"/>
                      <a:pt x="179" y="30"/>
                    </a:cubicBezTo>
                    <a:close/>
                    <a:moveTo>
                      <a:pt x="166" y="50"/>
                    </a:moveTo>
                    <a:cubicBezTo>
                      <a:pt x="166" y="51"/>
                      <a:pt x="166" y="51"/>
                      <a:pt x="166" y="51"/>
                    </a:cubicBezTo>
                    <a:cubicBezTo>
                      <a:pt x="166" y="52"/>
                      <a:pt x="166" y="52"/>
                      <a:pt x="166" y="52"/>
                    </a:cubicBezTo>
                    <a:cubicBezTo>
                      <a:pt x="167" y="52"/>
                      <a:pt x="167" y="52"/>
                      <a:pt x="167" y="52"/>
                    </a:cubicBezTo>
                    <a:cubicBezTo>
                      <a:pt x="167" y="51"/>
                      <a:pt x="167" y="51"/>
                      <a:pt x="167" y="51"/>
                    </a:cubicBezTo>
                    <a:cubicBezTo>
                      <a:pt x="166" y="50"/>
                      <a:pt x="166" y="50"/>
                      <a:pt x="166" y="50"/>
                    </a:cubicBezTo>
                    <a:close/>
                    <a:moveTo>
                      <a:pt x="168" y="49"/>
                    </a:moveTo>
                    <a:cubicBezTo>
                      <a:pt x="168" y="50"/>
                      <a:pt x="168" y="50"/>
                      <a:pt x="168" y="50"/>
                    </a:cubicBezTo>
                    <a:cubicBezTo>
                      <a:pt x="167" y="51"/>
                      <a:pt x="167" y="51"/>
                      <a:pt x="167" y="51"/>
                    </a:cubicBezTo>
                    <a:cubicBezTo>
                      <a:pt x="167" y="52"/>
                      <a:pt x="167" y="52"/>
                      <a:pt x="167" y="52"/>
                    </a:cubicBezTo>
                    <a:cubicBezTo>
                      <a:pt x="167" y="52"/>
                      <a:pt x="167" y="52"/>
                      <a:pt x="167" y="52"/>
                    </a:cubicBezTo>
                    <a:cubicBezTo>
                      <a:pt x="168" y="50"/>
                      <a:pt x="168" y="50"/>
                      <a:pt x="168" y="50"/>
                    </a:cubicBezTo>
                    <a:cubicBezTo>
                      <a:pt x="168" y="49"/>
                      <a:pt x="168" y="49"/>
                      <a:pt x="168" y="49"/>
                    </a:cubicBezTo>
                    <a:close/>
                    <a:moveTo>
                      <a:pt x="175" y="55"/>
                    </a:moveTo>
                    <a:cubicBezTo>
                      <a:pt x="175" y="55"/>
                      <a:pt x="175" y="55"/>
                      <a:pt x="175" y="55"/>
                    </a:cubicBezTo>
                    <a:cubicBezTo>
                      <a:pt x="175" y="55"/>
                      <a:pt x="175" y="55"/>
                      <a:pt x="175" y="55"/>
                    </a:cubicBezTo>
                    <a:cubicBezTo>
                      <a:pt x="176" y="55"/>
                      <a:pt x="176" y="55"/>
                      <a:pt x="176" y="55"/>
                    </a:cubicBezTo>
                    <a:cubicBezTo>
                      <a:pt x="175" y="55"/>
                      <a:pt x="175" y="55"/>
                      <a:pt x="175" y="55"/>
                    </a:cubicBezTo>
                    <a:close/>
                    <a:moveTo>
                      <a:pt x="173" y="53"/>
                    </a:moveTo>
                    <a:cubicBezTo>
                      <a:pt x="173" y="53"/>
                      <a:pt x="173" y="53"/>
                      <a:pt x="173" y="53"/>
                    </a:cubicBezTo>
                    <a:cubicBezTo>
                      <a:pt x="173" y="53"/>
                      <a:pt x="173" y="53"/>
                      <a:pt x="173" y="53"/>
                    </a:cubicBezTo>
                    <a:cubicBezTo>
                      <a:pt x="173" y="54"/>
                      <a:pt x="173" y="54"/>
                      <a:pt x="173" y="54"/>
                    </a:cubicBezTo>
                    <a:cubicBezTo>
                      <a:pt x="173" y="55"/>
                      <a:pt x="173" y="55"/>
                      <a:pt x="173" y="55"/>
                    </a:cubicBezTo>
                    <a:cubicBezTo>
                      <a:pt x="173" y="55"/>
                      <a:pt x="173" y="55"/>
                      <a:pt x="173" y="55"/>
                    </a:cubicBezTo>
                    <a:cubicBezTo>
                      <a:pt x="173" y="55"/>
                      <a:pt x="173" y="55"/>
                      <a:pt x="173" y="55"/>
                    </a:cubicBezTo>
                    <a:cubicBezTo>
                      <a:pt x="173" y="55"/>
                      <a:pt x="173" y="55"/>
                      <a:pt x="173" y="55"/>
                    </a:cubicBezTo>
                    <a:cubicBezTo>
                      <a:pt x="173" y="55"/>
                      <a:pt x="173" y="55"/>
                      <a:pt x="173" y="55"/>
                    </a:cubicBezTo>
                    <a:cubicBezTo>
                      <a:pt x="173" y="56"/>
                      <a:pt x="173" y="56"/>
                      <a:pt x="173" y="56"/>
                    </a:cubicBezTo>
                    <a:cubicBezTo>
                      <a:pt x="173" y="56"/>
                      <a:pt x="173" y="56"/>
                      <a:pt x="173" y="56"/>
                    </a:cubicBezTo>
                    <a:cubicBezTo>
                      <a:pt x="174" y="55"/>
                      <a:pt x="174" y="55"/>
                      <a:pt x="174" y="55"/>
                    </a:cubicBezTo>
                    <a:cubicBezTo>
                      <a:pt x="174" y="55"/>
                      <a:pt x="174" y="55"/>
                      <a:pt x="174" y="55"/>
                    </a:cubicBezTo>
                    <a:cubicBezTo>
                      <a:pt x="174" y="55"/>
                      <a:pt x="174" y="55"/>
                      <a:pt x="174" y="55"/>
                    </a:cubicBezTo>
                    <a:cubicBezTo>
                      <a:pt x="174" y="54"/>
                      <a:pt x="174" y="54"/>
                      <a:pt x="174" y="54"/>
                    </a:cubicBezTo>
                    <a:cubicBezTo>
                      <a:pt x="173" y="53"/>
                      <a:pt x="173" y="53"/>
                      <a:pt x="173" y="53"/>
                    </a:cubicBezTo>
                    <a:close/>
                    <a:moveTo>
                      <a:pt x="174" y="54"/>
                    </a:moveTo>
                    <a:cubicBezTo>
                      <a:pt x="174" y="54"/>
                      <a:pt x="174" y="54"/>
                      <a:pt x="174" y="54"/>
                    </a:cubicBezTo>
                    <a:cubicBezTo>
                      <a:pt x="174" y="54"/>
                      <a:pt x="174" y="54"/>
                      <a:pt x="174" y="54"/>
                    </a:cubicBezTo>
                    <a:cubicBezTo>
                      <a:pt x="175" y="54"/>
                      <a:pt x="175" y="54"/>
                      <a:pt x="175" y="54"/>
                    </a:cubicBezTo>
                    <a:cubicBezTo>
                      <a:pt x="175" y="54"/>
                      <a:pt x="175" y="54"/>
                      <a:pt x="175" y="54"/>
                    </a:cubicBezTo>
                    <a:cubicBezTo>
                      <a:pt x="175" y="54"/>
                      <a:pt x="175" y="54"/>
                      <a:pt x="175" y="54"/>
                    </a:cubicBezTo>
                    <a:cubicBezTo>
                      <a:pt x="174" y="54"/>
                      <a:pt x="174" y="54"/>
                      <a:pt x="174" y="54"/>
                    </a:cubicBezTo>
                    <a:close/>
                    <a:moveTo>
                      <a:pt x="173" y="52"/>
                    </a:moveTo>
                    <a:cubicBezTo>
                      <a:pt x="173" y="52"/>
                      <a:pt x="173" y="52"/>
                      <a:pt x="173" y="52"/>
                    </a:cubicBezTo>
                    <a:cubicBezTo>
                      <a:pt x="173" y="53"/>
                      <a:pt x="173" y="53"/>
                      <a:pt x="173" y="53"/>
                    </a:cubicBezTo>
                    <a:cubicBezTo>
                      <a:pt x="173" y="53"/>
                      <a:pt x="173" y="53"/>
                      <a:pt x="173" y="53"/>
                    </a:cubicBezTo>
                    <a:cubicBezTo>
                      <a:pt x="174" y="54"/>
                      <a:pt x="174" y="54"/>
                      <a:pt x="174" y="54"/>
                    </a:cubicBezTo>
                    <a:cubicBezTo>
                      <a:pt x="174" y="53"/>
                      <a:pt x="174" y="53"/>
                      <a:pt x="174" y="53"/>
                    </a:cubicBezTo>
                    <a:cubicBezTo>
                      <a:pt x="173" y="53"/>
                      <a:pt x="173" y="53"/>
                      <a:pt x="173" y="53"/>
                    </a:cubicBezTo>
                    <a:cubicBezTo>
                      <a:pt x="173" y="52"/>
                      <a:pt x="173" y="52"/>
                      <a:pt x="173" y="52"/>
                    </a:cubicBezTo>
                    <a:close/>
                    <a:moveTo>
                      <a:pt x="175" y="52"/>
                    </a:moveTo>
                    <a:cubicBezTo>
                      <a:pt x="174" y="52"/>
                      <a:pt x="174" y="52"/>
                      <a:pt x="174" y="52"/>
                    </a:cubicBezTo>
                    <a:cubicBezTo>
                      <a:pt x="173" y="53"/>
                      <a:pt x="173" y="53"/>
                      <a:pt x="173" y="53"/>
                    </a:cubicBezTo>
                    <a:cubicBezTo>
                      <a:pt x="174" y="53"/>
                      <a:pt x="174" y="53"/>
                      <a:pt x="174" y="53"/>
                    </a:cubicBezTo>
                    <a:cubicBezTo>
                      <a:pt x="175" y="53"/>
                      <a:pt x="175" y="53"/>
                      <a:pt x="175" y="53"/>
                    </a:cubicBezTo>
                    <a:cubicBezTo>
                      <a:pt x="175" y="53"/>
                      <a:pt x="175" y="53"/>
                      <a:pt x="175" y="53"/>
                    </a:cubicBezTo>
                    <a:cubicBezTo>
                      <a:pt x="175" y="53"/>
                      <a:pt x="175" y="53"/>
                      <a:pt x="175" y="53"/>
                    </a:cubicBezTo>
                    <a:cubicBezTo>
                      <a:pt x="175" y="53"/>
                      <a:pt x="175" y="53"/>
                      <a:pt x="175" y="53"/>
                    </a:cubicBezTo>
                    <a:cubicBezTo>
                      <a:pt x="175" y="52"/>
                      <a:pt x="175" y="52"/>
                      <a:pt x="175" y="52"/>
                    </a:cubicBezTo>
                    <a:cubicBezTo>
                      <a:pt x="175" y="52"/>
                      <a:pt x="175" y="52"/>
                      <a:pt x="175" y="52"/>
                    </a:cubicBezTo>
                    <a:cubicBezTo>
                      <a:pt x="175" y="52"/>
                      <a:pt x="175" y="52"/>
                      <a:pt x="175" y="52"/>
                    </a:cubicBezTo>
                    <a:cubicBezTo>
                      <a:pt x="175" y="52"/>
                      <a:pt x="175" y="52"/>
                      <a:pt x="175" y="52"/>
                    </a:cubicBezTo>
                    <a:close/>
                    <a:moveTo>
                      <a:pt x="173" y="51"/>
                    </a:moveTo>
                    <a:cubicBezTo>
                      <a:pt x="173" y="51"/>
                      <a:pt x="173" y="51"/>
                      <a:pt x="173" y="51"/>
                    </a:cubicBezTo>
                    <a:cubicBezTo>
                      <a:pt x="173" y="51"/>
                      <a:pt x="173" y="51"/>
                      <a:pt x="173" y="51"/>
                    </a:cubicBezTo>
                    <a:cubicBezTo>
                      <a:pt x="173" y="51"/>
                      <a:pt x="173" y="51"/>
                      <a:pt x="173" y="51"/>
                    </a:cubicBezTo>
                    <a:cubicBezTo>
                      <a:pt x="173" y="51"/>
                      <a:pt x="173" y="51"/>
                      <a:pt x="173" y="51"/>
                    </a:cubicBezTo>
                    <a:close/>
                    <a:moveTo>
                      <a:pt x="175" y="50"/>
                    </a:moveTo>
                    <a:cubicBezTo>
                      <a:pt x="175" y="50"/>
                      <a:pt x="175" y="50"/>
                      <a:pt x="175" y="50"/>
                    </a:cubicBezTo>
                    <a:cubicBezTo>
                      <a:pt x="175" y="50"/>
                      <a:pt x="175" y="50"/>
                      <a:pt x="175" y="50"/>
                    </a:cubicBezTo>
                    <a:cubicBezTo>
                      <a:pt x="175" y="50"/>
                      <a:pt x="175" y="50"/>
                      <a:pt x="175" y="50"/>
                    </a:cubicBezTo>
                    <a:cubicBezTo>
                      <a:pt x="175" y="50"/>
                      <a:pt x="175" y="50"/>
                      <a:pt x="175" y="50"/>
                    </a:cubicBezTo>
                    <a:close/>
                    <a:moveTo>
                      <a:pt x="174" y="50"/>
                    </a:moveTo>
                    <a:cubicBezTo>
                      <a:pt x="174" y="50"/>
                      <a:pt x="174" y="50"/>
                      <a:pt x="174" y="50"/>
                    </a:cubicBezTo>
                    <a:cubicBezTo>
                      <a:pt x="174" y="51"/>
                      <a:pt x="174" y="51"/>
                      <a:pt x="174" y="51"/>
                    </a:cubicBezTo>
                    <a:cubicBezTo>
                      <a:pt x="173" y="51"/>
                      <a:pt x="173" y="51"/>
                      <a:pt x="173" y="51"/>
                    </a:cubicBezTo>
                    <a:cubicBezTo>
                      <a:pt x="174" y="51"/>
                      <a:pt x="174" y="51"/>
                      <a:pt x="174" y="51"/>
                    </a:cubicBezTo>
                    <a:cubicBezTo>
                      <a:pt x="174" y="51"/>
                      <a:pt x="174" y="51"/>
                      <a:pt x="174" y="51"/>
                    </a:cubicBezTo>
                    <a:cubicBezTo>
                      <a:pt x="174" y="51"/>
                      <a:pt x="174" y="51"/>
                      <a:pt x="174" y="51"/>
                    </a:cubicBezTo>
                    <a:cubicBezTo>
                      <a:pt x="174" y="51"/>
                      <a:pt x="174" y="51"/>
                      <a:pt x="174" y="51"/>
                    </a:cubicBezTo>
                    <a:cubicBezTo>
                      <a:pt x="174" y="52"/>
                      <a:pt x="174" y="52"/>
                      <a:pt x="174" y="52"/>
                    </a:cubicBezTo>
                    <a:cubicBezTo>
                      <a:pt x="174" y="52"/>
                      <a:pt x="174" y="52"/>
                      <a:pt x="174" y="52"/>
                    </a:cubicBezTo>
                    <a:cubicBezTo>
                      <a:pt x="175" y="52"/>
                      <a:pt x="175" y="52"/>
                      <a:pt x="175" y="52"/>
                    </a:cubicBezTo>
                    <a:cubicBezTo>
                      <a:pt x="175" y="52"/>
                      <a:pt x="175" y="52"/>
                      <a:pt x="175" y="52"/>
                    </a:cubicBezTo>
                    <a:cubicBezTo>
                      <a:pt x="175" y="51"/>
                      <a:pt x="175" y="51"/>
                      <a:pt x="175" y="51"/>
                    </a:cubicBezTo>
                    <a:cubicBezTo>
                      <a:pt x="175" y="50"/>
                      <a:pt x="175" y="50"/>
                      <a:pt x="175" y="50"/>
                    </a:cubicBezTo>
                    <a:cubicBezTo>
                      <a:pt x="175" y="50"/>
                      <a:pt x="175" y="50"/>
                      <a:pt x="175" y="50"/>
                    </a:cubicBezTo>
                    <a:cubicBezTo>
                      <a:pt x="174" y="50"/>
                      <a:pt x="174" y="50"/>
                      <a:pt x="174" y="50"/>
                    </a:cubicBezTo>
                    <a:close/>
                    <a:moveTo>
                      <a:pt x="163" y="56"/>
                    </a:moveTo>
                    <a:cubicBezTo>
                      <a:pt x="163" y="56"/>
                      <a:pt x="163" y="56"/>
                      <a:pt x="163" y="56"/>
                    </a:cubicBezTo>
                    <a:cubicBezTo>
                      <a:pt x="163" y="56"/>
                      <a:pt x="163" y="56"/>
                      <a:pt x="163" y="56"/>
                    </a:cubicBezTo>
                    <a:cubicBezTo>
                      <a:pt x="163" y="56"/>
                      <a:pt x="163" y="56"/>
                      <a:pt x="163" y="56"/>
                    </a:cubicBezTo>
                    <a:close/>
                    <a:moveTo>
                      <a:pt x="162" y="57"/>
                    </a:moveTo>
                    <a:cubicBezTo>
                      <a:pt x="163" y="57"/>
                      <a:pt x="163" y="57"/>
                      <a:pt x="163" y="57"/>
                    </a:cubicBezTo>
                    <a:cubicBezTo>
                      <a:pt x="163" y="57"/>
                      <a:pt x="163" y="57"/>
                      <a:pt x="163" y="57"/>
                    </a:cubicBezTo>
                    <a:cubicBezTo>
                      <a:pt x="162" y="57"/>
                      <a:pt x="162" y="57"/>
                      <a:pt x="162" y="57"/>
                    </a:cubicBezTo>
                    <a:close/>
                    <a:moveTo>
                      <a:pt x="158" y="58"/>
                    </a:moveTo>
                    <a:cubicBezTo>
                      <a:pt x="158" y="59"/>
                      <a:pt x="158" y="59"/>
                      <a:pt x="158" y="59"/>
                    </a:cubicBezTo>
                    <a:cubicBezTo>
                      <a:pt x="158" y="59"/>
                      <a:pt x="158" y="59"/>
                      <a:pt x="158" y="59"/>
                    </a:cubicBezTo>
                    <a:cubicBezTo>
                      <a:pt x="158" y="59"/>
                      <a:pt x="158" y="58"/>
                      <a:pt x="158" y="58"/>
                    </a:cubicBezTo>
                    <a:close/>
                    <a:moveTo>
                      <a:pt x="159" y="58"/>
                    </a:moveTo>
                    <a:cubicBezTo>
                      <a:pt x="158" y="58"/>
                      <a:pt x="158" y="58"/>
                      <a:pt x="158" y="58"/>
                    </a:cubicBezTo>
                    <a:cubicBezTo>
                      <a:pt x="159" y="58"/>
                      <a:pt x="159" y="58"/>
                      <a:pt x="159" y="58"/>
                    </a:cubicBezTo>
                    <a:cubicBezTo>
                      <a:pt x="159" y="58"/>
                      <a:pt x="159" y="58"/>
                      <a:pt x="159" y="58"/>
                    </a:cubicBezTo>
                    <a:cubicBezTo>
                      <a:pt x="159" y="58"/>
                      <a:pt x="159" y="58"/>
                      <a:pt x="159" y="58"/>
                    </a:cubicBezTo>
                    <a:close/>
                    <a:moveTo>
                      <a:pt x="159" y="61"/>
                    </a:moveTo>
                    <a:cubicBezTo>
                      <a:pt x="159" y="61"/>
                      <a:pt x="159" y="61"/>
                      <a:pt x="159" y="61"/>
                    </a:cubicBezTo>
                    <a:cubicBezTo>
                      <a:pt x="158" y="61"/>
                      <a:pt x="158" y="61"/>
                      <a:pt x="158" y="61"/>
                    </a:cubicBezTo>
                    <a:cubicBezTo>
                      <a:pt x="158" y="62"/>
                      <a:pt x="158" y="62"/>
                      <a:pt x="158" y="62"/>
                    </a:cubicBezTo>
                    <a:cubicBezTo>
                      <a:pt x="159" y="62"/>
                      <a:pt x="159" y="62"/>
                      <a:pt x="159" y="62"/>
                    </a:cubicBezTo>
                    <a:cubicBezTo>
                      <a:pt x="159" y="61"/>
                      <a:pt x="159" y="61"/>
                      <a:pt x="159" y="61"/>
                    </a:cubicBezTo>
                    <a:cubicBezTo>
                      <a:pt x="159" y="61"/>
                      <a:pt x="159" y="61"/>
                      <a:pt x="159" y="61"/>
                    </a:cubicBezTo>
                    <a:close/>
                    <a:moveTo>
                      <a:pt x="161" y="58"/>
                    </a:moveTo>
                    <a:cubicBezTo>
                      <a:pt x="160" y="59"/>
                      <a:pt x="160" y="59"/>
                      <a:pt x="160" y="59"/>
                    </a:cubicBezTo>
                    <a:cubicBezTo>
                      <a:pt x="160" y="59"/>
                      <a:pt x="160" y="59"/>
                      <a:pt x="160" y="59"/>
                    </a:cubicBezTo>
                    <a:cubicBezTo>
                      <a:pt x="160" y="59"/>
                      <a:pt x="160" y="59"/>
                      <a:pt x="160" y="59"/>
                    </a:cubicBezTo>
                    <a:cubicBezTo>
                      <a:pt x="159" y="60"/>
                      <a:pt x="159" y="60"/>
                      <a:pt x="159" y="60"/>
                    </a:cubicBezTo>
                    <a:cubicBezTo>
                      <a:pt x="159" y="60"/>
                      <a:pt x="159" y="60"/>
                      <a:pt x="159" y="60"/>
                    </a:cubicBezTo>
                    <a:cubicBezTo>
                      <a:pt x="160" y="61"/>
                      <a:pt x="160" y="61"/>
                      <a:pt x="160" y="61"/>
                    </a:cubicBezTo>
                    <a:cubicBezTo>
                      <a:pt x="160" y="60"/>
                      <a:pt x="160" y="60"/>
                      <a:pt x="160" y="60"/>
                    </a:cubicBezTo>
                    <a:cubicBezTo>
                      <a:pt x="161" y="59"/>
                      <a:pt x="161" y="59"/>
                      <a:pt x="161" y="59"/>
                    </a:cubicBezTo>
                    <a:cubicBezTo>
                      <a:pt x="162" y="58"/>
                      <a:pt x="162" y="58"/>
                      <a:pt x="162" y="58"/>
                    </a:cubicBezTo>
                    <a:cubicBezTo>
                      <a:pt x="162" y="58"/>
                      <a:pt x="162" y="58"/>
                      <a:pt x="162" y="58"/>
                    </a:cubicBezTo>
                    <a:cubicBezTo>
                      <a:pt x="162" y="57"/>
                      <a:pt x="162" y="57"/>
                      <a:pt x="162" y="57"/>
                    </a:cubicBezTo>
                    <a:cubicBezTo>
                      <a:pt x="162" y="57"/>
                      <a:pt x="162" y="57"/>
                      <a:pt x="162" y="57"/>
                    </a:cubicBezTo>
                    <a:cubicBezTo>
                      <a:pt x="161" y="57"/>
                      <a:pt x="161" y="57"/>
                      <a:pt x="161" y="57"/>
                    </a:cubicBezTo>
                    <a:cubicBezTo>
                      <a:pt x="161" y="57"/>
                      <a:pt x="161" y="57"/>
                      <a:pt x="161" y="57"/>
                    </a:cubicBezTo>
                    <a:cubicBezTo>
                      <a:pt x="161" y="58"/>
                      <a:pt x="161" y="58"/>
                      <a:pt x="161" y="58"/>
                    </a:cubicBezTo>
                    <a:close/>
                    <a:moveTo>
                      <a:pt x="154" y="54"/>
                    </a:moveTo>
                    <a:cubicBezTo>
                      <a:pt x="155" y="53"/>
                      <a:pt x="155" y="53"/>
                      <a:pt x="155" y="53"/>
                    </a:cubicBezTo>
                    <a:cubicBezTo>
                      <a:pt x="154" y="53"/>
                      <a:pt x="154" y="53"/>
                      <a:pt x="154" y="53"/>
                    </a:cubicBezTo>
                    <a:cubicBezTo>
                      <a:pt x="154" y="54"/>
                      <a:pt x="154" y="54"/>
                      <a:pt x="154" y="54"/>
                    </a:cubicBezTo>
                    <a:close/>
                    <a:moveTo>
                      <a:pt x="152" y="55"/>
                    </a:moveTo>
                    <a:cubicBezTo>
                      <a:pt x="152" y="55"/>
                      <a:pt x="152" y="55"/>
                      <a:pt x="152" y="55"/>
                    </a:cubicBezTo>
                    <a:cubicBezTo>
                      <a:pt x="152" y="55"/>
                      <a:pt x="152" y="55"/>
                      <a:pt x="152" y="55"/>
                    </a:cubicBezTo>
                    <a:cubicBezTo>
                      <a:pt x="152" y="55"/>
                      <a:pt x="152" y="55"/>
                      <a:pt x="152" y="55"/>
                    </a:cubicBezTo>
                    <a:close/>
                    <a:moveTo>
                      <a:pt x="154" y="61"/>
                    </a:moveTo>
                    <a:cubicBezTo>
                      <a:pt x="153" y="61"/>
                      <a:pt x="153" y="61"/>
                      <a:pt x="153" y="61"/>
                    </a:cubicBezTo>
                    <a:cubicBezTo>
                      <a:pt x="153" y="61"/>
                      <a:pt x="153" y="61"/>
                      <a:pt x="153" y="61"/>
                    </a:cubicBezTo>
                    <a:cubicBezTo>
                      <a:pt x="154" y="61"/>
                      <a:pt x="154" y="61"/>
                      <a:pt x="154" y="61"/>
                    </a:cubicBezTo>
                    <a:close/>
                    <a:moveTo>
                      <a:pt x="152" y="60"/>
                    </a:moveTo>
                    <a:cubicBezTo>
                      <a:pt x="153" y="59"/>
                      <a:pt x="153" y="59"/>
                      <a:pt x="153" y="59"/>
                    </a:cubicBezTo>
                    <a:cubicBezTo>
                      <a:pt x="153" y="60"/>
                      <a:pt x="153" y="60"/>
                      <a:pt x="153" y="60"/>
                    </a:cubicBezTo>
                    <a:cubicBezTo>
                      <a:pt x="153" y="60"/>
                      <a:pt x="153" y="60"/>
                      <a:pt x="153" y="60"/>
                    </a:cubicBezTo>
                    <a:cubicBezTo>
                      <a:pt x="153" y="61"/>
                      <a:pt x="153" y="61"/>
                      <a:pt x="153" y="61"/>
                    </a:cubicBezTo>
                    <a:cubicBezTo>
                      <a:pt x="152" y="60"/>
                      <a:pt x="152" y="60"/>
                      <a:pt x="152" y="60"/>
                    </a:cubicBezTo>
                    <a:cubicBezTo>
                      <a:pt x="152" y="60"/>
                      <a:pt x="152" y="60"/>
                      <a:pt x="152" y="60"/>
                    </a:cubicBezTo>
                    <a:close/>
                    <a:moveTo>
                      <a:pt x="147" y="57"/>
                    </a:moveTo>
                    <a:cubicBezTo>
                      <a:pt x="148" y="57"/>
                      <a:pt x="148" y="57"/>
                      <a:pt x="148" y="57"/>
                    </a:cubicBezTo>
                    <a:cubicBezTo>
                      <a:pt x="148" y="57"/>
                      <a:pt x="148" y="57"/>
                      <a:pt x="148" y="57"/>
                    </a:cubicBezTo>
                    <a:cubicBezTo>
                      <a:pt x="148" y="57"/>
                      <a:pt x="148" y="57"/>
                      <a:pt x="148" y="57"/>
                    </a:cubicBezTo>
                    <a:cubicBezTo>
                      <a:pt x="148" y="57"/>
                      <a:pt x="148" y="57"/>
                      <a:pt x="148" y="57"/>
                    </a:cubicBezTo>
                    <a:cubicBezTo>
                      <a:pt x="147" y="57"/>
                      <a:pt x="147" y="57"/>
                      <a:pt x="147" y="57"/>
                    </a:cubicBezTo>
                    <a:close/>
                    <a:moveTo>
                      <a:pt x="148" y="62"/>
                    </a:moveTo>
                    <a:cubicBezTo>
                      <a:pt x="149" y="62"/>
                      <a:pt x="149" y="62"/>
                      <a:pt x="149" y="62"/>
                    </a:cubicBezTo>
                    <a:cubicBezTo>
                      <a:pt x="150" y="62"/>
                      <a:pt x="150" y="62"/>
                      <a:pt x="150" y="62"/>
                    </a:cubicBezTo>
                    <a:cubicBezTo>
                      <a:pt x="149" y="62"/>
                      <a:pt x="149" y="62"/>
                      <a:pt x="149" y="62"/>
                    </a:cubicBezTo>
                    <a:cubicBezTo>
                      <a:pt x="148" y="62"/>
                      <a:pt x="148" y="62"/>
                      <a:pt x="148" y="62"/>
                    </a:cubicBezTo>
                    <a:close/>
                    <a:moveTo>
                      <a:pt x="142" y="59"/>
                    </a:moveTo>
                    <a:cubicBezTo>
                      <a:pt x="142" y="58"/>
                      <a:pt x="142" y="58"/>
                      <a:pt x="142" y="58"/>
                    </a:cubicBezTo>
                    <a:cubicBezTo>
                      <a:pt x="142" y="58"/>
                      <a:pt x="142" y="58"/>
                      <a:pt x="142" y="58"/>
                    </a:cubicBezTo>
                    <a:cubicBezTo>
                      <a:pt x="142" y="58"/>
                      <a:pt x="142" y="58"/>
                      <a:pt x="142" y="58"/>
                    </a:cubicBezTo>
                    <a:cubicBezTo>
                      <a:pt x="142" y="59"/>
                      <a:pt x="142" y="59"/>
                      <a:pt x="142" y="59"/>
                    </a:cubicBezTo>
                    <a:close/>
                    <a:moveTo>
                      <a:pt x="144" y="61"/>
                    </a:moveTo>
                    <a:cubicBezTo>
                      <a:pt x="145" y="61"/>
                      <a:pt x="145" y="61"/>
                      <a:pt x="145" y="61"/>
                    </a:cubicBezTo>
                    <a:cubicBezTo>
                      <a:pt x="146" y="61"/>
                      <a:pt x="146" y="61"/>
                      <a:pt x="146" y="61"/>
                    </a:cubicBezTo>
                    <a:cubicBezTo>
                      <a:pt x="146" y="62"/>
                      <a:pt x="146" y="62"/>
                      <a:pt x="146" y="62"/>
                    </a:cubicBezTo>
                    <a:cubicBezTo>
                      <a:pt x="145" y="62"/>
                      <a:pt x="145" y="62"/>
                      <a:pt x="145" y="62"/>
                    </a:cubicBezTo>
                    <a:cubicBezTo>
                      <a:pt x="144" y="62"/>
                      <a:pt x="144" y="62"/>
                      <a:pt x="144" y="62"/>
                    </a:cubicBezTo>
                    <a:cubicBezTo>
                      <a:pt x="144" y="61"/>
                      <a:pt x="144" y="61"/>
                      <a:pt x="144" y="61"/>
                    </a:cubicBezTo>
                    <a:close/>
                    <a:moveTo>
                      <a:pt x="143" y="62"/>
                    </a:moveTo>
                    <a:cubicBezTo>
                      <a:pt x="143" y="61"/>
                      <a:pt x="143" y="61"/>
                      <a:pt x="143" y="61"/>
                    </a:cubicBezTo>
                    <a:cubicBezTo>
                      <a:pt x="143" y="62"/>
                      <a:pt x="143" y="62"/>
                      <a:pt x="143" y="62"/>
                    </a:cubicBezTo>
                    <a:cubicBezTo>
                      <a:pt x="143" y="62"/>
                      <a:pt x="143" y="62"/>
                      <a:pt x="143" y="62"/>
                    </a:cubicBezTo>
                    <a:close/>
                    <a:moveTo>
                      <a:pt x="141" y="61"/>
                    </a:moveTo>
                    <a:cubicBezTo>
                      <a:pt x="141" y="61"/>
                      <a:pt x="141" y="61"/>
                      <a:pt x="141" y="61"/>
                    </a:cubicBezTo>
                    <a:cubicBezTo>
                      <a:pt x="142" y="61"/>
                      <a:pt x="142" y="61"/>
                      <a:pt x="142" y="61"/>
                    </a:cubicBezTo>
                    <a:cubicBezTo>
                      <a:pt x="141" y="62"/>
                      <a:pt x="141" y="62"/>
                      <a:pt x="141" y="62"/>
                    </a:cubicBezTo>
                    <a:cubicBezTo>
                      <a:pt x="141" y="61"/>
                      <a:pt x="141" y="61"/>
                      <a:pt x="141" y="61"/>
                    </a:cubicBezTo>
                    <a:close/>
                    <a:moveTo>
                      <a:pt x="124" y="70"/>
                    </a:moveTo>
                    <a:cubicBezTo>
                      <a:pt x="124" y="71"/>
                      <a:pt x="124" y="71"/>
                      <a:pt x="124" y="71"/>
                    </a:cubicBezTo>
                    <a:cubicBezTo>
                      <a:pt x="124" y="71"/>
                      <a:pt x="124" y="71"/>
                      <a:pt x="124" y="71"/>
                    </a:cubicBezTo>
                    <a:cubicBezTo>
                      <a:pt x="126" y="71"/>
                      <a:pt x="126" y="71"/>
                      <a:pt x="126" y="71"/>
                    </a:cubicBezTo>
                    <a:cubicBezTo>
                      <a:pt x="127" y="70"/>
                      <a:pt x="127" y="70"/>
                      <a:pt x="127" y="70"/>
                    </a:cubicBezTo>
                    <a:cubicBezTo>
                      <a:pt x="128" y="70"/>
                      <a:pt x="128" y="70"/>
                      <a:pt x="128" y="70"/>
                    </a:cubicBezTo>
                    <a:cubicBezTo>
                      <a:pt x="129" y="70"/>
                      <a:pt x="129" y="70"/>
                      <a:pt x="129" y="70"/>
                    </a:cubicBezTo>
                    <a:cubicBezTo>
                      <a:pt x="129" y="69"/>
                      <a:pt x="129" y="69"/>
                      <a:pt x="129" y="69"/>
                    </a:cubicBezTo>
                    <a:cubicBezTo>
                      <a:pt x="130" y="69"/>
                      <a:pt x="130" y="69"/>
                      <a:pt x="130" y="69"/>
                    </a:cubicBezTo>
                    <a:cubicBezTo>
                      <a:pt x="132" y="67"/>
                      <a:pt x="132" y="67"/>
                      <a:pt x="132" y="67"/>
                    </a:cubicBezTo>
                    <a:cubicBezTo>
                      <a:pt x="132" y="67"/>
                      <a:pt x="132" y="67"/>
                      <a:pt x="132" y="67"/>
                    </a:cubicBezTo>
                    <a:cubicBezTo>
                      <a:pt x="132" y="67"/>
                      <a:pt x="132" y="67"/>
                      <a:pt x="132" y="67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29" y="65"/>
                      <a:pt x="129" y="65"/>
                      <a:pt x="129" y="65"/>
                    </a:cubicBezTo>
                    <a:cubicBezTo>
                      <a:pt x="129" y="66"/>
                      <a:pt x="129" y="66"/>
                      <a:pt x="129" y="66"/>
                    </a:cubicBezTo>
                    <a:cubicBezTo>
                      <a:pt x="128" y="66"/>
                      <a:pt x="128" y="66"/>
                      <a:pt x="128" y="66"/>
                    </a:cubicBezTo>
                    <a:cubicBezTo>
                      <a:pt x="128" y="67"/>
                      <a:pt x="128" y="67"/>
                      <a:pt x="128" y="67"/>
                    </a:cubicBezTo>
                    <a:cubicBezTo>
                      <a:pt x="127" y="66"/>
                      <a:pt x="127" y="66"/>
                      <a:pt x="127" y="66"/>
                    </a:cubicBezTo>
                    <a:cubicBezTo>
                      <a:pt x="127" y="66"/>
                      <a:pt x="127" y="66"/>
                      <a:pt x="127" y="66"/>
                    </a:cubicBezTo>
                    <a:cubicBezTo>
                      <a:pt x="126" y="67"/>
                      <a:pt x="126" y="67"/>
                      <a:pt x="126" y="67"/>
                    </a:cubicBezTo>
                    <a:cubicBezTo>
                      <a:pt x="125" y="68"/>
                      <a:pt x="125" y="68"/>
                      <a:pt x="125" y="68"/>
                    </a:cubicBezTo>
                    <a:cubicBezTo>
                      <a:pt x="125" y="69"/>
                      <a:pt x="125" y="69"/>
                      <a:pt x="125" y="69"/>
                    </a:cubicBezTo>
                    <a:cubicBezTo>
                      <a:pt x="124" y="69"/>
                      <a:pt x="124" y="69"/>
                      <a:pt x="124" y="69"/>
                    </a:cubicBezTo>
                    <a:cubicBezTo>
                      <a:pt x="125" y="70"/>
                      <a:pt x="125" y="70"/>
                      <a:pt x="125" y="70"/>
                    </a:cubicBezTo>
                    <a:cubicBezTo>
                      <a:pt x="125" y="70"/>
                      <a:pt x="125" y="70"/>
                      <a:pt x="125" y="70"/>
                    </a:cubicBezTo>
                    <a:cubicBezTo>
                      <a:pt x="125" y="70"/>
                      <a:pt x="125" y="70"/>
                      <a:pt x="125" y="70"/>
                    </a:cubicBezTo>
                    <a:cubicBezTo>
                      <a:pt x="124" y="70"/>
                      <a:pt x="124" y="70"/>
                      <a:pt x="124" y="70"/>
                    </a:cubicBezTo>
                    <a:close/>
                    <a:moveTo>
                      <a:pt x="123" y="71"/>
                    </a:moveTo>
                    <a:cubicBezTo>
                      <a:pt x="124" y="70"/>
                      <a:pt x="124" y="70"/>
                      <a:pt x="124" y="70"/>
                    </a:cubicBezTo>
                    <a:cubicBezTo>
                      <a:pt x="123" y="70"/>
                      <a:pt x="123" y="70"/>
                      <a:pt x="123" y="70"/>
                    </a:cubicBezTo>
                    <a:cubicBezTo>
                      <a:pt x="123" y="70"/>
                      <a:pt x="123" y="70"/>
                      <a:pt x="123" y="70"/>
                    </a:cubicBezTo>
                    <a:cubicBezTo>
                      <a:pt x="123" y="71"/>
                      <a:pt x="123" y="71"/>
                      <a:pt x="123" y="71"/>
                    </a:cubicBezTo>
                    <a:close/>
                    <a:moveTo>
                      <a:pt x="123" y="71"/>
                    </a:moveTo>
                    <a:cubicBezTo>
                      <a:pt x="123" y="71"/>
                      <a:pt x="123" y="71"/>
                      <a:pt x="123" y="71"/>
                    </a:cubicBezTo>
                    <a:cubicBezTo>
                      <a:pt x="123" y="72"/>
                      <a:pt x="123" y="72"/>
                      <a:pt x="123" y="72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21" y="73"/>
                      <a:pt x="121" y="73"/>
                      <a:pt x="121" y="73"/>
                    </a:cubicBezTo>
                    <a:cubicBezTo>
                      <a:pt x="121" y="73"/>
                      <a:pt x="121" y="73"/>
                      <a:pt x="121" y="73"/>
                    </a:cubicBezTo>
                    <a:cubicBezTo>
                      <a:pt x="123" y="72"/>
                      <a:pt x="123" y="72"/>
                      <a:pt x="123" y="72"/>
                    </a:cubicBezTo>
                    <a:cubicBezTo>
                      <a:pt x="124" y="72"/>
                      <a:pt x="124" y="72"/>
                      <a:pt x="124" y="72"/>
                    </a:cubicBezTo>
                    <a:cubicBezTo>
                      <a:pt x="123" y="71"/>
                      <a:pt x="123" y="71"/>
                      <a:pt x="123" y="71"/>
                    </a:cubicBezTo>
                    <a:close/>
                    <a:moveTo>
                      <a:pt x="117" y="71"/>
                    </a:moveTo>
                    <a:cubicBezTo>
                      <a:pt x="117" y="71"/>
                      <a:pt x="117" y="71"/>
                      <a:pt x="117" y="71"/>
                    </a:cubicBezTo>
                    <a:cubicBezTo>
                      <a:pt x="117" y="72"/>
                      <a:pt x="117" y="72"/>
                      <a:pt x="117" y="72"/>
                    </a:cubicBezTo>
                    <a:cubicBezTo>
                      <a:pt x="117" y="72"/>
                      <a:pt x="117" y="72"/>
                      <a:pt x="117" y="72"/>
                    </a:cubicBezTo>
                    <a:cubicBezTo>
                      <a:pt x="116" y="72"/>
                      <a:pt x="116" y="72"/>
                      <a:pt x="116" y="72"/>
                    </a:cubicBezTo>
                    <a:cubicBezTo>
                      <a:pt x="116" y="71"/>
                      <a:pt x="116" y="71"/>
                      <a:pt x="116" y="71"/>
                    </a:cubicBezTo>
                    <a:cubicBezTo>
                      <a:pt x="117" y="71"/>
                      <a:pt x="117" y="71"/>
                      <a:pt x="117" y="71"/>
                    </a:cubicBezTo>
                    <a:close/>
                    <a:moveTo>
                      <a:pt x="104" y="67"/>
                    </a:moveTo>
                    <a:cubicBezTo>
                      <a:pt x="106" y="66"/>
                      <a:pt x="106" y="66"/>
                      <a:pt x="106" y="66"/>
                    </a:cubicBezTo>
                    <a:cubicBezTo>
                      <a:pt x="107" y="67"/>
                      <a:pt x="107" y="67"/>
                      <a:pt x="107" y="67"/>
                    </a:cubicBezTo>
                    <a:cubicBezTo>
                      <a:pt x="108" y="67"/>
                      <a:pt x="108" y="67"/>
                      <a:pt x="108" y="67"/>
                    </a:cubicBezTo>
                    <a:cubicBezTo>
                      <a:pt x="109" y="66"/>
                      <a:pt x="109" y="66"/>
                      <a:pt x="109" y="66"/>
                    </a:cubicBezTo>
                    <a:cubicBezTo>
                      <a:pt x="110" y="67"/>
                      <a:pt x="110" y="67"/>
                      <a:pt x="110" y="67"/>
                    </a:cubicBezTo>
                    <a:cubicBezTo>
                      <a:pt x="110" y="67"/>
                      <a:pt x="110" y="67"/>
                      <a:pt x="110" y="67"/>
                    </a:cubicBezTo>
                    <a:cubicBezTo>
                      <a:pt x="111" y="67"/>
                      <a:pt x="111" y="67"/>
                      <a:pt x="111" y="67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70"/>
                      <a:pt x="112" y="70"/>
                      <a:pt x="112" y="70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0" y="70"/>
                      <a:pt x="110" y="70"/>
                      <a:pt x="110" y="70"/>
                    </a:cubicBezTo>
                    <a:cubicBezTo>
                      <a:pt x="109" y="70"/>
                      <a:pt x="109" y="70"/>
                      <a:pt x="109" y="70"/>
                    </a:cubicBezTo>
                    <a:cubicBezTo>
                      <a:pt x="108" y="69"/>
                      <a:pt x="108" y="69"/>
                      <a:pt x="108" y="69"/>
                    </a:cubicBezTo>
                    <a:cubicBezTo>
                      <a:pt x="107" y="69"/>
                      <a:pt x="107" y="69"/>
                      <a:pt x="107" y="69"/>
                    </a:cubicBezTo>
                    <a:cubicBezTo>
                      <a:pt x="107" y="68"/>
                      <a:pt x="107" y="68"/>
                      <a:pt x="107" y="68"/>
                    </a:cubicBezTo>
                    <a:cubicBezTo>
                      <a:pt x="106" y="68"/>
                      <a:pt x="106" y="68"/>
                      <a:pt x="106" y="68"/>
                    </a:cubicBezTo>
                    <a:cubicBezTo>
                      <a:pt x="105" y="68"/>
                      <a:pt x="105" y="68"/>
                      <a:pt x="105" y="68"/>
                    </a:cubicBezTo>
                    <a:cubicBezTo>
                      <a:pt x="104" y="67"/>
                      <a:pt x="104" y="67"/>
                      <a:pt x="104" y="67"/>
                    </a:cubicBezTo>
                    <a:cubicBezTo>
                      <a:pt x="104" y="67"/>
                      <a:pt x="104" y="67"/>
                      <a:pt x="104" y="67"/>
                    </a:cubicBezTo>
                    <a:close/>
                    <a:moveTo>
                      <a:pt x="90" y="57"/>
                    </a:moveTo>
                    <a:cubicBezTo>
                      <a:pt x="91" y="58"/>
                      <a:pt x="91" y="58"/>
                      <a:pt x="91" y="58"/>
                    </a:cubicBezTo>
                    <a:cubicBezTo>
                      <a:pt x="91" y="57"/>
                      <a:pt x="91" y="57"/>
                      <a:pt x="91" y="57"/>
                    </a:cubicBezTo>
                    <a:cubicBezTo>
                      <a:pt x="91" y="58"/>
                      <a:pt x="91" y="58"/>
                      <a:pt x="91" y="58"/>
                    </a:cubicBezTo>
                    <a:cubicBezTo>
                      <a:pt x="90" y="58"/>
                      <a:pt x="90" y="58"/>
                      <a:pt x="90" y="58"/>
                    </a:cubicBezTo>
                    <a:cubicBezTo>
                      <a:pt x="90" y="57"/>
                      <a:pt x="90" y="57"/>
                      <a:pt x="90" y="57"/>
                    </a:cubicBezTo>
                    <a:close/>
                    <a:moveTo>
                      <a:pt x="88" y="56"/>
                    </a:moveTo>
                    <a:cubicBezTo>
                      <a:pt x="88" y="57"/>
                      <a:pt x="88" y="57"/>
                      <a:pt x="88" y="57"/>
                    </a:cubicBezTo>
                    <a:cubicBezTo>
                      <a:pt x="89" y="56"/>
                      <a:pt x="89" y="56"/>
                      <a:pt x="89" y="56"/>
                    </a:cubicBezTo>
                    <a:cubicBezTo>
                      <a:pt x="89" y="56"/>
                      <a:pt x="89" y="56"/>
                      <a:pt x="89" y="56"/>
                    </a:cubicBezTo>
                    <a:cubicBezTo>
                      <a:pt x="90" y="56"/>
                      <a:pt x="90" y="56"/>
                      <a:pt x="90" y="56"/>
                    </a:cubicBezTo>
                    <a:cubicBezTo>
                      <a:pt x="89" y="56"/>
                      <a:pt x="89" y="56"/>
                      <a:pt x="89" y="56"/>
                    </a:cubicBezTo>
                    <a:cubicBezTo>
                      <a:pt x="89" y="56"/>
                      <a:pt x="89" y="56"/>
                      <a:pt x="89" y="56"/>
                    </a:cubicBezTo>
                    <a:cubicBezTo>
                      <a:pt x="88" y="56"/>
                      <a:pt x="88" y="56"/>
                      <a:pt x="88" y="56"/>
                    </a:cubicBezTo>
                    <a:cubicBezTo>
                      <a:pt x="88" y="56"/>
                      <a:pt x="88" y="56"/>
                      <a:pt x="88" y="56"/>
                    </a:cubicBezTo>
                    <a:cubicBezTo>
                      <a:pt x="88" y="56"/>
                      <a:pt x="88" y="56"/>
                      <a:pt x="88" y="56"/>
                    </a:cubicBezTo>
                    <a:close/>
                    <a:moveTo>
                      <a:pt x="135" y="60"/>
                    </a:moveTo>
                    <a:cubicBezTo>
                      <a:pt x="136" y="60"/>
                      <a:pt x="136" y="60"/>
                      <a:pt x="136" y="60"/>
                    </a:cubicBezTo>
                    <a:cubicBezTo>
                      <a:pt x="138" y="60"/>
                      <a:pt x="138" y="60"/>
                      <a:pt x="138" y="60"/>
                    </a:cubicBezTo>
                    <a:cubicBezTo>
                      <a:pt x="138" y="60"/>
                      <a:pt x="138" y="60"/>
                      <a:pt x="138" y="60"/>
                    </a:cubicBezTo>
                    <a:cubicBezTo>
                      <a:pt x="138" y="60"/>
                      <a:pt x="138" y="60"/>
                      <a:pt x="138" y="60"/>
                    </a:cubicBezTo>
                    <a:cubicBezTo>
                      <a:pt x="139" y="60"/>
                      <a:pt x="139" y="60"/>
                      <a:pt x="139" y="60"/>
                    </a:cubicBezTo>
                    <a:cubicBezTo>
                      <a:pt x="140" y="59"/>
                      <a:pt x="140" y="59"/>
                      <a:pt x="140" y="59"/>
                    </a:cubicBezTo>
                    <a:cubicBezTo>
                      <a:pt x="140" y="59"/>
                      <a:pt x="140" y="59"/>
                      <a:pt x="140" y="59"/>
                    </a:cubicBezTo>
                    <a:cubicBezTo>
                      <a:pt x="139" y="59"/>
                      <a:pt x="139" y="59"/>
                      <a:pt x="139" y="59"/>
                    </a:cubicBezTo>
                    <a:cubicBezTo>
                      <a:pt x="138" y="59"/>
                      <a:pt x="138" y="59"/>
                      <a:pt x="138" y="59"/>
                    </a:cubicBezTo>
                    <a:cubicBezTo>
                      <a:pt x="137" y="59"/>
                      <a:pt x="137" y="59"/>
                      <a:pt x="137" y="59"/>
                    </a:cubicBezTo>
                    <a:cubicBezTo>
                      <a:pt x="136" y="59"/>
                      <a:pt x="136" y="59"/>
                      <a:pt x="136" y="59"/>
                    </a:cubicBezTo>
                    <a:cubicBezTo>
                      <a:pt x="135" y="59"/>
                      <a:pt x="135" y="59"/>
                      <a:pt x="135" y="59"/>
                    </a:cubicBezTo>
                    <a:cubicBezTo>
                      <a:pt x="135" y="60"/>
                      <a:pt x="135" y="60"/>
                      <a:pt x="135" y="60"/>
                    </a:cubicBezTo>
                    <a:cubicBezTo>
                      <a:pt x="135" y="60"/>
                      <a:pt x="135" y="60"/>
                      <a:pt x="135" y="60"/>
                    </a:cubicBezTo>
                    <a:close/>
                    <a:moveTo>
                      <a:pt x="134" y="61"/>
                    </a:moveTo>
                    <a:cubicBezTo>
                      <a:pt x="134" y="62"/>
                      <a:pt x="134" y="62"/>
                      <a:pt x="134" y="62"/>
                    </a:cubicBezTo>
                    <a:cubicBezTo>
                      <a:pt x="134" y="62"/>
                      <a:pt x="134" y="62"/>
                      <a:pt x="134" y="62"/>
                    </a:cubicBezTo>
                    <a:cubicBezTo>
                      <a:pt x="134" y="62"/>
                      <a:pt x="134" y="62"/>
                      <a:pt x="134" y="62"/>
                    </a:cubicBezTo>
                    <a:cubicBezTo>
                      <a:pt x="134" y="61"/>
                      <a:pt x="134" y="61"/>
                      <a:pt x="134" y="61"/>
                    </a:cubicBezTo>
                    <a:close/>
                    <a:moveTo>
                      <a:pt x="130" y="61"/>
                    </a:moveTo>
                    <a:cubicBezTo>
                      <a:pt x="129" y="62"/>
                      <a:pt x="129" y="62"/>
                      <a:pt x="129" y="62"/>
                    </a:cubicBezTo>
                    <a:cubicBezTo>
                      <a:pt x="129" y="62"/>
                      <a:pt x="129" y="62"/>
                      <a:pt x="129" y="62"/>
                    </a:cubicBezTo>
                    <a:cubicBezTo>
                      <a:pt x="129" y="62"/>
                      <a:pt x="129" y="62"/>
                      <a:pt x="129" y="62"/>
                    </a:cubicBezTo>
                    <a:cubicBezTo>
                      <a:pt x="129" y="63"/>
                      <a:pt x="129" y="63"/>
                      <a:pt x="129" y="63"/>
                    </a:cubicBezTo>
                    <a:cubicBezTo>
                      <a:pt x="130" y="63"/>
                      <a:pt x="130" y="63"/>
                      <a:pt x="130" y="63"/>
                    </a:cubicBezTo>
                    <a:cubicBezTo>
                      <a:pt x="131" y="62"/>
                      <a:pt x="131" y="62"/>
                      <a:pt x="131" y="62"/>
                    </a:cubicBezTo>
                    <a:cubicBezTo>
                      <a:pt x="132" y="62"/>
                      <a:pt x="132" y="62"/>
                      <a:pt x="132" y="62"/>
                    </a:cubicBezTo>
                    <a:cubicBezTo>
                      <a:pt x="131" y="61"/>
                      <a:pt x="131" y="61"/>
                      <a:pt x="131" y="61"/>
                    </a:cubicBezTo>
                    <a:cubicBezTo>
                      <a:pt x="130" y="62"/>
                      <a:pt x="130" y="62"/>
                      <a:pt x="130" y="62"/>
                    </a:cubicBezTo>
                    <a:cubicBezTo>
                      <a:pt x="130" y="61"/>
                      <a:pt x="130" y="61"/>
                      <a:pt x="130" y="61"/>
                    </a:cubicBezTo>
                    <a:close/>
                    <a:moveTo>
                      <a:pt x="127" y="63"/>
                    </a:moveTo>
                    <a:cubicBezTo>
                      <a:pt x="127" y="63"/>
                      <a:pt x="127" y="63"/>
                      <a:pt x="127" y="63"/>
                    </a:cubicBezTo>
                    <a:cubicBezTo>
                      <a:pt x="128" y="63"/>
                      <a:pt x="128" y="63"/>
                      <a:pt x="128" y="63"/>
                    </a:cubicBezTo>
                    <a:cubicBezTo>
                      <a:pt x="128" y="62"/>
                      <a:pt x="128" y="62"/>
                      <a:pt x="128" y="62"/>
                    </a:cubicBezTo>
                    <a:cubicBezTo>
                      <a:pt x="128" y="62"/>
                      <a:pt x="128" y="62"/>
                      <a:pt x="128" y="62"/>
                    </a:cubicBezTo>
                    <a:cubicBezTo>
                      <a:pt x="128" y="62"/>
                      <a:pt x="128" y="62"/>
                      <a:pt x="128" y="62"/>
                    </a:cubicBezTo>
                    <a:cubicBezTo>
                      <a:pt x="127" y="63"/>
                      <a:pt x="127" y="63"/>
                      <a:pt x="127" y="63"/>
                    </a:cubicBezTo>
                    <a:cubicBezTo>
                      <a:pt x="127" y="63"/>
                      <a:pt x="127" y="63"/>
                      <a:pt x="127" y="63"/>
                    </a:cubicBezTo>
                    <a:close/>
                    <a:moveTo>
                      <a:pt x="124" y="63"/>
                    </a:moveTo>
                    <a:cubicBezTo>
                      <a:pt x="125" y="62"/>
                      <a:pt x="125" y="62"/>
                      <a:pt x="125" y="62"/>
                    </a:cubicBezTo>
                    <a:cubicBezTo>
                      <a:pt x="125" y="62"/>
                      <a:pt x="125" y="62"/>
                      <a:pt x="125" y="62"/>
                    </a:cubicBezTo>
                    <a:cubicBezTo>
                      <a:pt x="125" y="62"/>
                      <a:pt x="125" y="62"/>
                      <a:pt x="125" y="62"/>
                    </a:cubicBezTo>
                    <a:cubicBezTo>
                      <a:pt x="126" y="62"/>
                      <a:pt x="126" y="62"/>
                      <a:pt x="126" y="62"/>
                    </a:cubicBezTo>
                    <a:cubicBezTo>
                      <a:pt x="126" y="62"/>
                      <a:pt x="126" y="62"/>
                      <a:pt x="126" y="62"/>
                    </a:cubicBezTo>
                    <a:cubicBezTo>
                      <a:pt x="127" y="62"/>
                      <a:pt x="127" y="62"/>
                      <a:pt x="127" y="62"/>
                    </a:cubicBezTo>
                    <a:cubicBezTo>
                      <a:pt x="126" y="63"/>
                      <a:pt x="126" y="63"/>
                      <a:pt x="126" y="63"/>
                    </a:cubicBezTo>
                    <a:cubicBezTo>
                      <a:pt x="125" y="63"/>
                      <a:pt x="125" y="63"/>
                      <a:pt x="125" y="63"/>
                    </a:cubicBezTo>
                    <a:cubicBezTo>
                      <a:pt x="124" y="63"/>
                      <a:pt x="124" y="63"/>
                      <a:pt x="124" y="63"/>
                    </a:cubicBezTo>
                    <a:cubicBezTo>
                      <a:pt x="124" y="63"/>
                      <a:pt x="124" y="63"/>
                      <a:pt x="124" y="63"/>
                    </a:cubicBezTo>
                    <a:close/>
                    <a:moveTo>
                      <a:pt x="123" y="63"/>
                    </a:moveTo>
                    <a:cubicBezTo>
                      <a:pt x="122" y="63"/>
                      <a:pt x="122" y="63"/>
                      <a:pt x="122" y="63"/>
                    </a:cubicBezTo>
                    <a:cubicBezTo>
                      <a:pt x="122" y="64"/>
                      <a:pt x="122" y="64"/>
                      <a:pt x="122" y="64"/>
                    </a:cubicBezTo>
                    <a:cubicBezTo>
                      <a:pt x="122" y="63"/>
                      <a:pt x="122" y="63"/>
                      <a:pt x="122" y="63"/>
                    </a:cubicBezTo>
                    <a:cubicBezTo>
                      <a:pt x="123" y="63"/>
                      <a:pt x="123" y="63"/>
                      <a:pt x="123" y="63"/>
                    </a:cubicBezTo>
                    <a:close/>
                    <a:moveTo>
                      <a:pt x="124" y="62"/>
                    </a:moveTo>
                    <a:cubicBezTo>
                      <a:pt x="123" y="62"/>
                      <a:pt x="123" y="62"/>
                      <a:pt x="123" y="62"/>
                    </a:cubicBezTo>
                    <a:cubicBezTo>
                      <a:pt x="123" y="62"/>
                      <a:pt x="123" y="62"/>
                      <a:pt x="123" y="62"/>
                    </a:cubicBezTo>
                    <a:cubicBezTo>
                      <a:pt x="124" y="62"/>
                      <a:pt x="124" y="62"/>
                      <a:pt x="124" y="62"/>
                    </a:cubicBezTo>
                    <a:cubicBezTo>
                      <a:pt x="124" y="62"/>
                      <a:pt x="124" y="62"/>
                      <a:pt x="124" y="62"/>
                    </a:cubicBezTo>
                    <a:close/>
                    <a:moveTo>
                      <a:pt x="108" y="63"/>
                    </a:moveTo>
                    <a:cubicBezTo>
                      <a:pt x="108" y="63"/>
                      <a:pt x="108" y="63"/>
                      <a:pt x="108" y="63"/>
                    </a:cubicBezTo>
                    <a:cubicBezTo>
                      <a:pt x="109" y="62"/>
                      <a:pt x="109" y="62"/>
                      <a:pt x="109" y="62"/>
                    </a:cubicBezTo>
                    <a:cubicBezTo>
                      <a:pt x="112" y="61"/>
                      <a:pt x="112" y="61"/>
                      <a:pt x="112" y="61"/>
                    </a:cubicBezTo>
                    <a:cubicBezTo>
                      <a:pt x="113" y="62"/>
                      <a:pt x="113" y="62"/>
                      <a:pt x="113" y="62"/>
                    </a:cubicBezTo>
                    <a:cubicBezTo>
                      <a:pt x="113" y="62"/>
                      <a:pt x="113" y="62"/>
                      <a:pt x="113" y="62"/>
                    </a:cubicBezTo>
                    <a:cubicBezTo>
                      <a:pt x="114" y="62"/>
                      <a:pt x="114" y="62"/>
                      <a:pt x="114" y="62"/>
                    </a:cubicBezTo>
                    <a:cubicBezTo>
                      <a:pt x="116" y="63"/>
                      <a:pt x="116" y="63"/>
                      <a:pt x="116" y="63"/>
                    </a:cubicBezTo>
                    <a:cubicBezTo>
                      <a:pt x="117" y="62"/>
                      <a:pt x="117" y="62"/>
                      <a:pt x="117" y="62"/>
                    </a:cubicBezTo>
                    <a:cubicBezTo>
                      <a:pt x="118" y="63"/>
                      <a:pt x="118" y="63"/>
                      <a:pt x="118" y="63"/>
                    </a:cubicBezTo>
                    <a:cubicBezTo>
                      <a:pt x="118" y="63"/>
                      <a:pt x="118" y="63"/>
                      <a:pt x="118" y="63"/>
                    </a:cubicBezTo>
                    <a:cubicBezTo>
                      <a:pt x="119" y="63"/>
                      <a:pt x="119" y="63"/>
                      <a:pt x="119" y="63"/>
                    </a:cubicBezTo>
                    <a:cubicBezTo>
                      <a:pt x="120" y="62"/>
                      <a:pt x="120" y="62"/>
                      <a:pt x="120" y="62"/>
                    </a:cubicBezTo>
                    <a:cubicBezTo>
                      <a:pt x="121" y="62"/>
                      <a:pt x="121" y="62"/>
                      <a:pt x="121" y="62"/>
                    </a:cubicBezTo>
                    <a:cubicBezTo>
                      <a:pt x="121" y="61"/>
                      <a:pt x="121" y="61"/>
                      <a:pt x="121" y="61"/>
                    </a:cubicBezTo>
                    <a:cubicBezTo>
                      <a:pt x="121" y="61"/>
                      <a:pt x="121" y="61"/>
                      <a:pt x="121" y="61"/>
                    </a:cubicBezTo>
                    <a:cubicBezTo>
                      <a:pt x="122" y="61"/>
                      <a:pt x="122" y="61"/>
                      <a:pt x="122" y="61"/>
                    </a:cubicBezTo>
                    <a:cubicBezTo>
                      <a:pt x="123" y="61"/>
                      <a:pt x="123" y="61"/>
                      <a:pt x="123" y="61"/>
                    </a:cubicBezTo>
                    <a:cubicBezTo>
                      <a:pt x="123" y="62"/>
                      <a:pt x="123" y="62"/>
                      <a:pt x="123" y="62"/>
                    </a:cubicBezTo>
                    <a:cubicBezTo>
                      <a:pt x="122" y="62"/>
                      <a:pt x="122" y="62"/>
                      <a:pt x="122" y="62"/>
                    </a:cubicBezTo>
                    <a:cubicBezTo>
                      <a:pt x="122" y="63"/>
                      <a:pt x="122" y="63"/>
                      <a:pt x="122" y="63"/>
                    </a:cubicBezTo>
                    <a:cubicBezTo>
                      <a:pt x="121" y="63"/>
                      <a:pt x="121" y="63"/>
                      <a:pt x="121" y="63"/>
                    </a:cubicBezTo>
                    <a:cubicBezTo>
                      <a:pt x="120" y="64"/>
                      <a:pt x="120" y="64"/>
                      <a:pt x="120" y="64"/>
                    </a:cubicBezTo>
                    <a:cubicBezTo>
                      <a:pt x="120" y="64"/>
                      <a:pt x="120" y="64"/>
                      <a:pt x="120" y="64"/>
                    </a:cubicBezTo>
                    <a:cubicBezTo>
                      <a:pt x="119" y="64"/>
                      <a:pt x="119" y="64"/>
                      <a:pt x="119" y="64"/>
                    </a:cubicBezTo>
                    <a:cubicBezTo>
                      <a:pt x="118" y="64"/>
                      <a:pt x="118" y="64"/>
                      <a:pt x="118" y="64"/>
                    </a:cubicBezTo>
                    <a:cubicBezTo>
                      <a:pt x="116" y="64"/>
                      <a:pt x="116" y="64"/>
                      <a:pt x="116" y="64"/>
                    </a:cubicBezTo>
                    <a:cubicBezTo>
                      <a:pt x="115" y="64"/>
                      <a:pt x="115" y="64"/>
                      <a:pt x="115" y="64"/>
                    </a:cubicBezTo>
                    <a:cubicBezTo>
                      <a:pt x="114" y="64"/>
                      <a:pt x="114" y="64"/>
                      <a:pt x="114" y="64"/>
                    </a:cubicBezTo>
                    <a:cubicBezTo>
                      <a:pt x="114" y="65"/>
                      <a:pt x="114" y="65"/>
                      <a:pt x="114" y="65"/>
                    </a:cubicBezTo>
                    <a:cubicBezTo>
                      <a:pt x="113" y="65"/>
                      <a:pt x="113" y="65"/>
                      <a:pt x="113" y="65"/>
                    </a:cubicBezTo>
                    <a:cubicBezTo>
                      <a:pt x="113" y="64"/>
                      <a:pt x="113" y="64"/>
                      <a:pt x="113" y="64"/>
                    </a:cubicBezTo>
                    <a:cubicBezTo>
                      <a:pt x="112" y="65"/>
                      <a:pt x="112" y="65"/>
                      <a:pt x="112" y="65"/>
                    </a:cubicBezTo>
                    <a:cubicBezTo>
                      <a:pt x="111" y="64"/>
                      <a:pt x="111" y="64"/>
                      <a:pt x="111" y="64"/>
                    </a:cubicBezTo>
                    <a:cubicBezTo>
                      <a:pt x="111" y="64"/>
                      <a:pt x="111" y="64"/>
                      <a:pt x="111" y="64"/>
                    </a:cubicBezTo>
                    <a:cubicBezTo>
                      <a:pt x="110" y="64"/>
                      <a:pt x="110" y="64"/>
                      <a:pt x="110" y="64"/>
                    </a:cubicBezTo>
                    <a:cubicBezTo>
                      <a:pt x="109" y="64"/>
                      <a:pt x="109" y="64"/>
                      <a:pt x="109" y="64"/>
                    </a:cubicBezTo>
                    <a:cubicBezTo>
                      <a:pt x="109" y="64"/>
                      <a:pt x="109" y="64"/>
                      <a:pt x="109" y="64"/>
                    </a:cubicBezTo>
                    <a:cubicBezTo>
                      <a:pt x="108" y="64"/>
                      <a:pt x="108" y="64"/>
                      <a:pt x="108" y="64"/>
                    </a:cubicBezTo>
                    <a:cubicBezTo>
                      <a:pt x="108" y="63"/>
                      <a:pt x="108" y="63"/>
                      <a:pt x="108" y="63"/>
                    </a:cubicBezTo>
                    <a:close/>
                    <a:moveTo>
                      <a:pt x="107" y="63"/>
                    </a:moveTo>
                    <a:cubicBezTo>
                      <a:pt x="107" y="64"/>
                      <a:pt x="107" y="64"/>
                      <a:pt x="107" y="64"/>
                    </a:cubicBezTo>
                    <a:cubicBezTo>
                      <a:pt x="108" y="64"/>
                      <a:pt x="108" y="64"/>
                      <a:pt x="108" y="64"/>
                    </a:cubicBezTo>
                    <a:cubicBezTo>
                      <a:pt x="108" y="63"/>
                      <a:pt x="108" y="63"/>
                      <a:pt x="108" y="63"/>
                    </a:cubicBezTo>
                    <a:cubicBezTo>
                      <a:pt x="107" y="63"/>
                      <a:pt x="107" y="63"/>
                      <a:pt x="107" y="63"/>
                    </a:cubicBezTo>
                    <a:close/>
                    <a:moveTo>
                      <a:pt x="107" y="63"/>
                    </a:moveTo>
                    <a:cubicBezTo>
                      <a:pt x="106" y="63"/>
                      <a:pt x="106" y="63"/>
                      <a:pt x="106" y="63"/>
                    </a:cubicBezTo>
                    <a:cubicBezTo>
                      <a:pt x="106" y="64"/>
                      <a:pt x="106" y="64"/>
                      <a:pt x="106" y="64"/>
                    </a:cubicBezTo>
                    <a:cubicBezTo>
                      <a:pt x="106" y="64"/>
                      <a:pt x="106" y="64"/>
                      <a:pt x="106" y="64"/>
                    </a:cubicBezTo>
                    <a:cubicBezTo>
                      <a:pt x="107" y="63"/>
                      <a:pt x="107" y="63"/>
                      <a:pt x="107" y="63"/>
                    </a:cubicBezTo>
                    <a:cubicBezTo>
                      <a:pt x="107" y="63"/>
                      <a:pt x="107" y="63"/>
                      <a:pt x="107" y="63"/>
                    </a:cubicBezTo>
                    <a:close/>
                    <a:moveTo>
                      <a:pt x="94" y="63"/>
                    </a:moveTo>
                    <a:cubicBezTo>
                      <a:pt x="94" y="64"/>
                      <a:pt x="94" y="64"/>
                      <a:pt x="94" y="64"/>
                    </a:cubicBezTo>
                    <a:cubicBezTo>
                      <a:pt x="94" y="64"/>
                      <a:pt x="94" y="64"/>
                      <a:pt x="94" y="64"/>
                    </a:cubicBezTo>
                    <a:cubicBezTo>
                      <a:pt x="94" y="64"/>
                      <a:pt x="94" y="64"/>
                      <a:pt x="94" y="64"/>
                    </a:cubicBezTo>
                    <a:cubicBezTo>
                      <a:pt x="95" y="65"/>
                      <a:pt x="95" y="65"/>
                      <a:pt x="95" y="65"/>
                    </a:cubicBezTo>
                    <a:cubicBezTo>
                      <a:pt x="95" y="65"/>
                      <a:pt x="95" y="65"/>
                      <a:pt x="95" y="65"/>
                    </a:cubicBezTo>
                    <a:cubicBezTo>
                      <a:pt x="96" y="65"/>
                      <a:pt x="96" y="65"/>
                      <a:pt x="96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8" y="65"/>
                      <a:pt x="98" y="65"/>
                      <a:pt x="98" y="65"/>
                    </a:cubicBezTo>
                    <a:cubicBezTo>
                      <a:pt x="98" y="64"/>
                      <a:pt x="98" y="64"/>
                      <a:pt x="98" y="64"/>
                    </a:cubicBezTo>
                    <a:cubicBezTo>
                      <a:pt x="99" y="65"/>
                      <a:pt x="99" y="65"/>
                      <a:pt x="99" y="65"/>
                    </a:cubicBezTo>
                    <a:cubicBezTo>
                      <a:pt x="100" y="64"/>
                      <a:pt x="100" y="64"/>
                      <a:pt x="100" y="64"/>
                    </a:cubicBezTo>
                    <a:cubicBezTo>
                      <a:pt x="101" y="65"/>
                      <a:pt x="101" y="65"/>
                      <a:pt x="101" y="65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103" y="64"/>
                      <a:pt x="103" y="64"/>
                      <a:pt x="103" y="64"/>
                    </a:cubicBezTo>
                    <a:cubicBezTo>
                      <a:pt x="104" y="64"/>
                      <a:pt x="104" y="64"/>
                      <a:pt x="104" y="64"/>
                    </a:cubicBezTo>
                    <a:cubicBezTo>
                      <a:pt x="104" y="64"/>
                      <a:pt x="104" y="64"/>
                      <a:pt x="104" y="64"/>
                    </a:cubicBezTo>
                    <a:cubicBezTo>
                      <a:pt x="105" y="64"/>
                      <a:pt x="105" y="64"/>
                      <a:pt x="105" y="64"/>
                    </a:cubicBezTo>
                    <a:cubicBezTo>
                      <a:pt x="105" y="63"/>
                      <a:pt x="105" y="63"/>
                      <a:pt x="105" y="63"/>
                    </a:cubicBezTo>
                    <a:cubicBezTo>
                      <a:pt x="105" y="63"/>
                      <a:pt x="105" y="63"/>
                      <a:pt x="105" y="63"/>
                    </a:cubicBezTo>
                    <a:cubicBezTo>
                      <a:pt x="105" y="63"/>
                      <a:pt x="105" y="63"/>
                      <a:pt x="105" y="63"/>
                    </a:cubicBezTo>
                    <a:cubicBezTo>
                      <a:pt x="105" y="62"/>
                      <a:pt x="105" y="62"/>
                      <a:pt x="105" y="62"/>
                    </a:cubicBezTo>
                    <a:cubicBezTo>
                      <a:pt x="104" y="62"/>
                      <a:pt x="104" y="62"/>
                      <a:pt x="104" y="62"/>
                    </a:cubicBezTo>
                    <a:cubicBezTo>
                      <a:pt x="104" y="62"/>
                      <a:pt x="104" y="62"/>
                      <a:pt x="104" y="62"/>
                    </a:cubicBezTo>
                    <a:cubicBezTo>
                      <a:pt x="103" y="63"/>
                      <a:pt x="103" y="63"/>
                      <a:pt x="103" y="63"/>
                    </a:cubicBezTo>
                    <a:cubicBezTo>
                      <a:pt x="103" y="62"/>
                      <a:pt x="103" y="62"/>
                      <a:pt x="103" y="62"/>
                    </a:cubicBezTo>
                    <a:cubicBezTo>
                      <a:pt x="102" y="61"/>
                      <a:pt x="102" y="61"/>
                      <a:pt x="102" y="61"/>
                    </a:cubicBezTo>
                    <a:cubicBezTo>
                      <a:pt x="101" y="62"/>
                      <a:pt x="101" y="62"/>
                      <a:pt x="101" y="62"/>
                    </a:cubicBezTo>
                    <a:cubicBezTo>
                      <a:pt x="101" y="61"/>
                      <a:pt x="101" y="61"/>
                      <a:pt x="101" y="61"/>
                    </a:cubicBezTo>
                    <a:cubicBezTo>
                      <a:pt x="100" y="61"/>
                      <a:pt x="100" y="61"/>
                      <a:pt x="100" y="61"/>
                    </a:cubicBezTo>
                    <a:cubicBezTo>
                      <a:pt x="99" y="62"/>
                      <a:pt x="99" y="62"/>
                      <a:pt x="99" y="62"/>
                    </a:cubicBezTo>
                    <a:cubicBezTo>
                      <a:pt x="99" y="62"/>
                      <a:pt x="99" y="62"/>
                      <a:pt x="99" y="62"/>
                    </a:cubicBezTo>
                    <a:cubicBezTo>
                      <a:pt x="101" y="63"/>
                      <a:pt x="101" y="63"/>
                      <a:pt x="101" y="63"/>
                    </a:cubicBezTo>
                    <a:cubicBezTo>
                      <a:pt x="101" y="63"/>
                      <a:pt x="101" y="63"/>
                      <a:pt x="101" y="63"/>
                    </a:cubicBezTo>
                    <a:cubicBezTo>
                      <a:pt x="100" y="63"/>
                      <a:pt x="100" y="63"/>
                      <a:pt x="100" y="63"/>
                    </a:cubicBezTo>
                    <a:cubicBezTo>
                      <a:pt x="99" y="64"/>
                      <a:pt x="99" y="64"/>
                      <a:pt x="99" y="64"/>
                    </a:cubicBezTo>
                    <a:cubicBezTo>
                      <a:pt x="98" y="63"/>
                      <a:pt x="98" y="63"/>
                      <a:pt x="98" y="63"/>
                    </a:cubicBezTo>
                    <a:cubicBezTo>
                      <a:pt x="98" y="62"/>
                      <a:pt x="98" y="62"/>
                      <a:pt x="98" y="62"/>
                    </a:cubicBezTo>
                    <a:cubicBezTo>
                      <a:pt x="98" y="62"/>
                      <a:pt x="98" y="62"/>
                      <a:pt x="98" y="62"/>
                    </a:cubicBezTo>
                    <a:cubicBezTo>
                      <a:pt x="97" y="62"/>
                      <a:pt x="97" y="62"/>
                      <a:pt x="97" y="62"/>
                    </a:cubicBezTo>
                    <a:cubicBezTo>
                      <a:pt x="96" y="62"/>
                      <a:pt x="96" y="62"/>
                      <a:pt x="96" y="62"/>
                    </a:cubicBezTo>
                    <a:cubicBezTo>
                      <a:pt x="95" y="63"/>
                      <a:pt x="95" y="63"/>
                      <a:pt x="95" y="63"/>
                    </a:cubicBezTo>
                    <a:cubicBezTo>
                      <a:pt x="95" y="63"/>
                      <a:pt x="94" y="63"/>
                      <a:pt x="94" y="63"/>
                    </a:cubicBezTo>
                    <a:close/>
                    <a:moveTo>
                      <a:pt x="92" y="62"/>
                    </a:moveTo>
                    <a:cubicBezTo>
                      <a:pt x="93" y="62"/>
                      <a:pt x="93" y="62"/>
                      <a:pt x="93" y="62"/>
                    </a:cubicBezTo>
                    <a:cubicBezTo>
                      <a:pt x="94" y="62"/>
                      <a:pt x="94" y="62"/>
                      <a:pt x="94" y="62"/>
                    </a:cubicBezTo>
                    <a:cubicBezTo>
                      <a:pt x="94" y="63"/>
                      <a:pt x="94" y="63"/>
                      <a:pt x="94" y="63"/>
                    </a:cubicBezTo>
                    <a:cubicBezTo>
                      <a:pt x="93" y="64"/>
                      <a:pt x="93" y="64"/>
                      <a:pt x="93" y="64"/>
                    </a:cubicBezTo>
                    <a:cubicBezTo>
                      <a:pt x="93" y="64"/>
                      <a:pt x="93" y="64"/>
                      <a:pt x="93" y="64"/>
                    </a:cubicBezTo>
                    <a:cubicBezTo>
                      <a:pt x="93" y="64"/>
                      <a:pt x="93" y="64"/>
                      <a:pt x="93" y="64"/>
                    </a:cubicBezTo>
                    <a:cubicBezTo>
                      <a:pt x="92" y="64"/>
                      <a:pt x="92" y="64"/>
                      <a:pt x="92" y="64"/>
                    </a:cubicBezTo>
                    <a:cubicBezTo>
                      <a:pt x="91" y="64"/>
                      <a:pt x="91" y="64"/>
                      <a:pt x="91" y="64"/>
                    </a:cubicBezTo>
                    <a:cubicBezTo>
                      <a:pt x="90" y="64"/>
                      <a:pt x="90" y="64"/>
                      <a:pt x="90" y="64"/>
                    </a:cubicBezTo>
                    <a:cubicBezTo>
                      <a:pt x="91" y="63"/>
                      <a:pt x="91" y="63"/>
                      <a:pt x="91" y="63"/>
                    </a:cubicBezTo>
                    <a:cubicBezTo>
                      <a:pt x="91" y="63"/>
                      <a:pt x="91" y="63"/>
                      <a:pt x="91" y="63"/>
                    </a:cubicBezTo>
                    <a:cubicBezTo>
                      <a:pt x="92" y="62"/>
                      <a:pt x="92" y="62"/>
                      <a:pt x="92" y="62"/>
                    </a:cubicBezTo>
                    <a:close/>
                    <a:moveTo>
                      <a:pt x="89" y="64"/>
                    </a:moveTo>
                    <a:cubicBezTo>
                      <a:pt x="89" y="63"/>
                      <a:pt x="89" y="63"/>
                      <a:pt x="89" y="63"/>
                    </a:cubicBezTo>
                    <a:cubicBezTo>
                      <a:pt x="89" y="64"/>
                      <a:pt x="89" y="64"/>
                      <a:pt x="89" y="64"/>
                    </a:cubicBezTo>
                    <a:cubicBezTo>
                      <a:pt x="89" y="64"/>
                      <a:pt x="89" y="64"/>
                      <a:pt x="89" y="64"/>
                    </a:cubicBezTo>
                    <a:cubicBezTo>
                      <a:pt x="89" y="64"/>
                      <a:pt x="89" y="64"/>
                      <a:pt x="89" y="64"/>
                    </a:cubicBezTo>
                    <a:close/>
                    <a:moveTo>
                      <a:pt x="85" y="61"/>
                    </a:moveTo>
                    <a:cubicBezTo>
                      <a:pt x="85" y="62"/>
                      <a:pt x="85" y="62"/>
                      <a:pt x="85" y="62"/>
                    </a:cubicBezTo>
                    <a:cubicBezTo>
                      <a:pt x="85" y="62"/>
                      <a:pt x="85" y="62"/>
                      <a:pt x="85" y="62"/>
                    </a:cubicBezTo>
                    <a:cubicBezTo>
                      <a:pt x="86" y="63"/>
                      <a:pt x="86" y="63"/>
                      <a:pt x="86" y="63"/>
                    </a:cubicBezTo>
                    <a:cubicBezTo>
                      <a:pt x="87" y="63"/>
                      <a:pt x="87" y="63"/>
                      <a:pt x="87" y="63"/>
                    </a:cubicBezTo>
                    <a:cubicBezTo>
                      <a:pt x="87" y="64"/>
                      <a:pt x="87" y="64"/>
                      <a:pt x="87" y="64"/>
                    </a:cubicBezTo>
                    <a:cubicBezTo>
                      <a:pt x="88" y="63"/>
                      <a:pt x="88" y="63"/>
                      <a:pt x="88" y="63"/>
                    </a:cubicBezTo>
                    <a:cubicBezTo>
                      <a:pt x="89" y="63"/>
                      <a:pt x="89" y="63"/>
                      <a:pt x="89" y="63"/>
                    </a:cubicBezTo>
                    <a:cubicBezTo>
                      <a:pt x="89" y="63"/>
                      <a:pt x="89" y="63"/>
                      <a:pt x="89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0" y="62"/>
                      <a:pt x="90" y="62"/>
                      <a:pt x="90" y="62"/>
                    </a:cubicBezTo>
                    <a:cubicBezTo>
                      <a:pt x="89" y="61"/>
                      <a:pt x="89" y="61"/>
                      <a:pt x="89" y="61"/>
                    </a:cubicBezTo>
                    <a:cubicBezTo>
                      <a:pt x="88" y="61"/>
                      <a:pt x="88" y="61"/>
                      <a:pt x="88" y="61"/>
                    </a:cubicBezTo>
                    <a:cubicBezTo>
                      <a:pt x="87" y="61"/>
                      <a:pt x="87" y="61"/>
                      <a:pt x="87" y="61"/>
                    </a:cubicBezTo>
                    <a:cubicBezTo>
                      <a:pt x="86" y="61"/>
                      <a:pt x="86" y="61"/>
                      <a:pt x="86" y="61"/>
                    </a:cubicBezTo>
                    <a:cubicBezTo>
                      <a:pt x="85" y="61"/>
                      <a:pt x="85" y="61"/>
                      <a:pt x="85" y="61"/>
                    </a:cubicBezTo>
                    <a:close/>
                    <a:moveTo>
                      <a:pt x="192" y="62"/>
                    </a:moveTo>
                    <a:cubicBezTo>
                      <a:pt x="193" y="62"/>
                      <a:pt x="193" y="62"/>
                      <a:pt x="193" y="62"/>
                    </a:cubicBezTo>
                    <a:cubicBezTo>
                      <a:pt x="193" y="62"/>
                      <a:pt x="193" y="62"/>
                      <a:pt x="193" y="62"/>
                    </a:cubicBezTo>
                    <a:cubicBezTo>
                      <a:pt x="194" y="62"/>
                      <a:pt x="194" y="62"/>
                      <a:pt x="194" y="62"/>
                    </a:cubicBezTo>
                    <a:cubicBezTo>
                      <a:pt x="193" y="61"/>
                      <a:pt x="193" y="61"/>
                      <a:pt x="193" y="61"/>
                    </a:cubicBezTo>
                    <a:cubicBezTo>
                      <a:pt x="193" y="61"/>
                      <a:pt x="193" y="61"/>
                      <a:pt x="193" y="61"/>
                    </a:cubicBezTo>
                    <a:cubicBezTo>
                      <a:pt x="193" y="61"/>
                      <a:pt x="193" y="61"/>
                      <a:pt x="193" y="61"/>
                    </a:cubicBezTo>
                    <a:cubicBezTo>
                      <a:pt x="192" y="62"/>
                      <a:pt x="192" y="62"/>
                      <a:pt x="192" y="62"/>
                    </a:cubicBezTo>
                    <a:close/>
                    <a:moveTo>
                      <a:pt x="188" y="62"/>
                    </a:moveTo>
                    <a:cubicBezTo>
                      <a:pt x="188" y="62"/>
                      <a:pt x="189" y="62"/>
                      <a:pt x="189" y="62"/>
                    </a:cubicBezTo>
                    <a:cubicBezTo>
                      <a:pt x="190" y="62"/>
                      <a:pt x="190" y="62"/>
                      <a:pt x="190" y="62"/>
                    </a:cubicBezTo>
                    <a:cubicBezTo>
                      <a:pt x="191" y="62"/>
                      <a:pt x="191" y="62"/>
                      <a:pt x="191" y="62"/>
                    </a:cubicBezTo>
                    <a:cubicBezTo>
                      <a:pt x="192" y="62"/>
                      <a:pt x="192" y="62"/>
                      <a:pt x="192" y="62"/>
                    </a:cubicBezTo>
                    <a:cubicBezTo>
                      <a:pt x="192" y="61"/>
                      <a:pt x="192" y="61"/>
                      <a:pt x="192" y="61"/>
                    </a:cubicBezTo>
                    <a:cubicBezTo>
                      <a:pt x="193" y="61"/>
                      <a:pt x="193" y="61"/>
                      <a:pt x="193" y="61"/>
                    </a:cubicBezTo>
                    <a:cubicBezTo>
                      <a:pt x="194" y="60"/>
                      <a:pt x="194" y="60"/>
                      <a:pt x="194" y="60"/>
                    </a:cubicBezTo>
                    <a:cubicBezTo>
                      <a:pt x="194" y="60"/>
                      <a:pt x="194" y="60"/>
                      <a:pt x="194" y="60"/>
                    </a:cubicBezTo>
                    <a:cubicBezTo>
                      <a:pt x="194" y="60"/>
                      <a:pt x="194" y="60"/>
                      <a:pt x="194" y="60"/>
                    </a:cubicBezTo>
                    <a:cubicBezTo>
                      <a:pt x="194" y="59"/>
                      <a:pt x="194" y="59"/>
                      <a:pt x="194" y="59"/>
                    </a:cubicBezTo>
                    <a:cubicBezTo>
                      <a:pt x="194" y="59"/>
                      <a:pt x="194" y="59"/>
                      <a:pt x="194" y="59"/>
                    </a:cubicBezTo>
                    <a:cubicBezTo>
                      <a:pt x="193" y="58"/>
                      <a:pt x="193" y="58"/>
                      <a:pt x="193" y="58"/>
                    </a:cubicBezTo>
                    <a:cubicBezTo>
                      <a:pt x="193" y="58"/>
                      <a:pt x="193" y="58"/>
                      <a:pt x="193" y="58"/>
                    </a:cubicBezTo>
                    <a:cubicBezTo>
                      <a:pt x="192" y="58"/>
                      <a:pt x="192" y="58"/>
                      <a:pt x="192" y="58"/>
                    </a:cubicBezTo>
                    <a:cubicBezTo>
                      <a:pt x="191" y="58"/>
                      <a:pt x="191" y="58"/>
                      <a:pt x="191" y="58"/>
                    </a:cubicBezTo>
                    <a:cubicBezTo>
                      <a:pt x="190" y="59"/>
                      <a:pt x="190" y="59"/>
                      <a:pt x="190" y="59"/>
                    </a:cubicBezTo>
                    <a:cubicBezTo>
                      <a:pt x="190" y="60"/>
                      <a:pt x="190" y="60"/>
                      <a:pt x="190" y="60"/>
                    </a:cubicBezTo>
                    <a:cubicBezTo>
                      <a:pt x="188" y="62"/>
                      <a:pt x="188" y="62"/>
                      <a:pt x="188" y="62"/>
                    </a:cubicBezTo>
                    <a:close/>
                    <a:moveTo>
                      <a:pt x="78" y="56"/>
                    </a:moveTo>
                    <a:cubicBezTo>
                      <a:pt x="77" y="57"/>
                      <a:pt x="77" y="57"/>
                      <a:pt x="77" y="57"/>
                    </a:cubicBezTo>
                    <a:cubicBezTo>
                      <a:pt x="78" y="57"/>
                      <a:pt x="78" y="57"/>
                      <a:pt x="78" y="57"/>
                    </a:cubicBezTo>
                    <a:cubicBezTo>
                      <a:pt x="79" y="58"/>
                      <a:pt x="79" y="58"/>
                      <a:pt x="79" y="58"/>
                    </a:cubicBezTo>
                    <a:cubicBezTo>
                      <a:pt x="79" y="57"/>
                      <a:pt x="79" y="57"/>
                      <a:pt x="79" y="57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82" y="57"/>
                      <a:pt x="82" y="57"/>
                      <a:pt x="82" y="57"/>
                    </a:cubicBezTo>
                    <a:cubicBezTo>
                      <a:pt x="83" y="57"/>
                      <a:pt x="83" y="57"/>
                      <a:pt x="83" y="57"/>
                    </a:cubicBezTo>
                    <a:cubicBezTo>
                      <a:pt x="83" y="56"/>
                      <a:pt x="83" y="56"/>
                      <a:pt x="83" y="56"/>
                    </a:cubicBezTo>
                    <a:cubicBezTo>
                      <a:pt x="82" y="56"/>
                      <a:pt x="82" y="56"/>
                      <a:pt x="82" y="56"/>
                    </a:cubicBezTo>
                    <a:cubicBezTo>
                      <a:pt x="81" y="56"/>
                      <a:pt x="81" y="56"/>
                      <a:pt x="81" y="56"/>
                    </a:cubicBezTo>
                    <a:cubicBezTo>
                      <a:pt x="81" y="56"/>
                      <a:pt x="81" y="56"/>
                      <a:pt x="81" y="56"/>
                    </a:cubicBezTo>
                    <a:cubicBezTo>
                      <a:pt x="78" y="56"/>
                      <a:pt x="78" y="56"/>
                      <a:pt x="78" y="56"/>
                    </a:cubicBezTo>
                    <a:cubicBezTo>
                      <a:pt x="78" y="56"/>
                      <a:pt x="78" y="56"/>
                      <a:pt x="78" y="56"/>
                    </a:cubicBezTo>
                    <a:close/>
                    <a:moveTo>
                      <a:pt x="44" y="55"/>
                    </a:moveTo>
                    <a:cubicBezTo>
                      <a:pt x="44" y="55"/>
                      <a:pt x="44" y="55"/>
                      <a:pt x="44" y="55"/>
                    </a:cubicBezTo>
                    <a:cubicBezTo>
                      <a:pt x="45" y="55"/>
                      <a:pt x="45" y="55"/>
                      <a:pt x="45" y="55"/>
                    </a:cubicBezTo>
                    <a:cubicBezTo>
                      <a:pt x="45" y="55"/>
                      <a:pt x="45" y="55"/>
                      <a:pt x="45" y="55"/>
                    </a:cubicBezTo>
                    <a:cubicBezTo>
                      <a:pt x="44" y="55"/>
                      <a:pt x="44" y="55"/>
                      <a:pt x="44" y="55"/>
                    </a:cubicBezTo>
                    <a:close/>
                    <a:moveTo>
                      <a:pt x="45" y="55"/>
                    </a:moveTo>
                    <a:cubicBezTo>
                      <a:pt x="45" y="55"/>
                      <a:pt x="45" y="55"/>
                      <a:pt x="45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6" y="54"/>
                      <a:pt x="46" y="54"/>
                      <a:pt x="46" y="54"/>
                    </a:cubicBezTo>
                    <a:cubicBezTo>
                      <a:pt x="47" y="54"/>
                      <a:pt x="47" y="54"/>
                      <a:pt x="47" y="54"/>
                    </a:cubicBezTo>
                    <a:cubicBezTo>
                      <a:pt x="47" y="53"/>
                      <a:pt x="47" y="53"/>
                      <a:pt x="47" y="53"/>
                    </a:cubicBezTo>
                    <a:cubicBezTo>
                      <a:pt x="47" y="53"/>
                      <a:pt x="47" y="53"/>
                      <a:pt x="47" y="53"/>
                    </a:cubicBezTo>
                    <a:cubicBezTo>
                      <a:pt x="48" y="52"/>
                      <a:pt x="48" y="52"/>
                      <a:pt x="48" y="52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50" y="52"/>
                      <a:pt x="50" y="52"/>
                      <a:pt x="50" y="52"/>
                    </a:cubicBezTo>
                    <a:cubicBezTo>
                      <a:pt x="51" y="52"/>
                      <a:pt x="51" y="52"/>
                      <a:pt x="51" y="52"/>
                    </a:cubicBezTo>
                    <a:cubicBezTo>
                      <a:pt x="52" y="53"/>
                      <a:pt x="52" y="53"/>
                      <a:pt x="52" y="53"/>
                    </a:cubicBezTo>
                    <a:cubicBezTo>
                      <a:pt x="52" y="52"/>
                      <a:pt x="52" y="52"/>
                      <a:pt x="52" y="52"/>
                    </a:cubicBezTo>
                    <a:cubicBezTo>
                      <a:pt x="53" y="52"/>
                      <a:pt x="53" y="52"/>
                      <a:pt x="53" y="52"/>
                    </a:cubicBezTo>
                    <a:cubicBezTo>
                      <a:pt x="54" y="52"/>
                      <a:pt x="54" y="52"/>
                      <a:pt x="54" y="52"/>
                    </a:cubicBezTo>
                    <a:cubicBezTo>
                      <a:pt x="55" y="53"/>
                      <a:pt x="55" y="53"/>
                      <a:pt x="55" y="53"/>
                    </a:cubicBezTo>
                    <a:cubicBezTo>
                      <a:pt x="56" y="53"/>
                      <a:pt x="56" y="53"/>
                      <a:pt x="56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59" y="55"/>
                      <a:pt x="59" y="55"/>
                      <a:pt x="59" y="55"/>
                    </a:cubicBezTo>
                    <a:cubicBezTo>
                      <a:pt x="59" y="55"/>
                      <a:pt x="59" y="55"/>
                      <a:pt x="59" y="55"/>
                    </a:cubicBezTo>
                    <a:cubicBezTo>
                      <a:pt x="61" y="56"/>
                      <a:pt x="61" y="56"/>
                      <a:pt x="61" y="56"/>
                    </a:cubicBezTo>
                    <a:cubicBezTo>
                      <a:pt x="63" y="56"/>
                      <a:pt x="63" y="56"/>
                      <a:pt x="63" y="56"/>
                    </a:cubicBezTo>
                    <a:cubicBezTo>
                      <a:pt x="66" y="56"/>
                      <a:pt x="66" y="56"/>
                      <a:pt x="66" y="56"/>
                    </a:cubicBezTo>
                    <a:cubicBezTo>
                      <a:pt x="68" y="56"/>
                      <a:pt x="68" y="56"/>
                      <a:pt x="68" y="56"/>
                    </a:cubicBezTo>
                    <a:cubicBezTo>
                      <a:pt x="68" y="55"/>
                      <a:pt x="68" y="55"/>
                      <a:pt x="68" y="55"/>
                    </a:cubicBezTo>
                    <a:cubicBezTo>
                      <a:pt x="68" y="54"/>
                      <a:pt x="68" y="54"/>
                      <a:pt x="68" y="54"/>
                    </a:cubicBezTo>
                    <a:cubicBezTo>
                      <a:pt x="69" y="54"/>
                      <a:pt x="69" y="54"/>
                      <a:pt x="69" y="54"/>
                    </a:cubicBezTo>
                    <a:cubicBezTo>
                      <a:pt x="70" y="55"/>
                      <a:pt x="70" y="55"/>
                      <a:pt x="70" y="55"/>
                    </a:cubicBezTo>
                    <a:cubicBezTo>
                      <a:pt x="71" y="55"/>
                      <a:pt x="71" y="55"/>
                      <a:pt x="71" y="55"/>
                    </a:cubicBezTo>
                    <a:cubicBezTo>
                      <a:pt x="72" y="54"/>
                      <a:pt x="72" y="54"/>
                      <a:pt x="72" y="54"/>
                    </a:cubicBezTo>
                    <a:cubicBezTo>
                      <a:pt x="72" y="55"/>
                      <a:pt x="72" y="55"/>
                      <a:pt x="72" y="55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4" y="55"/>
                      <a:pt x="74" y="55"/>
                      <a:pt x="74" y="55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7" y="56"/>
                      <a:pt x="77" y="56"/>
                      <a:pt x="77" y="56"/>
                    </a:cubicBezTo>
                    <a:cubicBezTo>
                      <a:pt x="77" y="57"/>
                      <a:pt x="77" y="57"/>
                      <a:pt x="77" y="57"/>
                    </a:cubicBezTo>
                    <a:cubicBezTo>
                      <a:pt x="77" y="58"/>
                      <a:pt x="77" y="58"/>
                      <a:pt x="77" y="58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9" y="60"/>
                      <a:pt x="79" y="60"/>
                      <a:pt x="79" y="60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1" y="60"/>
                      <a:pt x="81" y="60"/>
                      <a:pt x="81" y="60"/>
                    </a:cubicBezTo>
                    <a:cubicBezTo>
                      <a:pt x="81" y="60"/>
                      <a:pt x="81" y="60"/>
                      <a:pt x="81" y="60"/>
                    </a:cubicBezTo>
                    <a:cubicBezTo>
                      <a:pt x="82" y="59"/>
                      <a:pt x="82" y="59"/>
                      <a:pt x="82" y="59"/>
                    </a:cubicBezTo>
                    <a:cubicBezTo>
                      <a:pt x="83" y="59"/>
                      <a:pt x="83" y="59"/>
                      <a:pt x="83" y="59"/>
                    </a:cubicBezTo>
                    <a:cubicBezTo>
                      <a:pt x="83" y="60"/>
                      <a:pt x="83" y="60"/>
                      <a:pt x="83" y="60"/>
                    </a:cubicBezTo>
                    <a:cubicBezTo>
                      <a:pt x="84" y="60"/>
                      <a:pt x="84" y="60"/>
                      <a:pt x="84" y="60"/>
                    </a:cubicBezTo>
                    <a:cubicBezTo>
                      <a:pt x="84" y="60"/>
                      <a:pt x="84" y="60"/>
                      <a:pt x="84" y="60"/>
                    </a:cubicBezTo>
                    <a:cubicBezTo>
                      <a:pt x="84" y="62"/>
                      <a:pt x="84" y="62"/>
                      <a:pt x="84" y="62"/>
                    </a:cubicBezTo>
                    <a:cubicBezTo>
                      <a:pt x="84" y="62"/>
                      <a:pt x="84" y="62"/>
                      <a:pt x="84" y="62"/>
                    </a:cubicBezTo>
                    <a:cubicBezTo>
                      <a:pt x="84" y="63"/>
                      <a:pt x="84" y="63"/>
                      <a:pt x="84" y="63"/>
                    </a:cubicBezTo>
                    <a:cubicBezTo>
                      <a:pt x="84" y="64"/>
                      <a:pt x="84" y="64"/>
                      <a:pt x="84" y="64"/>
                    </a:cubicBezTo>
                    <a:cubicBezTo>
                      <a:pt x="84" y="64"/>
                      <a:pt x="84" y="64"/>
                      <a:pt x="84" y="64"/>
                    </a:cubicBezTo>
                    <a:cubicBezTo>
                      <a:pt x="83" y="63"/>
                      <a:pt x="83" y="63"/>
                      <a:pt x="83" y="63"/>
                    </a:cubicBezTo>
                    <a:cubicBezTo>
                      <a:pt x="82" y="64"/>
                      <a:pt x="82" y="64"/>
                      <a:pt x="82" y="64"/>
                    </a:cubicBezTo>
                    <a:cubicBezTo>
                      <a:pt x="81" y="63"/>
                      <a:pt x="81" y="63"/>
                      <a:pt x="81" y="63"/>
                    </a:cubicBezTo>
                    <a:cubicBezTo>
                      <a:pt x="80" y="62"/>
                      <a:pt x="80" y="62"/>
                      <a:pt x="80" y="62"/>
                    </a:cubicBezTo>
                    <a:cubicBezTo>
                      <a:pt x="79" y="62"/>
                      <a:pt x="79" y="62"/>
                      <a:pt x="79" y="62"/>
                    </a:cubicBezTo>
                    <a:cubicBezTo>
                      <a:pt x="79" y="62"/>
                      <a:pt x="79" y="62"/>
                      <a:pt x="79" y="62"/>
                    </a:cubicBezTo>
                    <a:cubicBezTo>
                      <a:pt x="77" y="62"/>
                      <a:pt x="77" y="62"/>
                      <a:pt x="77" y="62"/>
                    </a:cubicBezTo>
                    <a:cubicBezTo>
                      <a:pt x="76" y="62"/>
                      <a:pt x="76" y="62"/>
                      <a:pt x="76" y="62"/>
                    </a:cubicBezTo>
                    <a:cubicBezTo>
                      <a:pt x="75" y="62"/>
                      <a:pt x="75" y="62"/>
                      <a:pt x="75" y="62"/>
                    </a:cubicBezTo>
                    <a:cubicBezTo>
                      <a:pt x="74" y="61"/>
                      <a:pt x="74" y="61"/>
                      <a:pt x="74" y="61"/>
                    </a:cubicBezTo>
                    <a:cubicBezTo>
                      <a:pt x="73" y="62"/>
                      <a:pt x="73" y="62"/>
                      <a:pt x="73" y="62"/>
                    </a:cubicBezTo>
                    <a:cubicBezTo>
                      <a:pt x="71" y="62"/>
                      <a:pt x="71" y="62"/>
                      <a:pt x="71" y="62"/>
                    </a:cubicBezTo>
                    <a:cubicBezTo>
                      <a:pt x="70" y="61"/>
                      <a:pt x="70" y="61"/>
                      <a:pt x="70" y="61"/>
                    </a:cubicBezTo>
                    <a:cubicBezTo>
                      <a:pt x="69" y="62"/>
                      <a:pt x="69" y="62"/>
                      <a:pt x="69" y="62"/>
                    </a:cubicBezTo>
                    <a:cubicBezTo>
                      <a:pt x="67" y="61"/>
                      <a:pt x="67" y="61"/>
                      <a:pt x="67" y="61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63" y="60"/>
                      <a:pt x="63" y="60"/>
                      <a:pt x="63" y="60"/>
                    </a:cubicBezTo>
                    <a:cubicBezTo>
                      <a:pt x="62" y="59"/>
                      <a:pt x="62" y="59"/>
                      <a:pt x="62" y="59"/>
                    </a:cubicBezTo>
                    <a:cubicBezTo>
                      <a:pt x="61" y="59"/>
                      <a:pt x="61" y="59"/>
                      <a:pt x="61" y="59"/>
                    </a:cubicBezTo>
                    <a:cubicBezTo>
                      <a:pt x="61" y="60"/>
                      <a:pt x="61" y="60"/>
                      <a:pt x="61" y="6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59" y="59"/>
                      <a:pt x="59" y="59"/>
                      <a:pt x="59" y="59"/>
                    </a:cubicBezTo>
                    <a:cubicBezTo>
                      <a:pt x="59" y="59"/>
                      <a:pt x="59" y="59"/>
                      <a:pt x="59" y="59"/>
                    </a:cubicBezTo>
                    <a:cubicBezTo>
                      <a:pt x="58" y="60"/>
                      <a:pt x="58" y="60"/>
                      <a:pt x="58" y="60"/>
                    </a:cubicBezTo>
                    <a:cubicBezTo>
                      <a:pt x="56" y="59"/>
                      <a:pt x="56" y="59"/>
                      <a:pt x="56" y="59"/>
                    </a:cubicBezTo>
                    <a:cubicBezTo>
                      <a:pt x="55" y="58"/>
                      <a:pt x="55" y="58"/>
                      <a:pt x="55" y="58"/>
                    </a:cubicBezTo>
                    <a:cubicBezTo>
                      <a:pt x="53" y="58"/>
                      <a:pt x="53" y="58"/>
                      <a:pt x="53" y="58"/>
                    </a:cubicBezTo>
                    <a:cubicBezTo>
                      <a:pt x="53" y="58"/>
                      <a:pt x="53" y="58"/>
                      <a:pt x="53" y="58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50" y="58"/>
                      <a:pt x="50" y="58"/>
                      <a:pt x="50" y="58"/>
                    </a:cubicBezTo>
                    <a:cubicBezTo>
                      <a:pt x="49" y="58"/>
                      <a:pt x="49" y="58"/>
                      <a:pt x="49" y="58"/>
                    </a:cubicBezTo>
                    <a:cubicBezTo>
                      <a:pt x="50" y="57"/>
                      <a:pt x="50" y="57"/>
                      <a:pt x="50" y="57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49" y="57"/>
                      <a:pt x="49" y="57"/>
                      <a:pt x="49" y="57"/>
                    </a:cubicBezTo>
                    <a:cubicBezTo>
                      <a:pt x="48" y="56"/>
                      <a:pt x="48" y="56"/>
                      <a:pt x="48" y="56"/>
                    </a:cubicBezTo>
                    <a:cubicBezTo>
                      <a:pt x="48" y="56"/>
                      <a:pt x="48" y="56"/>
                      <a:pt x="48" y="56"/>
                    </a:cubicBezTo>
                    <a:cubicBezTo>
                      <a:pt x="47" y="56"/>
                      <a:pt x="47" y="56"/>
                      <a:pt x="47" y="56"/>
                    </a:cubicBezTo>
                    <a:cubicBezTo>
                      <a:pt x="45" y="56"/>
                      <a:pt x="45" y="56"/>
                      <a:pt x="45" y="56"/>
                    </a:cubicBezTo>
                    <a:cubicBezTo>
                      <a:pt x="45" y="56"/>
                      <a:pt x="45" y="56"/>
                      <a:pt x="45" y="56"/>
                    </a:cubicBezTo>
                    <a:cubicBezTo>
                      <a:pt x="45" y="55"/>
                      <a:pt x="45" y="55"/>
                      <a:pt x="45" y="55"/>
                    </a:cubicBezTo>
                    <a:cubicBezTo>
                      <a:pt x="45" y="55"/>
                      <a:pt x="45" y="55"/>
                      <a:pt x="45" y="55"/>
                    </a:cubicBezTo>
                    <a:close/>
                    <a:moveTo>
                      <a:pt x="57" y="10"/>
                    </a:moveTo>
                    <a:cubicBezTo>
                      <a:pt x="57" y="11"/>
                      <a:pt x="57" y="11"/>
                      <a:pt x="57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57" y="10"/>
                      <a:pt x="57" y="10"/>
                      <a:pt x="57" y="10"/>
                    </a:cubicBezTo>
                    <a:close/>
                    <a:moveTo>
                      <a:pt x="49" y="15"/>
                    </a:moveTo>
                    <a:cubicBezTo>
                      <a:pt x="49" y="16"/>
                      <a:pt x="49" y="16"/>
                      <a:pt x="49" y="16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49" y="15"/>
                      <a:pt x="49" y="15"/>
                      <a:pt x="49" y="15"/>
                    </a:cubicBezTo>
                    <a:close/>
                    <a:moveTo>
                      <a:pt x="49" y="13"/>
                    </a:moveTo>
                    <a:cubicBezTo>
                      <a:pt x="50" y="13"/>
                      <a:pt x="50" y="13"/>
                      <a:pt x="50" y="13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49" y="13"/>
                      <a:pt x="49" y="13"/>
                      <a:pt x="49" y="13"/>
                    </a:cubicBezTo>
                    <a:close/>
                    <a:moveTo>
                      <a:pt x="49" y="14"/>
                    </a:moveTo>
                    <a:cubicBezTo>
                      <a:pt x="49" y="14"/>
                      <a:pt x="49" y="14"/>
                      <a:pt x="49" y="14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49" y="14"/>
                      <a:pt x="49" y="14"/>
                      <a:pt x="49" y="14"/>
                    </a:cubicBezTo>
                    <a:close/>
                    <a:moveTo>
                      <a:pt x="46" y="14"/>
                    </a:moveTo>
                    <a:cubicBezTo>
                      <a:pt x="46" y="15"/>
                      <a:pt x="46" y="15"/>
                      <a:pt x="46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8" y="14"/>
                      <a:pt x="48" y="14"/>
                      <a:pt x="48" y="14"/>
                    </a:cubicBezTo>
                    <a:cubicBezTo>
                      <a:pt x="47" y="14"/>
                      <a:pt x="47" y="14"/>
                      <a:pt x="47" y="14"/>
                    </a:cubicBezTo>
                    <a:cubicBezTo>
                      <a:pt x="46" y="14"/>
                      <a:pt x="46" y="14"/>
                      <a:pt x="46" y="14"/>
                    </a:cubicBezTo>
                    <a:close/>
                    <a:moveTo>
                      <a:pt x="39" y="23"/>
                    </a:moveTo>
                    <a:cubicBezTo>
                      <a:pt x="40" y="23"/>
                      <a:pt x="40" y="23"/>
                      <a:pt x="40" y="23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40" y="22"/>
                      <a:pt x="40" y="22"/>
                      <a:pt x="40" y="22"/>
                    </a:cubicBezTo>
                    <a:cubicBezTo>
                      <a:pt x="39" y="23"/>
                      <a:pt x="39" y="23"/>
                      <a:pt x="39" y="23"/>
                    </a:cubicBezTo>
                    <a:close/>
                    <a:moveTo>
                      <a:pt x="41" y="22"/>
                    </a:moveTo>
                    <a:cubicBezTo>
                      <a:pt x="41" y="23"/>
                      <a:pt x="41" y="23"/>
                      <a:pt x="41" y="23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42" y="24"/>
                      <a:pt x="42" y="24"/>
                      <a:pt x="42" y="24"/>
                    </a:cubicBezTo>
                    <a:cubicBezTo>
                      <a:pt x="42" y="24"/>
                      <a:pt x="42" y="24"/>
                      <a:pt x="42" y="24"/>
                    </a:cubicBezTo>
                    <a:cubicBezTo>
                      <a:pt x="43" y="23"/>
                      <a:pt x="43" y="23"/>
                      <a:pt x="43" y="23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43" y="22"/>
                      <a:pt x="43" y="22"/>
                      <a:pt x="43" y="22"/>
                    </a:cubicBezTo>
                    <a:cubicBezTo>
                      <a:pt x="42" y="22"/>
                      <a:pt x="42" y="22"/>
                      <a:pt x="42" y="22"/>
                    </a:cubicBezTo>
                    <a:cubicBezTo>
                      <a:pt x="42" y="22"/>
                      <a:pt x="42" y="22"/>
                      <a:pt x="42" y="22"/>
                    </a:cubicBezTo>
                    <a:cubicBezTo>
                      <a:pt x="41" y="22"/>
                      <a:pt x="41" y="22"/>
                      <a:pt x="41" y="22"/>
                    </a:cubicBezTo>
                    <a:close/>
                    <a:moveTo>
                      <a:pt x="61" y="34"/>
                    </a:moveTo>
                    <a:cubicBezTo>
                      <a:pt x="61" y="35"/>
                      <a:pt x="61" y="35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2" y="35"/>
                      <a:pt x="62" y="35"/>
                      <a:pt x="62" y="35"/>
                    </a:cubicBezTo>
                    <a:cubicBezTo>
                      <a:pt x="61" y="34"/>
                      <a:pt x="61" y="34"/>
                      <a:pt x="61" y="34"/>
                    </a:cubicBezTo>
                    <a:cubicBezTo>
                      <a:pt x="61" y="34"/>
                      <a:pt x="61" y="34"/>
                      <a:pt x="61" y="34"/>
                    </a:cubicBezTo>
                    <a:close/>
                    <a:moveTo>
                      <a:pt x="55" y="38"/>
                    </a:moveTo>
                    <a:cubicBezTo>
                      <a:pt x="55" y="39"/>
                      <a:pt x="55" y="39"/>
                      <a:pt x="55" y="39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4" y="39"/>
                      <a:pt x="54" y="39"/>
                      <a:pt x="54" y="39"/>
                    </a:cubicBezTo>
                    <a:cubicBezTo>
                      <a:pt x="54" y="40"/>
                      <a:pt x="54" y="40"/>
                      <a:pt x="54" y="40"/>
                    </a:cubicBezTo>
                    <a:cubicBezTo>
                      <a:pt x="55" y="40"/>
                      <a:pt x="55" y="40"/>
                      <a:pt x="55" y="40"/>
                    </a:cubicBezTo>
                    <a:cubicBezTo>
                      <a:pt x="55" y="40"/>
                      <a:pt x="55" y="40"/>
                      <a:pt x="55" y="40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5" y="40"/>
                      <a:pt x="55" y="40"/>
                      <a:pt x="55" y="40"/>
                    </a:cubicBezTo>
                    <a:cubicBezTo>
                      <a:pt x="56" y="41"/>
                      <a:pt x="56" y="41"/>
                      <a:pt x="56" y="41"/>
                    </a:cubicBezTo>
                    <a:cubicBezTo>
                      <a:pt x="57" y="40"/>
                      <a:pt x="57" y="40"/>
                      <a:pt x="57" y="40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58" y="41"/>
                      <a:pt x="58" y="41"/>
                      <a:pt x="58" y="41"/>
                    </a:cubicBezTo>
                    <a:cubicBezTo>
                      <a:pt x="58" y="40"/>
                      <a:pt x="58" y="40"/>
                      <a:pt x="58" y="40"/>
                    </a:cubicBezTo>
                    <a:cubicBezTo>
                      <a:pt x="59" y="40"/>
                      <a:pt x="59" y="40"/>
                      <a:pt x="59" y="40"/>
                    </a:cubicBezTo>
                    <a:cubicBezTo>
                      <a:pt x="58" y="39"/>
                      <a:pt x="58" y="39"/>
                      <a:pt x="58" y="39"/>
                    </a:cubicBezTo>
                    <a:cubicBezTo>
                      <a:pt x="57" y="38"/>
                      <a:pt x="57" y="38"/>
                      <a:pt x="57" y="38"/>
                    </a:cubicBezTo>
                    <a:cubicBezTo>
                      <a:pt x="55" y="38"/>
                      <a:pt x="55" y="38"/>
                      <a:pt x="55" y="38"/>
                    </a:cubicBezTo>
                    <a:cubicBezTo>
                      <a:pt x="55" y="38"/>
                      <a:pt x="55" y="38"/>
                      <a:pt x="55" y="38"/>
                    </a:cubicBezTo>
                    <a:close/>
                    <a:moveTo>
                      <a:pt x="52" y="40"/>
                    </a:moveTo>
                    <a:cubicBezTo>
                      <a:pt x="52" y="40"/>
                      <a:pt x="52" y="40"/>
                      <a:pt x="52" y="40"/>
                    </a:cubicBezTo>
                    <a:cubicBezTo>
                      <a:pt x="52" y="40"/>
                      <a:pt x="52" y="40"/>
                      <a:pt x="52" y="40"/>
                    </a:cubicBezTo>
                    <a:cubicBezTo>
                      <a:pt x="52" y="40"/>
                      <a:pt x="52" y="40"/>
                      <a:pt x="52" y="40"/>
                    </a:cubicBezTo>
                    <a:close/>
                    <a:moveTo>
                      <a:pt x="46" y="35"/>
                    </a:moveTo>
                    <a:cubicBezTo>
                      <a:pt x="46" y="35"/>
                      <a:pt x="46" y="35"/>
                      <a:pt x="46" y="35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48" y="38"/>
                      <a:pt x="48" y="38"/>
                      <a:pt x="48" y="38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49" y="40"/>
                      <a:pt x="49" y="40"/>
                      <a:pt x="49" y="40"/>
                    </a:cubicBezTo>
                    <a:cubicBezTo>
                      <a:pt x="50" y="40"/>
                      <a:pt x="50" y="40"/>
                      <a:pt x="50" y="40"/>
                    </a:cubicBezTo>
                    <a:cubicBezTo>
                      <a:pt x="50" y="40"/>
                      <a:pt x="50" y="40"/>
                      <a:pt x="50" y="40"/>
                    </a:cubicBezTo>
                    <a:cubicBezTo>
                      <a:pt x="51" y="41"/>
                      <a:pt x="51" y="41"/>
                      <a:pt x="51" y="41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1" y="39"/>
                      <a:pt x="51" y="39"/>
                      <a:pt x="51" y="39"/>
                    </a:cubicBezTo>
                    <a:cubicBezTo>
                      <a:pt x="51" y="38"/>
                      <a:pt x="51" y="38"/>
                      <a:pt x="51" y="38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7" y="35"/>
                      <a:pt x="47" y="35"/>
                      <a:pt x="47" y="35"/>
                    </a:cubicBezTo>
                    <a:cubicBezTo>
                      <a:pt x="47" y="35"/>
                      <a:pt x="47" y="35"/>
                      <a:pt x="47" y="35"/>
                    </a:cubicBezTo>
                    <a:cubicBezTo>
                      <a:pt x="47" y="35"/>
                      <a:pt x="47" y="35"/>
                      <a:pt x="47" y="35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46" y="35"/>
                      <a:pt x="46" y="35"/>
                      <a:pt x="46" y="35"/>
                    </a:cubicBezTo>
                    <a:close/>
                    <a:moveTo>
                      <a:pt x="41" y="30"/>
                    </a:moveTo>
                    <a:cubicBezTo>
                      <a:pt x="41" y="30"/>
                      <a:pt x="41" y="30"/>
                      <a:pt x="41" y="30"/>
                    </a:cubicBezTo>
                    <a:cubicBezTo>
                      <a:pt x="42" y="31"/>
                      <a:pt x="42" y="31"/>
                      <a:pt x="42" y="31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42" y="28"/>
                    </a:move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2" y="28"/>
                      <a:pt x="42" y="28"/>
                      <a:pt x="42" y="28"/>
                    </a:cubicBezTo>
                    <a:close/>
                    <a:moveTo>
                      <a:pt x="33" y="23"/>
                    </a:moveTo>
                    <a:cubicBezTo>
                      <a:pt x="33" y="24"/>
                      <a:pt x="33" y="24"/>
                      <a:pt x="33" y="24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5" y="23"/>
                      <a:pt x="35" y="23"/>
                      <a:pt x="35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3" y="23"/>
                      <a:pt x="33" y="23"/>
                      <a:pt x="33" y="23"/>
                    </a:cubicBezTo>
                    <a:close/>
                    <a:moveTo>
                      <a:pt x="31" y="21"/>
                    </a:moveTo>
                    <a:cubicBezTo>
                      <a:pt x="31" y="21"/>
                      <a:pt x="31" y="21"/>
                      <a:pt x="31" y="21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1" y="21"/>
                      <a:pt x="31" y="21"/>
                      <a:pt x="31" y="21"/>
                    </a:cubicBezTo>
                    <a:close/>
                    <a:moveTo>
                      <a:pt x="28" y="19"/>
                    </a:moveTo>
                    <a:cubicBezTo>
                      <a:pt x="28" y="21"/>
                      <a:pt x="28" y="21"/>
                      <a:pt x="28" y="21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9"/>
                      <a:pt x="28" y="19"/>
                      <a:pt x="28" y="19"/>
                    </a:cubicBezTo>
                    <a:close/>
                    <a:moveTo>
                      <a:pt x="31" y="49"/>
                    </a:moveTo>
                    <a:cubicBezTo>
                      <a:pt x="32" y="50"/>
                      <a:pt x="32" y="50"/>
                      <a:pt x="32" y="50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31" y="49"/>
                      <a:pt x="31" y="49"/>
                      <a:pt x="31" y="49"/>
                    </a:cubicBezTo>
                    <a:close/>
                    <a:moveTo>
                      <a:pt x="23" y="39"/>
                    </a:moveTo>
                    <a:cubicBezTo>
                      <a:pt x="22" y="40"/>
                      <a:pt x="22" y="40"/>
                      <a:pt x="22" y="40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39"/>
                      <a:pt x="23" y="39"/>
                      <a:pt x="23" y="39"/>
                    </a:cubicBezTo>
                    <a:close/>
                    <a:moveTo>
                      <a:pt x="21" y="38"/>
                    </a:moveTo>
                    <a:cubicBezTo>
                      <a:pt x="22" y="39"/>
                      <a:pt x="22" y="39"/>
                      <a:pt x="22" y="39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21" y="38"/>
                      <a:pt x="21" y="38"/>
                      <a:pt x="21" y="38"/>
                    </a:cubicBezTo>
                    <a:close/>
                    <a:moveTo>
                      <a:pt x="20" y="36"/>
                    </a:moveTo>
                    <a:cubicBezTo>
                      <a:pt x="19" y="36"/>
                      <a:pt x="19" y="36"/>
                      <a:pt x="19" y="36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20" y="36"/>
                      <a:pt x="20" y="36"/>
                      <a:pt x="20" y="36"/>
                    </a:cubicBezTo>
                    <a:close/>
                    <a:moveTo>
                      <a:pt x="15" y="32"/>
                    </a:moveTo>
                    <a:cubicBezTo>
                      <a:pt x="15" y="33"/>
                      <a:pt x="15" y="33"/>
                      <a:pt x="15" y="33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5" y="32"/>
                      <a:pt x="15" y="32"/>
                      <a:pt x="15" y="32"/>
                    </a:cubicBezTo>
                    <a:close/>
                    <a:moveTo>
                      <a:pt x="14" y="29"/>
                    </a:move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4" y="29"/>
                      <a:pt x="14" y="29"/>
                      <a:pt x="14" y="29"/>
                    </a:cubicBezTo>
                    <a:close/>
                    <a:moveTo>
                      <a:pt x="15" y="27"/>
                    </a:move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lose/>
                    <a:moveTo>
                      <a:pt x="8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8" y="22"/>
                      <a:pt x="8" y="22"/>
                      <a:pt x="8" y="22"/>
                    </a:cubicBezTo>
                    <a:close/>
                    <a:moveTo>
                      <a:pt x="8" y="19"/>
                    </a:moveTo>
                    <a:cubicBezTo>
                      <a:pt x="9" y="19"/>
                      <a:pt x="9" y="19"/>
                      <a:pt x="9" y="19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8" y="19"/>
                      <a:pt x="8" y="19"/>
                      <a:pt x="8" y="19"/>
                    </a:cubicBezTo>
                    <a:close/>
                    <a:moveTo>
                      <a:pt x="2" y="15"/>
                    </a:moveTo>
                    <a:cubicBezTo>
                      <a:pt x="2" y="15"/>
                      <a:pt x="2" y="15"/>
                      <a:pt x="2" y="15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5"/>
                      <a:pt x="2" y="15"/>
                      <a:pt x="2" y="15"/>
                    </a:cubicBezTo>
                    <a:close/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23" y="31"/>
                      <a:pt x="23" y="31"/>
                      <a:pt x="23" y="31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7"/>
                      <a:pt x="24" y="37"/>
                      <a:pt x="24" y="37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1" y="43"/>
                      <a:pt x="31" y="43"/>
                      <a:pt x="31" y="43"/>
                    </a:cubicBezTo>
                    <a:cubicBezTo>
                      <a:pt x="31" y="44"/>
                      <a:pt x="31" y="44"/>
                      <a:pt x="31" y="44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7" y="48"/>
                      <a:pt x="37" y="48"/>
                      <a:pt x="37" y="48"/>
                    </a:cubicBezTo>
                    <a:cubicBezTo>
                      <a:pt x="40" y="50"/>
                      <a:pt x="40" y="50"/>
                      <a:pt x="40" y="50"/>
                    </a:cubicBezTo>
                    <a:cubicBezTo>
                      <a:pt x="40" y="51"/>
                      <a:pt x="40" y="51"/>
                      <a:pt x="40" y="51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52"/>
                      <a:pt x="41" y="52"/>
                      <a:pt x="41" y="52"/>
                    </a:cubicBezTo>
                    <a:cubicBezTo>
                      <a:pt x="42" y="52"/>
                      <a:pt x="42" y="52"/>
                      <a:pt x="42" y="52"/>
                    </a:cubicBezTo>
                    <a:cubicBezTo>
                      <a:pt x="42" y="51"/>
                      <a:pt x="42" y="51"/>
                      <a:pt x="42" y="51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2" y="50"/>
                      <a:pt x="42" y="50"/>
                      <a:pt x="42" y="50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4" y="51"/>
                      <a:pt x="44" y="51"/>
                      <a:pt x="44" y="51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45" y="50"/>
                      <a:pt x="45" y="50"/>
                      <a:pt x="45" y="50"/>
                    </a:cubicBezTo>
                    <a:cubicBezTo>
                      <a:pt x="45" y="50"/>
                      <a:pt x="45" y="50"/>
                      <a:pt x="45" y="50"/>
                    </a:cubicBezTo>
                    <a:cubicBezTo>
                      <a:pt x="46" y="51"/>
                      <a:pt x="46" y="51"/>
                      <a:pt x="46" y="51"/>
                    </a:cubicBezTo>
                    <a:cubicBezTo>
                      <a:pt x="47" y="51"/>
                      <a:pt x="47" y="51"/>
                      <a:pt x="47" y="51"/>
                    </a:cubicBezTo>
                    <a:cubicBezTo>
                      <a:pt x="47" y="51"/>
                      <a:pt x="47" y="51"/>
                      <a:pt x="47" y="51"/>
                    </a:cubicBezTo>
                    <a:cubicBezTo>
                      <a:pt x="47" y="49"/>
                      <a:pt x="47" y="49"/>
                      <a:pt x="47" y="49"/>
                    </a:cubicBezTo>
                    <a:cubicBezTo>
                      <a:pt x="48" y="47"/>
                      <a:pt x="48" y="47"/>
                      <a:pt x="48" y="47"/>
                    </a:cubicBezTo>
                    <a:cubicBezTo>
                      <a:pt x="47" y="45"/>
                      <a:pt x="47" y="45"/>
                      <a:pt x="47" y="45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47" y="43"/>
                      <a:pt x="47" y="43"/>
                      <a:pt x="47" y="43"/>
                    </a:cubicBezTo>
                    <a:cubicBezTo>
                      <a:pt x="48" y="42"/>
                      <a:pt x="48" y="42"/>
                      <a:pt x="48" y="42"/>
                    </a:cubicBezTo>
                    <a:cubicBezTo>
                      <a:pt x="48" y="42"/>
                      <a:pt x="48" y="42"/>
                      <a:pt x="48" y="42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49" y="40"/>
                      <a:pt x="49" y="40"/>
                      <a:pt x="49" y="40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7" y="39"/>
                      <a:pt x="47" y="39"/>
                      <a:pt x="47" y="39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46" y="38"/>
                      <a:pt x="46" y="38"/>
                      <a:pt x="46" y="38"/>
                    </a:cubicBezTo>
                    <a:cubicBezTo>
                      <a:pt x="46" y="38"/>
                      <a:pt x="46" y="38"/>
                      <a:pt x="46" y="38"/>
                    </a:cubicBezTo>
                    <a:cubicBezTo>
                      <a:pt x="45" y="37"/>
                      <a:pt x="45" y="37"/>
                      <a:pt x="45" y="37"/>
                    </a:cubicBezTo>
                    <a:cubicBezTo>
                      <a:pt x="44" y="37"/>
                      <a:pt x="44" y="37"/>
                      <a:pt x="44" y="37"/>
                    </a:cubicBezTo>
                    <a:cubicBezTo>
                      <a:pt x="43" y="37"/>
                      <a:pt x="43" y="37"/>
                      <a:pt x="43" y="37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2" y="35"/>
                      <a:pt x="42" y="35"/>
                      <a:pt x="42" y="35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2" y="35"/>
                      <a:pt x="42" y="35"/>
                      <a:pt x="42" y="35"/>
                    </a:cubicBezTo>
                    <a:cubicBezTo>
                      <a:pt x="42" y="34"/>
                      <a:pt x="42" y="34"/>
                      <a:pt x="42" y="34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7" y="31"/>
                      <a:pt x="37" y="31"/>
                      <a:pt x="37" y="31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9" y="29"/>
                      <a:pt x="39" y="29"/>
                      <a:pt x="39" y="29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7" y="28"/>
                      <a:pt x="37" y="28"/>
                      <a:pt x="37" y="28"/>
                    </a:cubicBezTo>
                    <a:cubicBezTo>
                      <a:pt x="39" y="28"/>
                      <a:pt x="39" y="28"/>
                      <a:pt x="39" y="28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29" y="21"/>
                      <a:pt x="29" y="21"/>
                      <a:pt x="29" y="21"/>
                    </a:cubicBezTo>
                    <a:cubicBezTo>
                      <a:pt x="29" y="21"/>
                      <a:pt x="29" y="21"/>
                      <a:pt x="29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7" y="20"/>
                      <a:pt x="27" y="20"/>
                      <a:pt x="27" y="20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0" y="4"/>
                      <a:pt x="0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3" name="Freeform 21">
                <a:extLst>
                  <a:ext uri="{FF2B5EF4-FFF2-40B4-BE49-F238E27FC236}">
                    <a16:creationId xmlns:a16="http://schemas.microsoft.com/office/drawing/2014/main" id="{519F4CC1-5E45-4D9B-B212-F3BA0F2BF2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922893" y="3353524"/>
                <a:ext cx="66905" cy="18013"/>
              </a:xfrm>
              <a:custGeom>
                <a:avLst/>
                <a:gdLst>
                  <a:gd name="T0" fmla="*/ 0 w 52"/>
                  <a:gd name="T1" fmla="*/ 11 h 14"/>
                  <a:gd name="T2" fmla="*/ 4 w 52"/>
                  <a:gd name="T3" fmla="*/ 14 h 14"/>
                  <a:gd name="T4" fmla="*/ 4 w 52"/>
                  <a:gd name="T5" fmla="*/ 11 h 14"/>
                  <a:gd name="T6" fmla="*/ 7 w 52"/>
                  <a:gd name="T7" fmla="*/ 11 h 14"/>
                  <a:gd name="T8" fmla="*/ 7 w 52"/>
                  <a:gd name="T9" fmla="*/ 7 h 14"/>
                  <a:gd name="T10" fmla="*/ 7 w 52"/>
                  <a:gd name="T11" fmla="*/ 7 h 14"/>
                  <a:gd name="T12" fmla="*/ 4 w 52"/>
                  <a:gd name="T13" fmla="*/ 11 h 14"/>
                  <a:gd name="T14" fmla="*/ 0 w 52"/>
                  <a:gd name="T15" fmla="*/ 11 h 14"/>
                  <a:gd name="T16" fmla="*/ 0 w 52"/>
                  <a:gd name="T17" fmla="*/ 11 h 14"/>
                  <a:gd name="T18" fmla="*/ 11 w 52"/>
                  <a:gd name="T19" fmla="*/ 7 h 14"/>
                  <a:gd name="T20" fmla="*/ 15 w 52"/>
                  <a:gd name="T21" fmla="*/ 11 h 14"/>
                  <a:gd name="T22" fmla="*/ 18 w 52"/>
                  <a:gd name="T23" fmla="*/ 14 h 14"/>
                  <a:gd name="T24" fmla="*/ 22 w 52"/>
                  <a:gd name="T25" fmla="*/ 14 h 14"/>
                  <a:gd name="T26" fmla="*/ 22 w 52"/>
                  <a:gd name="T27" fmla="*/ 11 h 14"/>
                  <a:gd name="T28" fmla="*/ 26 w 52"/>
                  <a:gd name="T29" fmla="*/ 11 h 14"/>
                  <a:gd name="T30" fmla="*/ 30 w 52"/>
                  <a:gd name="T31" fmla="*/ 11 h 14"/>
                  <a:gd name="T32" fmla="*/ 37 w 52"/>
                  <a:gd name="T33" fmla="*/ 11 h 14"/>
                  <a:gd name="T34" fmla="*/ 41 w 52"/>
                  <a:gd name="T35" fmla="*/ 7 h 14"/>
                  <a:gd name="T36" fmla="*/ 44 w 52"/>
                  <a:gd name="T37" fmla="*/ 7 h 14"/>
                  <a:gd name="T38" fmla="*/ 48 w 52"/>
                  <a:gd name="T39" fmla="*/ 3 h 14"/>
                  <a:gd name="T40" fmla="*/ 48 w 52"/>
                  <a:gd name="T41" fmla="*/ 3 h 14"/>
                  <a:gd name="T42" fmla="*/ 52 w 52"/>
                  <a:gd name="T43" fmla="*/ 0 h 14"/>
                  <a:gd name="T44" fmla="*/ 52 w 52"/>
                  <a:gd name="T45" fmla="*/ 0 h 14"/>
                  <a:gd name="T46" fmla="*/ 52 w 52"/>
                  <a:gd name="T47" fmla="*/ 0 h 14"/>
                  <a:gd name="T48" fmla="*/ 44 w 52"/>
                  <a:gd name="T49" fmla="*/ 0 h 14"/>
                  <a:gd name="T50" fmla="*/ 41 w 52"/>
                  <a:gd name="T51" fmla="*/ 0 h 14"/>
                  <a:gd name="T52" fmla="*/ 37 w 52"/>
                  <a:gd name="T53" fmla="*/ 0 h 14"/>
                  <a:gd name="T54" fmla="*/ 33 w 52"/>
                  <a:gd name="T55" fmla="*/ 0 h 14"/>
                  <a:gd name="T56" fmla="*/ 30 w 52"/>
                  <a:gd name="T57" fmla="*/ 0 h 14"/>
                  <a:gd name="T58" fmla="*/ 22 w 52"/>
                  <a:gd name="T59" fmla="*/ 0 h 14"/>
                  <a:gd name="T60" fmla="*/ 18 w 52"/>
                  <a:gd name="T61" fmla="*/ 3 h 14"/>
                  <a:gd name="T62" fmla="*/ 11 w 52"/>
                  <a:gd name="T63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2" h="14">
                    <a:moveTo>
                      <a:pt x="0" y="11"/>
                    </a:moveTo>
                    <a:lnTo>
                      <a:pt x="4" y="14"/>
                    </a:lnTo>
                    <a:lnTo>
                      <a:pt x="4" y="11"/>
                    </a:lnTo>
                    <a:lnTo>
                      <a:pt x="7" y="11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4" y="11"/>
                    </a:lnTo>
                    <a:lnTo>
                      <a:pt x="0" y="11"/>
                    </a:lnTo>
                    <a:lnTo>
                      <a:pt x="0" y="11"/>
                    </a:lnTo>
                    <a:close/>
                    <a:moveTo>
                      <a:pt x="11" y="7"/>
                    </a:moveTo>
                    <a:lnTo>
                      <a:pt x="15" y="11"/>
                    </a:lnTo>
                    <a:lnTo>
                      <a:pt x="18" y="14"/>
                    </a:lnTo>
                    <a:lnTo>
                      <a:pt x="22" y="14"/>
                    </a:lnTo>
                    <a:lnTo>
                      <a:pt x="22" y="11"/>
                    </a:lnTo>
                    <a:lnTo>
                      <a:pt x="26" y="11"/>
                    </a:lnTo>
                    <a:lnTo>
                      <a:pt x="30" y="11"/>
                    </a:lnTo>
                    <a:lnTo>
                      <a:pt x="37" y="11"/>
                    </a:lnTo>
                    <a:lnTo>
                      <a:pt x="41" y="7"/>
                    </a:lnTo>
                    <a:lnTo>
                      <a:pt x="44" y="7"/>
                    </a:lnTo>
                    <a:lnTo>
                      <a:pt x="48" y="3"/>
                    </a:lnTo>
                    <a:lnTo>
                      <a:pt x="48" y="3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4" y="0"/>
                    </a:lnTo>
                    <a:lnTo>
                      <a:pt x="41" y="0"/>
                    </a:lnTo>
                    <a:lnTo>
                      <a:pt x="37" y="0"/>
                    </a:lnTo>
                    <a:lnTo>
                      <a:pt x="33" y="0"/>
                    </a:lnTo>
                    <a:lnTo>
                      <a:pt x="30" y="0"/>
                    </a:lnTo>
                    <a:lnTo>
                      <a:pt x="22" y="0"/>
                    </a:lnTo>
                    <a:lnTo>
                      <a:pt x="18" y="3"/>
                    </a:lnTo>
                    <a:lnTo>
                      <a:pt x="11" y="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4" name="Freeform 22">
                <a:extLst>
                  <a:ext uri="{FF2B5EF4-FFF2-40B4-BE49-F238E27FC236}">
                    <a16:creationId xmlns:a16="http://schemas.microsoft.com/office/drawing/2014/main" id="{48C165C7-87E7-4947-AADF-DA65940A6F8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17249" y="3033153"/>
                <a:ext cx="405289" cy="133810"/>
              </a:xfrm>
              <a:custGeom>
                <a:avLst/>
                <a:gdLst>
                  <a:gd name="T0" fmla="*/ 193 w 315"/>
                  <a:gd name="T1" fmla="*/ 74 h 104"/>
                  <a:gd name="T2" fmla="*/ 4 w 315"/>
                  <a:gd name="T3" fmla="*/ 33 h 104"/>
                  <a:gd name="T4" fmla="*/ 0 w 315"/>
                  <a:gd name="T5" fmla="*/ 30 h 104"/>
                  <a:gd name="T6" fmla="*/ 174 w 315"/>
                  <a:gd name="T7" fmla="*/ 100 h 104"/>
                  <a:gd name="T8" fmla="*/ 186 w 315"/>
                  <a:gd name="T9" fmla="*/ 100 h 104"/>
                  <a:gd name="T10" fmla="*/ 219 w 315"/>
                  <a:gd name="T11" fmla="*/ 93 h 104"/>
                  <a:gd name="T12" fmla="*/ 241 w 315"/>
                  <a:gd name="T13" fmla="*/ 93 h 104"/>
                  <a:gd name="T14" fmla="*/ 260 w 315"/>
                  <a:gd name="T15" fmla="*/ 56 h 104"/>
                  <a:gd name="T16" fmla="*/ 267 w 315"/>
                  <a:gd name="T17" fmla="*/ 48 h 104"/>
                  <a:gd name="T18" fmla="*/ 289 w 315"/>
                  <a:gd name="T19" fmla="*/ 48 h 104"/>
                  <a:gd name="T20" fmla="*/ 304 w 315"/>
                  <a:gd name="T21" fmla="*/ 48 h 104"/>
                  <a:gd name="T22" fmla="*/ 308 w 315"/>
                  <a:gd name="T23" fmla="*/ 41 h 104"/>
                  <a:gd name="T24" fmla="*/ 311 w 315"/>
                  <a:gd name="T25" fmla="*/ 33 h 104"/>
                  <a:gd name="T26" fmla="*/ 297 w 315"/>
                  <a:gd name="T27" fmla="*/ 30 h 104"/>
                  <a:gd name="T28" fmla="*/ 293 w 315"/>
                  <a:gd name="T29" fmla="*/ 26 h 104"/>
                  <a:gd name="T30" fmla="*/ 293 w 315"/>
                  <a:gd name="T31" fmla="*/ 19 h 104"/>
                  <a:gd name="T32" fmla="*/ 282 w 315"/>
                  <a:gd name="T33" fmla="*/ 8 h 104"/>
                  <a:gd name="T34" fmla="*/ 274 w 315"/>
                  <a:gd name="T35" fmla="*/ 11 h 104"/>
                  <a:gd name="T36" fmla="*/ 263 w 315"/>
                  <a:gd name="T37" fmla="*/ 22 h 104"/>
                  <a:gd name="T38" fmla="*/ 248 w 315"/>
                  <a:gd name="T39" fmla="*/ 37 h 104"/>
                  <a:gd name="T40" fmla="*/ 252 w 315"/>
                  <a:gd name="T41" fmla="*/ 37 h 104"/>
                  <a:gd name="T42" fmla="*/ 252 w 315"/>
                  <a:gd name="T43" fmla="*/ 48 h 104"/>
                  <a:gd name="T44" fmla="*/ 248 w 315"/>
                  <a:gd name="T45" fmla="*/ 41 h 104"/>
                  <a:gd name="T46" fmla="*/ 241 w 315"/>
                  <a:gd name="T47" fmla="*/ 48 h 104"/>
                  <a:gd name="T48" fmla="*/ 230 w 315"/>
                  <a:gd name="T49" fmla="*/ 48 h 104"/>
                  <a:gd name="T50" fmla="*/ 215 w 315"/>
                  <a:gd name="T51" fmla="*/ 67 h 104"/>
                  <a:gd name="T52" fmla="*/ 200 w 315"/>
                  <a:gd name="T53" fmla="*/ 78 h 104"/>
                  <a:gd name="T54" fmla="*/ 189 w 315"/>
                  <a:gd name="T55" fmla="*/ 85 h 104"/>
                  <a:gd name="T56" fmla="*/ 171 w 315"/>
                  <a:gd name="T57" fmla="*/ 93 h 104"/>
                  <a:gd name="T58" fmla="*/ 160 w 315"/>
                  <a:gd name="T59" fmla="*/ 85 h 104"/>
                  <a:gd name="T60" fmla="*/ 278 w 315"/>
                  <a:gd name="T61" fmla="*/ 0 h 104"/>
                  <a:gd name="T62" fmla="*/ 286 w 315"/>
                  <a:gd name="T63" fmla="*/ 4 h 104"/>
                  <a:gd name="T64" fmla="*/ 189 w 315"/>
                  <a:gd name="T65" fmla="*/ 82 h 104"/>
                  <a:gd name="T66" fmla="*/ 193 w 315"/>
                  <a:gd name="T67" fmla="*/ 78 h 104"/>
                  <a:gd name="T68" fmla="*/ 197 w 315"/>
                  <a:gd name="T69" fmla="*/ 74 h 104"/>
                  <a:gd name="T70" fmla="*/ 193 w 315"/>
                  <a:gd name="T71" fmla="*/ 74 h 104"/>
                  <a:gd name="T72" fmla="*/ 4 w 315"/>
                  <a:gd name="T73" fmla="*/ 11 h 104"/>
                  <a:gd name="T74" fmla="*/ 15 w 315"/>
                  <a:gd name="T75" fmla="*/ 15 h 104"/>
                  <a:gd name="T76" fmla="*/ 23 w 315"/>
                  <a:gd name="T77" fmla="*/ 26 h 104"/>
                  <a:gd name="T78" fmla="*/ 34 w 315"/>
                  <a:gd name="T79" fmla="*/ 22 h 104"/>
                  <a:gd name="T80" fmla="*/ 37 w 315"/>
                  <a:gd name="T81" fmla="*/ 19 h 104"/>
                  <a:gd name="T82" fmla="*/ 56 w 315"/>
                  <a:gd name="T83" fmla="*/ 48 h 104"/>
                  <a:gd name="T84" fmla="*/ 56 w 315"/>
                  <a:gd name="T85" fmla="*/ 67 h 104"/>
                  <a:gd name="T86" fmla="*/ 67 w 315"/>
                  <a:gd name="T87" fmla="*/ 78 h 104"/>
                  <a:gd name="T88" fmla="*/ 71 w 315"/>
                  <a:gd name="T89" fmla="*/ 85 h 104"/>
                  <a:gd name="T90" fmla="*/ 71 w 315"/>
                  <a:gd name="T91" fmla="*/ 93 h 104"/>
                  <a:gd name="T92" fmla="*/ 71 w 315"/>
                  <a:gd name="T93" fmla="*/ 93 h 104"/>
                  <a:gd name="T94" fmla="*/ 60 w 315"/>
                  <a:gd name="T95" fmla="*/ 93 h 104"/>
                  <a:gd name="T96" fmla="*/ 45 w 315"/>
                  <a:gd name="T97" fmla="*/ 85 h 104"/>
                  <a:gd name="T98" fmla="*/ 30 w 315"/>
                  <a:gd name="T99" fmla="*/ 74 h 104"/>
                  <a:gd name="T100" fmla="*/ 23 w 315"/>
                  <a:gd name="T101" fmla="*/ 63 h 104"/>
                  <a:gd name="T102" fmla="*/ 12 w 315"/>
                  <a:gd name="T103" fmla="*/ 52 h 104"/>
                  <a:gd name="T104" fmla="*/ 8 w 315"/>
                  <a:gd name="T105" fmla="*/ 37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5" h="104">
                    <a:moveTo>
                      <a:pt x="193" y="74"/>
                    </a:moveTo>
                    <a:lnTo>
                      <a:pt x="193" y="78"/>
                    </a:lnTo>
                    <a:lnTo>
                      <a:pt x="189" y="78"/>
                    </a:lnTo>
                    <a:lnTo>
                      <a:pt x="189" y="78"/>
                    </a:lnTo>
                    <a:lnTo>
                      <a:pt x="193" y="74"/>
                    </a:lnTo>
                    <a:lnTo>
                      <a:pt x="193" y="74"/>
                    </a:lnTo>
                    <a:lnTo>
                      <a:pt x="193" y="74"/>
                    </a:lnTo>
                    <a:close/>
                    <a:moveTo>
                      <a:pt x="0" y="30"/>
                    </a:moveTo>
                    <a:lnTo>
                      <a:pt x="0" y="33"/>
                    </a:lnTo>
                    <a:lnTo>
                      <a:pt x="4" y="33"/>
                    </a:lnTo>
                    <a:lnTo>
                      <a:pt x="4" y="33"/>
                    </a:lnTo>
                    <a:lnTo>
                      <a:pt x="4" y="30"/>
                    </a:lnTo>
                    <a:lnTo>
                      <a:pt x="4" y="3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  <a:moveTo>
                      <a:pt x="160" y="85"/>
                    </a:moveTo>
                    <a:lnTo>
                      <a:pt x="163" y="93"/>
                    </a:lnTo>
                    <a:lnTo>
                      <a:pt x="171" y="97"/>
                    </a:lnTo>
                    <a:lnTo>
                      <a:pt x="171" y="97"/>
                    </a:lnTo>
                    <a:lnTo>
                      <a:pt x="174" y="100"/>
                    </a:lnTo>
                    <a:lnTo>
                      <a:pt x="174" y="104"/>
                    </a:lnTo>
                    <a:lnTo>
                      <a:pt x="178" y="104"/>
                    </a:lnTo>
                    <a:lnTo>
                      <a:pt x="182" y="100"/>
                    </a:lnTo>
                    <a:lnTo>
                      <a:pt x="182" y="100"/>
                    </a:lnTo>
                    <a:lnTo>
                      <a:pt x="186" y="100"/>
                    </a:lnTo>
                    <a:lnTo>
                      <a:pt x="189" y="100"/>
                    </a:lnTo>
                    <a:lnTo>
                      <a:pt x="200" y="100"/>
                    </a:lnTo>
                    <a:lnTo>
                      <a:pt x="208" y="97"/>
                    </a:lnTo>
                    <a:lnTo>
                      <a:pt x="211" y="93"/>
                    </a:lnTo>
                    <a:lnTo>
                      <a:pt x="219" y="93"/>
                    </a:lnTo>
                    <a:lnTo>
                      <a:pt x="223" y="97"/>
                    </a:lnTo>
                    <a:lnTo>
                      <a:pt x="223" y="97"/>
                    </a:lnTo>
                    <a:lnTo>
                      <a:pt x="226" y="97"/>
                    </a:lnTo>
                    <a:lnTo>
                      <a:pt x="234" y="93"/>
                    </a:lnTo>
                    <a:lnTo>
                      <a:pt x="241" y="93"/>
                    </a:lnTo>
                    <a:lnTo>
                      <a:pt x="241" y="89"/>
                    </a:lnTo>
                    <a:lnTo>
                      <a:pt x="248" y="82"/>
                    </a:lnTo>
                    <a:lnTo>
                      <a:pt x="252" y="74"/>
                    </a:lnTo>
                    <a:lnTo>
                      <a:pt x="256" y="71"/>
                    </a:lnTo>
                    <a:lnTo>
                      <a:pt x="260" y="56"/>
                    </a:lnTo>
                    <a:lnTo>
                      <a:pt x="260" y="56"/>
                    </a:lnTo>
                    <a:lnTo>
                      <a:pt x="260" y="52"/>
                    </a:lnTo>
                    <a:lnTo>
                      <a:pt x="260" y="52"/>
                    </a:lnTo>
                    <a:lnTo>
                      <a:pt x="263" y="48"/>
                    </a:lnTo>
                    <a:lnTo>
                      <a:pt x="267" y="48"/>
                    </a:lnTo>
                    <a:lnTo>
                      <a:pt x="271" y="48"/>
                    </a:lnTo>
                    <a:lnTo>
                      <a:pt x="278" y="48"/>
                    </a:lnTo>
                    <a:lnTo>
                      <a:pt x="282" y="48"/>
                    </a:lnTo>
                    <a:lnTo>
                      <a:pt x="286" y="48"/>
                    </a:lnTo>
                    <a:lnTo>
                      <a:pt x="289" y="48"/>
                    </a:lnTo>
                    <a:lnTo>
                      <a:pt x="289" y="48"/>
                    </a:lnTo>
                    <a:lnTo>
                      <a:pt x="293" y="52"/>
                    </a:lnTo>
                    <a:lnTo>
                      <a:pt x="297" y="52"/>
                    </a:lnTo>
                    <a:lnTo>
                      <a:pt x="300" y="48"/>
                    </a:lnTo>
                    <a:lnTo>
                      <a:pt x="304" y="48"/>
                    </a:lnTo>
                    <a:lnTo>
                      <a:pt x="304" y="48"/>
                    </a:lnTo>
                    <a:lnTo>
                      <a:pt x="300" y="45"/>
                    </a:lnTo>
                    <a:lnTo>
                      <a:pt x="300" y="41"/>
                    </a:lnTo>
                    <a:lnTo>
                      <a:pt x="300" y="37"/>
                    </a:lnTo>
                    <a:lnTo>
                      <a:pt x="308" y="41"/>
                    </a:lnTo>
                    <a:lnTo>
                      <a:pt x="315" y="37"/>
                    </a:lnTo>
                    <a:lnTo>
                      <a:pt x="315" y="37"/>
                    </a:lnTo>
                    <a:lnTo>
                      <a:pt x="315" y="33"/>
                    </a:lnTo>
                    <a:lnTo>
                      <a:pt x="315" y="33"/>
                    </a:lnTo>
                    <a:lnTo>
                      <a:pt x="311" y="33"/>
                    </a:lnTo>
                    <a:lnTo>
                      <a:pt x="308" y="30"/>
                    </a:lnTo>
                    <a:lnTo>
                      <a:pt x="304" y="30"/>
                    </a:lnTo>
                    <a:lnTo>
                      <a:pt x="300" y="26"/>
                    </a:lnTo>
                    <a:lnTo>
                      <a:pt x="297" y="26"/>
                    </a:lnTo>
                    <a:lnTo>
                      <a:pt x="297" y="30"/>
                    </a:lnTo>
                    <a:lnTo>
                      <a:pt x="293" y="30"/>
                    </a:lnTo>
                    <a:lnTo>
                      <a:pt x="297" y="26"/>
                    </a:lnTo>
                    <a:lnTo>
                      <a:pt x="297" y="22"/>
                    </a:lnTo>
                    <a:lnTo>
                      <a:pt x="293" y="22"/>
                    </a:lnTo>
                    <a:lnTo>
                      <a:pt x="293" y="26"/>
                    </a:lnTo>
                    <a:lnTo>
                      <a:pt x="289" y="26"/>
                    </a:lnTo>
                    <a:lnTo>
                      <a:pt x="289" y="26"/>
                    </a:lnTo>
                    <a:lnTo>
                      <a:pt x="289" y="19"/>
                    </a:lnTo>
                    <a:lnTo>
                      <a:pt x="293" y="19"/>
                    </a:lnTo>
                    <a:lnTo>
                      <a:pt x="293" y="19"/>
                    </a:lnTo>
                    <a:lnTo>
                      <a:pt x="289" y="15"/>
                    </a:lnTo>
                    <a:lnTo>
                      <a:pt x="286" y="15"/>
                    </a:lnTo>
                    <a:lnTo>
                      <a:pt x="282" y="15"/>
                    </a:lnTo>
                    <a:lnTo>
                      <a:pt x="282" y="8"/>
                    </a:lnTo>
                    <a:lnTo>
                      <a:pt x="282" y="8"/>
                    </a:lnTo>
                    <a:lnTo>
                      <a:pt x="278" y="8"/>
                    </a:lnTo>
                    <a:lnTo>
                      <a:pt x="278" y="11"/>
                    </a:lnTo>
                    <a:lnTo>
                      <a:pt x="274" y="15"/>
                    </a:lnTo>
                    <a:lnTo>
                      <a:pt x="274" y="15"/>
                    </a:lnTo>
                    <a:lnTo>
                      <a:pt x="274" y="11"/>
                    </a:lnTo>
                    <a:lnTo>
                      <a:pt x="274" y="8"/>
                    </a:lnTo>
                    <a:lnTo>
                      <a:pt x="274" y="8"/>
                    </a:lnTo>
                    <a:lnTo>
                      <a:pt x="271" y="15"/>
                    </a:lnTo>
                    <a:lnTo>
                      <a:pt x="267" y="15"/>
                    </a:lnTo>
                    <a:lnTo>
                      <a:pt x="263" y="22"/>
                    </a:lnTo>
                    <a:lnTo>
                      <a:pt x="263" y="26"/>
                    </a:lnTo>
                    <a:lnTo>
                      <a:pt x="260" y="33"/>
                    </a:lnTo>
                    <a:lnTo>
                      <a:pt x="256" y="33"/>
                    </a:lnTo>
                    <a:lnTo>
                      <a:pt x="252" y="33"/>
                    </a:lnTo>
                    <a:lnTo>
                      <a:pt x="248" y="37"/>
                    </a:lnTo>
                    <a:lnTo>
                      <a:pt x="252" y="37"/>
                    </a:lnTo>
                    <a:lnTo>
                      <a:pt x="248" y="37"/>
                    </a:lnTo>
                    <a:lnTo>
                      <a:pt x="252" y="37"/>
                    </a:lnTo>
                    <a:lnTo>
                      <a:pt x="256" y="37"/>
                    </a:lnTo>
                    <a:lnTo>
                      <a:pt x="252" y="37"/>
                    </a:lnTo>
                    <a:lnTo>
                      <a:pt x="252" y="41"/>
                    </a:lnTo>
                    <a:lnTo>
                      <a:pt x="248" y="41"/>
                    </a:lnTo>
                    <a:lnTo>
                      <a:pt x="252" y="41"/>
                    </a:lnTo>
                    <a:lnTo>
                      <a:pt x="252" y="48"/>
                    </a:lnTo>
                    <a:lnTo>
                      <a:pt x="252" y="48"/>
                    </a:lnTo>
                    <a:lnTo>
                      <a:pt x="248" y="48"/>
                    </a:lnTo>
                    <a:lnTo>
                      <a:pt x="248" y="45"/>
                    </a:lnTo>
                    <a:lnTo>
                      <a:pt x="248" y="41"/>
                    </a:lnTo>
                    <a:lnTo>
                      <a:pt x="248" y="41"/>
                    </a:lnTo>
                    <a:lnTo>
                      <a:pt x="248" y="41"/>
                    </a:lnTo>
                    <a:lnTo>
                      <a:pt x="245" y="41"/>
                    </a:lnTo>
                    <a:lnTo>
                      <a:pt x="245" y="45"/>
                    </a:lnTo>
                    <a:lnTo>
                      <a:pt x="245" y="52"/>
                    </a:lnTo>
                    <a:lnTo>
                      <a:pt x="245" y="52"/>
                    </a:lnTo>
                    <a:lnTo>
                      <a:pt x="241" y="48"/>
                    </a:lnTo>
                    <a:lnTo>
                      <a:pt x="237" y="45"/>
                    </a:lnTo>
                    <a:lnTo>
                      <a:pt x="237" y="45"/>
                    </a:lnTo>
                    <a:lnTo>
                      <a:pt x="234" y="45"/>
                    </a:lnTo>
                    <a:lnTo>
                      <a:pt x="230" y="45"/>
                    </a:lnTo>
                    <a:lnTo>
                      <a:pt x="230" y="48"/>
                    </a:lnTo>
                    <a:lnTo>
                      <a:pt x="226" y="52"/>
                    </a:lnTo>
                    <a:lnTo>
                      <a:pt x="226" y="56"/>
                    </a:lnTo>
                    <a:lnTo>
                      <a:pt x="219" y="59"/>
                    </a:lnTo>
                    <a:lnTo>
                      <a:pt x="219" y="63"/>
                    </a:lnTo>
                    <a:lnTo>
                      <a:pt x="215" y="67"/>
                    </a:lnTo>
                    <a:lnTo>
                      <a:pt x="211" y="71"/>
                    </a:lnTo>
                    <a:lnTo>
                      <a:pt x="197" y="74"/>
                    </a:lnTo>
                    <a:lnTo>
                      <a:pt x="197" y="74"/>
                    </a:lnTo>
                    <a:lnTo>
                      <a:pt x="197" y="78"/>
                    </a:lnTo>
                    <a:lnTo>
                      <a:pt x="200" y="78"/>
                    </a:lnTo>
                    <a:lnTo>
                      <a:pt x="197" y="78"/>
                    </a:lnTo>
                    <a:lnTo>
                      <a:pt x="193" y="82"/>
                    </a:lnTo>
                    <a:lnTo>
                      <a:pt x="189" y="82"/>
                    </a:lnTo>
                    <a:lnTo>
                      <a:pt x="189" y="82"/>
                    </a:lnTo>
                    <a:lnTo>
                      <a:pt x="189" y="85"/>
                    </a:lnTo>
                    <a:lnTo>
                      <a:pt x="189" y="89"/>
                    </a:lnTo>
                    <a:lnTo>
                      <a:pt x="186" y="93"/>
                    </a:lnTo>
                    <a:lnTo>
                      <a:pt x="186" y="93"/>
                    </a:lnTo>
                    <a:lnTo>
                      <a:pt x="178" y="93"/>
                    </a:lnTo>
                    <a:lnTo>
                      <a:pt x="171" y="93"/>
                    </a:lnTo>
                    <a:lnTo>
                      <a:pt x="167" y="93"/>
                    </a:lnTo>
                    <a:lnTo>
                      <a:pt x="167" y="89"/>
                    </a:lnTo>
                    <a:lnTo>
                      <a:pt x="163" y="85"/>
                    </a:lnTo>
                    <a:lnTo>
                      <a:pt x="160" y="85"/>
                    </a:lnTo>
                    <a:lnTo>
                      <a:pt x="160" y="85"/>
                    </a:lnTo>
                    <a:close/>
                    <a:moveTo>
                      <a:pt x="278" y="0"/>
                    </a:moveTo>
                    <a:lnTo>
                      <a:pt x="274" y="4"/>
                    </a:lnTo>
                    <a:lnTo>
                      <a:pt x="274" y="4"/>
                    </a:lnTo>
                    <a:lnTo>
                      <a:pt x="278" y="4"/>
                    </a:lnTo>
                    <a:lnTo>
                      <a:pt x="278" y="0"/>
                    </a:lnTo>
                    <a:lnTo>
                      <a:pt x="278" y="0"/>
                    </a:lnTo>
                    <a:close/>
                    <a:moveTo>
                      <a:pt x="282" y="0"/>
                    </a:moveTo>
                    <a:lnTo>
                      <a:pt x="278" y="4"/>
                    </a:lnTo>
                    <a:lnTo>
                      <a:pt x="282" y="4"/>
                    </a:lnTo>
                    <a:lnTo>
                      <a:pt x="286" y="4"/>
                    </a:lnTo>
                    <a:lnTo>
                      <a:pt x="286" y="4"/>
                    </a:lnTo>
                    <a:lnTo>
                      <a:pt x="282" y="0"/>
                    </a:lnTo>
                    <a:lnTo>
                      <a:pt x="282" y="0"/>
                    </a:lnTo>
                    <a:close/>
                    <a:moveTo>
                      <a:pt x="193" y="82"/>
                    </a:moveTo>
                    <a:lnTo>
                      <a:pt x="189" y="82"/>
                    </a:lnTo>
                    <a:lnTo>
                      <a:pt x="189" y="78"/>
                    </a:lnTo>
                    <a:lnTo>
                      <a:pt x="193" y="82"/>
                    </a:lnTo>
                    <a:lnTo>
                      <a:pt x="193" y="82"/>
                    </a:lnTo>
                    <a:close/>
                    <a:moveTo>
                      <a:pt x="193" y="78"/>
                    </a:moveTo>
                    <a:lnTo>
                      <a:pt x="193" y="78"/>
                    </a:lnTo>
                    <a:lnTo>
                      <a:pt x="193" y="78"/>
                    </a:lnTo>
                    <a:lnTo>
                      <a:pt x="193" y="78"/>
                    </a:lnTo>
                    <a:lnTo>
                      <a:pt x="193" y="78"/>
                    </a:lnTo>
                    <a:lnTo>
                      <a:pt x="193" y="78"/>
                    </a:lnTo>
                    <a:close/>
                    <a:moveTo>
                      <a:pt x="197" y="74"/>
                    </a:moveTo>
                    <a:lnTo>
                      <a:pt x="197" y="78"/>
                    </a:lnTo>
                    <a:lnTo>
                      <a:pt x="193" y="78"/>
                    </a:lnTo>
                    <a:lnTo>
                      <a:pt x="193" y="78"/>
                    </a:lnTo>
                    <a:lnTo>
                      <a:pt x="193" y="74"/>
                    </a:lnTo>
                    <a:lnTo>
                      <a:pt x="193" y="74"/>
                    </a:lnTo>
                    <a:lnTo>
                      <a:pt x="193" y="74"/>
                    </a:lnTo>
                    <a:lnTo>
                      <a:pt x="197" y="74"/>
                    </a:lnTo>
                    <a:lnTo>
                      <a:pt x="197" y="74"/>
                    </a:lnTo>
                    <a:close/>
                    <a:moveTo>
                      <a:pt x="0" y="15"/>
                    </a:moveTo>
                    <a:lnTo>
                      <a:pt x="4" y="11"/>
                    </a:lnTo>
                    <a:lnTo>
                      <a:pt x="4" y="11"/>
                    </a:lnTo>
                    <a:lnTo>
                      <a:pt x="8" y="11"/>
                    </a:lnTo>
                    <a:lnTo>
                      <a:pt x="12" y="15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9" y="19"/>
                    </a:lnTo>
                    <a:lnTo>
                      <a:pt x="19" y="22"/>
                    </a:lnTo>
                    <a:lnTo>
                      <a:pt x="15" y="22"/>
                    </a:lnTo>
                    <a:lnTo>
                      <a:pt x="15" y="26"/>
                    </a:lnTo>
                    <a:lnTo>
                      <a:pt x="23" y="26"/>
                    </a:lnTo>
                    <a:lnTo>
                      <a:pt x="26" y="26"/>
                    </a:lnTo>
                    <a:lnTo>
                      <a:pt x="26" y="22"/>
                    </a:lnTo>
                    <a:lnTo>
                      <a:pt x="30" y="26"/>
                    </a:lnTo>
                    <a:lnTo>
                      <a:pt x="34" y="22"/>
                    </a:lnTo>
                    <a:lnTo>
                      <a:pt x="34" y="22"/>
                    </a:lnTo>
                    <a:lnTo>
                      <a:pt x="34" y="22"/>
                    </a:lnTo>
                    <a:lnTo>
                      <a:pt x="34" y="22"/>
                    </a:lnTo>
                    <a:lnTo>
                      <a:pt x="34" y="22"/>
                    </a:lnTo>
                    <a:lnTo>
                      <a:pt x="37" y="19"/>
                    </a:lnTo>
                    <a:lnTo>
                      <a:pt x="37" y="19"/>
                    </a:lnTo>
                    <a:lnTo>
                      <a:pt x="41" y="22"/>
                    </a:lnTo>
                    <a:lnTo>
                      <a:pt x="52" y="33"/>
                    </a:lnTo>
                    <a:lnTo>
                      <a:pt x="56" y="41"/>
                    </a:lnTo>
                    <a:lnTo>
                      <a:pt x="56" y="45"/>
                    </a:lnTo>
                    <a:lnTo>
                      <a:pt x="56" y="48"/>
                    </a:lnTo>
                    <a:lnTo>
                      <a:pt x="56" y="56"/>
                    </a:lnTo>
                    <a:lnTo>
                      <a:pt x="56" y="56"/>
                    </a:lnTo>
                    <a:lnTo>
                      <a:pt x="56" y="59"/>
                    </a:lnTo>
                    <a:lnTo>
                      <a:pt x="56" y="59"/>
                    </a:lnTo>
                    <a:lnTo>
                      <a:pt x="56" y="67"/>
                    </a:lnTo>
                    <a:lnTo>
                      <a:pt x="60" y="71"/>
                    </a:lnTo>
                    <a:lnTo>
                      <a:pt x="63" y="74"/>
                    </a:lnTo>
                    <a:lnTo>
                      <a:pt x="67" y="74"/>
                    </a:lnTo>
                    <a:lnTo>
                      <a:pt x="67" y="74"/>
                    </a:lnTo>
                    <a:lnTo>
                      <a:pt x="67" y="78"/>
                    </a:lnTo>
                    <a:lnTo>
                      <a:pt x="67" y="82"/>
                    </a:lnTo>
                    <a:lnTo>
                      <a:pt x="67" y="82"/>
                    </a:lnTo>
                    <a:lnTo>
                      <a:pt x="67" y="82"/>
                    </a:lnTo>
                    <a:lnTo>
                      <a:pt x="67" y="85"/>
                    </a:lnTo>
                    <a:lnTo>
                      <a:pt x="71" y="85"/>
                    </a:lnTo>
                    <a:lnTo>
                      <a:pt x="74" y="89"/>
                    </a:lnTo>
                    <a:lnTo>
                      <a:pt x="74" y="93"/>
                    </a:lnTo>
                    <a:lnTo>
                      <a:pt x="71" y="93"/>
                    </a:lnTo>
                    <a:lnTo>
                      <a:pt x="71" y="93"/>
                    </a:lnTo>
                    <a:lnTo>
                      <a:pt x="71" y="93"/>
                    </a:lnTo>
                    <a:lnTo>
                      <a:pt x="67" y="89"/>
                    </a:lnTo>
                    <a:lnTo>
                      <a:pt x="71" y="93"/>
                    </a:lnTo>
                    <a:lnTo>
                      <a:pt x="67" y="93"/>
                    </a:lnTo>
                    <a:lnTo>
                      <a:pt x="67" y="93"/>
                    </a:lnTo>
                    <a:lnTo>
                      <a:pt x="71" y="93"/>
                    </a:lnTo>
                    <a:lnTo>
                      <a:pt x="71" y="93"/>
                    </a:lnTo>
                    <a:lnTo>
                      <a:pt x="67" y="97"/>
                    </a:lnTo>
                    <a:lnTo>
                      <a:pt x="63" y="93"/>
                    </a:lnTo>
                    <a:lnTo>
                      <a:pt x="63" y="97"/>
                    </a:lnTo>
                    <a:lnTo>
                      <a:pt x="60" y="93"/>
                    </a:lnTo>
                    <a:lnTo>
                      <a:pt x="60" y="93"/>
                    </a:lnTo>
                    <a:lnTo>
                      <a:pt x="52" y="89"/>
                    </a:lnTo>
                    <a:lnTo>
                      <a:pt x="49" y="89"/>
                    </a:lnTo>
                    <a:lnTo>
                      <a:pt x="45" y="85"/>
                    </a:lnTo>
                    <a:lnTo>
                      <a:pt x="45" y="85"/>
                    </a:lnTo>
                    <a:lnTo>
                      <a:pt x="41" y="85"/>
                    </a:lnTo>
                    <a:lnTo>
                      <a:pt x="37" y="85"/>
                    </a:lnTo>
                    <a:lnTo>
                      <a:pt x="34" y="82"/>
                    </a:lnTo>
                    <a:lnTo>
                      <a:pt x="34" y="78"/>
                    </a:lnTo>
                    <a:lnTo>
                      <a:pt x="30" y="74"/>
                    </a:lnTo>
                    <a:lnTo>
                      <a:pt x="26" y="74"/>
                    </a:lnTo>
                    <a:lnTo>
                      <a:pt x="23" y="71"/>
                    </a:lnTo>
                    <a:lnTo>
                      <a:pt x="23" y="71"/>
                    </a:lnTo>
                    <a:lnTo>
                      <a:pt x="26" y="67"/>
                    </a:lnTo>
                    <a:lnTo>
                      <a:pt x="23" y="63"/>
                    </a:lnTo>
                    <a:lnTo>
                      <a:pt x="19" y="63"/>
                    </a:lnTo>
                    <a:lnTo>
                      <a:pt x="19" y="59"/>
                    </a:lnTo>
                    <a:lnTo>
                      <a:pt x="12" y="56"/>
                    </a:lnTo>
                    <a:lnTo>
                      <a:pt x="12" y="52"/>
                    </a:lnTo>
                    <a:lnTo>
                      <a:pt x="12" y="52"/>
                    </a:lnTo>
                    <a:lnTo>
                      <a:pt x="8" y="48"/>
                    </a:lnTo>
                    <a:lnTo>
                      <a:pt x="8" y="48"/>
                    </a:lnTo>
                    <a:lnTo>
                      <a:pt x="12" y="45"/>
                    </a:lnTo>
                    <a:lnTo>
                      <a:pt x="12" y="41"/>
                    </a:lnTo>
                    <a:lnTo>
                      <a:pt x="8" y="37"/>
                    </a:lnTo>
                    <a:lnTo>
                      <a:pt x="8" y="33"/>
                    </a:lnTo>
                    <a:lnTo>
                      <a:pt x="4" y="22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5" name="Freeform 23">
                <a:extLst>
                  <a:ext uri="{FF2B5EF4-FFF2-40B4-BE49-F238E27FC236}">
                    <a16:creationId xmlns:a16="http://schemas.microsoft.com/office/drawing/2014/main" id="{5907A541-CE61-44CC-8740-830786761A1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18320" y="3080759"/>
                <a:ext cx="23159" cy="19300"/>
              </a:xfrm>
              <a:custGeom>
                <a:avLst/>
                <a:gdLst>
                  <a:gd name="T0" fmla="*/ 0 w 18"/>
                  <a:gd name="T1" fmla="*/ 8 h 15"/>
                  <a:gd name="T2" fmla="*/ 3 w 18"/>
                  <a:gd name="T3" fmla="*/ 8 h 15"/>
                  <a:gd name="T4" fmla="*/ 3 w 18"/>
                  <a:gd name="T5" fmla="*/ 8 h 15"/>
                  <a:gd name="T6" fmla="*/ 7 w 18"/>
                  <a:gd name="T7" fmla="*/ 11 h 15"/>
                  <a:gd name="T8" fmla="*/ 11 w 18"/>
                  <a:gd name="T9" fmla="*/ 15 h 15"/>
                  <a:gd name="T10" fmla="*/ 11 w 18"/>
                  <a:gd name="T11" fmla="*/ 15 h 15"/>
                  <a:gd name="T12" fmla="*/ 11 w 18"/>
                  <a:gd name="T13" fmla="*/ 8 h 15"/>
                  <a:gd name="T14" fmla="*/ 11 w 18"/>
                  <a:gd name="T15" fmla="*/ 4 h 15"/>
                  <a:gd name="T16" fmla="*/ 14 w 18"/>
                  <a:gd name="T17" fmla="*/ 4 h 15"/>
                  <a:gd name="T18" fmla="*/ 14 w 18"/>
                  <a:gd name="T19" fmla="*/ 4 h 15"/>
                  <a:gd name="T20" fmla="*/ 14 w 18"/>
                  <a:gd name="T21" fmla="*/ 0 h 15"/>
                  <a:gd name="T22" fmla="*/ 11 w 18"/>
                  <a:gd name="T23" fmla="*/ 0 h 15"/>
                  <a:gd name="T24" fmla="*/ 7 w 18"/>
                  <a:gd name="T25" fmla="*/ 4 h 15"/>
                  <a:gd name="T26" fmla="*/ 0 w 18"/>
                  <a:gd name="T27" fmla="*/ 8 h 15"/>
                  <a:gd name="T28" fmla="*/ 0 w 18"/>
                  <a:gd name="T29" fmla="*/ 8 h 15"/>
                  <a:gd name="T30" fmla="*/ 0 w 18"/>
                  <a:gd name="T31" fmla="*/ 8 h 15"/>
                  <a:gd name="T32" fmla="*/ 14 w 18"/>
                  <a:gd name="T33" fmla="*/ 4 h 15"/>
                  <a:gd name="T34" fmla="*/ 14 w 18"/>
                  <a:gd name="T35" fmla="*/ 8 h 15"/>
                  <a:gd name="T36" fmla="*/ 14 w 18"/>
                  <a:gd name="T37" fmla="*/ 11 h 15"/>
                  <a:gd name="T38" fmla="*/ 18 w 18"/>
                  <a:gd name="T39" fmla="*/ 11 h 15"/>
                  <a:gd name="T40" fmla="*/ 18 w 18"/>
                  <a:gd name="T41" fmla="*/ 11 h 15"/>
                  <a:gd name="T42" fmla="*/ 18 w 18"/>
                  <a:gd name="T43" fmla="*/ 4 h 15"/>
                  <a:gd name="T44" fmla="*/ 14 w 18"/>
                  <a:gd name="T45" fmla="*/ 4 h 15"/>
                  <a:gd name="T46" fmla="*/ 14 w 18"/>
                  <a:gd name="T47" fmla="*/ 4 h 15"/>
                  <a:gd name="T48" fmla="*/ 14 w 18"/>
                  <a:gd name="T49" fmla="*/ 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8" h="15">
                    <a:moveTo>
                      <a:pt x="0" y="8"/>
                    </a:moveTo>
                    <a:lnTo>
                      <a:pt x="3" y="8"/>
                    </a:lnTo>
                    <a:lnTo>
                      <a:pt x="3" y="8"/>
                    </a:lnTo>
                    <a:lnTo>
                      <a:pt x="7" y="11"/>
                    </a:lnTo>
                    <a:lnTo>
                      <a:pt x="11" y="15"/>
                    </a:lnTo>
                    <a:lnTo>
                      <a:pt x="11" y="15"/>
                    </a:lnTo>
                    <a:lnTo>
                      <a:pt x="11" y="8"/>
                    </a:lnTo>
                    <a:lnTo>
                      <a:pt x="11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7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  <a:moveTo>
                      <a:pt x="14" y="4"/>
                    </a:moveTo>
                    <a:lnTo>
                      <a:pt x="14" y="8"/>
                    </a:lnTo>
                    <a:lnTo>
                      <a:pt x="14" y="11"/>
                    </a:lnTo>
                    <a:lnTo>
                      <a:pt x="18" y="11"/>
                    </a:lnTo>
                    <a:lnTo>
                      <a:pt x="18" y="11"/>
                    </a:lnTo>
                    <a:lnTo>
                      <a:pt x="18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6" name="Freeform 24">
                <a:extLst>
                  <a:ext uri="{FF2B5EF4-FFF2-40B4-BE49-F238E27FC236}">
                    <a16:creationId xmlns:a16="http://schemas.microsoft.com/office/drawing/2014/main" id="{AA6CB875-978E-46B3-ACF1-5871593B5D9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36547" y="2703775"/>
                <a:ext cx="176269" cy="306218"/>
              </a:xfrm>
              <a:custGeom>
                <a:avLst/>
                <a:gdLst>
                  <a:gd name="T0" fmla="*/ 4 w 137"/>
                  <a:gd name="T1" fmla="*/ 11 h 238"/>
                  <a:gd name="T2" fmla="*/ 15 w 137"/>
                  <a:gd name="T3" fmla="*/ 15 h 238"/>
                  <a:gd name="T4" fmla="*/ 22 w 137"/>
                  <a:gd name="T5" fmla="*/ 11 h 238"/>
                  <a:gd name="T6" fmla="*/ 37 w 137"/>
                  <a:gd name="T7" fmla="*/ 11 h 238"/>
                  <a:gd name="T8" fmla="*/ 52 w 137"/>
                  <a:gd name="T9" fmla="*/ 0 h 238"/>
                  <a:gd name="T10" fmla="*/ 67 w 137"/>
                  <a:gd name="T11" fmla="*/ 8 h 238"/>
                  <a:gd name="T12" fmla="*/ 74 w 137"/>
                  <a:gd name="T13" fmla="*/ 11 h 238"/>
                  <a:gd name="T14" fmla="*/ 82 w 137"/>
                  <a:gd name="T15" fmla="*/ 26 h 238"/>
                  <a:gd name="T16" fmla="*/ 96 w 137"/>
                  <a:gd name="T17" fmla="*/ 26 h 238"/>
                  <a:gd name="T18" fmla="*/ 96 w 137"/>
                  <a:gd name="T19" fmla="*/ 34 h 238"/>
                  <a:gd name="T20" fmla="*/ 85 w 137"/>
                  <a:gd name="T21" fmla="*/ 37 h 238"/>
                  <a:gd name="T22" fmla="*/ 78 w 137"/>
                  <a:gd name="T23" fmla="*/ 41 h 238"/>
                  <a:gd name="T24" fmla="*/ 74 w 137"/>
                  <a:gd name="T25" fmla="*/ 41 h 238"/>
                  <a:gd name="T26" fmla="*/ 74 w 137"/>
                  <a:gd name="T27" fmla="*/ 48 h 238"/>
                  <a:gd name="T28" fmla="*/ 67 w 137"/>
                  <a:gd name="T29" fmla="*/ 56 h 238"/>
                  <a:gd name="T30" fmla="*/ 63 w 137"/>
                  <a:gd name="T31" fmla="*/ 59 h 238"/>
                  <a:gd name="T32" fmla="*/ 63 w 137"/>
                  <a:gd name="T33" fmla="*/ 74 h 238"/>
                  <a:gd name="T34" fmla="*/ 71 w 137"/>
                  <a:gd name="T35" fmla="*/ 82 h 238"/>
                  <a:gd name="T36" fmla="*/ 78 w 137"/>
                  <a:gd name="T37" fmla="*/ 93 h 238"/>
                  <a:gd name="T38" fmla="*/ 89 w 137"/>
                  <a:gd name="T39" fmla="*/ 104 h 238"/>
                  <a:gd name="T40" fmla="*/ 119 w 137"/>
                  <a:gd name="T41" fmla="*/ 126 h 238"/>
                  <a:gd name="T42" fmla="*/ 122 w 137"/>
                  <a:gd name="T43" fmla="*/ 134 h 238"/>
                  <a:gd name="T44" fmla="*/ 126 w 137"/>
                  <a:gd name="T45" fmla="*/ 149 h 238"/>
                  <a:gd name="T46" fmla="*/ 130 w 137"/>
                  <a:gd name="T47" fmla="*/ 160 h 238"/>
                  <a:gd name="T48" fmla="*/ 134 w 137"/>
                  <a:gd name="T49" fmla="*/ 167 h 238"/>
                  <a:gd name="T50" fmla="*/ 134 w 137"/>
                  <a:gd name="T51" fmla="*/ 171 h 238"/>
                  <a:gd name="T52" fmla="*/ 130 w 137"/>
                  <a:gd name="T53" fmla="*/ 178 h 238"/>
                  <a:gd name="T54" fmla="*/ 130 w 137"/>
                  <a:gd name="T55" fmla="*/ 189 h 238"/>
                  <a:gd name="T56" fmla="*/ 122 w 137"/>
                  <a:gd name="T57" fmla="*/ 200 h 238"/>
                  <a:gd name="T58" fmla="*/ 111 w 137"/>
                  <a:gd name="T59" fmla="*/ 208 h 238"/>
                  <a:gd name="T60" fmla="*/ 93 w 137"/>
                  <a:gd name="T61" fmla="*/ 212 h 238"/>
                  <a:gd name="T62" fmla="*/ 89 w 137"/>
                  <a:gd name="T63" fmla="*/ 208 h 238"/>
                  <a:gd name="T64" fmla="*/ 93 w 137"/>
                  <a:gd name="T65" fmla="*/ 212 h 238"/>
                  <a:gd name="T66" fmla="*/ 89 w 137"/>
                  <a:gd name="T67" fmla="*/ 219 h 238"/>
                  <a:gd name="T68" fmla="*/ 82 w 137"/>
                  <a:gd name="T69" fmla="*/ 219 h 238"/>
                  <a:gd name="T70" fmla="*/ 82 w 137"/>
                  <a:gd name="T71" fmla="*/ 226 h 238"/>
                  <a:gd name="T72" fmla="*/ 74 w 137"/>
                  <a:gd name="T73" fmla="*/ 230 h 238"/>
                  <a:gd name="T74" fmla="*/ 63 w 137"/>
                  <a:gd name="T75" fmla="*/ 238 h 238"/>
                  <a:gd name="T76" fmla="*/ 63 w 137"/>
                  <a:gd name="T77" fmla="*/ 234 h 238"/>
                  <a:gd name="T78" fmla="*/ 63 w 137"/>
                  <a:gd name="T79" fmla="*/ 226 h 238"/>
                  <a:gd name="T80" fmla="*/ 67 w 137"/>
                  <a:gd name="T81" fmla="*/ 215 h 238"/>
                  <a:gd name="T82" fmla="*/ 56 w 137"/>
                  <a:gd name="T83" fmla="*/ 212 h 238"/>
                  <a:gd name="T84" fmla="*/ 63 w 137"/>
                  <a:gd name="T85" fmla="*/ 204 h 238"/>
                  <a:gd name="T86" fmla="*/ 82 w 137"/>
                  <a:gd name="T87" fmla="*/ 200 h 238"/>
                  <a:gd name="T88" fmla="*/ 82 w 137"/>
                  <a:gd name="T89" fmla="*/ 197 h 238"/>
                  <a:gd name="T90" fmla="*/ 89 w 137"/>
                  <a:gd name="T91" fmla="*/ 186 h 238"/>
                  <a:gd name="T92" fmla="*/ 104 w 137"/>
                  <a:gd name="T93" fmla="*/ 174 h 238"/>
                  <a:gd name="T94" fmla="*/ 100 w 137"/>
                  <a:gd name="T95" fmla="*/ 152 h 238"/>
                  <a:gd name="T96" fmla="*/ 100 w 137"/>
                  <a:gd name="T97" fmla="*/ 141 h 238"/>
                  <a:gd name="T98" fmla="*/ 100 w 137"/>
                  <a:gd name="T99" fmla="*/ 126 h 238"/>
                  <a:gd name="T100" fmla="*/ 96 w 137"/>
                  <a:gd name="T101" fmla="*/ 119 h 238"/>
                  <a:gd name="T102" fmla="*/ 89 w 137"/>
                  <a:gd name="T103" fmla="*/ 111 h 238"/>
                  <a:gd name="T104" fmla="*/ 82 w 137"/>
                  <a:gd name="T105" fmla="*/ 104 h 238"/>
                  <a:gd name="T106" fmla="*/ 67 w 137"/>
                  <a:gd name="T107" fmla="*/ 93 h 238"/>
                  <a:gd name="T108" fmla="*/ 48 w 137"/>
                  <a:gd name="T109" fmla="*/ 78 h 238"/>
                  <a:gd name="T110" fmla="*/ 41 w 137"/>
                  <a:gd name="T111" fmla="*/ 71 h 238"/>
                  <a:gd name="T112" fmla="*/ 45 w 137"/>
                  <a:gd name="T113" fmla="*/ 59 h 238"/>
                  <a:gd name="T114" fmla="*/ 48 w 137"/>
                  <a:gd name="T115" fmla="*/ 48 h 238"/>
                  <a:gd name="T116" fmla="*/ 37 w 137"/>
                  <a:gd name="T117" fmla="*/ 41 h 238"/>
                  <a:gd name="T118" fmla="*/ 11 w 137"/>
                  <a:gd name="T119" fmla="*/ 34 h 238"/>
                  <a:gd name="T120" fmla="*/ 0 w 137"/>
                  <a:gd name="T121" fmla="*/ 19 h 238"/>
                  <a:gd name="T122" fmla="*/ 48 w 137"/>
                  <a:gd name="T123" fmla="*/ 215 h 238"/>
                  <a:gd name="T124" fmla="*/ 48 w 137"/>
                  <a:gd name="T125" fmla="*/ 208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7" h="238">
                    <a:moveTo>
                      <a:pt x="0" y="15"/>
                    </a:moveTo>
                    <a:lnTo>
                      <a:pt x="0" y="15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4" y="11"/>
                    </a:lnTo>
                    <a:lnTo>
                      <a:pt x="8" y="11"/>
                    </a:lnTo>
                    <a:lnTo>
                      <a:pt x="11" y="11"/>
                    </a:lnTo>
                    <a:lnTo>
                      <a:pt x="11" y="15"/>
                    </a:lnTo>
                    <a:lnTo>
                      <a:pt x="11" y="15"/>
                    </a:lnTo>
                    <a:lnTo>
                      <a:pt x="15" y="15"/>
                    </a:lnTo>
                    <a:lnTo>
                      <a:pt x="15" y="11"/>
                    </a:lnTo>
                    <a:lnTo>
                      <a:pt x="19" y="11"/>
                    </a:lnTo>
                    <a:lnTo>
                      <a:pt x="22" y="11"/>
                    </a:lnTo>
                    <a:lnTo>
                      <a:pt x="22" y="11"/>
                    </a:lnTo>
                    <a:lnTo>
                      <a:pt x="22" y="11"/>
                    </a:lnTo>
                    <a:lnTo>
                      <a:pt x="26" y="15"/>
                    </a:lnTo>
                    <a:lnTo>
                      <a:pt x="30" y="11"/>
                    </a:lnTo>
                    <a:lnTo>
                      <a:pt x="30" y="8"/>
                    </a:lnTo>
                    <a:lnTo>
                      <a:pt x="34" y="8"/>
                    </a:lnTo>
                    <a:lnTo>
                      <a:pt x="37" y="11"/>
                    </a:lnTo>
                    <a:lnTo>
                      <a:pt x="41" y="8"/>
                    </a:lnTo>
                    <a:lnTo>
                      <a:pt x="41" y="4"/>
                    </a:lnTo>
                    <a:lnTo>
                      <a:pt x="45" y="0"/>
                    </a:lnTo>
                    <a:lnTo>
                      <a:pt x="48" y="0"/>
                    </a:lnTo>
                    <a:lnTo>
                      <a:pt x="52" y="0"/>
                    </a:lnTo>
                    <a:lnTo>
                      <a:pt x="56" y="4"/>
                    </a:lnTo>
                    <a:lnTo>
                      <a:pt x="56" y="4"/>
                    </a:lnTo>
                    <a:lnTo>
                      <a:pt x="59" y="4"/>
                    </a:lnTo>
                    <a:lnTo>
                      <a:pt x="59" y="8"/>
                    </a:lnTo>
                    <a:lnTo>
                      <a:pt x="67" y="8"/>
                    </a:lnTo>
                    <a:lnTo>
                      <a:pt x="71" y="8"/>
                    </a:lnTo>
                    <a:lnTo>
                      <a:pt x="74" y="8"/>
                    </a:lnTo>
                    <a:lnTo>
                      <a:pt x="78" y="8"/>
                    </a:lnTo>
                    <a:lnTo>
                      <a:pt x="74" y="11"/>
                    </a:lnTo>
                    <a:lnTo>
                      <a:pt x="74" y="11"/>
                    </a:lnTo>
                    <a:lnTo>
                      <a:pt x="71" y="19"/>
                    </a:lnTo>
                    <a:lnTo>
                      <a:pt x="74" y="19"/>
                    </a:lnTo>
                    <a:lnTo>
                      <a:pt x="74" y="22"/>
                    </a:lnTo>
                    <a:lnTo>
                      <a:pt x="82" y="22"/>
                    </a:lnTo>
                    <a:lnTo>
                      <a:pt x="82" y="26"/>
                    </a:lnTo>
                    <a:lnTo>
                      <a:pt x="85" y="26"/>
                    </a:lnTo>
                    <a:lnTo>
                      <a:pt x="89" y="30"/>
                    </a:lnTo>
                    <a:lnTo>
                      <a:pt x="93" y="26"/>
                    </a:lnTo>
                    <a:lnTo>
                      <a:pt x="93" y="30"/>
                    </a:lnTo>
                    <a:lnTo>
                      <a:pt x="96" y="26"/>
                    </a:lnTo>
                    <a:lnTo>
                      <a:pt x="96" y="30"/>
                    </a:lnTo>
                    <a:lnTo>
                      <a:pt x="96" y="30"/>
                    </a:lnTo>
                    <a:lnTo>
                      <a:pt x="100" y="30"/>
                    </a:lnTo>
                    <a:lnTo>
                      <a:pt x="96" y="34"/>
                    </a:lnTo>
                    <a:lnTo>
                      <a:pt x="96" y="34"/>
                    </a:lnTo>
                    <a:lnTo>
                      <a:pt x="93" y="34"/>
                    </a:lnTo>
                    <a:lnTo>
                      <a:pt x="93" y="34"/>
                    </a:lnTo>
                    <a:lnTo>
                      <a:pt x="89" y="34"/>
                    </a:lnTo>
                    <a:lnTo>
                      <a:pt x="85" y="34"/>
                    </a:lnTo>
                    <a:lnTo>
                      <a:pt x="85" y="37"/>
                    </a:lnTo>
                    <a:lnTo>
                      <a:pt x="85" y="37"/>
                    </a:lnTo>
                    <a:lnTo>
                      <a:pt x="85" y="41"/>
                    </a:lnTo>
                    <a:lnTo>
                      <a:pt x="82" y="41"/>
                    </a:lnTo>
                    <a:lnTo>
                      <a:pt x="82" y="41"/>
                    </a:lnTo>
                    <a:lnTo>
                      <a:pt x="78" y="41"/>
                    </a:lnTo>
                    <a:lnTo>
                      <a:pt x="78" y="41"/>
                    </a:lnTo>
                    <a:lnTo>
                      <a:pt x="78" y="41"/>
                    </a:lnTo>
                    <a:lnTo>
                      <a:pt x="74" y="41"/>
                    </a:lnTo>
                    <a:lnTo>
                      <a:pt x="74" y="41"/>
                    </a:lnTo>
                    <a:lnTo>
                      <a:pt x="74" y="41"/>
                    </a:lnTo>
                    <a:lnTo>
                      <a:pt x="74" y="45"/>
                    </a:lnTo>
                    <a:lnTo>
                      <a:pt x="74" y="45"/>
                    </a:lnTo>
                    <a:lnTo>
                      <a:pt x="74" y="48"/>
                    </a:lnTo>
                    <a:lnTo>
                      <a:pt x="74" y="48"/>
                    </a:lnTo>
                    <a:lnTo>
                      <a:pt x="74" y="48"/>
                    </a:lnTo>
                    <a:lnTo>
                      <a:pt x="74" y="52"/>
                    </a:lnTo>
                    <a:lnTo>
                      <a:pt x="74" y="52"/>
                    </a:lnTo>
                    <a:lnTo>
                      <a:pt x="71" y="52"/>
                    </a:lnTo>
                    <a:lnTo>
                      <a:pt x="71" y="56"/>
                    </a:lnTo>
                    <a:lnTo>
                      <a:pt x="67" y="56"/>
                    </a:lnTo>
                    <a:lnTo>
                      <a:pt x="67" y="56"/>
                    </a:lnTo>
                    <a:lnTo>
                      <a:pt x="67" y="56"/>
                    </a:lnTo>
                    <a:lnTo>
                      <a:pt x="67" y="59"/>
                    </a:lnTo>
                    <a:lnTo>
                      <a:pt x="63" y="59"/>
                    </a:lnTo>
                    <a:lnTo>
                      <a:pt x="63" y="59"/>
                    </a:lnTo>
                    <a:lnTo>
                      <a:pt x="63" y="63"/>
                    </a:lnTo>
                    <a:lnTo>
                      <a:pt x="63" y="63"/>
                    </a:lnTo>
                    <a:lnTo>
                      <a:pt x="67" y="67"/>
                    </a:lnTo>
                    <a:lnTo>
                      <a:pt x="63" y="71"/>
                    </a:lnTo>
                    <a:lnTo>
                      <a:pt x="63" y="74"/>
                    </a:lnTo>
                    <a:lnTo>
                      <a:pt x="67" y="74"/>
                    </a:lnTo>
                    <a:lnTo>
                      <a:pt x="63" y="78"/>
                    </a:lnTo>
                    <a:lnTo>
                      <a:pt x="63" y="78"/>
                    </a:lnTo>
                    <a:lnTo>
                      <a:pt x="63" y="78"/>
                    </a:lnTo>
                    <a:lnTo>
                      <a:pt x="71" y="82"/>
                    </a:lnTo>
                    <a:lnTo>
                      <a:pt x="74" y="85"/>
                    </a:lnTo>
                    <a:lnTo>
                      <a:pt x="74" y="85"/>
                    </a:lnTo>
                    <a:lnTo>
                      <a:pt x="78" y="89"/>
                    </a:lnTo>
                    <a:lnTo>
                      <a:pt x="78" y="89"/>
                    </a:lnTo>
                    <a:lnTo>
                      <a:pt x="78" y="93"/>
                    </a:lnTo>
                    <a:lnTo>
                      <a:pt x="78" y="93"/>
                    </a:lnTo>
                    <a:lnTo>
                      <a:pt x="78" y="97"/>
                    </a:lnTo>
                    <a:lnTo>
                      <a:pt x="85" y="100"/>
                    </a:lnTo>
                    <a:lnTo>
                      <a:pt x="89" y="104"/>
                    </a:lnTo>
                    <a:lnTo>
                      <a:pt x="89" y="104"/>
                    </a:lnTo>
                    <a:lnTo>
                      <a:pt x="96" y="108"/>
                    </a:lnTo>
                    <a:lnTo>
                      <a:pt x="108" y="115"/>
                    </a:lnTo>
                    <a:lnTo>
                      <a:pt x="108" y="115"/>
                    </a:lnTo>
                    <a:lnTo>
                      <a:pt x="115" y="123"/>
                    </a:lnTo>
                    <a:lnTo>
                      <a:pt x="119" y="126"/>
                    </a:lnTo>
                    <a:lnTo>
                      <a:pt x="119" y="126"/>
                    </a:lnTo>
                    <a:lnTo>
                      <a:pt x="119" y="126"/>
                    </a:lnTo>
                    <a:lnTo>
                      <a:pt x="119" y="130"/>
                    </a:lnTo>
                    <a:lnTo>
                      <a:pt x="122" y="134"/>
                    </a:lnTo>
                    <a:lnTo>
                      <a:pt x="122" y="134"/>
                    </a:lnTo>
                    <a:lnTo>
                      <a:pt x="122" y="137"/>
                    </a:lnTo>
                    <a:lnTo>
                      <a:pt x="122" y="137"/>
                    </a:lnTo>
                    <a:lnTo>
                      <a:pt x="126" y="141"/>
                    </a:lnTo>
                    <a:lnTo>
                      <a:pt x="126" y="145"/>
                    </a:lnTo>
                    <a:lnTo>
                      <a:pt x="126" y="149"/>
                    </a:lnTo>
                    <a:lnTo>
                      <a:pt x="130" y="152"/>
                    </a:lnTo>
                    <a:lnTo>
                      <a:pt x="130" y="152"/>
                    </a:lnTo>
                    <a:lnTo>
                      <a:pt x="130" y="156"/>
                    </a:lnTo>
                    <a:lnTo>
                      <a:pt x="130" y="156"/>
                    </a:lnTo>
                    <a:lnTo>
                      <a:pt x="130" y="160"/>
                    </a:lnTo>
                    <a:lnTo>
                      <a:pt x="130" y="160"/>
                    </a:lnTo>
                    <a:lnTo>
                      <a:pt x="130" y="163"/>
                    </a:lnTo>
                    <a:lnTo>
                      <a:pt x="130" y="167"/>
                    </a:lnTo>
                    <a:lnTo>
                      <a:pt x="134" y="167"/>
                    </a:lnTo>
                    <a:lnTo>
                      <a:pt x="134" y="167"/>
                    </a:lnTo>
                    <a:lnTo>
                      <a:pt x="137" y="171"/>
                    </a:lnTo>
                    <a:lnTo>
                      <a:pt x="134" y="174"/>
                    </a:lnTo>
                    <a:lnTo>
                      <a:pt x="134" y="174"/>
                    </a:lnTo>
                    <a:lnTo>
                      <a:pt x="134" y="171"/>
                    </a:lnTo>
                    <a:lnTo>
                      <a:pt x="134" y="171"/>
                    </a:lnTo>
                    <a:lnTo>
                      <a:pt x="134" y="171"/>
                    </a:lnTo>
                    <a:lnTo>
                      <a:pt x="134" y="174"/>
                    </a:lnTo>
                    <a:lnTo>
                      <a:pt x="134" y="174"/>
                    </a:lnTo>
                    <a:lnTo>
                      <a:pt x="134" y="178"/>
                    </a:lnTo>
                    <a:lnTo>
                      <a:pt x="130" y="178"/>
                    </a:lnTo>
                    <a:lnTo>
                      <a:pt x="130" y="182"/>
                    </a:lnTo>
                    <a:lnTo>
                      <a:pt x="130" y="182"/>
                    </a:lnTo>
                    <a:lnTo>
                      <a:pt x="130" y="186"/>
                    </a:lnTo>
                    <a:lnTo>
                      <a:pt x="130" y="189"/>
                    </a:lnTo>
                    <a:lnTo>
                      <a:pt x="130" y="189"/>
                    </a:lnTo>
                    <a:lnTo>
                      <a:pt x="130" y="189"/>
                    </a:lnTo>
                    <a:lnTo>
                      <a:pt x="126" y="193"/>
                    </a:lnTo>
                    <a:lnTo>
                      <a:pt x="126" y="197"/>
                    </a:lnTo>
                    <a:lnTo>
                      <a:pt x="126" y="197"/>
                    </a:lnTo>
                    <a:lnTo>
                      <a:pt x="122" y="200"/>
                    </a:lnTo>
                    <a:lnTo>
                      <a:pt x="119" y="200"/>
                    </a:lnTo>
                    <a:lnTo>
                      <a:pt x="115" y="204"/>
                    </a:lnTo>
                    <a:lnTo>
                      <a:pt x="115" y="204"/>
                    </a:lnTo>
                    <a:lnTo>
                      <a:pt x="111" y="204"/>
                    </a:lnTo>
                    <a:lnTo>
                      <a:pt x="111" y="208"/>
                    </a:lnTo>
                    <a:lnTo>
                      <a:pt x="104" y="212"/>
                    </a:lnTo>
                    <a:lnTo>
                      <a:pt x="100" y="212"/>
                    </a:lnTo>
                    <a:lnTo>
                      <a:pt x="96" y="212"/>
                    </a:lnTo>
                    <a:lnTo>
                      <a:pt x="93" y="212"/>
                    </a:lnTo>
                    <a:lnTo>
                      <a:pt x="93" y="212"/>
                    </a:lnTo>
                    <a:lnTo>
                      <a:pt x="93" y="208"/>
                    </a:lnTo>
                    <a:lnTo>
                      <a:pt x="93" y="208"/>
                    </a:lnTo>
                    <a:lnTo>
                      <a:pt x="93" y="208"/>
                    </a:lnTo>
                    <a:lnTo>
                      <a:pt x="93" y="208"/>
                    </a:lnTo>
                    <a:lnTo>
                      <a:pt x="89" y="208"/>
                    </a:lnTo>
                    <a:lnTo>
                      <a:pt x="93" y="212"/>
                    </a:lnTo>
                    <a:lnTo>
                      <a:pt x="93" y="212"/>
                    </a:lnTo>
                    <a:lnTo>
                      <a:pt x="89" y="212"/>
                    </a:lnTo>
                    <a:lnTo>
                      <a:pt x="89" y="212"/>
                    </a:lnTo>
                    <a:lnTo>
                      <a:pt x="93" y="212"/>
                    </a:lnTo>
                    <a:lnTo>
                      <a:pt x="93" y="215"/>
                    </a:lnTo>
                    <a:lnTo>
                      <a:pt x="93" y="215"/>
                    </a:lnTo>
                    <a:lnTo>
                      <a:pt x="89" y="219"/>
                    </a:lnTo>
                    <a:lnTo>
                      <a:pt x="85" y="215"/>
                    </a:lnTo>
                    <a:lnTo>
                      <a:pt x="89" y="219"/>
                    </a:lnTo>
                    <a:lnTo>
                      <a:pt x="89" y="219"/>
                    </a:lnTo>
                    <a:lnTo>
                      <a:pt x="89" y="223"/>
                    </a:lnTo>
                    <a:lnTo>
                      <a:pt x="85" y="223"/>
                    </a:lnTo>
                    <a:lnTo>
                      <a:pt x="85" y="219"/>
                    </a:lnTo>
                    <a:lnTo>
                      <a:pt x="82" y="219"/>
                    </a:lnTo>
                    <a:lnTo>
                      <a:pt x="85" y="223"/>
                    </a:lnTo>
                    <a:lnTo>
                      <a:pt x="85" y="223"/>
                    </a:lnTo>
                    <a:lnTo>
                      <a:pt x="85" y="223"/>
                    </a:lnTo>
                    <a:lnTo>
                      <a:pt x="82" y="223"/>
                    </a:lnTo>
                    <a:lnTo>
                      <a:pt x="82" y="226"/>
                    </a:lnTo>
                    <a:lnTo>
                      <a:pt x="82" y="226"/>
                    </a:lnTo>
                    <a:lnTo>
                      <a:pt x="78" y="226"/>
                    </a:lnTo>
                    <a:lnTo>
                      <a:pt x="78" y="230"/>
                    </a:lnTo>
                    <a:lnTo>
                      <a:pt x="74" y="230"/>
                    </a:lnTo>
                    <a:lnTo>
                      <a:pt x="74" y="230"/>
                    </a:lnTo>
                    <a:lnTo>
                      <a:pt x="74" y="234"/>
                    </a:lnTo>
                    <a:lnTo>
                      <a:pt x="71" y="234"/>
                    </a:lnTo>
                    <a:lnTo>
                      <a:pt x="71" y="234"/>
                    </a:lnTo>
                    <a:lnTo>
                      <a:pt x="71" y="234"/>
                    </a:lnTo>
                    <a:lnTo>
                      <a:pt x="63" y="238"/>
                    </a:lnTo>
                    <a:lnTo>
                      <a:pt x="59" y="238"/>
                    </a:lnTo>
                    <a:lnTo>
                      <a:pt x="63" y="238"/>
                    </a:lnTo>
                    <a:lnTo>
                      <a:pt x="63" y="234"/>
                    </a:lnTo>
                    <a:lnTo>
                      <a:pt x="67" y="234"/>
                    </a:lnTo>
                    <a:lnTo>
                      <a:pt x="63" y="234"/>
                    </a:lnTo>
                    <a:lnTo>
                      <a:pt x="63" y="234"/>
                    </a:lnTo>
                    <a:lnTo>
                      <a:pt x="63" y="230"/>
                    </a:lnTo>
                    <a:lnTo>
                      <a:pt x="63" y="226"/>
                    </a:lnTo>
                    <a:lnTo>
                      <a:pt x="63" y="226"/>
                    </a:lnTo>
                    <a:lnTo>
                      <a:pt x="63" y="226"/>
                    </a:lnTo>
                    <a:lnTo>
                      <a:pt x="63" y="223"/>
                    </a:lnTo>
                    <a:lnTo>
                      <a:pt x="63" y="219"/>
                    </a:lnTo>
                    <a:lnTo>
                      <a:pt x="71" y="215"/>
                    </a:lnTo>
                    <a:lnTo>
                      <a:pt x="71" y="212"/>
                    </a:lnTo>
                    <a:lnTo>
                      <a:pt x="67" y="215"/>
                    </a:lnTo>
                    <a:lnTo>
                      <a:pt x="63" y="215"/>
                    </a:lnTo>
                    <a:lnTo>
                      <a:pt x="63" y="215"/>
                    </a:lnTo>
                    <a:lnTo>
                      <a:pt x="59" y="212"/>
                    </a:lnTo>
                    <a:lnTo>
                      <a:pt x="59" y="215"/>
                    </a:lnTo>
                    <a:lnTo>
                      <a:pt x="56" y="212"/>
                    </a:lnTo>
                    <a:lnTo>
                      <a:pt x="56" y="212"/>
                    </a:lnTo>
                    <a:lnTo>
                      <a:pt x="56" y="212"/>
                    </a:lnTo>
                    <a:lnTo>
                      <a:pt x="56" y="208"/>
                    </a:lnTo>
                    <a:lnTo>
                      <a:pt x="59" y="204"/>
                    </a:lnTo>
                    <a:lnTo>
                      <a:pt x="63" y="204"/>
                    </a:lnTo>
                    <a:lnTo>
                      <a:pt x="63" y="200"/>
                    </a:lnTo>
                    <a:lnTo>
                      <a:pt x="67" y="200"/>
                    </a:lnTo>
                    <a:lnTo>
                      <a:pt x="71" y="200"/>
                    </a:lnTo>
                    <a:lnTo>
                      <a:pt x="78" y="200"/>
                    </a:lnTo>
                    <a:lnTo>
                      <a:pt x="82" y="200"/>
                    </a:lnTo>
                    <a:lnTo>
                      <a:pt x="82" y="204"/>
                    </a:lnTo>
                    <a:lnTo>
                      <a:pt x="85" y="204"/>
                    </a:lnTo>
                    <a:lnTo>
                      <a:pt x="85" y="200"/>
                    </a:lnTo>
                    <a:lnTo>
                      <a:pt x="85" y="200"/>
                    </a:lnTo>
                    <a:lnTo>
                      <a:pt x="82" y="197"/>
                    </a:lnTo>
                    <a:lnTo>
                      <a:pt x="78" y="197"/>
                    </a:lnTo>
                    <a:lnTo>
                      <a:pt x="78" y="189"/>
                    </a:lnTo>
                    <a:lnTo>
                      <a:pt x="82" y="189"/>
                    </a:lnTo>
                    <a:lnTo>
                      <a:pt x="89" y="189"/>
                    </a:lnTo>
                    <a:lnTo>
                      <a:pt x="89" y="186"/>
                    </a:lnTo>
                    <a:lnTo>
                      <a:pt x="93" y="182"/>
                    </a:lnTo>
                    <a:lnTo>
                      <a:pt x="96" y="182"/>
                    </a:lnTo>
                    <a:lnTo>
                      <a:pt x="100" y="178"/>
                    </a:lnTo>
                    <a:lnTo>
                      <a:pt x="100" y="178"/>
                    </a:lnTo>
                    <a:lnTo>
                      <a:pt x="104" y="174"/>
                    </a:lnTo>
                    <a:lnTo>
                      <a:pt x="104" y="171"/>
                    </a:lnTo>
                    <a:lnTo>
                      <a:pt x="104" y="167"/>
                    </a:lnTo>
                    <a:lnTo>
                      <a:pt x="104" y="163"/>
                    </a:lnTo>
                    <a:lnTo>
                      <a:pt x="104" y="160"/>
                    </a:lnTo>
                    <a:lnTo>
                      <a:pt x="100" y="152"/>
                    </a:lnTo>
                    <a:lnTo>
                      <a:pt x="96" y="152"/>
                    </a:lnTo>
                    <a:lnTo>
                      <a:pt x="96" y="149"/>
                    </a:lnTo>
                    <a:lnTo>
                      <a:pt x="96" y="149"/>
                    </a:lnTo>
                    <a:lnTo>
                      <a:pt x="100" y="145"/>
                    </a:lnTo>
                    <a:lnTo>
                      <a:pt x="100" y="141"/>
                    </a:lnTo>
                    <a:lnTo>
                      <a:pt x="96" y="137"/>
                    </a:lnTo>
                    <a:lnTo>
                      <a:pt x="96" y="134"/>
                    </a:lnTo>
                    <a:lnTo>
                      <a:pt x="100" y="130"/>
                    </a:lnTo>
                    <a:lnTo>
                      <a:pt x="100" y="126"/>
                    </a:lnTo>
                    <a:lnTo>
                      <a:pt x="100" y="126"/>
                    </a:lnTo>
                    <a:lnTo>
                      <a:pt x="96" y="126"/>
                    </a:lnTo>
                    <a:lnTo>
                      <a:pt x="100" y="123"/>
                    </a:lnTo>
                    <a:lnTo>
                      <a:pt x="100" y="119"/>
                    </a:lnTo>
                    <a:lnTo>
                      <a:pt x="100" y="119"/>
                    </a:lnTo>
                    <a:lnTo>
                      <a:pt x="96" y="119"/>
                    </a:lnTo>
                    <a:lnTo>
                      <a:pt x="96" y="119"/>
                    </a:lnTo>
                    <a:lnTo>
                      <a:pt x="93" y="115"/>
                    </a:lnTo>
                    <a:lnTo>
                      <a:pt x="89" y="115"/>
                    </a:lnTo>
                    <a:lnTo>
                      <a:pt x="89" y="115"/>
                    </a:lnTo>
                    <a:lnTo>
                      <a:pt x="89" y="111"/>
                    </a:lnTo>
                    <a:lnTo>
                      <a:pt x="85" y="111"/>
                    </a:lnTo>
                    <a:lnTo>
                      <a:pt x="85" y="111"/>
                    </a:lnTo>
                    <a:lnTo>
                      <a:pt x="82" y="108"/>
                    </a:lnTo>
                    <a:lnTo>
                      <a:pt x="82" y="108"/>
                    </a:lnTo>
                    <a:lnTo>
                      <a:pt x="82" y="104"/>
                    </a:lnTo>
                    <a:lnTo>
                      <a:pt x="78" y="104"/>
                    </a:lnTo>
                    <a:lnTo>
                      <a:pt x="74" y="104"/>
                    </a:lnTo>
                    <a:lnTo>
                      <a:pt x="74" y="100"/>
                    </a:lnTo>
                    <a:lnTo>
                      <a:pt x="67" y="93"/>
                    </a:lnTo>
                    <a:lnTo>
                      <a:pt x="67" y="93"/>
                    </a:lnTo>
                    <a:lnTo>
                      <a:pt x="63" y="89"/>
                    </a:lnTo>
                    <a:lnTo>
                      <a:pt x="59" y="85"/>
                    </a:lnTo>
                    <a:lnTo>
                      <a:pt x="56" y="82"/>
                    </a:lnTo>
                    <a:lnTo>
                      <a:pt x="52" y="82"/>
                    </a:lnTo>
                    <a:lnTo>
                      <a:pt x="48" y="78"/>
                    </a:lnTo>
                    <a:lnTo>
                      <a:pt x="41" y="78"/>
                    </a:lnTo>
                    <a:lnTo>
                      <a:pt x="41" y="74"/>
                    </a:lnTo>
                    <a:lnTo>
                      <a:pt x="37" y="74"/>
                    </a:lnTo>
                    <a:lnTo>
                      <a:pt x="37" y="71"/>
                    </a:lnTo>
                    <a:lnTo>
                      <a:pt x="41" y="71"/>
                    </a:lnTo>
                    <a:lnTo>
                      <a:pt x="37" y="67"/>
                    </a:lnTo>
                    <a:lnTo>
                      <a:pt x="37" y="63"/>
                    </a:lnTo>
                    <a:lnTo>
                      <a:pt x="37" y="63"/>
                    </a:lnTo>
                    <a:lnTo>
                      <a:pt x="41" y="63"/>
                    </a:lnTo>
                    <a:lnTo>
                      <a:pt x="45" y="59"/>
                    </a:lnTo>
                    <a:lnTo>
                      <a:pt x="48" y="59"/>
                    </a:lnTo>
                    <a:lnTo>
                      <a:pt x="48" y="52"/>
                    </a:lnTo>
                    <a:lnTo>
                      <a:pt x="52" y="52"/>
                    </a:lnTo>
                    <a:lnTo>
                      <a:pt x="52" y="52"/>
                    </a:lnTo>
                    <a:lnTo>
                      <a:pt x="48" y="48"/>
                    </a:lnTo>
                    <a:lnTo>
                      <a:pt x="48" y="48"/>
                    </a:lnTo>
                    <a:lnTo>
                      <a:pt x="48" y="45"/>
                    </a:lnTo>
                    <a:lnTo>
                      <a:pt x="41" y="45"/>
                    </a:lnTo>
                    <a:lnTo>
                      <a:pt x="41" y="41"/>
                    </a:lnTo>
                    <a:lnTo>
                      <a:pt x="37" y="41"/>
                    </a:lnTo>
                    <a:lnTo>
                      <a:pt x="34" y="45"/>
                    </a:lnTo>
                    <a:lnTo>
                      <a:pt x="26" y="41"/>
                    </a:lnTo>
                    <a:lnTo>
                      <a:pt x="22" y="41"/>
                    </a:lnTo>
                    <a:lnTo>
                      <a:pt x="19" y="37"/>
                    </a:lnTo>
                    <a:lnTo>
                      <a:pt x="11" y="34"/>
                    </a:lnTo>
                    <a:lnTo>
                      <a:pt x="11" y="30"/>
                    </a:lnTo>
                    <a:lnTo>
                      <a:pt x="11" y="26"/>
                    </a:lnTo>
                    <a:lnTo>
                      <a:pt x="11" y="22"/>
                    </a:lnTo>
                    <a:lnTo>
                      <a:pt x="8" y="19"/>
                    </a:lnTo>
                    <a:lnTo>
                      <a:pt x="0" y="19"/>
                    </a:lnTo>
                    <a:lnTo>
                      <a:pt x="0" y="15"/>
                    </a:lnTo>
                    <a:lnTo>
                      <a:pt x="0" y="15"/>
                    </a:lnTo>
                    <a:close/>
                    <a:moveTo>
                      <a:pt x="45" y="212"/>
                    </a:moveTo>
                    <a:lnTo>
                      <a:pt x="48" y="212"/>
                    </a:lnTo>
                    <a:lnTo>
                      <a:pt x="48" y="215"/>
                    </a:lnTo>
                    <a:lnTo>
                      <a:pt x="48" y="215"/>
                    </a:lnTo>
                    <a:lnTo>
                      <a:pt x="48" y="215"/>
                    </a:lnTo>
                    <a:lnTo>
                      <a:pt x="52" y="212"/>
                    </a:lnTo>
                    <a:lnTo>
                      <a:pt x="48" y="212"/>
                    </a:lnTo>
                    <a:lnTo>
                      <a:pt x="48" y="208"/>
                    </a:lnTo>
                    <a:lnTo>
                      <a:pt x="45" y="2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7" name="Freeform 25">
                <a:extLst>
                  <a:ext uri="{FF2B5EF4-FFF2-40B4-BE49-F238E27FC236}">
                    <a16:creationId xmlns:a16="http://schemas.microsoft.com/office/drawing/2014/main" id="{BBDDBE1E-D8B7-44EB-909D-7D44AC6D1A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0992" y="2885191"/>
                <a:ext cx="109364" cy="86205"/>
              </a:xfrm>
              <a:custGeom>
                <a:avLst/>
                <a:gdLst>
                  <a:gd name="T0" fmla="*/ 40 w 85"/>
                  <a:gd name="T1" fmla="*/ 63 h 67"/>
                  <a:gd name="T2" fmla="*/ 44 w 85"/>
                  <a:gd name="T3" fmla="*/ 59 h 67"/>
                  <a:gd name="T4" fmla="*/ 52 w 85"/>
                  <a:gd name="T5" fmla="*/ 59 h 67"/>
                  <a:gd name="T6" fmla="*/ 63 w 85"/>
                  <a:gd name="T7" fmla="*/ 59 h 67"/>
                  <a:gd name="T8" fmla="*/ 66 w 85"/>
                  <a:gd name="T9" fmla="*/ 63 h 67"/>
                  <a:gd name="T10" fmla="*/ 66 w 85"/>
                  <a:gd name="T11" fmla="*/ 59 h 67"/>
                  <a:gd name="T12" fmla="*/ 59 w 85"/>
                  <a:gd name="T13" fmla="*/ 56 h 67"/>
                  <a:gd name="T14" fmla="*/ 63 w 85"/>
                  <a:gd name="T15" fmla="*/ 48 h 67"/>
                  <a:gd name="T16" fmla="*/ 70 w 85"/>
                  <a:gd name="T17" fmla="*/ 45 h 67"/>
                  <a:gd name="T18" fmla="*/ 77 w 85"/>
                  <a:gd name="T19" fmla="*/ 41 h 67"/>
                  <a:gd name="T20" fmla="*/ 81 w 85"/>
                  <a:gd name="T21" fmla="*/ 37 h 67"/>
                  <a:gd name="T22" fmla="*/ 85 w 85"/>
                  <a:gd name="T23" fmla="*/ 30 h 67"/>
                  <a:gd name="T24" fmla="*/ 85 w 85"/>
                  <a:gd name="T25" fmla="*/ 22 h 67"/>
                  <a:gd name="T26" fmla="*/ 81 w 85"/>
                  <a:gd name="T27" fmla="*/ 11 h 67"/>
                  <a:gd name="T28" fmla="*/ 77 w 85"/>
                  <a:gd name="T29" fmla="*/ 8 h 67"/>
                  <a:gd name="T30" fmla="*/ 70 w 85"/>
                  <a:gd name="T31" fmla="*/ 4 h 67"/>
                  <a:gd name="T32" fmla="*/ 66 w 85"/>
                  <a:gd name="T33" fmla="*/ 0 h 67"/>
                  <a:gd name="T34" fmla="*/ 59 w 85"/>
                  <a:gd name="T35" fmla="*/ 4 h 67"/>
                  <a:gd name="T36" fmla="*/ 63 w 85"/>
                  <a:gd name="T37" fmla="*/ 11 h 67"/>
                  <a:gd name="T38" fmla="*/ 63 w 85"/>
                  <a:gd name="T39" fmla="*/ 15 h 67"/>
                  <a:gd name="T40" fmla="*/ 55 w 85"/>
                  <a:gd name="T41" fmla="*/ 8 h 67"/>
                  <a:gd name="T42" fmla="*/ 48 w 85"/>
                  <a:gd name="T43" fmla="*/ 8 h 67"/>
                  <a:gd name="T44" fmla="*/ 44 w 85"/>
                  <a:gd name="T45" fmla="*/ 4 h 67"/>
                  <a:gd name="T46" fmla="*/ 37 w 85"/>
                  <a:gd name="T47" fmla="*/ 4 h 67"/>
                  <a:gd name="T48" fmla="*/ 29 w 85"/>
                  <a:gd name="T49" fmla="*/ 4 h 67"/>
                  <a:gd name="T50" fmla="*/ 22 w 85"/>
                  <a:gd name="T51" fmla="*/ 4 h 67"/>
                  <a:gd name="T52" fmla="*/ 11 w 85"/>
                  <a:gd name="T53" fmla="*/ 4 h 67"/>
                  <a:gd name="T54" fmla="*/ 3 w 85"/>
                  <a:gd name="T55" fmla="*/ 11 h 67"/>
                  <a:gd name="T56" fmla="*/ 0 w 85"/>
                  <a:gd name="T57" fmla="*/ 19 h 67"/>
                  <a:gd name="T58" fmla="*/ 0 w 85"/>
                  <a:gd name="T59" fmla="*/ 30 h 67"/>
                  <a:gd name="T60" fmla="*/ 3 w 85"/>
                  <a:gd name="T61" fmla="*/ 33 h 67"/>
                  <a:gd name="T62" fmla="*/ 3 w 85"/>
                  <a:gd name="T63" fmla="*/ 41 h 67"/>
                  <a:gd name="T64" fmla="*/ 7 w 85"/>
                  <a:gd name="T65" fmla="*/ 45 h 67"/>
                  <a:gd name="T66" fmla="*/ 7 w 85"/>
                  <a:gd name="T67" fmla="*/ 48 h 67"/>
                  <a:gd name="T68" fmla="*/ 11 w 85"/>
                  <a:gd name="T69" fmla="*/ 56 h 67"/>
                  <a:gd name="T70" fmla="*/ 15 w 85"/>
                  <a:gd name="T71" fmla="*/ 56 h 67"/>
                  <a:gd name="T72" fmla="*/ 15 w 85"/>
                  <a:gd name="T73" fmla="*/ 59 h 67"/>
                  <a:gd name="T74" fmla="*/ 18 w 85"/>
                  <a:gd name="T75" fmla="*/ 63 h 67"/>
                  <a:gd name="T76" fmla="*/ 18 w 85"/>
                  <a:gd name="T77" fmla="*/ 59 h 67"/>
                  <a:gd name="T78" fmla="*/ 22 w 85"/>
                  <a:gd name="T79" fmla="*/ 56 h 67"/>
                  <a:gd name="T80" fmla="*/ 26 w 85"/>
                  <a:gd name="T81" fmla="*/ 59 h 67"/>
                  <a:gd name="T82" fmla="*/ 22 w 85"/>
                  <a:gd name="T83" fmla="*/ 67 h 67"/>
                  <a:gd name="T84" fmla="*/ 22 w 85"/>
                  <a:gd name="T85" fmla="*/ 67 h 67"/>
                  <a:gd name="T86" fmla="*/ 26 w 85"/>
                  <a:gd name="T87" fmla="*/ 67 h 67"/>
                  <a:gd name="T88" fmla="*/ 29 w 85"/>
                  <a:gd name="T89" fmla="*/ 67 h 67"/>
                  <a:gd name="T90" fmla="*/ 33 w 85"/>
                  <a:gd name="T91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85" h="67">
                    <a:moveTo>
                      <a:pt x="37" y="67"/>
                    </a:moveTo>
                    <a:lnTo>
                      <a:pt x="40" y="63"/>
                    </a:lnTo>
                    <a:lnTo>
                      <a:pt x="44" y="63"/>
                    </a:lnTo>
                    <a:lnTo>
                      <a:pt x="44" y="59"/>
                    </a:lnTo>
                    <a:lnTo>
                      <a:pt x="48" y="59"/>
                    </a:lnTo>
                    <a:lnTo>
                      <a:pt x="52" y="59"/>
                    </a:lnTo>
                    <a:lnTo>
                      <a:pt x="59" y="59"/>
                    </a:lnTo>
                    <a:lnTo>
                      <a:pt x="63" y="59"/>
                    </a:lnTo>
                    <a:lnTo>
                      <a:pt x="63" y="63"/>
                    </a:lnTo>
                    <a:lnTo>
                      <a:pt x="66" y="63"/>
                    </a:lnTo>
                    <a:lnTo>
                      <a:pt x="66" y="59"/>
                    </a:lnTo>
                    <a:lnTo>
                      <a:pt x="66" y="59"/>
                    </a:lnTo>
                    <a:lnTo>
                      <a:pt x="63" y="56"/>
                    </a:lnTo>
                    <a:lnTo>
                      <a:pt x="59" y="56"/>
                    </a:lnTo>
                    <a:lnTo>
                      <a:pt x="59" y="48"/>
                    </a:lnTo>
                    <a:lnTo>
                      <a:pt x="63" y="48"/>
                    </a:lnTo>
                    <a:lnTo>
                      <a:pt x="70" y="48"/>
                    </a:lnTo>
                    <a:lnTo>
                      <a:pt x="70" y="45"/>
                    </a:lnTo>
                    <a:lnTo>
                      <a:pt x="74" y="41"/>
                    </a:lnTo>
                    <a:lnTo>
                      <a:pt x="77" y="41"/>
                    </a:lnTo>
                    <a:lnTo>
                      <a:pt x="81" y="37"/>
                    </a:lnTo>
                    <a:lnTo>
                      <a:pt x="81" y="37"/>
                    </a:lnTo>
                    <a:lnTo>
                      <a:pt x="85" y="33"/>
                    </a:lnTo>
                    <a:lnTo>
                      <a:pt x="85" y="30"/>
                    </a:lnTo>
                    <a:lnTo>
                      <a:pt x="85" y="26"/>
                    </a:lnTo>
                    <a:lnTo>
                      <a:pt x="85" y="22"/>
                    </a:lnTo>
                    <a:lnTo>
                      <a:pt x="85" y="19"/>
                    </a:lnTo>
                    <a:lnTo>
                      <a:pt x="81" y="11"/>
                    </a:lnTo>
                    <a:lnTo>
                      <a:pt x="77" y="11"/>
                    </a:lnTo>
                    <a:lnTo>
                      <a:pt x="77" y="8"/>
                    </a:lnTo>
                    <a:lnTo>
                      <a:pt x="74" y="8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66" y="0"/>
                    </a:lnTo>
                    <a:lnTo>
                      <a:pt x="63" y="4"/>
                    </a:lnTo>
                    <a:lnTo>
                      <a:pt x="59" y="4"/>
                    </a:lnTo>
                    <a:lnTo>
                      <a:pt x="63" y="8"/>
                    </a:lnTo>
                    <a:lnTo>
                      <a:pt x="63" y="11"/>
                    </a:lnTo>
                    <a:lnTo>
                      <a:pt x="63" y="15"/>
                    </a:lnTo>
                    <a:lnTo>
                      <a:pt x="63" y="15"/>
                    </a:lnTo>
                    <a:lnTo>
                      <a:pt x="59" y="15"/>
                    </a:lnTo>
                    <a:lnTo>
                      <a:pt x="55" y="8"/>
                    </a:lnTo>
                    <a:lnTo>
                      <a:pt x="52" y="8"/>
                    </a:lnTo>
                    <a:lnTo>
                      <a:pt x="48" y="8"/>
                    </a:lnTo>
                    <a:lnTo>
                      <a:pt x="44" y="4"/>
                    </a:lnTo>
                    <a:lnTo>
                      <a:pt x="44" y="4"/>
                    </a:lnTo>
                    <a:lnTo>
                      <a:pt x="40" y="4"/>
                    </a:lnTo>
                    <a:lnTo>
                      <a:pt x="37" y="4"/>
                    </a:lnTo>
                    <a:lnTo>
                      <a:pt x="33" y="4"/>
                    </a:lnTo>
                    <a:lnTo>
                      <a:pt x="29" y="4"/>
                    </a:lnTo>
                    <a:lnTo>
                      <a:pt x="22" y="4"/>
                    </a:lnTo>
                    <a:lnTo>
                      <a:pt x="22" y="4"/>
                    </a:lnTo>
                    <a:lnTo>
                      <a:pt x="18" y="4"/>
                    </a:lnTo>
                    <a:lnTo>
                      <a:pt x="11" y="4"/>
                    </a:lnTo>
                    <a:lnTo>
                      <a:pt x="7" y="4"/>
                    </a:lnTo>
                    <a:lnTo>
                      <a:pt x="3" y="11"/>
                    </a:lnTo>
                    <a:lnTo>
                      <a:pt x="3" y="15"/>
                    </a:lnTo>
                    <a:lnTo>
                      <a:pt x="0" y="19"/>
                    </a:lnTo>
                    <a:lnTo>
                      <a:pt x="0" y="22"/>
                    </a:lnTo>
                    <a:lnTo>
                      <a:pt x="0" y="30"/>
                    </a:lnTo>
                    <a:lnTo>
                      <a:pt x="3" y="30"/>
                    </a:lnTo>
                    <a:lnTo>
                      <a:pt x="3" y="33"/>
                    </a:lnTo>
                    <a:lnTo>
                      <a:pt x="3" y="37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7" y="45"/>
                    </a:lnTo>
                    <a:lnTo>
                      <a:pt x="7" y="45"/>
                    </a:lnTo>
                    <a:lnTo>
                      <a:pt x="7" y="48"/>
                    </a:lnTo>
                    <a:lnTo>
                      <a:pt x="7" y="52"/>
                    </a:lnTo>
                    <a:lnTo>
                      <a:pt x="11" y="56"/>
                    </a:lnTo>
                    <a:lnTo>
                      <a:pt x="11" y="52"/>
                    </a:lnTo>
                    <a:lnTo>
                      <a:pt x="15" y="56"/>
                    </a:lnTo>
                    <a:lnTo>
                      <a:pt x="15" y="59"/>
                    </a:lnTo>
                    <a:lnTo>
                      <a:pt x="15" y="59"/>
                    </a:lnTo>
                    <a:lnTo>
                      <a:pt x="15" y="63"/>
                    </a:lnTo>
                    <a:lnTo>
                      <a:pt x="18" y="63"/>
                    </a:lnTo>
                    <a:lnTo>
                      <a:pt x="18" y="63"/>
                    </a:lnTo>
                    <a:lnTo>
                      <a:pt x="18" y="59"/>
                    </a:lnTo>
                    <a:lnTo>
                      <a:pt x="22" y="59"/>
                    </a:lnTo>
                    <a:lnTo>
                      <a:pt x="22" y="56"/>
                    </a:lnTo>
                    <a:lnTo>
                      <a:pt x="22" y="59"/>
                    </a:lnTo>
                    <a:lnTo>
                      <a:pt x="26" y="59"/>
                    </a:lnTo>
                    <a:lnTo>
                      <a:pt x="22" y="63"/>
                    </a:lnTo>
                    <a:lnTo>
                      <a:pt x="22" y="67"/>
                    </a:lnTo>
                    <a:lnTo>
                      <a:pt x="22" y="67"/>
                    </a:lnTo>
                    <a:lnTo>
                      <a:pt x="22" y="67"/>
                    </a:lnTo>
                    <a:lnTo>
                      <a:pt x="26" y="67"/>
                    </a:lnTo>
                    <a:lnTo>
                      <a:pt x="26" y="67"/>
                    </a:lnTo>
                    <a:lnTo>
                      <a:pt x="29" y="63"/>
                    </a:lnTo>
                    <a:lnTo>
                      <a:pt x="29" y="67"/>
                    </a:lnTo>
                    <a:lnTo>
                      <a:pt x="33" y="67"/>
                    </a:lnTo>
                    <a:lnTo>
                      <a:pt x="33" y="67"/>
                    </a:lnTo>
                    <a:lnTo>
                      <a:pt x="37" y="6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8" name="Freeform 26">
                <a:extLst>
                  <a:ext uri="{FF2B5EF4-FFF2-40B4-BE49-F238E27FC236}">
                    <a16:creationId xmlns:a16="http://schemas.microsoft.com/office/drawing/2014/main" id="{411C56A2-277A-4065-A353-A72465CF7B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94088" y="2723074"/>
                <a:ext cx="171122" cy="181415"/>
              </a:xfrm>
              <a:custGeom>
                <a:avLst/>
                <a:gdLst>
                  <a:gd name="T0" fmla="*/ 18 w 133"/>
                  <a:gd name="T1" fmla="*/ 22 h 141"/>
                  <a:gd name="T2" fmla="*/ 26 w 133"/>
                  <a:gd name="T3" fmla="*/ 15 h 141"/>
                  <a:gd name="T4" fmla="*/ 26 w 133"/>
                  <a:gd name="T5" fmla="*/ 4 h 141"/>
                  <a:gd name="T6" fmla="*/ 33 w 133"/>
                  <a:gd name="T7" fmla="*/ 0 h 141"/>
                  <a:gd name="T8" fmla="*/ 44 w 133"/>
                  <a:gd name="T9" fmla="*/ 7 h 141"/>
                  <a:gd name="T10" fmla="*/ 44 w 133"/>
                  <a:gd name="T11" fmla="*/ 19 h 141"/>
                  <a:gd name="T12" fmla="*/ 59 w 133"/>
                  <a:gd name="T13" fmla="*/ 26 h 141"/>
                  <a:gd name="T14" fmla="*/ 74 w 133"/>
                  <a:gd name="T15" fmla="*/ 26 h 141"/>
                  <a:gd name="T16" fmla="*/ 81 w 133"/>
                  <a:gd name="T17" fmla="*/ 33 h 141"/>
                  <a:gd name="T18" fmla="*/ 85 w 133"/>
                  <a:gd name="T19" fmla="*/ 37 h 141"/>
                  <a:gd name="T20" fmla="*/ 78 w 133"/>
                  <a:gd name="T21" fmla="*/ 44 h 141"/>
                  <a:gd name="T22" fmla="*/ 70 w 133"/>
                  <a:gd name="T23" fmla="*/ 48 h 141"/>
                  <a:gd name="T24" fmla="*/ 70 w 133"/>
                  <a:gd name="T25" fmla="*/ 56 h 141"/>
                  <a:gd name="T26" fmla="*/ 74 w 133"/>
                  <a:gd name="T27" fmla="*/ 63 h 141"/>
                  <a:gd name="T28" fmla="*/ 89 w 133"/>
                  <a:gd name="T29" fmla="*/ 67 h 141"/>
                  <a:gd name="T30" fmla="*/ 100 w 133"/>
                  <a:gd name="T31" fmla="*/ 78 h 141"/>
                  <a:gd name="T32" fmla="*/ 107 w 133"/>
                  <a:gd name="T33" fmla="*/ 89 h 141"/>
                  <a:gd name="T34" fmla="*/ 115 w 133"/>
                  <a:gd name="T35" fmla="*/ 93 h 141"/>
                  <a:gd name="T36" fmla="*/ 118 w 133"/>
                  <a:gd name="T37" fmla="*/ 96 h 141"/>
                  <a:gd name="T38" fmla="*/ 122 w 133"/>
                  <a:gd name="T39" fmla="*/ 100 h 141"/>
                  <a:gd name="T40" fmla="*/ 129 w 133"/>
                  <a:gd name="T41" fmla="*/ 104 h 141"/>
                  <a:gd name="T42" fmla="*/ 133 w 133"/>
                  <a:gd name="T43" fmla="*/ 108 h 141"/>
                  <a:gd name="T44" fmla="*/ 133 w 133"/>
                  <a:gd name="T45" fmla="*/ 111 h 141"/>
                  <a:gd name="T46" fmla="*/ 129 w 133"/>
                  <a:gd name="T47" fmla="*/ 122 h 141"/>
                  <a:gd name="T48" fmla="*/ 129 w 133"/>
                  <a:gd name="T49" fmla="*/ 134 h 141"/>
                  <a:gd name="T50" fmla="*/ 122 w 133"/>
                  <a:gd name="T51" fmla="*/ 130 h 141"/>
                  <a:gd name="T52" fmla="*/ 111 w 133"/>
                  <a:gd name="T53" fmla="*/ 130 h 141"/>
                  <a:gd name="T54" fmla="*/ 115 w 133"/>
                  <a:gd name="T55" fmla="*/ 141 h 141"/>
                  <a:gd name="T56" fmla="*/ 107 w 133"/>
                  <a:gd name="T57" fmla="*/ 134 h 141"/>
                  <a:gd name="T58" fmla="*/ 96 w 133"/>
                  <a:gd name="T59" fmla="*/ 130 h 141"/>
                  <a:gd name="T60" fmla="*/ 100 w 133"/>
                  <a:gd name="T61" fmla="*/ 122 h 141"/>
                  <a:gd name="T62" fmla="*/ 100 w 133"/>
                  <a:gd name="T63" fmla="*/ 115 h 141"/>
                  <a:gd name="T64" fmla="*/ 96 w 133"/>
                  <a:gd name="T65" fmla="*/ 108 h 141"/>
                  <a:gd name="T66" fmla="*/ 92 w 133"/>
                  <a:gd name="T67" fmla="*/ 104 h 141"/>
                  <a:gd name="T68" fmla="*/ 85 w 133"/>
                  <a:gd name="T69" fmla="*/ 96 h 141"/>
                  <a:gd name="T70" fmla="*/ 85 w 133"/>
                  <a:gd name="T71" fmla="*/ 89 h 141"/>
                  <a:gd name="T72" fmla="*/ 81 w 133"/>
                  <a:gd name="T73" fmla="*/ 78 h 141"/>
                  <a:gd name="T74" fmla="*/ 63 w 133"/>
                  <a:gd name="T75" fmla="*/ 67 h 141"/>
                  <a:gd name="T76" fmla="*/ 48 w 133"/>
                  <a:gd name="T77" fmla="*/ 78 h 141"/>
                  <a:gd name="T78" fmla="*/ 37 w 133"/>
                  <a:gd name="T79" fmla="*/ 70 h 141"/>
                  <a:gd name="T80" fmla="*/ 26 w 133"/>
                  <a:gd name="T81" fmla="*/ 78 h 141"/>
                  <a:gd name="T82" fmla="*/ 22 w 133"/>
                  <a:gd name="T83" fmla="*/ 67 h 141"/>
                  <a:gd name="T84" fmla="*/ 22 w 133"/>
                  <a:gd name="T85" fmla="*/ 59 h 141"/>
                  <a:gd name="T86" fmla="*/ 22 w 133"/>
                  <a:gd name="T87" fmla="*/ 48 h 141"/>
                  <a:gd name="T88" fmla="*/ 11 w 133"/>
                  <a:gd name="T89" fmla="*/ 52 h 141"/>
                  <a:gd name="T90" fmla="*/ 11 w 133"/>
                  <a:gd name="T91" fmla="*/ 41 h 141"/>
                  <a:gd name="T92" fmla="*/ 0 w 133"/>
                  <a:gd name="T93" fmla="*/ 33 h 141"/>
                  <a:gd name="T94" fmla="*/ 7 w 133"/>
                  <a:gd name="T95" fmla="*/ 26 h 141"/>
                  <a:gd name="T96" fmla="*/ 7 w 133"/>
                  <a:gd name="T97" fmla="*/ 19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33" h="141">
                    <a:moveTo>
                      <a:pt x="15" y="19"/>
                    </a:moveTo>
                    <a:lnTo>
                      <a:pt x="18" y="19"/>
                    </a:lnTo>
                    <a:lnTo>
                      <a:pt x="18" y="22"/>
                    </a:lnTo>
                    <a:lnTo>
                      <a:pt x="26" y="19"/>
                    </a:lnTo>
                    <a:lnTo>
                      <a:pt x="26" y="19"/>
                    </a:lnTo>
                    <a:lnTo>
                      <a:pt x="26" y="15"/>
                    </a:lnTo>
                    <a:lnTo>
                      <a:pt x="26" y="15"/>
                    </a:lnTo>
                    <a:lnTo>
                      <a:pt x="26" y="11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26" y="0"/>
                    </a:lnTo>
                    <a:lnTo>
                      <a:pt x="33" y="0"/>
                    </a:lnTo>
                    <a:lnTo>
                      <a:pt x="33" y="4"/>
                    </a:lnTo>
                    <a:lnTo>
                      <a:pt x="41" y="4"/>
                    </a:lnTo>
                    <a:lnTo>
                      <a:pt x="44" y="7"/>
                    </a:lnTo>
                    <a:lnTo>
                      <a:pt x="44" y="11"/>
                    </a:lnTo>
                    <a:lnTo>
                      <a:pt x="44" y="15"/>
                    </a:lnTo>
                    <a:lnTo>
                      <a:pt x="44" y="19"/>
                    </a:lnTo>
                    <a:lnTo>
                      <a:pt x="52" y="22"/>
                    </a:lnTo>
                    <a:lnTo>
                      <a:pt x="55" y="26"/>
                    </a:lnTo>
                    <a:lnTo>
                      <a:pt x="59" y="26"/>
                    </a:lnTo>
                    <a:lnTo>
                      <a:pt x="67" y="30"/>
                    </a:lnTo>
                    <a:lnTo>
                      <a:pt x="70" y="26"/>
                    </a:lnTo>
                    <a:lnTo>
                      <a:pt x="74" y="26"/>
                    </a:lnTo>
                    <a:lnTo>
                      <a:pt x="74" y="30"/>
                    </a:lnTo>
                    <a:lnTo>
                      <a:pt x="81" y="30"/>
                    </a:lnTo>
                    <a:lnTo>
                      <a:pt x="81" y="33"/>
                    </a:lnTo>
                    <a:lnTo>
                      <a:pt x="81" y="33"/>
                    </a:lnTo>
                    <a:lnTo>
                      <a:pt x="85" y="37"/>
                    </a:lnTo>
                    <a:lnTo>
                      <a:pt x="85" y="37"/>
                    </a:lnTo>
                    <a:lnTo>
                      <a:pt x="81" y="37"/>
                    </a:lnTo>
                    <a:lnTo>
                      <a:pt x="81" y="44"/>
                    </a:lnTo>
                    <a:lnTo>
                      <a:pt x="78" y="44"/>
                    </a:lnTo>
                    <a:lnTo>
                      <a:pt x="74" y="48"/>
                    </a:lnTo>
                    <a:lnTo>
                      <a:pt x="70" y="48"/>
                    </a:lnTo>
                    <a:lnTo>
                      <a:pt x="70" y="48"/>
                    </a:lnTo>
                    <a:lnTo>
                      <a:pt x="70" y="52"/>
                    </a:lnTo>
                    <a:lnTo>
                      <a:pt x="74" y="56"/>
                    </a:lnTo>
                    <a:lnTo>
                      <a:pt x="70" y="56"/>
                    </a:lnTo>
                    <a:lnTo>
                      <a:pt x="70" y="59"/>
                    </a:lnTo>
                    <a:lnTo>
                      <a:pt x="74" y="59"/>
                    </a:lnTo>
                    <a:lnTo>
                      <a:pt x="74" y="63"/>
                    </a:lnTo>
                    <a:lnTo>
                      <a:pt x="81" y="63"/>
                    </a:lnTo>
                    <a:lnTo>
                      <a:pt x="85" y="67"/>
                    </a:lnTo>
                    <a:lnTo>
                      <a:pt x="89" y="67"/>
                    </a:lnTo>
                    <a:lnTo>
                      <a:pt x="92" y="70"/>
                    </a:lnTo>
                    <a:lnTo>
                      <a:pt x="96" y="74"/>
                    </a:lnTo>
                    <a:lnTo>
                      <a:pt x="100" y="78"/>
                    </a:lnTo>
                    <a:lnTo>
                      <a:pt x="100" y="78"/>
                    </a:lnTo>
                    <a:lnTo>
                      <a:pt x="107" y="85"/>
                    </a:lnTo>
                    <a:lnTo>
                      <a:pt x="107" y="89"/>
                    </a:lnTo>
                    <a:lnTo>
                      <a:pt x="111" y="89"/>
                    </a:lnTo>
                    <a:lnTo>
                      <a:pt x="115" y="89"/>
                    </a:lnTo>
                    <a:lnTo>
                      <a:pt x="115" y="93"/>
                    </a:lnTo>
                    <a:lnTo>
                      <a:pt x="115" y="93"/>
                    </a:lnTo>
                    <a:lnTo>
                      <a:pt x="118" y="96"/>
                    </a:lnTo>
                    <a:lnTo>
                      <a:pt x="118" y="96"/>
                    </a:lnTo>
                    <a:lnTo>
                      <a:pt x="122" y="96"/>
                    </a:lnTo>
                    <a:lnTo>
                      <a:pt x="122" y="100"/>
                    </a:lnTo>
                    <a:lnTo>
                      <a:pt x="122" y="100"/>
                    </a:lnTo>
                    <a:lnTo>
                      <a:pt x="126" y="100"/>
                    </a:lnTo>
                    <a:lnTo>
                      <a:pt x="129" y="104"/>
                    </a:lnTo>
                    <a:lnTo>
                      <a:pt x="129" y="104"/>
                    </a:lnTo>
                    <a:lnTo>
                      <a:pt x="133" y="104"/>
                    </a:lnTo>
                    <a:lnTo>
                      <a:pt x="133" y="104"/>
                    </a:lnTo>
                    <a:lnTo>
                      <a:pt x="133" y="108"/>
                    </a:lnTo>
                    <a:lnTo>
                      <a:pt x="129" y="111"/>
                    </a:lnTo>
                    <a:lnTo>
                      <a:pt x="133" y="111"/>
                    </a:lnTo>
                    <a:lnTo>
                      <a:pt x="133" y="111"/>
                    </a:lnTo>
                    <a:lnTo>
                      <a:pt x="133" y="115"/>
                    </a:lnTo>
                    <a:lnTo>
                      <a:pt x="129" y="119"/>
                    </a:lnTo>
                    <a:lnTo>
                      <a:pt x="129" y="122"/>
                    </a:lnTo>
                    <a:lnTo>
                      <a:pt x="133" y="126"/>
                    </a:lnTo>
                    <a:lnTo>
                      <a:pt x="133" y="130"/>
                    </a:lnTo>
                    <a:lnTo>
                      <a:pt x="129" y="134"/>
                    </a:lnTo>
                    <a:lnTo>
                      <a:pt x="126" y="134"/>
                    </a:lnTo>
                    <a:lnTo>
                      <a:pt x="122" y="130"/>
                    </a:lnTo>
                    <a:lnTo>
                      <a:pt x="122" y="130"/>
                    </a:lnTo>
                    <a:lnTo>
                      <a:pt x="118" y="126"/>
                    </a:lnTo>
                    <a:lnTo>
                      <a:pt x="115" y="130"/>
                    </a:lnTo>
                    <a:lnTo>
                      <a:pt x="111" y="130"/>
                    </a:lnTo>
                    <a:lnTo>
                      <a:pt x="115" y="134"/>
                    </a:lnTo>
                    <a:lnTo>
                      <a:pt x="115" y="137"/>
                    </a:lnTo>
                    <a:lnTo>
                      <a:pt x="115" y="141"/>
                    </a:lnTo>
                    <a:lnTo>
                      <a:pt x="115" y="141"/>
                    </a:lnTo>
                    <a:lnTo>
                      <a:pt x="111" y="141"/>
                    </a:lnTo>
                    <a:lnTo>
                      <a:pt x="107" y="134"/>
                    </a:lnTo>
                    <a:lnTo>
                      <a:pt x="104" y="134"/>
                    </a:lnTo>
                    <a:lnTo>
                      <a:pt x="100" y="134"/>
                    </a:lnTo>
                    <a:lnTo>
                      <a:pt x="96" y="130"/>
                    </a:lnTo>
                    <a:lnTo>
                      <a:pt x="100" y="130"/>
                    </a:lnTo>
                    <a:lnTo>
                      <a:pt x="100" y="126"/>
                    </a:lnTo>
                    <a:lnTo>
                      <a:pt x="100" y="122"/>
                    </a:lnTo>
                    <a:lnTo>
                      <a:pt x="100" y="119"/>
                    </a:lnTo>
                    <a:lnTo>
                      <a:pt x="100" y="119"/>
                    </a:lnTo>
                    <a:lnTo>
                      <a:pt x="100" y="115"/>
                    </a:lnTo>
                    <a:lnTo>
                      <a:pt x="104" y="111"/>
                    </a:lnTo>
                    <a:lnTo>
                      <a:pt x="100" y="111"/>
                    </a:lnTo>
                    <a:lnTo>
                      <a:pt x="96" y="108"/>
                    </a:lnTo>
                    <a:lnTo>
                      <a:pt x="100" y="108"/>
                    </a:lnTo>
                    <a:lnTo>
                      <a:pt x="96" y="104"/>
                    </a:lnTo>
                    <a:lnTo>
                      <a:pt x="92" y="104"/>
                    </a:lnTo>
                    <a:lnTo>
                      <a:pt x="89" y="100"/>
                    </a:lnTo>
                    <a:lnTo>
                      <a:pt x="85" y="100"/>
                    </a:lnTo>
                    <a:lnTo>
                      <a:pt x="85" y="96"/>
                    </a:lnTo>
                    <a:lnTo>
                      <a:pt x="85" y="93"/>
                    </a:lnTo>
                    <a:lnTo>
                      <a:pt x="85" y="89"/>
                    </a:lnTo>
                    <a:lnTo>
                      <a:pt x="85" y="89"/>
                    </a:lnTo>
                    <a:lnTo>
                      <a:pt x="85" y="85"/>
                    </a:lnTo>
                    <a:lnTo>
                      <a:pt x="85" y="82"/>
                    </a:lnTo>
                    <a:lnTo>
                      <a:pt x="81" y="78"/>
                    </a:lnTo>
                    <a:lnTo>
                      <a:pt x="74" y="74"/>
                    </a:lnTo>
                    <a:lnTo>
                      <a:pt x="70" y="70"/>
                    </a:lnTo>
                    <a:lnTo>
                      <a:pt x="63" y="67"/>
                    </a:lnTo>
                    <a:lnTo>
                      <a:pt x="59" y="70"/>
                    </a:lnTo>
                    <a:lnTo>
                      <a:pt x="55" y="74"/>
                    </a:lnTo>
                    <a:lnTo>
                      <a:pt x="48" y="78"/>
                    </a:lnTo>
                    <a:lnTo>
                      <a:pt x="44" y="74"/>
                    </a:lnTo>
                    <a:lnTo>
                      <a:pt x="41" y="74"/>
                    </a:lnTo>
                    <a:lnTo>
                      <a:pt x="37" y="70"/>
                    </a:lnTo>
                    <a:lnTo>
                      <a:pt x="33" y="74"/>
                    </a:lnTo>
                    <a:lnTo>
                      <a:pt x="30" y="78"/>
                    </a:lnTo>
                    <a:lnTo>
                      <a:pt x="26" y="78"/>
                    </a:lnTo>
                    <a:lnTo>
                      <a:pt x="22" y="78"/>
                    </a:lnTo>
                    <a:lnTo>
                      <a:pt x="22" y="70"/>
                    </a:lnTo>
                    <a:lnTo>
                      <a:pt x="22" y="67"/>
                    </a:lnTo>
                    <a:lnTo>
                      <a:pt x="22" y="63"/>
                    </a:lnTo>
                    <a:lnTo>
                      <a:pt x="22" y="59"/>
                    </a:lnTo>
                    <a:lnTo>
                      <a:pt x="22" y="59"/>
                    </a:lnTo>
                    <a:lnTo>
                      <a:pt x="22" y="56"/>
                    </a:lnTo>
                    <a:lnTo>
                      <a:pt x="22" y="52"/>
                    </a:lnTo>
                    <a:lnTo>
                      <a:pt x="22" y="48"/>
                    </a:lnTo>
                    <a:lnTo>
                      <a:pt x="18" y="48"/>
                    </a:lnTo>
                    <a:lnTo>
                      <a:pt x="15" y="52"/>
                    </a:lnTo>
                    <a:lnTo>
                      <a:pt x="11" y="52"/>
                    </a:lnTo>
                    <a:lnTo>
                      <a:pt x="7" y="48"/>
                    </a:lnTo>
                    <a:lnTo>
                      <a:pt x="11" y="44"/>
                    </a:lnTo>
                    <a:lnTo>
                      <a:pt x="11" y="41"/>
                    </a:lnTo>
                    <a:lnTo>
                      <a:pt x="7" y="37"/>
                    </a:lnTo>
                    <a:lnTo>
                      <a:pt x="4" y="37"/>
                    </a:lnTo>
                    <a:lnTo>
                      <a:pt x="0" y="33"/>
                    </a:lnTo>
                    <a:lnTo>
                      <a:pt x="4" y="30"/>
                    </a:lnTo>
                    <a:lnTo>
                      <a:pt x="4" y="30"/>
                    </a:lnTo>
                    <a:lnTo>
                      <a:pt x="7" y="26"/>
                    </a:lnTo>
                    <a:lnTo>
                      <a:pt x="7" y="26"/>
                    </a:lnTo>
                    <a:lnTo>
                      <a:pt x="7" y="22"/>
                    </a:lnTo>
                    <a:lnTo>
                      <a:pt x="7" y="19"/>
                    </a:lnTo>
                    <a:lnTo>
                      <a:pt x="15" y="19"/>
                    </a:lnTo>
                    <a:lnTo>
                      <a:pt x="15" y="1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9" name="Freeform 27">
                <a:extLst>
                  <a:ext uri="{FF2B5EF4-FFF2-40B4-BE49-F238E27FC236}">
                    <a16:creationId xmlns:a16="http://schemas.microsoft.com/office/drawing/2014/main" id="{697EDBEF-724D-4209-9EFC-D54784FB0F6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46483" y="2765533"/>
                <a:ext cx="181415" cy="301072"/>
              </a:xfrm>
              <a:custGeom>
                <a:avLst/>
                <a:gdLst>
                  <a:gd name="T0" fmla="*/ 13 w 38"/>
                  <a:gd name="T1" fmla="*/ 3 h 63"/>
                  <a:gd name="T2" fmla="*/ 16 w 38"/>
                  <a:gd name="T3" fmla="*/ 4 h 63"/>
                  <a:gd name="T4" fmla="*/ 16 w 38"/>
                  <a:gd name="T5" fmla="*/ 8 h 63"/>
                  <a:gd name="T6" fmla="*/ 18 w 38"/>
                  <a:gd name="T7" fmla="*/ 12 h 63"/>
                  <a:gd name="T8" fmla="*/ 23 w 38"/>
                  <a:gd name="T9" fmla="*/ 12 h 63"/>
                  <a:gd name="T10" fmla="*/ 30 w 38"/>
                  <a:gd name="T11" fmla="*/ 11 h 63"/>
                  <a:gd name="T12" fmla="*/ 33 w 38"/>
                  <a:gd name="T13" fmla="*/ 15 h 63"/>
                  <a:gd name="T14" fmla="*/ 35 w 38"/>
                  <a:gd name="T15" fmla="*/ 19 h 63"/>
                  <a:gd name="T16" fmla="*/ 38 w 38"/>
                  <a:gd name="T17" fmla="*/ 21 h 63"/>
                  <a:gd name="T18" fmla="*/ 37 w 38"/>
                  <a:gd name="T19" fmla="*/ 25 h 63"/>
                  <a:gd name="T20" fmla="*/ 33 w 38"/>
                  <a:gd name="T21" fmla="*/ 26 h 63"/>
                  <a:gd name="T22" fmla="*/ 27 w 38"/>
                  <a:gd name="T23" fmla="*/ 26 h 63"/>
                  <a:gd name="T24" fmla="*/ 24 w 38"/>
                  <a:gd name="T25" fmla="*/ 31 h 63"/>
                  <a:gd name="T26" fmla="*/ 25 w 38"/>
                  <a:gd name="T27" fmla="*/ 36 h 63"/>
                  <a:gd name="T28" fmla="*/ 23 w 38"/>
                  <a:gd name="T29" fmla="*/ 36 h 63"/>
                  <a:gd name="T30" fmla="*/ 21 w 38"/>
                  <a:gd name="T31" fmla="*/ 34 h 63"/>
                  <a:gd name="T32" fmla="*/ 19 w 38"/>
                  <a:gd name="T33" fmla="*/ 34 h 63"/>
                  <a:gd name="T34" fmla="*/ 17 w 38"/>
                  <a:gd name="T35" fmla="*/ 33 h 63"/>
                  <a:gd name="T36" fmla="*/ 16 w 38"/>
                  <a:gd name="T37" fmla="*/ 31 h 63"/>
                  <a:gd name="T38" fmla="*/ 14 w 38"/>
                  <a:gd name="T39" fmla="*/ 31 h 63"/>
                  <a:gd name="T40" fmla="*/ 13 w 38"/>
                  <a:gd name="T41" fmla="*/ 31 h 63"/>
                  <a:gd name="T42" fmla="*/ 13 w 38"/>
                  <a:gd name="T43" fmla="*/ 34 h 63"/>
                  <a:gd name="T44" fmla="*/ 12 w 38"/>
                  <a:gd name="T45" fmla="*/ 38 h 63"/>
                  <a:gd name="T46" fmla="*/ 10 w 38"/>
                  <a:gd name="T47" fmla="*/ 44 h 63"/>
                  <a:gd name="T48" fmla="*/ 10 w 38"/>
                  <a:gd name="T49" fmla="*/ 46 h 63"/>
                  <a:gd name="T50" fmla="*/ 12 w 38"/>
                  <a:gd name="T51" fmla="*/ 49 h 63"/>
                  <a:gd name="T52" fmla="*/ 13 w 38"/>
                  <a:gd name="T53" fmla="*/ 49 h 63"/>
                  <a:gd name="T54" fmla="*/ 15 w 38"/>
                  <a:gd name="T55" fmla="*/ 52 h 63"/>
                  <a:gd name="T56" fmla="*/ 16 w 38"/>
                  <a:gd name="T57" fmla="*/ 52 h 63"/>
                  <a:gd name="T58" fmla="*/ 17 w 38"/>
                  <a:gd name="T59" fmla="*/ 55 h 63"/>
                  <a:gd name="T60" fmla="*/ 17 w 38"/>
                  <a:gd name="T61" fmla="*/ 56 h 63"/>
                  <a:gd name="T62" fmla="*/ 20 w 38"/>
                  <a:gd name="T63" fmla="*/ 59 h 63"/>
                  <a:gd name="T64" fmla="*/ 23 w 38"/>
                  <a:gd name="T65" fmla="*/ 61 h 63"/>
                  <a:gd name="T66" fmla="*/ 23 w 38"/>
                  <a:gd name="T67" fmla="*/ 63 h 63"/>
                  <a:gd name="T68" fmla="*/ 19 w 38"/>
                  <a:gd name="T69" fmla="*/ 62 h 63"/>
                  <a:gd name="T70" fmla="*/ 18 w 38"/>
                  <a:gd name="T71" fmla="*/ 60 h 63"/>
                  <a:gd name="T72" fmla="*/ 15 w 38"/>
                  <a:gd name="T73" fmla="*/ 60 h 63"/>
                  <a:gd name="T74" fmla="*/ 13 w 38"/>
                  <a:gd name="T75" fmla="*/ 57 h 63"/>
                  <a:gd name="T76" fmla="*/ 10 w 38"/>
                  <a:gd name="T77" fmla="*/ 55 h 63"/>
                  <a:gd name="T78" fmla="*/ 8 w 38"/>
                  <a:gd name="T79" fmla="*/ 52 h 63"/>
                  <a:gd name="T80" fmla="*/ 6 w 38"/>
                  <a:gd name="T81" fmla="*/ 51 h 63"/>
                  <a:gd name="T82" fmla="*/ 7 w 38"/>
                  <a:gd name="T83" fmla="*/ 48 h 63"/>
                  <a:gd name="T84" fmla="*/ 8 w 38"/>
                  <a:gd name="T85" fmla="*/ 45 h 63"/>
                  <a:gd name="T86" fmla="*/ 9 w 38"/>
                  <a:gd name="T87" fmla="*/ 42 h 63"/>
                  <a:gd name="T88" fmla="*/ 11 w 38"/>
                  <a:gd name="T89" fmla="*/ 36 h 63"/>
                  <a:gd name="T90" fmla="*/ 10 w 38"/>
                  <a:gd name="T91" fmla="*/ 31 h 63"/>
                  <a:gd name="T92" fmla="*/ 7 w 38"/>
                  <a:gd name="T93" fmla="*/ 26 h 63"/>
                  <a:gd name="T94" fmla="*/ 6 w 38"/>
                  <a:gd name="T95" fmla="*/ 22 h 63"/>
                  <a:gd name="T96" fmla="*/ 6 w 38"/>
                  <a:gd name="T97" fmla="*/ 18 h 63"/>
                  <a:gd name="T98" fmla="*/ 2 w 38"/>
                  <a:gd name="T99" fmla="*/ 13 h 63"/>
                  <a:gd name="T100" fmla="*/ 0 w 38"/>
                  <a:gd name="T101" fmla="*/ 10 h 63"/>
                  <a:gd name="T102" fmla="*/ 2 w 38"/>
                  <a:gd name="T103" fmla="*/ 6 h 63"/>
                  <a:gd name="T104" fmla="*/ 6 w 38"/>
                  <a:gd name="T105" fmla="*/ 4 h 63"/>
                  <a:gd name="T106" fmla="*/ 9 w 38"/>
                  <a:gd name="T107" fmla="*/ 2 h 63"/>
                  <a:gd name="T108" fmla="*/ 10 w 38"/>
                  <a:gd name="T109" fmla="*/ 0 h 63"/>
                  <a:gd name="T110" fmla="*/ 13 w 38"/>
                  <a:gd name="T111" fmla="*/ 59 h 63"/>
                  <a:gd name="T112" fmla="*/ 10 w 38"/>
                  <a:gd name="T113" fmla="*/ 55 h 63"/>
                  <a:gd name="T114" fmla="*/ 7 w 38"/>
                  <a:gd name="T115" fmla="*/ 55 h 63"/>
                  <a:gd name="T116" fmla="*/ 23 w 38"/>
                  <a:gd name="T117" fmla="*/ 37 h 63"/>
                  <a:gd name="T118" fmla="*/ 13 w 38"/>
                  <a:gd name="T119" fmla="*/ 46 h 63"/>
                  <a:gd name="T120" fmla="*/ 14 w 38"/>
                  <a:gd name="T121" fmla="*/ 4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8" h="63">
                    <a:moveTo>
                      <a:pt x="10" y="0"/>
                    </a:moveTo>
                    <a:cubicBezTo>
                      <a:pt x="11" y="1"/>
                      <a:pt x="11" y="1"/>
                      <a:pt x="11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36" y="19"/>
                      <a:pt x="36" y="19"/>
                      <a:pt x="36" y="19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7" y="21"/>
                      <a:pt x="37" y="21"/>
                      <a:pt x="37" y="21"/>
                    </a:cubicBezTo>
                    <a:cubicBezTo>
                      <a:pt x="38" y="21"/>
                      <a:pt x="38" y="21"/>
                      <a:pt x="38" y="21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7" y="25"/>
                      <a:pt x="37" y="25"/>
                      <a:pt x="37" y="25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5" y="29"/>
                      <a:pt x="25" y="29"/>
                      <a:pt x="25" y="29"/>
                    </a:cubicBezTo>
                    <a:cubicBezTo>
                      <a:pt x="24" y="30"/>
                      <a:pt x="24" y="30"/>
                      <a:pt x="24" y="30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0" y="35"/>
                      <a:pt x="20" y="35"/>
                      <a:pt x="20" y="35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0" y="44"/>
                      <a:pt x="10" y="44"/>
                      <a:pt x="10" y="44"/>
                    </a:cubicBezTo>
                    <a:cubicBezTo>
                      <a:pt x="10" y="44"/>
                      <a:pt x="10" y="44"/>
                      <a:pt x="10" y="44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4" y="50"/>
                      <a:pt x="14" y="50"/>
                      <a:pt x="14" y="50"/>
                    </a:cubicBezTo>
                    <a:cubicBezTo>
                      <a:pt x="14" y="50"/>
                      <a:pt x="14" y="50"/>
                      <a:pt x="14" y="50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5" y="52"/>
                      <a:pt x="15" y="52"/>
                      <a:pt x="15" y="52"/>
                    </a:cubicBezTo>
                    <a:cubicBezTo>
                      <a:pt x="15" y="52"/>
                      <a:pt x="15" y="52"/>
                      <a:pt x="15" y="52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6" y="53"/>
                      <a:pt x="16" y="53"/>
                      <a:pt x="16" y="53"/>
                    </a:cubicBezTo>
                    <a:cubicBezTo>
                      <a:pt x="17" y="53"/>
                      <a:pt x="17" y="53"/>
                      <a:pt x="17" y="53"/>
                    </a:cubicBezTo>
                    <a:cubicBezTo>
                      <a:pt x="17" y="55"/>
                      <a:pt x="17" y="55"/>
                      <a:pt x="17" y="55"/>
                    </a:cubicBezTo>
                    <a:cubicBezTo>
                      <a:pt x="17" y="55"/>
                      <a:pt x="17" y="55"/>
                      <a:pt x="17" y="55"/>
                    </a:cubicBezTo>
                    <a:cubicBezTo>
                      <a:pt x="17" y="55"/>
                      <a:pt x="17" y="55"/>
                      <a:pt x="17" y="55"/>
                    </a:cubicBezTo>
                    <a:cubicBezTo>
                      <a:pt x="16" y="55"/>
                      <a:pt x="16" y="55"/>
                      <a:pt x="16" y="55"/>
                    </a:cubicBezTo>
                    <a:cubicBezTo>
                      <a:pt x="16" y="56"/>
                      <a:pt x="16" y="56"/>
                      <a:pt x="16" y="56"/>
                    </a:cubicBezTo>
                    <a:cubicBezTo>
                      <a:pt x="16" y="56"/>
                      <a:pt x="16" y="56"/>
                      <a:pt x="16" y="56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7" y="56"/>
                      <a:pt x="17" y="56"/>
                      <a:pt x="17" y="56"/>
                    </a:cubicBezTo>
                    <a:cubicBezTo>
                      <a:pt x="17" y="56"/>
                      <a:pt x="17" y="56"/>
                      <a:pt x="17" y="56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20" y="59"/>
                      <a:pt x="20" y="59"/>
                      <a:pt x="20" y="59"/>
                    </a:cubicBezTo>
                    <a:cubicBezTo>
                      <a:pt x="20" y="59"/>
                      <a:pt x="20" y="59"/>
                      <a:pt x="20" y="59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3" y="61"/>
                      <a:pt x="23" y="61"/>
                      <a:pt x="23" y="61"/>
                    </a:cubicBezTo>
                    <a:cubicBezTo>
                      <a:pt x="24" y="61"/>
                      <a:pt x="24" y="61"/>
                      <a:pt x="24" y="61"/>
                    </a:cubicBezTo>
                    <a:cubicBezTo>
                      <a:pt x="24" y="62"/>
                      <a:pt x="24" y="62"/>
                      <a:pt x="24" y="62"/>
                    </a:cubicBezTo>
                    <a:cubicBezTo>
                      <a:pt x="24" y="62"/>
                      <a:pt x="24" y="62"/>
                      <a:pt x="24" y="62"/>
                    </a:cubicBezTo>
                    <a:cubicBezTo>
                      <a:pt x="24" y="62"/>
                      <a:pt x="24" y="62"/>
                      <a:pt x="24" y="62"/>
                    </a:cubicBezTo>
                    <a:cubicBezTo>
                      <a:pt x="23" y="63"/>
                      <a:pt x="23" y="63"/>
                      <a:pt x="23" y="63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21" y="63"/>
                      <a:pt x="21" y="63"/>
                      <a:pt x="21" y="63"/>
                    </a:cubicBezTo>
                    <a:cubicBezTo>
                      <a:pt x="19" y="63"/>
                      <a:pt x="19" y="63"/>
                      <a:pt x="19" y="63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0" y="62"/>
                    </a:cubicBezTo>
                    <a:cubicBezTo>
                      <a:pt x="20" y="61"/>
                      <a:pt x="20" y="61"/>
                      <a:pt x="20" y="61"/>
                    </a:cubicBezTo>
                    <a:cubicBezTo>
                      <a:pt x="19" y="60"/>
                      <a:pt x="19" y="60"/>
                      <a:pt x="19" y="60"/>
                    </a:cubicBezTo>
                    <a:cubicBezTo>
                      <a:pt x="19" y="60"/>
                      <a:pt x="19" y="60"/>
                      <a:pt x="19" y="60"/>
                    </a:cubicBezTo>
                    <a:cubicBezTo>
                      <a:pt x="18" y="60"/>
                      <a:pt x="18" y="60"/>
                      <a:pt x="18" y="60"/>
                    </a:cubicBezTo>
                    <a:cubicBezTo>
                      <a:pt x="17" y="59"/>
                      <a:pt x="17" y="59"/>
                      <a:pt x="17" y="59"/>
                    </a:cubicBezTo>
                    <a:cubicBezTo>
                      <a:pt x="16" y="59"/>
                      <a:pt x="16" y="59"/>
                      <a:pt x="16" y="59"/>
                    </a:cubicBezTo>
                    <a:cubicBezTo>
                      <a:pt x="16" y="59"/>
                      <a:pt x="16" y="59"/>
                      <a:pt x="16" y="59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13" y="59"/>
                      <a:pt x="13" y="59"/>
                      <a:pt x="13" y="59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0" y="55"/>
                      <a:pt x="10" y="55"/>
                      <a:pt x="10" y="55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7" y="49"/>
                      <a:pt x="7" y="49"/>
                      <a:pt x="7" y="49"/>
                    </a:cubicBezTo>
                    <a:cubicBezTo>
                      <a:pt x="7" y="48"/>
                      <a:pt x="7" y="48"/>
                      <a:pt x="7" y="48"/>
                    </a:cubicBezTo>
                    <a:cubicBezTo>
                      <a:pt x="7" y="48"/>
                      <a:pt x="7" y="48"/>
                      <a:pt x="7" y="48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7" y="47"/>
                      <a:pt x="7" y="47"/>
                      <a:pt x="7" y="47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lose/>
                    <a:moveTo>
                      <a:pt x="13" y="59"/>
                    </a:move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59"/>
                      <a:pt x="13" y="59"/>
                      <a:pt x="13" y="59"/>
                    </a:cubicBezTo>
                    <a:cubicBezTo>
                      <a:pt x="13" y="59"/>
                      <a:pt x="13" y="59"/>
                      <a:pt x="13" y="59"/>
                    </a:cubicBezTo>
                    <a:cubicBezTo>
                      <a:pt x="13" y="59"/>
                      <a:pt x="13" y="59"/>
                      <a:pt x="13" y="59"/>
                    </a:cubicBezTo>
                    <a:close/>
                    <a:moveTo>
                      <a:pt x="10" y="55"/>
                    </a:moveTo>
                    <a:cubicBezTo>
                      <a:pt x="10" y="56"/>
                      <a:pt x="10" y="56"/>
                      <a:pt x="10" y="56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10" y="55"/>
                      <a:pt x="10" y="55"/>
                      <a:pt x="10" y="55"/>
                    </a:cubicBezTo>
                    <a:cubicBezTo>
                      <a:pt x="10" y="55"/>
                      <a:pt x="10" y="55"/>
                      <a:pt x="10" y="55"/>
                    </a:cubicBezTo>
                    <a:close/>
                    <a:moveTo>
                      <a:pt x="7" y="53"/>
                    </a:moveTo>
                    <a:cubicBezTo>
                      <a:pt x="7" y="54"/>
                      <a:pt x="7" y="54"/>
                      <a:pt x="7" y="54"/>
                    </a:cubicBezTo>
                    <a:cubicBezTo>
                      <a:pt x="7" y="54"/>
                      <a:pt x="7" y="54"/>
                      <a:pt x="7" y="54"/>
                    </a:cubicBezTo>
                    <a:cubicBezTo>
                      <a:pt x="7" y="55"/>
                      <a:pt x="7" y="55"/>
                      <a:pt x="7" y="55"/>
                    </a:cubicBezTo>
                    <a:cubicBezTo>
                      <a:pt x="7" y="54"/>
                      <a:pt x="7" y="54"/>
                      <a:pt x="7" y="54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7" y="53"/>
                      <a:pt x="7" y="53"/>
                      <a:pt x="7" y="53"/>
                    </a:cubicBezTo>
                    <a:close/>
                    <a:moveTo>
                      <a:pt x="23" y="36"/>
                    </a:moveTo>
                    <a:cubicBezTo>
                      <a:pt x="23" y="37"/>
                      <a:pt x="23" y="37"/>
                      <a:pt x="23" y="37"/>
                    </a:cubicBezTo>
                    <a:cubicBezTo>
                      <a:pt x="24" y="37"/>
                      <a:pt x="24" y="37"/>
                      <a:pt x="24" y="37"/>
                    </a:cubicBezTo>
                    <a:cubicBezTo>
                      <a:pt x="24" y="37"/>
                      <a:pt x="24" y="37"/>
                      <a:pt x="24" y="37"/>
                    </a:cubicBezTo>
                    <a:cubicBezTo>
                      <a:pt x="23" y="36"/>
                      <a:pt x="23" y="36"/>
                      <a:pt x="23" y="36"/>
                    </a:cubicBezTo>
                    <a:close/>
                    <a:moveTo>
                      <a:pt x="14" y="46"/>
                    </a:moveTo>
                    <a:cubicBezTo>
                      <a:pt x="13" y="46"/>
                      <a:pt x="13" y="46"/>
                      <a:pt x="13" y="46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14" y="46"/>
                      <a:pt x="14" y="46"/>
                      <a:pt x="14" y="46"/>
                    </a:cubicBezTo>
                    <a:close/>
                    <a:moveTo>
                      <a:pt x="14" y="47"/>
                    </a:moveTo>
                    <a:cubicBezTo>
                      <a:pt x="14" y="47"/>
                      <a:pt x="14" y="47"/>
                      <a:pt x="14" y="47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15" y="47"/>
                      <a:pt x="15" y="47"/>
                      <a:pt x="15" y="47"/>
                    </a:cubicBezTo>
                    <a:lnTo>
                      <a:pt x="14" y="4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30" name="Freeform 28">
                <a:extLst>
                  <a:ext uri="{FF2B5EF4-FFF2-40B4-BE49-F238E27FC236}">
                    <a16:creationId xmlns:a16="http://schemas.microsoft.com/office/drawing/2014/main" id="{54EC8FCA-A865-4151-B437-80CF9CE13E2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26826" y="2603418"/>
                <a:ext cx="190421" cy="382130"/>
              </a:xfrm>
              <a:custGeom>
                <a:avLst/>
                <a:gdLst>
                  <a:gd name="T0" fmla="*/ 82 w 148"/>
                  <a:gd name="T1" fmla="*/ 4 h 297"/>
                  <a:gd name="T2" fmla="*/ 97 w 148"/>
                  <a:gd name="T3" fmla="*/ 22 h 297"/>
                  <a:gd name="T4" fmla="*/ 89 w 148"/>
                  <a:gd name="T5" fmla="*/ 41 h 297"/>
                  <a:gd name="T6" fmla="*/ 85 w 148"/>
                  <a:gd name="T7" fmla="*/ 48 h 297"/>
                  <a:gd name="T8" fmla="*/ 85 w 148"/>
                  <a:gd name="T9" fmla="*/ 63 h 297"/>
                  <a:gd name="T10" fmla="*/ 100 w 148"/>
                  <a:gd name="T11" fmla="*/ 71 h 297"/>
                  <a:gd name="T12" fmla="*/ 108 w 148"/>
                  <a:gd name="T13" fmla="*/ 78 h 297"/>
                  <a:gd name="T14" fmla="*/ 122 w 148"/>
                  <a:gd name="T15" fmla="*/ 86 h 297"/>
                  <a:gd name="T16" fmla="*/ 115 w 148"/>
                  <a:gd name="T17" fmla="*/ 100 h 297"/>
                  <a:gd name="T18" fmla="*/ 126 w 148"/>
                  <a:gd name="T19" fmla="*/ 104 h 297"/>
                  <a:gd name="T20" fmla="*/ 148 w 148"/>
                  <a:gd name="T21" fmla="*/ 108 h 297"/>
                  <a:gd name="T22" fmla="*/ 137 w 148"/>
                  <a:gd name="T23" fmla="*/ 119 h 297"/>
                  <a:gd name="T24" fmla="*/ 122 w 148"/>
                  <a:gd name="T25" fmla="*/ 130 h 297"/>
                  <a:gd name="T26" fmla="*/ 115 w 148"/>
                  <a:gd name="T27" fmla="*/ 141 h 297"/>
                  <a:gd name="T28" fmla="*/ 97 w 148"/>
                  <a:gd name="T29" fmla="*/ 152 h 297"/>
                  <a:gd name="T30" fmla="*/ 93 w 148"/>
                  <a:gd name="T31" fmla="*/ 163 h 297"/>
                  <a:gd name="T32" fmla="*/ 111 w 148"/>
                  <a:gd name="T33" fmla="*/ 186 h 297"/>
                  <a:gd name="T34" fmla="*/ 115 w 148"/>
                  <a:gd name="T35" fmla="*/ 201 h 297"/>
                  <a:gd name="T36" fmla="*/ 119 w 148"/>
                  <a:gd name="T37" fmla="*/ 223 h 297"/>
                  <a:gd name="T38" fmla="*/ 130 w 148"/>
                  <a:gd name="T39" fmla="*/ 245 h 297"/>
                  <a:gd name="T40" fmla="*/ 134 w 148"/>
                  <a:gd name="T41" fmla="*/ 267 h 297"/>
                  <a:gd name="T42" fmla="*/ 122 w 148"/>
                  <a:gd name="T43" fmla="*/ 290 h 297"/>
                  <a:gd name="T44" fmla="*/ 119 w 148"/>
                  <a:gd name="T45" fmla="*/ 286 h 297"/>
                  <a:gd name="T46" fmla="*/ 122 w 148"/>
                  <a:gd name="T47" fmla="*/ 278 h 297"/>
                  <a:gd name="T48" fmla="*/ 122 w 148"/>
                  <a:gd name="T49" fmla="*/ 264 h 297"/>
                  <a:gd name="T50" fmla="*/ 119 w 148"/>
                  <a:gd name="T51" fmla="*/ 241 h 297"/>
                  <a:gd name="T52" fmla="*/ 111 w 148"/>
                  <a:gd name="T53" fmla="*/ 238 h 297"/>
                  <a:gd name="T54" fmla="*/ 104 w 148"/>
                  <a:gd name="T55" fmla="*/ 219 h 297"/>
                  <a:gd name="T56" fmla="*/ 100 w 148"/>
                  <a:gd name="T57" fmla="*/ 197 h 297"/>
                  <a:gd name="T58" fmla="*/ 97 w 148"/>
                  <a:gd name="T59" fmla="*/ 193 h 297"/>
                  <a:gd name="T60" fmla="*/ 85 w 148"/>
                  <a:gd name="T61" fmla="*/ 178 h 297"/>
                  <a:gd name="T62" fmla="*/ 85 w 148"/>
                  <a:gd name="T63" fmla="*/ 182 h 297"/>
                  <a:gd name="T64" fmla="*/ 74 w 148"/>
                  <a:gd name="T65" fmla="*/ 189 h 297"/>
                  <a:gd name="T66" fmla="*/ 71 w 148"/>
                  <a:gd name="T67" fmla="*/ 193 h 297"/>
                  <a:gd name="T68" fmla="*/ 56 w 148"/>
                  <a:gd name="T69" fmla="*/ 201 h 297"/>
                  <a:gd name="T70" fmla="*/ 48 w 148"/>
                  <a:gd name="T71" fmla="*/ 204 h 297"/>
                  <a:gd name="T72" fmla="*/ 45 w 148"/>
                  <a:gd name="T73" fmla="*/ 197 h 297"/>
                  <a:gd name="T74" fmla="*/ 48 w 148"/>
                  <a:gd name="T75" fmla="*/ 178 h 297"/>
                  <a:gd name="T76" fmla="*/ 41 w 148"/>
                  <a:gd name="T77" fmla="*/ 163 h 297"/>
                  <a:gd name="T78" fmla="*/ 30 w 148"/>
                  <a:gd name="T79" fmla="*/ 149 h 297"/>
                  <a:gd name="T80" fmla="*/ 23 w 148"/>
                  <a:gd name="T81" fmla="*/ 145 h 297"/>
                  <a:gd name="T82" fmla="*/ 26 w 148"/>
                  <a:gd name="T83" fmla="*/ 149 h 297"/>
                  <a:gd name="T84" fmla="*/ 26 w 148"/>
                  <a:gd name="T85" fmla="*/ 137 h 297"/>
                  <a:gd name="T86" fmla="*/ 15 w 148"/>
                  <a:gd name="T87" fmla="*/ 134 h 297"/>
                  <a:gd name="T88" fmla="*/ 11 w 148"/>
                  <a:gd name="T89" fmla="*/ 134 h 297"/>
                  <a:gd name="T90" fmla="*/ 4 w 148"/>
                  <a:gd name="T91" fmla="*/ 115 h 297"/>
                  <a:gd name="T92" fmla="*/ 11 w 148"/>
                  <a:gd name="T93" fmla="*/ 104 h 297"/>
                  <a:gd name="T94" fmla="*/ 19 w 148"/>
                  <a:gd name="T95" fmla="*/ 86 h 297"/>
                  <a:gd name="T96" fmla="*/ 26 w 148"/>
                  <a:gd name="T97" fmla="*/ 71 h 297"/>
                  <a:gd name="T98" fmla="*/ 34 w 148"/>
                  <a:gd name="T99" fmla="*/ 41 h 297"/>
                  <a:gd name="T100" fmla="*/ 48 w 148"/>
                  <a:gd name="T101" fmla="*/ 15 h 297"/>
                  <a:gd name="T102" fmla="*/ 67 w 148"/>
                  <a:gd name="T103" fmla="*/ 8 h 297"/>
                  <a:gd name="T104" fmla="*/ 23 w 148"/>
                  <a:gd name="T105" fmla="*/ 156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8" h="297">
                    <a:moveTo>
                      <a:pt x="67" y="0"/>
                    </a:moveTo>
                    <a:lnTo>
                      <a:pt x="71" y="0"/>
                    </a:lnTo>
                    <a:lnTo>
                      <a:pt x="74" y="0"/>
                    </a:lnTo>
                    <a:lnTo>
                      <a:pt x="78" y="0"/>
                    </a:lnTo>
                    <a:lnTo>
                      <a:pt x="82" y="0"/>
                    </a:lnTo>
                    <a:lnTo>
                      <a:pt x="82" y="4"/>
                    </a:lnTo>
                    <a:lnTo>
                      <a:pt x="85" y="4"/>
                    </a:lnTo>
                    <a:lnTo>
                      <a:pt x="85" y="11"/>
                    </a:lnTo>
                    <a:lnTo>
                      <a:pt x="89" y="8"/>
                    </a:lnTo>
                    <a:lnTo>
                      <a:pt x="93" y="11"/>
                    </a:lnTo>
                    <a:lnTo>
                      <a:pt x="93" y="15"/>
                    </a:lnTo>
                    <a:lnTo>
                      <a:pt x="97" y="22"/>
                    </a:lnTo>
                    <a:lnTo>
                      <a:pt x="97" y="26"/>
                    </a:lnTo>
                    <a:lnTo>
                      <a:pt x="97" y="34"/>
                    </a:lnTo>
                    <a:lnTo>
                      <a:pt x="97" y="37"/>
                    </a:lnTo>
                    <a:lnTo>
                      <a:pt x="93" y="37"/>
                    </a:lnTo>
                    <a:lnTo>
                      <a:pt x="93" y="37"/>
                    </a:lnTo>
                    <a:lnTo>
                      <a:pt x="89" y="41"/>
                    </a:lnTo>
                    <a:lnTo>
                      <a:pt x="89" y="41"/>
                    </a:lnTo>
                    <a:lnTo>
                      <a:pt x="89" y="45"/>
                    </a:lnTo>
                    <a:lnTo>
                      <a:pt x="89" y="48"/>
                    </a:lnTo>
                    <a:lnTo>
                      <a:pt x="89" y="48"/>
                    </a:lnTo>
                    <a:lnTo>
                      <a:pt x="85" y="48"/>
                    </a:lnTo>
                    <a:lnTo>
                      <a:pt x="85" y="48"/>
                    </a:lnTo>
                    <a:lnTo>
                      <a:pt x="82" y="52"/>
                    </a:lnTo>
                    <a:lnTo>
                      <a:pt x="85" y="56"/>
                    </a:lnTo>
                    <a:lnTo>
                      <a:pt x="82" y="56"/>
                    </a:lnTo>
                    <a:lnTo>
                      <a:pt x="82" y="60"/>
                    </a:lnTo>
                    <a:lnTo>
                      <a:pt x="85" y="60"/>
                    </a:lnTo>
                    <a:lnTo>
                      <a:pt x="85" y="63"/>
                    </a:lnTo>
                    <a:lnTo>
                      <a:pt x="89" y="63"/>
                    </a:lnTo>
                    <a:lnTo>
                      <a:pt x="89" y="67"/>
                    </a:lnTo>
                    <a:lnTo>
                      <a:pt x="89" y="71"/>
                    </a:lnTo>
                    <a:lnTo>
                      <a:pt x="93" y="67"/>
                    </a:lnTo>
                    <a:lnTo>
                      <a:pt x="100" y="67"/>
                    </a:lnTo>
                    <a:lnTo>
                      <a:pt x="100" y="71"/>
                    </a:lnTo>
                    <a:lnTo>
                      <a:pt x="100" y="71"/>
                    </a:lnTo>
                    <a:lnTo>
                      <a:pt x="104" y="74"/>
                    </a:lnTo>
                    <a:lnTo>
                      <a:pt x="108" y="71"/>
                    </a:lnTo>
                    <a:lnTo>
                      <a:pt x="108" y="74"/>
                    </a:lnTo>
                    <a:lnTo>
                      <a:pt x="108" y="78"/>
                    </a:lnTo>
                    <a:lnTo>
                      <a:pt x="108" y="78"/>
                    </a:lnTo>
                    <a:lnTo>
                      <a:pt x="111" y="82"/>
                    </a:lnTo>
                    <a:lnTo>
                      <a:pt x="111" y="82"/>
                    </a:lnTo>
                    <a:lnTo>
                      <a:pt x="115" y="82"/>
                    </a:lnTo>
                    <a:lnTo>
                      <a:pt x="115" y="82"/>
                    </a:lnTo>
                    <a:lnTo>
                      <a:pt x="119" y="82"/>
                    </a:lnTo>
                    <a:lnTo>
                      <a:pt x="122" y="86"/>
                    </a:lnTo>
                    <a:lnTo>
                      <a:pt x="122" y="86"/>
                    </a:lnTo>
                    <a:lnTo>
                      <a:pt x="122" y="89"/>
                    </a:lnTo>
                    <a:lnTo>
                      <a:pt x="122" y="89"/>
                    </a:lnTo>
                    <a:lnTo>
                      <a:pt x="119" y="97"/>
                    </a:lnTo>
                    <a:lnTo>
                      <a:pt x="115" y="97"/>
                    </a:lnTo>
                    <a:lnTo>
                      <a:pt x="115" y="100"/>
                    </a:lnTo>
                    <a:lnTo>
                      <a:pt x="119" y="100"/>
                    </a:lnTo>
                    <a:lnTo>
                      <a:pt x="122" y="100"/>
                    </a:lnTo>
                    <a:lnTo>
                      <a:pt x="122" y="100"/>
                    </a:lnTo>
                    <a:lnTo>
                      <a:pt x="126" y="100"/>
                    </a:lnTo>
                    <a:lnTo>
                      <a:pt x="126" y="100"/>
                    </a:lnTo>
                    <a:lnTo>
                      <a:pt x="126" y="104"/>
                    </a:lnTo>
                    <a:lnTo>
                      <a:pt x="126" y="108"/>
                    </a:lnTo>
                    <a:lnTo>
                      <a:pt x="130" y="112"/>
                    </a:lnTo>
                    <a:lnTo>
                      <a:pt x="134" y="108"/>
                    </a:lnTo>
                    <a:lnTo>
                      <a:pt x="137" y="108"/>
                    </a:lnTo>
                    <a:lnTo>
                      <a:pt x="145" y="104"/>
                    </a:lnTo>
                    <a:lnTo>
                      <a:pt x="148" y="108"/>
                    </a:lnTo>
                    <a:lnTo>
                      <a:pt x="148" y="108"/>
                    </a:lnTo>
                    <a:lnTo>
                      <a:pt x="145" y="112"/>
                    </a:lnTo>
                    <a:lnTo>
                      <a:pt x="137" y="112"/>
                    </a:lnTo>
                    <a:lnTo>
                      <a:pt x="137" y="115"/>
                    </a:lnTo>
                    <a:lnTo>
                      <a:pt x="137" y="119"/>
                    </a:lnTo>
                    <a:lnTo>
                      <a:pt x="137" y="119"/>
                    </a:lnTo>
                    <a:lnTo>
                      <a:pt x="134" y="123"/>
                    </a:lnTo>
                    <a:lnTo>
                      <a:pt x="134" y="123"/>
                    </a:lnTo>
                    <a:lnTo>
                      <a:pt x="130" y="126"/>
                    </a:lnTo>
                    <a:lnTo>
                      <a:pt x="126" y="126"/>
                    </a:lnTo>
                    <a:lnTo>
                      <a:pt x="122" y="130"/>
                    </a:lnTo>
                    <a:lnTo>
                      <a:pt x="122" y="130"/>
                    </a:lnTo>
                    <a:lnTo>
                      <a:pt x="126" y="134"/>
                    </a:lnTo>
                    <a:lnTo>
                      <a:pt x="122" y="134"/>
                    </a:lnTo>
                    <a:lnTo>
                      <a:pt x="119" y="134"/>
                    </a:lnTo>
                    <a:lnTo>
                      <a:pt x="115" y="134"/>
                    </a:lnTo>
                    <a:lnTo>
                      <a:pt x="115" y="137"/>
                    </a:lnTo>
                    <a:lnTo>
                      <a:pt x="115" y="141"/>
                    </a:lnTo>
                    <a:lnTo>
                      <a:pt x="111" y="141"/>
                    </a:lnTo>
                    <a:lnTo>
                      <a:pt x="108" y="141"/>
                    </a:lnTo>
                    <a:lnTo>
                      <a:pt x="100" y="141"/>
                    </a:lnTo>
                    <a:lnTo>
                      <a:pt x="100" y="145"/>
                    </a:lnTo>
                    <a:lnTo>
                      <a:pt x="100" y="149"/>
                    </a:lnTo>
                    <a:lnTo>
                      <a:pt x="97" y="152"/>
                    </a:lnTo>
                    <a:lnTo>
                      <a:pt x="97" y="156"/>
                    </a:lnTo>
                    <a:lnTo>
                      <a:pt x="100" y="160"/>
                    </a:lnTo>
                    <a:lnTo>
                      <a:pt x="97" y="160"/>
                    </a:lnTo>
                    <a:lnTo>
                      <a:pt x="93" y="163"/>
                    </a:lnTo>
                    <a:lnTo>
                      <a:pt x="93" y="163"/>
                    </a:lnTo>
                    <a:lnTo>
                      <a:pt x="93" y="163"/>
                    </a:lnTo>
                    <a:lnTo>
                      <a:pt x="97" y="167"/>
                    </a:lnTo>
                    <a:lnTo>
                      <a:pt x="100" y="171"/>
                    </a:lnTo>
                    <a:lnTo>
                      <a:pt x="100" y="175"/>
                    </a:lnTo>
                    <a:lnTo>
                      <a:pt x="104" y="175"/>
                    </a:lnTo>
                    <a:lnTo>
                      <a:pt x="108" y="182"/>
                    </a:lnTo>
                    <a:lnTo>
                      <a:pt x="111" y="186"/>
                    </a:lnTo>
                    <a:lnTo>
                      <a:pt x="115" y="189"/>
                    </a:lnTo>
                    <a:lnTo>
                      <a:pt x="115" y="193"/>
                    </a:lnTo>
                    <a:lnTo>
                      <a:pt x="119" y="193"/>
                    </a:lnTo>
                    <a:lnTo>
                      <a:pt x="119" y="197"/>
                    </a:lnTo>
                    <a:lnTo>
                      <a:pt x="115" y="197"/>
                    </a:lnTo>
                    <a:lnTo>
                      <a:pt x="115" y="201"/>
                    </a:lnTo>
                    <a:lnTo>
                      <a:pt x="115" y="208"/>
                    </a:lnTo>
                    <a:lnTo>
                      <a:pt x="115" y="208"/>
                    </a:lnTo>
                    <a:lnTo>
                      <a:pt x="111" y="212"/>
                    </a:lnTo>
                    <a:lnTo>
                      <a:pt x="115" y="215"/>
                    </a:lnTo>
                    <a:lnTo>
                      <a:pt x="115" y="219"/>
                    </a:lnTo>
                    <a:lnTo>
                      <a:pt x="119" y="223"/>
                    </a:lnTo>
                    <a:lnTo>
                      <a:pt x="122" y="227"/>
                    </a:lnTo>
                    <a:lnTo>
                      <a:pt x="126" y="230"/>
                    </a:lnTo>
                    <a:lnTo>
                      <a:pt x="130" y="238"/>
                    </a:lnTo>
                    <a:lnTo>
                      <a:pt x="130" y="241"/>
                    </a:lnTo>
                    <a:lnTo>
                      <a:pt x="130" y="241"/>
                    </a:lnTo>
                    <a:lnTo>
                      <a:pt x="130" y="245"/>
                    </a:lnTo>
                    <a:lnTo>
                      <a:pt x="130" y="249"/>
                    </a:lnTo>
                    <a:lnTo>
                      <a:pt x="130" y="252"/>
                    </a:lnTo>
                    <a:lnTo>
                      <a:pt x="134" y="256"/>
                    </a:lnTo>
                    <a:lnTo>
                      <a:pt x="134" y="260"/>
                    </a:lnTo>
                    <a:lnTo>
                      <a:pt x="134" y="264"/>
                    </a:lnTo>
                    <a:lnTo>
                      <a:pt x="134" y="267"/>
                    </a:lnTo>
                    <a:lnTo>
                      <a:pt x="134" y="267"/>
                    </a:lnTo>
                    <a:lnTo>
                      <a:pt x="130" y="278"/>
                    </a:lnTo>
                    <a:lnTo>
                      <a:pt x="126" y="282"/>
                    </a:lnTo>
                    <a:lnTo>
                      <a:pt x="126" y="286"/>
                    </a:lnTo>
                    <a:lnTo>
                      <a:pt x="122" y="286"/>
                    </a:lnTo>
                    <a:lnTo>
                      <a:pt x="122" y="290"/>
                    </a:lnTo>
                    <a:lnTo>
                      <a:pt x="122" y="290"/>
                    </a:lnTo>
                    <a:lnTo>
                      <a:pt x="122" y="293"/>
                    </a:lnTo>
                    <a:lnTo>
                      <a:pt x="119" y="297"/>
                    </a:lnTo>
                    <a:lnTo>
                      <a:pt x="119" y="290"/>
                    </a:lnTo>
                    <a:lnTo>
                      <a:pt x="119" y="286"/>
                    </a:lnTo>
                    <a:lnTo>
                      <a:pt x="119" y="286"/>
                    </a:lnTo>
                    <a:lnTo>
                      <a:pt x="119" y="282"/>
                    </a:lnTo>
                    <a:lnTo>
                      <a:pt x="119" y="286"/>
                    </a:lnTo>
                    <a:lnTo>
                      <a:pt x="119" y="282"/>
                    </a:lnTo>
                    <a:lnTo>
                      <a:pt x="122" y="278"/>
                    </a:lnTo>
                    <a:lnTo>
                      <a:pt x="122" y="278"/>
                    </a:lnTo>
                    <a:lnTo>
                      <a:pt x="122" y="278"/>
                    </a:lnTo>
                    <a:lnTo>
                      <a:pt x="122" y="275"/>
                    </a:lnTo>
                    <a:lnTo>
                      <a:pt x="122" y="271"/>
                    </a:lnTo>
                    <a:lnTo>
                      <a:pt x="122" y="271"/>
                    </a:lnTo>
                    <a:lnTo>
                      <a:pt x="122" y="267"/>
                    </a:lnTo>
                    <a:lnTo>
                      <a:pt x="122" y="264"/>
                    </a:lnTo>
                    <a:lnTo>
                      <a:pt x="122" y="264"/>
                    </a:lnTo>
                    <a:lnTo>
                      <a:pt x="119" y="260"/>
                    </a:lnTo>
                    <a:lnTo>
                      <a:pt x="119" y="256"/>
                    </a:lnTo>
                    <a:lnTo>
                      <a:pt x="122" y="256"/>
                    </a:lnTo>
                    <a:lnTo>
                      <a:pt x="119" y="252"/>
                    </a:lnTo>
                    <a:lnTo>
                      <a:pt x="119" y="252"/>
                    </a:lnTo>
                    <a:lnTo>
                      <a:pt x="119" y="241"/>
                    </a:lnTo>
                    <a:lnTo>
                      <a:pt x="115" y="241"/>
                    </a:lnTo>
                    <a:lnTo>
                      <a:pt x="115" y="238"/>
                    </a:lnTo>
                    <a:lnTo>
                      <a:pt x="111" y="234"/>
                    </a:lnTo>
                    <a:lnTo>
                      <a:pt x="111" y="238"/>
                    </a:lnTo>
                    <a:lnTo>
                      <a:pt x="111" y="238"/>
                    </a:lnTo>
                    <a:lnTo>
                      <a:pt x="111" y="238"/>
                    </a:lnTo>
                    <a:lnTo>
                      <a:pt x="108" y="234"/>
                    </a:lnTo>
                    <a:lnTo>
                      <a:pt x="108" y="227"/>
                    </a:lnTo>
                    <a:lnTo>
                      <a:pt x="108" y="227"/>
                    </a:lnTo>
                    <a:lnTo>
                      <a:pt x="108" y="223"/>
                    </a:lnTo>
                    <a:lnTo>
                      <a:pt x="108" y="219"/>
                    </a:lnTo>
                    <a:lnTo>
                      <a:pt x="104" y="219"/>
                    </a:lnTo>
                    <a:lnTo>
                      <a:pt x="104" y="212"/>
                    </a:lnTo>
                    <a:lnTo>
                      <a:pt x="104" y="212"/>
                    </a:lnTo>
                    <a:lnTo>
                      <a:pt x="100" y="201"/>
                    </a:lnTo>
                    <a:lnTo>
                      <a:pt x="100" y="201"/>
                    </a:lnTo>
                    <a:lnTo>
                      <a:pt x="100" y="197"/>
                    </a:lnTo>
                    <a:lnTo>
                      <a:pt x="100" y="197"/>
                    </a:lnTo>
                    <a:lnTo>
                      <a:pt x="100" y="197"/>
                    </a:lnTo>
                    <a:lnTo>
                      <a:pt x="97" y="193"/>
                    </a:lnTo>
                    <a:lnTo>
                      <a:pt x="100" y="189"/>
                    </a:lnTo>
                    <a:lnTo>
                      <a:pt x="100" y="189"/>
                    </a:lnTo>
                    <a:lnTo>
                      <a:pt x="97" y="193"/>
                    </a:lnTo>
                    <a:lnTo>
                      <a:pt x="97" y="193"/>
                    </a:lnTo>
                    <a:lnTo>
                      <a:pt x="93" y="193"/>
                    </a:lnTo>
                    <a:lnTo>
                      <a:pt x="93" y="189"/>
                    </a:lnTo>
                    <a:lnTo>
                      <a:pt x="89" y="186"/>
                    </a:lnTo>
                    <a:lnTo>
                      <a:pt x="85" y="182"/>
                    </a:lnTo>
                    <a:lnTo>
                      <a:pt x="85" y="178"/>
                    </a:lnTo>
                    <a:lnTo>
                      <a:pt x="85" y="178"/>
                    </a:lnTo>
                    <a:lnTo>
                      <a:pt x="85" y="178"/>
                    </a:lnTo>
                    <a:lnTo>
                      <a:pt x="82" y="175"/>
                    </a:lnTo>
                    <a:lnTo>
                      <a:pt x="85" y="178"/>
                    </a:lnTo>
                    <a:lnTo>
                      <a:pt x="82" y="178"/>
                    </a:lnTo>
                    <a:lnTo>
                      <a:pt x="82" y="182"/>
                    </a:lnTo>
                    <a:lnTo>
                      <a:pt x="85" y="182"/>
                    </a:lnTo>
                    <a:lnTo>
                      <a:pt x="85" y="186"/>
                    </a:lnTo>
                    <a:lnTo>
                      <a:pt x="82" y="186"/>
                    </a:lnTo>
                    <a:lnTo>
                      <a:pt x="85" y="189"/>
                    </a:lnTo>
                    <a:lnTo>
                      <a:pt x="78" y="193"/>
                    </a:lnTo>
                    <a:lnTo>
                      <a:pt x="78" y="189"/>
                    </a:lnTo>
                    <a:lnTo>
                      <a:pt x="74" y="189"/>
                    </a:lnTo>
                    <a:lnTo>
                      <a:pt x="74" y="189"/>
                    </a:lnTo>
                    <a:lnTo>
                      <a:pt x="74" y="193"/>
                    </a:lnTo>
                    <a:lnTo>
                      <a:pt x="74" y="193"/>
                    </a:lnTo>
                    <a:lnTo>
                      <a:pt x="78" y="193"/>
                    </a:lnTo>
                    <a:lnTo>
                      <a:pt x="74" y="193"/>
                    </a:lnTo>
                    <a:lnTo>
                      <a:pt x="71" y="193"/>
                    </a:lnTo>
                    <a:lnTo>
                      <a:pt x="71" y="193"/>
                    </a:lnTo>
                    <a:lnTo>
                      <a:pt x="71" y="197"/>
                    </a:lnTo>
                    <a:lnTo>
                      <a:pt x="63" y="201"/>
                    </a:lnTo>
                    <a:lnTo>
                      <a:pt x="60" y="201"/>
                    </a:lnTo>
                    <a:lnTo>
                      <a:pt x="60" y="201"/>
                    </a:lnTo>
                    <a:lnTo>
                      <a:pt x="56" y="201"/>
                    </a:lnTo>
                    <a:lnTo>
                      <a:pt x="56" y="201"/>
                    </a:lnTo>
                    <a:lnTo>
                      <a:pt x="56" y="201"/>
                    </a:lnTo>
                    <a:lnTo>
                      <a:pt x="56" y="201"/>
                    </a:lnTo>
                    <a:lnTo>
                      <a:pt x="52" y="201"/>
                    </a:lnTo>
                    <a:lnTo>
                      <a:pt x="48" y="201"/>
                    </a:lnTo>
                    <a:lnTo>
                      <a:pt x="48" y="204"/>
                    </a:lnTo>
                    <a:lnTo>
                      <a:pt x="45" y="204"/>
                    </a:lnTo>
                    <a:lnTo>
                      <a:pt x="45" y="201"/>
                    </a:lnTo>
                    <a:lnTo>
                      <a:pt x="52" y="197"/>
                    </a:lnTo>
                    <a:lnTo>
                      <a:pt x="52" y="193"/>
                    </a:lnTo>
                    <a:lnTo>
                      <a:pt x="48" y="197"/>
                    </a:lnTo>
                    <a:lnTo>
                      <a:pt x="45" y="197"/>
                    </a:lnTo>
                    <a:lnTo>
                      <a:pt x="41" y="201"/>
                    </a:lnTo>
                    <a:lnTo>
                      <a:pt x="41" y="201"/>
                    </a:lnTo>
                    <a:lnTo>
                      <a:pt x="41" y="201"/>
                    </a:lnTo>
                    <a:lnTo>
                      <a:pt x="41" y="197"/>
                    </a:lnTo>
                    <a:lnTo>
                      <a:pt x="45" y="182"/>
                    </a:lnTo>
                    <a:lnTo>
                      <a:pt x="48" y="178"/>
                    </a:lnTo>
                    <a:lnTo>
                      <a:pt x="48" y="178"/>
                    </a:lnTo>
                    <a:lnTo>
                      <a:pt x="45" y="171"/>
                    </a:lnTo>
                    <a:lnTo>
                      <a:pt x="45" y="167"/>
                    </a:lnTo>
                    <a:lnTo>
                      <a:pt x="41" y="163"/>
                    </a:lnTo>
                    <a:lnTo>
                      <a:pt x="41" y="163"/>
                    </a:lnTo>
                    <a:lnTo>
                      <a:pt x="41" y="163"/>
                    </a:lnTo>
                    <a:lnTo>
                      <a:pt x="41" y="160"/>
                    </a:lnTo>
                    <a:lnTo>
                      <a:pt x="37" y="156"/>
                    </a:lnTo>
                    <a:lnTo>
                      <a:pt x="37" y="156"/>
                    </a:lnTo>
                    <a:lnTo>
                      <a:pt x="34" y="152"/>
                    </a:lnTo>
                    <a:lnTo>
                      <a:pt x="34" y="149"/>
                    </a:lnTo>
                    <a:lnTo>
                      <a:pt x="30" y="149"/>
                    </a:lnTo>
                    <a:lnTo>
                      <a:pt x="34" y="149"/>
                    </a:lnTo>
                    <a:lnTo>
                      <a:pt x="34" y="156"/>
                    </a:lnTo>
                    <a:lnTo>
                      <a:pt x="26" y="152"/>
                    </a:lnTo>
                    <a:lnTo>
                      <a:pt x="23" y="152"/>
                    </a:lnTo>
                    <a:lnTo>
                      <a:pt x="23" y="149"/>
                    </a:lnTo>
                    <a:lnTo>
                      <a:pt x="23" y="145"/>
                    </a:lnTo>
                    <a:lnTo>
                      <a:pt x="19" y="145"/>
                    </a:lnTo>
                    <a:lnTo>
                      <a:pt x="23" y="145"/>
                    </a:lnTo>
                    <a:lnTo>
                      <a:pt x="26" y="149"/>
                    </a:lnTo>
                    <a:lnTo>
                      <a:pt x="26" y="149"/>
                    </a:lnTo>
                    <a:lnTo>
                      <a:pt x="30" y="149"/>
                    </a:lnTo>
                    <a:lnTo>
                      <a:pt x="26" y="149"/>
                    </a:lnTo>
                    <a:lnTo>
                      <a:pt x="26" y="145"/>
                    </a:lnTo>
                    <a:lnTo>
                      <a:pt x="26" y="145"/>
                    </a:lnTo>
                    <a:lnTo>
                      <a:pt x="30" y="145"/>
                    </a:lnTo>
                    <a:lnTo>
                      <a:pt x="30" y="145"/>
                    </a:lnTo>
                    <a:lnTo>
                      <a:pt x="30" y="141"/>
                    </a:lnTo>
                    <a:lnTo>
                      <a:pt x="26" y="137"/>
                    </a:lnTo>
                    <a:lnTo>
                      <a:pt x="23" y="137"/>
                    </a:lnTo>
                    <a:lnTo>
                      <a:pt x="23" y="134"/>
                    </a:lnTo>
                    <a:lnTo>
                      <a:pt x="19" y="134"/>
                    </a:lnTo>
                    <a:lnTo>
                      <a:pt x="19" y="134"/>
                    </a:lnTo>
                    <a:lnTo>
                      <a:pt x="19" y="134"/>
                    </a:lnTo>
                    <a:lnTo>
                      <a:pt x="15" y="134"/>
                    </a:lnTo>
                    <a:lnTo>
                      <a:pt x="15" y="134"/>
                    </a:lnTo>
                    <a:lnTo>
                      <a:pt x="15" y="130"/>
                    </a:lnTo>
                    <a:lnTo>
                      <a:pt x="15" y="130"/>
                    </a:lnTo>
                    <a:lnTo>
                      <a:pt x="11" y="130"/>
                    </a:lnTo>
                    <a:lnTo>
                      <a:pt x="11" y="130"/>
                    </a:lnTo>
                    <a:lnTo>
                      <a:pt x="11" y="134"/>
                    </a:lnTo>
                    <a:lnTo>
                      <a:pt x="4" y="126"/>
                    </a:lnTo>
                    <a:lnTo>
                      <a:pt x="4" y="123"/>
                    </a:lnTo>
                    <a:lnTo>
                      <a:pt x="4" y="119"/>
                    </a:lnTo>
                    <a:lnTo>
                      <a:pt x="4" y="119"/>
                    </a:lnTo>
                    <a:lnTo>
                      <a:pt x="0" y="119"/>
                    </a:lnTo>
                    <a:lnTo>
                      <a:pt x="4" y="115"/>
                    </a:lnTo>
                    <a:lnTo>
                      <a:pt x="4" y="112"/>
                    </a:lnTo>
                    <a:lnTo>
                      <a:pt x="8" y="115"/>
                    </a:lnTo>
                    <a:lnTo>
                      <a:pt x="8" y="112"/>
                    </a:lnTo>
                    <a:lnTo>
                      <a:pt x="8" y="104"/>
                    </a:lnTo>
                    <a:lnTo>
                      <a:pt x="8" y="104"/>
                    </a:lnTo>
                    <a:lnTo>
                      <a:pt x="11" y="104"/>
                    </a:lnTo>
                    <a:lnTo>
                      <a:pt x="11" y="100"/>
                    </a:lnTo>
                    <a:lnTo>
                      <a:pt x="15" y="97"/>
                    </a:lnTo>
                    <a:lnTo>
                      <a:pt x="15" y="93"/>
                    </a:lnTo>
                    <a:lnTo>
                      <a:pt x="15" y="89"/>
                    </a:lnTo>
                    <a:lnTo>
                      <a:pt x="15" y="86"/>
                    </a:lnTo>
                    <a:lnTo>
                      <a:pt x="19" y="86"/>
                    </a:lnTo>
                    <a:lnTo>
                      <a:pt x="19" y="82"/>
                    </a:lnTo>
                    <a:lnTo>
                      <a:pt x="19" y="78"/>
                    </a:lnTo>
                    <a:lnTo>
                      <a:pt x="15" y="71"/>
                    </a:lnTo>
                    <a:lnTo>
                      <a:pt x="19" y="71"/>
                    </a:lnTo>
                    <a:lnTo>
                      <a:pt x="23" y="71"/>
                    </a:lnTo>
                    <a:lnTo>
                      <a:pt x="26" y="71"/>
                    </a:lnTo>
                    <a:lnTo>
                      <a:pt x="30" y="67"/>
                    </a:lnTo>
                    <a:lnTo>
                      <a:pt x="30" y="60"/>
                    </a:lnTo>
                    <a:lnTo>
                      <a:pt x="34" y="52"/>
                    </a:lnTo>
                    <a:lnTo>
                      <a:pt x="30" y="48"/>
                    </a:lnTo>
                    <a:lnTo>
                      <a:pt x="30" y="48"/>
                    </a:lnTo>
                    <a:lnTo>
                      <a:pt x="34" y="41"/>
                    </a:lnTo>
                    <a:lnTo>
                      <a:pt x="37" y="34"/>
                    </a:lnTo>
                    <a:lnTo>
                      <a:pt x="34" y="34"/>
                    </a:lnTo>
                    <a:lnTo>
                      <a:pt x="37" y="30"/>
                    </a:lnTo>
                    <a:lnTo>
                      <a:pt x="41" y="22"/>
                    </a:lnTo>
                    <a:lnTo>
                      <a:pt x="45" y="22"/>
                    </a:lnTo>
                    <a:lnTo>
                      <a:pt x="48" y="15"/>
                    </a:lnTo>
                    <a:lnTo>
                      <a:pt x="52" y="11"/>
                    </a:lnTo>
                    <a:lnTo>
                      <a:pt x="56" y="11"/>
                    </a:lnTo>
                    <a:lnTo>
                      <a:pt x="60" y="8"/>
                    </a:lnTo>
                    <a:lnTo>
                      <a:pt x="63" y="11"/>
                    </a:lnTo>
                    <a:lnTo>
                      <a:pt x="67" y="11"/>
                    </a:lnTo>
                    <a:lnTo>
                      <a:pt x="67" y="8"/>
                    </a:lnTo>
                    <a:lnTo>
                      <a:pt x="67" y="4"/>
                    </a:lnTo>
                    <a:lnTo>
                      <a:pt x="71" y="4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67" y="0"/>
                    </a:lnTo>
                    <a:close/>
                    <a:moveTo>
                      <a:pt x="23" y="156"/>
                    </a:moveTo>
                    <a:lnTo>
                      <a:pt x="26" y="160"/>
                    </a:lnTo>
                    <a:lnTo>
                      <a:pt x="26" y="160"/>
                    </a:lnTo>
                    <a:lnTo>
                      <a:pt x="30" y="160"/>
                    </a:lnTo>
                    <a:lnTo>
                      <a:pt x="26" y="156"/>
                    </a:lnTo>
                    <a:lnTo>
                      <a:pt x="23" y="15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31" name="Freeform 29">
                <a:extLst>
                  <a:ext uri="{FF2B5EF4-FFF2-40B4-BE49-F238E27FC236}">
                    <a16:creationId xmlns:a16="http://schemas.microsoft.com/office/drawing/2014/main" id="{043E45A1-97B9-4B8F-828D-4A8C2BE4F30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83653" y="2985548"/>
                <a:ext cx="47606" cy="81058"/>
              </a:xfrm>
              <a:custGeom>
                <a:avLst/>
                <a:gdLst>
                  <a:gd name="T0" fmla="*/ 0 w 37"/>
                  <a:gd name="T1" fmla="*/ 26 h 63"/>
                  <a:gd name="T2" fmla="*/ 4 w 37"/>
                  <a:gd name="T3" fmla="*/ 22 h 63"/>
                  <a:gd name="T4" fmla="*/ 0 w 37"/>
                  <a:gd name="T5" fmla="*/ 26 h 63"/>
                  <a:gd name="T6" fmla="*/ 0 w 37"/>
                  <a:gd name="T7" fmla="*/ 30 h 63"/>
                  <a:gd name="T8" fmla="*/ 8 w 37"/>
                  <a:gd name="T9" fmla="*/ 4 h 63"/>
                  <a:gd name="T10" fmla="*/ 0 w 37"/>
                  <a:gd name="T11" fmla="*/ 0 h 63"/>
                  <a:gd name="T12" fmla="*/ 8 w 37"/>
                  <a:gd name="T13" fmla="*/ 0 h 63"/>
                  <a:gd name="T14" fmla="*/ 8 w 37"/>
                  <a:gd name="T15" fmla="*/ 4 h 63"/>
                  <a:gd name="T16" fmla="*/ 8 w 37"/>
                  <a:gd name="T17" fmla="*/ 4 h 63"/>
                  <a:gd name="T18" fmla="*/ 12 w 37"/>
                  <a:gd name="T19" fmla="*/ 4 h 63"/>
                  <a:gd name="T20" fmla="*/ 15 w 37"/>
                  <a:gd name="T21" fmla="*/ 7 h 63"/>
                  <a:gd name="T22" fmla="*/ 15 w 37"/>
                  <a:gd name="T23" fmla="*/ 7 h 63"/>
                  <a:gd name="T24" fmla="*/ 12 w 37"/>
                  <a:gd name="T25" fmla="*/ 7 h 63"/>
                  <a:gd name="T26" fmla="*/ 8 w 37"/>
                  <a:gd name="T27" fmla="*/ 4 h 63"/>
                  <a:gd name="T28" fmla="*/ 8 w 37"/>
                  <a:gd name="T29" fmla="*/ 4 h 63"/>
                  <a:gd name="T30" fmla="*/ 12 w 37"/>
                  <a:gd name="T31" fmla="*/ 4 h 63"/>
                  <a:gd name="T32" fmla="*/ 8 w 37"/>
                  <a:gd name="T33" fmla="*/ 7 h 63"/>
                  <a:gd name="T34" fmla="*/ 8 w 37"/>
                  <a:gd name="T35" fmla="*/ 7 h 63"/>
                  <a:gd name="T36" fmla="*/ 8 w 37"/>
                  <a:gd name="T37" fmla="*/ 11 h 63"/>
                  <a:gd name="T38" fmla="*/ 4 w 37"/>
                  <a:gd name="T39" fmla="*/ 15 h 63"/>
                  <a:gd name="T40" fmla="*/ 4 w 37"/>
                  <a:gd name="T41" fmla="*/ 11 h 63"/>
                  <a:gd name="T42" fmla="*/ 0 w 37"/>
                  <a:gd name="T43" fmla="*/ 15 h 63"/>
                  <a:gd name="T44" fmla="*/ 4 w 37"/>
                  <a:gd name="T45" fmla="*/ 15 h 63"/>
                  <a:gd name="T46" fmla="*/ 4 w 37"/>
                  <a:gd name="T47" fmla="*/ 19 h 63"/>
                  <a:gd name="T48" fmla="*/ 4 w 37"/>
                  <a:gd name="T49" fmla="*/ 26 h 63"/>
                  <a:gd name="T50" fmla="*/ 0 w 37"/>
                  <a:gd name="T51" fmla="*/ 33 h 63"/>
                  <a:gd name="T52" fmla="*/ 4 w 37"/>
                  <a:gd name="T53" fmla="*/ 41 h 63"/>
                  <a:gd name="T54" fmla="*/ 4 w 37"/>
                  <a:gd name="T55" fmla="*/ 48 h 63"/>
                  <a:gd name="T56" fmla="*/ 8 w 37"/>
                  <a:gd name="T57" fmla="*/ 59 h 63"/>
                  <a:gd name="T58" fmla="*/ 15 w 37"/>
                  <a:gd name="T59" fmla="*/ 59 h 63"/>
                  <a:gd name="T60" fmla="*/ 26 w 37"/>
                  <a:gd name="T61" fmla="*/ 59 h 63"/>
                  <a:gd name="T62" fmla="*/ 34 w 37"/>
                  <a:gd name="T63" fmla="*/ 48 h 63"/>
                  <a:gd name="T64" fmla="*/ 37 w 37"/>
                  <a:gd name="T65" fmla="*/ 45 h 63"/>
                  <a:gd name="T66" fmla="*/ 37 w 37"/>
                  <a:gd name="T67" fmla="*/ 41 h 63"/>
                  <a:gd name="T68" fmla="*/ 37 w 37"/>
                  <a:gd name="T69" fmla="*/ 37 h 63"/>
                  <a:gd name="T70" fmla="*/ 30 w 37"/>
                  <a:gd name="T71" fmla="*/ 26 h 63"/>
                  <a:gd name="T72" fmla="*/ 26 w 37"/>
                  <a:gd name="T73" fmla="*/ 22 h 63"/>
                  <a:gd name="T74" fmla="*/ 23 w 37"/>
                  <a:gd name="T75" fmla="*/ 22 h 63"/>
                  <a:gd name="T76" fmla="*/ 26 w 37"/>
                  <a:gd name="T77" fmla="*/ 19 h 63"/>
                  <a:gd name="T78" fmla="*/ 23 w 37"/>
                  <a:gd name="T79" fmla="*/ 15 h 63"/>
                  <a:gd name="T80" fmla="*/ 19 w 37"/>
                  <a:gd name="T81" fmla="*/ 11 h 63"/>
                  <a:gd name="T82" fmla="*/ 19 w 37"/>
                  <a:gd name="T83" fmla="*/ 11 h 63"/>
                  <a:gd name="T84" fmla="*/ 12 w 37"/>
                  <a:gd name="T85" fmla="*/ 7 h 63"/>
                  <a:gd name="T86" fmla="*/ 12 w 37"/>
                  <a:gd name="T87" fmla="*/ 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7" h="63">
                    <a:moveTo>
                      <a:pt x="0" y="30"/>
                    </a:moveTo>
                    <a:lnTo>
                      <a:pt x="0" y="26"/>
                    </a:lnTo>
                    <a:lnTo>
                      <a:pt x="0" y="26"/>
                    </a:lnTo>
                    <a:lnTo>
                      <a:pt x="4" y="22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  <a:moveTo>
                      <a:pt x="8" y="4"/>
                    </a:moveTo>
                    <a:lnTo>
                      <a:pt x="4" y="4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  <a:moveTo>
                      <a:pt x="12" y="4"/>
                    </a:moveTo>
                    <a:lnTo>
                      <a:pt x="12" y="4"/>
                    </a:lnTo>
                    <a:lnTo>
                      <a:pt x="12" y="4"/>
                    </a:lnTo>
                    <a:lnTo>
                      <a:pt x="15" y="7"/>
                    </a:lnTo>
                    <a:lnTo>
                      <a:pt x="19" y="7"/>
                    </a:lnTo>
                    <a:lnTo>
                      <a:pt x="15" y="7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12" y="4"/>
                    </a:lnTo>
                    <a:lnTo>
                      <a:pt x="8" y="4"/>
                    </a:lnTo>
                    <a:lnTo>
                      <a:pt x="12" y="4"/>
                    </a:lnTo>
                    <a:lnTo>
                      <a:pt x="12" y="4"/>
                    </a:lnTo>
                    <a:close/>
                    <a:moveTo>
                      <a:pt x="8" y="7"/>
                    </a:moveTo>
                    <a:lnTo>
                      <a:pt x="8" y="7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4" y="11"/>
                    </a:lnTo>
                    <a:lnTo>
                      <a:pt x="0" y="1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4" y="19"/>
                    </a:lnTo>
                    <a:lnTo>
                      <a:pt x="4" y="22"/>
                    </a:lnTo>
                    <a:lnTo>
                      <a:pt x="4" y="26"/>
                    </a:lnTo>
                    <a:lnTo>
                      <a:pt x="0" y="30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4" y="41"/>
                    </a:lnTo>
                    <a:lnTo>
                      <a:pt x="0" y="41"/>
                    </a:lnTo>
                    <a:lnTo>
                      <a:pt x="4" y="48"/>
                    </a:lnTo>
                    <a:lnTo>
                      <a:pt x="8" y="56"/>
                    </a:lnTo>
                    <a:lnTo>
                      <a:pt x="8" y="59"/>
                    </a:lnTo>
                    <a:lnTo>
                      <a:pt x="12" y="63"/>
                    </a:lnTo>
                    <a:lnTo>
                      <a:pt x="15" y="59"/>
                    </a:lnTo>
                    <a:lnTo>
                      <a:pt x="23" y="59"/>
                    </a:lnTo>
                    <a:lnTo>
                      <a:pt x="26" y="59"/>
                    </a:lnTo>
                    <a:lnTo>
                      <a:pt x="34" y="56"/>
                    </a:lnTo>
                    <a:lnTo>
                      <a:pt x="34" y="48"/>
                    </a:lnTo>
                    <a:lnTo>
                      <a:pt x="37" y="48"/>
                    </a:lnTo>
                    <a:lnTo>
                      <a:pt x="37" y="45"/>
                    </a:lnTo>
                    <a:lnTo>
                      <a:pt x="37" y="45"/>
                    </a:lnTo>
                    <a:lnTo>
                      <a:pt x="37" y="41"/>
                    </a:lnTo>
                    <a:lnTo>
                      <a:pt x="34" y="37"/>
                    </a:lnTo>
                    <a:lnTo>
                      <a:pt x="37" y="37"/>
                    </a:lnTo>
                    <a:lnTo>
                      <a:pt x="34" y="33"/>
                    </a:lnTo>
                    <a:lnTo>
                      <a:pt x="30" y="26"/>
                    </a:lnTo>
                    <a:lnTo>
                      <a:pt x="30" y="22"/>
                    </a:lnTo>
                    <a:lnTo>
                      <a:pt x="26" y="22"/>
                    </a:lnTo>
                    <a:lnTo>
                      <a:pt x="26" y="22"/>
                    </a:lnTo>
                    <a:lnTo>
                      <a:pt x="23" y="22"/>
                    </a:lnTo>
                    <a:lnTo>
                      <a:pt x="26" y="22"/>
                    </a:lnTo>
                    <a:lnTo>
                      <a:pt x="26" y="19"/>
                    </a:lnTo>
                    <a:lnTo>
                      <a:pt x="23" y="19"/>
                    </a:lnTo>
                    <a:lnTo>
                      <a:pt x="23" y="15"/>
                    </a:lnTo>
                    <a:lnTo>
                      <a:pt x="19" y="15"/>
                    </a:lnTo>
                    <a:lnTo>
                      <a:pt x="19" y="11"/>
                    </a:lnTo>
                    <a:lnTo>
                      <a:pt x="19" y="11"/>
                    </a:lnTo>
                    <a:lnTo>
                      <a:pt x="19" y="11"/>
                    </a:lnTo>
                    <a:lnTo>
                      <a:pt x="15" y="7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8" y="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32" name="Freeform 30">
                <a:extLst>
                  <a:ext uri="{FF2B5EF4-FFF2-40B4-BE49-F238E27FC236}">
                    <a16:creationId xmlns:a16="http://schemas.microsoft.com/office/drawing/2014/main" id="{BB41EB3B-A775-49FF-9138-76D7CBD9195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22468" y="2494055"/>
                <a:ext cx="595711" cy="530092"/>
              </a:xfrm>
              <a:custGeom>
                <a:avLst/>
                <a:gdLst>
                  <a:gd name="T0" fmla="*/ 155 w 463"/>
                  <a:gd name="T1" fmla="*/ 37 h 412"/>
                  <a:gd name="T2" fmla="*/ 181 w 463"/>
                  <a:gd name="T3" fmla="*/ 48 h 412"/>
                  <a:gd name="T4" fmla="*/ 189 w 463"/>
                  <a:gd name="T5" fmla="*/ 82 h 412"/>
                  <a:gd name="T6" fmla="*/ 240 w 463"/>
                  <a:gd name="T7" fmla="*/ 100 h 412"/>
                  <a:gd name="T8" fmla="*/ 300 w 463"/>
                  <a:gd name="T9" fmla="*/ 111 h 412"/>
                  <a:gd name="T10" fmla="*/ 322 w 463"/>
                  <a:gd name="T11" fmla="*/ 93 h 412"/>
                  <a:gd name="T12" fmla="*/ 348 w 463"/>
                  <a:gd name="T13" fmla="*/ 111 h 412"/>
                  <a:gd name="T14" fmla="*/ 370 w 463"/>
                  <a:gd name="T15" fmla="*/ 93 h 412"/>
                  <a:gd name="T16" fmla="*/ 392 w 463"/>
                  <a:gd name="T17" fmla="*/ 78 h 412"/>
                  <a:gd name="T18" fmla="*/ 429 w 463"/>
                  <a:gd name="T19" fmla="*/ 67 h 412"/>
                  <a:gd name="T20" fmla="*/ 444 w 463"/>
                  <a:gd name="T21" fmla="*/ 70 h 412"/>
                  <a:gd name="T22" fmla="*/ 459 w 463"/>
                  <a:gd name="T23" fmla="*/ 85 h 412"/>
                  <a:gd name="T24" fmla="*/ 437 w 463"/>
                  <a:gd name="T25" fmla="*/ 107 h 412"/>
                  <a:gd name="T26" fmla="*/ 422 w 463"/>
                  <a:gd name="T27" fmla="*/ 152 h 412"/>
                  <a:gd name="T28" fmla="*/ 407 w 463"/>
                  <a:gd name="T29" fmla="*/ 178 h 412"/>
                  <a:gd name="T30" fmla="*/ 400 w 463"/>
                  <a:gd name="T31" fmla="*/ 189 h 412"/>
                  <a:gd name="T32" fmla="*/ 385 w 463"/>
                  <a:gd name="T33" fmla="*/ 159 h 412"/>
                  <a:gd name="T34" fmla="*/ 377 w 463"/>
                  <a:gd name="T35" fmla="*/ 167 h 412"/>
                  <a:gd name="T36" fmla="*/ 381 w 463"/>
                  <a:gd name="T37" fmla="*/ 152 h 412"/>
                  <a:gd name="T38" fmla="*/ 377 w 463"/>
                  <a:gd name="T39" fmla="*/ 133 h 412"/>
                  <a:gd name="T40" fmla="*/ 344 w 463"/>
                  <a:gd name="T41" fmla="*/ 126 h 412"/>
                  <a:gd name="T42" fmla="*/ 333 w 463"/>
                  <a:gd name="T43" fmla="*/ 119 h 412"/>
                  <a:gd name="T44" fmla="*/ 322 w 463"/>
                  <a:gd name="T45" fmla="*/ 115 h 412"/>
                  <a:gd name="T46" fmla="*/ 329 w 463"/>
                  <a:gd name="T47" fmla="*/ 133 h 412"/>
                  <a:gd name="T48" fmla="*/ 333 w 463"/>
                  <a:gd name="T49" fmla="*/ 167 h 412"/>
                  <a:gd name="T50" fmla="*/ 337 w 463"/>
                  <a:gd name="T51" fmla="*/ 197 h 412"/>
                  <a:gd name="T52" fmla="*/ 326 w 463"/>
                  <a:gd name="T53" fmla="*/ 193 h 412"/>
                  <a:gd name="T54" fmla="*/ 322 w 463"/>
                  <a:gd name="T55" fmla="*/ 193 h 412"/>
                  <a:gd name="T56" fmla="*/ 303 w 463"/>
                  <a:gd name="T57" fmla="*/ 215 h 412"/>
                  <a:gd name="T58" fmla="*/ 285 w 463"/>
                  <a:gd name="T59" fmla="*/ 226 h 412"/>
                  <a:gd name="T60" fmla="*/ 255 w 463"/>
                  <a:gd name="T61" fmla="*/ 260 h 412"/>
                  <a:gd name="T62" fmla="*/ 222 w 463"/>
                  <a:gd name="T63" fmla="*/ 286 h 412"/>
                  <a:gd name="T64" fmla="*/ 207 w 463"/>
                  <a:gd name="T65" fmla="*/ 315 h 412"/>
                  <a:gd name="T66" fmla="*/ 203 w 463"/>
                  <a:gd name="T67" fmla="*/ 378 h 412"/>
                  <a:gd name="T68" fmla="*/ 196 w 463"/>
                  <a:gd name="T69" fmla="*/ 393 h 412"/>
                  <a:gd name="T70" fmla="*/ 178 w 463"/>
                  <a:gd name="T71" fmla="*/ 408 h 412"/>
                  <a:gd name="T72" fmla="*/ 141 w 463"/>
                  <a:gd name="T73" fmla="*/ 371 h 412"/>
                  <a:gd name="T74" fmla="*/ 118 w 463"/>
                  <a:gd name="T75" fmla="*/ 334 h 412"/>
                  <a:gd name="T76" fmla="*/ 100 w 463"/>
                  <a:gd name="T77" fmla="*/ 297 h 412"/>
                  <a:gd name="T78" fmla="*/ 85 w 463"/>
                  <a:gd name="T79" fmla="*/ 252 h 412"/>
                  <a:gd name="T80" fmla="*/ 78 w 463"/>
                  <a:gd name="T81" fmla="*/ 219 h 412"/>
                  <a:gd name="T82" fmla="*/ 74 w 463"/>
                  <a:gd name="T83" fmla="*/ 197 h 412"/>
                  <a:gd name="T84" fmla="*/ 74 w 463"/>
                  <a:gd name="T85" fmla="*/ 185 h 412"/>
                  <a:gd name="T86" fmla="*/ 59 w 463"/>
                  <a:gd name="T87" fmla="*/ 208 h 412"/>
                  <a:gd name="T88" fmla="*/ 11 w 463"/>
                  <a:gd name="T89" fmla="*/ 185 h 412"/>
                  <a:gd name="T90" fmla="*/ 22 w 463"/>
                  <a:gd name="T91" fmla="*/ 185 h 412"/>
                  <a:gd name="T92" fmla="*/ 26 w 463"/>
                  <a:gd name="T93" fmla="*/ 178 h 412"/>
                  <a:gd name="T94" fmla="*/ 0 w 463"/>
                  <a:gd name="T95" fmla="*/ 167 h 412"/>
                  <a:gd name="T96" fmla="*/ 33 w 463"/>
                  <a:gd name="T97" fmla="*/ 152 h 412"/>
                  <a:gd name="T98" fmla="*/ 33 w 463"/>
                  <a:gd name="T99" fmla="*/ 130 h 412"/>
                  <a:gd name="T100" fmla="*/ 11 w 463"/>
                  <a:gd name="T101" fmla="*/ 111 h 412"/>
                  <a:gd name="T102" fmla="*/ 37 w 463"/>
                  <a:gd name="T103" fmla="*/ 96 h 412"/>
                  <a:gd name="T104" fmla="*/ 78 w 463"/>
                  <a:gd name="T105" fmla="*/ 56 h 412"/>
                  <a:gd name="T106" fmla="*/ 92 w 463"/>
                  <a:gd name="T107" fmla="*/ 22 h 412"/>
                  <a:gd name="T108" fmla="*/ 137 w 463"/>
                  <a:gd name="T109" fmla="*/ 7 h 412"/>
                  <a:gd name="T110" fmla="*/ 333 w 463"/>
                  <a:gd name="T111" fmla="*/ 197 h 412"/>
                  <a:gd name="T112" fmla="*/ 329 w 463"/>
                  <a:gd name="T113" fmla="*/ 197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63" h="412">
                    <a:moveTo>
                      <a:pt x="148" y="15"/>
                    </a:moveTo>
                    <a:lnTo>
                      <a:pt x="148" y="15"/>
                    </a:lnTo>
                    <a:lnTo>
                      <a:pt x="148" y="18"/>
                    </a:lnTo>
                    <a:lnTo>
                      <a:pt x="152" y="22"/>
                    </a:lnTo>
                    <a:lnTo>
                      <a:pt x="152" y="26"/>
                    </a:lnTo>
                    <a:lnTo>
                      <a:pt x="155" y="30"/>
                    </a:lnTo>
                    <a:lnTo>
                      <a:pt x="152" y="30"/>
                    </a:lnTo>
                    <a:lnTo>
                      <a:pt x="155" y="33"/>
                    </a:lnTo>
                    <a:lnTo>
                      <a:pt x="155" y="33"/>
                    </a:lnTo>
                    <a:lnTo>
                      <a:pt x="155" y="37"/>
                    </a:lnTo>
                    <a:lnTo>
                      <a:pt x="159" y="37"/>
                    </a:lnTo>
                    <a:lnTo>
                      <a:pt x="159" y="41"/>
                    </a:lnTo>
                    <a:lnTo>
                      <a:pt x="163" y="41"/>
                    </a:lnTo>
                    <a:lnTo>
                      <a:pt x="166" y="41"/>
                    </a:lnTo>
                    <a:lnTo>
                      <a:pt x="170" y="41"/>
                    </a:lnTo>
                    <a:lnTo>
                      <a:pt x="170" y="41"/>
                    </a:lnTo>
                    <a:lnTo>
                      <a:pt x="174" y="41"/>
                    </a:lnTo>
                    <a:lnTo>
                      <a:pt x="178" y="44"/>
                    </a:lnTo>
                    <a:lnTo>
                      <a:pt x="181" y="44"/>
                    </a:lnTo>
                    <a:lnTo>
                      <a:pt x="181" y="48"/>
                    </a:lnTo>
                    <a:lnTo>
                      <a:pt x="185" y="48"/>
                    </a:lnTo>
                    <a:lnTo>
                      <a:pt x="185" y="52"/>
                    </a:lnTo>
                    <a:lnTo>
                      <a:pt x="185" y="52"/>
                    </a:lnTo>
                    <a:lnTo>
                      <a:pt x="185" y="56"/>
                    </a:lnTo>
                    <a:lnTo>
                      <a:pt x="185" y="63"/>
                    </a:lnTo>
                    <a:lnTo>
                      <a:pt x="185" y="70"/>
                    </a:lnTo>
                    <a:lnTo>
                      <a:pt x="181" y="74"/>
                    </a:lnTo>
                    <a:lnTo>
                      <a:pt x="181" y="78"/>
                    </a:lnTo>
                    <a:lnTo>
                      <a:pt x="185" y="78"/>
                    </a:lnTo>
                    <a:lnTo>
                      <a:pt x="189" y="82"/>
                    </a:lnTo>
                    <a:lnTo>
                      <a:pt x="189" y="82"/>
                    </a:lnTo>
                    <a:lnTo>
                      <a:pt x="192" y="82"/>
                    </a:lnTo>
                    <a:lnTo>
                      <a:pt x="200" y="85"/>
                    </a:lnTo>
                    <a:lnTo>
                      <a:pt x="207" y="89"/>
                    </a:lnTo>
                    <a:lnTo>
                      <a:pt x="211" y="93"/>
                    </a:lnTo>
                    <a:lnTo>
                      <a:pt x="218" y="96"/>
                    </a:lnTo>
                    <a:lnTo>
                      <a:pt x="222" y="96"/>
                    </a:lnTo>
                    <a:lnTo>
                      <a:pt x="226" y="96"/>
                    </a:lnTo>
                    <a:lnTo>
                      <a:pt x="229" y="100"/>
                    </a:lnTo>
                    <a:lnTo>
                      <a:pt x="240" y="100"/>
                    </a:lnTo>
                    <a:lnTo>
                      <a:pt x="240" y="104"/>
                    </a:lnTo>
                    <a:lnTo>
                      <a:pt x="252" y="100"/>
                    </a:lnTo>
                    <a:lnTo>
                      <a:pt x="259" y="104"/>
                    </a:lnTo>
                    <a:lnTo>
                      <a:pt x="259" y="107"/>
                    </a:lnTo>
                    <a:lnTo>
                      <a:pt x="263" y="107"/>
                    </a:lnTo>
                    <a:lnTo>
                      <a:pt x="274" y="111"/>
                    </a:lnTo>
                    <a:lnTo>
                      <a:pt x="274" y="111"/>
                    </a:lnTo>
                    <a:lnTo>
                      <a:pt x="281" y="111"/>
                    </a:lnTo>
                    <a:lnTo>
                      <a:pt x="296" y="115"/>
                    </a:lnTo>
                    <a:lnTo>
                      <a:pt x="300" y="111"/>
                    </a:lnTo>
                    <a:lnTo>
                      <a:pt x="303" y="115"/>
                    </a:lnTo>
                    <a:lnTo>
                      <a:pt x="315" y="115"/>
                    </a:lnTo>
                    <a:lnTo>
                      <a:pt x="318" y="107"/>
                    </a:lnTo>
                    <a:lnTo>
                      <a:pt x="315" y="100"/>
                    </a:lnTo>
                    <a:lnTo>
                      <a:pt x="315" y="93"/>
                    </a:lnTo>
                    <a:lnTo>
                      <a:pt x="315" y="93"/>
                    </a:lnTo>
                    <a:lnTo>
                      <a:pt x="315" y="93"/>
                    </a:lnTo>
                    <a:lnTo>
                      <a:pt x="318" y="89"/>
                    </a:lnTo>
                    <a:lnTo>
                      <a:pt x="322" y="89"/>
                    </a:lnTo>
                    <a:lnTo>
                      <a:pt x="322" y="93"/>
                    </a:lnTo>
                    <a:lnTo>
                      <a:pt x="322" y="96"/>
                    </a:lnTo>
                    <a:lnTo>
                      <a:pt x="326" y="96"/>
                    </a:lnTo>
                    <a:lnTo>
                      <a:pt x="326" y="96"/>
                    </a:lnTo>
                    <a:lnTo>
                      <a:pt x="326" y="100"/>
                    </a:lnTo>
                    <a:lnTo>
                      <a:pt x="326" y="104"/>
                    </a:lnTo>
                    <a:lnTo>
                      <a:pt x="329" y="107"/>
                    </a:lnTo>
                    <a:lnTo>
                      <a:pt x="333" y="107"/>
                    </a:lnTo>
                    <a:lnTo>
                      <a:pt x="337" y="107"/>
                    </a:lnTo>
                    <a:lnTo>
                      <a:pt x="344" y="111"/>
                    </a:lnTo>
                    <a:lnTo>
                      <a:pt x="348" y="111"/>
                    </a:lnTo>
                    <a:lnTo>
                      <a:pt x="352" y="107"/>
                    </a:lnTo>
                    <a:lnTo>
                      <a:pt x="355" y="107"/>
                    </a:lnTo>
                    <a:lnTo>
                      <a:pt x="359" y="107"/>
                    </a:lnTo>
                    <a:lnTo>
                      <a:pt x="366" y="107"/>
                    </a:lnTo>
                    <a:lnTo>
                      <a:pt x="370" y="107"/>
                    </a:lnTo>
                    <a:lnTo>
                      <a:pt x="377" y="104"/>
                    </a:lnTo>
                    <a:lnTo>
                      <a:pt x="374" y="104"/>
                    </a:lnTo>
                    <a:lnTo>
                      <a:pt x="374" y="100"/>
                    </a:lnTo>
                    <a:lnTo>
                      <a:pt x="370" y="96"/>
                    </a:lnTo>
                    <a:lnTo>
                      <a:pt x="370" y="93"/>
                    </a:lnTo>
                    <a:lnTo>
                      <a:pt x="370" y="89"/>
                    </a:lnTo>
                    <a:lnTo>
                      <a:pt x="374" y="89"/>
                    </a:lnTo>
                    <a:lnTo>
                      <a:pt x="377" y="89"/>
                    </a:lnTo>
                    <a:lnTo>
                      <a:pt x="381" y="89"/>
                    </a:lnTo>
                    <a:lnTo>
                      <a:pt x="385" y="85"/>
                    </a:lnTo>
                    <a:lnTo>
                      <a:pt x="385" y="85"/>
                    </a:lnTo>
                    <a:lnTo>
                      <a:pt x="389" y="85"/>
                    </a:lnTo>
                    <a:lnTo>
                      <a:pt x="389" y="82"/>
                    </a:lnTo>
                    <a:lnTo>
                      <a:pt x="392" y="82"/>
                    </a:lnTo>
                    <a:lnTo>
                      <a:pt x="392" y="78"/>
                    </a:lnTo>
                    <a:lnTo>
                      <a:pt x="396" y="74"/>
                    </a:lnTo>
                    <a:lnTo>
                      <a:pt x="400" y="74"/>
                    </a:lnTo>
                    <a:lnTo>
                      <a:pt x="407" y="74"/>
                    </a:lnTo>
                    <a:lnTo>
                      <a:pt x="411" y="70"/>
                    </a:lnTo>
                    <a:lnTo>
                      <a:pt x="411" y="67"/>
                    </a:lnTo>
                    <a:lnTo>
                      <a:pt x="411" y="67"/>
                    </a:lnTo>
                    <a:lnTo>
                      <a:pt x="415" y="63"/>
                    </a:lnTo>
                    <a:lnTo>
                      <a:pt x="418" y="67"/>
                    </a:lnTo>
                    <a:lnTo>
                      <a:pt x="422" y="67"/>
                    </a:lnTo>
                    <a:lnTo>
                      <a:pt x="429" y="67"/>
                    </a:lnTo>
                    <a:lnTo>
                      <a:pt x="429" y="67"/>
                    </a:lnTo>
                    <a:lnTo>
                      <a:pt x="429" y="63"/>
                    </a:lnTo>
                    <a:lnTo>
                      <a:pt x="437" y="59"/>
                    </a:lnTo>
                    <a:lnTo>
                      <a:pt x="440" y="59"/>
                    </a:lnTo>
                    <a:lnTo>
                      <a:pt x="440" y="63"/>
                    </a:lnTo>
                    <a:lnTo>
                      <a:pt x="444" y="63"/>
                    </a:lnTo>
                    <a:lnTo>
                      <a:pt x="444" y="63"/>
                    </a:lnTo>
                    <a:lnTo>
                      <a:pt x="440" y="67"/>
                    </a:lnTo>
                    <a:lnTo>
                      <a:pt x="444" y="70"/>
                    </a:lnTo>
                    <a:lnTo>
                      <a:pt x="444" y="70"/>
                    </a:lnTo>
                    <a:lnTo>
                      <a:pt x="448" y="70"/>
                    </a:lnTo>
                    <a:lnTo>
                      <a:pt x="448" y="70"/>
                    </a:lnTo>
                    <a:lnTo>
                      <a:pt x="452" y="74"/>
                    </a:lnTo>
                    <a:lnTo>
                      <a:pt x="452" y="78"/>
                    </a:lnTo>
                    <a:lnTo>
                      <a:pt x="448" y="78"/>
                    </a:lnTo>
                    <a:lnTo>
                      <a:pt x="448" y="82"/>
                    </a:lnTo>
                    <a:lnTo>
                      <a:pt x="452" y="82"/>
                    </a:lnTo>
                    <a:lnTo>
                      <a:pt x="455" y="82"/>
                    </a:lnTo>
                    <a:lnTo>
                      <a:pt x="459" y="82"/>
                    </a:lnTo>
                    <a:lnTo>
                      <a:pt x="459" y="85"/>
                    </a:lnTo>
                    <a:lnTo>
                      <a:pt x="463" y="89"/>
                    </a:lnTo>
                    <a:lnTo>
                      <a:pt x="459" y="89"/>
                    </a:lnTo>
                    <a:lnTo>
                      <a:pt x="459" y="93"/>
                    </a:lnTo>
                    <a:lnTo>
                      <a:pt x="459" y="96"/>
                    </a:lnTo>
                    <a:lnTo>
                      <a:pt x="455" y="96"/>
                    </a:lnTo>
                    <a:lnTo>
                      <a:pt x="452" y="93"/>
                    </a:lnTo>
                    <a:lnTo>
                      <a:pt x="448" y="96"/>
                    </a:lnTo>
                    <a:lnTo>
                      <a:pt x="444" y="96"/>
                    </a:lnTo>
                    <a:lnTo>
                      <a:pt x="440" y="100"/>
                    </a:lnTo>
                    <a:lnTo>
                      <a:pt x="437" y="107"/>
                    </a:lnTo>
                    <a:lnTo>
                      <a:pt x="433" y="107"/>
                    </a:lnTo>
                    <a:lnTo>
                      <a:pt x="429" y="115"/>
                    </a:lnTo>
                    <a:lnTo>
                      <a:pt x="426" y="119"/>
                    </a:lnTo>
                    <a:lnTo>
                      <a:pt x="429" y="119"/>
                    </a:lnTo>
                    <a:lnTo>
                      <a:pt x="426" y="126"/>
                    </a:lnTo>
                    <a:lnTo>
                      <a:pt x="422" y="133"/>
                    </a:lnTo>
                    <a:lnTo>
                      <a:pt x="422" y="133"/>
                    </a:lnTo>
                    <a:lnTo>
                      <a:pt x="426" y="137"/>
                    </a:lnTo>
                    <a:lnTo>
                      <a:pt x="422" y="145"/>
                    </a:lnTo>
                    <a:lnTo>
                      <a:pt x="422" y="152"/>
                    </a:lnTo>
                    <a:lnTo>
                      <a:pt x="418" y="156"/>
                    </a:lnTo>
                    <a:lnTo>
                      <a:pt x="415" y="156"/>
                    </a:lnTo>
                    <a:lnTo>
                      <a:pt x="411" y="156"/>
                    </a:lnTo>
                    <a:lnTo>
                      <a:pt x="407" y="156"/>
                    </a:lnTo>
                    <a:lnTo>
                      <a:pt x="411" y="163"/>
                    </a:lnTo>
                    <a:lnTo>
                      <a:pt x="411" y="167"/>
                    </a:lnTo>
                    <a:lnTo>
                      <a:pt x="411" y="171"/>
                    </a:lnTo>
                    <a:lnTo>
                      <a:pt x="407" y="171"/>
                    </a:lnTo>
                    <a:lnTo>
                      <a:pt x="407" y="174"/>
                    </a:lnTo>
                    <a:lnTo>
                      <a:pt x="407" y="178"/>
                    </a:lnTo>
                    <a:lnTo>
                      <a:pt x="407" y="182"/>
                    </a:lnTo>
                    <a:lnTo>
                      <a:pt x="403" y="185"/>
                    </a:lnTo>
                    <a:lnTo>
                      <a:pt x="403" y="189"/>
                    </a:lnTo>
                    <a:lnTo>
                      <a:pt x="400" y="189"/>
                    </a:lnTo>
                    <a:lnTo>
                      <a:pt x="400" y="189"/>
                    </a:lnTo>
                    <a:lnTo>
                      <a:pt x="400" y="193"/>
                    </a:lnTo>
                    <a:lnTo>
                      <a:pt x="400" y="193"/>
                    </a:lnTo>
                    <a:lnTo>
                      <a:pt x="400" y="189"/>
                    </a:lnTo>
                    <a:lnTo>
                      <a:pt x="400" y="189"/>
                    </a:lnTo>
                    <a:lnTo>
                      <a:pt x="400" y="189"/>
                    </a:lnTo>
                    <a:lnTo>
                      <a:pt x="396" y="185"/>
                    </a:lnTo>
                    <a:lnTo>
                      <a:pt x="396" y="182"/>
                    </a:lnTo>
                    <a:lnTo>
                      <a:pt x="396" y="174"/>
                    </a:lnTo>
                    <a:lnTo>
                      <a:pt x="392" y="174"/>
                    </a:lnTo>
                    <a:lnTo>
                      <a:pt x="392" y="171"/>
                    </a:lnTo>
                    <a:lnTo>
                      <a:pt x="392" y="167"/>
                    </a:lnTo>
                    <a:lnTo>
                      <a:pt x="392" y="163"/>
                    </a:lnTo>
                    <a:lnTo>
                      <a:pt x="392" y="163"/>
                    </a:lnTo>
                    <a:lnTo>
                      <a:pt x="389" y="163"/>
                    </a:lnTo>
                    <a:lnTo>
                      <a:pt x="385" y="159"/>
                    </a:lnTo>
                    <a:lnTo>
                      <a:pt x="385" y="163"/>
                    </a:lnTo>
                    <a:lnTo>
                      <a:pt x="385" y="163"/>
                    </a:lnTo>
                    <a:lnTo>
                      <a:pt x="385" y="163"/>
                    </a:lnTo>
                    <a:lnTo>
                      <a:pt x="385" y="167"/>
                    </a:lnTo>
                    <a:lnTo>
                      <a:pt x="381" y="171"/>
                    </a:lnTo>
                    <a:lnTo>
                      <a:pt x="385" y="171"/>
                    </a:lnTo>
                    <a:lnTo>
                      <a:pt x="385" y="171"/>
                    </a:lnTo>
                    <a:lnTo>
                      <a:pt x="381" y="171"/>
                    </a:lnTo>
                    <a:lnTo>
                      <a:pt x="377" y="171"/>
                    </a:lnTo>
                    <a:lnTo>
                      <a:pt x="377" y="167"/>
                    </a:lnTo>
                    <a:lnTo>
                      <a:pt x="377" y="167"/>
                    </a:lnTo>
                    <a:lnTo>
                      <a:pt x="374" y="163"/>
                    </a:lnTo>
                    <a:lnTo>
                      <a:pt x="374" y="159"/>
                    </a:lnTo>
                    <a:lnTo>
                      <a:pt x="374" y="159"/>
                    </a:lnTo>
                    <a:lnTo>
                      <a:pt x="374" y="156"/>
                    </a:lnTo>
                    <a:lnTo>
                      <a:pt x="374" y="156"/>
                    </a:lnTo>
                    <a:lnTo>
                      <a:pt x="377" y="152"/>
                    </a:lnTo>
                    <a:lnTo>
                      <a:pt x="377" y="156"/>
                    </a:lnTo>
                    <a:lnTo>
                      <a:pt x="381" y="156"/>
                    </a:lnTo>
                    <a:lnTo>
                      <a:pt x="381" y="152"/>
                    </a:lnTo>
                    <a:lnTo>
                      <a:pt x="381" y="152"/>
                    </a:lnTo>
                    <a:lnTo>
                      <a:pt x="385" y="148"/>
                    </a:lnTo>
                    <a:lnTo>
                      <a:pt x="385" y="145"/>
                    </a:lnTo>
                    <a:lnTo>
                      <a:pt x="385" y="141"/>
                    </a:lnTo>
                    <a:lnTo>
                      <a:pt x="389" y="137"/>
                    </a:lnTo>
                    <a:lnTo>
                      <a:pt x="385" y="137"/>
                    </a:lnTo>
                    <a:lnTo>
                      <a:pt x="385" y="133"/>
                    </a:lnTo>
                    <a:lnTo>
                      <a:pt x="381" y="137"/>
                    </a:lnTo>
                    <a:lnTo>
                      <a:pt x="381" y="133"/>
                    </a:lnTo>
                    <a:lnTo>
                      <a:pt x="377" y="133"/>
                    </a:lnTo>
                    <a:lnTo>
                      <a:pt x="374" y="133"/>
                    </a:lnTo>
                    <a:lnTo>
                      <a:pt x="366" y="133"/>
                    </a:lnTo>
                    <a:lnTo>
                      <a:pt x="363" y="133"/>
                    </a:lnTo>
                    <a:lnTo>
                      <a:pt x="355" y="133"/>
                    </a:lnTo>
                    <a:lnTo>
                      <a:pt x="352" y="133"/>
                    </a:lnTo>
                    <a:lnTo>
                      <a:pt x="352" y="133"/>
                    </a:lnTo>
                    <a:lnTo>
                      <a:pt x="348" y="133"/>
                    </a:lnTo>
                    <a:lnTo>
                      <a:pt x="348" y="130"/>
                    </a:lnTo>
                    <a:lnTo>
                      <a:pt x="344" y="126"/>
                    </a:lnTo>
                    <a:lnTo>
                      <a:pt x="344" y="126"/>
                    </a:lnTo>
                    <a:lnTo>
                      <a:pt x="344" y="122"/>
                    </a:lnTo>
                    <a:lnTo>
                      <a:pt x="344" y="119"/>
                    </a:lnTo>
                    <a:lnTo>
                      <a:pt x="340" y="119"/>
                    </a:lnTo>
                    <a:lnTo>
                      <a:pt x="340" y="119"/>
                    </a:lnTo>
                    <a:lnTo>
                      <a:pt x="337" y="119"/>
                    </a:lnTo>
                    <a:lnTo>
                      <a:pt x="337" y="119"/>
                    </a:lnTo>
                    <a:lnTo>
                      <a:pt x="333" y="115"/>
                    </a:lnTo>
                    <a:lnTo>
                      <a:pt x="333" y="115"/>
                    </a:lnTo>
                    <a:lnTo>
                      <a:pt x="329" y="119"/>
                    </a:lnTo>
                    <a:lnTo>
                      <a:pt x="333" y="119"/>
                    </a:lnTo>
                    <a:lnTo>
                      <a:pt x="333" y="119"/>
                    </a:lnTo>
                    <a:lnTo>
                      <a:pt x="329" y="119"/>
                    </a:lnTo>
                    <a:lnTo>
                      <a:pt x="326" y="115"/>
                    </a:lnTo>
                    <a:lnTo>
                      <a:pt x="326" y="115"/>
                    </a:lnTo>
                    <a:lnTo>
                      <a:pt x="326" y="111"/>
                    </a:lnTo>
                    <a:lnTo>
                      <a:pt x="322" y="111"/>
                    </a:lnTo>
                    <a:lnTo>
                      <a:pt x="322" y="111"/>
                    </a:lnTo>
                    <a:lnTo>
                      <a:pt x="322" y="111"/>
                    </a:lnTo>
                    <a:lnTo>
                      <a:pt x="322" y="115"/>
                    </a:lnTo>
                    <a:lnTo>
                      <a:pt x="322" y="115"/>
                    </a:lnTo>
                    <a:lnTo>
                      <a:pt x="322" y="119"/>
                    </a:lnTo>
                    <a:lnTo>
                      <a:pt x="318" y="122"/>
                    </a:lnTo>
                    <a:lnTo>
                      <a:pt x="318" y="126"/>
                    </a:lnTo>
                    <a:lnTo>
                      <a:pt x="326" y="130"/>
                    </a:lnTo>
                    <a:lnTo>
                      <a:pt x="329" y="130"/>
                    </a:lnTo>
                    <a:lnTo>
                      <a:pt x="333" y="130"/>
                    </a:lnTo>
                    <a:lnTo>
                      <a:pt x="329" y="130"/>
                    </a:lnTo>
                    <a:lnTo>
                      <a:pt x="333" y="133"/>
                    </a:lnTo>
                    <a:lnTo>
                      <a:pt x="329" y="137"/>
                    </a:lnTo>
                    <a:lnTo>
                      <a:pt x="329" y="133"/>
                    </a:lnTo>
                    <a:lnTo>
                      <a:pt x="326" y="137"/>
                    </a:lnTo>
                    <a:lnTo>
                      <a:pt x="326" y="141"/>
                    </a:lnTo>
                    <a:lnTo>
                      <a:pt x="322" y="141"/>
                    </a:lnTo>
                    <a:lnTo>
                      <a:pt x="322" y="148"/>
                    </a:lnTo>
                    <a:lnTo>
                      <a:pt x="326" y="152"/>
                    </a:lnTo>
                    <a:lnTo>
                      <a:pt x="329" y="152"/>
                    </a:lnTo>
                    <a:lnTo>
                      <a:pt x="333" y="156"/>
                    </a:lnTo>
                    <a:lnTo>
                      <a:pt x="333" y="163"/>
                    </a:lnTo>
                    <a:lnTo>
                      <a:pt x="333" y="167"/>
                    </a:lnTo>
                    <a:lnTo>
                      <a:pt x="333" y="167"/>
                    </a:lnTo>
                    <a:lnTo>
                      <a:pt x="333" y="174"/>
                    </a:lnTo>
                    <a:lnTo>
                      <a:pt x="340" y="178"/>
                    </a:lnTo>
                    <a:lnTo>
                      <a:pt x="340" y="182"/>
                    </a:lnTo>
                    <a:lnTo>
                      <a:pt x="340" y="185"/>
                    </a:lnTo>
                    <a:lnTo>
                      <a:pt x="340" y="189"/>
                    </a:lnTo>
                    <a:lnTo>
                      <a:pt x="340" y="189"/>
                    </a:lnTo>
                    <a:lnTo>
                      <a:pt x="340" y="193"/>
                    </a:lnTo>
                    <a:lnTo>
                      <a:pt x="340" y="197"/>
                    </a:lnTo>
                    <a:lnTo>
                      <a:pt x="337" y="193"/>
                    </a:lnTo>
                    <a:lnTo>
                      <a:pt x="337" y="197"/>
                    </a:lnTo>
                    <a:lnTo>
                      <a:pt x="337" y="193"/>
                    </a:lnTo>
                    <a:lnTo>
                      <a:pt x="333" y="193"/>
                    </a:lnTo>
                    <a:lnTo>
                      <a:pt x="333" y="189"/>
                    </a:lnTo>
                    <a:lnTo>
                      <a:pt x="333" y="189"/>
                    </a:lnTo>
                    <a:lnTo>
                      <a:pt x="333" y="193"/>
                    </a:lnTo>
                    <a:lnTo>
                      <a:pt x="333" y="193"/>
                    </a:lnTo>
                    <a:lnTo>
                      <a:pt x="333" y="193"/>
                    </a:lnTo>
                    <a:lnTo>
                      <a:pt x="329" y="193"/>
                    </a:lnTo>
                    <a:lnTo>
                      <a:pt x="329" y="193"/>
                    </a:lnTo>
                    <a:lnTo>
                      <a:pt x="326" y="193"/>
                    </a:lnTo>
                    <a:lnTo>
                      <a:pt x="326" y="189"/>
                    </a:lnTo>
                    <a:lnTo>
                      <a:pt x="326" y="185"/>
                    </a:lnTo>
                    <a:lnTo>
                      <a:pt x="326" y="185"/>
                    </a:lnTo>
                    <a:lnTo>
                      <a:pt x="322" y="185"/>
                    </a:lnTo>
                    <a:lnTo>
                      <a:pt x="322" y="185"/>
                    </a:lnTo>
                    <a:lnTo>
                      <a:pt x="322" y="185"/>
                    </a:lnTo>
                    <a:lnTo>
                      <a:pt x="326" y="185"/>
                    </a:lnTo>
                    <a:lnTo>
                      <a:pt x="322" y="189"/>
                    </a:lnTo>
                    <a:lnTo>
                      <a:pt x="322" y="189"/>
                    </a:lnTo>
                    <a:lnTo>
                      <a:pt x="322" y="193"/>
                    </a:lnTo>
                    <a:lnTo>
                      <a:pt x="318" y="193"/>
                    </a:lnTo>
                    <a:lnTo>
                      <a:pt x="311" y="197"/>
                    </a:lnTo>
                    <a:lnTo>
                      <a:pt x="307" y="200"/>
                    </a:lnTo>
                    <a:lnTo>
                      <a:pt x="307" y="200"/>
                    </a:lnTo>
                    <a:lnTo>
                      <a:pt x="307" y="204"/>
                    </a:lnTo>
                    <a:lnTo>
                      <a:pt x="307" y="208"/>
                    </a:lnTo>
                    <a:lnTo>
                      <a:pt x="307" y="208"/>
                    </a:lnTo>
                    <a:lnTo>
                      <a:pt x="307" y="211"/>
                    </a:lnTo>
                    <a:lnTo>
                      <a:pt x="307" y="211"/>
                    </a:lnTo>
                    <a:lnTo>
                      <a:pt x="303" y="215"/>
                    </a:lnTo>
                    <a:lnTo>
                      <a:pt x="303" y="215"/>
                    </a:lnTo>
                    <a:lnTo>
                      <a:pt x="303" y="215"/>
                    </a:lnTo>
                    <a:lnTo>
                      <a:pt x="303" y="219"/>
                    </a:lnTo>
                    <a:lnTo>
                      <a:pt x="296" y="222"/>
                    </a:lnTo>
                    <a:lnTo>
                      <a:pt x="296" y="222"/>
                    </a:lnTo>
                    <a:lnTo>
                      <a:pt x="289" y="230"/>
                    </a:lnTo>
                    <a:lnTo>
                      <a:pt x="289" y="226"/>
                    </a:lnTo>
                    <a:lnTo>
                      <a:pt x="289" y="226"/>
                    </a:lnTo>
                    <a:lnTo>
                      <a:pt x="285" y="226"/>
                    </a:lnTo>
                    <a:lnTo>
                      <a:pt x="285" y="226"/>
                    </a:lnTo>
                    <a:lnTo>
                      <a:pt x="281" y="226"/>
                    </a:lnTo>
                    <a:lnTo>
                      <a:pt x="281" y="226"/>
                    </a:lnTo>
                    <a:lnTo>
                      <a:pt x="281" y="230"/>
                    </a:lnTo>
                    <a:lnTo>
                      <a:pt x="281" y="230"/>
                    </a:lnTo>
                    <a:lnTo>
                      <a:pt x="285" y="230"/>
                    </a:lnTo>
                    <a:lnTo>
                      <a:pt x="285" y="230"/>
                    </a:lnTo>
                    <a:lnTo>
                      <a:pt x="274" y="237"/>
                    </a:lnTo>
                    <a:lnTo>
                      <a:pt x="270" y="245"/>
                    </a:lnTo>
                    <a:lnTo>
                      <a:pt x="255" y="256"/>
                    </a:lnTo>
                    <a:lnTo>
                      <a:pt x="255" y="260"/>
                    </a:lnTo>
                    <a:lnTo>
                      <a:pt x="252" y="263"/>
                    </a:lnTo>
                    <a:lnTo>
                      <a:pt x="244" y="267"/>
                    </a:lnTo>
                    <a:lnTo>
                      <a:pt x="240" y="267"/>
                    </a:lnTo>
                    <a:lnTo>
                      <a:pt x="240" y="271"/>
                    </a:lnTo>
                    <a:lnTo>
                      <a:pt x="240" y="274"/>
                    </a:lnTo>
                    <a:lnTo>
                      <a:pt x="237" y="278"/>
                    </a:lnTo>
                    <a:lnTo>
                      <a:pt x="233" y="282"/>
                    </a:lnTo>
                    <a:lnTo>
                      <a:pt x="226" y="282"/>
                    </a:lnTo>
                    <a:lnTo>
                      <a:pt x="222" y="282"/>
                    </a:lnTo>
                    <a:lnTo>
                      <a:pt x="222" y="286"/>
                    </a:lnTo>
                    <a:lnTo>
                      <a:pt x="218" y="289"/>
                    </a:lnTo>
                    <a:lnTo>
                      <a:pt x="215" y="289"/>
                    </a:lnTo>
                    <a:lnTo>
                      <a:pt x="215" y="289"/>
                    </a:lnTo>
                    <a:lnTo>
                      <a:pt x="211" y="289"/>
                    </a:lnTo>
                    <a:lnTo>
                      <a:pt x="207" y="293"/>
                    </a:lnTo>
                    <a:lnTo>
                      <a:pt x="207" y="297"/>
                    </a:lnTo>
                    <a:lnTo>
                      <a:pt x="207" y="300"/>
                    </a:lnTo>
                    <a:lnTo>
                      <a:pt x="207" y="308"/>
                    </a:lnTo>
                    <a:lnTo>
                      <a:pt x="207" y="312"/>
                    </a:lnTo>
                    <a:lnTo>
                      <a:pt x="207" y="315"/>
                    </a:lnTo>
                    <a:lnTo>
                      <a:pt x="207" y="326"/>
                    </a:lnTo>
                    <a:lnTo>
                      <a:pt x="211" y="330"/>
                    </a:lnTo>
                    <a:lnTo>
                      <a:pt x="211" y="334"/>
                    </a:lnTo>
                    <a:lnTo>
                      <a:pt x="207" y="345"/>
                    </a:lnTo>
                    <a:lnTo>
                      <a:pt x="203" y="352"/>
                    </a:lnTo>
                    <a:lnTo>
                      <a:pt x="203" y="360"/>
                    </a:lnTo>
                    <a:lnTo>
                      <a:pt x="203" y="360"/>
                    </a:lnTo>
                    <a:lnTo>
                      <a:pt x="207" y="371"/>
                    </a:lnTo>
                    <a:lnTo>
                      <a:pt x="207" y="375"/>
                    </a:lnTo>
                    <a:lnTo>
                      <a:pt x="203" y="378"/>
                    </a:lnTo>
                    <a:lnTo>
                      <a:pt x="200" y="375"/>
                    </a:lnTo>
                    <a:lnTo>
                      <a:pt x="196" y="378"/>
                    </a:lnTo>
                    <a:lnTo>
                      <a:pt x="196" y="378"/>
                    </a:lnTo>
                    <a:lnTo>
                      <a:pt x="196" y="382"/>
                    </a:lnTo>
                    <a:lnTo>
                      <a:pt x="192" y="386"/>
                    </a:lnTo>
                    <a:lnTo>
                      <a:pt x="189" y="389"/>
                    </a:lnTo>
                    <a:lnTo>
                      <a:pt x="192" y="389"/>
                    </a:lnTo>
                    <a:lnTo>
                      <a:pt x="196" y="393"/>
                    </a:lnTo>
                    <a:lnTo>
                      <a:pt x="196" y="393"/>
                    </a:lnTo>
                    <a:lnTo>
                      <a:pt x="196" y="393"/>
                    </a:lnTo>
                    <a:lnTo>
                      <a:pt x="196" y="393"/>
                    </a:lnTo>
                    <a:lnTo>
                      <a:pt x="192" y="393"/>
                    </a:lnTo>
                    <a:lnTo>
                      <a:pt x="185" y="393"/>
                    </a:lnTo>
                    <a:lnTo>
                      <a:pt x="185" y="393"/>
                    </a:lnTo>
                    <a:lnTo>
                      <a:pt x="181" y="397"/>
                    </a:lnTo>
                    <a:lnTo>
                      <a:pt x="178" y="401"/>
                    </a:lnTo>
                    <a:lnTo>
                      <a:pt x="178" y="401"/>
                    </a:lnTo>
                    <a:lnTo>
                      <a:pt x="178" y="401"/>
                    </a:lnTo>
                    <a:lnTo>
                      <a:pt x="178" y="404"/>
                    </a:lnTo>
                    <a:lnTo>
                      <a:pt x="178" y="408"/>
                    </a:lnTo>
                    <a:lnTo>
                      <a:pt x="170" y="412"/>
                    </a:lnTo>
                    <a:lnTo>
                      <a:pt x="163" y="408"/>
                    </a:lnTo>
                    <a:lnTo>
                      <a:pt x="159" y="408"/>
                    </a:lnTo>
                    <a:lnTo>
                      <a:pt x="155" y="401"/>
                    </a:lnTo>
                    <a:lnTo>
                      <a:pt x="148" y="389"/>
                    </a:lnTo>
                    <a:lnTo>
                      <a:pt x="148" y="386"/>
                    </a:lnTo>
                    <a:lnTo>
                      <a:pt x="148" y="378"/>
                    </a:lnTo>
                    <a:lnTo>
                      <a:pt x="144" y="371"/>
                    </a:lnTo>
                    <a:lnTo>
                      <a:pt x="144" y="371"/>
                    </a:lnTo>
                    <a:lnTo>
                      <a:pt x="141" y="371"/>
                    </a:lnTo>
                    <a:lnTo>
                      <a:pt x="141" y="363"/>
                    </a:lnTo>
                    <a:lnTo>
                      <a:pt x="137" y="360"/>
                    </a:lnTo>
                    <a:lnTo>
                      <a:pt x="133" y="356"/>
                    </a:lnTo>
                    <a:lnTo>
                      <a:pt x="129" y="352"/>
                    </a:lnTo>
                    <a:lnTo>
                      <a:pt x="129" y="352"/>
                    </a:lnTo>
                    <a:lnTo>
                      <a:pt x="126" y="345"/>
                    </a:lnTo>
                    <a:lnTo>
                      <a:pt x="122" y="341"/>
                    </a:lnTo>
                    <a:lnTo>
                      <a:pt x="122" y="341"/>
                    </a:lnTo>
                    <a:lnTo>
                      <a:pt x="122" y="334"/>
                    </a:lnTo>
                    <a:lnTo>
                      <a:pt x="118" y="334"/>
                    </a:lnTo>
                    <a:lnTo>
                      <a:pt x="115" y="326"/>
                    </a:lnTo>
                    <a:lnTo>
                      <a:pt x="115" y="323"/>
                    </a:lnTo>
                    <a:lnTo>
                      <a:pt x="115" y="319"/>
                    </a:lnTo>
                    <a:lnTo>
                      <a:pt x="111" y="315"/>
                    </a:lnTo>
                    <a:lnTo>
                      <a:pt x="111" y="312"/>
                    </a:lnTo>
                    <a:lnTo>
                      <a:pt x="111" y="312"/>
                    </a:lnTo>
                    <a:lnTo>
                      <a:pt x="107" y="304"/>
                    </a:lnTo>
                    <a:lnTo>
                      <a:pt x="107" y="304"/>
                    </a:lnTo>
                    <a:lnTo>
                      <a:pt x="103" y="304"/>
                    </a:lnTo>
                    <a:lnTo>
                      <a:pt x="100" y="297"/>
                    </a:lnTo>
                    <a:lnTo>
                      <a:pt x="100" y="297"/>
                    </a:lnTo>
                    <a:lnTo>
                      <a:pt x="100" y="293"/>
                    </a:lnTo>
                    <a:lnTo>
                      <a:pt x="96" y="289"/>
                    </a:lnTo>
                    <a:lnTo>
                      <a:pt x="96" y="289"/>
                    </a:lnTo>
                    <a:lnTo>
                      <a:pt x="92" y="282"/>
                    </a:lnTo>
                    <a:lnTo>
                      <a:pt x="92" y="274"/>
                    </a:lnTo>
                    <a:lnTo>
                      <a:pt x="85" y="260"/>
                    </a:lnTo>
                    <a:lnTo>
                      <a:pt x="85" y="256"/>
                    </a:lnTo>
                    <a:lnTo>
                      <a:pt x="81" y="252"/>
                    </a:lnTo>
                    <a:lnTo>
                      <a:pt x="85" y="252"/>
                    </a:lnTo>
                    <a:lnTo>
                      <a:pt x="81" y="248"/>
                    </a:lnTo>
                    <a:lnTo>
                      <a:pt x="81" y="245"/>
                    </a:lnTo>
                    <a:lnTo>
                      <a:pt x="85" y="245"/>
                    </a:lnTo>
                    <a:lnTo>
                      <a:pt x="81" y="241"/>
                    </a:lnTo>
                    <a:lnTo>
                      <a:pt x="81" y="237"/>
                    </a:lnTo>
                    <a:lnTo>
                      <a:pt x="78" y="230"/>
                    </a:lnTo>
                    <a:lnTo>
                      <a:pt x="74" y="226"/>
                    </a:lnTo>
                    <a:lnTo>
                      <a:pt x="78" y="222"/>
                    </a:lnTo>
                    <a:lnTo>
                      <a:pt x="78" y="222"/>
                    </a:lnTo>
                    <a:lnTo>
                      <a:pt x="78" y="219"/>
                    </a:lnTo>
                    <a:lnTo>
                      <a:pt x="78" y="219"/>
                    </a:lnTo>
                    <a:lnTo>
                      <a:pt x="78" y="211"/>
                    </a:lnTo>
                    <a:lnTo>
                      <a:pt x="78" y="208"/>
                    </a:lnTo>
                    <a:lnTo>
                      <a:pt x="74" y="208"/>
                    </a:lnTo>
                    <a:lnTo>
                      <a:pt x="74" y="200"/>
                    </a:lnTo>
                    <a:lnTo>
                      <a:pt x="78" y="197"/>
                    </a:lnTo>
                    <a:lnTo>
                      <a:pt x="78" y="197"/>
                    </a:lnTo>
                    <a:lnTo>
                      <a:pt x="81" y="197"/>
                    </a:lnTo>
                    <a:lnTo>
                      <a:pt x="78" y="197"/>
                    </a:lnTo>
                    <a:lnTo>
                      <a:pt x="74" y="197"/>
                    </a:lnTo>
                    <a:lnTo>
                      <a:pt x="70" y="197"/>
                    </a:lnTo>
                    <a:lnTo>
                      <a:pt x="70" y="193"/>
                    </a:lnTo>
                    <a:lnTo>
                      <a:pt x="70" y="193"/>
                    </a:lnTo>
                    <a:lnTo>
                      <a:pt x="70" y="189"/>
                    </a:lnTo>
                    <a:lnTo>
                      <a:pt x="70" y="189"/>
                    </a:lnTo>
                    <a:lnTo>
                      <a:pt x="74" y="189"/>
                    </a:lnTo>
                    <a:lnTo>
                      <a:pt x="78" y="185"/>
                    </a:lnTo>
                    <a:lnTo>
                      <a:pt x="78" y="185"/>
                    </a:lnTo>
                    <a:lnTo>
                      <a:pt x="74" y="185"/>
                    </a:lnTo>
                    <a:lnTo>
                      <a:pt x="74" y="185"/>
                    </a:lnTo>
                    <a:lnTo>
                      <a:pt x="70" y="185"/>
                    </a:lnTo>
                    <a:lnTo>
                      <a:pt x="66" y="182"/>
                    </a:lnTo>
                    <a:lnTo>
                      <a:pt x="66" y="185"/>
                    </a:lnTo>
                    <a:lnTo>
                      <a:pt x="66" y="189"/>
                    </a:lnTo>
                    <a:lnTo>
                      <a:pt x="63" y="193"/>
                    </a:lnTo>
                    <a:lnTo>
                      <a:pt x="66" y="197"/>
                    </a:lnTo>
                    <a:lnTo>
                      <a:pt x="66" y="200"/>
                    </a:lnTo>
                    <a:lnTo>
                      <a:pt x="63" y="204"/>
                    </a:lnTo>
                    <a:lnTo>
                      <a:pt x="63" y="204"/>
                    </a:lnTo>
                    <a:lnTo>
                      <a:pt x="59" y="208"/>
                    </a:lnTo>
                    <a:lnTo>
                      <a:pt x="48" y="211"/>
                    </a:lnTo>
                    <a:lnTo>
                      <a:pt x="44" y="215"/>
                    </a:lnTo>
                    <a:lnTo>
                      <a:pt x="41" y="211"/>
                    </a:lnTo>
                    <a:lnTo>
                      <a:pt x="26" y="204"/>
                    </a:lnTo>
                    <a:lnTo>
                      <a:pt x="22" y="197"/>
                    </a:lnTo>
                    <a:lnTo>
                      <a:pt x="22" y="197"/>
                    </a:lnTo>
                    <a:lnTo>
                      <a:pt x="22" y="197"/>
                    </a:lnTo>
                    <a:lnTo>
                      <a:pt x="18" y="197"/>
                    </a:lnTo>
                    <a:lnTo>
                      <a:pt x="11" y="189"/>
                    </a:lnTo>
                    <a:lnTo>
                      <a:pt x="11" y="185"/>
                    </a:lnTo>
                    <a:lnTo>
                      <a:pt x="11" y="185"/>
                    </a:lnTo>
                    <a:lnTo>
                      <a:pt x="15" y="185"/>
                    </a:lnTo>
                    <a:lnTo>
                      <a:pt x="15" y="185"/>
                    </a:lnTo>
                    <a:lnTo>
                      <a:pt x="15" y="185"/>
                    </a:lnTo>
                    <a:lnTo>
                      <a:pt x="15" y="189"/>
                    </a:lnTo>
                    <a:lnTo>
                      <a:pt x="18" y="189"/>
                    </a:lnTo>
                    <a:lnTo>
                      <a:pt x="18" y="189"/>
                    </a:lnTo>
                    <a:lnTo>
                      <a:pt x="22" y="185"/>
                    </a:lnTo>
                    <a:lnTo>
                      <a:pt x="22" y="189"/>
                    </a:lnTo>
                    <a:lnTo>
                      <a:pt x="22" y="185"/>
                    </a:lnTo>
                    <a:lnTo>
                      <a:pt x="29" y="182"/>
                    </a:lnTo>
                    <a:lnTo>
                      <a:pt x="33" y="182"/>
                    </a:lnTo>
                    <a:lnTo>
                      <a:pt x="37" y="178"/>
                    </a:lnTo>
                    <a:lnTo>
                      <a:pt x="37" y="178"/>
                    </a:lnTo>
                    <a:lnTo>
                      <a:pt x="37" y="174"/>
                    </a:lnTo>
                    <a:lnTo>
                      <a:pt x="33" y="174"/>
                    </a:lnTo>
                    <a:lnTo>
                      <a:pt x="33" y="174"/>
                    </a:lnTo>
                    <a:lnTo>
                      <a:pt x="33" y="174"/>
                    </a:lnTo>
                    <a:lnTo>
                      <a:pt x="33" y="178"/>
                    </a:lnTo>
                    <a:lnTo>
                      <a:pt x="26" y="178"/>
                    </a:lnTo>
                    <a:lnTo>
                      <a:pt x="22" y="178"/>
                    </a:lnTo>
                    <a:lnTo>
                      <a:pt x="18" y="182"/>
                    </a:lnTo>
                    <a:lnTo>
                      <a:pt x="7" y="178"/>
                    </a:lnTo>
                    <a:lnTo>
                      <a:pt x="4" y="171"/>
                    </a:lnTo>
                    <a:lnTo>
                      <a:pt x="0" y="171"/>
                    </a:lnTo>
                    <a:lnTo>
                      <a:pt x="4" y="167"/>
                    </a:lnTo>
                    <a:lnTo>
                      <a:pt x="4" y="163"/>
                    </a:lnTo>
                    <a:lnTo>
                      <a:pt x="7" y="163"/>
                    </a:lnTo>
                    <a:lnTo>
                      <a:pt x="4" y="163"/>
                    </a:lnTo>
                    <a:lnTo>
                      <a:pt x="0" y="167"/>
                    </a:lnTo>
                    <a:lnTo>
                      <a:pt x="0" y="163"/>
                    </a:lnTo>
                    <a:lnTo>
                      <a:pt x="4" y="159"/>
                    </a:lnTo>
                    <a:lnTo>
                      <a:pt x="4" y="159"/>
                    </a:lnTo>
                    <a:lnTo>
                      <a:pt x="7" y="156"/>
                    </a:lnTo>
                    <a:lnTo>
                      <a:pt x="11" y="156"/>
                    </a:lnTo>
                    <a:lnTo>
                      <a:pt x="11" y="156"/>
                    </a:lnTo>
                    <a:lnTo>
                      <a:pt x="22" y="156"/>
                    </a:lnTo>
                    <a:lnTo>
                      <a:pt x="29" y="152"/>
                    </a:lnTo>
                    <a:lnTo>
                      <a:pt x="29" y="152"/>
                    </a:lnTo>
                    <a:lnTo>
                      <a:pt x="33" y="152"/>
                    </a:lnTo>
                    <a:lnTo>
                      <a:pt x="33" y="152"/>
                    </a:lnTo>
                    <a:lnTo>
                      <a:pt x="37" y="156"/>
                    </a:lnTo>
                    <a:lnTo>
                      <a:pt x="41" y="152"/>
                    </a:lnTo>
                    <a:lnTo>
                      <a:pt x="41" y="152"/>
                    </a:lnTo>
                    <a:lnTo>
                      <a:pt x="41" y="152"/>
                    </a:lnTo>
                    <a:lnTo>
                      <a:pt x="41" y="148"/>
                    </a:lnTo>
                    <a:lnTo>
                      <a:pt x="37" y="137"/>
                    </a:lnTo>
                    <a:lnTo>
                      <a:pt x="33" y="133"/>
                    </a:lnTo>
                    <a:lnTo>
                      <a:pt x="33" y="133"/>
                    </a:lnTo>
                    <a:lnTo>
                      <a:pt x="33" y="130"/>
                    </a:lnTo>
                    <a:lnTo>
                      <a:pt x="29" y="130"/>
                    </a:lnTo>
                    <a:lnTo>
                      <a:pt x="26" y="130"/>
                    </a:lnTo>
                    <a:lnTo>
                      <a:pt x="22" y="122"/>
                    </a:lnTo>
                    <a:lnTo>
                      <a:pt x="22" y="119"/>
                    </a:lnTo>
                    <a:lnTo>
                      <a:pt x="22" y="115"/>
                    </a:lnTo>
                    <a:lnTo>
                      <a:pt x="18" y="115"/>
                    </a:lnTo>
                    <a:lnTo>
                      <a:pt x="15" y="115"/>
                    </a:lnTo>
                    <a:lnTo>
                      <a:pt x="11" y="115"/>
                    </a:lnTo>
                    <a:lnTo>
                      <a:pt x="11" y="115"/>
                    </a:lnTo>
                    <a:lnTo>
                      <a:pt x="11" y="111"/>
                    </a:lnTo>
                    <a:lnTo>
                      <a:pt x="11" y="104"/>
                    </a:lnTo>
                    <a:lnTo>
                      <a:pt x="15" y="104"/>
                    </a:lnTo>
                    <a:lnTo>
                      <a:pt x="18" y="96"/>
                    </a:lnTo>
                    <a:lnTo>
                      <a:pt x="18" y="96"/>
                    </a:lnTo>
                    <a:lnTo>
                      <a:pt x="22" y="93"/>
                    </a:lnTo>
                    <a:lnTo>
                      <a:pt x="26" y="93"/>
                    </a:lnTo>
                    <a:lnTo>
                      <a:pt x="29" y="93"/>
                    </a:lnTo>
                    <a:lnTo>
                      <a:pt x="29" y="96"/>
                    </a:lnTo>
                    <a:lnTo>
                      <a:pt x="33" y="96"/>
                    </a:lnTo>
                    <a:lnTo>
                      <a:pt x="37" y="96"/>
                    </a:lnTo>
                    <a:lnTo>
                      <a:pt x="48" y="93"/>
                    </a:lnTo>
                    <a:lnTo>
                      <a:pt x="52" y="89"/>
                    </a:lnTo>
                    <a:lnTo>
                      <a:pt x="55" y="82"/>
                    </a:lnTo>
                    <a:lnTo>
                      <a:pt x="63" y="74"/>
                    </a:lnTo>
                    <a:lnTo>
                      <a:pt x="63" y="70"/>
                    </a:lnTo>
                    <a:lnTo>
                      <a:pt x="66" y="67"/>
                    </a:lnTo>
                    <a:lnTo>
                      <a:pt x="70" y="63"/>
                    </a:lnTo>
                    <a:lnTo>
                      <a:pt x="74" y="59"/>
                    </a:lnTo>
                    <a:lnTo>
                      <a:pt x="78" y="56"/>
                    </a:lnTo>
                    <a:lnTo>
                      <a:pt x="78" y="56"/>
                    </a:lnTo>
                    <a:lnTo>
                      <a:pt x="74" y="52"/>
                    </a:lnTo>
                    <a:lnTo>
                      <a:pt x="78" y="48"/>
                    </a:lnTo>
                    <a:lnTo>
                      <a:pt x="81" y="44"/>
                    </a:lnTo>
                    <a:lnTo>
                      <a:pt x="81" y="41"/>
                    </a:lnTo>
                    <a:lnTo>
                      <a:pt x="81" y="33"/>
                    </a:lnTo>
                    <a:lnTo>
                      <a:pt x="81" y="30"/>
                    </a:lnTo>
                    <a:lnTo>
                      <a:pt x="81" y="30"/>
                    </a:lnTo>
                    <a:lnTo>
                      <a:pt x="85" y="22"/>
                    </a:lnTo>
                    <a:lnTo>
                      <a:pt x="89" y="22"/>
                    </a:lnTo>
                    <a:lnTo>
                      <a:pt x="92" y="22"/>
                    </a:lnTo>
                    <a:lnTo>
                      <a:pt x="92" y="22"/>
                    </a:lnTo>
                    <a:lnTo>
                      <a:pt x="96" y="18"/>
                    </a:lnTo>
                    <a:lnTo>
                      <a:pt x="103" y="11"/>
                    </a:lnTo>
                    <a:lnTo>
                      <a:pt x="107" y="7"/>
                    </a:lnTo>
                    <a:lnTo>
                      <a:pt x="111" y="4"/>
                    </a:lnTo>
                    <a:lnTo>
                      <a:pt x="115" y="0"/>
                    </a:lnTo>
                    <a:lnTo>
                      <a:pt x="118" y="0"/>
                    </a:lnTo>
                    <a:lnTo>
                      <a:pt x="126" y="7"/>
                    </a:lnTo>
                    <a:lnTo>
                      <a:pt x="129" y="4"/>
                    </a:lnTo>
                    <a:lnTo>
                      <a:pt x="137" y="7"/>
                    </a:lnTo>
                    <a:lnTo>
                      <a:pt x="137" y="11"/>
                    </a:lnTo>
                    <a:lnTo>
                      <a:pt x="141" y="11"/>
                    </a:lnTo>
                    <a:lnTo>
                      <a:pt x="148" y="15"/>
                    </a:lnTo>
                    <a:lnTo>
                      <a:pt x="148" y="15"/>
                    </a:lnTo>
                    <a:lnTo>
                      <a:pt x="148" y="15"/>
                    </a:lnTo>
                    <a:close/>
                    <a:moveTo>
                      <a:pt x="333" y="197"/>
                    </a:moveTo>
                    <a:lnTo>
                      <a:pt x="333" y="197"/>
                    </a:lnTo>
                    <a:lnTo>
                      <a:pt x="333" y="197"/>
                    </a:lnTo>
                    <a:lnTo>
                      <a:pt x="333" y="197"/>
                    </a:lnTo>
                    <a:lnTo>
                      <a:pt x="333" y="197"/>
                    </a:lnTo>
                    <a:close/>
                    <a:moveTo>
                      <a:pt x="333" y="193"/>
                    </a:moveTo>
                    <a:lnTo>
                      <a:pt x="329" y="193"/>
                    </a:lnTo>
                    <a:lnTo>
                      <a:pt x="329" y="197"/>
                    </a:lnTo>
                    <a:lnTo>
                      <a:pt x="333" y="197"/>
                    </a:lnTo>
                    <a:lnTo>
                      <a:pt x="333" y="197"/>
                    </a:lnTo>
                    <a:lnTo>
                      <a:pt x="333" y="193"/>
                    </a:lnTo>
                    <a:lnTo>
                      <a:pt x="333" y="193"/>
                    </a:lnTo>
                    <a:close/>
                    <a:moveTo>
                      <a:pt x="329" y="193"/>
                    </a:moveTo>
                    <a:lnTo>
                      <a:pt x="329" y="197"/>
                    </a:lnTo>
                    <a:lnTo>
                      <a:pt x="329" y="197"/>
                    </a:lnTo>
                    <a:lnTo>
                      <a:pt x="329" y="197"/>
                    </a:lnTo>
                    <a:lnTo>
                      <a:pt x="329" y="193"/>
                    </a:lnTo>
                    <a:lnTo>
                      <a:pt x="329" y="193"/>
                    </a:lnTo>
                    <a:close/>
                    <a:moveTo>
                      <a:pt x="322" y="197"/>
                    </a:moveTo>
                    <a:lnTo>
                      <a:pt x="322" y="197"/>
                    </a:lnTo>
                    <a:lnTo>
                      <a:pt x="326" y="197"/>
                    </a:lnTo>
                    <a:lnTo>
                      <a:pt x="326" y="193"/>
                    </a:lnTo>
                    <a:lnTo>
                      <a:pt x="326" y="193"/>
                    </a:lnTo>
                    <a:lnTo>
                      <a:pt x="322" y="19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33" name="Freeform 31">
                <a:extLst>
                  <a:ext uri="{FF2B5EF4-FFF2-40B4-BE49-F238E27FC236}">
                    <a16:creationId xmlns:a16="http://schemas.microsoft.com/office/drawing/2014/main" id="{A6E6AA4F-4A28-4697-BD9B-1179F6C238B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31617" y="2636870"/>
                <a:ext cx="105504" cy="128663"/>
              </a:xfrm>
              <a:custGeom>
                <a:avLst/>
                <a:gdLst>
                  <a:gd name="T0" fmla="*/ 22 w 22"/>
                  <a:gd name="T1" fmla="*/ 24 h 27"/>
                  <a:gd name="T2" fmla="*/ 20 w 22"/>
                  <a:gd name="T3" fmla="*/ 25 h 27"/>
                  <a:gd name="T4" fmla="*/ 21 w 22"/>
                  <a:gd name="T5" fmla="*/ 27 h 27"/>
                  <a:gd name="T6" fmla="*/ 19 w 22"/>
                  <a:gd name="T7" fmla="*/ 24 h 27"/>
                  <a:gd name="T8" fmla="*/ 19 w 22"/>
                  <a:gd name="T9" fmla="*/ 23 h 27"/>
                  <a:gd name="T10" fmla="*/ 18 w 22"/>
                  <a:gd name="T11" fmla="*/ 23 h 27"/>
                  <a:gd name="T12" fmla="*/ 18 w 22"/>
                  <a:gd name="T13" fmla="*/ 21 h 27"/>
                  <a:gd name="T14" fmla="*/ 16 w 22"/>
                  <a:gd name="T15" fmla="*/ 17 h 27"/>
                  <a:gd name="T16" fmla="*/ 16 w 22"/>
                  <a:gd name="T17" fmla="*/ 17 h 27"/>
                  <a:gd name="T18" fmla="*/ 13 w 22"/>
                  <a:gd name="T19" fmla="*/ 17 h 27"/>
                  <a:gd name="T20" fmla="*/ 11 w 22"/>
                  <a:gd name="T21" fmla="*/ 15 h 27"/>
                  <a:gd name="T22" fmla="*/ 12 w 22"/>
                  <a:gd name="T23" fmla="*/ 18 h 27"/>
                  <a:gd name="T24" fmla="*/ 12 w 22"/>
                  <a:gd name="T25" fmla="*/ 19 h 27"/>
                  <a:gd name="T26" fmla="*/ 11 w 22"/>
                  <a:gd name="T27" fmla="*/ 22 h 27"/>
                  <a:gd name="T28" fmla="*/ 11 w 22"/>
                  <a:gd name="T29" fmla="*/ 20 h 27"/>
                  <a:gd name="T30" fmla="*/ 10 w 22"/>
                  <a:gd name="T31" fmla="*/ 21 h 27"/>
                  <a:gd name="T32" fmla="*/ 10 w 22"/>
                  <a:gd name="T33" fmla="*/ 19 h 27"/>
                  <a:gd name="T34" fmla="*/ 9 w 22"/>
                  <a:gd name="T35" fmla="*/ 19 h 27"/>
                  <a:gd name="T36" fmla="*/ 9 w 22"/>
                  <a:gd name="T37" fmla="*/ 21 h 27"/>
                  <a:gd name="T38" fmla="*/ 9 w 22"/>
                  <a:gd name="T39" fmla="*/ 22 h 27"/>
                  <a:gd name="T40" fmla="*/ 8 w 22"/>
                  <a:gd name="T41" fmla="*/ 22 h 27"/>
                  <a:gd name="T42" fmla="*/ 7 w 22"/>
                  <a:gd name="T43" fmla="*/ 21 h 27"/>
                  <a:gd name="T44" fmla="*/ 6 w 22"/>
                  <a:gd name="T45" fmla="*/ 19 h 27"/>
                  <a:gd name="T46" fmla="*/ 4 w 22"/>
                  <a:gd name="T47" fmla="*/ 15 h 27"/>
                  <a:gd name="T48" fmla="*/ 4 w 22"/>
                  <a:gd name="T49" fmla="*/ 12 h 27"/>
                  <a:gd name="T50" fmla="*/ 1 w 22"/>
                  <a:gd name="T51" fmla="*/ 10 h 27"/>
                  <a:gd name="T52" fmla="*/ 2 w 22"/>
                  <a:gd name="T53" fmla="*/ 7 h 27"/>
                  <a:gd name="T54" fmla="*/ 4 w 22"/>
                  <a:gd name="T55" fmla="*/ 6 h 27"/>
                  <a:gd name="T56" fmla="*/ 3 w 22"/>
                  <a:gd name="T57" fmla="*/ 5 h 27"/>
                  <a:gd name="T58" fmla="*/ 0 w 22"/>
                  <a:gd name="T59" fmla="*/ 3 h 27"/>
                  <a:gd name="T60" fmla="*/ 1 w 22"/>
                  <a:gd name="T61" fmla="*/ 1 h 27"/>
                  <a:gd name="T62" fmla="*/ 1 w 22"/>
                  <a:gd name="T63" fmla="*/ 0 h 27"/>
                  <a:gd name="T64" fmla="*/ 2 w 22"/>
                  <a:gd name="T65" fmla="*/ 1 h 27"/>
                  <a:gd name="T66" fmla="*/ 4 w 22"/>
                  <a:gd name="T67" fmla="*/ 2 h 27"/>
                  <a:gd name="T68" fmla="*/ 4 w 22"/>
                  <a:gd name="T69" fmla="*/ 1 h 27"/>
                  <a:gd name="T70" fmla="*/ 6 w 22"/>
                  <a:gd name="T71" fmla="*/ 2 h 27"/>
                  <a:gd name="T72" fmla="*/ 7 w 22"/>
                  <a:gd name="T73" fmla="*/ 3 h 27"/>
                  <a:gd name="T74" fmla="*/ 8 w 22"/>
                  <a:gd name="T75" fmla="*/ 5 h 27"/>
                  <a:gd name="T76" fmla="*/ 9 w 22"/>
                  <a:gd name="T77" fmla="*/ 6 h 27"/>
                  <a:gd name="T78" fmla="*/ 13 w 22"/>
                  <a:gd name="T79" fmla="*/ 6 h 27"/>
                  <a:gd name="T80" fmla="*/ 17 w 22"/>
                  <a:gd name="T81" fmla="*/ 6 h 27"/>
                  <a:gd name="T82" fmla="*/ 18 w 22"/>
                  <a:gd name="T83" fmla="*/ 7 h 27"/>
                  <a:gd name="T84" fmla="*/ 18 w 22"/>
                  <a:gd name="T85" fmla="*/ 9 h 27"/>
                  <a:gd name="T86" fmla="*/ 17 w 22"/>
                  <a:gd name="T87" fmla="*/ 11 h 27"/>
                  <a:gd name="T88" fmla="*/ 16 w 22"/>
                  <a:gd name="T89" fmla="*/ 11 h 27"/>
                  <a:gd name="T90" fmla="*/ 15 w 22"/>
                  <a:gd name="T91" fmla="*/ 13 h 27"/>
                  <a:gd name="T92" fmla="*/ 16 w 22"/>
                  <a:gd name="T93" fmla="*/ 15 h 27"/>
                  <a:gd name="T94" fmla="*/ 17 w 22"/>
                  <a:gd name="T95" fmla="*/ 16 h 27"/>
                  <a:gd name="T96" fmla="*/ 17 w 22"/>
                  <a:gd name="T97" fmla="*/ 16 h 27"/>
                  <a:gd name="T98" fmla="*/ 18 w 22"/>
                  <a:gd name="T99" fmla="*/ 14 h 27"/>
                  <a:gd name="T100" fmla="*/ 19 w 22"/>
                  <a:gd name="T101" fmla="*/ 14 h 27"/>
                  <a:gd name="T102" fmla="*/ 20 w 22"/>
                  <a:gd name="T103" fmla="*/ 15 h 27"/>
                  <a:gd name="T104" fmla="*/ 21 w 22"/>
                  <a:gd name="T105" fmla="*/ 17 h 27"/>
                  <a:gd name="T106" fmla="*/ 22 w 22"/>
                  <a:gd name="T107" fmla="*/ 21 h 27"/>
                  <a:gd name="T108" fmla="*/ 22 w 22"/>
                  <a:gd name="T109" fmla="*/ 22 h 27"/>
                  <a:gd name="T110" fmla="*/ 16 w 22"/>
                  <a:gd name="T111" fmla="*/ 18 h 27"/>
                  <a:gd name="T112" fmla="*/ 16 w 22"/>
                  <a:gd name="T113" fmla="*/ 19 h 27"/>
                  <a:gd name="T114" fmla="*/ 14 w 22"/>
                  <a:gd name="T115" fmla="*/ 19 h 27"/>
                  <a:gd name="T116" fmla="*/ 15 w 22"/>
                  <a:gd name="T117" fmla="*/ 19 h 27"/>
                  <a:gd name="T118" fmla="*/ 14 w 22"/>
                  <a:gd name="T119" fmla="*/ 18 h 27"/>
                  <a:gd name="T120" fmla="*/ 12 w 22"/>
                  <a:gd name="T121" fmla="*/ 18 h 27"/>
                  <a:gd name="T122" fmla="*/ 14 w 22"/>
                  <a:gd name="T123" fmla="*/ 1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" h="27">
                    <a:moveTo>
                      <a:pt x="22" y="22"/>
                    </a:moveTo>
                    <a:cubicBezTo>
                      <a:pt x="22" y="23"/>
                      <a:pt x="22" y="23"/>
                      <a:pt x="22" y="23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lose/>
                    <a:moveTo>
                      <a:pt x="16" y="19"/>
                    </a:move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6" y="19"/>
                      <a:pt x="16" y="19"/>
                      <a:pt x="16" y="19"/>
                    </a:cubicBezTo>
                    <a:close/>
                    <a:moveTo>
                      <a:pt x="14" y="18"/>
                    </a:move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lose/>
                    <a:moveTo>
                      <a:pt x="13" y="18"/>
                    </a:move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18"/>
                      <a:pt x="14" y="18"/>
                      <a:pt x="14" y="18"/>
                    </a:cubicBezTo>
                    <a:lnTo>
                      <a:pt x="13" y="1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34" name="Freeform 32">
                <a:extLst>
                  <a:ext uri="{FF2B5EF4-FFF2-40B4-BE49-F238E27FC236}">
                    <a16:creationId xmlns:a16="http://schemas.microsoft.com/office/drawing/2014/main" id="{F4AE2565-7CF5-46BE-B8FF-46EDAB1065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41910" y="2603418"/>
                <a:ext cx="65619" cy="33452"/>
              </a:xfrm>
              <a:custGeom>
                <a:avLst/>
                <a:gdLst>
                  <a:gd name="T0" fmla="*/ 0 w 51"/>
                  <a:gd name="T1" fmla="*/ 11 h 26"/>
                  <a:gd name="T2" fmla="*/ 3 w 51"/>
                  <a:gd name="T3" fmla="*/ 11 h 26"/>
                  <a:gd name="T4" fmla="*/ 7 w 51"/>
                  <a:gd name="T5" fmla="*/ 4 h 26"/>
                  <a:gd name="T6" fmla="*/ 14 w 51"/>
                  <a:gd name="T7" fmla="*/ 0 h 26"/>
                  <a:gd name="T8" fmla="*/ 22 w 51"/>
                  <a:gd name="T9" fmla="*/ 0 h 26"/>
                  <a:gd name="T10" fmla="*/ 22 w 51"/>
                  <a:gd name="T11" fmla="*/ 0 h 26"/>
                  <a:gd name="T12" fmla="*/ 29 w 51"/>
                  <a:gd name="T13" fmla="*/ 4 h 26"/>
                  <a:gd name="T14" fmla="*/ 33 w 51"/>
                  <a:gd name="T15" fmla="*/ 4 h 26"/>
                  <a:gd name="T16" fmla="*/ 37 w 51"/>
                  <a:gd name="T17" fmla="*/ 4 h 26"/>
                  <a:gd name="T18" fmla="*/ 40 w 51"/>
                  <a:gd name="T19" fmla="*/ 4 h 26"/>
                  <a:gd name="T20" fmla="*/ 44 w 51"/>
                  <a:gd name="T21" fmla="*/ 4 h 26"/>
                  <a:gd name="T22" fmla="*/ 44 w 51"/>
                  <a:gd name="T23" fmla="*/ 4 h 26"/>
                  <a:gd name="T24" fmla="*/ 44 w 51"/>
                  <a:gd name="T25" fmla="*/ 8 h 26"/>
                  <a:gd name="T26" fmla="*/ 44 w 51"/>
                  <a:gd name="T27" fmla="*/ 11 h 26"/>
                  <a:gd name="T28" fmla="*/ 48 w 51"/>
                  <a:gd name="T29" fmla="*/ 15 h 26"/>
                  <a:gd name="T30" fmla="*/ 48 w 51"/>
                  <a:gd name="T31" fmla="*/ 19 h 26"/>
                  <a:gd name="T32" fmla="*/ 51 w 51"/>
                  <a:gd name="T33" fmla="*/ 19 h 26"/>
                  <a:gd name="T34" fmla="*/ 44 w 51"/>
                  <a:gd name="T35" fmla="*/ 22 h 26"/>
                  <a:gd name="T36" fmla="*/ 40 w 51"/>
                  <a:gd name="T37" fmla="*/ 22 h 26"/>
                  <a:gd name="T38" fmla="*/ 33 w 51"/>
                  <a:gd name="T39" fmla="*/ 22 h 26"/>
                  <a:gd name="T40" fmla="*/ 29 w 51"/>
                  <a:gd name="T41" fmla="*/ 22 h 26"/>
                  <a:gd name="T42" fmla="*/ 26 w 51"/>
                  <a:gd name="T43" fmla="*/ 22 h 26"/>
                  <a:gd name="T44" fmla="*/ 22 w 51"/>
                  <a:gd name="T45" fmla="*/ 26 h 26"/>
                  <a:gd name="T46" fmla="*/ 18 w 51"/>
                  <a:gd name="T47" fmla="*/ 26 h 26"/>
                  <a:gd name="T48" fmla="*/ 11 w 51"/>
                  <a:gd name="T49" fmla="*/ 22 h 26"/>
                  <a:gd name="T50" fmla="*/ 7 w 51"/>
                  <a:gd name="T51" fmla="*/ 22 h 26"/>
                  <a:gd name="T52" fmla="*/ 3 w 51"/>
                  <a:gd name="T53" fmla="*/ 22 h 26"/>
                  <a:gd name="T54" fmla="*/ 0 w 51"/>
                  <a:gd name="T55" fmla="*/ 19 h 26"/>
                  <a:gd name="T56" fmla="*/ 0 w 51"/>
                  <a:gd name="T57" fmla="*/ 15 h 26"/>
                  <a:gd name="T58" fmla="*/ 0 w 51"/>
                  <a:gd name="T59" fmla="*/ 1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1" h="26">
                    <a:moveTo>
                      <a:pt x="0" y="11"/>
                    </a:moveTo>
                    <a:lnTo>
                      <a:pt x="3" y="11"/>
                    </a:lnTo>
                    <a:lnTo>
                      <a:pt x="7" y="4"/>
                    </a:lnTo>
                    <a:lnTo>
                      <a:pt x="14" y="0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29" y="4"/>
                    </a:lnTo>
                    <a:lnTo>
                      <a:pt x="33" y="4"/>
                    </a:lnTo>
                    <a:lnTo>
                      <a:pt x="37" y="4"/>
                    </a:lnTo>
                    <a:lnTo>
                      <a:pt x="40" y="4"/>
                    </a:lnTo>
                    <a:lnTo>
                      <a:pt x="44" y="4"/>
                    </a:lnTo>
                    <a:lnTo>
                      <a:pt x="44" y="4"/>
                    </a:lnTo>
                    <a:lnTo>
                      <a:pt x="44" y="8"/>
                    </a:lnTo>
                    <a:lnTo>
                      <a:pt x="44" y="11"/>
                    </a:lnTo>
                    <a:lnTo>
                      <a:pt x="48" y="15"/>
                    </a:lnTo>
                    <a:lnTo>
                      <a:pt x="48" y="19"/>
                    </a:lnTo>
                    <a:lnTo>
                      <a:pt x="51" y="19"/>
                    </a:lnTo>
                    <a:lnTo>
                      <a:pt x="44" y="22"/>
                    </a:lnTo>
                    <a:lnTo>
                      <a:pt x="40" y="22"/>
                    </a:lnTo>
                    <a:lnTo>
                      <a:pt x="33" y="22"/>
                    </a:lnTo>
                    <a:lnTo>
                      <a:pt x="29" y="22"/>
                    </a:lnTo>
                    <a:lnTo>
                      <a:pt x="26" y="22"/>
                    </a:lnTo>
                    <a:lnTo>
                      <a:pt x="22" y="26"/>
                    </a:lnTo>
                    <a:lnTo>
                      <a:pt x="18" y="26"/>
                    </a:lnTo>
                    <a:lnTo>
                      <a:pt x="11" y="22"/>
                    </a:lnTo>
                    <a:lnTo>
                      <a:pt x="7" y="22"/>
                    </a:lnTo>
                    <a:lnTo>
                      <a:pt x="3" y="22"/>
                    </a:lnTo>
                    <a:lnTo>
                      <a:pt x="0" y="19"/>
                    </a:lnTo>
                    <a:lnTo>
                      <a:pt x="0" y="15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35" name="Freeform 33">
                <a:extLst>
                  <a:ext uri="{FF2B5EF4-FFF2-40B4-BE49-F238E27FC236}">
                    <a16:creationId xmlns:a16="http://schemas.microsoft.com/office/drawing/2014/main" id="{F9417BCF-A82B-45F9-8CBB-5EE7483BD6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5347" y="2560960"/>
                <a:ext cx="176269" cy="81058"/>
              </a:xfrm>
              <a:custGeom>
                <a:avLst/>
                <a:gdLst>
                  <a:gd name="T0" fmla="*/ 4 w 137"/>
                  <a:gd name="T1" fmla="*/ 0 h 63"/>
                  <a:gd name="T2" fmla="*/ 11 w 137"/>
                  <a:gd name="T3" fmla="*/ 4 h 63"/>
                  <a:gd name="T4" fmla="*/ 15 w 137"/>
                  <a:gd name="T5" fmla="*/ 4 h 63"/>
                  <a:gd name="T6" fmla="*/ 22 w 137"/>
                  <a:gd name="T7" fmla="*/ 0 h 63"/>
                  <a:gd name="T8" fmla="*/ 30 w 137"/>
                  <a:gd name="T9" fmla="*/ 4 h 63"/>
                  <a:gd name="T10" fmla="*/ 37 w 137"/>
                  <a:gd name="T11" fmla="*/ 4 h 63"/>
                  <a:gd name="T12" fmla="*/ 45 w 137"/>
                  <a:gd name="T13" fmla="*/ 11 h 63"/>
                  <a:gd name="T14" fmla="*/ 52 w 137"/>
                  <a:gd name="T15" fmla="*/ 15 h 63"/>
                  <a:gd name="T16" fmla="*/ 56 w 137"/>
                  <a:gd name="T17" fmla="*/ 18 h 63"/>
                  <a:gd name="T18" fmla="*/ 56 w 137"/>
                  <a:gd name="T19" fmla="*/ 15 h 63"/>
                  <a:gd name="T20" fmla="*/ 59 w 137"/>
                  <a:gd name="T21" fmla="*/ 15 h 63"/>
                  <a:gd name="T22" fmla="*/ 67 w 137"/>
                  <a:gd name="T23" fmla="*/ 15 h 63"/>
                  <a:gd name="T24" fmla="*/ 71 w 137"/>
                  <a:gd name="T25" fmla="*/ 22 h 63"/>
                  <a:gd name="T26" fmla="*/ 82 w 137"/>
                  <a:gd name="T27" fmla="*/ 22 h 63"/>
                  <a:gd name="T28" fmla="*/ 82 w 137"/>
                  <a:gd name="T29" fmla="*/ 33 h 63"/>
                  <a:gd name="T30" fmla="*/ 89 w 137"/>
                  <a:gd name="T31" fmla="*/ 33 h 63"/>
                  <a:gd name="T32" fmla="*/ 93 w 137"/>
                  <a:gd name="T33" fmla="*/ 33 h 63"/>
                  <a:gd name="T34" fmla="*/ 104 w 137"/>
                  <a:gd name="T35" fmla="*/ 30 h 63"/>
                  <a:gd name="T36" fmla="*/ 108 w 137"/>
                  <a:gd name="T37" fmla="*/ 33 h 63"/>
                  <a:gd name="T38" fmla="*/ 115 w 137"/>
                  <a:gd name="T39" fmla="*/ 41 h 63"/>
                  <a:gd name="T40" fmla="*/ 122 w 137"/>
                  <a:gd name="T41" fmla="*/ 41 h 63"/>
                  <a:gd name="T42" fmla="*/ 130 w 137"/>
                  <a:gd name="T43" fmla="*/ 37 h 63"/>
                  <a:gd name="T44" fmla="*/ 134 w 137"/>
                  <a:gd name="T45" fmla="*/ 41 h 63"/>
                  <a:gd name="T46" fmla="*/ 137 w 137"/>
                  <a:gd name="T47" fmla="*/ 55 h 63"/>
                  <a:gd name="T48" fmla="*/ 122 w 137"/>
                  <a:gd name="T49" fmla="*/ 63 h 63"/>
                  <a:gd name="T50" fmla="*/ 115 w 137"/>
                  <a:gd name="T51" fmla="*/ 63 h 63"/>
                  <a:gd name="T52" fmla="*/ 93 w 137"/>
                  <a:gd name="T53" fmla="*/ 59 h 63"/>
                  <a:gd name="T54" fmla="*/ 82 w 137"/>
                  <a:gd name="T55" fmla="*/ 55 h 63"/>
                  <a:gd name="T56" fmla="*/ 78 w 137"/>
                  <a:gd name="T57" fmla="*/ 52 h 63"/>
                  <a:gd name="T58" fmla="*/ 59 w 137"/>
                  <a:gd name="T59" fmla="*/ 52 h 63"/>
                  <a:gd name="T60" fmla="*/ 48 w 137"/>
                  <a:gd name="T61" fmla="*/ 48 h 63"/>
                  <a:gd name="T62" fmla="*/ 41 w 137"/>
                  <a:gd name="T63" fmla="*/ 44 h 63"/>
                  <a:gd name="T64" fmla="*/ 30 w 137"/>
                  <a:gd name="T65" fmla="*/ 41 h 63"/>
                  <a:gd name="T66" fmla="*/ 19 w 137"/>
                  <a:gd name="T67" fmla="*/ 33 h 63"/>
                  <a:gd name="T68" fmla="*/ 8 w 137"/>
                  <a:gd name="T69" fmla="*/ 30 h 63"/>
                  <a:gd name="T70" fmla="*/ 4 w 137"/>
                  <a:gd name="T71" fmla="*/ 26 h 63"/>
                  <a:gd name="T72" fmla="*/ 0 w 137"/>
                  <a:gd name="T73" fmla="*/ 22 h 63"/>
                  <a:gd name="T74" fmla="*/ 4 w 137"/>
                  <a:gd name="T75" fmla="*/ 11 h 63"/>
                  <a:gd name="T76" fmla="*/ 4 w 137"/>
                  <a:gd name="T7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37" h="63">
                    <a:moveTo>
                      <a:pt x="4" y="0"/>
                    </a:moveTo>
                    <a:lnTo>
                      <a:pt x="4" y="0"/>
                    </a:lnTo>
                    <a:lnTo>
                      <a:pt x="11" y="0"/>
                    </a:lnTo>
                    <a:lnTo>
                      <a:pt x="11" y="4"/>
                    </a:lnTo>
                    <a:lnTo>
                      <a:pt x="15" y="4"/>
                    </a:lnTo>
                    <a:lnTo>
                      <a:pt x="15" y="4"/>
                    </a:lnTo>
                    <a:lnTo>
                      <a:pt x="19" y="0"/>
                    </a:lnTo>
                    <a:lnTo>
                      <a:pt x="22" y="0"/>
                    </a:lnTo>
                    <a:lnTo>
                      <a:pt x="30" y="4"/>
                    </a:lnTo>
                    <a:lnTo>
                      <a:pt x="30" y="4"/>
                    </a:lnTo>
                    <a:lnTo>
                      <a:pt x="34" y="4"/>
                    </a:lnTo>
                    <a:lnTo>
                      <a:pt x="37" y="4"/>
                    </a:lnTo>
                    <a:lnTo>
                      <a:pt x="41" y="11"/>
                    </a:lnTo>
                    <a:lnTo>
                      <a:pt x="45" y="11"/>
                    </a:lnTo>
                    <a:lnTo>
                      <a:pt x="48" y="11"/>
                    </a:lnTo>
                    <a:lnTo>
                      <a:pt x="52" y="15"/>
                    </a:lnTo>
                    <a:lnTo>
                      <a:pt x="52" y="18"/>
                    </a:lnTo>
                    <a:lnTo>
                      <a:pt x="56" y="18"/>
                    </a:lnTo>
                    <a:lnTo>
                      <a:pt x="56" y="18"/>
                    </a:lnTo>
                    <a:lnTo>
                      <a:pt x="56" y="15"/>
                    </a:lnTo>
                    <a:lnTo>
                      <a:pt x="59" y="15"/>
                    </a:lnTo>
                    <a:lnTo>
                      <a:pt x="59" y="15"/>
                    </a:lnTo>
                    <a:lnTo>
                      <a:pt x="63" y="15"/>
                    </a:lnTo>
                    <a:lnTo>
                      <a:pt x="67" y="15"/>
                    </a:lnTo>
                    <a:lnTo>
                      <a:pt x="67" y="22"/>
                    </a:lnTo>
                    <a:lnTo>
                      <a:pt x="71" y="22"/>
                    </a:lnTo>
                    <a:lnTo>
                      <a:pt x="78" y="22"/>
                    </a:lnTo>
                    <a:lnTo>
                      <a:pt x="82" y="22"/>
                    </a:lnTo>
                    <a:lnTo>
                      <a:pt x="78" y="30"/>
                    </a:lnTo>
                    <a:lnTo>
                      <a:pt x="82" y="33"/>
                    </a:lnTo>
                    <a:lnTo>
                      <a:pt x="85" y="33"/>
                    </a:lnTo>
                    <a:lnTo>
                      <a:pt x="89" y="33"/>
                    </a:lnTo>
                    <a:lnTo>
                      <a:pt x="89" y="33"/>
                    </a:lnTo>
                    <a:lnTo>
                      <a:pt x="93" y="33"/>
                    </a:lnTo>
                    <a:lnTo>
                      <a:pt x="97" y="30"/>
                    </a:lnTo>
                    <a:lnTo>
                      <a:pt x="104" y="30"/>
                    </a:lnTo>
                    <a:lnTo>
                      <a:pt x="108" y="30"/>
                    </a:lnTo>
                    <a:lnTo>
                      <a:pt x="108" y="33"/>
                    </a:lnTo>
                    <a:lnTo>
                      <a:pt x="115" y="37"/>
                    </a:lnTo>
                    <a:lnTo>
                      <a:pt x="115" y="41"/>
                    </a:lnTo>
                    <a:lnTo>
                      <a:pt x="119" y="41"/>
                    </a:lnTo>
                    <a:lnTo>
                      <a:pt x="122" y="41"/>
                    </a:lnTo>
                    <a:lnTo>
                      <a:pt x="126" y="41"/>
                    </a:lnTo>
                    <a:lnTo>
                      <a:pt x="130" y="37"/>
                    </a:lnTo>
                    <a:lnTo>
                      <a:pt x="134" y="41"/>
                    </a:lnTo>
                    <a:lnTo>
                      <a:pt x="134" y="41"/>
                    </a:lnTo>
                    <a:lnTo>
                      <a:pt x="134" y="48"/>
                    </a:lnTo>
                    <a:lnTo>
                      <a:pt x="137" y="55"/>
                    </a:lnTo>
                    <a:lnTo>
                      <a:pt x="134" y="63"/>
                    </a:lnTo>
                    <a:lnTo>
                      <a:pt x="122" y="63"/>
                    </a:lnTo>
                    <a:lnTo>
                      <a:pt x="119" y="59"/>
                    </a:lnTo>
                    <a:lnTo>
                      <a:pt x="115" y="63"/>
                    </a:lnTo>
                    <a:lnTo>
                      <a:pt x="100" y="59"/>
                    </a:lnTo>
                    <a:lnTo>
                      <a:pt x="93" y="59"/>
                    </a:lnTo>
                    <a:lnTo>
                      <a:pt x="93" y="59"/>
                    </a:lnTo>
                    <a:lnTo>
                      <a:pt x="82" y="55"/>
                    </a:lnTo>
                    <a:lnTo>
                      <a:pt x="78" y="55"/>
                    </a:lnTo>
                    <a:lnTo>
                      <a:pt x="78" y="52"/>
                    </a:lnTo>
                    <a:lnTo>
                      <a:pt x="71" y="48"/>
                    </a:lnTo>
                    <a:lnTo>
                      <a:pt x="59" y="52"/>
                    </a:lnTo>
                    <a:lnTo>
                      <a:pt x="59" y="48"/>
                    </a:lnTo>
                    <a:lnTo>
                      <a:pt x="48" y="48"/>
                    </a:lnTo>
                    <a:lnTo>
                      <a:pt x="45" y="44"/>
                    </a:lnTo>
                    <a:lnTo>
                      <a:pt x="41" y="44"/>
                    </a:lnTo>
                    <a:lnTo>
                      <a:pt x="37" y="44"/>
                    </a:lnTo>
                    <a:lnTo>
                      <a:pt x="30" y="41"/>
                    </a:lnTo>
                    <a:lnTo>
                      <a:pt x="26" y="37"/>
                    </a:lnTo>
                    <a:lnTo>
                      <a:pt x="19" y="33"/>
                    </a:lnTo>
                    <a:lnTo>
                      <a:pt x="11" y="30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4" y="26"/>
                    </a:lnTo>
                    <a:lnTo>
                      <a:pt x="0" y="26"/>
                    </a:lnTo>
                    <a:lnTo>
                      <a:pt x="0" y="22"/>
                    </a:lnTo>
                    <a:lnTo>
                      <a:pt x="4" y="18"/>
                    </a:lnTo>
                    <a:lnTo>
                      <a:pt x="4" y="11"/>
                    </a:lnTo>
                    <a:lnTo>
                      <a:pt x="4" y="4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36" name="Freeform 34">
                <a:extLst>
                  <a:ext uri="{FF2B5EF4-FFF2-40B4-BE49-F238E27FC236}">
                    <a16:creationId xmlns:a16="http://schemas.microsoft.com/office/drawing/2014/main" id="{449C7DF7-05D4-42AF-9C8C-1BEAD0C408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51345" y="2418143"/>
                <a:ext cx="294639" cy="290779"/>
              </a:xfrm>
              <a:custGeom>
                <a:avLst/>
                <a:gdLst>
                  <a:gd name="T0" fmla="*/ 137 w 229"/>
                  <a:gd name="T1" fmla="*/ 218 h 226"/>
                  <a:gd name="T2" fmla="*/ 155 w 229"/>
                  <a:gd name="T3" fmla="*/ 215 h 226"/>
                  <a:gd name="T4" fmla="*/ 166 w 229"/>
                  <a:gd name="T5" fmla="*/ 211 h 226"/>
                  <a:gd name="T6" fmla="*/ 174 w 229"/>
                  <a:gd name="T7" fmla="*/ 211 h 226"/>
                  <a:gd name="T8" fmla="*/ 166 w 229"/>
                  <a:gd name="T9" fmla="*/ 192 h 226"/>
                  <a:gd name="T10" fmla="*/ 155 w 229"/>
                  <a:gd name="T11" fmla="*/ 181 h 226"/>
                  <a:gd name="T12" fmla="*/ 148 w 229"/>
                  <a:gd name="T13" fmla="*/ 174 h 226"/>
                  <a:gd name="T14" fmla="*/ 144 w 229"/>
                  <a:gd name="T15" fmla="*/ 163 h 226"/>
                  <a:gd name="T16" fmla="*/ 155 w 229"/>
                  <a:gd name="T17" fmla="*/ 152 h 226"/>
                  <a:gd name="T18" fmla="*/ 166 w 229"/>
                  <a:gd name="T19" fmla="*/ 155 h 226"/>
                  <a:gd name="T20" fmla="*/ 188 w 229"/>
                  <a:gd name="T21" fmla="*/ 141 h 226"/>
                  <a:gd name="T22" fmla="*/ 203 w 229"/>
                  <a:gd name="T23" fmla="*/ 122 h 226"/>
                  <a:gd name="T24" fmla="*/ 207 w 229"/>
                  <a:gd name="T25" fmla="*/ 111 h 226"/>
                  <a:gd name="T26" fmla="*/ 214 w 229"/>
                  <a:gd name="T27" fmla="*/ 92 h 226"/>
                  <a:gd name="T28" fmla="*/ 222 w 229"/>
                  <a:gd name="T29" fmla="*/ 81 h 226"/>
                  <a:gd name="T30" fmla="*/ 229 w 229"/>
                  <a:gd name="T31" fmla="*/ 74 h 226"/>
                  <a:gd name="T32" fmla="*/ 214 w 229"/>
                  <a:gd name="T33" fmla="*/ 70 h 226"/>
                  <a:gd name="T34" fmla="*/ 196 w 229"/>
                  <a:gd name="T35" fmla="*/ 55 h 226"/>
                  <a:gd name="T36" fmla="*/ 192 w 229"/>
                  <a:gd name="T37" fmla="*/ 37 h 226"/>
                  <a:gd name="T38" fmla="*/ 192 w 229"/>
                  <a:gd name="T39" fmla="*/ 26 h 226"/>
                  <a:gd name="T40" fmla="*/ 181 w 229"/>
                  <a:gd name="T41" fmla="*/ 14 h 226"/>
                  <a:gd name="T42" fmla="*/ 170 w 229"/>
                  <a:gd name="T43" fmla="*/ 7 h 226"/>
                  <a:gd name="T44" fmla="*/ 170 w 229"/>
                  <a:gd name="T45" fmla="*/ 0 h 226"/>
                  <a:gd name="T46" fmla="*/ 151 w 229"/>
                  <a:gd name="T47" fmla="*/ 7 h 226"/>
                  <a:gd name="T48" fmla="*/ 148 w 229"/>
                  <a:gd name="T49" fmla="*/ 37 h 226"/>
                  <a:gd name="T50" fmla="*/ 144 w 229"/>
                  <a:gd name="T51" fmla="*/ 48 h 226"/>
                  <a:gd name="T52" fmla="*/ 137 w 229"/>
                  <a:gd name="T53" fmla="*/ 55 h 226"/>
                  <a:gd name="T54" fmla="*/ 133 w 229"/>
                  <a:gd name="T55" fmla="*/ 63 h 226"/>
                  <a:gd name="T56" fmla="*/ 129 w 229"/>
                  <a:gd name="T57" fmla="*/ 77 h 226"/>
                  <a:gd name="T58" fmla="*/ 122 w 229"/>
                  <a:gd name="T59" fmla="*/ 85 h 226"/>
                  <a:gd name="T60" fmla="*/ 114 w 229"/>
                  <a:gd name="T61" fmla="*/ 85 h 226"/>
                  <a:gd name="T62" fmla="*/ 107 w 229"/>
                  <a:gd name="T63" fmla="*/ 92 h 226"/>
                  <a:gd name="T64" fmla="*/ 92 w 229"/>
                  <a:gd name="T65" fmla="*/ 100 h 226"/>
                  <a:gd name="T66" fmla="*/ 85 w 229"/>
                  <a:gd name="T67" fmla="*/ 107 h 226"/>
                  <a:gd name="T68" fmla="*/ 88 w 229"/>
                  <a:gd name="T69" fmla="*/ 122 h 226"/>
                  <a:gd name="T70" fmla="*/ 70 w 229"/>
                  <a:gd name="T71" fmla="*/ 126 h 226"/>
                  <a:gd name="T72" fmla="*/ 48 w 229"/>
                  <a:gd name="T73" fmla="*/ 129 h 226"/>
                  <a:gd name="T74" fmla="*/ 0 w 229"/>
                  <a:gd name="T75" fmla="*/ 126 h 226"/>
                  <a:gd name="T76" fmla="*/ 18 w 229"/>
                  <a:gd name="T77" fmla="*/ 144 h 226"/>
                  <a:gd name="T78" fmla="*/ 29 w 229"/>
                  <a:gd name="T79" fmla="*/ 152 h 226"/>
                  <a:gd name="T80" fmla="*/ 37 w 229"/>
                  <a:gd name="T81" fmla="*/ 163 h 226"/>
                  <a:gd name="T82" fmla="*/ 44 w 229"/>
                  <a:gd name="T83" fmla="*/ 174 h 226"/>
                  <a:gd name="T84" fmla="*/ 29 w 229"/>
                  <a:gd name="T85" fmla="*/ 178 h 226"/>
                  <a:gd name="T86" fmla="*/ 22 w 229"/>
                  <a:gd name="T87" fmla="*/ 189 h 226"/>
                  <a:gd name="T88" fmla="*/ 22 w 229"/>
                  <a:gd name="T89" fmla="*/ 200 h 226"/>
                  <a:gd name="T90" fmla="*/ 33 w 229"/>
                  <a:gd name="T91" fmla="*/ 200 h 226"/>
                  <a:gd name="T92" fmla="*/ 40 w 229"/>
                  <a:gd name="T93" fmla="*/ 200 h 226"/>
                  <a:gd name="T94" fmla="*/ 48 w 229"/>
                  <a:gd name="T95" fmla="*/ 200 h 226"/>
                  <a:gd name="T96" fmla="*/ 55 w 229"/>
                  <a:gd name="T97" fmla="*/ 200 h 226"/>
                  <a:gd name="T98" fmla="*/ 62 w 229"/>
                  <a:gd name="T99" fmla="*/ 200 h 226"/>
                  <a:gd name="T100" fmla="*/ 74 w 229"/>
                  <a:gd name="T101" fmla="*/ 196 h 226"/>
                  <a:gd name="T102" fmla="*/ 85 w 229"/>
                  <a:gd name="T103" fmla="*/ 196 h 226"/>
                  <a:gd name="T104" fmla="*/ 99 w 229"/>
                  <a:gd name="T105" fmla="*/ 196 h 226"/>
                  <a:gd name="T106" fmla="*/ 103 w 229"/>
                  <a:gd name="T107" fmla="*/ 204 h 226"/>
                  <a:gd name="T108" fmla="*/ 111 w 229"/>
                  <a:gd name="T109" fmla="*/ 204 h 226"/>
                  <a:gd name="T110" fmla="*/ 114 w 229"/>
                  <a:gd name="T111" fmla="*/ 215 h 226"/>
                  <a:gd name="T112" fmla="*/ 114 w 229"/>
                  <a:gd name="T113" fmla="*/ 218 h 226"/>
                  <a:gd name="T114" fmla="*/ 129 w 229"/>
                  <a:gd name="T115" fmla="*/ 226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29" h="226">
                    <a:moveTo>
                      <a:pt x="133" y="226"/>
                    </a:moveTo>
                    <a:lnTo>
                      <a:pt x="133" y="222"/>
                    </a:lnTo>
                    <a:lnTo>
                      <a:pt x="137" y="218"/>
                    </a:lnTo>
                    <a:lnTo>
                      <a:pt x="137" y="218"/>
                    </a:lnTo>
                    <a:lnTo>
                      <a:pt x="140" y="215"/>
                    </a:lnTo>
                    <a:lnTo>
                      <a:pt x="144" y="215"/>
                    </a:lnTo>
                    <a:lnTo>
                      <a:pt x="144" y="215"/>
                    </a:lnTo>
                    <a:lnTo>
                      <a:pt x="155" y="215"/>
                    </a:lnTo>
                    <a:lnTo>
                      <a:pt x="162" y="211"/>
                    </a:lnTo>
                    <a:lnTo>
                      <a:pt x="162" y="211"/>
                    </a:lnTo>
                    <a:lnTo>
                      <a:pt x="166" y="211"/>
                    </a:lnTo>
                    <a:lnTo>
                      <a:pt x="166" y="211"/>
                    </a:lnTo>
                    <a:lnTo>
                      <a:pt x="170" y="215"/>
                    </a:lnTo>
                    <a:lnTo>
                      <a:pt x="174" y="211"/>
                    </a:lnTo>
                    <a:lnTo>
                      <a:pt x="174" y="211"/>
                    </a:lnTo>
                    <a:lnTo>
                      <a:pt x="174" y="211"/>
                    </a:lnTo>
                    <a:lnTo>
                      <a:pt x="174" y="207"/>
                    </a:lnTo>
                    <a:lnTo>
                      <a:pt x="170" y="196"/>
                    </a:lnTo>
                    <a:lnTo>
                      <a:pt x="166" y="192"/>
                    </a:lnTo>
                    <a:lnTo>
                      <a:pt x="166" y="192"/>
                    </a:lnTo>
                    <a:lnTo>
                      <a:pt x="166" y="189"/>
                    </a:lnTo>
                    <a:lnTo>
                      <a:pt x="162" y="189"/>
                    </a:lnTo>
                    <a:lnTo>
                      <a:pt x="159" y="189"/>
                    </a:lnTo>
                    <a:lnTo>
                      <a:pt x="155" y="181"/>
                    </a:lnTo>
                    <a:lnTo>
                      <a:pt x="155" y="178"/>
                    </a:lnTo>
                    <a:lnTo>
                      <a:pt x="155" y="174"/>
                    </a:lnTo>
                    <a:lnTo>
                      <a:pt x="151" y="174"/>
                    </a:lnTo>
                    <a:lnTo>
                      <a:pt x="148" y="174"/>
                    </a:lnTo>
                    <a:lnTo>
                      <a:pt x="144" y="174"/>
                    </a:lnTo>
                    <a:lnTo>
                      <a:pt x="144" y="174"/>
                    </a:lnTo>
                    <a:lnTo>
                      <a:pt x="144" y="170"/>
                    </a:lnTo>
                    <a:lnTo>
                      <a:pt x="144" y="163"/>
                    </a:lnTo>
                    <a:lnTo>
                      <a:pt x="148" y="163"/>
                    </a:lnTo>
                    <a:lnTo>
                      <a:pt x="151" y="155"/>
                    </a:lnTo>
                    <a:lnTo>
                      <a:pt x="151" y="155"/>
                    </a:lnTo>
                    <a:lnTo>
                      <a:pt x="155" y="152"/>
                    </a:lnTo>
                    <a:lnTo>
                      <a:pt x="159" y="152"/>
                    </a:lnTo>
                    <a:lnTo>
                      <a:pt x="162" y="152"/>
                    </a:lnTo>
                    <a:lnTo>
                      <a:pt x="162" y="155"/>
                    </a:lnTo>
                    <a:lnTo>
                      <a:pt x="166" y="155"/>
                    </a:lnTo>
                    <a:lnTo>
                      <a:pt x="170" y="155"/>
                    </a:lnTo>
                    <a:lnTo>
                      <a:pt x="181" y="152"/>
                    </a:lnTo>
                    <a:lnTo>
                      <a:pt x="185" y="148"/>
                    </a:lnTo>
                    <a:lnTo>
                      <a:pt x="188" y="141"/>
                    </a:lnTo>
                    <a:lnTo>
                      <a:pt x="196" y="133"/>
                    </a:lnTo>
                    <a:lnTo>
                      <a:pt x="196" y="129"/>
                    </a:lnTo>
                    <a:lnTo>
                      <a:pt x="199" y="126"/>
                    </a:lnTo>
                    <a:lnTo>
                      <a:pt x="203" y="122"/>
                    </a:lnTo>
                    <a:lnTo>
                      <a:pt x="207" y="118"/>
                    </a:lnTo>
                    <a:lnTo>
                      <a:pt x="211" y="115"/>
                    </a:lnTo>
                    <a:lnTo>
                      <a:pt x="211" y="115"/>
                    </a:lnTo>
                    <a:lnTo>
                      <a:pt x="207" y="111"/>
                    </a:lnTo>
                    <a:lnTo>
                      <a:pt x="211" y="107"/>
                    </a:lnTo>
                    <a:lnTo>
                      <a:pt x="214" y="103"/>
                    </a:lnTo>
                    <a:lnTo>
                      <a:pt x="214" y="100"/>
                    </a:lnTo>
                    <a:lnTo>
                      <a:pt x="214" y="92"/>
                    </a:lnTo>
                    <a:lnTo>
                      <a:pt x="214" y="89"/>
                    </a:lnTo>
                    <a:lnTo>
                      <a:pt x="214" y="89"/>
                    </a:lnTo>
                    <a:lnTo>
                      <a:pt x="218" y="81"/>
                    </a:lnTo>
                    <a:lnTo>
                      <a:pt x="222" y="81"/>
                    </a:lnTo>
                    <a:lnTo>
                      <a:pt x="225" y="81"/>
                    </a:lnTo>
                    <a:lnTo>
                      <a:pt x="225" y="81"/>
                    </a:lnTo>
                    <a:lnTo>
                      <a:pt x="229" y="77"/>
                    </a:lnTo>
                    <a:lnTo>
                      <a:pt x="229" y="74"/>
                    </a:lnTo>
                    <a:lnTo>
                      <a:pt x="225" y="74"/>
                    </a:lnTo>
                    <a:lnTo>
                      <a:pt x="222" y="74"/>
                    </a:lnTo>
                    <a:lnTo>
                      <a:pt x="214" y="74"/>
                    </a:lnTo>
                    <a:lnTo>
                      <a:pt x="214" y="70"/>
                    </a:lnTo>
                    <a:lnTo>
                      <a:pt x="207" y="66"/>
                    </a:lnTo>
                    <a:lnTo>
                      <a:pt x="203" y="66"/>
                    </a:lnTo>
                    <a:lnTo>
                      <a:pt x="196" y="63"/>
                    </a:lnTo>
                    <a:lnTo>
                      <a:pt x="196" y="55"/>
                    </a:lnTo>
                    <a:lnTo>
                      <a:pt x="192" y="48"/>
                    </a:lnTo>
                    <a:lnTo>
                      <a:pt x="188" y="40"/>
                    </a:lnTo>
                    <a:lnTo>
                      <a:pt x="188" y="37"/>
                    </a:lnTo>
                    <a:lnTo>
                      <a:pt x="192" y="37"/>
                    </a:lnTo>
                    <a:lnTo>
                      <a:pt x="192" y="33"/>
                    </a:lnTo>
                    <a:lnTo>
                      <a:pt x="196" y="29"/>
                    </a:lnTo>
                    <a:lnTo>
                      <a:pt x="196" y="26"/>
                    </a:lnTo>
                    <a:lnTo>
                      <a:pt x="192" y="26"/>
                    </a:lnTo>
                    <a:lnTo>
                      <a:pt x="192" y="22"/>
                    </a:lnTo>
                    <a:lnTo>
                      <a:pt x="188" y="22"/>
                    </a:lnTo>
                    <a:lnTo>
                      <a:pt x="181" y="18"/>
                    </a:lnTo>
                    <a:lnTo>
                      <a:pt x="181" y="14"/>
                    </a:lnTo>
                    <a:lnTo>
                      <a:pt x="177" y="14"/>
                    </a:lnTo>
                    <a:lnTo>
                      <a:pt x="174" y="14"/>
                    </a:lnTo>
                    <a:lnTo>
                      <a:pt x="170" y="14"/>
                    </a:lnTo>
                    <a:lnTo>
                      <a:pt x="170" y="7"/>
                    </a:lnTo>
                    <a:lnTo>
                      <a:pt x="177" y="3"/>
                    </a:lnTo>
                    <a:lnTo>
                      <a:pt x="177" y="0"/>
                    </a:lnTo>
                    <a:lnTo>
                      <a:pt x="174" y="0"/>
                    </a:lnTo>
                    <a:lnTo>
                      <a:pt x="170" y="0"/>
                    </a:lnTo>
                    <a:lnTo>
                      <a:pt x="162" y="0"/>
                    </a:lnTo>
                    <a:lnTo>
                      <a:pt x="159" y="3"/>
                    </a:lnTo>
                    <a:lnTo>
                      <a:pt x="155" y="3"/>
                    </a:lnTo>
                    <a:lnTo>
                      <a:pt x="151" y="7"/>
                    </a:lnTo>
                    <a:lnTo>
                      <a:pt x="148" y="11"/>
                    </a:lnTo>
                    <a:lnTo>
                      <a:pt x="155" y="22"/>
                    </a:lnTo>
                    <a:lnTo>
                      <a:pt x="159" y="26"/>
                    </a:lnTo>
                    <a:lnTo>
                      <a:pt x="148" y="37"/>
                    </a:lnTo>
                    <a:lnTo>
                      <a:pt x="151" y="40"/>
                    </a:lnTo>
                    <a:lnTo>
                      <a:pt x="151" y="44"/>
                    </a:lnTo>
                    <a:lnTo>
                      <a:pt x="148" y="48"/>
                    </a:lnTo>
                    <a:lnTo>
                      <a:pt x="144" y="48"/>
                    </a:lnTo>
                    <a:lnTo>
                      <a:pt x="137" y="48"/>
                    </a:lnTo>
                    <a:lnTo>
                      <a:pt x="133" y="48"/>
                    </a:lnTo>
                    <a:lnTo>
                      <a:pt x="133" y="55"/>
                    </a:lnTo>
                    <a:lnTo>
                      <a:pt x="137" y="55"/>
                    </a:lnTo>
                    <a:lnTo>
                      <a:pt x="140" y="59"/>
                    </a:lnTo>
                    <a:lnTo>
                      <a:pt x="140" y="63"/>
                    </a:lnTo>
                    <a:lnTo>
                      <a:pt x="137" y="63"/>
                    </a:lnTo>
                    <a:lnTo>
                      <a:pt x="133" y="63"/>
                    </a:lnTo>
                    <a:lnTo>
                      <a:pt x="129" y="66"/>
                    </a:lnTo>
                    <a:lnTo>
                      <a:pt x="129" y="70"/>
                    </a:lnTo>
                    <a:lnTo>
                      <a:pt x="129" y="74"/>
                    </a:lnTo>
                    <a:lnTo>
                      <a:pt x="129" y="77"/>
                    </a:lnTo>
                    <a:lnTo>
                      <a:pt x="129" y="77"/>
                    </a:lnTo>
                    <a:lnTo>
                      <a:pt x="129" y="85"/>
                    </a:lnTo>
                    <a:lnTo>
                      <a:pt x="125" y="89"/>
                    </a:lnTo>
                    <a:lnTo>
                      <a:pt x="122" y="85"/>
                    </a:lnTo>
                    <a:lnTo>
                      <a:pt x="122" y="85"/>
                    </a:lnTo>
                    <a:lnTo>
                      <a:pt x="122" y="89"/>
                    </a:lnTo>
                    <a:lnTo>
                      <a:pt x="114" y="89"/>
                    </a:lnTo>
                    <a:lnTo>
                      <a:pt x="114" y="85"/>
                    </a:lnTo>
                    <a:lnTo>
                      <a:pt x="111" y="89"/>
                    </a:lnTo>
                    <a:lnTo>
                      <a:pt x="111" y="89"/>
                    </a:lnTo>
                    <a:lnTo>
                      <a:pt x="103" y="92"/>
                    </a:lnTo>
                    <a:lnTo>
                      <a:pt x="107" y="92"/>
                    </a:lnTo>
                    <a:lnTo>
                      <a:pt x="103" y="96"/>
                    </a:lnTo>
                    <a:lnTo>
                      <a:pt x="99" y="100"/>
                    </a:lnTo>
                    <a:lnTo>
                      <a:pt x="96" y="96"/>
                    </a:lnTo>
                    <a:lnTo>
                      <a:pt x="92" y="100"/>
                    </a:lnTo>
                    <a:lnTo>
                      <a:pt x="92" y="100"/>
                    </a:lnTo>
                    <a:lnTo>
                      <a:pt x="88" y="103"/>
                    </a:lnTo>
                    <a:lnTo>
                      <a:pt x="88" y="103"/>
                    </a:lnTo>
                    <a:lnTo>
                      <a:pt x="85" y="107"/>
                    </a:lnTo>
                    <a:lnTo>
                      <a:pt x="85" y="111"/>
                    </a:lnTo>
                    <a:lnTo>
                      <a:pt x="85" y="115"/>
                    </a:lnTo>
                    <a:lnTo>
                      <a:pt x="85" y="118"/>
                    </a:lnTo>
                    <a:lnTo>
                      <a:pt x="88" y="122"/>
                    </a:lnTo>
                    <a:lnTo>
                      <a:pt x="85" y="122"/>
                    </a:lnTo>
                    <a:lnTo>
                      <a:pt x="81" y="126"/>
                    </a:lnTo>
                    <a:lnTo>
                      <a:pt x="74" y="126"/>
                    </a:lnTo>
                    <a:lnTo>
                      <a:pt x="70" y="126"/>
                    </a:lnTo>
                    <a:lnTo>
                      <a:pt x="59" y="126"/>
                    </a:lnTo>
                    <a:lnTo>
                      <a:pt x="55" y="129"/>
                    </a:lnTo>
                    <a:lnTo>
                      <a:pt x="51" y="129"/>
                    </a:lnTo>
                    <a:lnTo>
                      <a:pt x="48" y="129"/>
                    </a:lnTo>
                    <a:lnTo>
                      <a:pt x="40" y="129"/>
                    </a:lnTo>
                    <a:lnTo>
                      <a:pt x="22" y="133"/>
                    </a:lnTo>
                    <a:lnTo>
                      <a:pt x="0" y="126"/>
                    </a:lnTo>
                    <a:lnTo>
                      <a:pt x="0" y="126"/>
                    </a:lnTo>
                    <a:lnTo>
                      <a:pt x="11" y="137"/>
                    </a:lnTo>
                    <a:lnTo>
                      <a:pt x="11" y="141"/>
                    </a:lnTo>
                    <a:lnTo>
                      <a:pt x="14" y="144"/>
                    </a:lnTo>
                    <a:lnTo>
                      <a:pt x="18" y="144"/>
                    </a:lnTo>
                    <a:lnTo>
                      <a:pt x="22" y="148"/>
                    </a:lnTo>
                    <a:lnTo>
                      <a:pt x="25" y="148"/>
                    </a:lnTo>
                    <a:lnTo>
                      <a:pt x="29" y="148"/>
                    </a:lnTo>
                    <a:lnTo>
                      <a:pt x="29" y="152"/>
                    </a:lnTo>
                    <a:lnTo>
                      <a:pt x="33" y="152"/>
                    </a:lnTo>
                    <a:lnTo>
                      <a:pt x="33" y="155"/>
                    </a:lnTo>
                    <a:lnTo>
                      <a:pt x="37" y="159"/>
                    </a:lnTo>
                    <a:lnTo>
                      <a:pt x="37" y="163"/>
                    </a:lnTo>
                    <a:lnTo>
                      <a:pt x="37" y="166"/>
                    </a:lnTo>
                    <a:lnTo>
                      <a:pt x="40" y="166"/>
                    </a:lnTo>
                    <a:lnTo>
                      <a:pt x="44" y="166"/>
                    </a:lnTo>
                    <a:lnTo>
                      <a:pt x="44" y="174"/>
                    </a:lnTo>
                    <a:lnTo>
                      <a:pt x="44" y="178"/>
                    </a:lnTo>
                    <a:lnTo>
                      <a:pt x="40" y="174"/>
                    </a:lnTo>
                    <a:lnTo>
                      <a:pt x="29" y="178"/>
                    </a:lnTo>
                    <a:lnTo>
                      <a:pt x="29" y="178"/>
                    </a:lnTo>
                    <a:lnTo>
                      <a:pt x="25" y="181"/>
                    </a:lnTo>
                    <a:lnTo>
                      <a:pt x="22" y="181"/>
                    </a:lnTo>
                    <a:lnTo>
                      <a:pt x="22" y="185"/>
                    </a:lnTo>
                    <a:lnTo>
                      <a:pt x="22" y="189"/>
                    </a:lnTo>
                    <a:lnTo>
                      <a:pt x="22" y="192"/>
                    </a:lnTo>
                    <a:lnTo>
                      <a:pt x="22" y="196"/>
                    </a:lnTo>
                    <a:lnTo>
                      <a:pt x="22" y="200"/>
                    </a:lnTo>
                    <a:lnTo>
                      <a:pt x="22" y="200"/>
                    </a:lnTo>
                    <a:lnTo>
                      <a:pt x="22" y="204"/>
                    </a:lnTo>
                    <a:lnTo>
                      <a:pt x="25" y="204"/>
                    </a:lnTo>
                    <a:lnTo>
                      <a:pt x="29" y="200"/>
                    </a:lnTo>
                    <a:lnTo>
                      <a:pt x="33" y="200"/>
                    </a:lnTo>
                    <a:lnTo>
                      <a:pt x="33" y="200"/>
                    </a:lnTo>
                    <a:lnTo>
                      <a:pt x="37" y="200"/>
                    </a:lnTo>
                    <a:lnTo>
                      <a:pt x="37" y="200"/>
                    </a:lnTo>
                    <a:lnTo>
                      <a:pt x="40" y="200"/>
                    </a:lnTo>
                    <a:lnTo>
                      <a:pt x="44" y="200"/>
                    </a:lnTo>
                    <a:lnTo>
                      <a:pt x="44" y="200"/>
                    </a:lnTo>
                    <a:lnTo>
                      <a:pt x="48" y="200"/>
                    </a:lnTo>
                    <a:lnTo>
                      <a:pt x="48" y="200"/>
                    </a:lnTo>
                    <a:lnTo>
                      <a:pt x="48" y="196"/>
                    </a:lnTo>
                    <a:lnTo>
                      <a:pt x="51" y="196"/>
                    </a:lnTo>
                    <a:lnTo>
                      <a:pt x="55" y="200"/>
                    </a:lnTo>
                    <a:lnTo>
                      <a:pt x="55" y="200"/>
                    </a:lnTo>
                    <a:lnTo>
                      <a:pt x="55" y="196"/>
                    </a:lnTo>
                    <a:lnTo>
                      <a:pt x="59" y="196"/>
                    </a:lnTo>
                    <a:lnTo>
                      <a:pt x="59" y="200"/>
                    </a:lnTo>
                    <a:lnTo>
                      <a:pt x="62" y="200"/>
                    </a:lnTo>
                    <a:lnTo>
                      <a:pt x="62" y="200"/>
                    </a:lnTo>
                    <a:lnTo>
                      <a:pt x="66" y="200"/>
                    </a:lnTo>
                    <a:lnTo>
                      <a:pt x="70" y="196"/>
                    </a:lnTo>
                    <a:lnTo>
                      <a:pt x="74" y="196"/>
                    </a:lnTo>
                    <a:lnTo>
                      <a:pt x="77" y="196"/>
                    </a:lnTo>
                    <a:lnTo>
                      <a:pt x="81" y="196"/>
                    </a:lnTo>
                    <a:lnTo>
                      <a:pt x="81" y="196"/>
                    </a:lnTo>
                    <a:lnTo>
                      <a:pt x="85" y="196"/>
                    </a:lnTo>
                    <a:lnTo>
                      <a:pt x="85" y="196"/>
                    </a:lnTo>
                    <a:lnTo>
                      <a:pt x="88" y="196"/>
                    </a:lnTo>
                    <a:lnTo>
                      <a:pt x="92" y="196"/>
                    </a:lnTo>
                    <a:lnTo>
                      <a:pt x="99" y="196"/>
                    </a:lnTo>
                    <a:lnTo>
                      <a:pt x="99" y="196"/>
                    </a:lnTo>
                    <a:lnTo>
                      <a:pt x="103" y="200"/>
                    </a:lnTo>
                    <a:lnTo>
                      <a:pt x="103" y="204"/>
                    </a:lnTo>
                    <a:lnTo>
                      <a:pt x="103" y="204"/>
                    </a:lnTo>
                    <a:lnTo>
                      <a:pt x="103" y="204"/>
                    </a:lnTo>
                    <a:lnTo>
                      <a:pt x="103" y="204"/>
                    </a:lnTo>
                    <a:lnTo>
                      <a:pt x="103" y="204"/>
                    </a:lnTo>
                    <a:lnTo>
                      <a:pt x="111" y="204"/>
                    </a:lnTo>
                    <a:lnTo>
                      <a:pt x="111" y="207"/>
                    </a:lnTo>
                    <a:lnTo>
                      <a:pt x="114" y="211"/>
                    </a:lnTo>
                    <a:lnTo>
                      <a:pt x="114" y="215"/>
                    </a:lnTo>
                    <a:lnTo>
                      <a:pt x="114" y="215"/>
                    </a:lnTo>
                    <a:lnTo>
                      <a:pt x="114" y="218"/>
                    </a:lnTo>
                    <a:lnTo>
                      <a:pt x="114" y="218"/>
                    </a:lnTo>
                    <a:lnTo>
                      <a:pt x="114" y="218"/>
                    </a:lnTo>
                    <a:lnTo>
                      <a:pt x="114" y="218"/>
                    </a:lnTo>
                    <a:lnTo>
                      <a:pt x="118" y="222"/>
                    </a:lnTo>
                    <a:lnTo>
                      <a:pt x="118" y="222"/>
                    </a:lnTo>
                    <a:lnTo>
                      <a:pt x="125" y="222"/>
                    </a:lnTo>
                    <a:lnTo>
                      <a:pt x="129" y="226"/>
                    </a:lnTo>
                    <a:lnTo>
                      <a:pt x="129" y="226"/>
                    </a:lnTo>
                    <a:lnTo>
                      <a:pt x="133" y="22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37" name="Freeform 35">
                <a:extLst>
                  <a:ext uri="{FF2B5EF4-FFF2-40B4-BE49-F238E27FC236}">
                    <a16:creationId xmlns:a16="http://schemas.microsoft.com/office/drawing/2014/main" id="{A8C5CDFD-037F-48EC-B87F-96386BAD87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0074" y="2402703"/>
                <a:ext cx="156969" cy="114511"/>
              </a:xfrm>
              <a:custGeom>
                <a:avLst/>
                <a:gdLst>
                  <a:gd name="T0" fmla="*/ 59 w 122"/>
                  <a:gd name="T1" fmla="*/ 89 h 89"/>
                  <a:gd name="T2" fmla="*/ 70 w 122"/>
                  <a:gd name="T3" fmla="*/ 78 h 89"/>
                  <a:gd name="T4" fmla="*/ 78 w 122"/>
                  <a:gd name="T5" fmla="*/ 71 h 89"/>
                  <a:gd name="T6" fmla="*/ 89 w 122"/>
                  <a:gd name="T7" fmla="*/ 78 h 89"/>
                  <a:gd name="T8" fmla="*/ 100 w 122"/>
                  <a:gd name="T9" fmla="*/ 78 h 89"/>
                  <a:gd name="T10" fmla="*/ 104 w 122"/>
                  <a:gd name="T11" fmla="*/ 82 h 89"/>
                  <a:gd name="T12" fmla="*/ 115 w 122"/>
                  <a:gd name="T13" fmla="*/ 82 h 89"/>
                  <a:gd name="T14" fmla="*/ 118 w 122"/>
                  <a:gd name="T15" fmla="*/ 82 h 89"/>
                  <a:gd name="T16" fmla="*/ 118 w 122"/>
                  <a:gd name="T17" fmla="*/ 75 h 89"/>
                  <a:gd name="T18" fmla="*/ 115 w 122"/>
                  <a:gd name="T19" fmla="*/ 67 h 89"/>
                  <a:gd name="T20" fmla="*/ 111 w 122"/>
                  <a:gd name="T21" fmla="*/ 52 h 89"/>
                  <a:gd name="T22" fmla="*/ 104 w 122"/>
                  <a:gd name="T23" fmla="*/ 49 h 89"/>
                  <a:gd name="T24" fmla="*/ 96 w 122"/>
                  <a:gd name="T25" fmla="*/ 38 h 89"/>
                  <a:gd name="T26" fmla="*/ 85 w 122"/>
                  <a:gd name="T27" fmla="*/ 30 h 89"/>
                  <a:gd name="T28" fmla="*/ 81 w 122"/>
                  <a:gd name="T29" fmla="*/ 26 h 89"/>
                  <a:gd name="T30" fmla="*/ 66 w 122"/>
                  <a:gd name="T31" fmla="*/ 26 h 89"/>
                  <a:gd name="T32" fmla="*/ 63 w 122"/>
                  <a:gd name="T33" fmla="*/ 23 h 89"/>
                  <a:gd name="T34" fmla="*/ 59 w 122"/>
                  <a:gd name="T35" fmla="*/ 15 h 89"/>
                  <a:gd name="T36" fmla="*/ 48 w 122"/>
                  <a:gd name="T37" fmla="*/ 0 h 89"/>
                  <a:gd name="T38" fmla="*/ 44 w 122"/>
                  <a:gd name="T39" fmla="*/ 0 h 89"/>
                  <a:gd name="T40" fmla="*/ 41 w 122"/>
                  <a:gd name="T41" fmla="*/ 0 h 89"/>
                  <a:gd name="T42" fmla="*/ 37 w 122"/>
                  <a:gd name="T43" fmla="*/ 4 h 89"/>
                  <a:gd name="T44" fmla="*/ 29 w 122"/>
                  <a:gd name="T45" fmla="*/ 0 h 89"/>
                  <a:gd name="T46" fmla="*/ 29 w 122"/>
                  <a:gd name="T47" fmla="*/ 0 h 89"/>
                  <a:gd name="T48" fmla="*/ 18 w 122"/>
                  <a:gd name="T49" fmla="*/ 8 h 89"/>
                  <a:gd name="T50" fmla="*/ 7 w 122"/>
                  <a:gd name="T51" fmla="*/ 15 h 89"/>
                  <a:gd name="T52" fmla="*/ 0 w 122"/>
                  <a:gd name="T53" fmla="*/ 26 h 89"/>
                  <a:gd name="T54" fmla="*/ 7 w 122"/>
                  <a:gd name="T55" fmla="*/ 26 h 89"/>
                  <a:gd name="T56" fmla="*/ 11 w 122"/>
                  <a:gd name="T57" fmla="*/ 30 h 89"/>
                  <a:gd name="T58" fmla="*/ 22 w 122"/>
                  <a:gd name="T59" fmla="*/ 34 h 89"/>
                  <a:gd name="T60" fmla="*/ 26 w 122"/>
                  <a:gd name="T61" fmla="*/ 38 h 89"/>
                  <a:gd name="T62" fmla="*/ 22 w 122"/>
                  <a:gd name="T63" fmla="*/ 45 h 89"/>
                  <a:gd name="T64" fmla="*/ 18 w 122"/>
                  <a:gd name="T65" fmla="*/ 49 h 89"/>
                  <a:gd name="T66" fmla="*/ 22 w 122"/>
                  <a:gd name="T67" fmla="*/ 60 h 89"/>
                  <a:gd name="T68" fmla="*/ 26 w 122"/>
                  <a:gd name="T69" fmla="*/ 75 h 89"/>
                  <a:gd name="T70" fmla="*/ 37 w 122"/>
                  <a:gd name="T71" fmla="*/ 78 h 89"/>
                  <a:gd name="T72" fmla="*/ 44 w 122"/>
                  <a:gd name="T73" fmla="*/ 86 h 89"/>
                  <a:gd name="T74" fmla="*/ 55 w 122"/>
                  <a:gd name="T75" fmla="*/ 86 h 89"/>
                  <a:gd name="T76" fmla="*/ 59 w 122"/>
                  <a:gd name="T77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2" h="89">
                    <a:moveTo>
                      <a:pt x="59" y="89"/>
                    </a:moveTo>
                    <a:lnTo>
                      <a:pt x="59" y="89"/>
                    </a:lnTo>
                    <a:lnTo>
                      <a:pt x="66" y="82"/>
                    </a:lnTo>
                    <a:lnTo>
                      <a:pt x="70" y="78"/>
                    </a:lnTo>
                    <a:lnTo>
                      <a:pt x="74" y="75"/>
                    </a:lnTo>
                    <a:lnTo>
                      <a:pt x="78" y="71"/>
                    </a:lnTo>
                    <a:lnTo>
                      <a:pt x="81" y="71"/>
                    </a:lnTo>
                    <a:lnTo>
                      <a:pt x="89" y="78"/>
                    </a:lnTo>
                    <a:lnTo>
                      <a:pt x="92" y="75"/>
                    </a:lnTo>
                    <a:lnTo>
                      <a:pt x="100" y="78"/>
                    </a:lnTo>
                    <a:lnTo>
                      <a:pt x="100" y="82"/>
                    </a:lnTo>
                    <a:lnTo>
                      <a:pt x="104" y="82"/>
                    </a:lnTo>
                    <a:lnTo>
                      <a:pt x="111" y="86"/>
                    </a:lnTo>
                    <a:lnTo>
                      <a:pt x="115" y="82"/>
                    </a:lnTo>
                    <a:lnTo>
                      <a:pt x="118" y="82"/>
                    </a:lnTo>
                    <a:lnTo>
                      <a:pt x="118" y="82"/>
                    </a:lnTo>
                    <a:lnTo>
                      <a:pt x="122" y="82"/>
                    </a:lnTo>
                    <a:lnTo>
                      <a:pt x="118" y="75"/>
                    </a:lnTo>
                    <a:lnTo>
                      <a:pt x="118" y="67"/>
                    </a:lnTo>
                    <a:lnTo>
                      <a:pt x="115" y="67"/>
                    </a:lnTo>
                    <a:lnTo>
                      <a:pt x="111" y="60"/>
                    </a:lnTo>
                    <a:lnTo>
                      <a:pt x="111" y="52"/>
                    </a:lnTo>
                    <a:lnTo>
                      <a:pt x="107" y="49"/>
                    </a:lnTo>
                    <a:lnTo>
                      <a:pt x="104" y="49"/>
                    </a:lnTo>
                    <a:lnTo>
                      <a:pt x="100" y="41"/>
                    </a:lnTo>
                    <a:lnTo>
                      <a:pt x="96" y="38"/>
                    </a:lnTo>
                    <a:lnTo>
                      <a:pt x="89" y="34"/>
                    </a:lnTo>
                    <a:lnTo>
                      <a:pt x="85" y="30"/>
                    </a:lnTo>
                    <a:lnTo>
                      <a:pt x="81" y="26"/>
                    </a:lnTo>
                    <a:lnTo>
                      <a:pt x="81" y="26"/>
                    </a:lnTo>
                    <a:lnTo>
                      <a:pt x="74" y="26"/>
                    </a:lnTo>
                    <a:lnTo>
                      <a:pt x="66" y="26"/>
                    </a:lnTo>
                    <a:lnTo>
                      <a:pt x="66" y="23"/>
                    </a:lnTo>
                    <a:lnTo>
                      <a:pt x="63" y="23"/>
                    </a:lnTo>
                    <a:lnTo>
                      <a:pt x="63" y="19"/>
                    </a:lnTo>
                    <a:lnTo>
                      <a:pt x="59" y="15"/>
                    </a:lnTo>
                    <a:lnTo>
                      <a:pt x="52" y="8"/>
                    </a:lnTo>
                    <a:lnTo>
                      <a:pt x="48" y="0"/>
                    </a:lnTo>
                    <a:lnTo>
                      <a:pt x="48" y="0"/>
                    </a:lnTo>
                    <a:lnTo>
                      <a:pt x="44" y="0"/>
                    </a:lnTo>
                    <a:lnTo>
                      <a:pt x="44" y="0"/>
                    </a:lnTo>
                    <a:lnTo>
                      <a:pt x="41" y="0"/>
                    </a:lnTo>
                    <a:lnTo>
                      <a:pt x="37" y="0"/>
                    </a:lnTo>
                    <a:lnTo>
                      <a:pt x="37" y="4"/>
                    </a:lnTo>
                    <a:lnTo>
                      <a:pt x="33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26" y="8"/>
                    </a:lnTo>
                    <a:lnTo>
                      <a:pt x="18" y="8"/>
                    </a:lnTo>
                    <a:lnTo>
                      <a:pt x="7" y="12"/>
                    </a:lnTo>
                    <a:lnTo>
                      <a:pt x="7" y="15"/>
                    </a:lnTo>
                    <a:lnTo>
                      <a:pt x="0" y="19"/>
                    </a:lnTo>
                    <a:lnTo>
                      <a:pt x="0" y="26"/>
                    </a:lnTo>
                    <a:lnTo>
                      <a:pt x="4" y="26"/>
                    </a:lnTo>
                    <a:lnTo>
                      <a:pt x="7" y="26"/>
                    </a:lnTo>
                    <a:lnTo>
                      <a:pt x="11" y="26"/>
                    </a:lnTo>
                    <a:lnTo>
                      <a:pt x="11" y="30"/>
                    </a:lnTo>
                    <a:lnTo>
                      <a:pt x="18" y="34"/>
                    </a:lnTo>
                    <a:lnTo>
                      <a:pt x="22" y="34"/>
                    </a:lnTo>
                    <a:lnTo>
                      <a:pt x="22" y="38"/>
                    </a:lnTo>
                    <a:lnTo>
                      <a:pt x="26" y="38"/>
                    </a:lnTo>
                    <a:lnTo>
                      <a:pt x="26" y="41"/>
                    </a:lnTo>
                    <a:lnTo>
                      <a:pt x="22" y="45"/>
                    </a:lnTo>
                    <a:lnTo>
                      <a:pt x="22" y="49"/>
                    </a:lnTo>
                    <a:lnTo>
                      <a:pt x="18" y="49"/>
                    </a:lnTo>
                    <a:lnTo>
                      <a:pt x="18" y="52"/>
                    </a:lnTo>
                    <a:lnTo>
                      <a:pt x="22" y="60"/>
                    </a:lnTo>
                    <a:lnTo>
                      <a:pt x="26" y="67"/>
                    </a:lnTo>
                    <a:lnTo>
                      <a:pt x="26" y="75"/>
                    </a:lnTo>
                    <a:lnTo>
                      <a:pt x="33" y="78"/>
                    </a:lnTo>
                    <a:lnTo>
                      <a:pt x="37" y="78"/>
                    </a:lnTo>
                    <a:lnTo>
                      <a:pt x="44" y="82"/>
                    </a:lnTo>
                    <a:lnTo>
                      <a:pt x="44" y="86"/>
                    </a:lnTo>
                    <a:lnTo>
                      <a:pt x="52" y="86"/>
                    </a:lnTo>
                    <a:lnTo>
                      <a:pt x="55" y="86"/>
                    </a:lnTo>
                    <a:lnTo>
                      <a:pt x="59" y="86"/>
                    </a:lnTo>
                    <a:lnTo>
                      <a:pt x="59" y="8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38" name="Freeform 36">
                <a:extLst>
                  <a:ext uri="{FF2B5EF4-FFF2-40B4-BE49-F238E27FC236}">
                    <a16:creationId xmlns:a16="http://schemas.microsoft.com/office/drawing/2014/main" id="{450BCCD7-AE5D-40D5-A402-EC701ADBD1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32047" y="2374398"/>
                <a:ext cx="280486" cy="214868"/>
              </a:xfrm>
              <a:custGeom>
                <a:avLst/>
                <a:gdLst>
                  <a:gd name="T0" fmla="*/ 200 w 218"/>
                  <a:gd name="T1" fmla="*/ 15 h 167"/>
                  <a:gd name="T2" fmla="*/ 211 w 218"/>
                  <a:gd name="T3" fmla="*/ 15 h 167"/>
                  <a:gd name="T4" fmla="*/ 211 w 218"/>
                  <a:gd name="T5" fmla="*/ 22 h 167"/>
                  <a:gd name="T6" fmla="*/ 203 w 218"/>
                  <a:gd name="T7" fmla="*/ 30 h 167"/>
                  <a:gd name="T8" fmla="*/ 177 w 218"/>
                  <a:gd name="T9" fmla="*/ 34 h 167"/>
                  <a:gd name="T10" fmla="*/ 166 w 218"/>
                  <a:gd name="T11" fmla="*/ 41 h 167"/>
                  <a:gd name="T12" fmla="*/ 174 w 218"/>
                  <a:gd name="T13" fmla="*/ 60 h 167"/>
                  <a:gd name="T14" fmla="*/ 166 w 218"/>
                  <a:gd name="T15" fmla="*/ 78 h 167"/>
                  <a:gd name="T16" fmla="*/ 152 w 218"/>
                  <a:gd name="T17" fmla="*/ 82 h 167"/>
                  <a:gd name="T18" fmla="*/ 152 w 218"/>
                  <a:gd name="T19" fmla="*/ 89 h 167"/>
                  <a:gd name="T20" fmla="*/ 152 w 218"/>
                  <a:gd name="T21" fmla="*/ 97 h 167"/>
                  <a:gd name="T22" fmla="*/ 144 w 218"/>
                  <a:gd name="T23" fmla="*/ 104 h 167"/>
                  <a:gd name="T24" fmla="*/ 144 w 218"/>
                  <a:gd name="T25" fmla="*/ 111 h 167"/>
                  <a:gd name="T26" fmla="*/ 137 w 218"/>
                  <a:gd name="T27" fmla="*/ 119 h 167"/>
                  <a:gd name="T28" fmla="*/ 129 w 218"/>
                  <a:gd name="T29" fmla="*/ 123 h 167"/>
                  <a:gd name="T30" fmla="*/ 126 w 218"/>
                  <a:gd name="T31" fmla="*/ 123 h 167"/>
                  <a:gd name="T32" fmla="*/ 118 w 218"/>
                  <a:gd name="T33" fmla="*/ 130 h 167"/>
                  <a:gd name="T34" fmla="*/ 107 w 218"/>
                  <a:gd name="T35" fmla="*/ 134 h 167"/>
                  <a:gd name="T36" fmla="*/ 103 w 218"/>
                  <a:gd name="T37" fmla="*/ 137 h 167"/>
                  <a:gd name="T38" fmla="*/ 100 w 218"/>
                  <a:gd name="T39" fmla="*/ 149 h 167"/>
                  <a:gd name="T40" fmla="*/ 100 w 218"/>
                  <a:gd name="T41" fmla="*/ 156 h 167"/>
                  <a:gd name="T42" fmla="*/ 85 w 218"/>
                  <a:gd name="T43" fmla="*/ 160 h 167"/>
                  <a:gd name="T44" fmla="*/ 66 w 218"/>
                  <a:gd name="T45" fmla="*/ 163 h 167"/>
                  <a:gd name="T46" fmla="*/ 37 w 218"/>
                  <a:gd name="T47" fmla="*/ 167 h 167"/>
                  <a:gd name="T48" fmla="*/ 29 w 218"/>
                  <a:gd name="T49" fmla="*/ 141 h 167"/>
                  <a:gd name="T50" fmla="*/ 26 w 218"/>
                  <a:gd name="T51" fmla="*/ 126 h 167"/>
                  <a:gd name="T52" fmla="*/ 7 w 218"/>
                  <a:gd name="T53" fmla="*/ 119 h 167"/>
                  <a:gd name="T54" fmla="*/ 3 w 218"/>
                  <a:gd name="T55" fmla="*/ 104 h 167"/>
                  <a:gd name="T56" fmla="*/ 7 w 218"/>
                  <a:gd name="T57" fmla="*/ 93 h 167"/>
                  <a:gd name="T58" fmla="*/ 0 w 218"/>
                  <a:gd name="T59" fmla="*/ 85 h 167"/>
                  <a:gd name="T60" fmla="*/ 0 w 218"/>
                  <a:gd name="T61" fmla="*/ 78 h 167"/>
                  <a:gd name="T62" fmla="*/ 7 w 218"/>
                  <a:gd name="T63" fmla="*/ 71 h 167"/>
                  <a:gd name="T64" fmla="*/ 3 w 218"/>
                  <a:gd name="T65" fmla="*/ 67 h 167"/>
                  <a:gd name="T66" fmla="*/ 7 w 218"/>
                  <a:gd name="T67" fmla="*/ 60 h 167"/>
                  <a:gd name="T68" fmla="*/ 11 w 218"/>
                  <a:gd name="T69" fmla="*/ 60 h 167"/>
                  <a:gd name="T70" fmla="*/ 18 w 218"/>
                  <a:gd name="T71" fmla="*/ 60 h 167"/>
                  <a:gd name="T72" fmla="*/ 26 w 218"/>
                  <a:gd name="T73" fmla="*/ 63 h 167"/>
                  <a:gd name="T74" fmla="*/ 33 w 218"/>
                  <a:gd name="T75" fmla="*/ 63 h 167"/>
                  <a:gd name="T76" fmla="*/ 40 w 218"/>
                  <a:gd name="T77" fmla="*/ 56 h 167"/>
                  <a:gd name="T78" fmla="*/ 52 w 218"/>
                  <a:gd name="T79" fmla="*/ 48 h 167"/>
                  <a:gd name="T80" fmla="*/ 55 w 218"/>
                  <a:gd name="T81" fmla="*/ 45 h 167"/>
                  <a:gd name="T82" fmla="*/ 59 w 218"/>
                  <a:gd name="T83" fmla="*/ 34 h 167"/>
                  <a:gd name="T84" fmla="*/ 59 w 218"/>
                  <a:gd name="T85" fmla="*/ 30 h 167"/>
                  <a:gd name="T86" fmla="*/ 66 w 218"/>
                  <a:gd name="T87" fmla="*/ 26 h 167"/>
                  <a:gd name="T88" fmla="*/ 77 w 218"/>
                  <a:gd name="T89" fmla="*/ 22 h 167"/>
                  <a:gd name="T90" fmla="*/ 85 w 218"/>
                  <a:gd name="T91" fmla="*/ 22 h 167"/>
                  <a:gd name="T92" fmla="*/ 96 w 218"/>
                  <a:gd name="T93" fmla="*/ 26 h 167"/>
                  <a:gd name="T94" fmla="*/ 103 w 218"/>
                  <a:gd name="T95" fmla="*/ 26 h 167"/>
                  <a:gd name="T96" fmla="*/ 114 w 218"/>
                  <a:gd name="T97" fmla="*/ 30 h 167"/>
                  <a:gd name="T98" fmla="*/ 122 w 218"/>
                  <a:gd name="T99" fmla="*/ 22 h 167"/>
                  <a:gd name="T100" fmla="*/ 129 w 218"/>
                  <a:gd name="T101" fmla="*/ 26 h 167"/>
                  <a:gd name="T102" fmla="*/ 133 w 218"/>
                  <a:gd name="T103" fmla="*/ 22 h 167"/>
                  <a:gd name="T104" fmla="*/ 137 w 218"/>
                  <a:gd name="T105" fmla="*/ 19 h 167"/>
                  <a:gd name="T106" fmla="*/ 144 w 218"/>
                  <a:gd name="T107" fmla="*/ 19 h 167"/>
                  <a:gd name="T108" fmla="*/ 144 w 218"/>
                  <a:gd name="T109" fmla="*/ 11 h 167"/>
                  <a:gd name="T110" fmla="*/ 148 w 218"/>
                  <a:gd name="T111" fmla="*/ 0 h 167"/>
                  <a:gd name="T112" fmla="*/ 159 w 218"/>
                  <a:gd name="T113" fmla="*/ 4 h 167"/>
                  <a:gd name="T114" fmla="*/ 159 w 218"/>
                  <a:gd name="T115" fmla="*/ 11 h 167"/>
                  <a:gd name="T116" fmla="*/ 163 w 218"/>
                  <a:gd name="T117" fmla="*/ 19 h 167"/>
                  <a:gd name="T118" fmla="*/ 166 w 218"/>
                  <a:gd name="T119" fmla="*/ 30 h 167"/>
                  <a:gd name="T120" fmla="*/ 174 w 218"/>
                  <a:gd name="T121" fmla="*/ 34 h 167"/>
                  <a:gd name="T122" fmla="*/ 181 w 218"/>
                  <a:gd name="T123" fmla="*/ 30 h 167"/>
                  <a:gd name="T124" fmla="*/ 189 w 218"/>
                  <a:gd name="T125" fmla="*/ 22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18" h="167">
                    <a:moveTo>
                      <a:pt x="189" y="22"/>
                    </a:moveTo>
                    <a:lnTo>
                      <a:pt x="196" y="19"/>
                    </a:lnTo>
                    <a:lnTo>
                      <a:pt x="200" y="15"/>
                    </a:lnTo>
                    <a:lnTo>
                      <a:pt x="200" y="19"/>
                    </a:lnTo>
                    <a:lnTo>
                      <a:pt x="207" y="19"/>
                    </a:lnTo>
                    <a:lnTo>
                      <a:pt x="211" y="15"/>
                    </a:lnTo>
                    <a:lnTo>
                      <a:pt x="218" y="15"/>
                    </a:lnTo>
                    <a:lnTo>
                      <a:pt x="218" y="19"/>
                    </a:lnTo>
                    <a:lnTo>
                      <a:pt x="211" y="22"/>
                    </a:lnTo>
                    <a:lnTo>
                      <a:pt x="214" y="22"/>
                    </a:lnTo>
                    <a:lnTo>
                      <a:pt x="211" y="30"/>
                    </a:lnTo>
                    <a:lnTo>
                      <a:pt x="203" y="30"/>
                    </a:lnTo>
                    <a:lnTo>
                      <a:pt x="189" y="34"/>
                    </a:lnTo>
                    <a:lnTo>
                      <a:pt x="185" y="34"/>
                    </a:lnTo>
                    <a:lnTo>
                      <a:pt x="177" y="34"/>
                    </a:lnTo>
                    <a:lnTo>
                      <a:pt x="174" y="37"/>
                    </a:lnTo>
                    <a:lnTo>
                      <a:pt x="170" y="37"/>
                    </a:lnTo>
                    <a:lnTo>
                      <a:pt x="166" y="41"/>
                    </a:lnTo>
                    <a:lnTo>
                      <a:pt x="163" y="45"/>
                    </a:lnTo>
                    <a:lnTo>
                      <a:pt x="170" y="56"/>
                    </a:lnTo>
                    <a:lnTo>
                      <a:pt x="174" y="60"/>
                    </a:lnTo>
                    <a:lnTo>
                      <a:pt x="163" y="71"/>
                    </a:lnTo>
                    <a:lnTo>
                      <a:pt x="166" y="74"/>
                    </a:lnTo>
                    <a:lnTo>
                      <a:pt x="166" y="78"/>
                    </a:lnTo>
                    <a:lnTo>
                      <a:pt x="163" y="82"/>
                    </a:lnTo>
                    <a:lnTo>
                      <a:pt x="159" y="82"/>
                    </a:lnTo>
                    <a:lnTo>
                      <a:pt x="152" y="82"/>
                    </a:lnTo>
                    <a:lnTo>
                      <a:pt x="148" y="82"/>
                    </a:lnTo>
                    <a:lnTo>
                      <a:pt x="148" y="89"/>
                    </a:lnTo>
                    <a:lnTo>
                      <a:pt x="152" y="89"/>
                    </a:lnTo>
                    <a:lnTo>
                      <a:pt x="155" y="93"/>
                    </a:lnTo>
                    <a:lnTo>
                      <a:pt x="155" y="97"/>
                    </a:lnTo>
                    <a:lnTo>
                      <a:pt x="152" y="97"/>
                    </a:lnTo>
                    <a:lnTo>
                      <a:pt x="148" y="97"/>
                    </a:lnTo>
                    <a:lnTo>
                      <a:pt x="144" y="100"/>
                    </a:lnTo>
                    <a:lnTo>
                      <a:pt x="144" y="104"/>
                    </a:lnTo>
                    <a:lnTo>
                      <a:pt x="144" y="108"/>
                    </a:lnTo>
                    <a:lnTo>
                      <a:pt x="144" y="111"/>
                    </a:lnTo>
                    <a:lnTo>
                      <a:pt x="144" y="111"/>
                    </a:lnTo>
                    <a:lnTo>
                      <a:pt x="144" y="119"/>
                    </a:lnTo>
                    <a:lnTo>
                      <a:pt x="140" y="123"/>
                    </a:lnTo>
                    <a:lnTo>
                      <a:pt x="137" y="119"/>
                    </a:lnTo>
                    <a:lnTo>
                      <a:pt x="137" y="119"/>
                    </a:lnTo>
                    <a:lnTo>
                      <a:pt x="137" y="123"/>
                    </a:lnTo>
                    <a:lnTo>
                      <a:pt x="129" y="123"/>
                    </a:lnTo>
                    <a:lnTo>
                      <a:pt x="129" y="119"/>
                    </a:lnTo>
                    <a:lnTo>
                      <a:pt x="126" y="123"/>
                    </a:lnTo>
                    <a:lnTo>
                      <a:pt x="126" y="123"/>
                    </a:lnTo>
                    <a:lnTo>
                      <a:pt x="118" y="126"/>
                    </a:lnTo>
                    <a:lnTo>
                      <a:pt x="122" y="126"/>
                    </a:lnTo>
                    <a:lnTo>
                      <a:pt x="118" y="130"/>
                    </a:lnTo>
                    <a:lnTo>
                      <a:pt x="114" y="134"/>
                    </a:lnTo>
                    <a:lnTo>
                      <a:pt x="111" y="130"/>
                    </a:lnTo>
                    <a:lnTo>
                      <a:pt x="107" y="134"/>
                    </a:lnTo>
                    <a:lnTo>
                      <a:pt x="107" y="134"/>
                    </a:lnTo>
                    <a:lnTo>
                      <a:pt x="103" y="137"/>
                    </a:lnTo>
                    <a:lnTo>
                      <a:pt x="103" y="137"/>
                    </a:lnTo>
                    <a:lnTo>
                      <a:pt x="100" y="141"/>
                    </a:lnTo>
                    <a:lnTo>
                      <a:pt x="100" y="145"/>
                    </a:lnTo>
                    <a:lnTo>
                      <a:pt x="100" y="149"/>
                    </a:lnTo>
                    <a:lnTo>
                      <a:pt x="100" y="152"/>
                    </a:lnTo>
                    <a:lnTo>
                      <a:pt x="103" y="156"/>
                    </a:lnTo>
                    <a:lnTo>
                      <a:pt x="100" y="156"/>
                    </a:lnTo>
                    <a:lnTo>
                      <a:pt x="96" y="160"/>
                    </a:lnTo>
                    <a:lnTo>
                      <a:pt x="89" y="160"/>
                    </a:lnTo>
                    <a:lnTo>
                      <a:pt x="85" y="160"/>
                    </a:lnTo>
                    <a:lnTo>
                      <a:pt x="74" y="160"/>
                    </a:lnTo>
                    <a:lnTo>
                      <a:pt x="70" y="163"/>
                    </a:lnTo>
                    <a:lnTo>
                      <a:pt x="66" y="163"/>
                    </a:lnTo>
                    <a:lnTo>
                      <a:pt x="63" y="163"/>
                    </a:lnTo>
                    <a:lnTo>
                      <a:pt x="55" y="163"/>
                    </a:lnTo>
                    <a:lnTo>
                      <a:pt x="37" y="167"/>
                    </a:lnTo>
                    <a:lnTo>
                      <a:pt x="15" y="160"/>
                    </a:lnTo>
                    <a:lnTo>
                      <a:pt x="29" y="145"/>
                    </a:lnTo>
                    <a:lnTo>
                      <a:pt x="29" y="141"/>
                    </a:lnTo>
                    <a:lnTo>
                      <a:pt x="26" y="137"/>
                    </a:lnTo>
                    <a:lnTo>
                      <a:pt x="29" y="134"/>
                    </a:lnTo>
                    <a:lnTo>
                      <a:pt x="26" y="126"/>
                    </a:lnTo>
                    <a:lnTo>
                      <a:pt x="11" y="126"/>
                    </a:lnTo>
                    <a:lnTo>
                      <a:pt x="11" y="123"/>
                    </a:lnTo>
                    <a:lnTo>
                      <a:pt x="7" y="119"/>
                    </a:lnTo>
                    <a:lnTo>
                      <a:pt x="11" y="119"/>
                    </a:lnTo>
                    <a:lnTo>
                      <a:pt x="7" y="111"/>
                    </a:lnTo>
                    <a:lnTo>
                      <a:pt x="3" y="104"/>
                    </a:lnTo>
                    <a:lnTo>
                      <a:pt x="3" y="100"/>
                    </a:lnTo>
                    <a:lnTo>
                      <a:pt x="7" y="93"/>
                    </a:lnTo>
                    <a:lnTo>
                      <a:pt x="7" y="93"/>
                    </a:lnTo>
                    <a:lnTo>
                      <a:pt x="3" y="93"/>
                    </a:lnTo>
                    <a:lnTo>
                      <a:pt x="3" y="89"/>
                    </a:lnTo>
                    <a:lnTo>
                      <a:pt x="0" y="85"/>
                    </a:lnTo>
                    <a:lnTo>
                      <a:pt x="0" y="82"/>
                    </a:lnTo>
                    <a:lnTo>
                      <a:pt x="3" y="78"/>
                    </a:lnTo>
                    <a:lnTo>
                      <a:pt x="0" y="78"/>
                    </a:lnTo>
                    <a:lnTo>
                      <a:pt x="0" y="74"/>
                    </a:lnTo>
                    <a:lnTo>
                      <a:pt x="3" y="74"/>
                    </a:lnTo>
                    <a:lnTo>
                      <a:pt x="7" y="71"/>
                    </a:lnTo>
                    <a:lnTo>
                      <a:pt x="7" y="71"/>
                    </a:lnTo>
                    <a:lnTo>
                      <a:pt x="7" y="71"/>
                    </a:lnTo>
                    <a:lnTo>
                      <a:pt x="3" y="67"/>
                    </a:lnTo>
                    <a:lnTo>
                      <a:pt x="7" y="63"/>
                    </a:lnTo>
                    <a:lnTo>
                      <a:pt x="7" y="63"/>
                    </a:lnTo>
                    <a:lnTo>
                      <a:pt x="7" y="60"/>
                    </a:lnTo>
                    <a:lnTo>
                      <a:pt x="7" y="56"/>
                    </a:lnTo>
                    <a:lnTo>
                      <a:pt x="7" y="56"/>
                    </a:lnTo>
                    <a:lnTo>
                      <a:pt x="11" y="60"/>
                    </a:lnTo>
                    <a:lnTo>
                      <a:pt x="15" y="60"/>
                    </a:lnTo>
                    <a:lnTo>
                      <a:pt x="18" y="60"/>
                    </a:lnTo>
                    <a:lnTo>
                      <a:pt x="18" y="60"/>
                    </a:lnTo>
                    <a:lnTo>
                      <a:pt x="22" y="60"/>
                    </a:lnTo>
                    <a:lnTo>
                      <a:pt x="26" y="60"/>
                    </a:lnTo>
                    <a:lnTo>
                      <a:pt x="26" y="63"/>
                    </a:lnTo>
                    <a:lnTo>
                      <a:pt x="29" y="63"/>
                    </a:lnTo>
                    <a:lnTo>
                      <a:pt x="29" y="63"/>
                    </a:lnTo>
                    <a:lnTo>
                      <a:pt x="33" y="63"/>
                    </a:lnTo>
                    <a:lnTo>
                      <a:pt x="37" y="60"/>
                    </a:lnTo>
                    <a:lnTo>
                      <a:pt x="37" y="56"/>
                    </a:lnTo>
                    <a:lnTo>
                      <a:pt x="40" y="56"/>
                    </a:lnTo>
                    <a:lnTo>
                      <a:pt x="37" y="52"/>
                    </a:lnTo>
                    <a:lnTo>
                      <a:pt x="44" y="52"/>
                    </a:lnTo>
                    <a:lnTo>
                      <a:pt x="52" y="48"/>
                    </a:lnTo>
                    <a:lnTo>
                      <a:pt x="52" y="48"/>
                    </a:lnTo>
                    <a:lnTo>
                      <a:pt x="52" y="45"/>
                    </a:lnTo>
                    <a:lnTo>
                      <a:pt x="55" y="45"/>
                    </a:lnTo>
                    <a:lnTo>
                      <a:pt x="55" y="41"/>
                    </a:lnTo>
                    <a:lnTo>
                      <a:pt x="55" y="37"/>
                    </a:lnTo>
                    <a:lnTo>
                      <a:pt x="59" y="34"/>
                    </a:lnTo>
                    <a:lnTo>
                      <a:pt x="59" y="30"/>
                    </a:lnTo>
                    <a:lnTo>
                      <a:pt x="59" y="30"/>
                    </a:lnTo>
                    <a:lnTo>
                      <a:pt x="59" y="30"/>
                    </a:lnTo>
                    <a:lnTo>
                      <a:pt x="59" y="26"/>
                    </a:lnTo>
                    <a:lnTo>
                      <a:pt x="63" y="26"/>
                    </a:lnTo>
                    <a:lnTo>
                      <a:pt x="66" y="26"/>
                    </a:lnTo>
                    <a:lnTo>
                      <a:pt x="66" y="26"/>
                    </a:lnTo>
                    <a:lnTo>
                      <a:pt x="74" y="22"/>
                    </a:lnTo>
                    <a:lnTo>
                      <a:pt x="77" y="22"/>
                    </a:lnTo>
                    <a:lnTo>
                      <a:pt x="81" y="22"/>
                    </a:lnTo>
                    <a:lnTo>
                      <a:pt x="85" y="22"/>
                    </a:lnTo>
                    <a:lnTo>
                      <a:pt x="85" y="22"/>
                    </a:lnTo>
                    <a:lnTo>
                      <a:pt x="89" y="22"/>
                    </a:lnTo>
                    <a:lnTo>
                      <a:pt x="92" y="22"/>
                    </a:lnTo>
                    <a:lnTo>
                      <a:pt x="96" y="26"/>
                    </a:lnTo>
                    <a:lnTo>
                      <a:pt x="100" y="26"/>
                    </a:lnTo>
                    <a:lnTo>
                      <a:pt x="100" y="22"/>
                    </a:lnTo>
                    <a:lnTo>
                      <a:pt x="103" y="26"/>
                    </a:lnTo>
                    <a:lnTo>
                      <a:pt x="107" y="30"/>
                    </a:lnTo>
                    <a:lnTo>
                      <a:pt x="111" y="30"/>
                    </a:lnTo>
                    <a:lnTo>
                      <a:pt x="114" y="30"/>
                    </a:lnTo>
                    <a:lnTo>
                      <a:pt x="118" y="26"/>
                    </a:lnTo>
                    <a:lnTo>
                      <a:pt x="122" y="26"/>
                    </a:lnTo>
                    <a:lnTo>
                      <a:pt x="122" y="22"/>
                    </a:lnTo>
                    <a:lnTo>
                      <a:pt x="126" y="22"/>
                    </a:lnTo>
                    <a:lnTo>
                      <a:pt x="126" y="22"/>
                    </a:lnTo>
                    <a:lnTo>
                      <a:pt x="129" y="26"/>
                    </a:lnTo>
                    <a:lnTo>
                      <a:pt x="133" y="26"/>
                    </a:lnTo>
                    <a:lnTo>
                      <a:pt x="133" y="22"/>
                    </a:lnTo>
                    <a:lnTo>
                      <a:pt x="133" y="22"/>
                    </a:lnTo>
                    <a:lnTo>
                      <a:pt x="133" y="19"/>
                    </a:lnTo>
                    <a:lnTo>
                      <a:pt x="137" y="19"/>
                    </a:lnTo>
                    <a:lnTo>
                      <a:pt x="137" y="19"/>
                    </a:lnTo>
                    <a:lnTo>
                      <a:pt x="137" y="19"/>
                    </a:lnTo>
                    <a:lnTo>
                      <a:pt x="140" y="19"/>
                    </a:lnTo>
                    <a:lnTo>
                      <a:pt x="144" y="19"/>
                    </a:lnTo>
                    <a:lnTo>
                      <a:pt x="144" y="15"/>
                    </a:lnTo>
                    <a:lnTo>
                      <a:pt x="144" y="11"/>
                    </a:lnTo>
                    <a:lnTo>
                      <a:pt x="144" y="11"/>
                    </a:lnTo>
                    <a:lnTo>
                      <a:pt x="148" y="8"/>
                    </a:lnTo>
                    <a:lnTo>
                      <a:pt x="148" y="4"/>
                    </a:lnTo>
                    <a:lnTo>
                      <a:pt x="148" y="0"/>
                    </a:lnTo>
                    <a:lnTo>
                      <a:pt x="155" y="0"/>
                    </a:lnTo>
                    <a:lnTo>
                      <a:pt x="155" y="4"/>
                    </a:lnTo>
                    <a:lnTo>
                      <a:pt x="159" y="4"/>
                    </a:lnTo>
                    <a:lnTo>
                      <a:pt x="159" y="8"/>
                    </a:lnTo>
                    <a:lnTo>
                      <a:pt x="159" y="11"/>
                    </a:lnTo>
                    <a:lnTo>
                      <a:pt x="159" y="11"/>
                    </a:lnTo>
                    <a:lnTo>
                      <a:pt x="163" y="11"/>
                    </a:lnTo>
                    <a:lnTo>
                      <a:pt x="163" y="15"/>
                    </a:lnTo>
                    <a:lnTo>
                      <a:pt x="163" y="19"/>
                    </a:lnTo>
                    <a:lnTo>
                      <a:pt x="163" y="22"/>
                    </a:lnTo>
                    <a:lnTo>
                      <a:pt x="163" y="30"/>
                    </a:lnTo>
                    <a:lnTo>
                      <a:pt x="166" y="30"/>
                    </a:lnTo>
                    <a:lnTo>
                      <a:pt x="166" y="34"/>
                    </a:lnTo>
                    <a:lnTo>
                      <a:pt x="170" y="34"/>
                    </a:lnTo>
                    <a:lnTo>
                      <a:pt x="174" y="34"/>
                    </a:lnTo>
                    <a:lnTo>
                      <a:pt x="177" y="34"/>
                    </a:lnTo>
                    <a:lnTo>
                      <a:pt x="177" y="30"/>
                    </a:lnTo>
                    <a:lnTo>
                      <a:pt x="181" y="30"/>
                    </a:lnTo>
                    <a:lnTo>
                      <a:pt x="185" y="26"/>
                    </a:lnTo>
                    <a:lnTo>
                      <a:pt x="185" y="22"/>
                    </a:lnTo>
                    <a:lnTo>
                      <a:pt x="189" y="2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39" name="Freeform 37">
                <a:extLst>
                  <a:ext uri="{FF2B5EF4-FFF2-40B4-BE49-F238E27FC236}">
                    <a16:creationId xmlns:a16="http://schemas.microsoft.com/office/drawing/2014/main" id="{E07FF440-1F17-467B-9941-E90B95292AD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35835" y="1921504"/>
                <a:ext cx="133810" cy="95211"/>
              </a:xfrm>
              <a:custGeom>
                <a:avLst/>
                <a:gdLst>
                  <a:gd name="T0" fmla="*/ 22 w 28"/>
                  <a:gd name="T1" fmla="*/ 19 h 20"/>
                  <a:gd name="T2" fmla="*/ 22 w 28"/>
                  <a:gd name="T3" fmla="*/ 18 h 20"/>
                  <a:gd name="T4" fmla="*/ 20 w 28"/>
                  <a:gd name="T5" fmla="*/ 18 h 20"/>
                  <a:gd name="T6" fmla="*/ 20 w 28"/>
                  <a:gd name="T7" fmla="*/ 19 h 20"/>
                  <a:gd name="T8" fmla="*/ 26 w 28"/>
                  <a:gd name="T9" fmla="*/ 16 h 20"/>
                  <a:gd name="T10" fmla="*/ 26 w 28"/>
                  <a:gd name="T11" fmla="*/ 14 h 20"/>
                  <a:gd name="T12" fmla="*/ 18 w 28"/>
                  <a:gd name="T13" fmla="*/ 12 h 20"/>
                  <a:gd name="T14" fmla="*/ 15 w 28"/>
                  <a:gd name="T15" fmla="*/ 15 h 20"/>
                  <a:gd name="T16" fmla="*/ 13 w 28"/>
                  <a:gd name="T17" fmla="*/ 14 h 20"/>
                  <a:gd name="T18" fmla="*/ 13 w 28"/>
                  <a:gd name="T19" fmla="*/ 12 h 20"/>
                  <a:gd name="T20" fmla="*/ 14 w 28"/>
                  <a:gd name="T21" fmla="*/ 12 h 20"/>
                  <a:gd name="T22" fmla="*/ 15 w 28"/>
                  <a:gd name="T23" fmla="*/ 12 h 20"/>
                  <a:gd name="T24" fmla="*/ 16 w 28"/>
                  <a:gd name="T25" fmla="*/ 10 h 20"/>
                  <a:gd name="T26" fmla="*/ 17 w 28"/>
                  <a:gd name="T27" fmla="*/ 13 h 20"/>
                  <a:gd name="T28" fmla="*/ 17 w 28"/>
                  <a:gd name="T29" fmla="*/ 14 h 20"/>
                  <a:gd name="T30" fmla="*/ 15 w 28"/>
                  <a:gd name="T31" fmla="*/ 16 h 20"/>
                  <a:gd name="T32" fmla="*/ 17 w 28"/>
                  <a:gd name="T33" fmla="*/ 16 h 20"/>
                  <a:gd name="T34" fmla="*/ 13 w 28"/>
                  <a:gd name="T35" fmla="*/ 16 h 20"/>
                  <a:gd name="T36" fmla="*/ 15 w 28"/>
                  <a:gd name="T37" fmla="*/ 16 h 20"/>
                  <a:gd name="T38" fmla="*/ 15 w 28"/>
                  <a:gd name="T39" fmla="*/ 17 h 20"/>
                  <a:gd name="T40" fmla="*/ 14 w 28"/>
                  <a:gd name="T41" fmla="*/ 18 h 20"/>
                  <a:gd name="T42" fmla="*/ 12 w 28"/>
                  <a:gd name="T43" fmla="*/ 17 h 20"/>
                  <a:gd name="T44" fmla="*/ 9 w 28"/>
                  <a:gd name="T45" fmla="*/ 12 h 20"/>
                  <a:gd name="T46" fmla="*/ 10 w 28"/>
                  <a:gd name="T47" fmla="*/ 12 h 20"/>
                  <a:gd name="T48" fmla="*/ 10 w 28"/>
                  <a:gd name="T49" fmla="*/ 17 h 20"/>
                  <a:gd name="T50" fmla="*/ 10 w 28"/>
                  <a:gd name="T51" fmla="*/ 17 h 20"/>
                  <a:gd name="T52" fmla="*/ 11 w 28"/>
                  <a:gd name="T53" fmla="*/ 15 h 20"/>
                  <a:gd name="T54" fmla="*/ 10 w 28"/>
                  <a:gd name="T55" fmla="*/ 13 h 20"/>
                  <a:gd name="T56" fmla="*/ 9 w 28"/>
                  <a:gd name="T57" fmla="*/ 16 h 20"/>
                  <a:gd name="T58" fmla="*/ 7 w 28"/>
                  <a:gd name="T59" fmla="*/ 14 h 20"/>
                  <a:gd name="T60" fmla="*/ 12 w 28"/>
                  <a:gd name="T61" fmla="*/ 2 h 20"/>
                  <a:gd name="T62" fmla="*/ 3 w 28"/>
                  <a:gd name="T63" fmla="*/ 6 h 20"/>
                  <a:gd name="T64" fmla="*/ 3 w 28"/>
                  <a:gd name="T65" fmla="*/ 7 h 20"/>
                  <a:gd name="T66" fmla="*/ 2 w 28"/>
                  <a:gd name="T67" fmla="*/ 6 h 20"/>
                  <a:gd name="T68" fmla="*/ 6 w 28"/>
                  <a:gd name="T69" fmla="*/ 5 h 20"/>
                  <a:gd name="T70" fmla="*/ 8 w 28"/>
                  <a:gd name="T71" fmla="*/ 5 h 20"/>
                  <a:gd name="T72" fmla="*/ 9 w 28"/>
                  <a:gd name="T73" fmla="*/ 1 h 20"/>
                  <a:gd name="T74" fmla="*/ 7 w 28"/>
                  <a:gd name="T75" fmla="*/ 2 h 20"/>
                  <a:gd name="T76" fmla="*/ 5 w 28"/>
                  <a:gd name="T77" fmla="*/ 4 h 20"/>
                  <a:gd name="T78" fmla="*/ 2 w 28"/>
                  <a:gd name="T79" fmla="*/ 5 h 20"/>
                  <a:gd name="T80" fmla="*/ 1 w 28"/>
                  <a:gd name="T81" fmla="*/ 6 h 20"/>
                  <a:gd name="T82" fmla="*/ 6 w 28"/>
                  <a:gd name="T83" fmla="*/ 16 h 20"/>
                  <a:gd name="T84" fmla="*/ 6 w 28"/>
                  <a:gd name="T85" fmla="*/ 15 h 20"/>
                  <a:gd name="T86" fmla="*/ 7 w 28"/>
                  <a:gd name="T87" fmla="*/ 12 h 20"/>
                  <a:gd name="T88" fmla="*/ 9 w 28"/>
                  <a:gd name="T89" fmla="*/ 11 h 20"/>
                  <a:gd name="T90" fmla="*/ 10 w 28"/>
                  <a:gd name="T91" fmla="*/ 9 h 20"/>
                  <a:gd name="T92" fmla="*/ 11 w 28"/>
                  <a:gd name="T93" fmla="*/ 9 h 20"/>
                  <a:gd name="T94" fmla="*/ 9 w 28"/>
                  <a:gd name="T95" fmla="*/ 8 h 20"/>
                  <a:gd name="T96" fmla="*/ 8 w 28"/>
                  <a:gd name="T97" fmla="*/ 6 h 20"/>
                  <a:gd name="T98" fmla="*/ 5 w 28"/>
                  <a:gd name="T99" fmla="*/ 5 h 20"/>
                  <a:gd name="T100" fmla="*/ 5 w 28"/>
                  <a:gd name="T101" fmla="*/ 7 h 20"/>
                  <a:gd name="T102" fmla="*/ 4 w 28"/>
                  <a:gd name="T103" fmla="*/ 8 h 20"/>
                  <a:gd name="T104" fmla="*/ 4 w 28"/>
                  <a:gd name="T105" fmla="*/ 6 h 20"/>
                  <a:gd name="T106" fmla="*/ 2 w 28"/>
                  <a:gd name="T107" fmla="*/ 8 h 20"/>
                  <a:gd name="T108" fmla="*/ 1 w 28"/>
                  <a:gd name="T109" fmla="*/ 9 h 20"/>
                  <a:gd name="T110" fmla="*/ 0 w 28"/>
                  <a:gd name="T111" fmla="*/ 10 h 20"/>
                  <a:gd name="T112" fmla="*/ 0 w 28"/>
                  <a:gd name="T113" fmla="*/ 12 h 20"/>
                  <a:gd name="T114" fmla="*/ 2 w 28"/>
                  <a:gd name="T115" fmla="*/ 14 h 20"/>
                  <a:gd name="T116" fmla="*/ 3 w 28"/>
                  <a:gd name="T1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8" h="20">
                    <a:moveTo>
                      <a:pt x="20" y="19"/>
                    </a:moveTo>
                    <a:cubicBezTo>
                      <a:pt x="20" y="20"/>
                      <a:pt x="20" y="20"/>
                      <a:pt x="20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0" y="19"/>
                      <a:pt x="20" y="19"/>
                      <a:pt x="20" y="19"/>
                    </a:cubicBezTo>
                    <a:close/>
                    <a:moveTo>
                      <a:pt x="26" y="14"/>
                    </a:moveTo>
                    <a:cubicBezTo>
                      <a:pt x="26" y="15"/>
                      <a:pt x="26" y="15"/>
                      <a:pt x="26" y="15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6" y="14"/>
                      <a:pt x="26" y="14"/>
                      <a:pt x="26" y="14"/>
                    </a:cubicBezTo>
                    <a:close/>
                    <a:moveTo>
                      <a:pt x="18" y="12"/>
                    </a:moveTo>
                    <a:cubicBezTo>
                      <a:pt x="17" y="13"/>
                      <a:pt x="17" y="13"/>
                      <a:pt x="17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2"/>
                      <a:pt x="18" y="12"/>
                      <a:pt x="18" y="12"/>
                    </a:cubicBezTo>
                    <a:close/>
                    <a:moveTo>
                      <a:pt x="15" y="16"/>
                    </a:moveTo>
                    <a:cubicBezTo>
                      <a:pt x="15" y="16"/>
                      <a:pt x="15" y="16"/>
                      <a:pt x="15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5" y="16"/>
                      <a:pt x="15" y="16"/>
                      <a:pt x="15" y="16"/>
                    </a:cubicBezTo>
                    <a:close/>
                    <a:moveTo>
                      <a:pt x="16" y="16"/>
                    </a:move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lose/>
                    <a:moveTo>
                      <a:pt x="13" y="16"/>
                    </a:moveTo>
                    <a:cubicBezTo>
                      <a:pt x="13" y="17"/>
                      <a:pt x="13" y="17"/>
                      <a:pt x="13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3" y="16"/>
                      <a:pt x="13" y="16"/>
                      <a:pt x="13" y="16"/>
                    </a:cubicBezTo>
                    <a:close/>
                    <a:moveTo>
                      <a:pt x="9" y="12"/>
                    </a:move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9" y="12"/>
                      <a:pt x="9" y="12"/>
                      <a:pt x="9" y="12"/>
                    </a:cubicBezTo>
                    <a:close/>
                    <a:moveTo>
                      <a:pt x="9" y="16"/>
                    </a:move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9" y="16"/>
                      <a:pt x="9" y="16"/>
                      <a:pt x="9" y="16"/>
                    </a:cubicBezTo>
                    <a:close/>
                    <a:moveTo>
                      <a:pt x="11" y="15"/>
                    </a:moveTo>
                    <a:cubicBezTo>
                      <a:pt x="11" y="16"/>
                      <a:pt x="11" y="16"/>
                      <a:pt x="11" y="16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1" y="15"/>
                      <a:pt x="11" y="15"/>
                    </a:cubicBezTo>
                    <a:close/>
                    <a:moveTo>
                      <a:pt x="7" y="13"/>
                    </a:moveTo>
                    <a:cubicBezTo>
                      <a:pt x="8" y="13"/>
                      <a:pt x="8" y="13"/>
                      <a:pt x="8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3"/>
                      <a:pt x="7" y="13"/>
                      <a:pt x="7" y="13"/>
                    </a:cubicBezTo>
                    <a:close/>
                    <a:moveTo>
                      <a:pt x="11" y="3"/>
                    </a:moveTo>
                    <a:cubicBezTo>
                      <a:pt x="11" y="2"/>
                      <a:pt x="11" y="2"/>
                      <a:pt x="11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lose/>
                    <a:moveTo>
                      <a:pt x="3" y="7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lose/>
                    <a:moveTo>
                      <a:pt x="2" y="7"/>
                    </a:move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7"/>
                      <a:pt x="2" y="7"/>
                      <a:pt x="2" y="7"/>
                    </a:cubicBezTo>
                    <a:close/>
                    <a:moveTo>
                      <a:pt x="6" y="17"/>
                    </a:moveTo>
                    <a:cubicBezTo>
                      <a:pt x="6" y="17"/>
                      <a:pt x="6" y="17"/>
                      <a:pt x="6" y="17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lnTo>
                      <a:pt x="6" y="1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40" name="Freeform 38">
                <a:extLst>
                  <a:ext uri="{FF2B5EF4-FFF2-40B4-BE49-F238E27FC236}">
                    <a16:creationId xmlns:a16="http://schemas.microsoft.com/office/drawing/2014/main" id="{5A9DDFFC-C10C-47C6-8BF9-CCE84773F17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68931" y="1467324"/>
                <a:ext cx="428448" cy="449035"/>
              </a:xfrm>
              <a:custGeom>
                <a:avLst/>
                <a:gdLst>
                  <a:gd name="T0" fmla="*/ 86 w 90"/>
                  <a:gd name="T1" fmla="*/ 12 h 94"/>
                  <a:gd name="T2" fmla="*/ 89 w 90"/>
                  <a:gd name="T3" fmla="*/ 7 h 94"/>
                  <a:gd name="T4" fmla="*/ 83 w 90"/>
                  <a:gd name="T5" fmla="*/ 5 h 94"/>
                  <a:gd name="T6" fmla="*/ 79 w 90"/>
                  <a:gd name="T7" fmla="*/ 5 h 94"/>
                  <a:gd name="T8" fmla="*/ 76 w 90"/>
                  <a:gd name="T9" fmla="*/ 0 h 94"/>
                  <a:gd name="T10" fmla="*/ 73 w 90"/>
                  <a:gd name="T11" fmla="*/ 6 h 94"/>
                  <a:gd name="T12" fmla="*/ 67 w 90"/>
                  <a:gd name="T13" fmla="*/ 9 h 94"/>
                  <a:gd name="T14" fmla="*/ 65 w 90"/>
                  <a:gd name="T15" fmla="*/ 4 h 94"/>
                  <a:gd name="T16" fmla="*/ 62 w 90"/>
                  <a:gd name="T17" fmla="*/ 10 h 94"/>
                  <a:gd name="T18" fmla="*/ 57 w 90"/>
                  <a:gd name="T19" fmla="*/ 11 h 94"/>
                  <a:gd name="T20" fmla="*/ 51 w 90"/>
                  <a:gd name="T21" fmla="*/ 16 h 94"/>
                  <a:gd name="T22" fmla="*/ 49 w 90"/>
                  <a:gd name="T23" fmla="*/ 18 h 94"/>
                  <a:gd name="T24" fmla="*/ 44 w 90"/>
                  <a:gd name="T25" fmla="*/ 18 h 94"/>
                  <a:gd name="T26" fmla="*/ 40 w 90"/>
                  <a:gd name="T27" fmla="*/ 23 h 94"/>
                  <a:gd name="T28" fmla="*/ 39 w 90"/>
                  <a:gd name="T29" fmla="*/ 26 h 94"/>
                  <a:gd name="T30" fmla="*/ 35 w 90"/>
                  <a:gd name="T31" fmla="*/ 29 h 94"/>
                  <a:gd name="T32" fmla="*/ 35 w 90"/>
                  <a:gd name="T33" fmla="*/ 32 h 94"/>
                  <a:gd name="T34" fmla="*/ 31 w 90"/>
                  <a:gd name="T35" fmla="*/ 37 h 94"/>
                  <a:gd name="T36" fmla="*/ 30 w 90"/>
                  <a:gd name="T37" fmla="*/ 40 h 94"/>
                  <a:gd name="T38" fmla="*/ 28 w 90"/>
                  <a:gd name="T39" fmla="*/ 46 h 94"/>
                  <a:gd name="T40" fmla="*/ 23 w 90"/>
                  <a:gd name="T41" fmla="*/ 51 h 94"/>
                  <a:gd name="T42" fmla="*/ 18 w 90"/>
                  <a:gd name="T43" fmla="*/ 57 h 94"/>
                  <a:gd name="T44" fmla="*/ 24 w 90"/>
                  <a:gd name="T45" fmla="*/ 57 h 94"/>
                  <a:gd name="T46" fmla="*/ 16 w 90"/>
                  <a:gd name="T47" fmla="*/ 59 h 94"/>
                  <a:gd name="T48" fmla="*/ 14 w 90"/>
                  <a:gd name="T49" fmla="*/ 63 h 94"/>
                  <a:gd name="T50" fmla="*/ 10 w 90"/>
                  <a:gd name="T51" fmla="*/ 64 h 94"/>
                  <a:gd name="T52" fmla="*/ 8 w 90"/>
                  <a:gd name="T53" fmla="*/ 67 h 94"/>
                  <a:gd name="T54" fmla="*/ 1 w 90"/>
                  <a:gd name="T55" fmla="*/ 68 h 94"/>
                  <a:gd name="T56" fmla="*/ 2 w 90"/>
                  <a:gd name="T57" fmla="*/ 72 h 94"/>
                  <a:gd name="T58" fmla="*/ 7 w 90"/>
                  <a:gd name="T59" fmla="*/ 73 h 94"/>
                  <a:gd name="T60" fmla="*/ 8 w 90"/>
                  <a:gd name="T61" fmla="*/ 75 h 94"/>
                  <a:gd name="T62" fmla="*/ 2 w 90"/>
                  <a:gd name="T63" fmla="*/ 77 h 94"/>
                  <a:gd name="T64" fmla="*/ 8 w 90"/>
                  <a:gd name="T65" fmla="*/ 79 h 94"/>
                  <a:gd name="T66" fmla="*/ 4 w 90"/>
                  <a:gd name="T67" fmla="*/ 84 h 94"/>
                  <a:gd name="T68" fmla="*/ 6 w 90"/>
                  <a:gd name="T69" fmla="*/ 88 h 94"/>
                  <a:gd name="T70" fmla="*/ 10 w 90"/>
                  <a:gd name="T71" fmla="*/ 94 h 94"/>
                  <a:gd name="T72" fmla="*/ 18 w 90"/>
                  <a:gd name="T73" fmla="*/ 87 h 94"/>
                  <a:gd name="T74" fmla="*/ 22 w 90"/>
                  <a:gd name="T75" fmla="*/ 85 h 94"/>
                  <a:gd name="T76" fmla="*/ 28 w 90"/>
                  <a:gd name="T77" fmla="*/ 88 h 94"/>
                  <a:gd name="T78" fmla="*/ 28 w 90"/>
                  <a:gd name="T79" fmla="*/ 66 h 94"/>
                  <a:gd name="T80" fmla="*/ 34 w 90"/>
                  <a:gd name="T81" fmla="*/ 40 h 94"/>
                  <a:gd name="T82" fmla="*/ 45 w 90"/>
                  <a:gd name="T83" fmla="*/ 25 h 94"/>
                  <a:gd name="T84" fmla="*/ 53 w 90"/>
                  <a:gd name="T85" fmla="*/ 18 h 94"/>
                  <a:gd name="T86" fmla="*/ 69 w 90"/>
                  <a:gd name="T87" fmla="*/ 20 h 94"/>
                  <a:gd name="T88" fmla="*/ 79 w 90"/>
                  <a:gd name="T89" fmla="*/ 10 h 94"/>
                  <a:gd name="T90" fmla="*/ 3 w 90"/>
                  <a:gd name="T91" fmla="*/ 81 h 94"/>
                  <a:gd name="T92" fmla="*/ 1 w 90"/>
                  <a:gd name="T93" fmla="*/ 80 h 94"/>
                  <a:gd name="T94" fmla="*/ 4 w 90"/>
                  <a:gd name="T95" fmla="*/ 67 h 94"/>
                  <a:gd name="T96" fmla="*/ 15 w 90"/>
                  <a:gd name="T97" fmla="*/ 58 h 94"/>
                  <a:gd name="T98" fmla="*/ 26 w 90"/>
                  <a:gd name="T99" fmla="*/ 44 h 94"/>
                  <a:gd name="T100" fmla="*/ 27 w 90"/>
                  <a:gd name="T101" fmla="*/ 30 h 94"/>
                  <a:gd name="T102" fmla="*/ 33 w 90"/>
                  <a:gd name="T103" fmla="*/ 23 h 94"/>
                  <a:gd name="T104" fmla="*/ 36 w 90"/>
                  <a:gd name="T105" fmla="*/ 20 h 94"/>
                  <a:gd name="T106" fmla="*/ 35 w 90"/>
                  <a:gd name="T107" fmla="*/ 22 h 94"/>
                  <a:gd name="T108" fmla="*/ 44 w 90"/>
                  <a:gd name="T109" fmla="*/ 16 h 94"/>
                  <a:gd name="T110" fmla="*/ 44 w 90"/>
                  <a:gd name="T111" fmla="*/ 16 h 94"/>
                  <a:gd name="T112" fmla="*/ 49 w 90"/>
                  <a:gd name="T113" fmla="*/ 12 h 94"/>
                  <a:gd name="T114" fmla="*/ 51 w 90"/>
                  <a:gd name="T115" fmla="*/ 10 h 94"/>
                  <a:gd name="T116" fmla="*/ 62 w 90"/>
                  <a:gd name="T117" fmla="*/ 6 h 94"/>
                  <a:gd name="T118" fmla="*/ 62 w 90"/>
                  <a:gd name="T119" fmla="*/ 5 h 94"/>
                  <a:gd name="T120" fmla="*/ 71 w 90"/>
                  <a:gd name="T121" fmla="*/ 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0" h="94">
                    <a:moveTo>
                      <a:pt x="83" y="17"/>
                    </a:moveTo>
                    <a:cubicBezTo>
                      <a:pt x="84" y="17"/>
                      <a:pt x="84" y="17"/>
                      <a:pt x="84" y="17"/>
                    </a:cubicBezTo>
                    <a:cubicBezTo>
                      <a:pt x="84" y="16"/>
                      <a:pt x="84" y="16"/>
                      <a:pt x="84" y="16"/>
                    </a:cubicBezTo>
                    <a:cubicBezTo>
                      <a:pt x="85" y="15"/>
                      <a:pt x="85" y="15"/>
                      <a:pt x="85" y="15"/>
                    </a:cubicBezTo>
                    <a:cubicBezTo>
                      <a:pt x="86" y="15"/>
                      <a:pt x="86" y="15"/>
                      <a:pt x="86" y="15"/>
                    </a:cubicBezTo>
                    <a:cubicBezTo>
                      <a:pt x="87" y="14"/>
                      <a:pt x="87" y="14"/>
                      <a:pt x="87" y="14"/>
                    </a:cubicBezTo>
                    <a:cubicBezTo>
                      <a:pt x="87" y="13"/>
                      <a:pt x="87" y="13"/>
                      <a:pt x="87" y="13"/>
                    </a:cubicBezTo>
                    <a:cubicBezTo>
                      <a:pt x="88" y="13"/>
                      <a:pt x="88" y="13"/>
                      <a:pt x="88" y="13"/>
                    </a:cubicBezTo>
                    <a:cubicBezTo>
                      <a:pt x="89" y="13"/>
                      <a:pt x="89" y="13"/>
                      <a:pt x="89" y="13"/>
                    </a:cubicBezTo>
                    <a:cubicBezTo>
                      <a:pt x="89" y="12"/>
                      <a:pt x="89" y="12"/>
                      <a:pt x="89" y="12"/>
                    </a:cubicBezTo>
                    <a:cubicBezTo>
                      <a:pt x="89" y="11"/>
                      <a:pt x="89" y="11"/>
                      <a:pt x="89" y="11"/>
                    </a:cubicBezTo>
                    <a:cubicBezTo>
                      <a:pt x="89" y="11"/>
                      <a:pt x="89" y="11"/>
                      <a:pt x="89" y="11"/>
                    </a:cubicBezTo>
                    <a:cubicBezTo>
                      <a:pt x="88" y="11"/>
                      <a:pt x="88" y="11"/>
                      <a:pt x="88" y="11"/>
                    </a:cubicBezTo>
                    <a:cubicBezTo>
                      <a:pt x="88" y="11"/>
                      <a:pt x="88" y="11"/>
                      <a:pt x="88" y="11"/>
                    </a:cubicBezTo>
                    <a:cubicBezTo>
                      <a:pt x="87" y="11"/>
                      <a:pt x="87" y="11"/>
                      <a:pt x="87" y="11"/>
                    </a:cubicBezTo>
                    <a:cubicBezTo>
                      <a:pt x="87" y="12"/>
                      <a:pt x="87" y="12"/>
                      <a:pt x="87" y="12"/>
                    </a:cubicBezTo>
                    <a:cubicBezTo>
                      <a:pt x="87" y="11"/>
                      <a:pt x="87" y="11"/>
                      <a:pt x="87" y="11"/>
                    </a:cubicBezTo>
                    <a:cubicBezTo>
                      <a:pt x="87" y="11"/>
                      <a:pt x="87" y="11"/>
                      <a:pt x="87" y="11"/>
                    </a:cubicBezTo>
                    <a:cubicBezTo>
                      <a:pt x="86" y="11"/>
                      <a:pt x="86" y="11"/>
                      <a:pt x="86" y="11"/>
                    </a:cubicBezTo>
                    <a:cubicBezTo>
                      <a:pt x="86" y="11"/>
                      <a:pt x="86" y="11"/>
                      <a:pt x="86" y="11"/>
                    </a:cubicBezTo>
                    <a:cubicBezTo>
                      <a:pt x="86" y="12"/>
                      <a:pt x="86" y="12"/>
                      <a:pt x="86" y="12"/>
                    </a:cubicBezTo>
                    <a:cubicBezTo>
                      <a:pt x="86" y="12"/>
                      <a:pt x="86" y="12"/>
                      <a:pt x="86" y="12"/>
                    </a:cubicBezTo>
                    <a:cubicBezTo>
                      <a:pt x="86" y="11"/>
                      <a:pt x="86" y="11"/>
                      <a:pt x="86" y="11"/>
                    </a:cubicBezTo>
                    <a:cubicBezTo>
                      <a:pt x="85" y="12"/>
                      <a:pt x="85" y="12"/>
                      <a:pt x="85" y="12"/>
                    </a:cubicBezTo>
                    <a:cubicBezTo>
                      <a:pt x="85" y="12"/>
                      <a:pt x="85" y="12"/>
                      <a:pt x="85" y="12"/>
                    </a:cubicBezTo>
                    <a:cubicBezTo>
                      <a:pt x="85" y="12"/>
                      <a:pt x="85" y="12"/>
                      <a:pt x="85" y="12"/>
                    </a:cubicBezTo>
                    <a:cubicBezTo>
                      <a:pt x="84" y="11"/>
                      <a:pt x="84" y="11"/>
                      <a:pt x="84" y="11"/>
                    </a:cubicBezTo>
                    <a:cubicBezTo>
                      <a:pt x="84" y="11"/>
                      <a:pt x="84" y="11"/>
                      <a:pt x="84" y="11"/>
                    </a:cubicBezTo>
                    <a:cubicBezTo>
                      <a:pt x="84" y="10"/>
                      <a:pt x="84" y="10"/>
                      <a:pt x="84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2" y="9"/>
                      <a:pt x="82" y="9"/>
                      <a:pt x="82" y="9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80" y="9"/>
                      <a:pt x="80" y="9"/>
                      <a:pt x="80" y="9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82" y="9"/>
                      <a:pt x="82" y="9"/>
                      <a:pt x="82" y="9"/>
                    </a:cubicBezTo>
                    <a:cubicBezTo>
                      <a:pt x="83" y="9"/>
                      <a:pt x="83" y="9"/>
                      <a:pt x="83" y="9"/>
                    </a:cubicBezTo>
                    <a:cubicBezTo>
                      <a:pt x="84" y="9"/>
                      <a:pt x="84" y="9"/>
                      <a:pt x="84" y="9"/>
                    </a:cubicBezTo>
                    <a:cubicBezTo>
                      <a:pt x="86" y="9"/>
                      <a:pt x="86" y="9"/>
                      <a:pt x="86" y="9"/>
                    </a:cubicBezTo>
                    <a:cubicBezTo>
                      <a:pt x="87" y="9"/>
                      <a:pt x="87" y="9"/>
                      <a:pt x="87" y="9"/>
                    </a:cubicBezTo>
                    <a:cubicBezTo>
                      <a:pt x="88" y="7"/>
                      <a:pt x="88" y="7"/>
                      <a:pt x="88" y="7"/>
                    </a:cubicBezTo>
                    <a:cubicBezTo>
                      <a:pt x="89" y="7"/>
                      <a:pt x="89" y="7"/>
                      <a:pt x="89" y="7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89" y="6"/>
                      <a:pt x="89" y="6"/>
                      <a:pt x="89" y="6"/>
                    </a:cubicBezTo>
                    <a:cubicBezTo>
                      <a:pt x="89" y="6"/>
                      <a:pt x="89" y="6"/>
                      <a:pt x="89" y="6"/>
                    </a:cubicBezTo>
                    <a:cubicBezTo>
                      <a:pt x="89" y="5"/>
                      <a:pt x="89" y="5"/>
                      <a:pt x="89" y="5"/>
                    </a:cubicBezTo>
                    <a:cubicBezTo>
                      <a:pt x="88" y="6"/>
                      <a:pt x="88" y="6"/>
                      <a:pt x="88" y="6"/>
                    </a:cubicBezTo>
                    <a:cubicBezTo>
                      <a:pt x="87" y="5"/>
                      <a:pt x="87" y="5"/>
                      <a:pt x="87" y="5"/>
                    </a:cubicBezTo>
                    <a:cubicBezTo>
                      <a:pt x="86" y="5"/>
                      <a:pt x="86" y="5"/>
                      <a:pt x="86" y="5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5" y="6"/>
                      <a:pt x="85" y="6"/>
                      <a:pt x="85" y="6"/>
                    </a:cubicBezTo>
                    <a:cubicBezTo>
                      <a:pt x="85" y="5"/>
                      <a:pt x="85" y="5"/>
                      <a:pt x="85" y="5"/>
                    </a:cubicBezTo>
                    <a:cubicBezTo>
                      <a:pt x="86" y="5"/>
                      <a:pt x="86" y="5"/>
                      <a:pt x="86" y="5"/>
                    </a:cubicBezTo>
                    <a:cubicBezTo>
                      <a:pt x="86" y="4"/>
                      <a:pt x="86" y="4"/>
                      <a:pt x="86" y="4"/>
                    </a:cubicBezTo>
                    <a:cubicBezTo>
                      <a:pt x="85" y="4"/>
                      <a:pt x="85" y="4"/>
                      <a:pt x="85" y="4"/>
                    </a:cubicBezTo>
                    <a:cubicBezTo>
                      <a:pt x="85" y="4"/>
                      <a:pt x="85" y="4"/>
                      <a:pt x="85" y="4"/>
                    </a:cubicBezTo>
                    <a:cubicBezTo>
                      <a:pt x="84" y="4"/>
                      <a:pt x="84" y="4"/>
                      <a:pt x="84" y="4"/>
                    </a:cubicBezTo>
                    <a:cubicBezTo>
                      <a:pt x="84" y="5"/>
                      <a:pt x="84" y="5"/>
                      <a:pt x="84" y="5"/>
                    </a:cubicBezTo>
                    <a:cubicBezTo>
                      <a:pt x="83" y="5"/>
                      <a:pt x="83" y="5"/>
                      <a:pt x="83" y="5"/>
                    </a:cubicBezTo>
                    <a:cubicBezTo>
                      <a:pt x="83" y="4"/>
                      <a:pt x="83" y="4"/>
                      <a:pt x="83" y="4"/>
                    </a:cubicBezTo>
                    <a:cubicBezTo>
                      <a:pt x="83" y="4"/>
                      <a:pt x="83" y="4"/>
                      <a:pt x="83" y="4"/>
                    </a:cubicBezTo>
                    <a:cubicBezTo>
                      <a:pt x="83" y="5"/>
                      <a:pt x="83" y="5"/>
                      <a:pt x="83" y="5"/>
                    </a:cubicBezTo>
                    <a:cubicBezTo>
                      <a:pt x="82" y="5"/>
                      <a:pt x="82" y="5"/>
                      <a:pt x="82" y="5"/>
                    </a:cubicBezTo>
                    <a:cubicBezTo>
                      <a:pt x="82" y="4"/>
                      <a:pt x="82" y="4"/>
                      <a:pt x="82" y="4"/>
                    </a:cubicBezTo>
                    <a:cubicBezTo>
                      <a:pt x="83" y="4"/>
                      <a:pt x="83" y="4"/>
                      <a:pt x="83" y="4"/>
                    </a:cubicBezTo>
                    <a:cubicBezTo>
                      <a:pt x="83" y="3"/>
                      <a:pt x="83" y="3"/>
                      <a:pt x="83" y="3"/>
                    </a:cubicBezTo>
                    <a:cubicBezTo>
                      <a:pt x="82" y="3"/>
                      <a:pt x="82" y="3"/>
                      <a:pt x="82" y="3"/>
                    </a:cubicBezTo>
                    <a:cubicBezTo>
                      <a:pt x="81" y="3"/>
                      <a:pt x="81" y="3"/>
                      <a:pt x="81" y="3"/>
                    </a:cubicBezTo>
                    <a:cubicBezTo>
                      <a:pt x="80" y="3"/>
                      <a:pt x="80" y="3"/>
                      <a:pt x="80" y="3"/>
                    </a:cubicBezTo>
                    <a:cubicBezTo>
                      <a:pt x="80" y="4"/>
                      <a:pt x="80" y="4"/>
                      <a:pt x="80" y="4"/>
                    </a:cubicBezTo>
                    <a:cubicBezTo>
                      <a:pt x="80" y="4"/>
                      <a:pt x="80" y="4"/>
                      <a:pt x="80" y="4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79" y="6"/>
                      <a:pt x="79" y="6"/>
                      <a:pt x="79" y="6"/>
                    </a:cubicBezTo>
                    <a:cubicBezTo>
                      <a:pt x="79" y="6"/>
                      <a:pt x="79" y="6"/>
                      <a:pt x="79" y="6"/>
                    </a:cubicBezTo>
                    <a:cubicBezTo>
                      <a:pt x="79" y="6"/>
                      <a:pt x="79" y="6"/>
                      <a:pt x="79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77" y="7"/>
                      <a:pt x="77" y="7"/>
                      <a:pt x="77" y="7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78" y="5"/>
                      <a:pt x="78" y="5"/>
                      <a:pt x="78" y="5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79" y="4"/>
                      <a:pt x="79" y="4"/>
                      <a:pt x="79" y="4"/>
                    </a:cubicBezTo>
                    <a:cubicBezTo>
                      <a:pt x="78" y="4"/>
                      <a:pt x="78" y="4"/>
                      <a:pt x="78" y="4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8" y="4"/>
                      <a:pt x="78" y="4"/>
                      <a:pt x="78" y="4"/>
                    </a:cubicBezTo>
                    <a:cubicBezTo>
                      <a:pt x="78" y="4"/>
                      <a:pt x="78" y="4"/>
                      <a:pt x="78" y="4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3"/>
                      <a:pt x="77" y="3"/>
                      <a:pt x="77" y="3"/>
                    </a:cubicBezTo>
                    <a:cubicBezTo>
                      <a:pt x="77" y="3"/>
                      <a:pt x="77" y="3"/>
                      <a:pt x="77" y="3"/>
                    </a:cubicBezTo>
                    <a:cubicBezTo>
                      <a:pt x="78" y="3"/>
                      <a:pt x="78" y="3"/>
                      <a:pt x="78" y="3"/>
                    </a:cubicBezTo>
                    <a:cubicBezTo>
                      <a:pt x="79" y="3"/>
                      <a:pt x="79" y="3"/>
                      <a:pt x="79" y="3"/>
                    </a:cubicBezTo>
                    <a:cubicBezTo>
                      <a:pt x="79" y="2"/>
                      <a:pt x="79" y="2"/>
                      <a:pt x="79" y="2"/>
                    </a:cubicBezTo>
                    <a:cubicBezTo>
                      <a:pt x="79" y="2"/>
                      <a:pt x="79" y="2"/>
                      <a:pt x="79" y="2"/>
                    </a:cubicBezTo>
                    <a:cubicBezTo>
                      <a:pt x="78" y="2"/>
                      <a:pt x="78" y="2"/>
                      <a:pt x="78" y="2"/>
                    </a:cubicBezTo>
                    <a:cubicBezTo>
                      <a:pt x="78" y="2"/>
                      <a:pt x="78" y="2"/>
                      <a:pt x="78" y="2"/>
                    </a:cubicBezTo>
                    <a:cubicBezTo>
                      <a:pt x="78" y="1"/>
                      <a:pt x="78" y="1"/>
                      <a:pt x="78" y="1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77" y="1"/>
                      <a:pt x="77" y="1"/>
                      <a:pt x="77" y="1"/>
                    </a:cubicBezTo>
                    <a:cubicBezTo>
                      <a:pt x="77" y="1"/>
                      <a:pt x="77" y="1"/>
                      <a:pt x="77" y="1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5" y="1"/>
                      <a:pt x="75" y="1"/>
                      <a:pt x="75" y="1"/>
                    </a:cubicBezTo>
                    <a:cubicBezTo>
                      <a:pt x="75" y="1"/>
                      <a:pt x="75" y="1"/>
                      <a:pt x="75" y="1"/>
                    </a:cubicBezTo>
                    <a:cubicBezTo>
                      <a:pt x="76" y="2"/>
                      <a:pt x="76" y="2"/>
                      <a:pt x="76" y="2"/>
                    </a:cubicBezTo>
                    <a:cubicBezTo>
                      <a:pt x="76" y="2"/>
                      <a:pt x="76" y="2"/>
                      <a:pt x="76" y="2"/>
                    </a:cubicBezTo>
                    <a:cubicBezTo>
                      <a:pt x="75" y="2"/>
                      <a:pt x="75" y="2"/>
                      <a:pt x="75" y="2"/>
                    </a:cubicBezTo>
                    <a:cubicBezTo>
                      <a:pt x="75" y="2"/>
                      <a:pt x="75" y="2"/>
                      <a:pt x="75" y="2"/>
                    </a:cubicBezTo>
                    <a:cubicBezTo>
                      <a:pt x="74" y="2"/>
                      <a:pt x="74" y="2"/>
                      <a:pt x="74" y="2"/>
                    </a:cubicBezTo>
                    <a:cubicBezTo>
                      <a:pt x="74" y="3"/>
                      <a:pt x="74" y="3"/>
                      <a:pt x="74" y="3"/>
                    </a:cubicBezTo>
                    <a:cubicBezTo>
                      <a:pt x="74" y="3"/>
                      <a:pt x="74" y="3"/>
                      <a:pt x="74" y="3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7"/>
                      <a:pt x="74" y="7"/>
                      <a:pt x="74" y="7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72" y="7"/>
                      <a:pt x="72" y="7"/>
                      <a:pt x="72" y="7"/>
                    </a:cubicBezTo>
                    <a:cubicBezTo>
                      <a:pt x="72" y="7"/>
                      <a:pt x="72" y="7"/>
                      <a:pt x="72" y="7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72" y="5"/>
                      <a:pt x="72" y="5"/>
                      <a:pt x="72" y="5"/>
                    </a:cubicBezTo>
                    <a:cubicBezTo>
                      <a:pt x="72" y="5"/>
                      <a:pt x="72" y="5"/>
                      <a:pt x="72" y="5"/>
                    </a:cubicBezTo>
                    <a:cubicBezTo>
                      <a:pt x="72" y="4"/>
                      <a:pt x="72" y="4"/>
                      <a:pt x="72" y="4"/>
                    </a:cubicBezTo>
                    <a:cubicBezTo>
                      <a:pt x="72" y="3"/>
                      <a:pt x="72" y="3"/>
                      <a:pt x="72" y="3"/>
                    </a:cubicBezTo>
                    <a:cubicBezTo>
                      <a:pt x="72" y="3"/>
                      <a:pt x="72" y="3"/>
                      <a:pt x="72" y="3"/>
                    </a:cubicBezTo>
                    <a:cubicBezTo>
                      <a:pt x="72" y="3"/>
                      <a:pt x="72" y="3"/>
                      <a:pt x="72" y="3"/>
                    </a:cubicBezTo>
                    <a:cubicBezTo>
                      <a:pt x="71" y="4"/>
                      <a:pt x="71" y="4"/>
                      <a:pt x="71" y="4"/>
                    </a:cubicBezTo>
                    <a:cubicBezTo>
                      <a:pt x="71" y="5"/>
                      <a:pt x="71" y="5"/>
                      <a:pt x="71" y="5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69" y="7"/>
                      <a:pt x="69" y="7"/>
                      <a:pt x="69" y="7"/>
                    </a:cubicBezTo>
                    <a:cubicBezTo>
                      <a:pt x="70" y="8"/>
                      <a:pt x="70" y="8"/>
                      <a:pt x="70" y="8"/>
                    </a:cubicBezTo>
                    <a:cubicBezTo>
                      <a:pt x="69" y="9"/>
                      <a:pt x="69" y="9"/>
                      <a:pt x="69" y="9"/>
                    </a:cubicBezTo>
                    <a:cubicBezTo>
                      <a:pt x="68" y="10"/>
                      <a:pt x="68" y="10"/>
                      <a:pt x="68" y="10"/>
                    </a:cubicBezTo>
                    <a:cubicBezTo>
                      <a:pt x="68" y="10"/>
                      <a:pt x="68" y="10"/>
                      <a:pt x="68" y="10"/>
                    </a:cubicBezTo>
                    <a:cubicBezTo>
                      <a:pt x="68" y="9"/>
                      <a:pt x="68" y="9"/>
                      <a:pt x="68" y="9"/>
                    </a:cubicBezTo>
                    <a:cubicBezTo>
                      <a:pt x="67" y="9"/>
                      <a:pt x="67" y="9"/>
                      <a:pt x="67" y="9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7"/>
                      <a:pt x="68" y="7"/>
                      <a:pt x="68" y="7"/>
                    </a:cubicBezTo>
                    <a:cubicBezTo>
                      <a:pt x="68" y="7"/>
                      <a:pt x="68" y="7"/>
                      <a:pt x="68" y="7"/>
                    </a:cubicBezTo>
                    <a:cubicBezTo>
                      <a:pt x="68" y="6"/>
                      <a:pt x="68" y="6"/>
                      <a:pt x="68" y="6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0" y="4"/>
                      <a:pt x="70" y="4"/>
                      <a:pt x="70" y="4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69" y="3"/>
                      <a:pt x="69" y="3"/>
                      <a:pt x="69" y="3"/>
                    </a:cubicBezTo>
                    <a:cubicBezTo>
                      <a:pt x="68" y="3"/>
                      <a:pt x="68" y="3"/>
                      <a:pt x="68" y="3"/>
                    </a:cubicBezTo>
                    <a:cubicBezTo>
                      <a:pt x="68" y="3"/>
                      <a:pt x="68" y="3"/>
                      <a:pt x="68" y="3"/>
                    </a:cubicBezTo>
                    <a:cubicBezTo>
                      <a:pt x="68" y="3"/>
                      <a:pt x="68" y="3"/>
                      <a:pt x="68" y="3"/>
                    </a:cubicBezTo>
                    <a:cubicBezTo>
                      <a:pt x="67" y="4"/>
                      <a:pt x="67" y="4"/>
                      <a:pt x="67" y="4"/>
                    </a:cubicBezTo>
                    <a:cubicBezTo>
                      <a:pt x="67" y="3"/>
                      <a:pt x="67" y="3"/>
                      <a:pt x="67" y="3"/>
                    </a:cubicBezTo>
                    <a:cubicBezTo>
                      <a:pt x="67" y="3"/>
                      <a:pt x="67" y="3"/>
                      <a:pt x="67" y="3"/>
                    </a:cubicBezTo>
                    <a:cubicBezTo>
                      <a:pt x="66" y="3"/>
                      <a:pt x="66" y="3"/>
                      <a:pt x="66" y="3"/>
                    </a:cubicBezTo>
                    <a:cubicBezTo>
                      <a:pt x="66" y="3"/>
                      <a:pt x="66" y="3"/>
                      <a:pt x="66" y="3"/>
                    </a:cubicBezTo>
                    <a:cubicBezTo>
                      <a:pt x="66" y="4"/>
                      <a:pt x="66" y="4"/>
                      <a:pt x="66" y="4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4" y="7"/>
                      <a:pt x="64" y="7"/>
                      <a:pt x="64" y="7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7"/>
                      <a:pt x="63" y="7"/>
                      <a:pt x="63" y="7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1" y="9"/>
                      <a:pt x="61" y="9"/>
                      <a:pt x="61" y="9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61" y="11"/>
                      <a:pt x="61" y="11"/>
                      <a:pt x="61" y="11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0" y="10"/>
                      <a:pt x="60" y="10"/>
                      <a:pt x="60" y="10"/>
                    </a:cubicBezTo>
                    <a:cubicBezTo>
                      <a:pt x="61" y="9"/>
                      <a:pt x="61" y="9"/>
                      <a:pt x="61" y="9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59" y="9"/>
                      <a:pt x="59" y="9"/>
                      <a:pt x="59" y="9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6" y="10"/>
                      <a:pt x="56" y="10"/>
                      <a:pt x="56" y="10"/>
                    </a:cubicBezTo>
                    <a:cubicBezTo>
                      <a:pt x="56" y="10"/>
                      <a:pt x="56" y="10"/>
                      <a:pt x="56" y="10"/>
                    </a:cubicBezTo>
                    <a:cubicBezTo>
                      <a:pt x="57" y="10"/>
                      <a:pt x="57" y="10"/>
                      <a:pt x="57" y="10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7" y="13"/>
                      <a:pt x="57" y="13"/>
                      <a:pt x="57" y="13"/>
                    </a:cubicBezTo>
                    <a:cubicBezTo>
                      <a:pt x="56" y="12"/>
                      <a:pt x="56" y="12"/>
                      <a:pt x="56" y="12"/>
                    </a:cubicBezTo>
                    <a:cubicBezTo>
                      <a:pt x="56" y="12"/>
                      <a:pt x="56" y="12"/>
                      <a:pt x="56" y="12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5" y="12"/>
                      <a:pt x="55" y="12"/>
                      <a:pt x="55" y="12"/>
                    </a:cubicBezTo>
                    <a:cubicBezTo>
                      <a:pt x="54" y="12"/>
                      <a:pt x="54" y="12"/>
                      <a:pt x="54" y="12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53" y="13"/>
                      <a:pt x="53" y="13"/>
                      <a:pt x="53" y="13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54" y="14"/>
                      <a:pt x="54" y="14"/>
                      <a:pt x="54" y="14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3" y="15"/>
                      <a:pt x="53" y="15"/>
                      <a:pt x="53" y="15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52" y="15"/>
                      <a:pt x="52" y="15"/>
                      <a:pt x="52" y="15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2" y="15"/>
                      <a:pt x="52" y="15"/>
                      <a:pt x="52" y="15"/>
                    </a:cubicBezTo>
                    <a:cubicBezTo>
                      <a:pt x="52" y="15"/>
                      <a:pt x="52" y="15"/>
                      <a:pt x="52" y="15"/>
                    </a:cubicBezTo>
                    <a:cubicBezTo>
                      <a:pt x="52" y="14"/>
                      <a:pt x="52" y="14"/>
                      <a:pt x="52" y="14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51" y="12"/>
                      <a:pt x="51" y="12"/>
                      <a:pt x="51" y="12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49" y="15"/>
                      <a:pt x="49" y="15"/>
                      <a:pt x="49" y="15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48" y="13"/>
                      <a:pt x="48" y="13"/>
                      <a:pt x="48" y="13"/>
                    </a:cubicBezTo>
                    <a:cubicBezTo>
                      <a:pt x="48" y="14"/>
                      <a:pt x="48" y="14"/>
                      <a:pt x="48" y="14"/>
                    </a:cubicBezTo>
                    <a:cubicBezTo>
                      <a:pt x="48" y="15"/>
                      <a:pt x="48" y="15"/>
                      <a:pt x="48" y="15"/>
                    </a:cubicBezTo>
                    <a:cubicBezTo>
                      <a:pt x="48" y="16"/>
                      <a:pt x="48" y="16"/>
                      <a:pt x="48" y="16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0" y="17"/>
                      <a:pt x="50" y="17"/>
                      <a:pt x="50" y="17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49" y="17"/>
                      <a:pt x="49" y="17"/>
                      <a:pt x="49" y="17"/>
                    </a:cubicBezTo>
                    <a:cubicBezTo>
                      <a:pt x="48" y="16"/>
                      <a:pt x="48" y="16"/>
                      <a:pt x="48" y="16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6" y="17"/>
                      <a:pt x="46" y="17"/>
                      <a:pt x="46" y="17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6" y="17"/>
                      <a:pt x="46" y="17"/>
                      <a:pt x="46" y="17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2" y="19"/>
                      <a:pt x="42" y="19"/>
                      <a:pt x="42" y="19"/>
                    </a:cubicBezTo>
                    <a:cubicBezTo>
                      <a:pt x="43" y="19"/>
                      <a:pt x="43" y="19"/>
                      <a:pt x="43" y="19"/>
                    </a:cubicBezTo>
                    <a:cubicBezTo>
                      <a:pt x="43" y="19"/>
                      <a:pt x="43" y="19"/>
                      <a:pt x="43" y="19"/>
                    </a:cubicBezTo>
                    <a:cubicBezTo>
                      <a:pt x="44" y="20"/>
                      <a:pt x="44" y="20"/>
                      <a:pt x="44" y="20"/>
                    </a:cubicBezTo>
                    <a:cubicBezTo>
                      <a:pt x="43" y="20"/>
                      <a:pt x="43" y="20"/>
                      <a:pt x="43" y="20"/>
                    </a:cubicBezTo>
                    <a:cubicBezTo>
                      <a:pt x="43" y="20"/>
                      <a:pt x="43" y="20"/>
                      <a:pt x="43" y="20"/>
                    </a:cubicBezTo>
                    <a:cubicBezTo>
                      <a:pt x="43" y="20"/>
                      <a:pt x="43" y="20"/>
                      <a:pt x="43" y="20"/>
                    </a:cubicBezTo>
                    <a:cubicBezTo>
                      <a:pt x="43" y="21"/>
                      <a:pt x="43" y="21"/>
                      <a:pt x="43" y="21"/>
                    </a:cubicBezTo>
                    <a:cubicBezTo>
                      <a:pt x="42" y="21"/>
                      <a:pt x="42" y="21"/>
                      <a:pt x="42" y="21"/>
                    </a:cubicBezTo>
                    <a:cubicBezTo>
                      <a:pt x="42" y="21"/>
                      <a:pt x="42" y="21"/>
                      <a:pt x="42" y="21"/>
                    </a:cubicBezTo>
                    <a:cubicBezTo>
                      <a:pt x="42" y="21"/>
                      <a:pt x="42" y="21"/>
                      <a:pt x="42" y="21"/>
                    </a:cubicBezTo>
                    <a:cubicBezTo>
                      <a:pt x="42" y="21"/>
                      <a:pt x="42" y="21"/>
                      <a:pt x="42" y="21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40" y="22"/>
                      <a:pt x="40" y="22"/>
                      <a:pt x="40" y="22"/>
                    </a:cubicBezTo>
                    <a:cubicBezTo>
                      <a:pt x="40" y="22"/>
                      <a:pt x="40" y="22"/>
                      <a:pt x="40" y="22"/>
                    </a:cubicBezTo>
                    <a:cubicBezTo>
                      <a:pt x="40" y="22"/>
                      <a:pt x="40" y="22"/>
                      <a:pt x="40" y="22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9" y="23"/>
                      <a:pt x="39" y="23"/>
                      <a:pt x="39" y="23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43" y="23"/>
                      <a:pt x="43" y="23"/>
                      <a:pt x="43" y="23"/>
                    </a:cubicBezTo>
                    <a:cubicBezTo>
                      <a:pt x="43" y="23"/>
                      <a:pt x="43" y="23"/>
                      <a:pt x="43" y="23"/>
                    </a:cubicBezTo>
                    <a:cubicBezTo>
                      <a:pt x="43" y="23"/>
                      <a:pt x="43" y="23"/>
                      <a:pt x="43" y="23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2" y="25"/>
                      <a:pt x="42" y="25"/>
                      <a:pt x="42" y="25"/>
                    </a:cubicBezTo>
                    <a:cubicBezTo>
                      <a:pt x="42" y="25"/>
                      <a:pt x="42" y="25"/>
                      <a:pt x="42" y="25"/>
                    </a:cubicBezTo>
                    <a:cubicBezTo>
                      <a:pt x="42" y="24"/>
                      <a:pt x="42" y="24"/>
                      <a:pt x="42" y="24"/>
                    </a:cubicBezTo>
                    <a:cubicBezTo>
                      <a:pt x="41" y="24"/>
                      <a:pt x="41" y="24"/>
                      <a:pt x="41" y="24"/>
                    </a:cubicBezTo>
                    <a:cubicBezTo>
                      <a:pt x="41" y="24"/>
                      <a:pt x="41" y="24"/>
                      <a:pt x="41" y="24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40" y="25"/>
                      <a:pt x="40" y="25"/>
                      <a:pt x="40" y="25"/>
                    </a:cubicBezTo>
                    <a:cubicBezTo>
                      <a:pt x="39" y="24"/>
                      <a:pt x="39" y="24"/>
                      <a:pt x="39" y="24"/>
                    </a:cubicBezTo>
                    <a:cubicBezTo>
                      <a:pt x="39" y="24"/>
                      <a:pt x="39" y="24"/>
                      <a:pt x="39" y="24"/>
                    </a:cubicBezTo>
                    <a:cubicBezTo>
                      <a:pt x="40" y="25"/>
                      <a:pt x="40" y="25"/>
                      <a:pt x="40" y="25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5"/>
                      <a:pt x="37" y="25"/>
                      <a:pt x="37" y="25"/>
                    </a:cubicBezTo>
                    <a:cubicBezTo>
                      <a:pt x="37" y="25"/>
                      <a:pt x="37" y="25"/>
                      <a:pt x="37" y="25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5" y="27"/>
                      <a:pt x="35" y="27"/>
                      <a:pt x="35" y="27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37" y="28"/>
                      <a:pt x="37" y="28"/>
                      <a:pt x="37" y="28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7" y="31"/>
                      <a:pt x="37" y="31"/>
                      <a:pt x="37" y="31"/>
                    </a:cubicBezTo>
                    <a:cubicBezTo>
                      <a:pt x="37" y="31"/>
                      <a:pt x="37" y="31"/>
                      <a:pt x="37" y="31"/>
                    </a:cubicBezTo>
                    <a:cubicBezTo>
                      <a:pt x="37" y="31"/>
                      <a:pt x="37" y="31"/>
                      <a:pt x="37" y="31"/>
                    </a:cubicBezTo>
                    <a:cubicBezTo>
                      <a:pt x="36" y="31"/>
                      <a:pt x="36" y="31"/>
                      <a:pt x="36" y="31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5" y="31"/>
                      <a:pt x="35" y="31"/>
                      <a:pt x="35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5" y="32"/>
                      <a:pt x="35" y="32"/>
                      <a:pt x="35" y="32"/>
                    </a:cubicBezTo>
                    <a:cubicBezTo>
                      <a:pt x="35" y="32"/>
                      <a:pt x="35" y="32"/>
                      <a:pt x="35" y="32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3" y="33"/>
                      <a:pt x="33" y="33"/>
                      <a:pt x="33" y="33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1" y="36"/>
                      <a:pt x="31" y="36"/>
                      <a:pt x="31" y="36"/>
                    </a:cubicBezTo>
                    <a:cubicBezTo>
                      <a:pt x="31" y="36"/>
                      <a:pt x="31" y="36"/>
                      <a:pt x="31" y="36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31" y="36"/>
                      <a:pt x="31" y="36"/>
                      <a:pt x="31" y="36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2" y="40"/>
                      <a:pt x="32" y="40"/>
                      <a:pt x="32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8" y="43"/>
                      <a:pt x="28" y="43"/>
                      <a:pt x="28" y="43"/>
                    </a:cubicBezTo>
                    <a:cubicBezTo>
                      <a:pt x="28" y="43"/>
                      <a:pt x="28" y="43"/>
                      <a:pt x="28" y="43"/>
                    </a:cubicBezTo>
                    <a:cubicBezTo>
                      <a:pt x="28" y="43"/>
                      <a:pt x="28" y="43"/>
                      <a:pt x="28" y="43"/>
                    </a:cubicBezTo>
                    <a:cubicBezTo>
                      <a:pt x="29" y="44"/>
                      <a:pt x="29" y="44"/>
                      <a:pt x="29" y="44"/>
                    </a:cubicBezTo>
                    <a:cubicBezTo>
                      <a:pt x="29" y="44"/>
                      <a:pt x="29" y="44"/>
                      <a:pt x="29" y="44"/>
                    </a:cubicBezTo>
                    <a:cubicBezTo>
                      <a:pt x="28" y="44"/>
                      <a:pt x="28" y="44"/>
                      <a:pt x="28" y="44"/>
                    </a:cubicBezTo>
                    <a:cubicBezTo>
                      <a:pt x="28" y="44"/>
                      <a:pt x="28" y="44"/>
                      <a:pt x="28" y="44"/>
                    </a:cubicBezTo>
                    <a:cubicBezTo>
                      <a:pt x="28" y="44"/>
                      <a:pt x="28" y="44"/>
                      <a:pt x="28" y="44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8" y="46"/>
                      <a:pt x="28" y="46"/>
                      <a:pt x="28" y="46"/>
                    </a:cubicBezTo>
                    <a:cubicBezTo>
                      <a:pt x="27" y="45"/>
                      <a:pt x="27" y="45"/>
                      <a:pt x="27" y="45"/>
                    </a:cubicBezTo>
                    <a:cubicBezTo>
                      <a:pt x="27" y="45"/>
                      <a:pt x="27" y="45"/>
                      <a:pt x="27" y="45"/>
                    </a:cubicBezTo>
                    <a:cubicBezTo>
                      <a:pt x="27" y="46"/>
                      <a:pt x="27" y="46"/>
                      <a:pt x="27" y="46"/>
                    </a:cubicBezTo>
                    <a:cubicBezTo>
                      <a:pt x="27" y="46"/>
                      <a:pt x="27" y="46"/>
                      <a:pt x="27" y="46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28" y="47"/>
                      <a:pt x="28" y="47"/>
                      <a:pt x="28" y="47"/>
                    </a:cubicBezTo>
                    <a:cubicBezTo>
                      <a:pt x="28" y="47"/>
                      <a:pt x="28" y="47"/>
                      <a:pt x="28" y="47"/>
                    </a:cubicBezTo>
                    <a:cubicBezTo>
                      <a:pt x="28" y="47"/>
                      <a:pt x="28" y="47"/>
                      <a:pt x="28" y="47"/>
                    </a:cubicBezTo>
                    <a:cubicBezTo>
                      <a:pt x="29" y="47"/>
                      <a:pt x="29" y="47"/>
                      <a:pt x="29" y="47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5" y="49"/>
                      <a:pt x="25" y="49"/>
                      <a:pt x="25" y="49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24" y="50"/>
                      <a:pt x="24" y="50"/>
                      <a:pt x="24" y="50"/>
                    </a:cubicBezTo>
                    <a:cubicBezTo>
                      <a:pt x="23" y="51"/>
                      <a:pt x="23" y="51"/>
                      <a:pt x="23" y="51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3" y="53"/>
                      <a:pt x="23" y="53"/>
                      <a:pt x="23" y="53"/>
                    </a:cubicBezTo>
                    <a:cubicBezTo>
                      <a:pt x="23" y="53"/>
                      <a:pt x="23" y="53"/>
                      <a:pt x="23" y="53"/>
                    </a:cubicBezTo>
                    <a:cubicBezTo>
                      <a:pt x="23" y="52"/>
                      <a:pt x="23" y="52"/>
                      <a:pt x="23" y="52"/>
                    </a:cubicBezTo>
                    <a:cubicBezTo>
                      <a:pt x="22" y="52"/>
                      <a:pt x="22" y="52"/>
                      <a:pt x="22" y="52"/>
                    </a:cubicBezTo>
                    <a:cubicBezTo>
                      <a:pt x="22" y="52"/>
                      <a:pt x="22" y="52"/>
                      <a:pt x="22" y="52"/>
                    </a:cubicBezTo>
                    <a:cubicBezTo>
                      <a:pt x="21" y="52"/>
                      <a:pt x="21" y="52"/>
                      <a:pt x="21" y="52"/>
                    </a:cubicBezTo>
                    <a:cubicBezTo>
                      <a:pt x="22" y="53"/>
                      <a:pt x="22" y="53"/>
                      <a:pt x="22" y="53"/>
                    </a:cubicBezTo>
                    <a:cubicBezTo>
                      <a:pt x="21" y="53"/>
                      <a:pt x="21" y="53"/>
                      <a:pt x="21" y="53"/>
                    </a:cubicBezTo>
                    <a:cubicBezTo>
                      <a:pt x="21" y="53"/>
                      <a:pt x="21" y="53"/>
                      <a:pt x="21" y="53"/>
                    </a:cubicBezTo>
                    <a:cubicBezTo>
                      <a:pt x="21" y="54"/>
                      <a:pt x="21" y="54"/>
                      <a:pt x="21" y="54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19" y="56"/>
                      <a:pt x="19" y="56"/>
                      <a:pt x="19" y="56"/>
                    </a:cubicBezTo>
                    <a:cubicBezTo>
                      <a:pt x="19" y="57"/>
                      <a:pt x="19" y="57"/>
                      <a:pt x="19" y="57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8"/>
                      <a:pt x="18" y="58"/>
                      <a:pt x="18" y="58"/>
                    </a:cubicBezTo>
                    <a:cubicBezTo>
                      <a:pt x="19" y="57"/>
                      <a:pt x="19" y="57"/>
                      <a:pt x="19" y="57"/>
                    </a:cubicBezTo>
                    <a:cubicBezTo>
                      <a:pt x="19" y="57"/>
                      <a:pt x="19" y="57"/>
                      <a:pt x="19" y="57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19" y="59"/>
                      <a:pt x="19" y="59"/>
                      <a:pt x="19" y="59"/>
                    </a:cubicBezTo>
                    <a:cubicBezTo>
                      <a:pt x="19" y="59"/>
                      <a:pt x="19" y="59"/>
                      <a:pt x="19" y="59"/>
                    </a:cubicBezTo>
                    <a:cubicBezTo>
                      <a:pt x="20" y="59"/>
                      <a:pt x="20" y="59"/>
                      <a:pt x="20" y="59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22" y="57"/>
                      <a:pt x="22" y="57"/>
                      <a:pt x="22" y="57"/>
                    </a:cubicBezTo>
                    <a:cubicBezTo>
                      <a:pt x="22" y="57"/>
                      <a:pt x="22" y="57"/>
                      <a:pt x="22" y="57"/>
                    </a:cubicBezTo>
                    <a:cubicBezTo>
                      <a:pt x="22" y="57"/>
                      <a:pt x="22" y="57"/>
                      <a:pt x="22" y="57"/>
                    </a:cubicBezTo>
                    <a:cubicBezTo>
                      <a:pt x="22" y="56"/>
                      <a:pt x="22" y="56"/>
                      <a:pt x="22" y="56"/>
                    </a:cubicBezTo>
                    <a:cubicBezTo>
                      <a:pt x="22" y="56"/>
                      <a:pt x="22" y="56"/>
                      <a:pt x="22" y="56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24" y="55"/>
                      <a:pt x="24" y="55"/>
                      <a:pt x="24" y="55"/>
                    </a:cubicBezTo>
                    <a:cubicBezTo>
                      <a:pt x="24" y="55"/>
                      <a:pt x="24" y="55"/>
                      <a:pt x="24" y="55"/>
                    </a:cubicBezTo>
                    <a:cubicBezTo>
                      <a:pt x="23" y="56"/>
                      <a:pt x="23" y="56"/>
                      <a:pt x="23" y="56"/>
                    </a:cubicBezTo>
                    <a:cubicBezTo>
                      <a:pt x="23" y="56"/>
                      <a:pt x="23" y="56"/>
                      <a:pt x="23" y="56"/>
                    </a:cubicBezTo>
                    <a:cubicBezTo>
                      <a:pt x="24" y="57"/>
                      <a:pt x="24" y="57"/>
                      <a:pt x="24" y="57"/>
                    </a:cubicBezTo>
                    <a:cubicBezTo>
                      <a:pt x="24" y="57"/>
                      <a:pt x="24" y="57"/>
                      <a:pt x="24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3" y="59"/>
                      <a:pt x="23" y="59"/>
                      <a:pt x="23" y="59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20" y="60"/>
                      <a:pt x="20" y="60"/>
                      <a:pt x="20" y="60"/>
                    </a:cubicBezTo>
                    <a:cubicBezTo>
                      <a:pt x="20" y="60"/>
                      <a:pt x="20" y="60"/>
                      <a:pt x="20" y="60"/>
                    </a:cubicBezTo>
                    <a:cubicBezTo>
                      <a:pt x="20" y="61"/>
                      <a:pt x="20" y="61"/>
                      <a:pt x="20" y="61"/>
                    </a:cubicBezTo>
                    <a:cubicBezTo>
                      <a:pt x="19" y="61"/>
                      <a:pt x="19" y="61"/>
                      <a:pt x="19" y="61"/>
                    </a:cubicBezTo>
                    <a:cubicBezTo>
                      <a:pt x="18" y="61"/>
                      <a:pt x="18" y="61"/>
                      <a:pt x="18" y="61"/>
                    </a:cubicBezTo>
                    <a:cubicBezTo>
                      <a:pt x="19" y="61"/>
                      <a:pt x="19" y="61"/>
                      <a:pt x="19" y="61"/>
                    </a:cubicBezTo>
                    <a:cubicBezTo>
                      <a:pt x="19" y="61"/>
                      <a:pt x="19" y="61"/>
                      <a:pt x="19" y="61"/>
                    </a:cubicBezTo>
                    <a:cubicBezTo>
                      <a:pt x="19" y="60"/>
                      <a:pt x="19" y="60"/>
                      <a:pt x="19" y="60"/>
                    </a:cubicBezTo>
                    <a:cubicBezTo>
                      <a:pt x="19" y="59"/>
                      <a:pt x="19" y="59"/>
                      <a:pt x="19" y="59"/>
                    </a:cubicBezTo>
                    <a:cubicBezTo>
                      <a:pt x="18" y="58"/>
                      <a:pt x="18" y="58"/>
                      <a:pt x="18" y="58"/>
                    </a:cubicBezTo>
                    <a:cubicBezTo>
                      <a:pt x="17" y="58"/>
                      <a:pt x="17" y="58"/>
                      <a:pt x="17" y="58"/>
                    </a:cubicBezTo>
                    <a:cubicBezTo>
                      <a:pt x="17" y="59"/>
                      <a:pt x="17" y="59"/>
                      <a:pt x="17" y="59"/>
                    </a:cubicBezTo>
                    <a:cubicBezTo>
                      <a:pt x="16" y="59"/>
                      <a:pt x="16" y="59"/>
                      <a:pt x="16" y="59"/>
                    </a:cubicBezTo>
                    <a:cubicBezTo>
                      <a:pt x="16" y="59"/>
                      <a:pt x="16" y="59"/>
                      <a:pt x="16" y="59"/>
                    </a:cubicBezTo>
                    <a:cubicBezTo>
                      <a:pt x="17" y="59"/>
                      <a:pt x="17" y="59"/>
                      <a:pt x="17" y="59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5" y="61"/>
                      <a:pt x="15" y="61"/>
                      <a:pt x="15" y="61"/>
                    </a:cubicBezTo>
                    <a:cubicBezTo>
                      <a:pt x="15" y="61"/>
                      <a:pt x="15" y="61"/>
                      <a:pt x="15" y="61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3" y="63"/>
                      <a:pt x="13" y="63"/>
                      <a:pt x="13" y="63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0" y="63"/>
                      <a:pt x="10" y="63"/>
                      <a:pt x="10" y="63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9" y="64"/>
                      <a:pt x="9" y="64"/>
                      <a:pt x="9" y="64"/>
                    </a:cubicBezTo>
                    <a:cubicBezTo>
                      <a:pt x="10" y="64"/>
                      <a:pt x="10" y="64"/>
                      <a:pt x="10" y="64"/>
                    </a:cubicBezTo>
                    <a:cubicBezTo>
                      <a:pt x="10" y="64"/>
                      <a:pt x="10" y="64"/>
                      <a:pt x="10" y="64"/>
                    </a:cubicBezTo>
                    <a:cubicBezTo>
                      <a:pt x="10" y="64"/>
                      <a:pt x="10" y="64"/>
                      <a:pt x="10" y="64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11" y="64"/>
                      <a:pt x="11" y="64"/>
                      <a:pt x="11" y="64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1" y="65"/>
                      <a:pt x="11" y="65"/>
                      <a:pt x="11" y="65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9" y="66"/>
                      <a:pt x="9" y="66"/>
                      <a:pt x="9" y="66"/>
                    </a:cubicBezTo>
                    <a:cubicBezTo>
                      <a:pt x="8" y="65"/>
                      <a:pt x="8" y="65"/>
                      <a:pt x="8" y="65"/>
                    </a:cubicBezTo>
                    <a:cubicBezTo>
                      <a:pt x="8" y="65"/>
                      <a:pt x="8" y="65"/>
                      <a:pt x="8" y="65"/>
                    </a:cubicBezTo>
                    <a:cubicBezTo>
                      <a:pt x="7" y="65"/>
                      <a:pt x="7" y="65"/>
                      <a:pt x="7" y="65"/>
                    </a:cubicBezTo>
                    <a:cubicBezTo>
                      <a:pt x="7" y="64"/>
                      <a:pt x="7" y="64"/>
                      <a:pt x="7" y="64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5" y="65"/>
                      <a:pt x="5" y="65"/>
                      <a:pt x="5" y="65"/>
                    </a:cubicBezTo>
                    <a:cubicBezTo>
                      <a:pt x="5" y="65"/>
                      <a:pt x="5" y="65"/>
                      <a:pt x="5" y="65"/>
                    </a:cubicBezTo>
                    <a:cubicBezTo>
                      <a:pt x="7" y="65"/>
                      <a:pt x="7" y="65"/>
                      <a:pt x="7" y="65"/>
                    </a:cubicBezTo>
                    <a:cubicBezTo>
                      <a:pt x="7" y="66"/>
                      <a:pt x="7" y="66"/>
                      <a:pt x="7" y="66"/>
                    </a:cubicBezTo>
                    <a:cubicBezTo>
                      <a:pt x="8" y="66"/>
                      <a:pt x="8" y="66"/>
                      <a:pt x="8" y="66"/>
                    </a:cubicBezTo>
                    <a:cubicBezTo>
                      <a:pt x="8" y="67"/>
                      <a:pt x="8" y="67"/>
                      <a:pt x="8" y="67"/>
                    </a:cubicBezTo>
                    <a:cubicBezTo>
                      <a:pt x="9" y="68"/>
                      <a:pt x="9" y="68"/>
                      <a:pt x="9" y="68"/>
                    </a:cubicBezTo>
                    <a:cubicBezTo>
                      <a:pt x="8" y="68"/>
                      <a:pt x="8" y="68"/>
                      <a:pt x="8" y="68"/>
                    </a:cubicBezTo>
                    <a:cubicBezTo>
                      <a:pt x="8" y="68"/>
                      <a:pt x="8" y="68"/>
                      <a:pt x="8" y="68"/>
                    </a:cubicBezTo>
                    <a:cubicBezTo>
                      <a:pt x="8" y="67"/>
                      <a:pt x="8" y="67"/>
                      <a:pt x="8" y="67"/>
                    </a:cubicBezTo>
                    <a:cubicBezTo>
                      <a:pt x="7" y="66"/>
                      <a:pt x="7" y="66"/>
                      <a:pt x="7" y="66"/>
                    </a:cubicBezTo>
                    <a:cubicBezTo>
                      <a:pt x="6" y="66"/>
                      <a:pt x="6" y="66"/>
                      <a:pt x="6" y="66"/>
                    </a:cubicBezTo>
                    <a:cubicBezTo>
                      <a:pt x="6" y="67"/>
                      <a:pt x="6" y="67"/>
                      <a:pt x="6" y="67"/>
                    </a:cubicBezTo>
                    <a:cubicBezTo>
                      <a:pt x="6" y="67"/>
                      <a:pt x="6" y="67"/>
                      <a:pt x="6" y="67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4" y="68"/>
                      <a:pt x="4" y="68"/>
                      <a:pt x="4" y="68"/>
                    </a:cubicBezTo>
                    <a:cubicBezTo>
                      <a:pt x="5" y="68"/>
                      <a:pt x="5" y="68"/>
                      <a:pt x="5" y="68"/>
                    </a:cubicBezTo>
                    <a:cubicBezTo>
                      <a:pt x="5" y="68"/>
                      <a:pt x="5" y="68"/>
                      <a:pt x="5" y="68"/>
                    </a:cubicBezTo>
                    <a:cubicBezTo>
                      <a:pt x="4" y="68"/>
                      <a:pt x="4" y="68"/>
                      <a:pt x="4" y="68"/>
                    </a:cubicBezTo>
                    <a:cubicBezTo>
                      <a:pt x="4" y="68"/>
                      <a:pt x="4" y="68"/>
                      <a:pt x="4" y="68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2" y="69"/>
                      <a:pt x="2" y="69"/>
                      <a:pt x="2" y="69"/>
                    </a:cubicBezTo>
                    <a:cubicBezTo>
                      <a:pt x="2" y="68"/>
                      <a:pt x="2" y="68"/>
                      <a:pt x="2" y="68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2" y="69"/>
                      <a:pt x="2" y="69"/>
                      <a:pt x="2" y="69"/>
                    </a:cubicBezTo>
                    <a:cubicBezTo>
                      <a:pt x="2" y="69"/>
                      <a:pt x="2" y="69"/>
                      <a:pt x="2" y="69"/>
                    </a:cubicBezTo>
                    <a:cubicBezTo>
                      <a:pt x="2" y="69"/>
                      <a:pt x="2" y="69"/>
                      <a:pt x="2" y="69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4" y="69"/>
                      <a:pt x="4" y="69"/>
                      <a:pt x="4" y="69"/>
                    </a:cubicBezTo>
                    <a:cubicBezTo>
                      <a:pt x="5" y="70"/>
                      <a:pt x="5" y="70"/>
                      <a:pt x="5" y="70"/>
                    </a:cubicBezTo>
                    <a:cubicBezTo>
                      <a:pt x="6" y="70"/>
                      <a:pt x="6" y="70"/>
                      <a:pt x="6" y="70"/>
                    </a:cubicBezTo>
                    <a:cubicBezTo>
                      <a:pt x="7" y="70"/>
                      <a:pt x="7" y="70"/>
                      <a:pt x="7" y="70"/>
                    </a:cubicBezTo>
                    <a:cubicBezTo>
                      <a:pt x="7" y="70"/>
                      <a:pt x="7" y="70"/>
                      <a:pt x="7" y="70"/>
                    </a:cubicBezTo>
                    <a:cubicBezTo>
                      <a:pt x="7" y="70"/>
                      <a:pt x="7" y="70"/>
                      <a:pt x="7" y="70"/>
                    </a:cubicBezTo>
                    <a:cubicBezTo>
                      <a:pt x="5" y="70"/>
                      <a:pt x="5" y="70"/>
                      <a:pt x="5" y="70"/>
                    </a:cubicBezTo>
                    <a:cubicBezTo>
                      <a:pt x="5" y="70"/>
                      <a:pt x="5" y="70"/>
                      <a:pt x="5" y="70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3" y="70"/>
                      <a:pt x="3" y="70"/>
                      <a:pt x="3" y="70"/>
                    </a:cubicBezTo>
                    <a:cubicBezTo>
                      <a:pt x="2" y="70"/>
                      <a:pt x="2" y="70"/>
                      <a:pt x="2" y="70"/>
                    </a:cubicBezTo>
                    <a:cubicBezTo>
                      <a:pt x="2" y="70"/>
                      <a:pt x="2" y="70"/>
                      <a:pt x="2" y="70"/>
                    </a:cubicBezTo>
                    <a:cubicBezTo>
                      <a:pt x="1" y="70"/>
                      <a:pt x="1" y="70"/>
                      <a:pt x="1" y="70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2" y="71"/>
                      <a:pt x="2" y="71"/>
                      <a:pt x="2" y="71"/>
                    </a:cubicBezTo>
                    <a:cubicBezTo>
                      <a:pt x="2" y="72"/>
                      <a:pt x="2" y="72"/>
                      <a:pt x="2" y="72"/>
                    </a:cubicBezTo>
                    <a:cubicBezTo>
                      <a:pt x="2" y="72"/>
                      <a:pt x="2" y="72"/>
                      <a:pt x="2" y="72"/>
                    </a:cubicBezTo>
                    <a:cubicBezTo>
                      <a:pt x="3" y="72"/>
                      <a:pt x="3" y="72"/>
                      <a:pt x="3" y="72"/>
                    </a:cubicBezTo>
                    <a:cubicBezTo>
                      <a:pt x="4" y="72"/>
                      <a:pt x="4" y="72"/>
                      <a:pt x="4" y="72"/>
                    </a:cubicBezTo>
                    <a:cubicBezTo>
                      <a:pt x="3" y="72"/>
                      <a:pt x="3" y="72"/>
                      <a:pt x="3" y="72"/>
                    </a:cubicBezTo>
                    <a:cubicBezTo>
                      <a:pt x="2" y="72"/>
                      <a:pt x="2" y="72"/>
                      <a:pt x="2" y="72"/>
                    </a:cubicBezTo>
                    <a:cubicBezTo>
                      <a:pt x="2" y="72"/>
                      <a:pt x="2" y="72"/>
                      <a:pt x="2" y="72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1" y="73"/>
                      <a:pt x="1" y="73"/>
                      <a:pt x="1" y="73"/>
                    </a:cubicBezTo>
                    <a:cubicBezTo>
                      <a:pt x="2" y="73"/>
                      <a:pt x="2" y="73"/>
                      <a:pt x="2" y="73"/>
                    </a:cubicBezTo>
                    <a:cubicBezTo>
                      <a:pt x="2" y="73"/>
                      <a:pt x="2" y="73"/>
                      <a:pt x="2" y="73"/>
                    </a:cubicBezTo>
                    <a:cubicBezTo>
                      <a:pt x="1" y="73"/>
                      <a:pt x="1" y="73"/>
                      <a:pt x="1" y="73"/>
                    </a:cubicBezTo>
                    <a:cubicBezTo>
                      <a:pt x="1" y="73"/>
                      <a:pt x="1" y="73"/>
                      <a:pt x="1" y="73"/>
                    </a:cubicBezTo>
                    <a:cubicBezTo>
                      <a:pt x="1" y="74"/>
                      <a:pt x="1" y="74"/>
                      <a:pt x="1" y="74"/>
                    </a:cubicBezTo>
                    <a:cubicBezTo>
                      <a:pt x="2" y="74"/>
                      <a:pt x="2" y="74"/>
                      <a:pt x="2" y="74"/>
                    </a:cubicBezTo>
                    <a:cubicBezTo>
                      <a:pt x="2" y="74"/>
                      <a:pt x="2" y="74"/>
                      <a:pt x="2" y="74"/>
                    </a:cubicBezTo>
                    <a:cubicBezTo>
                      <a:pt x="3" y="74"/>
                      <a:pt x="3" y="74"/>
                      <a:pt x="3" y="74"/>
                    </a:cubicBezTo>
                    <a:cubicBezTo>
                      <a:pt x="3" y="74"/>
                      <a:pt x="3" y="74"/>
                      <a:pt x="3" y="74"/>
                    </a:cubicBezTo>
                    <a:cubicBezTo>
                      <a:pt x="5" y="74"/>
                      <a:pt x="5" y="74"/>
                      <a:pt x="5" y="74"/>
                    </a:cubicBezTo>
                    <a:cubicBezTo>
                      <a:pt x="6" y="74"/>
                      <a:pt x="6" y="74"/>
                      <a:pt x="6" y="74"/>
                    </a:cubicBezTo>
                    <a:cubicBezTo>
                      <a:pt x="6" y="74"/>
                      <a:pt x="6" y="74"/>
                      <a:pt x="6" y="74"/>
                    </a:cubicBezTo>
                    <a:cubicBezTo>
                      <a:pt x="7" y="74"/>
                      <a:pt x="7" y="74"/>
                      <a:pt x="7" y="74"/>
                    </a:cubicBezTo>
                    <a:cubicBezTo>
                      <a:pt x="7" y="73"/>
                      <a:pt x="7" y="73"/>
                      <a:pt x="7" y="73"/>
                    </a:cubicBezTo>
                    <a:cubicBezTo>
                      <a:pt x="7" y="73"/>
                      <a:pt x="7" y="73"/>
                      <a:pt x="7" y="73"/>
                    </a:cubicBezTo>
                    <a:cubicBezTo>
                      <a:pt x="7" y="74"/>
                      <a:pt x="7" y="74"/>
                      <a:pt x="7" y="74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9" y="73"/>
                      <a:pt x="9" y="73"/>
                      <a:pt x="9" y="73"/>
                    </a:cubicBezTo>
                    <a:cubicBezTo>
                      <a:pt x="10" y="73"/>
                      <a:pt x="10" y="73"/>
                      <a:pt x="10" y="73"/>
                    </a:cubicBezTo>
                    <a:cubicBezTo>
                      <a:pt x="9" y="73"/>
                      <a:pt x="9" y="73"/>
                      <a:pt x="9" y="73"/>
                    </a:cubicBezTo>
                    <a:cubicBezTo>
                      <a:pt x="9" y="74"/>
                      <a:pt x="9" y="74"/>
                      <a:pt x="9" y="74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10" y="73"/>
                      <a:pt x="10" y="73"/>
                      <a:pt x="10" y="73"/>
                    </a:cubicBezTo>
                    <a:cubicBezTo>
                      <a:pt x="11" y="72"/>
                      <a:pt x="11" y="72"/>
                      <a:pt x="11" y="72"/>
                    </a:cubicBezTo>
                    <a:cubicBezTo>
                      <a:pt x="10" y="73"/>
                      <a:pt x="10" y="73"/>
                      <a:pt x="10" y="73"/>
                    </a:cubicBezTo>
                    <a:cubicBezTo>
                      <a:pt x="11" y="74"/>
                      <a:pt x="11" y="74"/>
                      <a:pt x="11" y="74"/>
                    </a:cubicBezTo>
                    <a:cubicBezTo>
                      <a:pt x="11" y="74"/>
                      <a:pt x="11" y="74"/>
                      <a:pt x="11" y="74"/>
                    </a:cubicBezTo>
                    <a:cubicBezTo>
                      <a:pt x="9" y="75"/>
                      <a:pt x="9" y="75"/>
                      <a:pt x="9" y="75"/>
                    </a:cubicBezTo>
                    <a:cubicBezTo>
                      <a:pt x="9" y="75"/>
                      <a:pt x="9" y="75"/>
                      <a:pt x="9" y="75"/>
                    </a:cubicBezTo>
                    <a:cubicBezTo>
                      <a:pt x="9" y="75"/>
                      <a:pt x="9" y="75"/>
                      <a:pt x="9" y="75"/>
                    </a:cubicBezTo>
                    <a:cubicBezTo>
                      <a:pt x="9" y="76"/>
                      <a:pt x="9" y="76"/>
                      <a:pt x="9" y="76"/>
                    </a:cubicBezTo>
                    <a:cubicBezTo>
                      <a:pt x="8" y="76"/>
                      <a:pt x="8" y="76"/>
                      <a:pt x="8" y="76"/>
                    </a:cubicBezTo>
                    <a:cubicBezTo>
                      <a:pt x="8" y="75"/>
                      <a:pt x="8" y="75"/>
                      <a:pt x="8" y="75"/>
                    </a:cubicBezTo>
                    <a:cubicBezTo>
                      <a:pt x="8" y="75"/>
                      <a:pt x="8" y="75"/>
                      <a:pt x="8" y="75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7" y="74"/>
                      <a:pt x="7" y="74"/>
                      <a:pt x="7" y="74"/>
                    </a:cubicBezTo>
                    <a:cubicBezTo>
                      <a:pt x="6" y="75"/>
                      <a:pt x="6" y="75"/>
                      <a:pt x="6" y="75"/>
                    </a:cubicBezTo>
                    <a:cubicBezTo>
                      <a:pt x="6" y="75"/>
                      <a:pt x="6" y="75"/>
                      <a:pt x="6" y="75"/>
                    </a:cubicBezTo>
                    <a:cubicBezTo>
                      <a:pt x="6" y="75"/>
                      <a:pt x="6" y="75"/>
                      <a:pt x="6" y="75"/>
                    </a:cubicBezTo>
                    <a:cubicBezTo>
                      <a:pt x="5" y="75"/>
                      <a:pt x="5" y="75"/>
                      <a:pt x="5" y="75"/>
                    </a:cubicBezTo>
                    <a:cubicBezTo>
                      <a:pt x="4" y="75"/>
                      <a:pt x="4" y="75"/>
                      <a:pt x="4" y="75"/>
                    </a:cubicBezTo>
                    <a:cubicBezTo>
                      <a:pt x="3" y="75"/>
                      <a:pt x="3" y="75"/>
                      <a:pt x="3" y="75"/>
                    </a:cubicBezTo>
                    <a:cubicBezTo>
                      <a:pt x="2" y="75"/>
                      <a:pt x="2" y="75"/>
                      <a:pt x="2" y="75"/>
                    </a:cubicBezTo>
                    <a:cubicBezTo>
                      <a:pt x="2" y="75"/>
                      <a:pt x="2" y="75"/>
                      <a:pt x="2" y="75"/>
                    </a:cubicBezTo>
                    <a:cubicBezTo>
                      <a:pt x="1" y="75"/>
                      <a:pt x="1" y="75"/>
                      <a:pt x="1" y="75"/>
                    </a:cubicBezTo>
                    <a:cubicBezTo>
                      <a:pt x="1" y="75"/>
                      <a:pt x="1" y="75"/>
                      <a:pt x="1" y="75"/>
                    </a:cubicBezTo>
                    <a:cubicBezTo>
                      <a:pt x="1" y="76"/>
                      <a:pt x="1" y="76"/>
                      <a:pt x="1" y="76"/>
                    </a:cubicBezTo>
                    <a:cubicBezTo>
                      <a:pt x="1" y="76"/>
                      <a:pt x="1" y="76"/>
                      <a:pt x="1" y="76"/>
                    </a:cubicBezTo>
                    <a:cubicBezTo>
                      <a:pt x="1" y="76"/>
                      <a:pt x="1" y="76"/>
                      <a:pt x="1" y="76"/>
                    </a:cubicBezTo>
                    <a:cubicBezTo>
                      <a:pt x="2" y="76"/>
                      <a:pt x="2" y="76"/>
                      <a:pt x="2" y="76"/>
                    </a:cubicBezTo>
                    <a:cubicBezTo>
                      <a:pt x="2" y="76"/>
                      <a:pt x="2" y="76"/>
                      <a:pt x="2" y="76"/>
                    </a:cubicBezTo>
                    <a:cubicBezTo>
                      <a:pt x="3" y="76"/>
                      <a:pt x="3" y="76"/>
                      <a:pt x="3" y="76"/>
                    </a:cubicBezTo>
                    <a:cubicBezTo>
                      <a:pt x="2" y="76"/>
                      <a:pt x="2" y="76"/>
                      <a:pt x="2" y="76"/>
                    </a:cubicBezTo>
                    <a:cubicBezTo>
                      <a:pt x="2" y="77"/>
                      <a:pt x="2" y="77"/>
                      <a:pt x="2" y="77"/>
                    </a:cubicBezTo>
                    <a:cubicBezTo>
                      <a:pt x="2" y="77"/>
                      <a:pt x="2" y="77"/>
                      <a:pt x="2" y="77"/>
                    </a:cubicBezTo>
                    <a:cubicBezTo>
                      <a:pt x="1" y="77"/>
                      <a:pt x="1" y="77"/>
                      <a:pt x="1" y="77"/>
                    </a:cubicBezTo>
                    <a:cubicBezTo>
                      <a:pt x="2" y="78"/>
                      <a:pt x="2" y="78"/>
                      <a:pt x="2" y="78"/>
                    </a:cubicBezTo>
                    <a:cubicBezTo>
                      <a:pt x="2" y="78"/>
                      <a:pt x="2" y="78"/>
                      <a:pt x="2" y="78"/>
                    </a:cubicBezTo>
                    <a:cubicBezTo>
                      <a:pt x="3" y="77"/>
                      <a:pt x="3" y="77"/>
                      <a:pt x="3" y="77"/>
                    </a:cubicBezTo>
                    <a:cubicBezTo>
                      <a:pt x="4" y="77"/>
                      <a:pt x="4" y="77"/>
                      <a:pt x="4" y="77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3" y="79"/>
                      <a:pt x="3" y="79"/>
                      <a:pt x="3" y="79"/>
                    </a:cubicBezTo>
                    <a:cubicBezTo>
                      <a:pt x="3" y="79"/>
                      <a:pt x="3" y="79"/>
                      <a:pt x="3" y="79"/>
                    </a:cubicBezTo>
                    <a:cubicBezTo>
                      <a:pt x="4" y="79"/>
                      <a:pt x="4" y="79"/>
                      <a:pt x="4" y="79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4" y="81"/>
                      <a:pt x="4" y="81"/>
                      <a:pt x="4" y="81"/>
                    </a:cubicBezTo>
                    <a:cubicBezTo>
                      <a:pt x="4" y="81"/>
                      <a:pt x="4" y="81"/>
                      <a:pt x="4" y="81"/>
                    </a:cubicBezTo>
                    <a:cubicBezTo>
                      <a:pt x="5" y="80"/>
                      <a:pt x="5" y="80"/>
                      <a:pt x="5" y="80"/>
                    </a:cubicBezTo>
                    <a:cubicBezTo>
                      <a:pt x="5" y="80"/>
                      <a:pt x="5" y="80"/>
                      <a:pt x="5" y="80"/>
                    </a:cubicBezTo>
                    <a:cubicBezTo>
                      <a:pt x="5" y="79"/>
                      <a:pt x="5" y="79"/>
                      <a:pt x="5" y="79"/>
                    </a:cubicBezTo>
                    <a:cubicBezTo>
                      <a:pt x="7" y="78"/>
                      <a:pt x="7" y="78"/>
                      <a:pt x="7" y="78"/>
                    </a:cubicBezTo>
                    <a:cubicBezTo>
                      <a:pt x="8" y="78"/>
                      <a:pt x="8" y="78"/>
                      <a:pt x="8" y="78"/>
                    </a:cubicBezTo>
                    <a:cubicBezTo>
                      <a:pt x="8" y="78"/>
                      <a:pt x="8" y="78"/>
                      <a:pt x="8" y="78"/>
                    </a:cubicBezTo>
                    <a:cubicBezTo>
                      <a:pt x="8" y="79"/>
                      <a:pt x="8" y="79"/>
                      <a:pt x="8" y="79"/>
                    </a:cubicBezTo>
                    <a:cubicBezTo>
                      <a:pt x="7" y="79"/>
                      <a:pt x="7" y="79"/>
                      <a:pt x="7" y="79"/>
                    </a:cubicBezTo>
                    <a:cubicBezTo>
                      <a:pt x="7" y="80"/>
                      <a:pt x="7" y="80"/>
                      <a:pt x="7" y="80"/>
                    </a:cubicBezTo>
                    <a:cubicBezTo>
                      <a:pt x="7" y="81"/>
                      <a:pt x="7" y="81"/>
                      <a:pt x="7" y="81"/>
                    </a:cubicBezTo>
                    <a:cubicBezTo>
                      <a:pt x="7" y="80"/>
                      <a:pt x="7" y="80"/>
                      <a:pt x="7" y="80"/>
                    </a:cubicBezTo>
                    <a:cubicBezTo>
                      <a:pt x="7" y="79"/>
                      <a:pt x="7" y="79"/>
                      <a:pt x="7" y="79"/>
                    </a:cubicBezTo>
                    <a:cubicBezTo>
                      <a:pt x="6" y="79"/>
                      <a:pt x="6" y="79"/>
                      <a:pt x="6" y="79"/>
                    </a:cubicBezTo>
                    <a:cubicBezTo>
                      <a:pt x="6" y="80"/>
                      <a:pt x="6" y="80"/>
                      <a:pt x="6" y="80"/>
                    </a:cubicBezTo>
                    <a:cubicBezTo>
                      <a:pt x="5" y="80"/>
                      <a:pt x="5" y="80"/>
                      <a:pt x="5" y="80"/>
                    </a:cubicBezTo>
                    <a:cubicBezTo>
                      <a:pt x="6" y="81"/>
                      <a:pt x="6" y="81"/>
                      <a:pt x="6" y="81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4" y="82"/>
                      <a:pt x="4" y="82"/>
                      <a:pt x="4" y="82"/>
                    </a:cubicBezTo>
                    <a:cubicBezTo>
                      <a:pt x="5" y="82"/>
                      <a:pt x="5" y="82"/>
                      <a:pt x="5" y="82"/>
                    </a:cubicBezTo>
                    <a:cubicBezTo>
                      <a:pt x="6" y="82"/>
                      <a:pt x="6" y="82"/>
                      <a:pt x="6" y="82"/>
                    </a:cubicBezTo>
                    <a:cubicBezTo>
                      <a:pt x="6" y="83"/>
                      <a:pt x="6" y="83"/>
                      <a:pt x="6" y="83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4"/>
                      <a:pt x="5" y="84"/>
                      <a:pt x="5" y="84"/>
                    </a:cubicBezTo>
                    <a:cubicBezTo>
                      <a:pt x="4" y="83"/>
                      <a:pt x="4" y="83"/>
                      <a:pt x="4" y="83"/>
                    </a:cubicBezTo>
                    <a:cubicBezTo>
                      <a:pt x="4" y="83"/>
                      <a:pt x="4" y="83"/>
                      <a:pt x="4" y="83"/>
                    </a:cubicBezTo>
                    <a:cubicBezTo>
                      <a:pt x="4" y="84"/>
                      <a:pt x="4" y="84"/>
                      <a:pt x="4" y="84"/>
                    </a:cubicBezTo>
                    <a:cubicBezTo>
                      <a:pt x="3" y="83"/>
                      <a:pt x="3" y="83"/>
                      <a:pt x="3" y="83"/>
                    </a:cubicBezTo>
                    <a:cubicBezTo>
                      <a:pt x="3" y="84"/>
                      <a:pt x="3" y="84"/>
                      <a:pt x="3" y="84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2" y="85"/>
                      <a:pt x="2" y="85"/>
                      <a:pt x="2" y="85"/>
                    </a:cubicBezTo>
                    <a:cubicBezTo>
                      <a:pt x="3" y="86"/>
                      <a:pt x="3" y="86"/>
                      <a:pt x="3" y="86"/>
                    </a:cubicBezTo>
                    <a:cubicBezTo>
                      <a:pt x="4" y="86"/>
                      <a:pt x="4" y="86"/>
                      <a:pt x="4" y="86"/>
                    </a:cubicBezTo>
                    <a:cubicBezTo>
                      <a:pt x="4" y="86"/>
                      <a:pt x="4" y="86"/>
                      <a:pt x="4" y="86"/>
                    </a:cubicBezTo>
                    <a:cubicBezTo>
                      <a:pt x="5" y="86"/>
                      <a:pt x="5" y="86"/>
                      <a:pt x="5" y="86"/>
                    </a:cubicBezTo>
                    <a:cubicBezTo>
                      <a:pt x="4" y="85"/>
                      <a:pt x="4" y="85"/>
                      <a:pt x="4" y="85"/>
                    </a:cubicBezTo>
                    <a:cubicBezTo>
                      <a:pt x="5" y="85"/>
                      <a:pt x="5" y="85"/>
                      <a:pt x="5" y="85"/>
                    </a:cubicBezTo>
                    <a:cubicBezTo>
                      <a:pt x="6" y="85"/>
                      <a:pt x="6" y="85"/>
                      <a:pt x="6" y="85"/>
                    </a:cubicBezTo>
                    <a:cubicBezTo>
                      <a:pt x="5" y="85"/>
                      <a:pt x="5" y="85"/>
                      <a:pt x="5" y="85"/>
                    </a:cubicBezTo>
                    <a:cubicBezTo>
                      <a:pt x="6" y="86"/>
                      <a:pt x="6" y="86"/>
                      <a:pt x="6" y="86"/>
                    </a:cubicBezTo>
                    <a:cubicBezTo>
                      <a:pt x="6" y="87"/>
                      <a:pt x="6" y="87"/>
                      <a:pt x="6" y="87"/>
                    </a:cubicBezTo>
                    <a:cubicBezTo>
                      <a:pt x="5" y="87"/>
                      <a:pt x="5" y="87"/>
                      <a:pt x="5" y="87"/>
                    </a:cubicBezTo>
                    <a:cubicBezTo>
                      <a:pt x="6" y="88"/>
                      <a:pt x="6" y="88"/>
                      <a:pt x="6" y="88"/>
                    </a:cubicBezTo>
                    <a:cubicBezTo>
                      <a:pt x="6" y="88"/>
                      <a:pt x="6" y="88"/>
                      <a:pt x="6" y="88"/>
                    </a:cubicBezTo>
                    <a:cubicBezTo>
                      <a:pt x="7" y="87"/>
                      <a:pt x="7" y="87"/>
                      <a:pt x="7" y="87"/>
                    </a:cubicBezTo>
                    <a:cubicBezTo>
                      <a:pt x="8" y="88"/>
                      <a:pt x="8" y="88"/>
                      <a:pt x="8" y="88"/>
                    </a:cubicBezTo>
                    <a:cubicBezTo>
                      <a:pt x="7" y="88"/>
                      <a:pt x="7" y="88"/>
                      <a:pt x="7" y="88"/>
                    </a:cubicBezTo>
                    <a:cubicBezTo>
                      <a:pt x="6" y="88"/>
                      <a:pt x="6" y="88"/>
                      <a:pt x="6" y="88"/>
                    </a:cubicBezTo>
                    <a:cubicBezTo>
                      <a:pt x="7" y="89"/>
                      <a:pt x="7" y="89"/>
                      <a:pt x="7" y="89"/>
                    </a:cubicBezTo>
                    <a:cubicBezTo>
                      <a:pt x="7" y="89"/>
                      <a:pt x="7" y="89"/>
                      <a:pt x="7" y="89"/>
                    </a:cubicBezTo>
                    <a:cubicBezTo>
                      <a:pt x="5" y="88"/>
                      <a:pt x="5" y="88"/>
                      <a:pt x="5" y="88"/>
                    </a:cubicBezTo>
                    <a:cubicBezTo>
                      <a:pt x="4" y="88"/>
                      <a:pt x="4" y="88"/>
                      <a:pt x="4" y="88"/>
                    </a:cubicBezTo>
                    <a:cubicBezTo>
                      <a:pt x="4" y="88"/>
                      <a:pt x="4" y="88"/>
                      <a:pt x="4" y="88"/>
                    </a:cubicBezTo>
                    <a:cubicBezTo>
                      <a:pt x="3" y="88"/>
                      <a:pt x="3" y="88"/>
                      <a:pt x="3" y="88"/>
                    </a:cubicBezTo>
                    <a:cubicBezTo>
                      <a:pt x="3" y="89"/>
                      <a:pt x="3" y="89"/>
                      <a:pt x="3" y="89"/>
                    </a:cubicBezTo>
                    <a:cubicBezTo>
                      <a:pt x="3" y="89"/>
                      <a:pt x="3" y="89"/>
                      <a:pt x="3" y="89"/>
                    </a:cubicBezTo>
                    <a:cubicBezTo>
                      <a:pt x="4" y="91"/>
                      <a:pt x="4" y="91"/>
                      <a:pt x="4" y="91"/>
                    </a:cubicBezTo>
                    <a:cubicBezTo>
                      <a:pt x="5" y="91"/>
                      <a:pt x="5" y="91"/>
                      <a:pt x="5" y="91"/>
                    </a:cubicBezTo>
                    <a:cubicBezTo>
                      <a:pt x="6" y="92"/>
                      <a:pt x="6" y="92"/>
                      <a:pt x="6" y="92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7" y="93"/>
                      <a:pt x="7" y="93"/>
                      <a:pt x="7" y="93"/>
                    </a:cubicBezTo>
                    <a:cubicBezTo>
                      <a:pt x="8" y="94"/>
                      <a:pt x="8" y="94"/>
                      <a:pt x="8" y="94"/>
                    </a:cubicBezTo>
                    <a:cubicBezTo>
                      <a:pt x="9" y="93"/>
                      <a:pt x="9" y="93"/>
                      <a:pt x="9" y="93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9" y="93"/>
                      <a:pt x="9" y="93"/>
                      <a:pt x="9" y="93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9" y="93"/>
                      <a:pt x="9" y="93"/>
                      <a:pt x="9" y="93"/>
                    </a:cubicBezTo>
                    <a:cubicBezTo>
                      <a:pt x="10" y="94"/>
                      <a:pt x="10" y="94"/>
                      <a:pt x="10" y="94"/>
                    </a:cubicBezTo>
                    <a:cubicBezTo>
                      <a:pt x="11" y="94"/>
                      <a:pt x="11" y="94"/>
                      <a:pt x="11" y="94"/>
                    </a:cubicBezTo>
                    <a:cubicBezTo>
                      <a:pt x="11" y="94"/>
                      <a:pt x="11" y="94"/>
                      <a:pt x="11" y="94"/>
                    </a:cubicBezTo>
                    <a:cubicBezTo>
                      <a:pt x="12" y="94"/>
                      <a:pt x="12" y="94"/>
                      <a:pt x="12" y="94"/>
                    </a:cubicBezTo>
                    <a:cubicBezTo>
                      <a:pt x="13" y="93"/>
                      <a:pt x="13" y="93"/>
                      <a:pt x="13" y="93"/>
                    </a:cubicBezTo>
                    <a:cubicBezTo>
                      <a:pt x="13" y="93"/>
                      <a:pt x="13" y="93"/>
                      <a:pt x="13" y="93"/>
                    </a:cubicBezTo>
                    <a:cubicBezTo>
                      <a:pt x="14" y="92"/>
                      <a:pt x="14" y="92"/>
                      <a:pt x="14" y="92"/>
                    </a:cubicBezTo>
                    <a:cubicBezTo>
                      <a:pt x="14" y="92"/>
                      <a:pt x="14" y="92"/>
                      <a:pt x="14" y="92"/>
                    </a:cubicBezTo>
                    <a:cubicBezTo>
                      <a:pt x="14" y="93"/>
                      <a:pt x="14" y="93"/>
                      <a:pt x="14" y="93"/>
                    </a:cubicBezTo>
                    <a:cubicBezTo>
                      <a:pt x="14" y="93"/>
                      <a:pt x="14" y="93"/>
                      <a:pt x="14" y="93"/>
                    </a:cubicBezTo>
                    <a:cubicBezTo>
                      <a:pt x="16" y="92"/>
                      <a:pt x="16" y="92"/>
                      <a:pt x="16" y="92"/>
                    </a:cubicBezTo>
                    <a:cubicBezTo>
                      <a:pt x="16" y="91"/>
                      <a:pt x="16" y="91"/>
                      <a:pt x="16" y="91"/>
                    </a:cubicBezTo>
                    <a:cubicBezTo>
                      <a:pt x="15" y="90"/>
                      <a:pt x="15" y="90"/>
                      <a:pt x="15" y="90"/>
                    </a:cubicBezTo>
                    <a:cubicBezTo>
                      <a:pt x="16" y="91"/>
                      <a:pt x="16" y="91"/>
                      <a:pt x="16" y="91"/>
                    </a:cubicBezTo>
                    <a:cubicBezTo>
                      <a:pt x="17" y="90"/>
                      <a:pt x="17" y="90"/>
                      <a:pt x="17" y="90"/>
                    </a:cubicBezTo>
                    <a:cubicBezTo>
                      <a:pt x="17" y="90"/>
                      <a:pt x="17" y="90"/>
                      <a:pt x="17" y="90"/>
                    </a:cubicBezTo>
                    <a:cubicBezTo>
                      <a:pt x="18" y="90"/>
                      <a:pt x="18" y="90"/>
                      <a:pt x="18" y="90"/>
                    </a:cubicBezTo>
                    <a:cubicBezTo>
                      <a:pt x="18" y="89"/>
                      <a:pt x="18" y="89"/>
                      <a:pt x="18" y="89"/>
                    </a:cubicBezTo>
                    <a:cubicBezTo>
                      <a:pt x="18" y="89"/>
                      <a:pt x="18" y="89"/>
                      <a:pt x="18" y="89"/>
                    </a:cubicBezTo>
                    <a:cubicBezTo>
                      <a:pt x="19" y="89"/>
                      <a:pt x="19" y="89"/>
                      <a:pt x="19" y="89"/>
                    </a:cubicBezTo>
                    <a:cubicBezTo>
                      <a:pt x="19" y="88"/>
                      <a:pt x="19" y="88"/>
                      <a:pt x="19" y="88"/>
                    </a:cubicBezTo>
                    <a:cubicBezTo>
                      <a:pt x="18" y="87"/>
                      <a:pt x="18" y="87"/>
                      <a:pt x="18" y="87"/>
                    </a:cubicBezTo>
                    <a:cubicBezTo>
                      <a:pt x="19" y="87"/>
                      <a:pt x="19" y="87"/>
                      <a:pt x="19" y="87"/>
                    </a:cubicBezTo>
                    <a:cubicBezTo>
                      <a:pt x="18" y="86"/>
                      <a:pt x="18" y="86"/>
                      <a:pt x="18" y="86"/>
                    </a:cubicBezTo>
                    <a:cubicBezTo>
                      <a:pt x="17" y="86"/>
                      <a:pt x="17" y="86"/>
                      <a:pt x="17" y="86"/>
                    </a:cubicBezTo>
                    <a:cubicBezTo>
                      <a:pt x="17" y="85"/>
                      <a:pt x="17" y="85"/>
                      <a:pt x="17" y="85"/>
                    </a:cubicBezTo>
                    <a:cubicBezTo>
                      <a:pt x="18" y="85"/>
                      <a:pt x="18" y="85"/>
                      <a:pt x="18" y="85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19" y="87"/>
                      <a:pt x="19" y="87"/>
                      <a:pt x="19" y="87"/>
                    </a:cubicBezTo>
                    <a:cubicBezTo>
                      <a:pt x="19" y="87"/>
                      <a:pt x="19" y="87"/>
                      <a:pt x="19" y="87"/>
                    </a:cubicBezTo>
                    <a:cubicBezTo>
                      <a:pt x="20" y="87"/>
                      <a:pt x="20" y="87"/>
                      <a:pt x="20" y="87"/>
                    </a:cubicBezTo>
                    <a:cubicBezTo>
                      <a:pt x="20" y="88"/>
                      <a:pt x="20" y="88"/>
                      <a:pt x="20" y="88"/>
                    </a:cubicBezTo>
                    <a:cubicBezTo>
                      <a:pt x="20" y="88"/>
                      <a:pt x="20" y="88"/>
                      <a:pt x="20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0" y="87"/>
                      <a:pt x="20" y="87"/>
                      <a:pt x="20" y="87"/>
                    </a:cubicBezTo>
                    <a:cubicBezTo>
                      <a:pt x="21" y="87"/>
                      <a:pt x="21" y="87"/>
                      <a:pt x="21" y="87"/>
                    </a:cubicBezTo>
                    <a:cubicBezTo>
                      <a:pt x="21" y="87"/>
                      <a:pt x="21" y="87"/>
                      <a:pt x="21" y="87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3" y="87"/>
                      <a:pt x="23" y="87"/>
                      <a:pt x="23" y="87"/>
                    </a:cubicBezTo>
                    <a:cubicBezTo>
                      <a:pt x="23" y="86"/>
                      <a:pt x="23" y="86"/>
                      <a:pt x="23" y="86"/>
                    </a:cubicBezTo>
                    <a:cubicBezTo>
                      <a:pt x="23" y="85"/>
                      <a:pt x="23" y="85"/>
                      <a:pt x="23" y="85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2" y="84"/>
                      <a:pt x="22" y="84"/>
                      <a:pt x="22" y="84"/>
                    </a:cubicBezTo>
                    <a:cubicBezTo>
                      <a:pt x="22" y="84"/>
                      <a:pt x="22" y="84"/>
                      <a:pt x="22" y="84"/>
                    </a:cubicBezTo>
                    <a:cubicBezTo>
                      <a:pt x="22" y="84"/>
                      <a:pt x="22" y="84"/>
                      <a:pt x="22" y="84"/>
                    </a:cubicBezTo>
                    <a:cubicBezTo>
                      <a:pt x="23" y="84"/>
                      <a:pt x="23" y="84"/>
                      <a:pt x="23" y="84"/>
                    </a:cubicBezTo>
                    <a:cubicBezTo>
                      <a:pt x="23" y="83"/>
                      <a:pt x="23" y="83"/>
                      <a:pt x="23" y="83"/>
                    </a:cubicBezTo>
                    <a:cubicBezTo>
                      <a:pt x="22" y="83"/>
                      <a:pt x="22" y="83"/>
                      <a:pt x="22" y="83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4" y="82"/>
                      <a:pt x="24" y="82"/>
                      <a:pt x="24" y="82"/>
                    </a:cubicBezTo>
                    <a:cubicBezTo>
                      <a:pt x="23" y="83"/>
                      <a:pt x="23" y="83"/>
                      <a:pt x="23" y="83"/>
                    </a:cubicBezTo>
                    <a:cubicBezTo>
                      <a:pt x="23" y="84"/>
                      <a:pt x="23" y="84"/>
                      <a:pt x="23" y="84"/>
                    </a:cubicBezTo>
                    <a:cubicBezTo>
                      <a:pt x="23" y="85"/>
                      <a:pt x="23" y="85"/>
                      <a:pt x="23" y="85"/>
                    </a:cubicBezTo>
                    <a:cubicBezTo>
                      <a:pt x="24" y="85"/>
                      <a:pt x="24" y="85"/>
                      <a:pt x="24" y="85"/>
                    </a:cubicBezTo>
                    <a:cubicBezTo>
                      <a:pt x="24" y="86"/>
                      <a:pt x="24" y="86"/>
                      <a:pt x="24" y="86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26" y="87"/>
                      <a:pt x="26" y="87"/>
                      <a:pt x="26" y="87"/>
                    </a:cubicBezTo>
                    <a:cubicBezTo>
                      <a:pt x="26" y="87"/>
                      <a:pt x="26" y="87"/>
                      <a:pt x="26" y="87"/>
                    </a:cubicBezTo>
                    <a:cubicBezTo>
                      <a:pt x="26" y="87"/>
                      <a:pt x="26" y="87"/>
                      <a:pt x="26" y="87"/>
                    </a:cubicBezTo>
                    <a:cubicBezTo>
                      <a:pt x="27" y="88"/>
                      <a:pt x="27" y="88"/>
                      <a:pt x="27" y="88"/>
                    </a:cubicBezTo>
                    <a:cubicBezTo>
                      <a:pt x="27" y="88"/>
                      <a:pt x="27" y="88"/>
                      <a:pt x="27" y="88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27" y="85"/>
                      <a:pt x="27" y="85"/>
                      <a:pt x="27" y="85"/>
                    </a:cubicBezTo>
                    <a:cubicBezTo>
                      <a:pt x="27" y="84"/>
                      <a:pt x="27" y="84"/>
                      <a:pt x="27" y="84"/>
                    </a:cubicBezTo>
                    <a:cubicBezTo>
                      <a:pt x="27" y="83"/>
                      <a:pt x="27" y="83"/>
                      <a:pt x="27" y="83"/>
                    </a:cubicBezTo>
                    <a:cubicBezTo>
                      <a:pt x="28" y="83"/>
                      <a:pt x="28" y="83"/>
                      <a:pt x="28" y="83"/>
                    </a:cubicBezTo>
                    <a:cubicBezTo>
                      <a:pt x="27" y="82"/>
                      <a:pt x="27" y="82"/>
                      <a:pt x="27" y="82"/>
                    </a:cubicBezTo>
                    <a:cubicBezTo>
                      <a:pt x="27" y="82"/>
                      <a:pt x="27" y="82"/>
                      <a:pt x="27" y="82"/>
                    </a:cubicBezTo>
                    <a:cubicBezTo>
                      <a:pt x="29" y="82"/>
                      <a:pt x="29" y="82"/>
                      <a:pt x="29" y="82"/>
                    </a:cubicBezTo>
                    <a:cubicBezTo>
                      <a:pt x="29" y="81"/>
                      <a:pt x="29" y="81"/>
                      <a:pt x="29" y="81"/>
                    </a:cubicBezTo>
                    <a:cubicBezTo>
                      <a:pt x="29" y="80"/>
                      <a:pt x="29" y="80"/>
                      <a:pt x="29" y="80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29" y="78"/>
                      <a:pt x="29" y="78"/>
                      <a:pt x="29" y="7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8" y="75"/>
                      <a:pt x="28" y="75"/>
                      <a:pt x="28" y="75"/>
                    </a:cubicBezTo>
                    <a:cubicBezTo>
                      <a:pt x="28" y="74"/>
                      <a:pt x="28" y="74"/>
                      <a:pt x="28" y="74"/>
                    </a:cubicBezTo>
                    <a:cubicBezTo>
                      <a:pt x="30" y="74"/>
                      <a:pt x="30" y="74"/>
                      <a:pt x="30" y="74"/>
                    </a:cubicBezTo>
                    <a:cubicBezTo>
                      <a:pt x="30" y="72"/>
                      <a:pt x="30" y="72"/>
                      <a:pt x="30" y="72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29" y="70"/>
                      <a:pt x="29" y="70"/>
                      <a:pt x="29" y="70"/>
                    </a:cubicBezTo>
                    <a:cubicBezTo>
                      <a:pt x="28" y="69"/>
                      <a:pt x="28" y="69"/>
                      <a:pt x="28" y="69"/>
                    </a:cubicBezTo>
                    <a:cubicBezTo>
                      <a:pt x="28" y="68"/>
                      <a:pt x="28" y="68"/>
                      <a:pt x="28" y="68"/>
                    </a:cubicBezTo>
                    <a:cubicBezTo>
                      <a:pt x="28" y="66"/>
                      <a:pt x="28" y="66"/>
                      <a:pt x="28" y="66"/>
                    </a:cubicBezTo>
                    <a:cubicBezTo>
                      <a:pt x="28" y="65"/>
                      <a:pt x="28" y="65"/>
                      <a:pt x="28" y="65"/>
                    </a:cubicBezTo>
                    <a:cubicBezTo>
                      <a:pt x="27" y="64"/>
                      <a:pt x="27" y="64"/>
                      <a:pt x="27" y="64"/>
                    </a:cubicBezTo>
                    <a:cubicBezTo>
                      <a:pt x="28" y="62"/>
                      <a:pt x="28" y="62"/>
                      <a:pt x="28" y="62"/>
                    </a:cubicBezTo>
                    <a:cubicBezTo>
                      <a:pt x="27" y="60"/>
                      <a:pt x="27" y="60"/>
                      <a:pt x="27" y="60"/>
                    </a:cubicBezTo>
                    <a:cubicBezTo>
                      <a:pt x="27" y="58"/>
                      <a:pt x="27" y="58"/>
                      <a:pt x="27" y="58"/>
                    </a:cubicBezTo>
                    <a:cubicBezTo>
                      <a:pt x="27" y="56"/>
                      <a:pt x="27" y="56"/>
                      <a:pt x="27" y="56"/>
                    </a:cubicBezTo>
                    <a:cubicBezTo>
                      <a:pt x="28" y="55"/>
                      <a:pt x="28" y="55"/>
                      <a:pt x="28" y="55"/>
                    </a:cubicBezTo>
                    <a:cubicBezTo>
                      <a:pt x="29" y="54"/>
                      <a:pt x="29" y="54"/>
                      <a:pt x="29" y="54"/>
                    </a:cubicBezTo>
                    <a:cubicBezTo>
                      <a:pt x="30" y="55"/>
                      <a:pt x="30" y="55"/>
                      <a:pt x="30" y="55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4" y="47"/>
                      <a:pt x="34" y="47"/>
                      <a:pt x="34" y="47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4" y="44"/>
                      <a:pt x="34" y="44"/>
                      <a:pt x="34" y="44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34" y="41"/>
                      <a:pt x="34" y="41"/>
                      <a:pt x="34" y="41"/>
                    </a:cubicBezTo>
                    <a:cubicBezTo>
                      <a:pt x="34" y="40"/>
                      <a:pt x="34" y="40"/>
                      <a:pt x="34" y="40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8"/>
                      <a:pt x="38" y="38"/>
                      <a:pt x="38" y="38"/>
                    </a:cubicBezTo>
                    <a:cubicBezTo>
                      <a:pt x="38" y="38"/>
                      <a:pt x="38" y="38"/>
                      <a:pt x="38" y="38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40" y="34"/>
                      <a:pt x="40" y="34"/>
                      <a:pt x="40" y="34"/>
                    </a:cubicBezTo>
                    <a:cubicBezTo>
                      <a:pt x="41" y="33"/>
                      <a:pt x="41" y="33"/>
                      <a:pt x="41" y="33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6"/>
                      <a:pt x="42" y="26"/>
                      <a:pt x="42" y="26"/>
                    </a:cubicBezTo>
                    <a:cubicBezTo>
                      <a:pt x="43" y="26"/>
                      <a:pt x="43" y="26"/>
                      <a:pt x="43" y="26"/>
                    </a:cubicBezTo>
                    <a:cubicBezTo>
                      <a:pt x="44" y="26"/>
                      <a:pt x="44" y="26"/>
                      <a:pt x="44" y="26"/>
                    </a:cubicBezTo>
                    <a:cubicBezTo>
                      <a:pt x="45" y="26"/>
                      <a:pt x="45" y="26"/>
                      <a:pt x="45" y="26"/>
                    </a:cubicBezTo>
                    <a:cubicBezTo>
                      <a:pt x="45" y="26"/>
                      <a:pt x="45" y="26"/>
                      <a:pt x="45" y="26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5" y="25"/>
                      <a:pt x="45" y="25"/>
                      <a:pt x="45" y="25"/>
                    </a:cubicBezTo>
                    <a:cubicBezTo>
                      <a:pt x="46" y="24"/>
                      <a:pt x="46" y="24"/>
                      <a:pt x="46" y="24"/>
                    </a:cubicBezTo>
                    <a:cubicBezTo>
                      <a:pt x="46" y="24"/>
                      <a:pt x="46" y="24"/>
                      <a:pt x="46" y="24"/>
                    </a:cubicBezTo>
                    <a:cubicBezTo>
                      <a:pt x="46" y="24"/>
                      <a:pt x="46" y="24"/>
                      <a:pt x="46" y="24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6" y="22"/>
                      <a:pt x="46" y="22"/>
                      <a:pt x="46" y="22"/>
                    </a:cubicBezTo>
                    <a:cubicBezTo>
                      <a:pt x="47" y="22"/>
                      <a:pt x="47" y="22"/>
                      <a:pt x="47" y="22"/>
                    </a:cubicBezTo>
                    <a:cubicBezTo>
                      <a:pt x="48" y="22"/>
                      <a:pt x="48" y="22"/>
                      <a:pt x="48" y="22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52" y="23"/>
                      <a:pt x="52" y="23"/>
                      <a:pt x="52" y="23"/>
                    </a:cubicBezTo>
                    <a:cubicBezTo>
                      <a:pt x="52" y="23"/>
                      <a:pt x="52" y="23"/>
                      <a:pt x="52" y="23"/>
                    </a:cubicBezTo>
                    <a:cubicBezTo>
                      <a:pt x="53" y="23"/>
                      <a:pt x="53" y="23"/>
                      <a:pt x="53" y="23"/>
                    </a:cubicBezTo>
                    <a:cubicBezTo>
                      <a:pt x="53" y="22"/>
                      <a:pt x="53" y="22"/>
                      <a:pt x="53" y="22"/>
                    </a:cubicBezTo>
                    <a:cubicBezTo>
                      <a:pt x="52" y="22"/>
                      <a:pt x="52" y="22"/>
                      <a:pt x="52" y="22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3" y="19"/>
                      <a:pt x="53" y="19"/>
                      <a:pt x="53" y="19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55" y="18"/>
                      <a:pt x="55" y="18"/>
                      <a:pt x="55" y="18"/>
                    </a:cubicBezTo>
                    <a:cubicBezTo>
                      <a:pt x="55" y="18"/>
                      <a:pt x="55" y="18"/>
                      <a:pt x="55" y="18"/>
                    </a:cubicBezTo>
                    <a:cubicBezTo>
                      <a:pt x="55" y="18"/>
                      <a:pt x="55" y="18"/>
                      <a:pt x="55" y="18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56" y="16"/>
                      <a:pt x="56" y="16"/>
                      <a:pt x="56" y="16"/>
                    </a:cubicBezTo>
                    <a:cubicBezTo>
                      <a:pt x="57" y="16"/>
                      <a:pt x="57" y="16"/>
                      <a:pt x="57" y="16"/>
                    </a:cubicBezTo>
                    <a:cubicBezTo>
                      <a:pt x="57" y="17"/>
                      <a:pt x="57" y="17"/>
                      <a:pt x="57" y="17"/>
                    </a:cubicBezTo>
                    <a:cubicBezTo>
                      <a:pt x="59" y="19"/>
                      <a:pt x="59" y="19"/>
                      <a:pt x="59" y="19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64" y="21"/>
                      <a:pt x="64" y="21"/>
                      <a:pt x="64" y="21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19"/>
                      <a:pt x="65" y="19"/>
                      <a:pt x="65" y="19"/>
                    </a:cubicBezTo>
                    <a:cubicBezTo>
                      <a:pt x="66" y="19"/>
                      <a:pt x="66" y="19"/>
                      <a:pt x="66" y="19"/>
                    </a:cubicBezTo>
                    <a:cubicBezTo>
                      <a:pt x="68" y="20"/>
                      <a:pt x="68" y="20"/>
                      <a:pt x="68" y="20"/>
                    </a:cubicBezTo>
                    <a:cubicBezTo>
                      <a:pt x="69" y="20"/>
                      <a:pt x="69" y="20"/>
                      <a:pt x="69" y="20"/>
                    </a:cubicBezTo>
                    <a:cubicBezTo>
                      <a:pt x="69" y="19"/>
                      <a:pt x="69" y="19"/>
                      <a:pt x="69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1" y="19"/>
                      <a:pt x="71" y="19"/>
                      <a:pt x="71" y="19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2" y="17"/>
                      <a:pt x="72" y="17"/>
                      <a:pt x="72" y="17"/>
                    </a:cubicBezTo>
                    <a:cubicBezTo>
                      <a:pt x="72" y="16"/>
                      <a:pt x="72" y="16"/>
                      <a:pt x="72" y="16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72" y="13"/>
                      <a:pt x="72" y="13"/>
                      <a:pt x="72" y="13"/>
                    </a:cubicBezTo>
                    <a:cubicBezTo>
                      <a:pt x="72" y="12"/>
                      <a:pt x="72" y="12"/>
                      <a:pt x="72" y="12"/>
                    </a:cubicBezTo>
                    <a:cubicBezTo>
                      <a:pt x="72" y="12"/>
                      <a:pt x="72" y="12"/>
                      <a:pt x="72" y="12"/>
                    </a:cubicBezTo>
                    <a:cubicBezTo>
                      <a:pt x="73" y="11"/>
                      <a:pt x="73" y="11"/>
                      <a:pt x="73" y="11"/>
                    </a:cubicBezTo>
                    <a:cubicBezTo>
                      <a:pt x="73" y="11"/>
                      <a:pt x="73" y="11"/>
                      <a:pt x="73" y="11"/>
                    </a:cubicBezTo>
                    <a:cubicBezTo>
                      <a:pt x="74" y="10"/>
                      <a:pt x="74" y="10"/>
                      <a:pt x="74" y="10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79" y="10"/>
                      <a:pt x="79" y="10"/>
                      <a:pt x="79" y="10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2" y="12"/>
                      <a:pt x="82" y="12"/>
                      <a:pt x="82" y="12"/>
                    </a:cubicBezTo>
                    <a:cubicBezTo>
                      <a:pt x="83" y="12"/>
                      <a:pt x="83" y="12"/>
                      <a:pt x="83" y="12"/>
                    </a:cubicBezTo>
                    <a:cubicBezTo>
                      <a:pt x="83" y="13"/>
                      <a:pt x="83" y="13"/>
                      <a:pt x="83" y="13"/>
                    </a:cubicBezTo>
                    <a:cubicBezTo>
                      <a:pt x="84" y="14"/>
                      <a:pt x="84" y="14"/>
                      <a:pt x="84" y="14"/>
                    </a:cubicBezTo>
                    <a:cubicBezTo>
                      <a:pt x="84" y="15"/>
                      <a:pt x="84" y="15"/>
                      <a:pt x="84" y="15"/>
                    </a:cubicBezTo>
                    <a:cubicBezTo>
                      <a:pt x="83" y="16"/>
                      <a:pt x="83" y="16"/>
                      <a:pt x="83" y="16"/>
                    </a:cubicBezTo>
                    <a:cubicBezTo>
                      <a:pt x="83" y="17"/>
                      <a:pt x="83" y="17"/>
                      <a:pt x="83" y="17"/>
                    </a:cubicBezTo>
                    <a:close/>
                    <a:moveTo>
                      <a:pt x="4" y="87"/>
                    </a:moveTo>
                    <a:cubicBezTo>
                      <a:pt x="4" y="87"/>
                      <a:pt x="4" y="87"/>
                      <a:pt x="4" y="87"/>
                    </a:cubicBezTo>
                    <a:cubicBezTo>
                      <a:pt x="4" y="88"/>
                      <a:pt x="4" y="88"/>
                      <a:pt x="4" y="88"/>
                    </a:cubicBezTo>
                    <a:cubicBezTo>
                      <a:pt x="4" y="87"/>
                      <a:pt x="4" y="87"/>
                      <a:pt x="4" y="87"/>
                    </a:cubicBezTo>
                    <a:close/>
                    <a:moveTo>
                      <a:pt x="2" y="82"/>
                    </a:moveTo>
                    <a:cubicBezTo>
                      <a:pt x="2" y="82"/>
                      <a:pt x="2" y="82"/>
                      <a:pt x="2" y="82"/>
                    </a:cubicBezTo>
                    <a:cubicBezTo>
                      <a:pt x="3" y="83"/>
                      <a:pt x="3" y="83"/>
                      <a:pt x="3" y="83"/>
                    </a:cubicBezTo>
                    <a:cubicBezTo>
                      <a:pt x="2" y="83"/>
                      <a:pt x="2" y="83"/>
                      <a:pt x="2" y="83"/>
                    </a:cubicBezTo>
                    <a:cubicBezTo>
                      <a:pt x="2" y="82"/>
                      <a:pt x="2" y="82"/>
                      <a:pt x="2" y="82"/>
                    </a:cubicBezTo>
                    <a:close/>
                    <a:moveTo>
                      <a:pt x="3" y="81"/>
                    </a:moveTo>
                    <a:cubicBezTo>
                      <a:pt x="3" y="81"/>
                      <a:pt x="3" y="81"/>
                      <a:pt x="3" y="81"/>
                    </a:cubicBezTo>
                    <a:cubicBezTo>
                      <a:pt x="3" y="81"/>
                      <a:pt x="3" y="81"/>
                      <a:pt x="3" y="81"/>
                    </a:cubicBezTo>
                    <a:cubicBezTo>
                      <a:pt x="3" y="81"/>
                      <a:pt x="3" y="81"/>
                      <a:pt x="3" y="81"/>
                    </a:cubicBezTo>
                    <a:close/>
                    <a:moveTo>
                      <a:pt x="2" y="80"/>
                    </a:moveTo>
                    <a:cubicBezTo>
                      <a:pt x="2" y="81"/>
                      <a:pt x="2" y="81"/>
                      <a:pt x="2" y="81"/>
                    </a:cubicBezTo>
                    <a:cubicBezTo>
                      <a:pt x="2" y="81"/>
                      <a:pt x="2" y="81"/>
                      <a:pt x="2" y="81"/>
                    </a:cubicBezTo>
                    <a:cubicBezTo>
                      <a:pt x="2" y="80"/>
                      <a:pt x="2" y="80"/>
                      <a:pt x="2" y="80"/>
                    </a:cubicBezTo>
                    <a:close/>
                    <a:moveTo>
                      <a:pt x="1" y="77"/>
                    </a:moveTo>
                    <a:cubicBezTo>
                      <a:pt x="0" y="77"/>
                      <a:pt x="0" y="77"/>
                      <a:pt x="0" y="77"/>
                    </a:cubicBezTo>
                    <a:cubicBezTo>
                      <a:pt x="1" y="76"/>
                      <a:pt x="1" y="76"/>
                      <a:pt x="1" y="76"/>
                    </a:cubicBezTo>
                    <a:cubicBezTo>
                      <a:pt x="1" y="76"/>
                      <a:pt x="1" y="77"/>
                      <a:pt x="1" y="77"/>
                    </a:cubicBezTo>
                    <a:close/>
                    <a:moveTo>
                      <a:pt x="1" y="78"/>
                    </a:moveTo>
                    <a:cubicBezTo>
                      <a:pt x="1" y="78"/>
                      <a:pt x="1" y="78"/>
                      <a:pt x="1" y="78"/>
                    </a:cubicBezTo>
                    <a:cubicBezTo>
                      <a:pt x="1" y="78"/>
                      <a:pt x="1" y="78"/>
                      <a:pt x="1" y="78"/>
                    </a:cubicBezTo>
                    <a:cubicBezTo>
                      <a:pt x="1" y="78"/>
                      <a:pt x="1" y="78"/>
                      <a:pt x="1" y="78"/>
                    </a:cubicBezTo>
                    <a:close/>
                    <a:moveTo>
                      <a:pt x="2" y="79"/>
                    </a:moveTo>
                    <a:cubicBezTo>
                      <a:pt x="2" y="79"/>
                      <a:pt x="3" y="79"/>
                      <a:pt x="3" y="79"/>
                    </a:cubicBezTo>
                    <a:cubicBezTo>
                      <a:pt x="3" y="80"/>
                      <a:pt x="3" y="80"/>
                      <a:pt x="3" y="80"/>
                    </a:cubicBezTo>
                    <a:cubicBezTo>
                      <a:pt x="2" y="79"/>
                      <a:pt x="2" y="79"/>
                      <a:pt x="2" y="79"/>
                    </a:cubicBezTo>
                    <a:close/>
                    <a:moveTo>
                      <a:pt x="1" y="80"/>
                    </a:moveTo>
                    <a:cubicBezTo>
                      <a:pt x="0" y="79"/>
                      <a:pt x="0" y="79"/>
                      <a:pt x="0" y="79"/>
                    </a:cubicBezTo>
                    <a:cubicBezTo>
                      <a:pt x="1" y="79"/>
                      <a:pt x="1" y="79"/>
                      <a:pt x="1" y="79"/>
                    </a:cubicBezTo>
                    <a:cubicBezTo>
                      <a:pt x="1" y="80"/>
                      <a:pt x="1" y="80"/>
                      <a:pt x="1" y="80"/>
                    </a:cubicBezTo>
                    <a:close/>
                    <a:moveTo>
                      <a:pt x="0" y="75"/>
                    </a:moveTo>
                    <a:cubicBezTo>
                      <a:pt x="0" y="76"/>
                      <a:pt x="0" y="76"/>
                      <a:pt x="0" y="76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" y="75"/>
                      <a:pt x="1" y="75"/>
                      <a:pt x="1" y="75"/>
                    </a:cubicBezTo>
                    <a:cubicBezTo>
                      <a:pt x="0" y="75"/>
                      <a:pt x="0" y="75"/>
                      <a:pt x="0" y="75"/>
                    </a:cubicBezTo>
                    <a:close/>
                    <a:moveTo>
                      <a:pt x="0" y="69"/>
                    </a:moveTo>
                    <a:cubicBezTo>
                      <a:pt x="1" y="70"/>
                      <a:pt x="1" y="70"/>
                      <a:pt x="1" y="7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69"/>
                      <a:pt x="0" y="69"/>
                      <a:pt x="0" y="69"/>
                    </a:cubicBezTo>
                    <a:close/>
                    <a:moveTo>
                      <a:pt x="0" y="68"/>
                    </a:moveTo>
                    <a:cubicBezTo>
                      <a:pt x="1" y="69"/>
                      <a:pt x="1" y="69"/>
                      <a:pt x="1" y="69"/>
                    </a:cubicBezTo>
                    <a:cubicBezTo>
                      <a:pt x="1" y="69"/>
                      <a:pt x="1" y="69"/>
                      <a:pt x="1" y="69"/>
                    </a:cubicBezTo>
                    <a:cubicBezTo>
                      <a:pt x="0" y="68"/>
                      <a:pt x="0" y="68"/>
                      <a:pt x="0" y="68"/>
                    </a:cubicBezTo>
                    <a:close/>
                    <a:moveTo>
                      <a:pt x="3" y="66"/>
                    </a:moveTo>
                    <a:cubicBezTo>
                      <a:pt x="3" y="67"/>
                      <a:pt x="3" y="67"/>
                      <a:pt x="3" y="67"/>
                    </a:cubicBezTo>
                    <a:cubicBezTo>
                      <a:pt x="2" y="67"/>
                      <a:pt x="2" y="67"/>
                      <a:pt x="2" y="67"/>
                    </a:cubicBezTo>
                    <a:cubicBezTo>
                      <a:pt x="3" y="66"/>
                      <a:pt x="3" y="66"/>
                      <a:pt x="3" y="66"/>
                    </a:cubicBezTo>
                    <a:close/>
                    <a:moveTo>
                      <a:pt x="4" y="66"/>
                    </a:moveTo>
                    <a:cubicBezTo>
                      <a:pt x="4" y="66"/>
                      <a:pt x="4" y="66"/>
                      <a:pt x="4" y="66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4" y="67"/>
                      <a:pt x="4" y="67"/>
                      <a:pt x="4" y="67"/>
                    </a:cubicBezTo>
                    <a:cubicBezTo>
                      <a:pt x="4" y="66"/>
                      <a:pt x="4" y="66"/>
                      <a:pt x="4" y="66"/>
                    </a:cubicBezTo>
                    <a:close/>
                    <a:moveTo>
                      <a:pt x="12" y="61"/>
                    </a:moveTo>
                    <a:cubicBezTo>
                      <a:pt x="12" y="61"/>
                      <a:pt x="12" y="60"/>
                      <a:pt x="12" y="60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1"/>
                      <a:pt x="12" y="61"/>
                      <a:pt x="12" y="61"/>
                    </a:cubicBezTo>
                    <a:close/>
                    <a:moveTo>
                      <a:pt x="12" y="60"/>
                    </a:moveTo>
                    <a:cubicBezTo>
                      <a:pt x="12" y="60"/>
                      <a:pt x="12" y="60"/>
                      <a:pt x="12" y="60"/>
                    </a:cubicBezTo>
                    <a:cubicBezTo>
                      <a:pt x="11" y="59"/>
                      <a:pt x="11" y="59"/>
                      <a:pt x="11" y="59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2" y="60"/>
                      <a:pt x="12" y="60"/>
                      <a:pt x="12" y="60"/>
                    </a:cubicBezTo>
                    <a:close/>
                    <a:moveTo>
                      <a:pt x="13" y="58"/>
                    </a:moveTo>
                    <a:cubicBezTo>
                      <a:pt x="14" y="57"/>
                      <a:pt x="14" y="57"/>
                      <a:pt x="14" y="5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4" y="58"/>
                      <a:pt x="14" y="58"/>
                      <a:pt x="14" y="58"/>
                    </a:cubicBezTo>
                    <a:cubicBezTo>
                      <a:pt x="13" y="58"/>
                      <a:pt x="13" y="58"/>
                      <a:pt x="13" y="58"/>
                    </a:cubicBezTo>
                    <a:close/>
                    <a:moveTo>
                      <a:pt x="13" y="60"/>
                    </a:moveTo>
                    <a:cubicBezTo>
                      <a:pt x="13" y="59"/>
                      <a:pt x="13" y="59"/>
                      <a:pt x="13" y="59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15" y="58"/>
                      <a:pt x="15" y="58"/>
                      <a:pt x="15" y="58"/>
                    </a:cubicBezTo>
                    <a:cubicBezTo>
                      <a:pt x="15" y="58"/>
                      <a:pt x="15" y="58"/>
                      <a:pt x="15" y="58"/>
                    </a:cubicBezTo>
                    <a:cubicBezTo>
                      <a:pt x="16" y="59"/>
                      <a:pt x="16" y="59"/>
                      <a:pt x="16" y="59"/>
                    </a:cubicBezTo>
                    <a:cubicBezTo>
                      <a:pt x="15" y="59"/>
                      <a:pt x="15" y="59"/>
                      <a:pt x="15" y="59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14" y="60"/>
                      <a:pt x="14" y="60"/>
                      <a:pt x="14" y="60"/>
                    </a:cubicBezTo>
                    <a:cubicBezTo>
                      <a:pt x="13" y="60"/>
                      <a:pt x="13" y="60"/>
                      <a:pt x="13" y="60"/>
                    </a:cubicBezTo>
                    <a:close/>
                    <a:moveTo>
                      <a:pt x="24" y="48"/>
                    </a:moveTo>
                    <a:cubicBezTo>
                      <a:pt x="25" y="48"/>
                      <a:pt x="25" y="48"/>
                      <a:pt x="25" y="48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4" y="48"/>
                      <a:pt x="24" y="48"/>
                      <a:pt x="24" y="48"/>
                    </a:cubicBezTo>
                    <a:close/>
                    <a:moveTo>
                      <a:pt x="24" y="50"/>
                    </a:moveTo>
                    <a:cubicBezTo>
                      <a:pt x="23" y="50"/>
                      <a:pt x="23" y="50"/>
                      <a:pt x="23" y="50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23" y="49"/>
                      <a:pt x="23" y="49"/>
                      <a:pt x="23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5" y="49"/>
                      <a:pt x="25" y="49"/>
                      <a:pt x="25" y="49"/>
                    </a:cubicBezTo>
                    <a:cubicBezTo>
                      <a:pt x="24" y="50"/>
                      <a:pt x="24" y="50"/>
                      <a:pt x="24" y="50"/>
                    </a:cubicBezTo>
                    <a:cubicBezTo>
                      <a:pt x="24" y="50"/>
                      <a:pt x="24" y="50"/>
                      <a:pt x="24" y="50"/>
                    </a:cubicBezTo>
                    <a:close/>
                    <a:moveTo>
                      <a:pt x="26" y="43"/>
                    </a:moveTo>
                    <a:cubicBezTo>
                      <a:pt x="26" y="44"/>
                      <a:pt x="26" y="44"/>
                      <a:pt x="26" y="44"/>
                    </a:cubicBezTo>
                    <a:cubicBezTo>
                      <a:pt x="26" y="44"/>
                      <a:pt x="26" y="44"/>
                      <a:pt x="26" y="44"/>
                    </a:cubicBezTo>
                    <a:cubicBezTo>
                      <a:pt x="26" y="44"/>
                      <a:pt x="26" y="44"/>
                      <a:pt x="26" y="44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6" y="43"/>
                      <a:pt x="26" y="43"/>
                      <a:pt x="26" y="43"/>
                    </a:cubicBezTo>
                    <a:close/>
                    <a:moveTo>
                      <a:pt x="27" y="42"/>
                    </a:moveTo>
                    <a:cubicBezTo>
                      <a:pt x="28" y="41"/>
                      <a:pt x="28" y="41"/>
                      <a:pt x="28" y="41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7" y="42"/>
                      <a:pt x="27" y="42"/>
                      <a:pt x="27" y="42"/>
                    </a:cubicBezTo>
                    <a:close/>
                    <a:moveTo>
                      <a:pt x="27" y="40"/>
                    </a:move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7" y="40"/>
                      <a:pt x="27" y="40"/>
                      <a:pt x="27" y="40"/>
                    </a:cubicBezTo>
                    <a:close/>
                    <a:moveTo>
                      <a:pt x="32" y="33"/>
                    </a:moveTo>
                    <a:cubicBezTo>
                      <a:pt x="33" y="33"/>
                      <a:pt x="33" y="33"/>
                      <a:pt x="33" y="33"/>
                    </a:cubicBezTo>
                    <a:cubicBezTo>
                      <a:pt x="33" y="33"/>
                      <a:pt x="33" y="33"/>
                      <a:pt x="33" y="33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2" y="33"/>
                      <a:pt x="32" y="33"/>
                      <a:pt x="32" y="33"/>
                    </a:cubicBezTo>
                    <a:close/>
                    <a:moveTo>
                      <a:pt x="27" y="29"/>
                    </a:move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7" y="29"/>
                      <a:pt x="27" y="29"/>
                      <a:pt x="27" y="29"/>
                    </a:cubicBezTo>
                    <a:close/>
                    <a:moveTo>
                      <a:pt x="28" y="27"/>
                    </a:moveTo>
                    <a:cubicBezTo>
                      <a:pt x="27" y="28"/>
                      <a:pt x="27" y="28"/>
                      <a:pt x="27" y="28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7"/>
                      <a:pt x="28" y="27"/>
                      <a:pt x="28" y="27"/>
                    </a:cubicBezTo>
                    <a:close/>
                    <a:moveTo>
                      <a:pt x="29" y="26"/>
                    </a:moveTo>
                    <a:cubicBezTo>
                      <a:pt x="29" y="26"/>
                      <a:pt x="29" y="26"/>
                      <a:pt x="29" y="26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9" y="26"/>
                      <a:pt x="29" y="26"/>
                      <a:pt x="29" y="26"/>
                    </a:cubicBezTo>
                    <a:close/>
                    <a:moveTo>
                      <a:pt x="32" y="25"/>
                    </a:moveTo>
                    <a:cubicBezTo>
                      <a:pt x="32" y="25"/>
                      <a:pt x="32" y="25"/>
                      <a:pt x="32" y="25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32" y="25"/>
                      <a:pt x="32" y="25"/>
                      <a:pt x="32" y="25"/>
                    </a:cubicBezTo>
                    <a:close/>
                    <a:moveTo>
                      <a:pt x="33" y="23"/>
                    </a:move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3" y="23"/>
                      <a:pt x="33" y="23"/>
                      <a:pt x="33" y="23"/>
                    </a:cubicBezTo>
                    <a:close/>
                    <a:moveTo>
                      <a:pt x="34" y="23"/>
                    </a:moveTo>
                    <a:cubicBezTo>
                      <a:pt x="34" y="25"/>
                      <a:pt x="34" y="25"/>
                      <a:pt x="34" y="25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34" y="23"/>
                      <a:pt x="34" y="23"/>
                      <a:pt x="34" y="23"/>
                    </a:cubicBezTo>
                    <a:close/>
                    <a:moveTo>
                      <a:pt x="35" y="19"/>
                    </a:moveTo>
                    <a:cubicBezTo>
                      <a:pt x="35" y="20"/>
                      <a:pt x="35" y="20"/>
                      <a:pt x="35" y="20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5" y="19"/>
                      <a:pt x="35" y="19"/>
                      <a:pt x="35" y="19"/>
                    </a:cubicBezTo>
                    <a:close/>
                    <a:moveTo>
                      <a:pt x="36" y="20"/>
                    </a:moveTo>
                    <a:cubicBezTo>
                      <a:pt x="35" y="19"/>
                      <a:pt x="35" y="19"/>
                      <a:pt x="35" y="19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7" y="18"/>
                      <a:pt x="37" y="18"/>
                      <a:pt x="37" y="18"/>
                    </a:cubicBezTo>
                    <a:cubicBezTo>
                      <a:pt x="37" y="18"/>
                      <a:pt x="37" y="18"/>
                      <a:pt x="37" y="18"/>
                    </a:cubicBezTo>
                    <a:cubicBezTo>
                      <a:pt x="36" y="20"/>
                      <a:pt x="36" y="20"/>
                      <a:pt x="36" y="20"/>
                    </a:cubicBezTo>
                    <a:close/>
                    <a:moveTo>
                      <a:pt x="39" y="20"/>
                    </a:moveTo>
                    <a:cubicBezTo>
                      <a:pt x="40" y="21"/>
                      <a:pt x="40" y="21"/>
                      <a:pt x="40" y="21"/>
                    </a:cubicBezTo>
                    <a:cubicBezTo>
                      <a:pt x="38" y="23"/>
                      <a:pt x="38" y="23"/>
                      <a:pt x="38" y="23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5" y="23"/>
                      <a:pt x="35" y="23"/>
                      <a:pt x="35" y="23"/>
                    </a:cubicBezTo>
                    <a:cubicBezTo>
                      <a:pt x="35" y="23"/>
                      <a:pt x="35" y="23"/>
                      <a:pt x="35" y="23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1"/>
                      <a:pt x="37" y="21"/>
                      <a:pt x="37" y="21"/>
                    </a:cubicBezTo>
                    <a:cubicBezTo>
                      <a:pt x="39" y="21"/>
                      <a:pt x="39" y="21"/>
                      <a:pt x="39" y="21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9" y="20"/>
                      <a:pt x="39" y="20"/>
                      <a:pt x="39" y="20"/>
                    </a:cubicBezTo>
                    <a:close/>
                    <a:moveTo>
                      <a:pt x="39" y="19"/>
                    </a:moveTo>
                    <a:cubicBezTo>
                      <a:pt x="38" y="19"/>
                      <a:pt x="38" y="19"/>
                      <a:pt x="38" y="19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40" y="20"/>
                      <a:pt x="40" y="20"/>
                      <a:pt x="40" y="20"/>
                    </a:cubicBezTo>
                    <a:cubicBezTo>
                      <a:pt x="39" y="19"/>
                      <a:pt x="39" y="19"/>
                      <a:pt x="39" y="19"/>
                    </a:cubicBezTo>
                    <a:close/>
                    <a:moveTo>
                      <a:pt x="41" y="21"/>
                    </a:moveTo>
                    <a:cubicBezTo>
                      <a:pt x="41" y="20"/>
                      <a:pt x="41" y="20"/>
                      <a:pt x="41" y="20"/>
                    </a:cubicBezTo>
                    <a:cubicBezTo>
                      <a:pt x="42" y="20"/>
                      <a:pt x="42" y="20"/>
                      <a:pt x="42" y="20"/>
                    </a:cubicBezTo>
                    <a:cubicBezTo>
                      <a:pt x="41" y="21"/>
                      <a:pt x="41" y="21"/>
                      <a:pt x="41" y="21"/>
                    </a:cubicBezTo>
                    <a:close/>
                    <a:moveTo>
                      <a:pt x="44" y="16"/>
                    </a:moveTo>
                    <a:cubicBezTo>
                      <a:pt x="44" y="17"/>
                      <a:pt x="44" y="17"/>
                      <a:pt x="44" y="17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43" y="17"/>
                      <a:pt x="43" y="17"/>
                      <a:pt x="43" y="17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2" y="15"/>
                      <a:pt x="42" y="15"/>
                      <a:pt x="42" y="15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44" y="15"/>
                      <a:pt x="44" y="15"/>
                      <a:pt x="44" y="15"/>
                    </a:cubicBezTo>
                    <a:cubicBezTo>
                      <a:pt x="44" y="16"/>
                      <a:pt x="44" y="16"/>
                      <a:pt x="44" y="16"/>
                    </a:cubicBezTo>
                    <a:close/>
                    <a:moveTo>
                      <a:pt x="44" y="14"/>
                    </a:move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7" y="13"/>
                      <a:pt x="47" y="13"/>
                      <a:pt x="47" y="13"/>
                    </a:cubicBezTo>
                    <a:cubicBezTo>
                      <a:pt x="47" y="13"/>
                      <a:pt x="47" y="13"/>
                      <a:pt x="47" y="13"/>
                    </a:cubicBezTo>
                    <a:cubicBezTo>
                      <a:pt x="47" y="14"/>
                      <a:pt x="47" y="14"/>
                      <a:pt x="47" y="14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5" y="15"/>
                      <a:pt x="45" y="15"/>
                      <a:pt x="45" y="15"/>
                    </a:cubicBezTo>
                    <a:cubicBezTo>
                      <a:pt x="44" y="14"/>
                      <a:pt x="44" y="14"/>
                      <a:pt x="44" y="14"/>
                    </a:cubicBezTo>
                    <a:close/>
                    <a:moveTo>
                      <a:pt x="48" y="9"/>
                    </a:moveTo>
                    <a:cubicBezTo>
                      <a:pt x="47" y="9"/>
                      <a:pt x="47" y="9"/>
                      <a:pt x="47" y="9"/>
                    </a:cubicBezTo>
                    <a:cubicBezTo>
                      <a:pt x="48" y="9"/>
                      <a:pt x="48" y="9"/>
                      <a:pt x="48" y="9"/>
                    </a:cubicBezTo>
                    <a:cubicBezTo>
                      <a:pt x="48" y="9"/>
                      <a:pt x="48" y="9"/>
                      <a:pt x="48" y="9"/>
                    </a:cubicBezTo>
                    <a:close/>
                    <a:moveTo>
                      <a:pt x="46" y="11"/>
                    </a:moveTo>
                    <a:cubicBezTo>
                      <a:pt x="46" y="10"/>
                      <a:pt x="46" y="10"/>
                      <a:pt x="46" y="10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7" y="10"/>
                      <a:pt x="46" y="11"/>
                      <a:pt x="46" y="11"/>
                    </a:cubicBezTo>
                    <a:close/>
                    <a:moveTo>
                      <a:pt x="49" y="12"/>
                    </a:moveTo>
                    <a:cubicBezTo>
                      <a:pt x="49" y="11"/>
                      <a:pt x="49" y="11"/>
                      <a:pt x="49" y="11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49" y="12"/>
                      <a:pt x="49" y="12"/>
                      <a:pt x="49" y="12"/>
                    </a:cubicBezTo>
                    <a:close/>
                    <a:moveTo>
                      <a:pt x="48" y="12"/>
                    </a:moveTo>
                    <a:cubicBezTo>
                      <a:pt x="48" y="13"/>
                      <a:pt x="48" y="13"/>
                      <a:pt x="48" y="13"/>
                    </a:cubicBezTo>
                    <a:cubicBezTo>
                      <a:pt x="48" y="13"/>
                      <a:pt x="48" y="13"/>
                      <a:pt x="48" y="13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48" y="12"/>
                      <a:pt x="48" y="12"/>
                      <a:pt x="48" y="12"/>
                    </a:cubicBezTo>
                    <a:close/>
                    <a:moveTo>
                      <a:pt x="51" y="10"/>
                    </a:moveTo>
                    <a:cubicBezTo>
                      <a:pt x="50" y="11"/>
                      <a:pt x="50" y="11"/>
                      <a:pt x="50" y="11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49" y="9"/>
                      <a:pt x="49" y="9"/>
                      <a:pt x="49" y="9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51" y="10"/>
                      <a:pt x="51" y="10"/>
                      <a:pt x="51" y="10"/>
                    </a:cubicBezTo>
                    <a:close/>
                    <a:moveTo>
                      <a:pt x="53" y="11"/>
                    </a:moveTo>
                    <a:cubicBezTo>
                      <a:pt x="53" y="11"/>
                      <a:pt x="53" y="11"/>
                      <a:pt x="53" y="11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3" y="11"/>
                      <a:pt x="53" y="11"/>
                      <a:pt x="53" y="11"/>
                    </a:cubicBezTo>
                    <a:close/>
                    <a:moveTo>
                      <a:pt x="60" y="8"/>
                    </a:moveTo>
                    <a:cubicBezTo>
                      <a:pt x="59" y="8"/>
                      <a:pt x="59" y="8"/>
                      <a:pt x="59" y="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60" y="7"/>
                      <a:pt x="60" y="7"/>
                      <a:pt x="60" y="7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60" y="8"/>
                      <a:pt x="60" y="8"/>
                      <a:pt x="60" y="8"/>
                    </a:cubicBezTo>
                    <a:close/>
                    <a:moveTo>
                      <a:pt x="61" y="8"/>
                    </a:moveTo>
                    <a:cubicBezTo>
                      <a:pt x="60" y="7"/>
                      <a:pt x="60" y="7"/>
                      <a:pt x="60" y="7"/>
                    </a:cubicBezTo>
                    <a:cubicBezTo>
                      <a:pt x="62" y="5"/>
                      <a:pt x="62" y="5"/>
                      <a:pt x="62" y="5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8"/>
                      <a:pt x="61" y="8"/>
                      <a:pt x="61" y="8"/>
                    </a:cubicBezTo>
                    <a:close/>
                    <a:moveTo>
                      <a:pt x="59" y="6"/>
                    </a:moveTo>
                    <a:cubicBezTo>
                      <a:pt x="59" y="6"/>
                      <a:pt x="59" y="6"/>
                      <a:pt x="59" y="6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58" y="5"/>
                      <a:pt x="58" y="5"/>
                      <a:pt x="58" y="5"/>
                    </a:cubicBezTo>
                    <a:cubicBezTo>
                      <a:pt x="58" y="5"/>
                      <a:pt x="58" y="5"/>
                      <a:pt x="58" y="5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60" y="5"/>
                      <a:pt x="60" y="5"/>
                      <a:pt x="60" y="5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59" y="6"/>
                      <a:pt x="59" y="6"/>
                      <a:pt x="59" y="6"/>
                    </a:cubicBezTo>
                    <a:close/>
                    <a:moveTo>
                      <a:pt x="62" y="5"/>
                    </a:moveTo>
                    <a:cubicBezTo>
                      <a:pt x="62" y="5"/>
                      <a:pt x="63" y="4"/>
                      <a:pt x="63" y="4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5"/>
                      <a:pt x="63" y="5"/>
                      <a:pt x="63" y="5"/>
                    </a:cubicBezTo>
                    <a:cubicBezTo>
                      <a:pt x="62" y="5"/>
                      <a:pt x="62" y="5"/>
                      <a:pt x="62" y="5"/>
                    </a:cubicBezTo>
                    <a:close/>
                    <a:moveTo>
                      <a:pt x="64" y="3"/>
                    </a:moveTo>
                    <a:cubicBezTo>
                      <a:pt x="64" y="3"/>
                      <a:pt x="64" y="3"/>
                      <a:pt x="64" y="3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3" y="2"/>
                      <a:pt x="63" y="2"/>
                      <a:pt x="63" y="2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64" y="3"/>
                      <a:pt x="64" y="3"/>
                      <a:pt x="64" y="3"/>
                    </a:cubicBezTo>
                    <a:close/>
                    <a:moveTo>
                      <a:pt x="66" y="1"/>
                    </a:moveTo>
                    <a:cubicBezTo>
                      <a:pt x="66" y="1"/>
                      <a:pt x="66" y="1"/>
                      <a:pt x="66" y="1"/>
                    </a:cubicBezTo>
                    <a:cubicBezTo>
                      <a:pt x="66" y="1"/>
                      <a:pt x="66" y="1"/>
                      <a:pt x="66" y="1"/>
                    </a:cubicBezTo>
                    <a:cubicBezTo>
                      <a:pt x="67" y="1"/>
                      <a:pt x="67" y="1"/>
                      <a:pt x="67" y="1"/>
                    </a:cubicBezTo>
                    <a:cubicBezTo>
                      <a:pt x="66" y="1"/>
                      <a:pt x="66" y="1"/>
                      <a:pt x="66" y="1"/>
                    </a:cubicBezTo>
                    <a:close/>
                    <a:moveTo>
                      <a:pt x="67" y="2"/>
                    </a:moveTo>
                    <a:cubicBezTo>
                      <a:pt x="67" y="2"/>
                      <a:pt x="67" y="2"/>
                      <a:pt x="67" y="2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70" y="1"/>
                      <a:pt x="70" y="1"/>
                      <a:pt x="70" y="1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69" y="3"/>
                      <a:pt x="69" y="3"/>
                      <a:pt x="69" y="3"/>
                    </a:cubicBezTo>
                    <a:cubicBezTo>
                      <a:pt x="68" y="2"/>
                      <a:pt x="68" y="2"/>
                      <a:pt x="68" y="2"/>
                    </a:cubicBezTo>
                    <a:lnTo>
                      <a:pt x="67" y="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41" name="Freeform 39">
                <a:extLst>
                  <a:ext uri="{FF2B5EF4-FFF2-40B4-BE49-F238E27FC236}">
                    <a16:creationId xmlns:a16="http://schemas.microsoft.com/office/drawing/2014/main" id="{EBAC2BB0-3218-4990-91FD-9589E1626D5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88589" y="1553527"/>
                <a:ext cx="213581" cy="434881"/>
              </a:xfrm>
              <a:custGeom>
                <a:avLst/>
                <a:gdLst>
                  <a:gd name="T0" fmla="*/ 7 w 166"/>
                  <a:gd name="T1" fmla="*/ 241 h 338"/>
                  <a:gd name="T2" fmla="*/ 18 w 166"/>
                  <a:gd name="T3" fmla="*/ 226 h 338"/>
                  <a:gd name="T4" fmla="*/ 22 w 166"/>
                  <a:gd name="T5" fmla="*/ 197 h 338"/>
                  <a:gd name="T6" fmla="*/ 11 w 166"/>
                  <a:gd name="T7" fmla="*/ 163 h 338"/>
                  <a:gd name="T8" fmla="*/ 26 w 166"/>
                  <a:gd name="T9" fmla="*/ 137 h 338"/>
                  <a:gd name="T10" fmla="*/ 33 w 166"/>
                  <a:gd name="T11" fmla="*/ 97 h 338"/>
                  <a:gd name="T12" fmla="*/ 48 w 166"/>
                  <a:gd name="T13" fmla="*/ 74 h 338"/>
                  <a:gd name="T14" fmla="*/ 55 w 166"/>
                  <a:gd name="T15" fmla="*/ 45 h 338"/>
                  <a:gd name="T16" fmla="*/ 70 w 166"/>
                  <a:gd name="T17" fmla="*/ 30 h 338"/>
                  <a:gd name="T18" fmla="*/ 78 w 166"/>
                  <a:gd name="T19" fmla="*/ 22 h 338"/>
                  <a:gd name="T20" fmla="*/ 96 w 166"/>
                  <a:gd name="T21" fmla="*/ 19 h 338"/>
                  <a:gd name="T22" fmla="*/ 103 w 166"/>
                  <a:gd name="T23" fmla="*/ 8 h 338"/>
                  <a:gd name="T24" fmla="*/ 111 w 166"/>
                  <a:gd name="T25" fmla="*/ 4 h 338"/>
                  <a:gd name="T26" fmla="*/ 141 w 166"/>
                  <a:gd name="T27" fmla="*/ 19 h 338"/>
                  <a:gd name="T28" fmla="*/ 148 w 166"/>
                  <a:gd name="T29" fmla="*/ 30 h 338"/>
                  <a:gd name="T30" fmla="*/ 155 w 166"/>
                  <a:gd name="T31" fmla="*/ 52 h 338"/>
                  <a:gd name="T32" fmla="*/ 155 w 166"/>
                  <a:gd name="T33" fmla="*/ 78 h 338"/>
                  <a:gd name="T34" fmla="*/ 159 w 166"/>
                  <a:gd name="T35" fmla="*/ 89 h 338"/>
                  <a:gd name="T36" fmla="*/ 144 w 166"/>
                  <a:gd name="T37" fmla="*/ 89 h 338"/>
                  <a:gd name="T38" fmla="*/ 133 w 166"/>
                  <a:gd name="T39" fmla="*/ 93 h 338"/>
                  <a:gd name="T40" fmla="*/ 129 w 166"/>
                  <a:gd name="T41" fmla="*/ 104 h 338"/>
                  <a:gd name="T42" fmla="*/ 129 w 166"/>
                  <a:gd name="T43" fmla="*/ 108 h 338"/>
                  <a:gd name="T44" fmla="*/ 133 w 166"/>
                  <a:gd name="T45" fmla="*/ 119 h 338"/>
                  <a:gd name="T46" fmla="*/ 126 w 166"/>
                  <a:gd name="T47" fmla="*/ 134 h 338"/>
                  <a:gd name="T48" fmla="*/ 115 w 166"/>
                  <a:gd name="T49" fmla="*/ 149 h 338"/>
                  <a:gd name="T50" fmla="*/ 103 w 166"/>
                  <a:gd name="T51" fmla="*/ 156 h 338"/>
                  <a:gd name="T52" fmla="*/ 92 w 166"/>
                  <a:gd name="T53" fmla="*/ 160 h 338"/>
                  <a:gd name="T54" fmla="*/ 85 w 166"/>
                  <a:gd name="T55" fmla="*/ 174 h 338"/>
                  <a:gd name="T56" fmla="*/ 81 w 166"/>
                  <a:gd name="T57" fmla="*/ 189 h 338"/>
                  <a:gd name="T58" fmla="*/ 81 w 166"/>
                  <a:gd name="T59" fmla="*/ 204 h 338"/>
                  <a:gd name="T60" fmla="*/ 85 w 166"/>
                  <a:gd name="T61" fmla="*/ 215 h 338"/>
                  <a:gd name="T62" fmla="*/ 100 w 166"/>
                  <a:gd name="T63" fmla="*/ 226 h 338"/>
                  <a:gd name="T64" fmla="*/ 100 w 166"/>
                  <a:gd name="T65" fmla="*/ 249 h 338"/>
                  <a:gd name="T66" fmla="*/ 85 w 166"/>
                  <a:gd name="T67" fmla="*/ 245 h 338"/>
                  <a:gd name="T68" fmla="*/ 70 w 166"/>
                  <a:gd name="T69" fmla="*/ 245 h 338"/>
                  <a:gd name="T70" fmla="*/ 81 w 166"/>
                  <a:gd name="T71" fmla="*/ 249 h 338"/>
                  <a:gd name="T72" fmla="*/ 100 w 166"/>
                  <a:gd name="T73" fmla="*/ 252 h 338"/>
                  <a:gd name="T74" fmla="*/ 92 w 166"/>
                  <a:gd name="T75" fmla="*/ 256 h 338"/>
                  <a:gd name="T76" fmla="*/ 85 w 166"/>
                  <a:gd name="T77" fmla="*/ 264 h 338"/>
                  <a:gd name="T78" fmla="*/ 78 w 166"/>
                  <a:gd name="T79" fmla="*/ 271 h 338"/>
                  <a:gd name="T80" fmla="*/ 78 w 166"/>
                  <a:gd name="T81" fmla="*/ 282 h 338"/>
                  <a:gd name="T82" fmla="*/ 81 w 166"/>
                  <a:gd name="T83" fmla="*/ 301 h 338"/>
                  <a:gd name="T84" fmla="*/ 66 w 166"/>
                  <a:gd name="T85" fmla="*/ 319 h 338"/>
                  <a:gd name="T86" fmla="*/ 48 w 166"/>
                  <a:gd name="T87" fmla="*/ 330 h 338"/>
                  <a:gd name="T88" fmla="*/ 29 w 166"/>
                  <a:gd name="T89" fmla="*/ 330 h 338"/>
                  <a:gd name="T90" fmla="*/ 29 w 166"/>
                  <a:gd name="T91" fmla="*/ 315 h 338"/>
                  <a:gd name="T92" fmla="*/ 15 w 166"/>
                  <a:gd name="T93" fmla="*/ 297 h 338"/>
                  <a:gd name="T94" fmla="*/ 7 w 166"/>
                  <a:gd name="T95" fmla="*/ 282 h 338"/>
                  <a:gd name="T96" fmla="*/ 7 w 166"/>
                  <a:gd name="T97" fmla="*/ 275 h 338"/>
                  <a:gd name="T98" fmla="*/ 0 w 166"/>
                  <a:gd name="T99" fmla="*/ 264 h 338"/>
                  <a:gd name="T100" fmla="*/ 103 w 166"/>
                  <a:gd name="T101" fmla="*/ 252 h 338"/>
                  <a:gd name="T102" fmla="*/ 4 w 166"/>
                  <a:gd name="T103" fmla="*/ 278 h 338"/>
                  <a:gd name="T104" fmla="*/ 115 w 166"/>
                  <a:gd name="T105" fmla="*/ 271 h 338"/>
                  <a:gd name="T106" fmla="*/ 118 w 166"/>
                  <a:gd name="T107" fmla="*/ 282 h 338"/>
                  <a:gd name="T108" fmla="*/ 107 w 166"/>
                  <a:gd name="T109" fmla="*/ 304 h 338"/>
                  <a:gd name="T110" fmla="*/ 115 w 166"/>
                  <a:gd name="T111" fmla="*/ 293 h 338"/>
                  <a:gd name="T112" fmla="*/ 107 w 166"/>
                  <a:gd name="T113" fmla="*/ 286 h 338"/>
                  <a:gd name="T114" fmla="*/ 107 w 166"/>
                  <a:gd name="T115" fmla="*/ 301 h 338"/>
                  <a:gd name="T116" fmla="*/ 81 w 166"/>
                  <a:gd name="T117" fmla="*/ 319 h 338"/>
                  <a:gd name="T118" fmla="*/ 85 w 166"/>
                  <a:gd name="T119" fmla="*/ 297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66" h="338">
                    <a:moveTo>
                      <a:pt x="4" y="256"/>
                    </a:moveTo>
                    <a:lnTo>
                      <a:pt x="7" y="260"/>
                    </a:lnTo>
                    <a:lnTo>
                      <a:pt x="7" y="260"/>
                    </a:lnTo>
                    <a:lnTo>
                      <a:pt x="11" y="260"/>
                    </a:lnTo>
                    <a:lnTo>
                      <a:pt x="7" y="249"/>
                    </a:lnTo>
                    <a:lnTo>
                      <a:pt x="7" y="245"/>
                    </a:lnTo>
                    <a:lnTo>
                      <a:pt x="7" y="241"/>
                    </a:lnTo>
                    <a:lnTo>
                      <a:pt x="11" y="241"/>
                    </a:lnTo>
                    <a:lnTo>
                      <a:pt x="7" y="238"/>
                    </a:lnTo>
                    <a:lnTo>
                      <a:pt x="7" y="238"/>
                    </a:lnTo>
                    <a:lnTo>
                      <a:pt x="15" y="238"/>
                    </a:lnTo>
                    <a:lnTo>
                      <a:pt x="15" y="234"/>
                    </a:lnTo>
                    <a:lnTo>
                      <a:pt x="15" y="230"/>
                    </a:lnTo>
                    <a:lnTo>
                      <a:pt x="18" y="226"/>
                    </a:lnTo>
                    <a:lnTo>
                      <a:pt x="15" y="223"/>
                    </a:lnTo>
                    <a:lnTo>
                      <a:pt x="15" y="215"/>
                    </a:lnTo>
                    <a:lnTo>
                      <a:pt x="11" y="212"/>
                    </a:lnTo>
                    <a:lnTo>
                      <a:pt x="11" y="208"/>
                    </a:lnTo>
                    <a:lnTo>
                      <a:pt x="18" y="208"/>
                    </a:lnTo>
                    <a:lnTo>
                      <a:pt x="18" y="200"/>
                    </a:lnTo>
                    <a:lnTo>
                      <a:pt x="22" y="197"/>
                    </a:lnTo>
                    <a:lnTo>
                      <a:pt x="15" y="193"/>
                    </a:lnTo>
                    <a:lnTo>
                      <a:pt x="11" y="189"/>
                    </a:lnTo>
                    <a:lnTo>
                      <a:pt x="11" y="186"/>
                    </a:lnTo>
                    <a:lnTo>
                      <a:pt x="11" y="178"/>
                    </a:lnTo>
                    <a:lnTo>
                      <a:pt x="11" y="174"/>
                    </a:lnTo>
                    <a:lnTo>
                      <a:pt x="7" y="171"/>
                    </a:lnTo>
                    <a:lnTo>
                      <a:pt x="11" y="163"/>
                    </a:lnTo>
                    <a:lnTo>
                      <a:pt x="7" y="156"/>
                    </a:lnTo>
                    <a:lnTo>
                      <a:pt x="7" y="149"/>
                    </a:lnTo>
                    <a:lnTo>
                      <a:pt x="7" y="141"/>
                    </a:lnTo>
                    <a:lnTo>
                      <a:pt x="11" y="137"/>
                    </a:lnTo>
                    <a:lnTo>
                      <a:pt x="15" y="134"/>
                    </a:lnTo>
                    <a:lnTo>
                      <a:pt x="18" y="137"/>
                    </a:lnTo>
                    <a:lnTo>
                      <a:pt x="26" y="137"/>
                    </a:lnTo>
                    <a:lnTo>
                      <a:pt x="29" y="134"/>
                    </a:lnTo>
                    <a:lnTo>
                      <a:pt x="29" y="126"/>
                    </a:lnTo>
                    <a:lnTo>
                      <a:pt x="26" y="126"/>
                    </a:lnTo>
                    <a:lnTo>
                      <a:pt x="26" y="123"/>
                    </a:lnTo>
                    <a:lnTo>
                      <a:pt x="33" y="108"/>
                    </a:lnTo>
                    <a:lnTo>
                      <a:pt x="33" y="100"/>
                    </a:lnTo>
                    <a:lnTo>
                      <a:pt x="33" y="97"/>
                    </a:lnTo>
                    <a:lnTo>
                      <a:pt x="37" y="93"/>
                    </a:lnTo>
                    <a:lnTo>
                      <a:pt x="37" y="85"/>
                    </a:lnTo>
                    <a:lnTo>
                      <a:pt x="33" y="85"/>
                    </a:lnTo>
                    <a:lnTo>
                      <a:pt x="33" y="82"/>
                    </a:lnTo>
                    <a:lnTo>
                      <a:pt x="37" y="78"/>
                    </a:lnTo>
                    <a:lnTo>
                      <a:pt x="44" y="78"/>
                    </a:lnTo>
                    <a:lnTo>
                      <a:pt x="48" y="74"/>
                    </a:lnTo>
                    <a:lnTo>
                      <a:pt x="48" y="74"/>
                    </a:lnTo>
                    <a:lnTo>
                      <a:pt x="52" y="67"/>
                    </a:lnTo>
                    <a:lnTo>
                      <a:pt x="55" y="59"/>
                    </a:lnTo>
                    <a:lnTo>
                      <a:pt x="59" y="56"/>
                    </a:lnTo>
                    <a:lnTo>
                      <a:pt x="55" y="52"/>
                    </a:lnTo>
                    <a:lnTo>
                      <a:pt x="55" y="52"/>
                    </a:lnTo>
                    <a:lnTo>
                      <a:pt x="55" y="45"/>
                    </a:lnTo>
                    <a:lnTo>
                      <a:pt x="55" y="41"/>
                    </a:lnTo>
                    <a:lnTo>
                      <a:pt x="59" y="41"/>
                    </a:lnTo>
                    <a:lnTo>
                      <a:pt x="59" y="37"/>
                    </a:lnTo>
                    <a:lnTo>
                      <a:pt x="63" y="34"/>
                    </a:lnTo>
                    <a:lnTo>
                      <a:pt x="63" y="30"/>
                    </a:lnTo>
                    <a:lnTo>
                      <a:pt x="66" y="30"/>
                    </a:lnTo>
                    <a:lnTo>
                      <a:pt x="70" y="30"/>
                    </a:lnTo>
                    <a:lnTo>
                      <a:pt x="74" y="30"/>
                    </a:lnTo>
                    <a:lnTo>
                      <a:pt x="74" y="30"/>
                    </a:lnTo>
                    <a:lnTo>
                      <a:pt x="78" y="30"/>
                    </a:lnTo>
                    <a:lnTo>
                      <a:pt x="74" y="26"/>
                    </a:lnTo>
                    <a:lnTo>
                      <a:pt x="78" y="22"/>
                    </a:lnTo>
                    <a:lnTo>
                      <a:pt x="78" y="22"/>
                    </a:lnTo>
                    <a:lnTo>
                      <a:pt x="78" y="22"/>
                    </a:lnTo>
                    <a:lnTo>
                      <a:pt x="74" y="19"/>
                    </a:lnTo>
                    <a:lnTo>
                      <a:pt x="78" y="15"/>
                    </a:lnTo>
                    <a:lnTo>
                      <a:pt x="81" y="15"/>
                    </a:lnTo>
                    <a:lnTo>
                      <a:pt x="85" y="15"/>
                    </a:lnTo>
                    <a:lnTo>
                      <a:pt x="89" y="15"/>
                    </a:lnTo>
                    <a:lnTo>
                      <a:pt x="92" y="19"/>
                    </a:lnTo>
                    <a:lnTo>
                      <a:pt x="96" y="19"/>
                    </a:lnTo>
                    <a:lnTo>
                      <a:pt x="100" y="19"/>
                    </a:lnTo>
                    <a:lnTo>
                      <a:pt x="100" y="19"/>
                    </a:lnTo>
                    <a:lnTo>
                      <a:pt x="103" y="19"/>
                    </a:lnTo>
                    <a:lnTo>
                      <a:pt x="103" y="15"/>
                    </a:lnTo>
                    <a:lnTo>
                      <a:pt x="100" y="15"/>
                    </a:lnTo>
                    <a:lnTo>
                      <a:pt x="100" y="11"/>
                    </a:lnTo>
                    <a:lnTo>
                      <a:pt x="103" y="8"/>
                    </a:lnTo>
                    <a:lnTo>
                      <a:pt x="103" y="4"/>
                    </a:lnTo>
                    <a:lnTo>
                      <a:pt x="100" y="4"/>
                    </a:lnTo>
                    <a:lnTo>
                      <a:pt x="100" y="0"/>
                    </a:lnTo>
                    <a:lnTo>
                      <a:pt x="103" y="0"/>
                    </a:lnTo>
                    <a:lnTo>
                      <a:pt x="107" y="0"/>
                    </a:lnTo>
                    <a:lnTo>
                      <a:pt x="107" y="0"/>
                    </a:lnTo>
                    <a:lnTo>
                      <a:pt x="111" y="4"/>
                    </a:lnTo>
                    <a:lnTo>
                      <a:pt x="115" y="4"/>
                    </a:lnTo>
                    <a:lnTo>
                      <a:pt x="122" y="11"/>
                    </a:lnTo>
                    <a:lnTo>
                      <a:pt x="126" y="15"/>
                    </a:lnTo>
                    <a:lnTo>
                      <a:pt x="133" y="15"/>
                    </a:lnTo>
                    <a:lnTo>
                      <a:pt x="133" y="15"/>
                    </a:lnTo>
                    <a:lnTo>
                      <a:pt x="137" y="19"/>
                    </a:lnTo>
                    <a:lnTo>
                      <a:pt x="141" y="19"/>
                    </a:lnTo>
                    <a:lnTo>
                      <a:pt x="141" y="22"/>
                    </a:lnTo>
                    <a:lnTo>
                      <a:pt x="144" y="22"/>
                    </a:lnTo>
                    <a:lnTo>
                      <a:pt x="144" y="22"/>
                    </a:lnTo>
                    <a:lnTo>
                      <a:pt x="148" y="26"/>
                    </a:lnTo>
                    <a:lnTo>
                      <a:pt x="148" y="26"/>
                    </a:lnTo>
                    <a:lnTo>
                      <a:pt x="152" y="30"/>
                    </a:lnTo>
                    <a:lnTo>
                      <a:pt x="148" y="30"/>
                    </a:lnTo>
                    <a:lnTo>
                      <a:pt x="152" y="37"/>
                    </a:lnTo>
                    <a:lnTo>
                      <a:pt x="148" y="41"/>
                    </a:lnTo>
                    <a:lnTo>
                      <a:pt x="148" y="41"/>
                    </a:lnTo>
                    <a:lnTo>
                      <a:pt x="155" y="41"/>
                    </a:lnTo>
                    <a:lnTo>
                      <a:pt x="155" y="45"/>
                    </a:lnTo>
                    <a:lnTo>
                      <a:pt x="152" y="48"/>
                    </a:lnTo>
                    <a:lnTo>
                      <a:pt x="155" y="52"/>
                    </a:lnTo>
                    <a:lnTo>
                      <a:pt x="155" y="56"/>
                    </a:lnTo>
                    <a:lnTo>
                      <a:pt x="155" y="59"/>
                    </a:lnTo>
                    <a:lnTo>
                      <a:pt x="155" y="63"/>
                    </a:lnTo>
                    <a:lnTo>
                      <a:pt x="155" y="63"/>
                    </a:lnTo>
                    <a:lnTo>
                      <a:pt x="155" y="71"/>
                    </a:lnTo>
                    <a:lnTo>
                      <a:pt x="155" y="74"/>
                    </a:lnTo>
                    <a:lnTo>
                      <a:pt x="155" y="78"/>
                    </a:lnTo>
                    <a:lnTo>
                      <a:pt x="159" y="78"/>
                    </a:lnTo>
                    <a:lnTo>
                      <a:pt x="163" y="82"/>
                    </a:lnTo>
                    <a:lnTo>
                      <a:pt x="166" y="85"/>
                    </a:lnTo>
                    <a:lnTo>
                      <a:pt x="163" y="89"/>
                    </a:lnTo>
                    <a:lnTo>
                      <a:pt x="163" y="89"/>
                    </a:lnTo>
                    <a:lnTo>
                      <a:pt x="163" y="89"/>
                    </a:lnTo>
                    <a:lnTo>
                      <a:pt x="159" y="89"/>
                    </a:lnTo>
                    <a:lnTo>
                      <a:pt x="159" y="85"/>
                    </a:lnTo>
                    <a:lnTo>
                      <a:pt x="155" y="89"/>
                    </a:lnTo>
                    <a:lnTo>
                      <a:pt x="152" y="89"/>
                    </a:lnTo>
                    <a:lnTo>
                      <a:pt x="148" y="89"/>
                    </a:lnTo>
                    <a:lnTo>
                      <a:pt x="148" y="89"/>
                    </a:lnTo>
                    <a:lnTo>
                      <a:pt x="144" y="85"/>
                    </a:lnTo>
                    <a:lnTo>
                      <a:pt x="144" y="89"/>
                    </a:lnTo>
                    <a:lnTo>
                      <a:pt x="141" y="85"/>
                    </a:lnTo>
                    <a:lnTo>
                      <a:pt x="141" y="89"/>
                    </a:lnTo>
                    <a:lnTo>
                      <a:pt x="141" y="89"/>
                    </a:lnTo>
                    <a:lnTo>
                      <a:pt x="137" y="93"/>
                    </a:lnTo>
                    <a:lnTo>
                      <a:pt x="137" y="93"/>
                    </a:lnTo>
                    <a:lnTo>
                      <a:pt x="133" y="93"/>
                    </a:lnTo>
                    <a:lnTo>
                      <a:pt x="133" y="93"/>
                    </a:lnTo>
                    <a:lnTo>
                      <a:pt x="133" y="97"/>
                    </a:lnTo>
                    <a:lnTo>
                      <a:pt x="137" y="97"/>
                    </a:lnTo>
                    <a:lnTo>
                      <a:pt x="133" y="100"/>
                    </a:lnTo>
                    <a:lnTo>
                      <a:pt x="129" y="97"/>
                    </a:lnTo>
                    <a:lnTo>
                      <a:pt x="129" y="100"/>
                    </a:lnTo>
                    <a:lnTo>
                      <a:pt x="129" y="100"/>
                    </a:lnTo>
                    <a:lnTo>
                      <a:pt x="129" y="104"/>
                    </a:lnTo>
                    <a:lnTo>
                      <a:pt x="129" y="104"/>
                    </a:lnTo>
                    <a:lnTo>
                      <a:pt x="129" y="100"/>
                    </a:lnTo>
                    <a:lnTo>
                      <a:pt x="126" y="100"/>
                    </a:lnTo>
                    <a:lnTo>
                      <a:pt x="126" y="100"/>
                    </a:lnTo>
                    <a:lnTo>
                      <a:pt x="126" y="104"/>
                    </a:lnTo>
                    <a:lnTo>
                      <a:pt x="129" y="104"/>
                    </a:lnTo>
                    <a:lnTo>
                      <a:pt x="129" y="108"/>
                    </a:lnTo>
                    <a:lnTo>
                      <a:pt x="129" y="108"/>
                    </a:lnTo>
                    <a:lnTo>
                      <a:pt x="129" y="111"/>
                    </a:lnTo>
                    <a:lnTo>
                      <a:pt x="129" y="115"/>
                    </a:lnTo>
                    <a:lnTo>
                      <a:pt x="126" y="115"/>
                    </a:lnTo>
                    <a:lnTo>
                      <a:pt x="129" y="119"/>
                    </a:lnTo>
                    <a:lnTo>
                      <a:pt x="129" y="119"/>
                    </a:lnTo>
                    <a:lnTo>
                      <a:pt x="133" y="119"/>
                    </a:lnTo>
                    <a:lnTo>
                      <a:pt x="129" y="123"/>
                    </a:lnTo>
                    <a:lnTo>
                      <a:pt x="133" y="123"/>
                    </a:lnTo>
                    <a:lnTo>
                      <a:pt x="133" y="123"/>
                    </a:lnTo>
                    <a:lnTo>
                      <a:pt x="129" y="126"/>
                    </a:lnTo>
                    <a:lnTo>
                      <a:pt x="129" y="126"/>
                    </a:lnTo>
                    <a:lnTo>
                      <a:pt x="126" y="130"/>
                    </a:lnTo>
                    <a:lnTo>
                      <a:pt x="126" y="134"/>
                    </a:lnTo>
                    <a:lnTo>
                      <a:pt x="122" y="141"/>
                    </a:lnTo>
                    <a:lnTo>
                      <a:pt x="122" y="141"/>
                    </a:lnTo>
                    <a:lnTo>
                      <a:pt x="118" y="141"/>
                    </a:lnTo>
                    <a:lnTo>
                      <a:pt x="115" y="141"/>
                    </a:lnTo>
                    <a:lnTo>
                      <a:pt x="115" y="145"/>
                    </a:lnTo>
                    <a:lnTo>
                      <a:pt x="118" y="145"/>
                    </a:lnTo>
                    <a:lnTo>
                      <a:pt x="115" y="149"/>
                    </a:lnTo>
                    <a:lnTo>
                      <a:pt x="111" y="152"/>
                    </a:lnTo>
                    <a:lnTo>
                      <a:pt x="111" y="152"/>
                    </a:lnTo>
                    <a:lnTo>
                      <a:pt x="107" y="149"/>
                    </a:lnTo>
                    <a:lnTo>
                      <a:pt x="107" y="149"/>
                    </a:lnTo>
                    <a:lnTo>
                      <a:pt x="103" y="152"/>
                    </a:lnTo>
                    <a:lnTo>
                      <a:pt x="103" y="156"/>
                    </a:lnTo>
                    <a:lnTo>
                      <a:pt x="103" y="156"/>
                    </a:lnTo>
                    <a:lnTo>
                      <a:pt x="100" y="156"/>
                    </a:lnTo>
                    <a:lnTo>
                      <a:pt x="100" y="156"/>
                    </a:lnTo>
                    <a:lnTo>
                      <a:pt x="100" y="160"/>
                    </a:lnTo>
                    <a:lnTo>
                      <a:pt x="96" y="160"/>
                    </a:lnTo>
                    <a:lnTo>
                      <a:pt x="96" y="156"/>
                    </a:lnTo>
                    <a:lnTo>
                      <a:pt x="92" y="160"/>
                    </a:lnTo>
                    <a:lnTo>
                      <a:pt x="92" y="160"/>
                    </a:lnTo>
                    <a:lnTo>
                      <a:pt x="96" y="163"/>
                    </a:lnTo>
                    <a:lnTo>
                      <a:pt x="96" y="163"/>
                    </a:lnTo>
                    <a:lnTo>
                      <a:pt x="89" y="167"/>
                    </a:lnTo>
                    <a:lnTo>
                      <a:pt x="89" y="167"/>
                    </a:lnTo>
                    <a:lnTo>
                      <a:pt x="85" y="167"/>
                    </a:lnTo>
                    <a:lnTo>
                      <a:pt x="89" y="171"/>
                    </a:lnTo>
                    <a:lnTo>
                      <a:pt x="85" y="174"/>
                    </a:lnTo>
                    <a:lnTo>
                      <a:pt x="81" y="174"/>
                    </a:lnTo>
                    <a:lnTo>
                      <a:pt x="78" y="174"/>
                    </a:lnTo>
                    <a:lnTo>
                      <a:pt x="81" y="178"/>
                    </a:lnTo>
                    <a:lnTo>
                      <a:pt x="81" y="182"/>
                    </a:lnTo>
                    <a:lnTo>
                      <a:pt x="81" y="182"/>
                    </a:lnTo>
                    <a:lnTo>
                      <a:pt x="81" y="186"/>
                    </a:lnTo>
                    <a:lnTo>
                      <a:pt x="81" y="189"/>
                    </a:lnTo>
                    <a:lnTo>
                      <a:pt x="85" y="193"/>
                    </a:lnTo>
                    <a:lnTo>
                      <a:pt x="85" y="197"/>
                    </a:lnTo>
                    <a:lnTo>
                      <a:pt x="81" y="193"/>
                    </a:lnTo>
                    <a:lnTo>
                      <a:pt x="81" y="197"/>
                    </a:lnTo>
                    <a:lnTo>
                      <a:pt x="81" y="200"/>
                    </a:lnTo>
                    <a:lnTo>
                      <a:pt x="78" y="204"/>
                    </a:lnTo>
                    <a:lnTo>
                      <a:pt x="81" y="204"/>
                    </a:lnTo>
                    <a:lnTo>
                      <a:pt x="81" y="204"/>
                    </a:lnTo>
                    <a:lnTo>
                      <a:pt x="81" y="204"/>
                    </a:lnTo>
                    <a:lnTo>
                      <a:pt x="81" y="208"/>
                    </a:lnTo>
                    <a:lnTo>
                      <a:pt x="78" y="212"/>
                    </a:lnTo>
                    <a:lnTo>
                      <a:pt x="81" y="215"/>
                    </a:lnTo>
                    <a:lnTo>
                      <a:pt x="81" y="215"/>
                    </a:lnTo>
                    <a:lnTo>
                      <a:pt x="85" y="215"/>
                    </a:lnTo>
                    <a:lnTo>
                      <a:pt x="85" y="219"/>
                    </a:lnTo>
                    <a:lnTo>
                      <a:pt x="85" y="219"/>
                    </a:lnTo>
                    <a:lnTo>
                      <a:pt x="89" y="219"/>
                    </a:lnTo>
                    <a:lnTo>
                      <a:pt x="92" y="219"/>
                    </a:lnTo>
                    <a:lnTo>
                      <a:pt x="92" y="219"/>
                    </a:lnTo>
                    <a:lnTo>
                      <a:pt x="96" y="223"/>
                    </a:lnTo>
                    <a:lnTo>
                      <a:pt x="100" y="226"/>
                    </a:lnTo>
                    <a:lnTo>
                      <a:pt x="100" y="226"/>
                    </a:lnTo>
                    <a:lnTo>
                      <a:pt x="103" y="230"/>
                    </a:lnTo>
                    <a:lnTo>
                      <a:pt x="103" y="234"/>
                    </a:lnTo>
                    <a:lnTo>
                      <a:pt x="107" y="234"/>
                    </a:lnTo>
                    <a:lnTo>
                      <a:pt x="103" y="241"/>
                    </a:lnTo>
                    <a:lnTo>
                      <a:pt x="100" y="245"/>
                    </a:lnTo>
                    <a:lnTo>
                      <a:pt x="100" y="249"/>
                    </a:lnTo>
                    <a:lnTo>
                      <a:pt x="96" y="249"/>
                    </a:lnTo>
                    <a:lnTo>
                      <a:pt x="92" y="245"/>
                    </a:lnTo>
                    <a:lnTo>
                      <a:pt x="92" y="245"/>
                    </a:lnTo>
                    <a:lnTo>
                      <a:pt x="89" y="245"/>
                    </a:lnTo>
                    <a:lnTo>
                      <a:pt x="89" y="241"/>
                    </a:lnTo>
                    <a:lnTo>
                      <a:pt x="89" y="245"/>
                    </a:lnTo>
                    <a:lnTo>
                      <a:pt x="85" y="245"/>
                    </a:lnTo>
                    <a:lnTo>
                      <a:pt x="85" y="241"/>
                    </a:lnTo>
                    <a:lnTo>
                      <a:pt x="81" y="241"/>
                    </a:lnTo>
                    <a:lnTo>
                      <a:pt x="81" y="245"/>
                    </a:lnTo>
                    <a:lnTo>
                      <a:pt x="78" y="245"/>
                    </a:lnTo>
                    <a:lnTo>
                      <a:pt x="78" y="245"/>
                    </a:lnTo>
                    <a:lnTo>
                      <a:pt x="74" y="245"/>
                    </a:lnTo>
                    <a:lnTo>
                      <a:pt x="70" y="245"/>
                    </a:lnTo>
                    <a:lnTo>
                      <a:pt x="70" y="245"/>
                    </a:lnTo>
                    <a:lnTo>
                      <a:pt x="70" y="249"/>
                    </a:lnTo>
                    <a:lnTo>
                      <a:pt x="74" y="249"/>
                    </a:lnTo>
                    <a:lnTo>
                      <a:pt x="74" y="249"/>
                    </a:lnTo>
                    <a:lnTo>
                      <a:pt x="78" y="245"/>
                    </a:lnTo>
                    <a:lnTo>
                      <a:pt x="81" y="245"/>
                    </a:lnTo>
                    <a:lnTo>
                      <a:pt x="81" y="249"/>
                    </a:lnTo>
                    <a:lnTo>
                      <a:pt x="85" y="249"/>
                    </a:lnTo>
                    <a:lnTo>
                      <a:pt x="89" y="252"/>
                    </a:lnTo>
                    <a:lnTo>
                      <a:pt x="89" y="249"/>
                    </a:lnTo>
                    <a:lnTo>
                      <a:pt x="92" y="249"/>
                    </a:lnTo>
                    <a:lnTo>
                      <a:pt x="96" y="249"/>
                    </a:lnTo>
                    <a:lnTo>
                      <a:pt x="100" y="249"/>
                    </a:lnTo>
                    <a:lnTo>
                      <a:pt x="100" y="252"/>
                    </a:lnTo>
                    <a:lnTo>
                      <a:pt x="100" y="256"/>
                    </a:lnTo>
                    <a:lnTo>
                      <a:pt x="100" y="256"/>
                    </a:lnTo>
                    <a:lnTo>
                      <a:pt x="96" y="256"/>
                    </a:lnTo>
                    <a:lnTo>
                      <a:pt x="92" y="260"/>
                    </a:lnTo>
                    <a:lnTo>
                      <a:pt x="92" y="260"/>
                    </a:lnTo>
                    <a:lnTo>
                      <a:pt x="92" y="256"/>
                    </a:lnTo>
                    <a:lnTo>
                      <a:pt x="92" y="256"/>
                    </a:lnTo>
                    <a:lnTo>
                      <a:pt x="89" y="256"/>
                    </a:lnTo>
                    <a:lnTo>
                      <a:pt x="92" y="260"/>
                    </a:lnTo>
                    <a:lnTo>
                      <a:pt x="89" y="260"/>
                    </a:lnTo>
                    <a:lnTo>
                      <a:pt x="85" y="264"/>
                    </a:lnTo>
                    <a:lnTo>
                      <a:pt x="85" y="264"/>
                    </a:lnTo>
                    <a:lnTo>
                      <a:pt x="85" y="264"/>
                    </a:lnTo>
                    <a:lnTo>
                      <a:pt x="85" y="264"/>
                    </a:lnTo>
                    <a:lnTo>
                      <a:pt x="81" y="267"/>
                    </a:lnTo>
                    <a:lnTo>
                      <a:pt x="81" y="267"/>
                    </a:lnTo>
                    <a:lnTo>
                      <a:pt x="78" y="267"/>
                    </a:lnTo>
                    <a:lnTo>
                      <a:pt x="78" y="267"/>
                    </a:lnTo>
                    <a:lnTo>
                      <a:pt x="81" y="267"/>
                    </a:lnTo>
                    <a:lnTo>
                      <a:pt x="85" y="271"/>
                    </a:lnTo>
                    <a:lnTo>
                      <a:pt x="78" y="271"/>
                    </a:lnTo>
                    <a:lnTo>
                      <a:pt x="81" y="275"/>
                    </a:lnTo>
                    <a:lnTo>
                      <a:pt x="81" y="275"/>
                    </a:lnTo>
                    <a:lnTo>
                      <a:pt x="81" y="278"/>
                    </a:lnTo>
                    <a:lnTo>
                      <a:pt x="85" y="282"/>
                    </a:lnTo>
                    <a:lnTo>
                      <a:pt x="81" y="282"/>
                    </a:lnTo>
                    <a:lnTo>
                      <a:pt x="78" y="282"/>
                    </a:lnTo>
                    <a:lnTo>
                      <a:pt x="78" y="282"/>
                    </a:lnTo>
                    <a:lnTo>
                      <a:pt x="78" y="286"/>
                    </a:lnTo>
                    <a:lnTo>
                      <a:pt x="81" y="289"/>
                    </a:lnTo>
                    <a:lnTo>
                      <a:pt x="78" y="289"/>
                    </a:lnTo>
                    <a:lnTo>
                      <a:pt x="81" y="293"/>
                    </a:lnTo>
                    <a:lnTo>
                      <a:pt x="78" y="297"/>
                    </a:lnTo>
                    <a:lnTo>
                      <a:pt x="78" y="301"/>
                    </a:lnTo>
                    <a:lnTo>
                      <a:pt x="81" y="301"/>
                    </a:lnTo>
                    <a:lnTo>
                      <a:pt x="78" y="304"/>
                    </a:lnTo>
                    <a:lnTo>
                      <a:pt x="78" y="312"/>
                    </a:lnTo>
                    <a:lnTo>
                      <a:pt x="74" y="312"/>
                    </a:lnTo>
                    <a:lnTo>
                      <a:pt x="74" y="319"/>
                    </a:lnTo>
                    <a:lnTo>
                      <a:pt x="70" y="323"/>
                    </a:lnTo>
                    <a:lnTo>
                      <a:pt x="70" y="323"/>
                    </a:lnTo>
                    <a:lnTo>
                      <a:pt x="66" y="319"/>
                    </a:lnTo>
                    <a:lnTo>
                      <a:pt x="63" y="323"/>
                    </a:lnTo>
                    <a:lnTo>
                      <a:pt x="55" y="319"/>
                    </a:lnTo>
                    <a:lnTo>
                      <a:pt x="55" y="319"/>
                    </a:lnTo>
                    <a:lnTo>
                      <a:pt x="55" y="323"/>
                    </a:lnTo>
                    <a:lnTo>
                      <a:pt x="48" y="323"/>
                    </a:lnTo>
                    <a:lnTo>
                      <a:pt x="48" y="330"/>
                    </a:lnTo>
                    <a:lnTo>
                      <a:pt x="48" y="330"/>
                    </a:lnTo>
                    <a:lnTo>
                      <a:pt x="48" y="334"/>
                    </a:lnTo>
                    <a:lnTo>
                      <a:pt x="44" y="334"/>
                    </a:lnTo>
                    <a:lnTo>
                      <a:pt x="41" y="334"/>
                    </a:lnTo>
                    <a:lnTo>
                      <a:pt x="33" y="338"/>
                    </a:lnTo>
                    <a:lnTo>
                      <a:pt x="29" y="338"/>
                    </a:lnTo>
                    <a:lnTo>
                      <a:pt x="29" y="334"/>
                    </a:lnTo>
                    <a:lnTo>
                      <a:pt x="29" y="330"/>
                    </a:lnTo>
                    <a:lnTo>
                      <a:pt x="29" y="327"/>
                    </a:lnTo>
                    <a:lnTo>
                      <a:pt x="26" y="323"/>
                    </a:lnTo>
                    <a:lnTo>
                      <a:pt x="26" y="323"/>
                    </a:lnTo>
                    <a:lnTo>
                      <a:pt x="22" y="319"/>
                    </a:lnTo>
                    <a:lnTo>
                      <a:pt x="22" y="319"/>
                    </a:lnTo>
                    <a:lnTo>
                      <a:pt x="29" y="319"/>
                    </a:lnTo>
                    <a:lnTo>
                      <a:pt x="29" y="315"/>
                    </a:lnTo>
                    <a:lnTo>
                      <a:pt x="29" y="312"/>
                    </a:lnTo>
                    <a:lnTo>
                      <a:pt x="26" y="312"/>
                    </a:lnTo>
                    <a:lnTo>
                      <a:pt x="22" y="308"/>
                    </a:lnTo>
                    <a:lnTo>
                      <a:pt x="22" y="308"/>
                    </a:lnTo>
                    <a:lnTo>
                      <a:pt x="18" y="304"/>
                    </a:lnTo>
                    <a:lnTo>
                      <a:pt x="18" y="301"/>
                    </a:lnTo>
                    <a:lnTo>
                      <a:pt x="15" y="297"/>
                    </a:lnTo>
                    <a:lnTo>
                      <a:pt x="15" y="293"/>
                    </a:lnTo>
                    <a:lnTo>
                      <a:pt x="11" y="289"/>
                    </a:lnTo>
                    <a:lnTo>
                      <a:pt x="7" y="289"/>
                    </a:lnTo>
                    <a:lnTo>
                      <a:pt x="7" y="289"/>
                    </a:lnTo>
                    <a:lnTo>
                      <a:pt x="7" y="286"/>
                    </a:lnTo>
                    <a:lnTo>
                      <a:pt x="7" y="282"/>
                    </a:lnTo>
                    <a:lnTo>
                      <a:pt x="7" y="282"/>
                    </a:lnTo>
                    <a:lnTo>
                      <a:pt x="7" y="278"/>
                    </a:lnTo>
                    <a:lnTo>
                      <a:pt x="11" y="275"/>
                    </a:lnTo>
                    <a:lnTo>
                      <a:pt x="11" y="275"/>
                    </a:lnTo>
                    <a:lnTo>
                      <a:pt x="7" y="275"/>
                    </a:lnTo>
                    <a:lnTo>
                      <a:pt x="7" y="271"/>
                    </a:lnTo>
                    <a:lnTo>
                      <a:pt x="7" y="271"/>
                    </a:lnTo>
                    <a:lnTo>
                      <a:pt x="7" y="275"/>
                    </a:lnTo>
                    <a:lnTo>
                      <a:pt x="11" y="275"/>
                    </a:lnTo>
                    <a:lnTo>
                      <a:pt x="7" y="278"/>
                    </a:lnTo>
                    <a:lnTo>
                      <a:pt x="7" y="275"/>
                    </a:lnTo>
                    <a:lnTo>
                      <a:pt x="4" y="275"/>
                    </a:lnTo>
                    <a:lnTo>
                      <a:pt x="4" y="271"/>
                    </a:lnTo>
                    <a:lnTo>
                      <a:pt x="4" y="267"/>
                    </a:lnTo>
                    <a:lnTo>
                      <a:pt x="0" y="264"/>
                    </a:lnTo>
                    <a:lnTo>
                      <a:pt x="0" y="260"/>
                    </a:lnTo>
                    <a:lnTo>
                      <a:pt x="4" y="256"/>
                    </a:lnTo>
                    <a:lnTo>
                      <a:pt x="4" y="256"/>
                    </a:lnTo>
                    <a:lnTo>
                      <a:pt x="4" y="256"/>
                    </a:lnTo>
                    <a:close/>
                    <a:moveTo>
                      <a:pt x="100" y="249"/>
                    </a:moveTo>
                    <a:lnTo>
                      <a:pt x="103" y="252"/>
                    </a:lnTo>
                    <a:lnTo>
                      <a:pt x="103" y="252"/>
                    </a:lnTo>
                    <a:lnTo>
                      <a:pt x="103" y="249"/>
                    </a:lnTo>
                    <a:lnTo>
                      <a:pt x="107" y="245"/>
                    </a:lnTo>
                    <a:lnTo>
                      <a:pt x="107" y="245"/>
                    </a:lnTo>
                    <a:lnTo>
                      <a:pt x="103" y="245"/>
                    </a:lnTo>
                    <a:lnTo>
                      <a:pt x="100" y="249"/>
                    </a:lnTo>
                    <a:lnTo>
                      <a:pt x="100" y="249"/>
                    </a:lnTo>
                    <a:close/>
                    <a:moveTo>
                      <a:pt x="4" y="278"/>
                    </a:moveTo>
                    <a:lnTo>
                      <a:pt x="4" y="282"/>
                    </a:lnTo>
                    <a:lnTo>
                      <a:pt x="7" y="282"/>
                    </a:lnTo>
                    <a:lnTo>
                      <a:pt x="7" y="278"/>
                    </a:lnTo>
                    <a:lnTo>
                      <a:pt x="4" y="278"/>
                    </a:lnTo>
                    <a:lnTo>
                      <a:pt x="4" y="278"/>
                    </a:lnTo>
                    <a:close/>
                    <a:moveTo>
                      <a:pt x="115" y="267"/>
                    </a:moveTo>
                    <a:lnTo>
                      <a:pt x="115" y="271"/>
                    </a:lnTo>
                    <a:lnTo>
                      <a:pt x="118" y="271"/>
                    </a:lnTo>
                    <a:lnTo>
                      <a:pt x="115" y="267"/>
                    </a:lnTo>
                    <a:lnTo>
                      <a:pt x="115" y="267"/>
                    </a:lnTo>
                    <a:lnTo>
                      <a:pt x="115" y="267"/>
                    </a:lnTo>
                    <a:close/>
                    <a:moveTo>
                      <a:pt x="115" y="282"/>
                    </a:moveTo>
                    <a:lnTo>
                      <a:pt x="118" y="286"/>
                    </a:lnTo>
                    <a:lnTo>
                      <a:pt x="118" y="282"/>
                    </a:lnTo>
                    <a:lnTo>
                      <a:pt x="122" y="282"/>
                    </a:lnTo>
                    <a:lnTo>
                      <a:pt x="122" y="282"/>
                    </a:lnTo>
                    <a:lnTo>
                      <a:pt x="118" y="282"/>
                    </a:lnTo>
                    <a:lnTo>
                      <a:pt x="115" y="282"/>
                    </a:lnTo>
                    <a:lnTo>
                      <a:pt x="115" y="282"/>
                    </a:lnTo>
                    <a:close/>
                    <a:moveTo>
                      <a:pt x="103" y="304"/>
                    </a:moveTo>
                    <a:lnTo>
                      <a:pt x="107" y="304"/>
                    </a:lnTo>
                    <a:lnTo>
                      <a:pt x="107" y="304"/>
                    </a:lnTo>
                    <a:lnTo>
                      <a:pt x="107" y="301"/>
                    </a:lnTo>
                    <a:lnTo>
                      <a:pt x="107" y="301"/>
                    </a:lnTo>
                    <a:lnTo>
                      <a:pt x="111" y="297"/>
                    </a:lnTo>
                    <a:lnTo>
                      <a:pt x="111" y="297"/>
                    </a:lnTo>
                    <a:lnTo>
                      <a:pt x="115" y="293"/>
                    </a:lnTo>
                    <a:lnTo>
                      <a:pt x="115" y="293"/>
                    </a:lnTo>
                    <a:lnTo>
                      <a:pt x="111" y="289"/>
                    </a:lnTo>
                    <a:lnTo>
                      <a:pt x="115" y="286"/>
                    </a:lnTo>
                    <a:lnTo>
                      <a:pt x="115" y="286"/>
                    </a:lnTo>
                    <a:lnTo>
                      <a:pt x="115" y="286"/>
                    </a:lnTo>
                    <a:lnTo>
                      <a:pt x="115" y="282"/>
                    </a:lnTo>
                    <a:lnTo>
                      <a:pt x="111" y="286"/>
                    </a:lnTo>
                    <a:lnTo>
                      <a:pt x="107" y="286"/>
                    </a:lnTo>
                    <a:lnTo>
                      <a:pt x="107" y="286"/>
                    </a:lnTo>
                    <a:lnTo>
                      <a:pt x="103" y="289"/>
                    </a:lnTo>
                    <a:lnTo>
                      <a:pt x="103" y="293"/>
                    </a:lnTo>
                    <a:lnTo>
                      <a:pt x="103" y="297"/>
                    </a:lnTo>
                    <a:lnTo>
                      <a:pt x="103" y="297"/>
                    </a:lnTo>
                    <a:lnTo>
                      <a:pt x="103" y="301"/>
                    </a:lnTo>
                    <a:lnTo>
                      <a:pt x="107" y="301"/>
                    </a:lnTo>
                    <a:lnTo>
                      <a:pt x="107" y="301"/>
                    </a:lnTo>
                    <a:lnTo>
                      <a:pt x="103" y="304"/>
                    </a:lnTo>
                    <a:lnTo>
                      <a:pt x="103" y="304"/>
                    </a:lnTo>
                    <a:lnTo>
                      <a:pt x="103" y="304"/>
                    </a:lnTo>
                    <a:close/>
                    <a:moveTo>
                      <a:pt x="81" y="315"/>
                    </a:moveTo>
                    <a:lnTo>
                      <a:pt x="81" y="319"/>
                    </a:lnTo>
                    <a:lnTo>
                      <a:pt x="81" y="319"/>
                    </a:lnTo>
                    <a:lnTo>
                      <a:pt x="81" y="319"/>
                    </a:lnTo>
                    <a:lnTo>
                      <a:pt x="81" y="319"/>
                    </a:lnTo>
                    <a:lnTo>
                      <a:pt x="85" y="312"/>
                    </a:lnTo>
                    <a:lnTo>
                      <a:pt x="85" y="308"/>
                    </a:lnTo>
                    <a:lnTo>
                      <a:pt x="85" y="304"/>
                    </a:lnTo>
                    <a:lnTo>
                      <a:pt x="89" y="297"/>
                    </a:lnTo>
                    <a:lnTo>
                      <a:pt x="85" y="297"/>
                    </a:lnTo>
                    <a:lnTo>
                      <a:pt x="85" y="301"/>
                    </a:lnTo>
                    <a:lnTo>
                      <a:pt x="85" y="301"/>
                    </a:lnTo>
                    <a:lnTo>
                      <a:pt x="81" y="304"/>
                    </a:lnTo>
                    <a:lnTo>
                      <a:pt x="81" y="308"/>
                    </a:lnTo>
                    <a:lnTo>
                      <a:pt x="81" y="31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42" name="Freeform 40">
                <a:extLst>
                  <a:ext uri="{FF2B5EF4-FFF2-40B4-BE49-F238E27FC236}">
                    <a16:creationId xmlns:a16="http://schemas.microsoft.com/office/drawing/2014/main" id="{5AC3D2FB-6461-43D6-9280-D7642D76D75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6258" y="1511069"/>
                <a:ext cx="214868" cy="343531"/>
              </a:xfrm>
              <a:custGeom>
                <a:avLst/>
                <a:gdLst>
                  <a:gd name="T0" fmla="*/ 41 w 45"/>
                  <a:gd name="T1" fmla="*/ 60 h 72"/>
                  <a:gd name="T2" fmla="*/ 42 w 45"/>
                  <a:gd name="T3" fmla="*/ 49 h 72"/>
                  <a:gd name="T4" fmla="*/ 39 w 45"/>
                  <a:gd name="T5" fmla="*/ 41 h 72"/>
                  <a:gd name="T6" fmla="*/ 37 w 45"/>
                  <a:gd name="T7" fmla="*/ 36 h 72"/>
                  <a:gd name="T8" fmla="*/ 36 w 45"/>
                  <a:gd name="T9" fmla="*/ 28 h 72"/>
                  <a:gd name="T10" fmla="*/ 35 w 45"/>
                  <a:gd name="T11" fmla="*/ 18 h 72"/>
                  <a:gd name="T12" fmla="*/ 29 w 45"/>
                  <a:gd name="T13" fmla="*/ 14 h 72"/>
                  <a:gd name="T14" fmla="*/ 28 w 45"/>
                  <a:gd name="T15" fmla="*/ 9 h 72"/>
                  <a:gd name="T16" fmla="*/ 29 w 45"/>
                  <a:gd name="T17" fmla="*/ 3 h 72"/>
                  <a:gd name="T18" fmla="*/ 22 w 45"/>
                  <a:gd name="T19" fmla="*/ 0 h 72"/>
                  <a:gd name="T20" fmla="*/ 19 w 45"/>
                  <a:gd name="T21" fmla="*/ 2 h 72"/>
                  <a:gd name="T22" fmla="*/ 18 w 45"/>
                  <a:gd name="T23" fmla="*/ 8 h 72"/>
                  <a:gd name="T24" fmla="*/ 15 w 45"/>
                  <a:gd name="T25" fmla="*/ 10 h 72"/>
                  <a:gd name="T26" fmla="*/ 10 w 45"/>
                  <a:gd name="T27" fmla="*/ 12 h 72"/>
                  <a:gd name="T28" fmla="*/ 3 w 45"/>
                  <a:gd name="T29" fmla="*/ 7 h 72"/>
                  <a:gd name="T30" fmla="*/ 1 w 45"/>
                  <a:gd name="T31" fmla="*/ 9 h 72"/>
                  <a:gd name="T32" fmla="*/ 7 w 45"/>
                  <a:gd name="T33" fmla="*/ 13 h 72"/>
                  <a:gd name="T34" fmla="*/ 10 w 45"/>
                  <a:gd name="T35" fmla="*/ 15 h 72"/>
                  <a:gd name="T36" fmla="*/ 11 w 45"/>
                  <a:gd name="T37" fmla="*/ 20 h 72"/>
                  <a:gd name="T38" fmla="*/ 13 w 45"/>
                  <a:gd name="T39" fmla="*/ 24 h 72"/>
                  <a:gd name="T40" fmla="*/ 13 w 45"/>
                  <a:gd name="T41" fmla="*/ 30 h 72"/>
                  <a:gd name="T42" fmla="*/ 17 w 45"/>
                  <a:gd name="T43" fmla="*/ 33 h 72"/>
                  <a:gd name="T44" fmla="*/ 20 w 45"/>
                  <a:gd name="T45" fmla="*/ 37 h 72"/>
                  <a:gd name="T46" fmla="*/ 21 w 45"/>
                  <a:gd name="T47" fmla="*/ 40 h 72"/>
                  <a:gd name="T48" fmla="*/ 17 w 45"/>
                  <a:gd name="T49" fmla="*/ 42 h 72"/>
                  <a:gd name="T50" fmla="*/ 14 w 45"/>
                  <a:gd name="T51" fmla="*/ 44 h 72"/>
                  <a:gd name="T52" fmla="*/ 13 w 45"/>
                  <a:gd name="T53" fmla="*/ 48 h 72"/>
                  <a:gd name="T54" fmla="*/ 10 w 45"/>
                  <a:gd name="T55" fmla="*/ 48 h 72"/>
                  <a:gd name="T56" fmla="*/ 9 w 45"/>
                  <a:gd name="T57" fmla="*/ 51 h 72"/>
                  <a:gd name="T58" fmla="*/ 7 w 45"/>
                  <a:gd name="T59" fmla="*/ 51 h 72"/>
                  <a:gd name="T60" fmla="*/ 7 w 45"/>
                  <a:gd name="T61" fmla="*/ 55 h 72"/>
                  <a:gd name="T62" fmla="*/ 7 w 45"/>
                  <a:gd name="T63" fmla="*/ 57 h 72"/>
                  <a:gd name="T64" fmla="*/ 9 w 45"/>
                  <a:gd name="T65" fmla="*/ 62 h 72"/>
                  <a:gd name="T66" fmla="*/ 8 w 45"/>
                  <a:gd name="T67" fmla="*/ 67 h 72"/>
                  <a:gd name="T68" fmla="*/ 12 w 45"/>
                  <a:gd name="T69" fmla="*/ 68 h 72"/>
                  <a:gd name="T70" fmla="*/ 15 w 45"/>
                  <a:gd name="T71" fmla="*/ 69 h 72"/>
                  <a:gd name="T72" fmla="*/ 16 w 45"/>
                  <a:gd name="T73" fmla="*/ 72 h 72"/>
                  <a:gd name="T74" fmla="*/ 19 w 45"/>
                  <a:gd name="T75" fmla="*/ 71 h 72"/>
                  <a:gd name="T76" fmla="*/ 25 w 45"/>
                  <a:gd name="T77" fmla="*/ 69 h 72"/>
                  <a:gd name="T78" fmla="*/ 27 w 45"/>
                  <a:gd name="T79" fmla="*/ 68 h 72"/>
                  <a:gd name="T80" fmla="*/ 28 w 45"/>
                  <a:gd name="T81" fmla="*/ 68 h 72"/>
                  <a:gd name="T82" fmla="*/ 31 w 45"/>
                  <a:gd name="T83" fmla="*/ 67 h 72"/>
                  <a:gd name="T84" fmla="*/ 34 w 45"/>
                  <a:gd name="T85" fmla="*/ 67 h 72"/>
                  <a:gd name="T86" fmla="*/ 18 w 45"/>
                  <a:gd name="T87" fmla="*/ 38 h 72"/>
                  <a:gd name="T88" fmla="*/ 19 w 45"/>
                  <a:gd name="T89" fmla="*/ 38 h 72"/>
                  <a:gd name="T90" fmla="*/ 6 w 45"/>
                  <a:gd name="T91" fmla="*/ 50 h 72"/>
                  <a:gd name="T92" fmla="*/ 6 w 45"/>
                  <a:gd name="T93" fmla="*/ 50 h 72"/>
                  <a:gd name="T94" fmla="*/ 15 w 45"/>
                  <a:gd name="T95" fmla="*/ 71 h 72"/>
                  <a:gd name="T96" fmla="*/ 14 w 45"/>
                  <a:gd name="T97" fmla="*/ 69 h 72"/>
                  <a:gd name="T98" fmla="*/ 11 w 45"/>
                  <a:gd name="T99" fmla="*/ 69 h 72"/>
                  <a:gd name="T100" fmla="*/ 9 w 45"/>
                  <a:gd name="T101" fmla="*/ 68 h 72"/>
                  <a:gd name="T102" fmla="*/ 3 w 45"/>
                  <a:gd name="T103" fmla="*/ 68 h 72"/>
                  <a:gd name="T104" fmla="*/ 5 w 45"/>
                  <a:gd name="T105" fmla="*/ 71 h 72"/>
                  <a:gd name="T106" fmla="*/ 3 w 45"/>
                  <a:gd name="T107" fmla="*/ 7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5" h="72">
                    <a:moveTo>
                      <a:pt x="36" y="67"/>
                    </a:moveTo>
                    <a:cubicBezTo>
                      <a:pt x="35" y="66"/>
                      <a:pt x="35" y="66"/>
                      <a:pt x="35" y="66"/>
                    </a:cubicBezTo>
                    <a:cubicBezTo>
                      <a:pt x="37" y="64"/>
                      <a:pt x="37" y="64"/>
                      <a:pt x="37" y="64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40" y="62"/>
                      <a:pt x="40" y="62"/>
                      <a:pt x="40" y="62"/>
                    </a:cubicBezTo>
                    <a:cubicBezTo>
                      <a:pt x="41" y="60"/>
                      <a:pt x="41" y="60"/>
                      <a:pt x="41" y="60"/>
                    </a:cubicBezTo>
                    <a:cubicBezTo>
                      <a:pt x="42" y="58"/>
                      <a:pt x="42" y="58"/>
                      <a:pt x="42" y="58"/>
                    </a:cubicBezTo>
                    <a:cubicBezTo>
                      <a:pt x="44" y="55"/>
                      <a:pt x="44" y="55"/>
                      <a:pt x="44" y="55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5" y="51"/>
                      <a:pt x="45" y="51"/>
                      <a:pt x="45" y="51"/>
                    </a:cubicBezTo>
                    <a:cubicBezTo>
                      <a:pt x="43" y="49"/>
                      <a:pt x="43" y="49"/>
                      <a:pt x="43" y="49"/>
                    </a:cubicBezTo>
                    <a:cubicBezTo>
                      <a:pt x="42" y="49"/>
                      <a:pt x="42" y="49"/>
                      <a:pt x="42" y="49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41" y="44"/>
                      <a:pt x="41" y="44"/>
                      <a:pt x="41" y="44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1"/>
                      <a:pt x="39" y="41"/>
                      <a:pt x="39" y="41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39" y="39"/>
                      <a:pt x="39" y="39"/>
                      <a:pt x="39" y="39"/>
                    </a:cubicBezTo>
                    <a:cubicBezTo>
                      <a:pt x="39" y="39"/>
                      <a:pt x="39" y="39"/>
                      <a:pt x="39" y="39"/>
                    </a:cubicBezTo>
                    <a:cubicBezTo>
                      <a:pt x="38" y="38"/>
                      <a:pt x="38" y="38"/>
                      <a:pt x="38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8" y="36"/>
                      <a:pt x="38" y="36"/>
                      <a:pt x="38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37" y="32"/>
                      <a:pt x="37" y="32"/>
                      <a:pt x="37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29" y="14"/>
                      <a:pt x="29" y="14"/>
                      <a:pt x="29" y="14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20" y="35"/>
                      <a:pt x="20" y="35"/>
                      <a:pt x="20" y="35"/>
                    </a:cubicBezTo>
                    <a:cubicBezTo>
                      <a:pt x="20" y="35"/>
                      <a:pt x="20" y="35"/>
                      <a:pt x="20" y="35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1" y="38"/>
                      <a:pt x="21" y="38"/>
                      <a:pt x="21" y="38"/>
                    </a:cubicBezTo>
                    <a:cubicBezTo>
                      <a:pt x="20" y="38"/>
                      <a:pt x="20" y="38"/>
                      <a:pt x="20" y="38"/>
                    </a:cubicBezTo>
                    <a:cubicBezTo>
                      <a:pt x="20" y="38"/>
                      <a:pt x="20" y="38"/>
                      <a:pt x="20" y="38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20" y="39"/>
                      <a:pt x="20" y="39"/>
                      <a:pt x="20" y="39"/>
                    </a:cubicBezTo>
                    <a:cubicBezTo>
                      <a:pt x="19" y="39"/>
                      <a:pt x="19" y="39"/>
                      <a:pt x="19" y="39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7" y="41"/>
                      <a:pt x="17" y="41"/>
                      <a:pt x="17" y="41"/>
                    </a:cubicBezTo>
                    <a:cubicBezTo>
                      <a:pt x="17" y="42"/>
                      <a:pt x="17" y="42"/>
                      <a:pt x="17" y="42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5" y="44"/>
                      <a:pt x="15" y="44"/>
                      <a:pt x="15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0" y="48"/>
                      <a:pt x="10" y="48"/>
                      <a:pt x="10" y="48"/>
                    </a:cubicBezTo>
                    <a:cubicBezTo>
                      <a:pt x="10" y="49"/>
                      <a:pt x="10" y="49"/>
                      <a:pt x="10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8" y="50"/>
                      <a:pt x="8" y="50"/>
                      <a:pt x="8" y="50"/>
                    </a:cubicBezTo>
                    <a:cubicBezTo>
                      <a:pt x="7" y="50"/>
                      <a:pt x="7" y="50"/>
                      <a:pt x="7" y="50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6" y="54"/>
                      <a:pt x="6" y="54"/>
                      <a:pt x="6" y="54"/>
                    </a:cubicBezTo>
                    <a:cubicBezTo>
                      <a:pt x="7" y="55"/>
                      <a:pt x="7" y="55"/>
                      <a:pt x="7" y="55"/>
                    </a:cubicBezTo>
                    <a:cubicBezTo>
                      <a:pt x="7" y="55"/>
                      <a:pt x="7" y="55"/>
                      <a:pt x="7" y="55"/>
                    </a:cubicBezTo>
                    <a:cubicBezTo>
                      <a:pt x="7" y="55"/>
                      <a:pt x="7" y="55"/>
                      <a:pt x="7" y="55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8" y="56"/>
                      <a:pt x="8" y="56"/>
                      <a:pt x="8" y="56"/>
                    </a:cubicBezTo>
                    <a:cubicBezTo>
                      <a:pt x="8" y="57"/>
                      <a:pt x="8" y="57"/>
                      <a:pt x="8" y="57"/>
                    </a:cubicBezTo>
                    <a:cubicBezTo>
                      <a:pt x="7" y="57"/>
                      <a:pt x="7" y="57"/>
                      <a:pt x="7" y="57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9" y="60"/>
                      <a:pt x="9" y="60"/>
                      <a:pt x="9" y="60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8" y="65"/>
                      <a:pt x="8" y="65"/>
                      <a:pt x="8" y="65"/>
                    </a:cubicBezTo>
                    <a:cubicBezTo>
                      <a:pt x="9" y="66"/>
                      <a:pt x="9" y="66"/>
                      <a:pt x="9" y="66"/>
                    </a:cubicBezTo>
                    <a:cubicBezTo>
                      <a:pt x="8" y="67"/>
                      <a:pt x="8" y="67"/>
                      <a:pt x="8" y="67"/>
                    </a:cubicBezTo>
                    <a:cubicBezTo>
                      <a:pt x="8" y="67"/>
                      <a:pt x="8" y="67"/>
                      <a:pt x="8" y="67"/>
                    </a:cubicBezTo>
                    <a:cubicBezTo>
                      <a:pt x="9" y="68"/>
                      <a:pt x="9" y="68"/>
                      <a:pt x="9" y="68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0" y="68"/>
                      <a:pt x="10" y="68"/>
                      <a:pt x="10" y="68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3" y="68"/>
                      <a:pt x="13" y="68"/>
                      <a:pt x="13" y="68"/>
                    </a:cubicBezTo>
                    <a:cubicBezTo>
                      <a:pt x="14" y="68"/>
                      <a:pt x="14" y="68"/>
                      <a:pt x="14" y="68"/>
                    </a:cubicBezTo>
                    <a:cubicBezTo>
                      <a:pt x="14" y="68"/>
                      <a:pt x="14" y="68"/>
                      <a:pt x="14" y="68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6" y="68"/>
                      <a:pt x="16" y="68"/>
                      <a:pt x="16" y="68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15" y="70"/>
                      <a:pt x="15" y="70"/>
                      <a:pt x="15" y="70"/>
                    </a:cubicBezTo>
                    <a:cubicBezTo>
                      <a:pt x="16" y="71"/>
                      <a:pt x="16" y="71"/>
                      <a:pt x="16" y="71"/>
                    </a:cubicBezTo>
                    <a:cubicBezTo>
                      <a:pt x="17" y="71"/>
                      <a:pt x="17" y="71"/>
                      <a:pt x="17" y="71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17" y="71"/>
                      <a:pt x="17" y="71"/>
                      <a:pt x="17" y="71"/>
                    </a:cubicBezTo>
                    <a:cubicBezTo>
                      <a:pt x="17" y="71"/>
                      <a:pt x="17" y="71"/>
                      <a:pt x="17" y="71"/>
                    </a:cubicBezTo>
                    <a:cubicBezTo>
                      <a:pt x="18" y="72"/>
                      <a:pt x="18" y="72"/>
                      <a:pt x="18" y="72"/>
                    </a:cubicBezTo>
                    <a:cubicBezTo>
                      <a:pt x="18" y="71"/>
                      <a:pt x="18" y="71"/>
                      <a:pt x="18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20" y="70"/>
                      <a:pt x="20" y="70"/>
                      <a:pt x="20" y="70"/>
                    </a:cubicBezTo>
                    <a:cubicBezTo>
                      <a:pt x="21" y="70"/>
                      <a:pt x="21" y="70"/>
                      <a:pt x="21" y="70"/>
                    </a:cubicBezTo>
                    <a:cubicBezTo>
                      <a:pt x="23" y="69"/>
                      <a:pt x="23" y="69"/>
                      <a:pt x="23" y="69"/>
                    </a:cubicBezTo>
                    <a:cubicBezTo>
                      <a:pt x="23" y="69"/>
                      <a:pt x="23" y="69"/>
                      <a:pt x="23" y="69"/>
                    </a:cubicBezTo>
                    <a:cubicBezTo>
                      <a:pt x="24" y="69"/>
                      <a:pt x="24" y="69"/>
                      <a:pt x="24" y="69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6" y="69"/>
                      <a:pt x="26" y="69"/>
                      <a:pt x="26" y="69"/>
                    </a:cubicBezTo>
                    <a:cubicBezTo>
                      <a:pt x="26" y="69"/>
                      <a:pt x="26" y="69"/>
                      <a:pt x="26" y="69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7" y="68"/>
                      <a:pt x="27" y="68"/>
                      <a:pt x="27" y="68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7" y="67"/>
                      <a:pt x="27" y="67"/>
                      <a:pt x="27" y="67"/>
                    </a:cubicBezTo>
                    <a:cubicBezTo>
                      <a:pt x="27" y="68"/>
                      <a:pt x="27" y="68"/>
                      <a:pt x="27" y="68"/>
                    </a:cubicBezTo>
                    <a:cubicBezTo>
                      <a:pt x="28" y="68"/>
                      <a:pt x="28" y="68"/>
                      <a:pt x="28" y="68"/>
                    </a:cubicBezTo>
                    <a:cubicBezTo>
                      <a:pt x="28" y="67"/>
                      <a:pt x="28" y="67"/>
                      <a:pt x="28" y="67"/>
                    </a:cubicBezTo>
                    <a:cubicBezTo>
                      <a:pt x="28" y="68"/>
                      <a:pt x="28" y="68"/>
                      <a:pt x="28" y="68"/>
                    </a:cubicBezTo>
                    <a:cubicBezTo>
                      <a:pt x="29" y="68"/>
                      <a:pt x="29" y="68"/>
                      <a:pt x="29" y="68"/>
                    </a:cubicBezTo>
                    <a:cubicBezTo>
                      <a:pt x="29" y="68"/>
                      <a:pt x="29" y="68"/>
                      <a:pt x="29" y="68"/>
                    </a:cubicBezTo>
                    <a:cubicBezTo>
                      <a:pt x="30" y="68"/>
                      <a:pt x="30" y="68"/>
                      <a:pt x="30" y="68"/>
                    </a:cubicBezTo>
                    <a:cubicBezTo>
                      <a:pt x="30" y="68"/>
                      <a:pt x="30" y="68"/>
                      <a:pt x="30" y="68"/>
                    </a:cubicBezTo>
                    <a:cubicBezTo>
                      <a:pt x="30" y="68"/>
                      <a:pt x="30" y="68"/>
                      <a:pt x="30" y="68"/>
                    </a:cubicBezTo>
                    <a:cubicBezTo>
                      <a:pt x="31" y="67"/>
                      <a:pt x="31" y="67"/>
                      <a:pt x="31" y="67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3" y="68"/>
                      <a:pt x="33" y="68"/>
                      <a:pt x="33" y="68"/>
                    </a:cubicBezTo>
                    <a:cubicBezTo>
                      <a:pt x="34" y="67"/>
                      <a:pt x="34" y="67"/>
                      <a:pt x="34" y="67"/>
                    </a:cubicBezTo>
                    <a:cubicBezTo>
                      <a:pt x="33" y="67"/>
                      <a:pt x="33" y="67"/>
                      <a:pt x="33" y="67"/>
                    </a:cubicBezTo>
                    <a:cubicBezTo>
                      <a:pt x="34" y="67"/>
                      <a:pt x="34" y="67"/>
                      <a:pt x="34" y="67"/>
                    </a:cubicBezTo>
                    <a:cubicBezTo>
                      <a:pt x="34" y="67"/>
                      <a:pt x="34" y="67"/>
                      <a:pt x="34" y="67"/>
                    </a:cubicBezTo>
                    <a:cubicBezTo>
                      <a:pt x="34" y="68"/>
                      <a:pt x="34" y="68"/>
                      <a:pt x="34" y="68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35" y="68"/>
                      <a:pt x="35" y="67"/>
                      <a:pt x="36" y="67"/>
                    </a:cubicBezTo>
                    <a:close/>
                    <a:moveTo>
                      <a:pt x="19" y="38"/>
                    </a:moveTo>
                    <a:cubicBezTo>
                      <a:pt x="19" y="38"/>
                      <a:pt x="19" y="38"/>
                      <a:pt x="19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9" y="38"/>
                      <a:pt x="19" y="38"/>
                      <a:pt x="19" y="38"/>
                    </a:cubicBezTo>
                    <a:close/>
                    <a:moveTo>
                      <a:pt x="7" y="49"/>
                    </a:moveTo>
                    <a:cubicBezTo>
                      <a:pt x="7" y="49"/>
                      <a:pt x="7" y="49"/>
                      <a:pt x="7" y="49"/>
                    </a:cubicBezTo>
                    <a:cubicBezTo>
                      <a:pt x="7" y="49"/>
                      <a:pt x="7" y="49"/>
                      <a:pt x="7" y="49"/>
                    </a:cubicBezTo>
                    <a:cubicBezTo>
                      <a:pt x="7" y="50"/>
                      <a:pt x="7" y="50"/>
                      <a:pt x="7" y="50"/>
                    </a:cubicBezTo>
                    <a:cubicBezTo>
                      <a:pt x="7" y="49"/>
                      <a:pt x="7" y="49"/>
                      <a:pt x="7" y="49"/>
                    </a:cubicBezTo>
                    <a:close/>
                    <a:moveTo>
                      <a:pt x="6" y="50"/>
                    </a:moveTo>
                    <a:cubicBezTo>
                      <a:pt x="7" y="50"/>
                      <a:pt x="7" y="50"/>
                      <a:pt x="7" y="50"/>
                    </a:cubicBezTo>
                    <a:cubicBezTo>
                      <a:pt x="7" y="50"/>
                      <a:pt x="7" y="50"/>
                      <a:pt x="7" y="50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6" y="50"/>
                      <a:pt x="6" y="50"/>
                      <a:pt x="6" y="50"/>
                    </a:cubicBezTo>
                    <a:close/>
                    <a:moveTo>
                      <a:pt x="15" y="71"/>
                    </a:moveTo>
                    <a:cubicBezTo>
                      <a:pt x="16" y="71"/>
                      <a:pt x="16" y="71"/>
                      <a:pt x="16" y="71"/>
                    </a:cubicBezTo>
                    <a:cubicBezTo>
                      <a:pt x="15" y="72"/>
                      <a:pt x="15" y="72"/>
                      <a:pt x="15" y="72"/>
                    </a:cubicBezTo>
                    <a:cubicBezTo>
                      <a:pt x="15" y="71"/>
                      <a:pt x="15" y="71"/>
                      <a:pt x="15" y="71"/>
                    </a:cubicBezTo>
                    <a:cubicBezTo>
                      <a:pt x="15" y="71"/>
                      <a:pt x="15" y="71"/>
                      <a:pt x="15" y="71"/>
                    </a:cubicBezTo>
                    <a:cubicBezTo>
                      <a:pt x="15" y="71"/>
                      <a:pt x="15" y="71"/>
                      <a:pt x="15" y="71"/>
                    </a:cubicBezTo>
                    <a:close/>
                    <a:moveTo>
                      <a:pt x="14" y="70"/>
                    </a:moveTo>
                    <a:cubicBezTo>
                      <a:pt x="14" y="70"/>
                      <a:pt x="14" y="71"/>
                      <a:pt x="14" y="71"/>
                    </a:cubicBezTo>
                    <a:cubicBezTo>
                      <a:pt x="14" y="71"/>
                      <a:pt x="14" y="71"/>
                      <a:pt x="14" y="71"/>
                    </a:cubicBezTo>
                    <a:cubicBezTo>
                      <a:pt x="14" y="70"/>
                      <a:pt x="14" y="70"/>
                      <a:pt x="14" y="70"/>
                    </a:cubicBezTo>
                    <a:close/>
                    <a:moveTo>
                      <a:pt x="12" y="69"/>
                    </a:moveTo>
                    <a:cubicBezTo>
                      <a:pt x="14" y="69"/>
                      <a:pt x="14" y="69"/>
                      <a:pt x="14" y="69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3" y="70"/>
                      <a:pt x="13" y="70"/>
                      <a:pt x="13" y="70"/>
                    </a:cubicBezTo>
                    <a:cubicBezTo>
                      <a:pt x="12" y="70"/>
                      <a:pt x="12" y="70"/>
                      <a:pt x="12" y="70"/>
                    </a:cubicBezTo>
                    <a:cubicBezTo>
                      <a:pt x="12" y="69"/>
                      <a:pt x="12" y="69"/>
                      <a:pt x="12" y="69"/>
                    </a:cubicBezTo>
                    <a:close/>
                    <a:moveTo>
                      <a:pt x="11" y="68"/>
                    </a:moveTo>
                    <a:cubicBezTo>
                      <a:pt x="11" y="69"/>
                      <a:pt x="11" y="69"/>
                      <a:pt x="11" y="69"/>
                    </a:cubicBezTo>
                    <a:cubicBezTo>
                      <a:pt x="11" y="69"/>
                      <a:pt x="11" y="69"/>
                      <a:pt x="11" y="69"/>
                    </a:cubicBezTo>
                    <a:cubicBezTo>
                      <a:pt x="11" y="68"/>
                      <a:pt x="11" y="68"/>
                      <a:pt x="11" y="68"/>
                    </a:cubicBezTo>
                    <a:cubicBezTo>
                      <a:pt x="11" y="68"/>
                      <a:pt x="11" y="68"/>
                      <a:pt x="11" y="68"/>
                    </a:cubicBezTo>
                    <a:close/>
                    <a:moveTo>
                      <a:pt x="9" y="68"/>
                    </a:moveTo>
                    <a:cubicBezTo>
                      <a:pt x="9" y="68"/>
                      <a:pt x="9" y="68"/>
                      <a:pt x="9" y="68"/>
                    </a:cubicBezTo>
                    <a:cubicBezTo>
                      <a:pt x="9" y="68"/>
                      <a:pt x="9" y="68"/>
                      <a:pt x="9" y="68"/>
                    </a:cubicBezTo>
                    <a:cubicBezTo>
                      <a:pt x="9" y="68"/>
                      <a:pt x="9" y="68"/>
                      <a:pt x="9" y="68"/>
                    </a:cubicBezTo>
                    <a:close/>
                    <a:moveTo>
                      <a:pt x="3" y="69"/>
                    </a:moveTo>
                    <a:cubicBezTo>
                      <a:pt x="4" y="70"/>
                      <a:pt x="4" y="70"/>
                      <a:pt x="4" y="70"/>
                    </a:cubicBezTo>
                    <a:cubicBezTo>
                      <a:pt x="4" y="69"/>
                      <a:pt x="4" y="69"/>
                      <a:pt x="4" y="69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4" y="68"/>
                      <a:pt x="4" y="68"/>
                      <a:pt x="4" y="68"/>
                    </a:cubicBezTo>
                    <a:cubicBezTo>
                      <a:pt x="5" y="69"/>
                      <a:pt x="5" y="69"/>
                      <a:pt x="5" y="69"/>
                    </a:cubicBezTo>
                    <a:cubicBezTo>
                      <a:pt x="5" y="70"/>
                      <a:pt x="5" y="70"/>
                      <a:pt x="5" y="70"/>
                    </a:cubicBezTo>
                    <a:cubicBezTo>
                      <a:pt x="5" y="70"/>
                      <a:pt x="5" y="70"/>
                      <a:pt x="5" y="70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5" y="71"/>
                      <a:pt x="5" y="71"/>
                      <a:pt x="5" y="71"/>
                    </a:cubicBezTo>
                    <a:cubicBezTo>
                      <a:pt x="5" y="70"/>
                      <a:pt x="5" y="70"/>
                      <a:pt x="5" y="70"/>
                    </a:cubicBezTo>
                    <a:cubicBezTo>
                      <a:pt x="6" y="71"/>
                      <a:pt x="6" y="71"/>
                      <a:pt x="6" y="71"/>
                    </a:cubicBezTo>
                    <a:cubicBezTo>
                      <a:pt x="5" y="71"/>
                      <a:pt x="5" y="71"/>
                      <a:pt x="5" y="71"/>
                    </a:cubicBezTo>
                    <a:cubicBezTo>
                      <a:pt x="4" y="71"/>
                      <a:pt x="4" y="71"/>
                      <a:pt x="4" y="71"/>
                    </a:cubicBezTo>
                    <a:cubicBezTo>
                      <a:pt x="3" y="71"/>
                      <a:pt x="3" y="71"/>
                      <a:pt x="3" y="71"/>
                    </a:cubicBezTo>
                    <a:cubicBezTo>
                      <a:pt x="3" y="70"/>
                      <a:pt x="3" y="70"/>
                      <a:pt x="3" y="70"/>
                    </a:cubicBezTo>
                    <a:cubicBezTo>
                      <a:pt x="2" y="70"/>
                      <a:pt x="2" y="70"/>
                      <a:pt x="2" y="70"/>
                    </a:cubicBezTo>
                    <a:lnTo>
                      <a:pt x="3" y="6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43" name="Freeform 41">
                <a:extLst>
                  <a:ext uri="{FF2B5EF4-FFF2-40B4-BE49-F238E27FC236}">
                    <a16:creationId xmlns:a16="http://schemas.microsoft.com/office/drawing/2014/main" id="{688BAB02-D3EE-408D-8C30-B5EF04275CA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88015" y="1859746"/>
                <a:ext cx="109364" cy="65619"/>
              </a:xfrm>
              <a:custGeom>
                <a:avLst/>
                <a:gdLst>
                  <a:gd name="T0" fmla="*/ 85 w 85"/>
                  <a:gd name="T1" fmla="*/ 48 h 51"/>
                  <a:gd name="T2" fmla="*/ 85 w 85"/>
                  <a:gd name="T3" fmla="*/ 44 h 51"/>
                  <a:gd name="T4" fmla="*/ 78 w 85"/>
                  <a:gd name="T5" fmla="*/ 29 h 51"/>
                  <a:gd name="T6" fmla="*/ 82 w 85"/>
                  <a:gd name="T7" fmla="*/ 14 h 51"/>
                  <a:gd name="T8" fmla="*/ 85 w 85"/>
                  <a:gd name="T9" fmla="*/ 7 h 51"/>
                  <a:gd name="T10" fmla="*/ 85 w 85"/>
                  <a:gd name="T11" fmla="*/ 7 h 51"/>
                  <a:gd name="T12" fmla="*/ 85 w 85"/>
                  <a:gd name="T13" fmla="*/ 7 h 51"/>
                  <a:gd name="T14" fmla="*/ 63 w 85"/>
                  <a:gd name="T15" fmla="*/ 3 h 51"/>
                  <a:gd name="T16" fmla="*/ 56 w 85"/>
                  <a:gd name="T17" fmla="*/ 0 h 51"/>
                  <a:gd name="T18" fmla="*/ 48 w 85"/>
                  <a:gd name="T19" fmla="*/ 0 h 51"/>
                  <a:gd name="T20" fmla="*/ 48 w 85"/>
                  <a:gd name="T21" fmla="*/ 0 h 51"/>
                  <a:gd name="T22" fmla="*/ 48 w 85"/>
                  <a:gd name="T23" fmla="*/ 3 h 51"/>
                  <a:gd name="T24" fmla="*/ 45 w 85"/>
                  <a:gd name="T25" fmla="*/ 3 h 51"/>
                  <a:gd name="T26" fmla="*/ 37 w 85"/>
                  <a:gd name="T27" fmla="*/ 3 h 51"/>
                  <a:gd name="T28" fmla="*/ 34 w 85"/>
                  <a:gd name="T29" fmla="*/ 7 h 51"/>
                  <a:gd name="T30" fmla="*/ 30 w 85"/>
                  <a:gd name="T31" fmla="*/ 7 h 51"/>
                  <a:gd name="T32" fmla="*/ 23 w 85"/>
                  <a:gd name="T33" fmla="*/ 11 h 51"/>
                  <a:gd name="T34" fmla="*/ 23 w 85"/>
                  <a:gd name="T35" fmla="*/ 22 h 51"/>
                  <a:gd name="T36" fmla="*/ 23 w 85"/>
                  <a:gd name="T37" fmla="*/ 22 h 51"/>
                  <a:gd name="T38" fmla="*/ 26 w 85"/>
                  <a:gd name="T39" fmla="*/ 26 h 51"/>
                  <a:gd name="T40" fmla="*/ 23 w 85"/>
                  <a:gd name="T41" fmla="*/ 29 h 51"/>
                  <a:gd name="T42" fmla="*/ 30 w 85"/>
                  <a:gd name="T43" fmla="*/ 37 h 51"/>
                  <a:gd name="T44" fmla="*/ 34 w 85"/>
                  <a:gd name="T45" fmla="*/ 33 h 51"/>
                  <a:gd name="T46" fmla="*/ 37 w 85"/>
                  <a:gd name="T47" fmla="*/ 33 h 51"/>
                  <a:gd name="T48" fmla="*/ 34 w 85"/>
                  <a:gd name="T49" fmla="*/ 44 h 51"/>
                  <a:gd name="T50" fmla="*/ 41 w 85"/>
                  <a:gd name="T51" fmla="*/ 40 h 51"/>
                  <a:gd name="T52" fmla="*/ 48 w 85"/>
                  <a:gd name="T53" fmla="*/ 40 h 51"/>
                  <a:gd name="T54" fmla="*/ 52 w 85"/>
                  <a:gd name="T55" fmla="*/ 37 h 51"/>
                  <a:gd name="T56" fmla="*/ 56 w 85"/>
                  <a:gd name="T57" fmla="*/ 40 h 51"/>
                  <a:gd name="T58" fmla="*/ 63 w 85"/>
                  <a:gd name="T59" fmla="*/ 44 h 51"/>
                  <a:gd name="T60" fmla="*/ 67 w 85"/>
                  <a:gd name="T61" fmla="*/ 51 h 51"/>
                  <a:gd name="T62" fmla="*/ 78 w 85"/>
                  <a:gd name="T63" fmla="*/ 51 h 51"/>
                  <a:gd name="T64" fmla="*/ 82 w 85"/>
                  <a:gd name="T65" fmla="*/ 51 h 51"/>
                  <a:gd name="T66" fmla="*/ 19 w 85"/>
                  <a:gd name="T67" fmla="*/ 18 h 51"/>
                  <a:gd name="T68" fmla="*/ 15 w 85"/>
                  <a:gd name="T69" fmla="*/ 18 h 51"/>
                  <a:gd name="T70" fmla="*/ 15 w 85"/>
                  <a:gd name="T71" fmla="*/ 18 h 51"/>
                  <a:gd name="T72" fmla="*/ 8 w 85"/>
                  <a:gd name="T73" fmla="*/ 22 h 51"/>
                  <a:gd name="T74" fmla="*/ 0 w 85"/>
                  <a:gd name="T75" fmla="*/ 22 h 51"/>
                  <a:gd name="T76" fmla="*/ 4 w 85"/>
                  <a:gd name="T77" fmla="*/ 18 h 51"/>
                  <a:gd name="T78" fmla="*/ 8 w 85"/>
                  <a:gd name="T79" fmla="*/ 18 h 51"/>
                  <a:gd name="T80" fmla="*/ 11 w 85"/>
                  <a:gd name="T81" fmla="*/ 18 h 51"/>
                  <a:gd name="T82" fmla="*/ 15 w 85"/>
                  <a:gd name="T83" fmla="*/ 22 h 51"/>
                  <a:gd name="T84" fmla="*/ 11 w 85"/>
                  <a:gd name="T85" fmla="*/ 22 h 51"/>
                  <a:gd name="T86" fmla="*/ 8 w 85"/>
                  <a:gd name="T87" fmla="*/ 26 h 51"/>
                  <a:gd name="T88" fmla="*/ 15 w 85"/>
                  <a:gd name="T89" fmla="*/ 26 h 51"/>
                  <a:gd name="T90" fmla="*/ 23 w 85"/>
                  <a:gd name="T91" fmla="*/ 29 h 51"/>
                  <a:gd name="T92" fmla="*/ 15 w 85"/>
                  <a:gd name="T93" fmla="*/ 26 h 51"/>
                  <a:gd name="T94" fmla="*/ 0 w 85"/>
                  <a:gd name="T95" fmla="*/ 44 h 51"/>
                  <a:gd name="T96" fmla="*/ 4 w 85"/>
                  <a:gd name="T97" fmla="*/ 40 h 51"/>
                  <a:gd name="T98" fmla="*/ 8 w 85"/>
                  <a:gd name="T99" fmla="*/ 37 h 51"/>
                  <a:gd name="T100" fmla="*/ 15 w 85"/>
                  <a:gd name="T101" fmla="*/ 33 h 51"/>
                  <a:gd name="T102" fmla="*/ 19 w 85"/>
                  <a:gd name="T103" fmla="*/ 29 h 51"/>
                  <a:gd name="T104" fmla="*/ 19 w 85"/>
                  <a:gd name="T105" fmla="*/ 29 h 51"/>
                  <a:gd name="T106" fmla="*/ 15 w 85"/>
                  <a:gd name="T107" fmla="*/ 26 h 51"/>
                  <a:gd name="T108" fmla="*/ 8 w 85"/>
                  <a:gd name="T109" fmla="*/ 26 h 51"/>
                  <a:gd name="T110" fmla="*/ 4 w 85"/>
                  <a:gd name="T111" fmla="*/ 29 h 51"/>
                  <a:gd name="T112" fmla="*/ 0 w 85"/>
                  <a:gd name="T113" fmla="*/ 29 h 51"/>
                  <a:gd name="T114" fmla="*/ 0 w 85"/>
                  <a:gd name="T115" fmla="*/ 29 h 51"/>
                  <a:gd name="T116" fmla="*/ 0 w 85"/>
                  <a:gd name="T117" fmla="*/ 29 h 51"/>
                  <a:gd name="T118" fmla="*/ 0 w 85"/>
                  <a:gd name="T119" fmla="*/ 33 h 51"/>
                  <a:gd name="T120" fmla="*/ 0 w 85"/>
                  <a:gd name="T121" fmla="*/ 37 h 51"/>
                  <a:gd name="T122" fmla="*/ 4 w 85"/>
                  <a:gd name="T123" fmla="*/ 40 h 51"/>
                  <a:gd name="T124" fmla="*/ 0 w 85"/>
                  <a:gd name="T125" fmla="*/ 4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5" h="51">
                    <a:moveTo>
                      <a:pt x="82" y="51"/>
                    </a:moveTo>
                    <a:lnTo>
                      <a:pt x="85" y="48"/>
                    </a:lnTo>
                    <a:lnTo>
                      <a:pt x="82" y="44"/>
                    </a:lnTo>
                    <a:lnTo>
                      <a:pt x="85" y="44"/>
                    </a:lnTo>
                    <a:lnTo>
                      <a:pt x="85" y="40"/>
                    </a:lnTo>
                    <a:lnTo>
                      <a:pt x="78" y="29"/>
                    </a:lnTo>
                    <a:lnTo>
                      <a:pt x="78" y="18"/>
                    </a:lnTo>
                    <a:lnTo>
                      <a:pt x="82" y="14"/>
                    </a:lnTo>
                    <a:lnTo>
                      <a:pt x="82" y="11"/>
                    </a:lnTo>
                    <a:lnTo>
                      <a:pt x="85" y="7"/>
                    </a:lnTo>
                    <a:lnTo>
                      <a:pt x="85" y="7"/>
                    </a:lnTo>
                    <a:lnTo>
                      <a:pt x="85" y="7"/>
                    </a:lnTo>
                    <a:lnTo>
                      <a:pt x="85" y="3"/>
                    </a:lnTo>
                    <a:lnTo>
                      <a:pt x="85" y="7"/>
                    </a:lnTo>
                    <a:lnTo>
                      <a:pt x="71" y="7"/>
                    </a:lnTo>
                    <a:lnTo>
                      <a:pt x="63" y="3"/>
                    </a:lnTo>
                    <a:lnTo>
                      <a:pt x="60" y="3"/>
                    </a:lnTo>
                    <a:lnTo>
                      <a:pt x="56" y="0"/>
                    </a:lnTo>
                    <a:lnTo>
                      <a:pt x="52" y="3"/>
                    </a:lnTo>
                    <a:lnTo>
                      <a:pt x="48" y="0"/>
                    </a:lnTo>
                    <a:lnTo>
                      <a:pt x="48" y="0"/>
                    </a:lnTo>
                    <a:lnTo>
                      <a:pt x="48" y="0"/>
                    </a:lnTo>
                    <a:lnTo>
                      <a:pt x="48" y="3"/>
                    </a:lnTo>
                    <a:lnTo>
                      <a:pt x="48" y="3"/>
                    </a:lnTo>
                    <a:lnTo>
                      <a:pt x="45" y="7"/>
                    </a:lnTo>
                    <a:lnTo>
                      <a:pt x="45" y="3"/>
                    </a:lnTo>
                    <a:lnTo>
                      <a:pt x="37" y="3"/>
                    </a:lnTo>
                    <a:lnTo>
                      <a:pt x="37" y="3"/>
                    </a:lnTo>
                    <a:lnTo>
                      <a:pt x="37" y="7"/>
                    </a:lnTo>
                    <a:lnTo>
                      <a:pt x="34" y="7"/>
                    </a:lnTo>
                    <a:lnTo>
                      <a:pt x="30" y="7"/>
                    </a:lnTo>
                    <a:lnTo>
                      <a:pt x="30" y="7"/>
                    </a:lnTo>
                    <a:lnTo>
                      <a:pt x="26" y="7"/>
                    </a:lnTo>
                    <a:lnTo>
                      <a:pt x="23" y="11"/>
                    </a:lnTo>
                    <a:lnTo>
                      <a:pt x="19" y="14"/>
                    </a:lnTo>
                    <a:lnTo>
                      <a:pt x="23" y="22"/>
                    </a:lnTo>
                    <a:lnTo>
                      <a:pt x="23" y="22"/>
                    </a:lnTo>
                    <a:lnTo>
                      <a:pt x="23" y="22"/>
                    </a:lnTo>
                    <a:lnTo>
                      <a:pt x="26" y="22"/>
                    </a:lnTo>
                    <a:lnTo>
                      <a:pt x="26" y="26"/>
                    </a:lnTo>
                    <a:lnTo>
                      <a:pt x="23" y="26"/>
                    </a:lnTo>
                    <a:lnTo>
                      <a:pt x="23" y="29"/>
                    </a:lnTo>
                    <a:lnTo>
                      <a:pt x="26" y="33"/>
                    </a:lnTo>
                    <a:lnTo>
                      <a:pt x="30" y="37"/>
                    </a:lnTo>
                    <a:lnTo>
                      <a:pt x="34" y="37"/>
                    </a:lnTo>
                    <a:lnTo>
                      <a:pt x="34" y="33"/>
                    </a:lnTo>
                    <a:lnTo>
                      <a:pt x="37" y="29"/>
                    </a:lnTo>
                    <a:lnTo>
                      <a:pt x="37" y="33"/>
                    </a:lnTo>
                    <a:lnTo>
                      <a:pt x="34" y="40"/>
                    </a:lnTo>
                    <a:lnTo>
                      <a:pt x="34" y="44"/>
                    </a:lnTo>
                    <a:lnTo>
                      <a:pt x="37" y="40"/>
                    </a:lnTo>
                    <a:lnTo>
                      <a:pt x="41" y="40"/>
                    </a:lnTo>
                    <a:lnTo>
                      <a:pt x="45" y="37"/>
                    </a:lnTo>
                    <a:lnTo>
                      <a:pt x="48" y="40"/>
                    </a:lnTo>
                    <a:lnTo>
                      <a:pt x="52" y="40"/>
                    </a:lnTo>
                    <a:lnTo>
                      <a:pt x="52" y="37"/>
                    </a:lnTo>
                    <a:lnTo>
                      <a:pt x="56" y="40"/>
                    </a:lnTo>
                    <a:lnTo>
                      <a:pt x="56" y="40"/>
                    </a:lnTo>
                    <a:lnTo>
                      <a:pt x="60" y="44"/>
                    </a:lnTo>
                    <a:lnTo>
                      <a:pt x="63" y="44"/>
                    </a:lnTo>
                    <a:lnTo>
                      <a:pt x="67" y="48"/>
                    </a:lnTo>
                    <a:lnTo>
                      <a:pt x="67" y="51"/>
                    </a:lnTo>
                    <a:lnTo>
                      <a:pt x="71" y="51"/>
                    </a:lnTo>
                    <a:lnTo>
                      <a:pt x="78" y="51"/>
                    </a:lnTo>
                    <a:lnTo>
                      <a:pt x="82" y="51"/>
                    </a:lnTo>
                    <a:lnTo>
                      <a:pt x="82" y="51"/>
                    </a:lnTo>
                    <a:close/>
                    <a:moveTo>
                      <a:pt x="15" y="18"/>
                    </a:moveTo>
                    <a:lnTo>
                      <a:pt x="19" y="18"/>
                    </a:lnTo>
                    <a:lnTo>
                      <a:pt x="19" y="18"/>
                    </a:lnTo>
                    <a:lnTo>
                      <a:pt x="15" y="18"/>
                    </a:lnTo>
                    <a:lnTo>
                      <a:pt x="15" y="18"/>
                    </a:lnTo>
                    <a:lnTo>
                      <a:pt x="15" y="18"/>
                    </a:lnTo>
                    <a:close/>
                    <a:moveTo>
                      <a:pt x="8" y="26"/>
                    </a:moveTo>
                    <a:lnTo>
                      <a:pt x="8" y="22"/>
                    </a:lnTo>
                    <a:lnTo>
                      <a:pt x="4" y="22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4" y="18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11" y="18"/>
                    </a:lnTo>
                    <a:lnTo>
                      <a:pt x="15" y="18"/>
                    </a:lnTo>
                    <a:lnTo>
                      <a:pt x="15" y="22"/>
                    </a:lnTo>
                    <a:lnTo>
                      <a:pt x="11" y="22"/>
                    </a:lnTo>
                    <a:lnTo>
                      <a:pt x="11" y="22"/>
                    </a:lnTo>
                    <a:lnTo>
                      <a:pt x="8" y="26"/>
                    </a:lnTo>
                    <a:lnTo>
                      <a:pt x="8" y="26"/>
                    </a:lnTo>
                    <a:close/>
                    <a:moveTo>
                      <a:pt x="15" y="26"/>
                    </a:moveTo>
                    <a:lnTo>
                      <a:pt x="15" y="26"/>
                    </a:lnTo>
                    <a:lnTo>
                      <a:pt x="19" y="26"/>
                    </a:lnTo>
                    <a:lnTo>
                      <a:pt x="23" y="29"/>
                    </a:lnTo>
                    <a:lnTo>
                      <a:pt x="19" y="29"/>
                    </a:lnTo>
                    <a:lnTo>
                      <a:pt x="15" y="26"/>
                    </a:lnTo>
                    <a:lnTo>
                      <a:pt x="15" y="26"/>
                    </a:lnTo>
                    <a:close/>
                    <a:moveTo>
                      <a:pt x="0" y="44"/>
                    </a:moveTo>
                    <a:lnTo>
                      <a:pt x="0" y="44"/>
                    </a:lnTo>
                    <a:lnTo>
                      <a:pt x="4" y="40"/>
                    </a:lnTo>
                    <a:lnTo>
                      <a:pt x="4" y="40"/>
                    </a:lnTo>
                    <a:lnTo>
                      <a:pt x="8" y="37"/>
                    </a:lnTo>
                    <a:lnTo>
                      <a:pt x="11" y="37"/>
                    </a:lnTo>
                    <a:lnTo>
                      <a:pt x="15" y="33"/>
                    </a:lnTo>
                    <a:lnTo>
                      <a:pt x="15" y="29"/>
                    </a:lnTo>
                    <a:lnTo>
                      <a:pt x="19" y="29"/>
                    </a:lnTo>
                    <a:lnTo>
                      <a:pt x="19" y="29"/>
                    </a:lnTo>
                    <a:lnTo>
                      <a:pt x="19" y="29"/>
                    </a:lnTo>
                    <a:lnTo>
                      <a:pt x="15" y="29"/>
                    </a:lnTo>
                    <a:lnTo>
                      <a:pt x="15" y="26"/>
                    </a:lnTo>
                    <a:lnTo>
                      <a:pt x="8" y="26"/>
                    </a:lnTo>
                    <a:lnTo>
                      <a:pt x="8" y="26"/>
                    </a:lnTo>
                    <a:lnTo>
                      <a:pt x="4" y="29"/>
                    </a:lnTo>
                    <a:lnTo>
                      <a:pt x="4" y="29"/>
                    </a:lnTo>
                    <a:lnTo>
                      <a:pt x="4" y="29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0" y="37"/>
                    </a:lnTo>
                    <a:lnTo>
                      <a:pt x="4" y="37"/>
                    </a:lnTo>
                    <a:lnTo>
                      <a:pt x="4" y="40"/>
                    </a:lnTo>
                    <a:lnTo>
                      <a:pt x="0" y="40"/>
                    </a:lnTo>
                    <a:lnTo>
                      <a:pt x="0" y="4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44" name="Freeform 42">
                <a:extLst>
                  <a:ext uri="{FF2B5EF4-FFF2-40B4-BE49-F238E27FC236}">
                    <a16:creationId xmlns:a16="http://schemas.microsoft.com/office/drawing/2014/main" id="{AF5FF475-FE7B-4DB8-A0E7-93E6851088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73862" y="1907351"/>
                <a:ext cx="133810" cy="66905"/>
              </a:xfrm>
              <a:custGeom>
                <a:avLst/>
                <a:gdLst>
                  <a:gd name="T0" fmla="*/ 104 w 104"/>
                  <a:gd name="T1" fmla="*/ 37 h 52"/>
                  <a:gd name="T2" fmla="*/ 100 w 104"/>
                  <a:gd name="T3" fmla="*/ 29 h 52"/>
                  <a:gd name="T4" fmla="*/ 96 w 104"/>
                  <a:gd name="T5" fmla="*/ 26 h 52"/>
                  <a:gd name="T6" fmla="*/ 96 w 104"/>
                  <a:gd name="T7" fmla="*/ 22 h 52"/>
                  <a:gd name="T8" fmla="*/ 96 w 104"/>
                  <a:gd name="T9" fmla="*/ 18 h 52"/>
                  <a:gd name="T10" fmla="*/ 89 w 104"/>
                  <a:gd name="T11" fmla="*/ 14 h 52"/>
                  <a:gd name="T12" fmla="*/ 78 w 104"/>
                  <a:gd name="T13" fmla="*/ 14 h 52"/>
                  <a:gd name="T14" fmla="*/ 74 w 104"/>
                  <a:gd name="T15" fmla="*/ 7 h 52"/>
                  <a:gd name="T16" fmla="*/ 67 w 104"/>
                  <a:gd name="T17" fmla="*/ 3 h 52"/>
                  <a:gd name="T18" fmla="*/ 63 w 104"/>
                  <a:gd name="T19" fmla="*/ 0 h 52"/>
                  <a:gd name="T20" fmla="*/ 59 w 104"/>
                  <a:gd name="T21" fmla="*/ 3 h 52"/>
                  <a:gd name="T22" fmla="*/ 52 w 104"/>
                  <a:gd name="T23" fmla="*/ 3 h 52"/>
                  <a:gd name="T24" fmla="*/ 45 w 104"/>
                  <a:gd name="T25" fmla="*/ 7 h 52"/>
                  <a:gd name="T26" fmla="*/ 48 w 104"/>
                  <a:gd name="T27" fmla="*/ 14 h 52"/>
                  <a:gd name="T28" fmla="*/ 41 w 104"/>
                  <a:gd name="T29" fmla="*/ 26 h 52"/>
                  <a:gd name="T30" fmla="*/ 34 w 104"/>
                  <a:gd name="T31" fmla="*/ 22 h 52"/>
                  <a:gd name="T32" fmla="*/ 26 w 104"/>
                  <a:gd name="T33" fmla="*/ 11 h 52"/>
                  <a:gd name="T34" fmla="*/ 22 w 104"/>
                  <a:gd name="T35" fmla="*/ 7 h 52"/>
                  <a:gd name="T36" fmla="*/ 15 w 104"/>
                  <a:gd name="T37" fmla="*/ 11 h 52"/>
                  <a:gd name="T38" fmla="*/ 11 w 104"/>
                  <a:gd name="T39" fmla="*/ 14 h 52"/>
                  <a:gd name="T40" fmla="*/ 8 w 104"/>
                  <a:gd name="T41" fmla="*/ 18 h 52"/>
                  <a:gd name="T42" fmla="*/ 8 w 104"/>
                  <a:gd name="T43" fmla="*/ 26 h 52"/>
                  <a:gd name="T44" fmla="*/ 4 w 104"/>
                  <a:gd name="T45" fmla="*/ 33 h 52"/>
                  <a:gd name="T46" fmla="*/ 0 w 104"/>
                  <a:gd name="T47" fmla="*/ 37 h 52"/>
                  <a:gd name="T48" fmla="*/ 4 w 104"/>
                  <a:gd name="T49" fmla="*/ 44 h 52"/>
                  <a:gd name="T50" fmla="*/ 8 w 104"/>
                  <a:gd name="T51" fmla="*/ 44 h 52"/>
                  <a:gd name="T52" fmla="*/ 11 w 104"/>
                  <a:gd name="T53" fmla="*/ 40 h 52"/>
                  <a:gd name="T54" fmla="*/ 26 w 104"/>
                  <a:gd name="T55" fmla="*/ 37 h 52"/>
                  <a:gd name="T56" fmla="*/ 34 w 104"/>
                  <a:gd name="T57" fmla="*/ 40 h 52"/>
                  <a:gd name="T58" fmla="*/ 37 w 104"/>
                  <a:gd name="T59" fmla="*/ 37 h 52"/>
                  <a:gd name="T60" fmla="*/ 41 w 104"/>
                  <a:gd name="T61" fmla="*/ 37 h 52"/>
                  <a:gd name="T62" fmla="*/ 48 w 104"/>
                  <a:gd name="T63" fmla="*/ 40 h 52"/>
                  <a:gd name="T64" fmla="*/ 56 w 104"/>
                  <a:gd name="T65" fmla="*/ 37 h 52"/>
                  <a:gd name="T66" fmla="*/ 67 w 104"/>
                  <a:gd name="T67" fmla="*/ 40 h 52"/>
                  <a:gd name="T68" fmla="*/ 74 w 104"/>
                  <a:gd name="T69" fmla="*/ 48 h 52"/>
                  <a:gd name="T70" fmla="*/ 85 w 104"/>
                  <a:gd name="T71" fmla="*/ 52 h 52"/>
                  <a:gd name="T72" fmla="*/ 85 w 104"/>
                  <a:gd name="T73" fmla="*/ 52 h 52"/>
                  <a:gd name="T74" fmla="*/ 96 w 104"/>
                  <a:gd name="T75" fmla="*/ 48 h 52"/>
                  <a:gd name="T76" fmla="*/ 100 w 104"/>
                  <a:gd name="T77" fmla="*/ 44 h 52"/>
                  <a:gd name="T78" fmla="*/ 104 w 104"/>
                  <a:gd name="T79" fmla="*/ 4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04" h="52">
                    <a:moveTo>
                      <a:pt x="104" y="40"/>
                    </a:moveTo>
                    <a:lnTo>
                      <a:pt x="104" y="37"/>
                    </a:lnTo>
                    <a:lnTo>
                      <a:pt x="104" y="33"/>
                    </a:lnTo>
                    <a:lnTo>
                      <a:pt x="100" y="29"/>
                    </a:lnTo>
                    <a:lnTo>
                      <a:pt x="100" y="29"/>
                    </a:lnTo>
                    <a:lnTo>
                      <a:pt x="96" y="26"/>
                    </a:lnTo>
                    <a:lnTo>
                      <a:pt x="96" y="22"/>
                    </a:lnTo>
                    <a:lnTo>
                      <a:pt x="96" y="22"/>
                    </a:lnTo>
                    <a:lnTo>
                      <a:pt x="96" y="18"/>
                    </a:lnTo>
                    <a:lnTo>
                      <a:pt x="96" y="18"/>
                    </a:lnTo>
                    <a:lnTo>
                      <a:pt x="96" y="14"/>
                    </a:lnTo>
                    <a:lnTo>
                      <a:pt x="89" y="14"/>
                    </a:lnTo>
                    <a:lnTo>
                      <a:pt x="82" y="14"/>
                    </a:lnTo>
                    <a:lnTo>
                      <a:pt x="78" y="14"/>
                    </a:lnTo>
                    <a:lnTo>
                      <a:pt x="78" y="11"/>
                    </a:lnTo>
                    <a:lnTo>
                      <a:pt x="74" y="7"/>
                    </a:lnTo>
                    <a:lnTo>
                      <a:pt x="71" y="7"/>
                    </a:lnTo>
                    <a:lnTo>
                      <a:pt x="67" y="3"/>
                    </a:lnTo>
                    <a:lnTo>
                      <a:pt x="67" y="3"/>
                    </a:lnTo>
                    <a:lnTo>
                      <a:pt x="63" y="0"/>
                    </a:lnTo>
                    <a:lnTo>
                      <a:pt x="63" y="3"/>
                    </a:lnTo>
                    <a:lnTo>
                      <a:pt x="59" y="3"/>
                    </a:lnTo>
                    <a:lnTo>
                      <a:pt x="56" y="0"/>
                    </a:lnTo>
                    <a:lnTo>
                      <a:pt x="52" y="3"/>
                    </a:lnTo>
                    <a:lnTo>
                      <a:pt x="48" y="3"/>
                    </a:lnTo>
                    <a:lnTo>
                      <a:pt x="45" y="7"/>
                    </a:lnTo>
                    <a:lnTo>
                      <a:pt x="45" y="11"/>
                    </a:lnTo>
                    <a:lnTo>
                      <a:pt x="48" y="14"/>
                    </a:lnTo>
                    <a:lnTo>
                      <a:pt x="45" y="22"/>
                    </a:lnTo>
                    <a:lnTo>
                      <a:pt x="41" y="26"/>
                    </a:lnTo>
                    <a:lnTo>
                      <a:pt x="37" y="26"/>
                    </a:lnTo>
                    <a:lnTo>
                      <a:pt x="34" y="22"/>
                    </a:lnTo>
                    <a:lnTo>
                      <a:pt x="34" y="18"/>
                    </a:lnTo>
                    <a:lnTo>
                      <a:pt x="26" y="11"/>
                    </a:lnTo>
                    <a:lnTo>
                      <a:pt x="26" y="7"/>
                    </a:lnTo>
                    <a:lnTo>
                      <a:pt x="22" y="7"/>
                    </a:lnTo>
                    <a:lnTo>
                      <a:pt x="19" y="11"/>
                    </a:lnTo>
                    <a:lnTo>
                      <a:pt x="15" y="11"/>
                    </a:lnTo>
                    <a:lnTo>
                      <a:pt x="15" y="14"/>
                    </a:lnTo>
                    <a:lnTo>
                      <a:pt x="11" y="14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8" y="26"/>
                    </a:lnTo>
                    <a:lnTo>
                      <a:pt x="4" y="29"/>
                    </a:lnTo>
                    <a:lnTo>
                      <a:pt x="4" y="33"/>
                    </a:lnTo>
                    <a:lnTo>
                      <a:pt x="4" y="37"/>
                    </a:lnTo>
                    <a:lnTo>
                      <a:pt x="0" y="37"/>
                    </a:lnTo>
                    <a:lnTo>
                      <a:pt x="4" y="44"/>
                    </a:lnTo>
                    <a:lnTo>
                      <a:pt x="4" y="44"/>
                    </a:lnTo>
                    <a:lnTo>
                      <a:pt x="4" y="48"/>
                    </a:lnTo>
                    <a:lnTo>
                      <a:pt x="8" y="44"/>
                    </a:lnTo>
                    <a:lnTo>
                      <a:pt x="8" y="44"/>
                    </a:lnTo>
                    <a:lnTo>
                      <a:pt x="11" y="40"/>
                    </a:lnTo>
                    <a:lnTo>
                      <a:pt x="19" y="37"/>
                    </a:lnTo>
                    <a:lnTo>
                      <a:pt x="26" y="37"/>
                    </a:lnTo>
                    <a:lnTo>
                      <a:pt x="30" y="37"/>
                    </a:lnTo>
                    <a:lnTo>
                      <a:pt x="34" y="40"/>
                    </a:lnTo>
                    <a:lnTo>
                      <a:pt x="37" y="37"/>
                    </a:lnTo>
                    <a:lnTo>
                      <a:pt x="37" y="37"/>
                    </a:lnTo>
                    <a:lnTo>
                      <a:pt x="41" y="37"/>
                    </a:lnTo>
                    <a:lnTo>
                      <a:pt x="41" y="37"/>
                    </a:lnTo>
                    <a:lnTo>
                      <a:pt x="45" y="40"/>
                    </a:lnTo>
                    <a:lnTo>
                      <a:pt x="48" y="40"/>
                    </a:lnTo>
                    <a:lnTo>
                      <a:pt x="52" y="40"/>
                    </a:lnTo>
                    <a:lnTo>
                      <a:pt x="56" y="37"/>
                    </a:lnTo>
                    <a:lnTo>
                      <a:pt x="63" y="40"/>
                    </a:lnTo>
                    <a:lnTo>
                      <a:pt x="67" y="40"/>
                    </a:lnTo>
                    <a:lnTo>
                      <a:pt x="71" y="48"/>
                    </a:lnTo>
                    <a:lnTo>
                      <a:pt x="74" y="48"/>
                    </a:lnTo>
                    <a:lnTo>
                      <a:pt x="78" y="52"/>
                    </a:lnTo>
                    <a:lnTo>
                      <a:pt x="85" y="52"/>
                    </a:lnTo>
                    <a:lnTo>
                      <a:pt x="85" y="52"/>
                    </a:lnTo>
                    <a:lnTo>
                      <a:pt x="85" y="52"/>
                    </a:lnTo>
                    <a:lnTo>
                      <a:pt x="93" y="52"/>
                    </a:lnTo>
                    <a:lnTo>
                      <a:pt x="96" y="48"/>
                    </a:lnTo>
                    <a:lnTo>
                      <a:pt x="100" y="44"/>
                    </a:lnTo>
                    <a:lnTo>
                      <a:pt x="100" y="44"/>
                    </a:lnTo>
                    <a:lnTo>
                      <a:pt x="104" y="40"/>
                    </a:lnTo>
                    <a:lnTo>
                      <a:pt x="104" y="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45" name="Freeform 43">
                <a:extLst>
                  <a:ext uri="{FF2B5EF4-FFF2-40B4-BE49-F238E27FC236}">
                    <a16:creationId xmlns:a16="http://schemas.microsoft.com/office/drawing/2014/main" id="{03837469-B4F0-4DE4-AA10-98EBDBB3C1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79009" y="1954956"/>
                <a:ext cx="104218" cy="66905"/>
              </a:xfrm>
              <a:custGeom>
                <a:avLst/>
                <a:gdLst>
                  <a:gd name="T0" fmla="*/ 26 w 81"/>
                  <a:gd name="T1" fmla="*/ 41 h 52"/>
                  <a:gd name="T2" fmla="*/ 26 w 81"/>
                  <a:gd name="T3" fmla="*/ 33 h 52"/>
                  <a:gd name="T4" fmla="*/ 30 w 81"/>
                  <a:gd name="T5" fmla="*/ 29 h 52"/>
                  <a:gd name="T6" fmla="*/ 26 w 81"/>
                  <a:gd name="T7" fmla="*/ 29 h 52"/>
                  <a:gd name="T8" fmla="*/ 26 w 81"/>
                  <a:gd name="T9" fmla="*/ 29 h 52"/>
                  <a:gd name="T10" fmla="*/ 22 w 81"/>
                  <a:gd name="T11" fmla="*/ 26 h 52"/>
                  <a:gd name="T12" fmla="*/ 22 w 81"/>
                  <a:gd name="T13" fmla="*/ 26 h 52"/>
                  <a:gd name="T14" fmla="*/ 15 w 81"/>
                  <a:gd name="T15" fmla="*/ 26 h 52"/>
                  <a:gd name="T16" fmla="*/ 11 w 81"/>
                  <a:gd name="T17" fmla="*/ 26 h 52"/>
                  <a:gd name="T18" fmla="*/ 7 w 81"/>
                  <a:gd name="T19" fmla="*/ 18 h 52"/>
                  <a:gd name="T20" fmla="*/ 0 w 81"/>
                  <a:gd name="T21" fmla="*/ 18 h 52"/>
                  <a:gd name="T22" fmla="*/ 0 w 81"/>
                  <a:gd name="T23" fmla="*/ 18 h 52"/>
                  <a:gd name="T24" fmla="*/ 0 w 81"/>
                  <a:gd name="T25" fmla="*/ 18 h 52"/>
                  <a:gd name="T26" fmla="*/ 0 w 81"/>
                  <a:gd name="T27" fmla="*/ 15 h 52"/>
                  <a:gd name="T28" fmla="*/ 0 w 81"/>
                  <a:gd name="T29" fmla="*/ 11 h 52"/>
                  <a:gd name="T30" fmla="*/ 4 w 81"/>
                  <a:gd name="T31" fmla="*/ 7 h 52"/>
                  <a:gd name="T32" fmla="*/ 4 w 81"/>
                  <a:gd name="T33" fmla="*/ 7 h 52"/>
                  <a:gd name="T34" fmla="*/ 7 w 81"/>
                  <a:gd name="T35" fmla="*/ 3 h 52"/>
                  <a:gd name="T36" fmla="*/ 15 w 81"/>
                  <a:gd name="T37" fmla="*/ 0 h 52"/>
                  <a:gd name="T38" fmla="*/ 22 w 81"/>
                  <a:gd name="T39" fmla="*/ 0 h 52"/>
                  <a:gd name="T40" fmla="*/ 26 w 81"/>
                  <a:gd name="T41" fmla="*/ 0 h 52"/>
                  <a:gd name="T42" fmla="*/ 30 w 81"/>
                  <a:gd name="T43" fmla="*/ 3 h 52"/>
                  <a:gd name="T44" fmla="*/ 33 w 81"/>
                  <a:gd name="T45" fmla="*/ 0 h 52"/>
                  <a:gd name="T46" fmla="*/ 33 w 81"/>
                  <a:gd name="T47" fmla="*/ 0 h 52"/>
                  <a:gd name="T48" fmla="*/ 37 w 81"/>
                  <a:gd name="T49" fmla="*/ 0 h 52"/>
                  <a:gd name="T50" fmla="*/ 37 w 81"/>
                  <a:gd name="T51" fmla="*/ 0 h 52"/>
                  <a:gd name="T52" fmla="*/ 41 w 81"/>
                  <a:gd name="T53" fmla="*/ 3 h 52"/>
                  <a:gd name="T54" fmla="*/ 44 w 81"/>
                  <a:gd name="T55" fmla="*/ 3 h 52"/>
                  <a:gd name="T56" fmla="*/ 48 w 81"/>
                  <a:gd name="T57" fmla="*/ 3 h 52"/>
                  <a:gd name="T58" fmla="*/ 52 w 81"/>
                  <a:gd name="T59" fmla="*/ 0 h 52"/>
                  <a:gd name="T60" fmla="*/ 59 w 81"/>
                  <a:gd name="T61" fmla="*/ 3 h 52"/>
                  <a:gd name="T62" fmla="*/ 63 w 81"/>
                  <a:gd name="T63" fmla="*/ 3 h 52"/>
                  <a:gd name="T64" fmla="*/ 67 w 81"/>
                  <a:gd name="T65" fmla="*/ 11 h 52"/>
                  <a:gd name="T66" fmla="*/ 70 w 81"/>
                  <a:gd name="T67" fmla="*/ 11 h 52"/>
                  <a:gd name="T68" fmla="*/ 74 w 81"/>
                  <a:gd name="T69" fmla="*/ 15 h 52"/>
                  <a:gd name="T70" fmla="*/ 81 w 81"/>
                  <a:gd name="T71" fmla="*/ 15 h 52"/>
                  <a:gd name="T72" fmla="*/ 81 w 81"/>
                  <a:gd name="T73" fmla="*/ 15 h 52"/>
                  <a:gd name="T74" fmla="*/ 78 w 81"/>
                  <a:gd name="T75" fmla="*/ 22 h 52"/>
                  <a:gd name="T76" fmla="*/ 81 w 81"/>
                  <a:gd name="T77" fmla="*/ 22 h 52"/>
                  <a:gd name="T78" fmla="*/ 81 w 81"/>
                  <a:gd name="T79" fmla="*/ 26 h 52"/>
                  <a:gd name="T80" fmla="*/ 74 w 81"/>
                  <a:gd name="T81" fmla="*/ 26 h 52"/>
                  <a:gd name="T82" fmla="*/ 70 w 81"/>
                  <a:gd name="T83" fmla="*/ 33 h 52"/>
                  <a:gd name="T84" fmla="*/ 70 w 81"/>
                  <a:gd name="T85" fmla="*/ 33 h 52"/>
                  <a:gd name="T86" fmla="*/ 70 w 81"/>
                  <a:gd name="T87" fmla="*/ 37 h 52"/>
                  <a:gd name="T88" fmla="*/ 74 w 81"/>
                  <a:gd name="T89" fmla="*/ 37 h 52"/>
                  <a:gd name="T90" fmla="*/ 74 w 81"/>
                  <a:gd name="T91" fmla="*/ 41 h 52"/>
                  <a:gd name="T92" fmla="*/ 70 w 81"/>
                  <a:gd name="T93" fmla="*/ 41 h 52"/>
                  <a:gd name="T94" fmla="*/ 67 w 81"/>
                  <a:gd name="T95" fmla="*/ 41 h 52"/>
                  <a:gd name="T96" fmla="*/ 67 w 81"/>
                  <a:gd name="T97" fmla="*/ 41 h 52"/>
                  <a:gd name="T98" fmla="*/ 63 w 81"/>
                  <a:gd name="T99" fmla="*/ 44 h 52"/>
                  <a:gd name="T100" fmla="*/ 59 w 81"/>
                  <a:gd name="T101" fmla="*/ 44 h 52"/>
                  <a:gd name="T102" fmla="*/ 59 w 81"/>
                  <a:gd name="T103" fmla="*/ 48 h 52"/>
                  <a:gd name="T104" fmla="*/ 59 w 81"/>
                  <a:gd name="T105" fmla="*/ 48 h 52"/>
                  <a:gd name="T106" fmla="*/ 52 w 81"/>
                  <a:gd name="T107" fmla="*/ 52 h 52"/>
                  <a:gd name="T108" fmla="*/ 48 w 81"/>
                  <a:gd name="T109" fmla="*/ 48 h 52"/>
                  <a:gd name="T110" fmla="*/ 44 w 81"/>
                  <a:gd name="T111" fmla="*/ 52 h 52"/>
                  <a:gd name="T112" fmla="*/ 41 w 81"/>
                  <a:gd name="T113" fmla="*/ 52 h 52"/>
                  <a:gd name="T114" fmla="*/ 37 w 81"/>
                  <a:gd name="T115" fmla="*/ 52 h 52"/>
                  <a:gd name="T116" fmla="*/ 37 w 81"/>
                  <a:gd name="T117" fmla="*/ 48 h 52"/>
                  <a:gd name="T118" fmla="*/ 37 w 81"/>
                  <a:gd name="T119" fmla="*/ 41 h 52"/>
                  <a:gd name="T120" fmla="*/ 33 w 81"/>
                  <a:gd name="T121" fmla="*/ 41 h 52"/>
                  <a:gd name="T122" fmla="*/ 30 w 81"/>
                  <a:gd name="T123" fmla="*/ 37 h 52"/>
                  <a:gd name="T124" fmla="*/ 26 w 81"/>
                  <a:gd name="T125" fmla="*/ 4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1" h="52">
                    <a:moveTo>
                      <a:pt x="26" y="41"/>
                    </a:moveTo>
                    <a:lnTo>
                      <a:pt x="26" y="33"/>
                    </a:lnTo>
                    <a:lnTo>
                      <a:pt x="30" y="29"/>
                    </a:lnTo>
                    <a:lnTo>
                      <a:pt x="26" y="29"/>
                    </a:lnTo>
                    <a:lnTo>
                      <a:pt x="26" y="29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15" y="26"/>
                    </a:lnTo>
                    <a:lnTo>
                      <a:pt x="11" y="26"/>
                    </a:lnTo>
                    <a:lnTo>
                      <a:pt x="7" y="18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5"/>
                    </a:lnTo>
                    <a:lnTo>
                      <a:pt x="0" y="11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7" y="3"/>
                    </a:lnTo>
                    <a:lnTo>
                      <a:pt x="15" y="0"/>
                    </a:lnTo>
                    <a:lnTo>
                      <a:pt x="22" y="0"/>
                    </a:lnTo>
                    <a:lnTo>
                      <a:pt x="26" y="0"/>
                    </a:lnTo>
                    <a:lnTo>
                      <a:pt x="30" y="3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41" y="3"/>
                    </a:lnTo>
                    <a:lnTo>
                      <a:pt x="44" y="3"/>
                    </a:lnTo>
                    <a:lnTo>
                      <a:pt x="48" y="3"/>
                    </a:lnTo>
                    <a:lnTo>
                      <a:pt x="52" y="0"/>
                    </a:lnTo>
                    <a:lnTo>
                      <a:pt x="59" y="3"/>
                    </a:lnTo>
                    <a:lnTo>
                      <a:pt x="63" y="3"/>
                    </a:lnTo>
                    <a:lnTo>
                      <a:pt x="67" y="11"/>
                    </a:lnTo>
                    <a:lnTo>
                      <a:pt x="70" y="11"/>
                    </a:lnTo>
                    <a:lnTo>
                      <a:pt x="74" y="15"/>
                    </a:lnTo>
                    <a:lnTo>
                      <a:pt x="81" y="15"/>
                    </a:lnTo>
                    <a:lnTo>
                      <a:pt x="81" y="15"/>
                    </a:lnTo>
                    <a:lnTo>
                      <a:pt x="78" y="22"/>
                    </a:lnTo>
                    <a:lnTo>
                      <a:pt x="81" y="22"/>
                    </a:lnTo>
                    <a:lnTo>
                      <a:pt x="81" y="26"/>
                    </a:lnTo>
                    <a:lnTo>
                      <a:pt x="74" y="26"/>
                    </a:lnTo>
                    <a:lnTo>
                      <a:pt x="70" y="33"/>
                    </a:lnTo>
                    <a:lnTo>
                      <a:pt x="70" y="33"/>
                    </a:lnTo>
                    <a:lnTo>
                      <a:pt x="70" y="37"/>
                    </a:lnTo>
                    <a:lnTo>
                      <a:pt x="74" y="37"/>
                    </a:lnTo>
                    <a:lnTo>
                      <a:pt x="74" y="41"/>
                    </a:lnTo>
                    <a:lnTo>
                      <a:pt x="70" y="41"/>
                    </a:lnTo>
                    <a:lnTo>
                      <a:pt x="67" y="41"/>
                    </a:lnTo>
                    <a:lnTo>
                      <a:pt x="67" y="41"/>
                    </a:lnTo>
                    <a:lnTo>
                      <a:pt x="63" y="44"/>
                    </a:lnTo>
                    <a:lnTo>
                      <a:pt x="59" y="44"/>
                    </a:lnTo>
                    <a:lnTo>
                      <a:pt x="59" y="48"/>
                    </a:lnTo>
                    <a:lnTo>
                      <a:pt x="59" y="48"/>
                    </a:lnTo>
                    <a:lnTo>
                      <a:pt x="52" y="52"/>
                    </a:lnTo>
                    <a:lnTo>
                      <a:pt x="48" y="48"/>
                    </a:lnTo>
                    <a:lnTo>
                      <a:pt x="44" y="52"/>
                    </a:lnTo>
                    <a:lnTo>
                      <a:pt x="41" y="52"/>
                    </a:lnTo>
                    <a:lnTo>
                      <a:pt x="37" y="52"/>
                    </a:lnTo>
                    <a:lnTo>
                      <a:pt x="37" y="48"/>
                    </a:lnTo>
                    <a:lnTo>
                      <a:pt x="37" y="41"/>
                    </a:lnTo>
                    <a:lnTo>
                      <a:pt x="33" y="41"/>
                    </a:lnTo>
                    <a:lnTo>
                      <a:pt x="30" y="37"/>
                    </a:lnTo>
                    <a:lnTo>
                      <a:pt x="26" y="4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46" name="Freeform 44">
                <a:extLst>
                  <a:ext uri="{FF2B5EF4-FFF2-40B4-BE49-F238E27FC236}">
                    <a16:creationId xmlns:a16="http://schemas.microsoft.com/office/drawing/2014/main" id="{65F7FA4C-8527-4065-8CF5-9555A6B32C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1760" y="1958817"/>
                <a:ext cx="176269" cy="124804"/>
              </a:xfrm>
              <a:custGeom>
                <a:avLst/>
                <a:gdLst>
                  <a:gd name="T0" fmla="*/ 3 w 137"/>
                  <a:gd name="T1" fmla="*/ 49 h 97"/>
                  <a:gd name="T2" fmla="*/ 11 w 137"/>
                  <a:gd name="T3" fmla="*/ 49 h 97"/>
                  <a:gd name="T4" fmla="*/ 18 w 137"/>
                  <a:gd name="T5" fmla="*/ 45 h 97"/>
                  <a:gd name="T6" fmla="*/ 22 w 137"/>
                  <a:gd name="T7" fmla="*/ 41 h 97"/>
                  <a:gd name="T8" fmla="*/ 26 w 137"/>
                  <a:gd name="T9" fmla="*/ 38 h 97"/>
                  <a:gd name="T10" fmla="*/ 33 w 137"/>
                  <a:gd name="T11" fmla="*/ 38 h 97"/>
                  <a:gd name="T12" fmla="*/ 29 w 137"/>
                  <a:gd name="T13" fmla="*/ 34 h 97"/>
                  <a:gd name="T14" fmla="*/ 29 w 137"/>
                  <a:gd name="T15" fmla="*/ 30 h 97"/>
                  <a:gd name="T16" fmla="*/ 40 w 137"/>
                  <a:gd name="T17" fmla="*/ 23 h 97"/>
                  <a:gd name="T18" fmla="*/ 37 w 137"/>
                  <a:gd name="T19" fmla="*/ 19 h 97"/>
                  <a:gd name="T20" fmla="*/ 48 w 137"/>
                  <a:gd name="T21" fmla="*/ 12 h 97"/>
                  <a:gd name="T22" fmla="*/ 55 w 137"/>
                  <a:gd name="T23" fmla="*/ 4 h 97"/>
                  <a:gd name="T24" fmla="*/ 59 w 137"/>
                  <a:gd name="T25" fmla="*/ 0 h 97"/>
                  <a:gd name="T26" fmla="*/ 66 w 137"/>
                  <a:gd name="T27" fmla="*/ 4 h 97"/>
                  <a:gd name="T28" fmla="*/ 70 w 137"/>
                  <a:gd name="T29" fmla="*/ 4 h 97"/>
                  <a:gd name="T30" fmla="*/ 77 w 137"/>
                  <a:gd name="T31" fmla="*/ 4 h 97"/>
                  <a:gd name="T32" fmla="*/ 85 w 137"/>
                  <a:gd name="T33" fmla="*/ 4 h 97"/>
                  <a:gd name="T34" fmla="*/ 92 w 137"/>
                  <a:gd name="T35" fmla="*/ 8 h 97"/>
                  <a:gd name="T36" fmla="*/ 103 w 137"/>
                  <a:gd name="T37" fmla="*/ 8 h 97"/>
                  <a:gd name="T38" fmla="*/ 103 w 137"/>
                  <a:gd name="T39" fmla="*/ 15 h 97"/>
                  <a:gd name="T40" fmla="*/ 103 w 137"/>
                  <a:gd name="T41" fmla="*/ 23 h 97"/>
                  <a:gd name="T42" fmla="*/ 111 w 137"/>
                  <a:gd name="T43" fmla="*/ 30 h 97"/>
                  <a:gd name="T44" fmla="*/ 118 w 137"/>
                  <a:gd name="T45" fmla="*/ 38 h 97"/>
                  <a:gd name="T46" fmla="*/ 126 w 137"/>
                  <a:gd name="T47" fmla="*/ 45 h 97"/>
                  <a:gd name="T48" fmla="*/ 133 w 137"/>
                  <a:gd name="T49" fmla="*/ 52 h 97"/>
                  <a:gd name="T50" fmla="*/ 133 w 137"/>
                  <a:gd name="T51" fmla="*/ 56 h 97"/>
                  <a:gd name="T52" fmla="*/ 122 w 137"/>
                  <a:gd name="T53" fmla="*/ 64 h 97"/>
                  <a:gd name="T54" fmla="*/ 118 w 137"/>
                  <a:gd name="T55" fmla="*/ 64 h 97"/>
                  <a:gd name="T56" fmla="*/ 122 w 137"/>
                  <a:gd name="T57" fmla="*/ 71 h 97"/>
                  <a:gd name="T58" fmla="*/ 126 w 137"/>
                  <a:gd name="T59" fmla="*/ 78 h 97"/>
                  <a:gd name="T60" fmla="*/ 126 w 137"/>
                  <a:gd name="T61" fmla="*/ 82 h 97"/>
                  <a:gd name="T62" fmla="*/ 111 w 137"/>
                  <a:gd name="T63" fmla="*/ 86 h 97"/>
                  <a:gd name="T64" fmla="*/ 111 w 137"/>
                  <a:gd name="T65" fmla="*/ 97 h 97"/>
                  <a:gd name="T66" fmla="*/ 103 w 137"/>
                  <a:gd name="T67" fmla="*/ 93 h 97"/>
                  <a:gd name="T68" fmla="*/ 96 w 137"/>
                  <a:gd name="T69" fmla="*/ 93 h 97"/>
                  <a:gd name="T70" fmla="*/ 89 w 137"/>
                  <a:gd name="T71" fmla="*/ 97 h 97"/>
                  <a:gd name="T72" fmla="*/ 85 w 137"/>
                  <a:gd name="T73" fmla="*/ 93 h 97"/>
                  <a:gd name="T74" fmla="*/ 77 w 137"/>
                  <a:gd name="T75" fmla="*/ 97 h 97"/>
                  <a:gd name="T76" fmla="*/ 70 w 137"/>
                  <a:gd name="T77" fmla="*/ 93 h 97"/>
                  <a:gd name="T78" fmla="*/ 66 w 137"/>
                  <a:gd name="T79" fmla="*/ 93 h 97"/>
                  <a:gd name="T80" fmla="*/ 55 w 137"/>
                  <a:gd name="T81" fmla="*/ 93 h 97"/>
                  <a:gd name="T82" fmla="*/ 51 w 137"/>
                  <a:gd name="T83" fmla="*/ 89 h 97"/>
                  <a:gd name="T84" fmla="*/ 37 w 137"/>
                  <a:gd name="T85" fmla="*/ 89 h 97"/>
                  <a:gd name="T86" fmla="*/ 33 w 137"/>
                  <a:gd name="T87" fmla="*/ 89 h 97"/>
                  <a:gd name="T88" fmla="*/ 14 w 137"/>
                  <a:gd name="T89" fmla="*/ 93 h 97"/>
                  <a:gd name="T90" fmla="*/ 7 w 137"/>
                  <a:gd name="T91" fmla="*/ 89 h 97"/>
                  <a:gd name="T92" fmla="*/ 7 w 137"/>
                  <a:gd name="T93" fmla="*/ 89 h 97"/>
                  <a:gd name="T94" fmla="*/ 0 w 137"/>
                  <a:gd name="T95" fmla="*/ 82 h 97"/>
                  <a:gd name="T96" fmla="*/ 7 w 137"/>
                  <a:gd name="T97" fmla="*/ 75 h 97"/>
                  <a:gd name="T98" fmla="*/ 3 w 137"/>
                  <a:gd name="T99" fmla="*/ 64 h 97"/>
                  <a:gd name="T100" fmla="*/ 3 w 137"/>
                  <a:gd name="T101" fmla="*/ 60 h 97"/>
                  <a:gd name="T102" fmla="*/ 0 w 137"/>
                  <a:gd name="T103" fmla="*/ 49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37" h="97">
                    <a:moveTo>
                      <a:pt x="0" y="49"/>
                    </a:moveTo>
                    <a:lnTo>
                      <a:pt x="3" y="49"/>
                    </a:lnTo>
                    <a:lnTo>
                      <a:pt x="7" y="45"/>
                    </a:lnTo>
                    <a:lnTo>
                      <a:pt x="11" y="49"/>
                    </a:lnTo>
                    <a:lnTo>
                      <a:pt x="18" y="45"/>
                    </a:lnTo>
                    <a:lnTo>
                      <a:pt x="18" y="45"/>
                    </a:lnTo>
                    <a:lnTo>
                      <a:pt x="18" y="41"/>
                    </a:lnTo>
                    <a:lnTo>
                      <a:pt x="22" y="41"/>
                    </a:lnTo>
                    <a:lnTo>
                      <a:pt x="26" y="38"/>
                    </a:lnTo>
                    <a:lnTo>
                      <a:pt x="26" y="38"/>
                    </a:lnTo>
                    <a:lnTo>
                      <a:pt x="29" y="38"/>
                    </a:lnTo>
                    <a:lnTo>
                      <a:pt x="33" y="38"/>
                    </a:lnTo>
                    <a:lnTo>
                      <a:pt x="33" y="34"/>
                    </a:lnTo>
                    <a:lnTo>
                      <a:pt x="29" y="34"/>
                    </a:lnTo>
                    <a:lnTo>
                      <a:pt x="29" y="30"/>
                    </a:lnTo>
                    <a:lnTo>
                      <a:pt x="29" y="30"/>
                    </a:lnTo>
                    <a:lnTo>
                      <a:pt x="33" y="23"/>
                    </a:lnTo>
                    <a:lnTo>
                      <a:pt x="40" y="23"/>
                    </a:lnTo>
                    <a:lnTo>
                      <a:pt x="40" y="19"/>
                    </a:lnTo>
                    <a:lnTo>
                      <a:pt x="37" y="19"/>
                    </a:lnTo>
                    <a:lnTo>
                      <a:pt x="40" y="12"/>
                    </a:lnTo>
                    <a:lnTo>
                      <a:pt x="48" y="12"/>
                    </a:lnTo>
                    <a:lnTo>
                      <a:pt x="51" y="8"/>
                    </a:lnTo>
                    <a:lnTo>
                      <a:pt x="55" y="4"/>
                    </a:lnTo>
                    <a:lnTo>
                      <a:pt x="55" y="4"/>
                    </a:lnTo>
                    <a:lnTo>
                      <a:pt x="59" y="0"/>
                    </a:lnTo>
                    <a:lnTo>
                      <a:pt x="63" y="0"/>
                    </a:lnTo>
                    <a:lnTo>
                      <a:pt x="66" y="4"/>
                    </a:lnTo>
                    <a:lnTo>
                      <a:pt x="66" y="0"/>
                    </a:lnTo>
                    <a:lnTo>
                      <a:pt x="70" y="4"/>
                    </a:lnTo>
                    <a:lnTo>
                      <a:pt x="74" y="4"/>
                    </a:lnTo>
                    <a:lnTo>
                      <a:pt x="77" y="4"/>
                    </a:lnTo>
                    <a:lnTo>
                      <a:pt x="81" y="8"/>
                    </a:lnTo>
                    <a:lnTo>
                      <a:pt x="85" y="4"/>
                    </a:lnTo>
                    <a:lnTo>
                      <a:pt x="92" y="4"/>
                    </a:lnTo>
                    <a:lnTo>
                      <a:pt x="92" y="8"/>
                    </a:lnTo>
                    <a:lnTo>
                      <a:pt x="96" y="8"/>
                    </a:lnTo>
                    <a:lnTo>
                      <a:pt x="103" y="8"/>
                    </a:lnTo>
                    <a:lnTo>
                      <a:pt x="103" y="12"/>
                    </a:lnTo>
                    <a:lnTo>
                      <a:pt x="103" y="15"/>
                    </a:lnTo>
                    <a:lnTo>
                      <a:pt x="103" y="19"/>
                    </a:lnTo>
                    <a:lnTo>
                      <a:pt x="103" y="23"/>
                    </a:lnTo>
                    <a:lnTo>
                      <a:pt x="107" y="26"/>
                    </a:lnTo>
                    <a:lnTo>
                      <a:pt x="111" y="30"/>
                    </a:lnTo>
                    <a:lnTo>
                      <a:pt x="114" y="38"/>
                    </a:lnTo>
                    <a:lnTo>
                      <a:pt x="118" y="38"/>
                    </a:lnTo>
                    <a:lnTo>
                      <a:pt x="118" y="45"/>
                    </a:lnTo>
                    <a:lnTo>
                      <a:pt x="126" y="45"/>
                    </a:lnTo>
                    <a:lnTo>
                      <a:pt x="133" y="49"/>
                    </a:lnTo>
                    <a:lnTo>
                      <a:pt x="133" y="52"/>
                    </a:lnTo>
                    <a:lnTo>
                      <a:pt x="137" y="56"/>
                    </a:lnTo>
                    <a:lnTo>
                      <a:pt x="133" y="56"/>
                    </a:lnTo>
                    <a:lnTo>
                      <a:pt x="129" y="64"/>
                    </a:lnTo>
                    <a:lnTo>
                      <a:pt x="122" y="64"/>
                    </a:lnTo>
                    <a:lnTo>
                      <a:pt x="118" y="60"/>
                    </a:lnTo>
                    <a:lnTo>
                      <a:pt x="118" y="64"/>
                    </a:lnTo>
                    <a:lnTo>
                      <a:pt x="118" y="67"/>
                    </a:lnTo>
                    <a:lnTo>
                      <a:pt x="122" y="71"/>
                    </a:lnTo>
                    <a:lnTo>
                      <a:pt x="122" y="75"/>
                    </a:lnTo>
                    <a:lnTo>
                      <a:pt x="126" y="78"/>
                    </a:lnTo>
                    <a:lnTo>
                      <a:pt x="126" y="82"/>
                    </a:lnTo>
                    <a:lnTo>
                      <a:pt x="126" y="82"/>
                    </a:lnTo>
                    <a:lnTo>
                      <a:pt x="118" y="86"/>
                    </a:lnTo>
                    <a:lnTo>
                      <a:pt x="111" y="86"/>
                    </a:lnTo>
                    <a:lnTo>
                      <a:pt x="111" y="89"/>
                    </a:lnTo>
                    <a:lnTo>
                      <a:pt x="111" y="97"/>
                    </a:lnTo>
                    <a:lnTo>
                      <a:pt x="107" y="97"/>
                    </a:lnTo>
                    <a:lnTo>
                      <a:pt x="103" y="93"/>
                    </a:lnTo>
                    <a:lnTo>
                      <a:pt x="100" y="93"/>
                    </a:lnTo>
                    <a:lnTo>
                      <a:pt x="96" y="93"/>
                    </a:lnTo>
                    <a:lnTo>
                      <a:pt x="92" y="93"/>
                    </a:lnTo>
                    <a:lnTo>
                      <a:pt x="89" y="97"/>
                    </a:lnTo>
                    <a:lnTo>
                      <a:pt x="85" y="97"/>
                    </a:lnTo>
                    <a:lnTo>
                      <a:pt x="85" y="93"/>
                    </a:lnTo>
                    <a:lnTo>
                      <a:pt x="81" y="93"/>
                    </a:lnTo>
                    <a:lnTo>
                      <a:pt x="77" y="97"/>
                    </a:lnTo>
                    <a:lnTo>
                      <a:pt x="74" y="93"/>
                    </a:lnTo>
                    <a:lnTo>
                      <a:pt x="70" y="93"/>
                    </a:lnTo>
                    <a:lnTo>
                      <a:pt x="66" y="93"/>
                    </a:lnTo>
                    <a:lnTo>
                      <a:pt x="66" y="93"/>
                    </a:lnTo>
                    <a:lnTo>
                      <a:pt x="63" y="93"/>
                    </a:lnTo>
                    <a:lnTo>
                      <a:pt x="55" y="93"/>
                    </a:lnTo>
                    <a:lnTo>
                      <a:pt x="55" y="93"/>
                    </a:lnTo>
                    <a:lnTo>
                      <a:pt x="51" y="89"/>
                    </a:lnTo>
                    <a:lnTo>
                      <a:pt x="44" y="89"/>
                    </a:lnTo>
                    <a:lnTo>
                      <a:pt x="37" y="89"/>
                    </a:lnTo>
                    <a:lnTo>
                      <a:pt x="37" y="89"/>
                    </a:lnTo>
                    <a:lnTo>
                      <a:pt x="33" y="89"/>
                    </a:lnTo>
                    <a:lnTo>
                      <a:pt x="29" y="89"/>
                    </a:lnTo>
                    <a:lnTo>
                      <a:pt x="14" y="93"/>
                    </a:lnTo>
                    <a:lnTo>
                      <a:pt x="14" y="93"/>
                    </a:lnTo>
                    <a:lnTo>
                      <a:pt x="7" y="89"/>
                    </a:lnTo>
                    <a:lnTo>
                      <a:pt x="7" y="89"/>
                    </a:lnTo>
                    <a:lnTo>
                      <a:pt x="7" y="89"/>
                    </a:lnTo>
                    <a:lnTo>
                      <a:pt x="3" y="86"/>
                    </a:lnTo>
                    <a:lnTo>
                      <a:pt x="0" y="82"/>
                    </a:lnTo>
                    <a:lnTo>
                      <a:pt x="3" y="78"/>
                    </a:lnTo>
                    <a:lnTo>
                      <a:pt x="7" y="75"/>
                    </a:lnTo>
                    <a:lnTo>
                      <a:pt x="7" y="67"/>
                    </a:lnTo>
                    <a:lnTo>
                      <a:pt x="3" y="64"/>
                    </a:lnTo>
                    <a:lnTo>
                      <a:pt x="3" y="60"/>
                    </a:lnTo>
                    <a:lnTo>
                      <a:pt x="3" y="60"/>
                    </a:lnTo>
                    <a:lnTo>
                      <a:pt x="0" y="52"/>
                    </a:lnTo>
                    <a:lnTo>
                      <a:pt x="0" y="4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47" name="Freeform 45">
                <a:extLst>
                  <a:ext uri="{FF2B5EF4-FFF2-40B4-BE49-F238E27FC236}">
                    <a16:creationId xmlns:a16="http://schemas.microsoft.com/office/drawing/2014/main" id="{25608216-319C-400A-928C-C8FBB31F5B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7610" y="2059174"/>
                <a:ext cx="347390" cy="195568"/>
              </a:xfrm>
              <a:custGeom>
                <a:avLst/>
                <a:gdLst>
                  <a:gd name="T0" fmla="*/ 40 w 270"/>
                  <a:gd name="T1" fmla="*/ 11 h 152"/>
                  <a:gd name="T2" fmla="*/ 62 w 270"/>
                  <a:gd name="T3" fmla="*/ 11 h 152"/>
                  <a:gd name="T4" fmla="*/ 77 w 270"/>
                  <a:gd name="T5" fmla="*/ 15 h 152"/>
                  <a:gd name="T6" fmla="*/ 96 w 270"/>
                  <a:gd name="T7" fmla="*/ 15 h 152"/>
                  <a:gd name="T8" fmla="*/ 111 w 270"/>
                  <a:gd name="T9" fmla="*/ 15 h 152"/>
                  <a:gd name="T10" fmla="*/ 122 w 270"/>
                  <a:gd name="T11" fmla="*/ 8 h 152"/>
                  <a:gd name="T12" fmla="*/ 140 w 270"/>
                  <a:gd name="T13" fmla="*/ 0 h 152"/>
                  <a:gd name="T14" fmla="*/ 170 w 270"/>
                  <a:gd name="T15" fmla="*/ 0 h 152"/>
                  <a:gd name="T16" fmla="*/ 185 w 270"/>
                  <a:gd name="T17" fmla="*/ 15 h 152"/>
                  <a:gd name="T18" fmla="*/ 196 w 270"/>
                  <a:gd name="T19" fmla="*/ 30 h 152"/>
                  <a:gd name="T20" fmla="*/ 218 w 270"/>
                  <a:gd name="T21" fmla="*/ 37 h 152"/>
                  <a:gd name="T22" fmla="*/ 237 w 270"/>
                  <a:gd name="T23" fmla="*/ 45 h 152"/>
                  <a:gd name="T24" fmla="*/ 255 w 270"/>
                  <a:gd name="T25" fmla="*/ 45 h 152"/>
                  <a:gd name="T26" fmla="*/ 270 w 270"/>
                  <a:gd name="T27" fmla="*/ 52 h 152"/>
                  <a:gd name="T28" fmla="*/ 266 w 270"/>
                  <a:gd name="T29" fmla="*/ 71 h 152"/>
                  <a:gd name="T30" fmla="*/ 255 w 270"/>
                  <a:gd name="T31" fmla="*/ 86 h 152"/>
                  <a:gd name="T32" fmla="*/ 248 w 270"/>
                  <a:gd name="T33" fmla="*/ 97 h 152"/>
                  <a:gd name="T34" fmla="*/ 233 w 270"/>
                  <a:gd name="T35" fmla="*/ 104 h 152"/>
                  <a:gd name="T36" fmla="*/ 218 w 270"/>
                  <a:gd name="T37" fmla="*/ 108 h 152"/>
                  <a:gd name="T38" fmla="*/ 203 w 270"/>
                  <a:gd name="T39" fmla="*/ 108 h 152"/>
                  <a:gd name="T40" fmla="*/ 203 w 270"/>
                  <a:gd name="T41" fmla="*/ 119 h 152"/>
                  <a:gd name="T42" fmla="*/ 203 w 270"/>
                  <a:gd name="T43" fmla="*/ 112 h 152"/>
                  <a:gd name="T44" fmla="*/ 192 w 270"/>
                  <a:gd name="T45" fmla="*/ 119 h 152"/>
                  <a:gd name="T46" fmla="*/ 181 w 270"/>
                  <a:gd name="T47" fmla="*/ 123 h 152"/>
                  <a:gd name="T48" fmla="*/ 192 w 270"/>
                  <a:gd name="T49" fmla="*/ 126 h 152"/>
                  <a:gd name="T50" fmla="*/ 196 w 270"/>
                  <a:gd name="T51" fmla="*/ 130 h 152"/>
                  <a:gd name="T52" fmla="*/ 203 w 270"/>
                  <a:gd name="T53" fmla="*/ 134 h 152"/>
                  <a:gd name="T54" fmla="*/ 196 w 270"/>
                  <a:gd name="T55" fmla="*/ 119 h 152"/>
                  <a:gd name="T56" fmla="*/ 211 w 270"/>
                  <a:gd name="T57" fmla="*/ 134 h 152"/>
                  <a:gd name="T58" fmla="*/ 222 w 270"/>
                  <a:gd name="T59" fmla="*/ 130 h 152"/>
                  <a:gd name="T60" fmla="*/ 225 w 270"/>
                  <a:gd name="T61" fmla="*/ 138 h 152"/>
                  <a:gd name="T62" fmla="*/ 199 w 270"/>
                  <a:gd name="T63" fmla="*/ 145 h 152"/>
                  <a:gd name="T64" fmla="*/ 177 w 270"/>
                  <a:gd name="T65" fmla="*/ 149 h 152"/>
                  <a:gd name="T66" fmla="*/ 170 w 270"/>
                  <a:gd name="T67" fmla="*/ 134 h 152"/>
                  <a:gd name="T68" fmla="*/ 177 w 270"/>
                  <a:gd name="T69" fmla="*/ 126 h 152"/>
                  <a:gd name="T70" fmla="*/ 174 w 270"/>
                  <a:gd name="T71" fmla="*/ 123 h 152"/>
                  <a:gd name="T72" fmla="*/ 159 w 270"/>
                  <a:gd name="T73" fmla="*/ 119 h 152"/>
                  <a:gd name="T74" fmla="*/ 151 w 270"/>
                  <a:gd name="T75" fmla="*/ 115 h 152"/>
                  <a:gd name="T76" fmla="*/ 155 w 270"/>
                  <a:gd name="T77" fmla="*/ 112 h 152"/>
                  <a:gd name="T78" fmla="*/ 151 w 270"/>
                  <a:gd name="T79" fmla="*/ 108 h 152"/>
                  <a:gd name="T80" fmla="*/ 144 w 270"/>
                  <a:gd name="T81" fmla="*/ 112 h 152"/>
                  <a:gd name="T82" fmla="*/ 133 w 270"/>
                  <a:gd name="T83" fmla="*/ 119 h 152"/>
                  <a:gd name="T84" fmla="*/ 122 w 270"/>
                  <a:gd name="T85" fmla="*/ 130 h 152"/>
                  <a:gd name="T86" fmla="*/ 122 w 270"/>
                  <a:gd name="T87" fmla="*/ 138 h 152"/>
                  <a:gd name="T88" fmla="*/ 103 w 270"/>
                  <a:gd name="T89" fmla="*/ 138 h 152"/>
                  <a:gd name="T90" fmla="*/ 103 w 270"/>
                  <a:gd name="T91" fmla="*/ 130 h 152"/>
                  <a:gd name="T92" fmla="*/ 111 w 270"/>
                  <a:gd name="T93" fmla="*/ 115 h 152"/>
                  <a:gd name="T94" fmla="*/ 122 w 270"/>
                  <a:gd name="T95" fmla="*/ 112 h 152"/>
                  <a:gd name="T96" fmla="*/ 111 w 270"/>
                  <a:gd name="T97" fmla="*/ 97 h 152"/>
                  <a:gd name="T98" fmla="*/ 100 w 270"/>
                  <a:gd name="T99" fmla="*/ 82 h 152"/>
                  <a:gd name="T100" fmla="*/ 81 w 270"/>
                  <a:gd name="T101" fmla="*/ 78 h 152"/>
                  <a:gd name="T102" fmla="*/ 70 w 270"/>
                  <a:gd name="T103" fmla="*/ 75 h 152"/>
                  <a:gd name="T104" fmla="*/ 66 w 270"/>
                  <a:gd name="T105" fmla="*/ 86 h 152"/>
                  <a:gd name="T106" fmla="*/ 44 w 270"/>
                  <a:gd name="T107" fmla="*/ 93 h 152"/>
                  <a:gd name="T108" fmla="*/ 22 w 270"/>
                  <a:gd name="T109" fmla="*/ 89 h 152"/>
                  <a:gd name="T110" fmla="*/ 7 w 270"/>
                  <a:gd name="T111" fmla="*/ 86 h 152"/>
                  <a:gd name="T112" fmla="*/ 3 w 270"/>
                  <a:gd name="T113" fmla="*/ 67 h 152"/>
                  <a:gd name="T114" fmla="*/ 18 w 270"/>
                  <a:gd name="T115" fmla="*/ 45 h 152"/>
                  <a:gd name="T116" fmla="*/ 22 w 270"/>
                  <a:gd name="T117" fmla="*/ 34 h 152"/>
                  <a:gd name="T118" fmla="*/ 18 w 270"/>
                  <a:gd name="T119" fmla="*/ 15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70" h="152">
                    <a:moveTo>
                      <a:pt x="18" y="11"/>
                    </a:moveTo>
                    <a:lnTo>
                      <a:pt x="18" y="11"/>
                    </a:lnTo>
                    <a:lnTo>
                      <a:pt x="25" y="15"/>
                    </a:lnTo>
                    <a:lnTo>
                      <a:pt x="25" y="15"/>
                    </a:lnTo>
                    <a:lnTo>
                      <a:pt x="40" y="11"/>
                    </a:lnTo>
                    <a:lnTo>
                      <a:pt x="44" y="11"/>
                    </a:lnTo>
                    <a:lnTo>
                      <a:pt x="48" y="11"/>
                    </a:lnTo>
                    <a:lnTo>
                      <a:pt x="48" y="11"/>
                    </a:lnTo>
                    <a:lnTo>
                      <a:pt x="55" y="11"/>
                    </a:lnTo>
                    <a:lnTo>
                      <a:pt x="62" y="11"/>
                    </a:lnTo>
                    <a:lnTo>
                      <a:pt x="66" y="15"/>
                    </a:lnTo>
                    <a:lnTo>
                      <a:pt x="66" y="15"/>
                    </a:lnTo>
                    <a:lnTo>
                      <a:pt x="74" y="15"/>
                    </a:lnTo>
                    <a:lnTo>
                      <a:pt x="77" y="15"/>
                    </a:lnTo>
                    <a:lnTo>
                      <a:pt x="77" y="15"/>
                    </a:lnTo>
                    <a:lnTo>
                      <a:pt x="81" y="15"/>
                    </a:lnTo>
                    <a:lnTo>
                      <a:pt x="85" y="15"/>
                    </a:lnTo>
                    <a:lnTo>
                      <a:pt x="88" y="19"/>
                    </a:lnTo>
                    <a:lnTo>
                      <a:pt x="92" y="15"/>
                    </a:lnTo>
                    <a:lnTo>
                      <a:pt x="96" y="15"/>
                    </a:lnTo>
                    <a:lnTo>
                      <a:pt x="96" y="19"/>
                    </a:lnTo>
                    <a:lnTo>
                      <a:pt x="100" y="19"/>
                    </a:lnTo>
                    <a:lnTo>
                      <a:pt x="103" y="15"/>
                    </a:lnTo>
                    <a:lnTo>
                      <a:pt x="107" y="15"/>
                    </a:lnTo>
                    <a:lnTo>
                      <a:pt x="111" y="15"/>
                    </a:lnTo>
                    <a:lnTo>
                      <a:pt x="114" y="15"/>
                    </a:lnTo>
                    <a:lnTo>
                      <a:pt x="118" y="19"/>
                    </a:lnTo>
                    <a:lnTo>
                      <a:pt x="122" y="19"/>
                    </a:lnTo>
                    <a:lnTo>
                      <a:pt x="122" y="11"/>
                    </a:lnTo>
                    <a:lnTo>
                      <a:pt x="122" y="8"/>
                    </a:lnTo>
                    <a:lnTo>
                      <a:pt x="129" y="8"/>
                    </a:lnTo>
                    <a:lnTo>
                      <a:pt x="137" y="4"/>
                    </a:lnTo>
                    <a:lnTo>
                      <a:pt x="137" y="4"/>
                    </a:lnTo>
                    <a:lnTo>
                      <a:pt x="140" y="4"/>
                    </a:lnTo>
                    <a:lnTo>
                      <a:pt x="140" y="0"/>
                    </a:lnTo>
                    <a:lnTo>
                      <a:pt x="144" y="0"/>
                    </a:lnTo>
                    <a:lnTo>
                      <a:pt x="151" y="0"/>
                    </a:lnTo>
                    <a:lnTo>
                      <a:pt x="159" y="0"/>
                    </a:lnTo>
                    <a:lnTo>
                      <a:pt x="166" y="0"/>
                    </a:lnTo>
                    <a:lnTo>
                      <a:pt x="170" y="0"/>
                    </a:lnTo>
                    <a:lnTo>
                      <a:pt x="170" y="8"/>
                    </a:lnTo>
                    <a:lnTo>
                      <a:pt x="174" y="8"/>
                    </a:lnTo>
                    <a:lnTo>
                      <a:pt x="174" y="11"/>
                    </a:lnTo>
                    <a:lnTo>
                      <a:pt x="177" y="19"/>
                    </a:lnTo>
                    <a:lnTo>
                      <a:pt x="185" y="15"/>
                    </a:lnTo>
                    <a:lnTo>
                      <a:pt x="188" y="19"/>
                    </a:lnTo>
                    <a:lnTo>
                      <a:pt x="188" y="23"/>
                    </a:lnTo>
                    <a:lnTo>
                      <a:pt x="192" y="23"/>
                    </a:lnTo>
                    <a:lnTo>
                      <a:pt x="192" y="26"/>
                    </a:lnTo>
                    <a:lnTo>
                      <a:pt x="196" y="30"/>
                    </a:lnTo>
                    <a:lnTo>
                      <a:pt x="203" y="37"/>
                    </a:lnTo>
                    <a:lnTo>
                      <a:pt x="203" y="34"/>
                    </a:lnTo>
                    <a:lnTo>
                      <a:pt x="211" y="37"/>
                    </a:lnTo>
                    <a:lnTo>
                      <a:pt x="214" y="37"/>
                    </a:lnTo>
                    <a:lnTo>
                      <a:pt x="218" y="37"/>
                    </a:lnTo>
                    <a:lnTo>
                      <a:pt x="222" y="34"/>
                    </a:lnTo>
                    <a:lnTo>
                      <a:pt x="225" y="34"/>
                    </a:lnTo>
                    <a:lnTo>
                      <a:pt x="229" y="41"/>
                    </a:lnTo>
                    <a:lnTo>
                      <a:pt x="233" y="45"/>
                    </a:lnTo>
                    <a:lnTo>
                      <a:pt x="237" y="45"/>
                    </a:lnTo>
                    <a:lnTo>
                      <a:pt x="237" y="45"/>
                    </a:lnTo>
                    <a:lnTo>
                      <a:pt x="244" y="45"/>
                    </a:lnTo>
                    <a:lnTo>
                      <a:pt x="248" y="45"/>
                    </a:lnTo>
                    <a:lnTo>
                      <a:pt x="251" y="49"/>
                    </a:lnTo>
                    <a:lnTo>
                      <a:pt x="255" y="45"/>
                    </a:lnTo>
                    <a:lnTo>
                      <a:pt x="259" y="49"/>
                    </a:lnTo>
                    <a:lnTo>
                      <a:pt x="262" y="49"/>
                    </a:lnTo>
                    <a:lnTo>
                      <a:pt x="266" y="49"/>
                    </a:lnTo>
                    <a:lnTo>
                      <a:pt x="266" y="52"/>
                    </a:lnTo>
                    <a:lnTo>
                      <a:pt x="270" y="52"/>
                    </a:lnTo>
                    <a:lnTo>
                      <a:pt x="270" y="56"/>
                    </a:lnTo>
                    <a:lnTo>
                      <a:pt x="266" y="60"/>
                    </a:lnTo>
                    <a:lnTo>
                      <a:pt x="262" y="60"/>
                    </a:lnTo>
                    <a:lnTo>
                      <a:pt x="262" y="67"/>
                    </a:lnTo>
                    <a:lnTo>
                      <a:pt x="266" y="71"/>
                    </a:lnTo>
                    <a:lnTo>
                      <a:pt x="270" y="75"/>
                    </a:lnTo>
                    <a:lnTo>
                      <a:pt x="266" y="78"/>
                    </a:lnTo>
                    <a:lnTo>
                      <a:pt x="266" y="82"/>
                    </a:lnTo>
                    <a:lnTo>
                      <a:pt x="262" y="86"/>
                    </a:lnTo>
                    <a:lnTo>
                      <a:pt x="255" y="86"/>
                    </a:lnTo>
                    <a:lnTo>
                      <a:pt x="251" y="89"/>
                    </a:lnTo>
                    <a:lnTo>
                      <a:pt x="251" y="93"/>
                    </a:lnTo>
                    <a:lnTo>
                      <a:pt x="248" y="97"/>
                    </a:lnTo>
                    <a:lnTo>
                      <a:pt x="248" y="101"/>
                    </a:lnTo>
                    <a:lnTo>
                      <a:pt x="248" y="97"/>
                    </a:lnTo>
                    <a:lnTo>
                      <a:pt x="244" y="97"/>
                    </a:lnTo>
                    <a:lnTo>
                      <a:pt x="240" y="101"/>
                    </a:lnTo>
                    <a:lnTo>
                      <a:pt x="237" y="101"/>
                    </a:lnTo>
                    <a:lnTo>
                      <a:pt x="233" y="101"/>
                    </a:lnTo>
                    <a:lnTo>
                      <a:pt x="233" y="104"/>
                    </a:lnTo>
                    <a:lnTo>
                      <a:pt x="229" y="104"/>
                    </a:lnTo>
                    <a:lnTo>
                      <a:pt x="225" y="104"/>
                    </a:lnTo>
                    <a:lnTo>
                      <a:pt x="222" y="108"/>
                    </a:lnTo>
                    <a:lnTo>
                      <a:pt x="222" y="108"/>
                    </a:lnTo>
                    <a:lnTo>
                      <a:pt x="218" y="108"/>
                    </a:lnTo>
                    <a:lnTo>
                      <a:pt x="218" y="112"/>
                    </a:lnTo>
                    <a:lnTo>
                      <a:pt x="211" y="108"/>
                    </a:lnTo>
                    <a:lnTo>
                      <a:pt x="207" y="112"/>
                    </a:lnTo>
                    <a:lnTo>
                      <a:pt x="207" y="112"/>
                    </a:lnTo>
                    <a:lnTo>
                      <a:pt x="203" y="108"/>
                    </a:lnTo>
                    <a:lnTo>
                      <a:pt x="203" y="108"/>
                    </a:lnTo>
                    <a:lnTo>
                      <a:pt x="203" y="112"/>
                    </a:lnTo>
                    <a:lnTo>
                      <a:pt x="207" y="112"/>
                    </a:lnTo>
                    <a:lnTo>
                      <a:pt x="203" y="115"/>
                    </a:lnTo>
                    <a:lnTo>
                      <a:pt x="203" y="119"/>
                    </a:lnTo>
                    <a:lnTo>
                      <a:pt x="199" y="119"/>
                    </a:lnTo>
                    <a:lnTo>
                      <a:pt x="199" y="119"/>
                    </a:lnTo>
                    <a:lnTo>
                      <a:pt x="199" y="119"/>
                    </a:lnTo>
                    <a:lnTo>
                      <a:pt x="203" y="115"/>
                    </a:lnTo>
                    <a:lnTo>
                      <a:pt x="203" y="112"/>
                    </a:lnTo>
                    <a:lnTo>
                      <a:pt x="199" y="112"/>
                    </a:lnTo>
                    <a:lnTo>
                      <a:pt x="199" y="112"/>
                    </a:lnTo>
                    <a:lnTo>
                      <a:pt x="196" y="119"/>
                    </a:lnTo>
                    <a:lnTo>
                      <a:pt x="192" y="119"/>
                    </a:lnTo>
                    <a:lnTo>
                      <a:pt x="192" y="119"/>
                    </a:lnTo>
                    <a:lnTo>
                      <a:pt x="188" y="119"/>
                    </a:lnTo>
                    <a:lnTo>
                      <a:pt x="185" y="119"/>
                    </a:lnTo>
                    <a:lnTo>
                      <a:pt x="185" y="119"/>
                    </a:lnTo>
                    <a:lnTo>
                      <a:pt x="181" y="119"/>
                    </a:lnTo>
                    <a:lnTo>
                      <a:pt x="181" y="123"/>
                    </a:lnTo>
                    <a:lnTo>
                      <a:pt x="181" y="123"/>
                    </a:lnTo>
                    <a:lnTo>
                      <a:pt x="188" y="123"/>
                    </a:lnTo>
                    <a:lnTo>
                      <a:pt x="188" y="123"/>
                    </a:lnTo>
                    <a:lnTo>
                      <a:pt x="192" y="126"/>
                    </a:lnTo>
                    <a:lnTo>
                      <a:pt x="192" y="126"/>
                    </a:lnTo>
                    <a:lnTo>
                      <a:pt x="196" y="126"/>
                    </a:lnTo>
                    <a:lnTo>
                      <a:pt x="192" y="126"/>
                    </a:lnTo>
                    <a:lnTo>
                      <a:pt x="192" y="130"/>
                    </a:lnTo>
                    <a:lnTo>
                      <a:pt x="196" y="130"/>
                    </a:lnTo>
                    <a:lnTo>
                      <a:pt x="196" y="130"/>
                    </a:lnTo>
                    <a:lnTo>
                      <a:pt x="196" y="130"/>
                    </a:lnTo>
                    <a:lnTo>
                      <a:pt x="196" y="130"/>
                    </a:lnTo>
                    <a:lnTo>
                      <a:pt x="199" y="130"/>
                    </a:lnTo>
                    <a:lnTo>
                      <a:pt x="199" y="134"/>
                    </a:lnTo>
                    <a:lnTo>
                      <a:pt x="203" y="134"/>
                    </a:lnTo>
                    <a:lnTo>
                      <a:pt x="207" y="138"/>
                    </a:lnTo>
                    <a:lnTo>
                      <a:pt x="207" y="134"/>
                    </a:lnTo>
                    <a:lnTo>
                      <a:pt x="203" y="130"/>
                    </a:lnTo>
                    <a:lnTo>
                      <a:pt x="196" y="123"/>
                    </a:lnTo>
                    <a:lnTo>
                      <a:pt x="196" y="119"/>
                    </a:lnTo>
                    <a:lnTo>
                      <a:pt x="196" y="119"/>
                    </a:lnTo>
                    <a:lnTo>
                      <a:pt x="199" y="123"/>
                    </a:lnTo>
                    <a:lnTo>
                      <a:pt x="199" y="126"/>
                    </a:lnTo>
                    <a:lnTo>
                      <a:pt x="207" y="134"/>
                    </a:lnTo>
                    <a:lnTo>
                      <a:pt x="211" y="134"/>
                    </a:lnTo>
                    <a:lnTo>
                      <a:pt x="211" y="134"/>
                    </a:lnTo>
                    <a:lnTo>
                      <a:pt x="214" y="134"/>
                    </a:lnTo>
                    <a:lnTo>
                      <a:pt x="218" y="134"/>
                    </a:lnTo>
                    <a:lnTo>
                      <a:pt x="218" y="130"/>
                    </a:lnTo>
                    <a:lnTo>
                      <a:pt x="222" y="130"/>
                    </a:lnTo>
                    <a:lnTo>
                      <a:pt x="229" y="130"/>
                    </a:lnTo>
                    <a:lnTo>
                      <a:pt x="225" y="134"/>
                    </a:lnTo>
                    <a:lnTo>
                      <a:pt x="225" y="134"/>
                    </a:lnTo>
                    <a:lnTo>
                      <a:pt x="225" y="138"/>
                    </a:lnTo>
                    <a:lnTo>
                      <a:pt x="225" y="138"/>
                    </a:lnTo>
                    <a:lnTo>
                      <a:pt x="218" y="141"/>
                    </a:lnTo>
                    <a:lnTo>
                      <a:pt x="211" y="138"/>
                    </a:lnTo>
                    <a:lnTo>
                      <a:pt x="207" y="141"/>
                    </a:lnTo>
                    <a:lnTo>
                      <a:pt x="207" y="145"/>
                    </a:lnTo>
                    <a:lnTo>
                      <a:pt x="199" y="145"/>
                    </a:lnTo>
                    <a:lnTo>
                      <a:pt x="192" y="149"/>
                    </a:lnTo>
                    <a:lnTo>
                      <a:pt x="188" y="152"/>
                    </a:lnTo>
                    <a:lnTo>
                      <a:pt x="181" y="152"/>
                    </a:lnTo>
                    <a:lnTo>
                      <a:pt x="177" y="149"/>
                    </a:lnTo>
                    <a:lnTo>
                      <a:pt x="177" y="149"/>
                    </a:lnTo>
                    <a:lnTo>
                      <a:pt x="181" y="141"/>
                    </a:lnTo>
                    <a:lnTo>
                      <a:pt x="181" y="141"/>
                    </a:lnTo>
                    <a:lnTo>
                      <a:pt x="177" y="138"/>
                    </a:lnTo>
                    <a:lnTo>
                      <a:pt x="174" y="138"/>
                    </a:lnTo>
                    <a:lnTo>
                      <a:pt x="170" y="134"/>
                    </a:lnTo>
                    <a:lnTo>
                      <a:pt x="166" y="138"/>
                    </a:lnTo>
                    <a:lnTo>
                      <a:pt x="166" y="138"/>
                    </a:lnTo>
                    <a:lnTo>
                      <a:pt x="170" y="130"/>
                    </a:lnTo>
                    <a:lnTo>
                      <a:pt x="174" y="130"/>
                    </a:lnTo>
                    <a:lnTo>
                      <a:pt x="177" y="126"/>
                    </a:lnTo>
                    <a:lnTo>
                      <a:pt x="181" y="126"/>
                    </a:lnTo>
                    <a:lnTo>
                      <a:pt x="177" y="126"/>
                    </a:lnTo>
                    <a:lnTo>
                      <a:pt x="177" y="123"/>
                    </a:lnTo>
                    <a:lnTo>
                      <a:pt x="177" y="119"/>
                    </a:lnTo>
                    <a:lnTo>
                      <a:pt x="174" y="123"/>
                    </a:lnTo>
                    <a:lnTo>
                      <a:pt x="174" y="123"/>
                    </a:lnTo>
                    <a:lnTo>
                      <a:pt x="170" y="119"/>
                    </a:lnTo>
                    <a:lnTo>
                      <a:pt x="166" y="119"/>
                    </a:lnTo>
                    <a:lnTo>
                      <a:pt x="162" y="123"/>
                    </a:lnTo>
                    <a:lnTo>
                      <a:pt x="159" y="119"/>
                    </a:lnTo>
                    <a:lnTo>
                      <a:pt x="155" y="119"/>
                    </a:lnTo>
                    <a:lnTo>
                      <a:pt x="155" y="119"/>
                    </a:lnTo>
                    <a:lnTo>
                      <a:pt x="155" y="119"/>
                    </a:lnTo>
                    <a:lnTo>
                      <a:pt x="155" y="115"/>
                    </a:lnTo>
                    <a:lnTo>
                      <a:pt x="151" y="115"/>
                    </a:lnTo>
                    <a:lnTo>
                      <a:pt x="144" y="115"/>
                    </a:lnTo>
                    <a:lnTo>
                      <a:pt x="144" y="112"/>
                    </a:lnTo>
                    <a:lnTo>
                      <a:pt x="148" y="112"/>
                    </a:lnTo>
                    <a:lnTo>
                      <a:pt x="155" y="112"/>
                    </a:lnTo>
                    <a:lnTo>
                      <a:pt x="155" y="112"/>
                    </a:lnTo>
                    <a:lnTo>
                      <a:pt x="159" y="112"/>
                    </a:lnTo>
                    <a:lnTo>
                      <a:pt x="162" y="112"/>
                    </a:lnTo>
                    <a:lnTo>
                      <a:pt x="155" y="112"/>
                    </a:lnTo>
                    <a:lnTo>
                      <a:pt x="155" y="112"/>
                    </a:lnTo>
                    <a:lnTo>
                      <a:pt x="151" y="108"/>
                    </a:lnTo>
                    <a:lnTo>
                      <a:pt x="151" y="108"/>
                    </a:lnTo>
                    <a:lnTo>
                      <a:pt x="151" y="108"/>
                    </a:lnTo>
                    <a:lnTo>
                      <a:pt x="148" y="112"/>
                    </a:lnTo>
                    <a:lnTo>
                      <a:pt x="144" y="112"/>
                    </a:lnTo>
                    <a:lnTo>
                      <a:pt x="144" y="112"/>
                    </a:lnTo>
                    <a:lnTo>
                      <a:pt x="144" y="108"/>
                    </a:lnTo>
                    <a:lnTo>
                      <a:pt x="140" y="112"/>
                    </a:lnTo>
                    <a:lnTo>
                      <a:pt x="137" y="112"/>
                    </a:lnTo>
                    <a:lnTo>
                      <a:pt x="133" y="115"/>
                    </a:lnTo>
                    <a:lnTo>
                      <a:pt x="133" y="119"/>
                    </a:lnTo>
                    <a:lnTo>
                      <a:pt x="129" y="123"/>
                    </a:lnTo>
                    <a:lnTo>
                      <a:pt x="129" y="123"/>
                    </a:lnTo>
                    <a:lnTo>
                      <a:pt x="129" y="123"/>
                    </a:lnTo>
                    <a:lnTo>
                      <a:pt x="125" y="130"/>
                    </a:lnTo>
                    <a:lnTo>
                      <a:pt x="122" y="130"/>
                    </a:lnTo>
                    <a:lnTo>
                      <a:pt x="122" y="130"/>
                    </a:lnTo>
                    <a:lnTo>
                      <a:pt x="122" y="130"/>
                    </a:lnTo>
                    <a:lnTo>
                      <a:pt x="122" y="134"/>
                    </a:lnTo>
                    <a:lnTo>
                      <a:pt x="122" y="134"/>
                    </a:lnTo>
                    <a:lnTo>
                      <a:pt x="122" y="138"/>
                    </a:lnTo>
                    <a:lnTo>
                      <a:pt x="122" y="138"/>
                    </a:lnTo>
                    <a:lnTo>
                      <a:pt x="118" y="134"/>
                    </a:lnTo>
                    <a:lnTo>
                      <a:pt x="114" y="134"/>
                    </a:lnTo>
                    <a:lnTo>
                      <a:pt x="111" y="138"/>
                    </a:lnTo>
                    <a:lnTo>
                      <a:pt x="103" y="138"/>
                    </a:lnTo>
                    <a:lnTo>
                      <a:pt x="100" y="138"/>
                    </a:lnTo>
                    <a:lnTo>
                      <a:pt x="96" y="134"/>
                    </a:lnTo>
                    <a:lnTo>
                      <a:pt x="100" y="130"/>
                    </a:lnTo>
                    <a:lnTo>
                      <a:pt x="103" y="130"/>
                    </a:lnTo>
                    <a:lnTo>
                      <a:pt x="103" y="130"/>
                    </a:lnTo>
                    <a:lnTo>
                      <a:pt x="107" y="123"/>
                    </a:lnTo>
                    <a:lnTo>
                      <a:pt x="107" y="123"/>
                    </a:lnTo>
                    <a:lnTo>
                      <a:pt x="107" y="119"/>
                    </a:lnTo>
                    <a:lnTo>
                      <a:pt x="107" y="115"/>
                    </a:lnTo>
                    <a:lnTo>
                      <a:pt x="111" y="115"/>
                    </a:lnTo>
                    <a:lnTo>
                      <a:pt x="114" y="112"/>
                    </a:lnTo>
                    <a:lnTo>
                      <a:pt x="118" y="115"/>
                    </a:lnTo>
                    <a:lnTo>
                      <a:pt x="122" y="115"/>
                    </a:lnTo>
                    <a:lnTo>
                      <a:pt x="122" y="115"/>
                    </a:lnTo>
                    <a:lnTo>
                      <a:pt x="122" y="112"/>
                    </a:lnTo>
                    <a:lnTo>
                      <a:pt x="122" y="108"/>
                    </a:lnTo>
                    <a:lnTo>
                      <a:pt x="122" y="104"/>
                    </a:lnTo>
                    <a:lnTo>
                      <a:pt x="118" y="104"/>
                    </a:lnTo>
                    <a:lnTo>
                      <a:pt x="111" y="101"/>
                    </a:lnTo>
                    <a:lnTo>
                      <a:pt x="111" y="97"/>
                    </a:lnTo>
                    <a:lnTo>
                      <a:pt x="107" y="97"/>
                    </a:lnTo>
                    <a:lnTo>
                      <a:pt x="107" y="93"/>
                    </a:lnTo>
                    <a:lnTo>
                      <a:pt x="107" y="89"/>
                    </a:lnTo>
                    <a:lnTo>
                      <a:pt x="103" y="86"/>
                    </a:lnTo>
                    <a:lnTo>
                      <a:pt x="100" y="82"/>
                    </a:lnTo>
                    <a:lnTo>
                      <a:pt x="96" y="82"/>
                    </a:lnTo>
                    <a:lnTo>
                      <a:pt x="96" y="82"/>
                    </a:lnTo>
                    <a:lnTo>
                      <a:pt x="92" y="82"/>
                    </a:lnTo>
                    <a:lnTo>
                      <a:pt x="85" y="78"/>
                    </a:lnTo>
                    <a:lnTo>
                      <a:pt x="81" y="78"/>
                    </a:lnTo>
                    <a:lnTo>
                      <a:pt x="77" y="75"/>
                    </a:lnTo>
                    <a:lnTo>
                      <a:pt x="77" y="75"/>
                    </a:lnTo>
                    <a:lnTo>
                      <a:pt x="74" y="75"/>
                    </a:lnTo>
                    <a:lnTo>
                      <a:pt x="74" y="78"/>
                    </a:lnTo>
                    <a:lnTo>
                      <a:pt x="70" y="75"/>
                    </a:lnTo>
                    <a:lnTo>
                      <a:pt x="70" y="78"/>
                    </a:lnTo>
                    <a:lnTo>
                      <a:pt x="66" y="75"/>
                    </a:lnTo>
                    <a:lnTo>
                      <a:pt x="66" y="78"/>
                    </a:lnTo>
                    <a:lnTo>
                      <a:pt x="66" y="82"/>
                    </a:lnTo>
                    <a:lnTo>
                      <a:pt x="66" y="86"/>
                    </a:lnTo>
                    <a:lnTo>
                      <a:pt x="62" y="86"/>
                    </a:lnTo>
                    <a:lnTo>
                      <a:pt x="59" y="89"/>
                    </a:lnTo>
                    <a:lnTo>
                      <a:pt x="48" y="89"/>
                    </a:lnTo>
                    <a:lnTo>
                      <a:pt x="44" y="93"/>
                    </a:lnTo>
                    <a:lnTo>
                      <a:pt x="44" y="93"/>
                    </a:lnTo>
                    <a:lnTo>
                      <a:pt x="37" y="93"/>
                    </a:lnTo>
                    <a:lnTo>
                      <a:pt x="33" y="93"/>
                    </a:lnTo>
                    <a:lnTo>
                      <a:pt x="33" y="89"/>
                    </a:lnTo>
                    <a:lnTo>
                      <a:pt x="29" y="89"/>
                    </a:lnTo>
                    <a:lnTo>
                      <a:pt x="22" y="89"/>
                    </a:lnTo>
                    <a:lnTo>
                      <a:pt x="18" y="86"/>
                    </a:lnTo>
                    <a:lnTo>
                      <a:pt x="14" y="86"/>
                    </a:lnTo>
                    <a:lnTo>
                      <a:pt x="11" y="86"/>
                    </a:lnTo>
                    <a:lnTo>
                      <a:pt x="7" y="86"/>
                    </a:lnTo>
                    <a:lnTo>
                      <a:pt x="7" y="86"/>
                    </a:lnTo>
                    <a:lnTo>
                      <a:pt x="3" y="82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0" y="75"/>
                    </a:lnTo>
                    <a:lnTo>
                      <a:pt x="3" y="67"/>
                    </a:lnTo>
                    <a:lnTo>
                      <a:pt x="7" y="67"/>
                    </a:lnTo>
                    <a:lnTo>
                      <a:pt x="7" y="63"/>
                    </a:lnTo>
                    <a:lnTo>
                      <a:pt x="7" y="60"/>
                    </a:lnTo>
                    <a:lnTo>
                      <a:pt x="18" y="49"/>
                    </a:lnTo>
                    <a:lnTo>
                      <a:pt x="18" y="45"/>
                    </a:lnTo>
                    <a:lnTo>
                      <a:pt x="22" y="41"/>
                    </a:lnTo>
                    <a:lnTo>
                      <a:pt x="25" y="41"/>
                    </a:lnTo>
                    <a:lnTo>
                      <a:pt x="25" y="37"/>
                    </a:lnTo>
                    <a:lnTo>
                      <a:pt x="22" y="34"/>
                    </a:lnTo>
                    <a:lnTo>
                      <a:pt x="22" y="34"/>
                    </a:lnTo>
                    <a:lnTo>
                      <a:pt x="25" y="30"/>
                    </a:lnTo>
                    <a:lnTo>
                      <a:pt x="22" y="30"/>
                    </a:lnTo>
                    <a:lnTo>
                      <a:pt x="18" y="26"/>
                    </a:lnTo>
                    <a:lnTo>
                      <a:pt x="18" y="23"/>
                    </a:lnTo>
                    <a:lnTo>
                      <a:pt x="18" y="15"/>
                    </a:lnTo>
                    <a:lnTo>
                      <a:pt x="18" y="1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48" name="Freeform 46">
                <a:extLst>
                  <a:ext uri="{FF2B5EF4-FFF2-40B4-BE49-F238E27FC236}">
                    <a16:creationId xmlns:a16="http://schemas.microsoft.com/office/drawing/2014/main" id="{5A05BC49-DF8A-4DA0-8E34-188BD2599F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2526" y="2155670"/>
                <a:ext cx="72051" cy="75912"/>
              </a:xfrm>
              <a:custGeom>
                <a:avLst/>
                <a:gdLst>
                  <a:gd name="T0" fmla="*/ 0 w 56"/>
                  <a:gd name="T1" fmla="*/ 11 h 59"/>
                  <a:gd name="T2" fmla="*/ 0 w 56"/>
                  <a:gd name="T3" fmla="*/ 7 h 59"/>
                  <a:gd name="T4" fmla="*/ 0 w 56"/>
                  <a:gd name="T5" fmla="*/ 3 h 59"/>
                  <a:gd name="T6" fmla="*/ 0 w 56"/>
                  <a:gd name="T7" fmla="*/ 0 h 59"/>
                  <a:gd name="T8" fmla="*/ 4 w 56"/>
                  <a:gd name="T9" fmla="*/ 3 h 59"/>
                  <a:gd name="T10" fmla="*/ 4 w 56"/>
                  <a:gd name="T11" fmla="*/ 0 h 59"/>
                  <a:gd name="T12" fmla="*/ 8 w 56"/>
                  <a:gd name="T13" fmla="*/ 3 h 59"/>
                  <a:gd name="T14" fmla="*/ 8 w 56"/>
                  <a:gd name="T15" fmla="*/ 0 h 59"/>
                  <a:gd name="T16" fmla="*/ 11 w 56"/>
                  <a:gd name="T17" fmla="*/ 0 h 59"/>
                  <a:gd name="T18" fmla="*/ 11 w 56"/>
                  <a:gd name="T19" fmla="*/ 0 h 59"/>
                  <a:gd name="T20" fmla="*/ 15 w 56"/>
                  <a:gd name="T21" fmla="*/ 3 h 59"/>
                  <a:gd name="T22" fmla="*/ 19 w 56"/>
                  <a:gd name="T23" fmla="*/ 3 h 59"/>
                  <a:gd name="T24" fmla="*/ 26 w 56"/>
                  <a:gd name="T25" fmla="*/ 7 h 59"/>
                  <a:gd name="T26" fmla="*/ 30 w 56"/>
                  <a:gd name="T27" fmla="*/ 7 h 59"/>
                  <a:gd name="T28" fmla="*/ 30 w 56"/>
                  <a:gd name="T29" fmla="*/ 7 h 59"/>
                  <a:gd name="T30" fmla="*/ 34 w 56"/>
                  <a:gd name="T31" fmla="*/ 7 h 59"/>
                  <a:gd name="T32" fmla="*/ 37 w 56"/>
                  <a:gd name="T33" fmla="*/ 11 h 59"/>
                  <a:gd name="T34" fmla="*/ 41 w 56"/>
                  <a:gd name="T35" fmla="*/ 14 h 59"/>
                  <a:gd name="T36" fmla="*/ 41 w 56"/>
                  <a:gd name="T37" fmla="*/ 18 h 59"/>
                  <a:gd name="T38" fmla="*/ 41 w 56"/>
                  <a:gd name="T39" fmla="*/ 22 h 59"/>
                  <a:gd name="T40" fmla="*/ 45 w 56"/>
                  <a:gd name="T41" fmla="*/ 22 h 59"/>
                  <a:gd name="T42" fmla="*/ 45 w 56"/>
                  <a:gd name="T43" fmla="*/ 26 h 59"/>
                  <a:gd name="T44" fmla="*/ 52 w 56"/>
                  <a:gd name="T45" fmla="*/ 29 h 59"/>
                  <a:gd name="T46" fmla="*/ 56 w 56"/>
                  <a:gd name="T47" fmla="*/ 29 h 59"/>
                  <a:gd name="T48" fmla="*/ 56 w 56"/>
                  <a:gd name="T49" fmla="*/ 33 h 59"/>
                  <a:gd name="T50" fmla="*/ 56 w 56"/>
                  <a:gd name="T51" fmla="*/ 37 h 59"/>
                  <a:gd name="T52" fmla="*/ 56 w 56"/>
                  <a:gd name="T53" fmla="*/ 40 h 59"/>
                  <a:gd name="T54" fmla="*/ 56 w 56"/>
                  <a:gd name="T55" fmla="*/ 40 h 59"/>
                  <a:gd name="T56" fmla="*/ 52 w 56"/>
                  <a:gd name="T57" fmla="*/ 40 h 59"/>
                  <a:gd name="T58" fmla="*/ 48 w 56"/>
                  <a:gd name="T59" fmla="*/ 37 h 59"/>
                  <a:gd name="T60" fmla="*/ 45 w 56"/>
                  <a:gd name="T61" fmla="*/ 40 h 59"/>
                  <a:gd name="T62" fmla="*/ 41 w 56"/>
                  <a:gd name="T63" fmla="*/ 40 h 59"/>
                  <a:gd name="T64" fmla="*/ 41 w 56"/>
                  <a:gd name="T65" fmla="*/ 44 h 59"/>
                  <a:gd name="T66" fmla="*/ 41 w 56"/>
                  <a:gd name="T67" fmla="*/ 48 h 59"/>
                  <a:gd name="T68" fmla="*/ 41 w 56"/>
                  <a:gd name="T69" fmla="*/ 48 h 59"/>
                  <a:gd name="T70" fmla="*/ 37 w 56"/>
                  <a:gd name="T71" fmla="*/ 55 h 59"/>
                  <a:gd name="T72" fmla="*/ 37 w 56"/>
                  <a:gd name="T73" fmla="*/ 55 h 59"/>
                  <a:gd name="T74" fmla="*/ 34 w 56"/>
                  <a:gd name="T75" fmla="*/ 55 h 59"/>
                  <a:gd name="T76" fmla="*/ 30 w 56"/>
                  <a:gd name="T77" fmla="*/ 59 h 59"/>
                  <a:gd name="T78" fmla="*/ 30 w 56"/>
                  <a:gd name="T79" fmla="*/ 55 h 59"/>
                  <a:gd name="T80" fmla="*/ 30 w 56"/>
                  <a:gd name="T81" fmla="*/ 51 h 59"/>
                  <a:gd name="T82" fmla="*/ 30 w 56"/>
                  <a:gd name="T83" fmla="*/ 40 h 59"/>
                  <a:gd name="T84" fmla="*/ 26 w 56"/>
                  <a:gd name="T85" fmla="*/ 33 h 59"/>
                  <a:gd name="T86" fmla="*/ 26 w 56"/>
                  <a:gd name="T87" fmla="*/ 29 h 59"/>
                  <a:gd name="T88" fmla="*/ 15 w 56"/>
                  <a:gd name="T89" fmla="*/ 26 h 59"/>
                  <a:gd name="T90" fmla="*/ 15 w 56"/>
                  <a:gd name="T91" fmla="*/ 22 h 59"/>
                  <a:gd name="T92" fmla="*/ 11 w 56"/>
                  <a:gd name="T93" fmla="*/ 14 h 59"/>
                  <a:gd name="T94" fmla="*/ 8 w 56"/>
                  <a:gd name="T95" fmla="*/ 11 h 59"/>
                  <a:gd name="T96" fmla="*/ 0 w 56"/>
                  <a:gd name="T97" fmla="*/ 1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6" h="59">
                    <a:moveTo>
                      <a:pt x="0" y="11"/>
                    </a:moveTo>
                    <a:lnTo>
                      <a:pt x="0" y="7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4" y="3"/>
                    </a:lnTo>
                    <a:lnTo>
                      <a:pt x="4" y="0"/>
                    </a:lnTo>
                    <a:lnTo>
                      <a:pt x="8" y="3"/>
                    </a:lnTo>
                    <a:lnTo>
                      <a:pt x="8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5" y="3"/>
                    </a:lnTo>
                    <a:lnTo>
                      <a:pt x="19" y="3"/>
                    </a:lnTo>
                    <a:lnTo>
                      <a:pt x="26" y="7"/>
                    </a:lnTo>
                    <a:lnTo>
                      <a:pt x="30" y="7"/>
                    </a:lnTo>
                    <a:lnTo>
                      <a:pt x="30" y="7"/>
                    </a:lnTo>
                    <a:lnTo>
                      <a:pt x="34" y="7"/>
                    </a:lnTo>
                    <a:lnTo>
                      <a:pt x="37" y="11"/>
                    </a:lnTo>
                    <a:lnTo>
                      <a:pt x="41" y="14"/>
                    </a:lnTo>
                    <a:lnTo>
                      <a:pt x="41" y="18"/>
                    </a:lnTo>
                    <a:lnTo>
                      <a:pt x="41" y="22"/>
                    </a:lnTo>
                    <a:lnTo>
                      <a:pt x="45" y="22"/>
                    </a:lnTo>
                    <a:lnTo>
                      <a:pt x="45" y="26"/>
                    </a:lnTo>
                    <a:lnTo>
                      <a:pt x="52" y="29"/>
                    </a:lnTo>
                    <a:lnTo>
                      <a:pt x="56" y="29"/>
                    </a:lnTo>
                    <a:lnTo>
                      <a:pt x="56" y="33"/>
                    </a:lnTo>
                    <a:lnTo>
                      <a:pt x="56" y="37"/>
                    </a:lnTo>
                    <a:lnTo>
                      <a:pt x="56" y="40"/>
                    </a:lnTo>
                    <a:lnTo>
                      <a:pt x="56" y="40"/>
                    </a:lnTo>
                    <a:lnTo>
                      <a:pt x="52" y="40"/>
                    </a:lnTo>
                    <a:lnTo>
                      <a:pt x="48" y="37"/>
                    </a:lnTo>
                    <a:lnTo>
                      <a:pt x="45" y="40"/>
                    </a:lnTo>
                    <a:lnTo>
                      <a:pt x="41" y="40"/>
                    </a:lnTo>
                    <a:lnTo>
                      <a:pt x="41" y="44"/>
                    </a:lnTo>
                    <a:lnTo>
                      <a:pt x="41" y="48"/>
                    </a:lnTo>
                    <a:lnTo>
                      <a:pt x="41" y="48"/>
                    </a:lnTo>
                    <a:lnTo>
                      <a:pt x="37" y="55"/>
                    </a:lnTo>
                    <a:lnTo>
                      <a:pt x="37" y="55"/>
                    </a:lnTo>
                    <a:lnTo>
                      <a:pt x="34" y="55"/>
                    </a:lnTo>
                    <a:lnTo>
                      <a:pt x="30" y="59"/>
                    </a:lnTo>
                    <a:lnTo>
                      <a:pt x="30" y="55"/>
                    </a:lnTo>
                    <a:lnTo>
                      <a:pt x="30" y="51"/>
                    </a:lnTo>
                    <a:lnTo>
                      <a:pt x="30" y="40"/>
                    </a:lnTo>
                    <a:lnTo>
                      <a:pt x="26" y="33"/>
                    </a:lnTo>
                    <a:lnTo>
                      <a:pt x="26" y="29"/>
                    </a:lnTo>
                    <a:lnTo>
                      <a:pt x="15" y="26"/>
                    </a:lnTo>
                    <a:lnTo>
                      <a:pt x="15" y="22"/>
                    </a:lnTo>
                    <a:lnTo>
                      <a:pt x="11" y="14"/>
                    </a:lnTo>
                    <a:lnTo>
                      <a:pt x="8" y="11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49" name="Freeform 47">
                <a:extLst>
                  <a:ext uri="{FF2B5EF4-FFF2-40B4-BE49-F238E27FC236}">
                    <a16:creationId xmlns:a16="http://schemas.microsoft.com/office/drawing/2014/main" id="{7651C40D-0E22-4890-87FC-E491F86E21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8015" y="2169824"/>
                <a:ext cx="186562" cy="104218"/>
              </a:xfrm>
              <a:custGeom>
                <a:avLst/>
                <a:gdLst>
                  <a:gd name="T0" fmla="*/ 34 w 145"/>
                  <a:gd name="T1" fmla="*/ 0 h 81"/>
                  <a:gd name="T2" fmla="*/ 41 w 145"/>
                  <a:gd name="T3" fmla="*/ 0 h 81"/>
                  <a:gd name="T4" fmla="*/ 52 w 145"/>
                  <a:gd name="T5" fmla="*/ 3 h 81"/>
                  <a:gd name="T6" fmla="*/ 56 w 145"/>
                  <a:gd name="T7" fmla="*/ 7 h 81"/>
                  <a:gd name="T8" fmla="*/ 67 w 145"/>
                  <a:gd name="T9" fmla="*/ 7 h 81"/>
                  <a:gd name="T10" fmla="*/ 71 w 145"/>
                  <a:gd name="T11" fmla="*/ 3 h 81"/>
                  <a:gd name="T12" fmla="*/ 85 w 145"/>
                  <a:gd name="T13" fmla="*/ 0 h 81"/>
                  <a:gd name="T14" fmla="*/ 100 w 145"/>
                  <a:gd name="T15" fmla="*/ 3 h 81"/>
                  <a:gd name="T16" fmla="*/ 104 w 145"/>
                  <a:gd name="T17" fmla="*/ 15 h 81"/>
                  <a:gd name="T18" fmla="*/ 115 w 145"/>
                  <a:gd name="T19" fmla="*/ 22 h 81"/>
                  <a:gd name="T20" fmla="*/ 119 w 145"/>
                  <a:gd name="T21" fmla="*/ 40 h 81"/>
                  <a:gd name="T22" fmla="*/ 123 w 145"/>
                  <a:gd name="T23" fmla="*/ 52 h 81"/>
                  <a:gd name="T24" fmla="*/ 134 w 145"/>
                  <a:gd name="T25" fmla="*/ 52 h 81"/>
                  <a:gd name="T26" fmla="*/ 141 w 145"/>
                  <a:gd name="T27" fmla="*/ 48 h 81"/>
                  <a:gd name="T28" fmla="*/ 141 w 145"/>
                  <a:gd name="T29" fmla="*/ 52 h 81"/>
                  <a:gd name="T30" fmla="*/ 145 w 145"/>
                  <a:gd name="T31" fmla="*/ 55 h 81"/>
                  <a:gd name="T32" fmla="*/ 137 w 145"/>
                  <a:gd name="T33" fmla="*/ 59 h 81"/>
                  <a:gd name="T34" fmla="*/ 130 w 145"/>
                  <a:gd name="T35" fmla="*/ 63 h 81"/>
                  <a:gd name="T36" fmla="*/ 130 w 145"/>
                  <a:gd name="T37" fmla="*/ 70 h 81"/>
                  <a:gd name="T38" fmla="*/ 130 w 145"/>
                  <a:gd name="T39" fmla="*/ 74 h 81"/>
                  <a:gd name="T40" fmla="*/ 126 w 145"/>
                  <a:gd name="T41" fmla="*/ 78 h 81"/>
                  <a:gd name="T42" fmla="*/ 123 w 145"/>
                  <a:gd name="T43" fmla="*/ 74 h 81"/>
                  <a:gd name="T44" fmla="*/ 115 w 145"/>
                  <a:gd name="T45" fmla="*/ 74 h 81"/>
                  <a:gd name="T46" fmla="*/ 104 w 145"/>
                  <a:gd name="T47" fmla="*/ 74 h 81"/>
                  <a:gd name="T48" fmla="*/ 93 w 145"/>
                  <a:gd name="T49" fmla="*/ 78 h 81"/>
                  <a:gd name="T50" fmla="*/ 85 w 145"/>
                  <a:gd name="T51" fmla="*/ 81 h 81"/>
                  <a:gd name="T52" fmla="*/ 78 w 145"/>
                  <a:gd name="T53" fmla="*/ 81 h 81"/>
                  <a:gd name="T54" fmla="*/ 71 w 145"/>
                  <a:gd name="T55" fmla="*/ 81 h 81"/>
                  <a:gd name="T56" fmla="*/ 67 w 145"/>
                  <a:gd name="T57" fmla="*/ 81 h 81"/>
                  <a:gd name="T58" fmla="*/ 56 w 145"/>
                  <a:gd name="T59" fmla="*/ 81 h 81"/>
                  <a:gd name="T60" fmla="*/ 52 w 145"/>
                  <a:gd name="T61" fmla="*/ 78 h 81"/>
                  <a:gd name="T62" fmla="*/ 45 w 145"/>
                  <a:gd name="T63" fmla="*/ 81 h 81"/>
                  <a:gd name="T64" fmla="*/ 45 w 145"/>
                  <a:gd name="T65" fmla="*/ 78 h 81"/>
                  <a:gd name="T66" fmla="*/ 41 w 145"/>
                  <a:gd name="T67" fmla="*/ 74 h 81"/>
                  <a:gd name="T68" fmla="*/ 37 w 145"/>
                  <a:gd name="T69" fmla="*/ 70 h 81"/>
                  <a:gd name="T70" fmla="*/ 37 w 145"/>
                  <a:gd name="T71" fmla="*/ 63 h 81"/>
                  <a:gd name="T72" fmla="*/ 30 w 145"/>
                  <a:gd name="T73" fmla="*/ 66 h 81"/>
                  <a:gd name="T74" fmla="*/ 23 w 145"/>
                  <a:gd name="T75" fmla="*/ 66 h 81"/>
                  <a:gd name="T76" fmla="*/ 15 w 145"/>
                  <a:gd name="T77" fmla="*/ 63 h 81"/>
                  <a:gd name="T78" fmla="*/ 19 w 145"/>
                  <a:gd name="T79" fmla="*/ 55 h 81"/>
                  <a:gd name="T80" fmla="*/ 8 w 145"/>
                  <a:gd name="T81" fmla="*/ 52 h 81"/>
                  <a:gd name="T82" fmla="*/ 4 w 145"/>
                  <a:gd name="T83" fmla="*/ 44 h 81"/>
                  <a:gd name="T84" fmla="*/ 0 w 145"/>
                  <a:gd name="T85" fmla="*/ 40 h 81"/>
                  <a:gd name="T86" fmla="*/ 4 w 145"/>
                  <a:gd name="T87" fmla="*/ 37 h 81"/>
                  <a:gd name="T88" fmla="*/ 11 w 145"/>
                  <a:gd name="T89" fmla="*/ 33 h 81"/>
                  <a:gd name="T90" fmla="*/ 15 w 145"/>
                  <a:gd name="T91" fmla="*/ 29 h 81"/>
                  <a:gd name="T92" fmla="*/ 23 w 145"/>
                  <a:gd name="T93" fmla="*/ 11 h 81"/>
                  <a:gd name="T94" fmla="*/ 30 w 145"/>
                  <a:gd name="T95" fmla="*/ 7 h 81"/>
                  <a:gd name="T96" fmla="*/ 30 w 145"/>
                  <a:gd name="T97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45" h="81">
                    <a:moveTo>
                      <a:pt x="30" y="0"/>
                    </a:moveTo>
                    <a:lnTo>
                      <a:pt x="34" y="0"/>
                    </a:lnTo>
                    <a:lnTo>
                      <a:pt x="37" y="0"/>
                    </a:lnTo>
                    <a:lnTo>
                      <a:pt x="41" y="0"/>
                    </a:lnTo>
                    <a:lnTo>
                      <a:pt x="45" y="3"/>
                    </a:lnTo>
                    <a:lnTo>
                      <a:pt x="52" y="3"/>
                    </a:lnTo>
                    <a:lnTo>
                      <a:pt x="56" y="3"/>
                    </a:lnTo>
                    <a:lnTo>
                      <a:pt x="56" y="7"/>
                    </a:lnTo>
                    <a:lnTo>
                      <a:pt x="60" y="7"/>
                    </a:lnTo>
                    <a:lnTo>
                      <a:pt x="67" y="7"/>
                    </a:lnTo>
                    <a:lnTo>
                      <a:pt x="67" y="7"/>
                    </a:lnTo>
                    <a:lnTo>
                      <a:pt x="71" y="3"/>
                    </a:lnTo>
                    <a:lnTo>
                      <a:pt x="82" y="3"/>
                    </a:lnTo>
                    <a:lnTo>
                      <a:pt x="85" y="0"/>
                    </a:lnTo>
                    <a:lnTo>
                      <a:pt x="97" y="0"/>
                    </a:lnTo>
                    <a:lnTo>
                      <a:pt x="100" y="3"/>
                    </a:lnTo>
                    <a:lnTo>
                      <a:pt x="104" y="11"/>
                    </a:lnTo>
                    <a:lnTo>
                      <a:pt x="104" y="15"/>
                    </a:lnTo>
                    <a:lnTo>
                      <a:pt x="115" y="18"/>
                    </a:lnTo>
                    <a:lnTo>
                      <a:pt x="115" y="22"/>
                    </a:lnTo>
                    <a:lnTo>
                      <a:pt x="119" y="29"/>
                    </a:lnTo>
                    <a:lnTo>
                      <a:pt x="119" y="40"/>
                    </a:lnTo>
                    <a:lnTo>
                      <a:pt x="119" y="44"/>
                    </a:lnTo>
                    <a:lnTo>
                      <a:pt x="123" y="52"/>
                    </a:lnTo>
                    <a:lnTo>
                      <a:pt x="126" y="52"/>
                    </a:lnTo>
                    <a:lnTo>
                      <a:pt x="134" y="52"/>
                    </a:lnTo>
                    <a:lnTo>
                      <a:pt x="137" y="48"/>
                    </a:lnTo>
                    <a:lnTo>
                      <a:pt x="141" y="48"/>
                    </a:lnTo>
                    <a:lnTo>
                      <a:pt x="145" y="52"/>
                    </a:lnTo>
                    <a:lnTo>
                      <a:pt x="141" y="52"/>
                    </a:lnTo>
                    <a:lnTo>
                      <a:pt x="145" y="55"/>
                    </a:lnTo>
                    <a:lnTo>
                      <a:pt x="145" y="55"/>
                    </a:lnTo>
                    <a:lnTo>
                      <a:pt x="141" y="59"/>
                    </a:lnTo>
                    <a:lnTo>
                      <a:pt x="137" y="59"/>
                    </a:lnTo>
                    <a:lnTo>
                      <a:pt x="134" y="63"/>
                    </a:lnTo>
                    <a:lnTo>
                      <a:pt x="130" y="63"/>
                    </a:lnTo>
                    <a:lnTo>
                      <a:pt x="130" y="66"/>
                    </a:lnTo>
                    <a:lnTo>
                      <a:pt x="130" y="70"/>
                    </a:lnTo>
                    <a:lnTo>
                      <a:pt x="130" y="74"/>
                    </a:lnTo>
                    <a:lnTo>
                      <a:pt x="130" y="74"/>
                    </a:lnTo>
                    <a:lnTo>
                      <a:pt x="130" y="78"/>
                    </a:lnTo>
                    <a:lnTo>
                      <a:pt x="126" y="78"/>
                    </a:lnTo>
                    <a:lnTo>
                      <a:pt x="126" y="78"/>
                    </a:lnTo>
                    <a:lnTo>
                      <a:pt x="123" y="74"/>
                    </a:lnTo>
                    <a:lnTo>
                      <a:pt x="119" y="78"/>
                    </a:lnTo>
                    <a:lnTo>
                      <a:pt x="115" y="74"/>
                    </a:lnTo>
                    <a:lnTo>
                      <a:pt x="111" y="74"/>
                    </a:lnTo>
                    <a:lnTo>
                      <a:pt x="104" y="74"/>
                    </a:lnTo>
                    <a:lnTo>
                      <a:pt x="100" y="74"/>
                    </a:lnTo>
                    <a:lnTo>
                      <a:pt x="93" y="78"/>
                    </a:lnTo>
                    <a:lnTo>
                      <a:pt x="89" y="78"/>
                    </a:lnTo>
                    <a:lnTo>
                      <a:pt x="85" y="81"/>
                    </a:lnTo>
                    <a:lnTo>
                      <a:pt x="85" y="81"/>
                    </a:lnTo>
                    <a:lnTo>
                      <a:pt x="78" y="81"/>
                    </a:lnTo>
                    <a:lnTo>
                      <a:pt x="74" y="81"/>
                    </a:lnTo>
                    <a:lnTo>
                      <a:pt x="71" y="81"/>
                    </a:lnTo>
                    <a:lnTo>
                      <a:pt x="71" y="81"/>
                    </a:lnTo>
                    <a:lnTo>
                      <a:pt x="67" y="81"/>
                    </a:lnTo>
                    <a:lnTo>
                      <a:pt x="60" y="81"/>
                    </a:lnTo>
                    <a:lnTo>
                      <a:pt x="56" y="81"/>
                    </a:lnTo>
                    <a:lnTo>
                      <a:pt x="52" y="81"/>
                    </a:lnTo>
                    <a:lnTo>
                      <a:pt x="52" y="78"/>
                    </a:lnTo>
                    <a:lnTo>
                      <a:pt x="48" y="78"/>
                    </a:lnTo>
                    <a:lnTo>
                      <a:pt x="45" y="81"/>
                    </a:lnTo>
                    <a:lnTo>
                      <a:pt x="41" y="78"/>
                    </a:lnTo>
                    <a:lnTo>
                      <a:pt x="45" y="78"/>
                    </a:lnTo>
                    <a:lnTo>
                      <a:pt x="45" y="74"/>
                    </a:lnTo>
                    <a:lnTo>
                      <a:pt x="41" y="74"/>
                    </a:lnTo>
                    <a:lnTo>
                      <a:pt x="37" y="74"/>
                    </a:lnTo>
                    <a:lnTo>
                      <a:pt x="37" y="70"/>
                    </a:lnTo>
                    <a:lnTo>
                      <a:pt x="34" y="66"/>
                    </a:lnTo>
                    <a:lnTo>
                      <a:pt x="37" y="63"/>
                    </a:lnTo>
                    <a:lnTo>
                      <a:pt x="34" y="63"/>
                    </a:lnTo>
                    <a:lnTo>
                      <a:pt x="30" y="66"/>
                    </a:lnTo>
                    <a:lnTo>
                      <a:pt x="26" y="66"/>
                    </a:lnTo>
                    <a:lnTo>
                      <a:pt x="23" y="66"/>
                    </a:lnTo>
                    <a:lnTo>
                      <a:pt x="23" y="63"/>
                    </a:lnTo>
                    <a:lnTo>
                      <a:pt x="15" y="63"/>
                    </a:lnTo>
                    <a:lnTo>
                      <a:pt x="15" y="59"/>
                    </a:lnTo>
                    <a:lnTo>
                      <a:pt x="19" y="55"/>
                    </a:lnTo>
                    <a:lnTo>
                      <a:pt x="15" y="55"/>
                    </a:lnTo>
                    <a:lnTo>
                      <a:pt x="8" y="52"/>
                    </a:lnTo>
                    <a:lnTo>
                      <a:pt x="8" y="48"/>
                    </a:lnTo>
                    <a:lnTo>
                      <a:pt x="4" y="44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4" y="37"/>
                    </a:lnTo>
                    <a:lnTo>
                      <a:pt x="4" y="37"/>
                    </a:lnTo>
                    <a:lnTo>
                      <a:pt x="8" y="33"/>
                    </a:lnTo>
                    <a:lnTo>
                      <a:pt x="11" y="33"/>
                    </a:lnTo>
                    <a:lnTo>
                      <a:pt x="15" y="33"/>
                    </a:lnTo>
                    <a:lnTo>
                      <a:pt x="15" y="29"/>
                    </a:lnTo>
                    <a:lnTo>
                      <a:pt x="19" y="22"/>
                    </a:lnTo>
                    <a:lnTo>
                      <a:pt x="23" y="11"/>
                    </a:lnTo>
                    <a:lnTo>
                      <a:pt x="26" y="7"/>
                    </a:lnTo>
                    <a:lnTo>
                      <a:pt x="30" y="7"/>
                    </a:lnTo>
                    <a:lnTo>
                      <a:pt x="34" y="3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50" name="Freeform 48">
                <a:extLst>
                  <a:ext uri="{FF2B5EF4-FFF2-40B4-BE49-F238E27FC236}">
                    <a16:creationId xmlns:a16="http://schemas.microsoft.com/office/drawing/2014/main" id="{4DAB26BE-9B14-4DB8-8E2A-948901D42B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6958" y="2159531"/>
                <a:ext cx="124804" cy="72051"/>
              </a:xfrm>
              <a:custGeom>
                <a:avLst/>
                <a:gdLst>
                  <a:gd name="T0" fmla="*/ 63 w 97"/>
                  <a:gd name="T1" fmla="*/ 48 h 56"/>
                  <a:gd name="T2" fmla="*/ 67 w 97"/>
                  <a:gd name="T3" fmla="*/ 45 h 56"/>
                  <a:gd name="T4" fmla="*/ 67 w 97"/>
                  <a:gd name="T5" fmla="*/ 45 h 56"/>
                  <a:gd name="T6" fmla="*/ 71 w 97"/>
                  <a:gd name="T7" fmla="*/ 41 h 56"/>
                  <a:gd name="T8" fmla="*/ 74 w 97"/>
                  <a:gd name="T9" fmla="*/ 41 h 56"/>
                  <a:gd name="T10" fmla="*/ 78 w 97"/>
                  <a:gd name="T11" fmla="*/ 41 h 56"/>
                  <a:gd name="T12" fmla="*/ 78 w 97"/>
                  <a:gd name="T13" fmla="*/ 37 h 56"/>
                  <a:gd name="T14" fmla="*/ 82 w 97"/>
                  <a:gd name="T15" fmla="*/ 30 h 56"/>
                  <a:gd name="T16" fmla="*/ 86 w 97"/>
                  <a:gd name="T17" fmla="*/ 19 h 56"/>
                  <a:gd name="T18" fmla="*/ 89 w 97"/>
                  <a:gd name="T19" fmla="*/ 15 h 56"/>
                  <a:gd name="T20" fmla="*/ 93 w 97"/>
                  <a:gd name="T21" fmla="*/ 15 h 56"/>
                  <a:gd name="T22" fmla="*/ 97 w 97"/>
                  <a:gd name="T23" fmla="*/ 11 h 56"/>
                  <a:gd name="T24" fmla="*/ 93 w 97"/>
                  <a:gd name="T25" fmla="*/ 8 h 56"/>
                  <a:gd name="T26" fmla="*/ 89 w 97"/>
                  <a:gd name="T27" fmla="*/ 4 h 56"/>
                  <a:gd name="T28" fmla="*/ 86 w 97"/>
                  <a:gd name="T29" fmla="*/ 0 h 56"/>
                  <a:gd name="T30" fmla="*/ 82 w 97"/>
                  <a:gd name="T31" fmla="*/ 4 h 56"/>
                  <a:gd name="T32" fmla="*/ 78 w 97"/>
                  <a:gd name="T33" fmla="*/ 0 h 56"/>
                  <a:gd name="T34" fmla="*/ 71 w 97"/>
                  <a:gd name="T35" fmla="*/ 4 h 56"/>
                  <a:gd name="T36" fmla="*/ 67 w 97"/>
                  <a:gd name="T37" fmla="*/ 0 h 56"/>
                  <a:gd name="T38" fmla="*/ 60 w 97"/>
                  <a:gd name="T39" fmla="*/ 0 h 56"/>
                  <a:gd name="T40" fmla="*/ 60 w 97"/>
                  <a:gd name="T41" fmla="*/ 4 h 56"/>
                  <a:gd name="T42" fmla="*/ 56 w 97"/>
                  <a:gd name="T43" fmla="*/ 8 h 56"/>
                  <a:gd name="T44" fmla="*/ 56 w 97"/>
                  <a:gd name="T45" fmla="*/ 11 h 56"/>
                  <a:gd name="T46" fmla="*/ 49 w 97"/>
                  <a:gd name="T47" fmla="*/ 8 h 56"/>
                  <a:gd name="T48" fmla="*/ 45 w 97"/>
                  <a:gd name="T49" fmla="*/ 11 h 56"/>
                  <a:gd name="T50" fmla="*/ 41 w 97"/>
                  <a:gd name="T51" fmla="*/ 11 h 56"/>
                  <a:gd name="T52" fmla="*/ 41 w 97"/>
                  <a:gd name="T53" fmla="*/ 15 h 56"/>
                  <a:gd name="T54" fmla="*/ 30 w 97"/>
                  <a:gd name="T55" fmla="*/ 15 h 56"/>
                  <a:gd name="T56" fmla="*/ 26 w 97"/>
                  <a:gd name="T57" fmla="*/ 19 h 56"/>
                  <a:gd name="T58" fmla="*/ 19 w 97"/>
                  <a:gd name="T59" fmla="*/ 15 h 56"/>
                  <a:gd name="T60" fmla="*/ 8 w 97"/>
                  <a:gd name="T61" fmla="*/ 11 h 56"/>
                  <a:gd name="T62" fmla="*/ 8 w 97"/>
                  <a:gd name="T63" fmla="*/ 11 h 56"/>
                  <a:gd name="T64" fmla="*/ 8 w 97"/>
                  <a:gd name="T65" fmla="*/ 15 h 56"/>
                  <a:gd name="T66" fmla="*/ 8 w 97"/>
                  <a:gd name="T67" fmla="*/ 19 h 56"/>
                  <a:gd name="T68" fmla="*/ 0 w 97"/>
                  <a:gd name="T69" fmla="*/ 19 h 56"/>
                  <a:gd name="T70" fmla="*/ 0 w 97"/>
                  <a:gd name="T71" fmla="*/ 19 h 56"/>
                  <a:gd name="T72" fmla="*/ 4 w 97"/>
                  <a:gd name="T73" fmla="*/ 23 h 56"/>
                  <a:gd name="T74" fmla="*/ 4 w 97"/>
                  <a:gd name="T75" fmla="*/ 26 h 56"/>
                  <a:gd name="T76" fmla="*/ 4 w 97"/>
                  <a:gd name="T77" fmla="*/ 30 h 56"/>
                  <a:gd name="T78" fmla="*/ 4 w 97"/>
                  <a:gd name="T79" fmla="*/ 30 h 56"/>
                  <a:gd name="T80" fmla="*/ 0 w 97"/>
                  <a:gd name="T81" fmla="*/ 34 h 56"/>
                  <a:gd name="T82" fmla="*/ 0 w 97"/>
                  <a:gd name="T83" fmla="*/ 34 h 56"/>
                  <a:gd name="T84" fmla="*/ 4 w 97"/>
                  <a:gd name="T85" fmla="*/ 37 h 56"/>
                  <a:gd name="T86" fmla="*/ 4 w 97"/>
                  <a:gd name="T87" fmla="*/ 45 h 56"/>
                  <a:gd name="T88" fmla="*/ 8 w 97"/>
                  <a:gd name="T89" fmla="*/ 45 h 56"/>
                  <a:gd name="T90" fmla="*/ 15 w 97"/>
                  <a:gd name="T91" fmla="*/ 48 h 56"/>
                  <a:gd name="T92" fmla="*/ 19 w 97"/>
                  <a:gd name="T93" fmla="*/ 52 h 56"/>
                  <a:gd name="T94" fmla="*/ 23 w 97"/>
                  <a:gd name="T95" fmla="*/ 52 h 56"/>
                  <a:gd name="T96" fmla="*/ 30 w 97"/>
                  <a:gd name="T97" fmla="*/ 56 h 56"/>
                  <a:gd name="T98" fmla="*/ 37 w 97"/>
                  <a:gd name="T99" fmla="*/ 56 h 56"/>
                  <a:gd name="T100" fmla="*/ 37 w 97"/>
                  <a:gd name="T101" fmla="*/ 52 h 56"/>
                  <a:gd name="T102" fmla="*/ 41 w 97"/>
                  <a:gd name="T103" fmla="*/ 56 h 56"/>
                  <a:gd name="T104" fmla="*/ 41 w 97"/>
                  <a:gd name="T105" fmla="*/ 52 h 56"/>
                  <a:gd name="T106" fmla="*/ 45 w 97"/>
                  <a:gd name="T107" fmla="*/ 52 h 56"/>
                  <a:gd name="T108" fmla="*/ 49 w 97"/>
                  <a:gd name="T109" fmla="*/ 52 h 56"/>
                  <a:gd name="T110" fmla="*/ 49 w 97"/>
                  <a:gd name="T111" fmla="*/ 48 h 56"/>
                  <a:gd name="T112" fmla="*/ 52 w 97"/>
                  <a:gd name="T113" fmla="*/ 45 h 56"/>
                  <a:gd name="T114" fmla="*/ 56 w 97"/>
                  <a:gd name="T115" fmla="*/ 48 h 56"/>
                  <a:gd name="T116" fmla="*/ 60 w 97"/>
                  <a:gd name="T117" fmla="*/ 48 h 56"/>
                  <a:gd name="T118" fmla="*/ 63 w 97"/>
                  <a:gd name="T119" fmla="*/ 4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7" h="56">
                    <a:moveTo>
                      <a:pt x="63" y="48"/>
                    </a:moveTo>
                    <a:lnTo>
                      <a:pt x="67" y="45"/>
                    </a:lnTo>
                    <a:lnTo>
                      <a:pt x="67" y="45"/>
                    </a:lnTo>
                    <a:lnTo>
                      <a:pt x="71" y="41"/>
                    </a:lnTo>
                    <a:lnTo>
                      <a:pt x="74" y="41"/>
                    </a:lnTo>
                    <a:lnTo>
                      <a:pt x="78" y="41"/>
                    </a:lnTo>
                    <a:lnTo>
                      <a:pt x="78" y="37"/>
                    </a:lnTo>
                    <a:lnTo>
                      <a:pt x="82" y="30"/>
                    </a:lnTo>
                    <a:lnTo>
                      <a:pt x="86" y="19"/>
                    </a:lnTo>
                    <a:lnTo>
                      <a:pt x="89" y="15"/>
                    </a:lnTo>
                    <a:lnTo>
                      <a:pt x="93" y="15"/>
                    </a:lnTo>
                    <a:lnTo>
                      <a:pt x="97" y="11"/>
                    </a:lnTo>
                    <a:lnTo>
                      <a:pt x="93" y="8"/>
                    </a:lnTo>
                    <a:lnTo>
                      <a:pt x="89" y="4"/>
                    </a:lnTo>
                    <a:lnTo>
                      <a:pt x="86" y="0"/>
                    </a:lnTo>
                    <a:lnTo>
                      <a:pt x="82" y="4"/>
                    </a:lnTo>
                    <a:lnTo>
                      <a:pt x="78" y="0"/>
                    </a:lnTo>
                    <a:lnTo>
                      <a:pt x="71" y="4"/>
                    </a:lnTo>
                    <a:lnTo>
                      <a:pt x="67" y="0"/>
                    </a:lnTo>
                    <a:lnTo>
                      <a:pt x="60" y="0"/>
                    </a:lnTo>
                    <a:lnTo>
                      <a:pt x="60" y="4"/>
                    </a:lnTo>
                    <a:lnTo>
                      <a:pt x="56" y="8"/>
                    </a:lnTo>
                    <a:lnTo>
                      <a:pt x="56" y="11"/>
                    </a:lnTo>
                    <a:lnTo>
                      <a:pt x="49" y="8"/>
                    </a:lnTo>
                    <a:lnTo>
                      <a:pt x="45" y="11"/>
                    </a:lnTo>
                    <a:lnTo>
                      <a:pt x="41" y="11"/>
                    </a:lnTo>
                    <a:lnTo>
                      <a:pt x="41" y="15"/>
                    </a:lnTo>
                    <a:lnTo>
                      <a:pt x="30" y="15"/>
                    </a:lnTo>
                    <a:lnTo>
                      <a:pt x="26" y="19"/>
                    </a:lnTo>
                    <a:lnTo>
                      <a:pt x="19" y="15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8" y="15"/>
                    </a:lnTo>
                    <a:lnTo>
                      <a:pt x="8" y="19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4" y="23"/>
                    </a:lnTo>
                    <a:lnTo>
                      <a:pt x="4" y="26"/>
                    </a:lnTo>
                    <a:lnTo>
                      <a:pt x="4" y="30"/>
                    </a:lnTo>
                    <a:lnTo>
                      <a:pt x="4" y="30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4" y="37"/>
                    </a:lnTo>
                    <a:lnTo>
                      <a:pt x="4" y="45"/>
                    </a:lnTo>
                    <a:lnTo>
                      <a:pt x="8" y="45"/>
                    </a:lnTo>
                    <a:lnTo>
                      <a:pt x="15" y="48"/>
                    </a:lnTo>
                    <a:lnTo>
                      <a:pt x="19" y="52"/>
                    </a:lnTo>
                    <a:lnTo>
                      <a:pt x="23" y="52"/>
                    </a:lnTo>
                    <a:lnTo>
                      <a:pt x="30" y="56"/>
                    </a:lnTo>
                    <a:lnTo>
                      <a:pt x="37" y="56"/>
                    </a:lnTo>
                    <a:lnTo>
                      <a:pt x="37" y="52"/>
                    </a:lnTo>
                    <a:lnTo>
                      <a:pt x="41" y="56"/>
                    </a:lnTo>
                    <a:lnTo>
                      <a:pt x="41" y="52"/>
                    </a:lnTo>
                    <a:lnTo>
                      <a:pt x="45" y="52"/>
                    </a:lnTo>
                    <a:lnTo>
                      <a:pt x="49" y="52"/>
                    </a:lnTo>
                    <a:lnTo>
                      <a:pt x="49" y="48"/>
                    </a:lnTo>
                    <a:lnTo>
                      <a:pt x="52" y="45"/>
                    </a:lnTo>
                    <a:lnTo>
                      <a:pt x="56" y="48"/>
                    </a:lnTo>
                    <a:lnTo>
                      <a:pt x="60" y="48"/>
                    </a:lnTo>
                    <a:lnTo>
                      <a:pt x="63" y="4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51" name="Freeform 49">
                <a:extLst>
                  <a:ext uri="{FF2B5EF4-FFF2-40B4-BE49-F238E27FC236}">
                    <a16:creationId xmlns:a16="http://schemas.microsoft.com/office/drawing/2014/main" id="{09CEAD08-7025-41B5-A7C0-289593760E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7251" y="2140231"/>
                <a:ext cx="104218" cy="43745"/>
              </a:xfrm>
              <a:custGeom>
                <a:avLst/>
                <a:gdLst>
                  <a:gd name="T0" fmla="*/ 0 w 81"/>
                  <a:gd name="T1" fmla="*/ 26 h 34"/>
                  <a:gd name="T2" fmla="*/ 11 w 81"/>
                  <a:gd name="T3" fmla="*/ 30 h 34"/>
                  <a:gd name="T4" fmla="*/ 18 w 81"/>
                  <a:gd name="T5" fmla="*/ 34 h 34"/>
                  <a:gd name="T6" fmla="*/ 22 w 81"/>
                  <a:gd name="T7" fmla="*/ 30 h 34"/>
                  <a:gd name="T8" fmla="*/ 33 w 81"/>
                  <a:gd name="T9" fmla="*/ 30 h 34"/>
                  <a:gd name="T10" fmla="*/ 33 w 81"/>
                  <a:gd name="T11" fmla="*/ 26 h 34"/>
                  <a:gd name="T12" fmla="*/ 37 w 81"/>
                  <a:gd name="T13" fmla="*/ 26 h 34"/>
                  <a:gd name="T14" fmla="*/ 41 w 81"/>
                  <a:gd name="T15" fmla="*/ 23 h 34"/>
                  <a:gd name="T16" fmla="*/ 48 w 81"/>
                  <a:gd name="T17" fmla="*/ 26 h 34"/>
                  <a:gd name="T18" fmla="*/ 48 w 81"/>
                  <a:gd name="T19" fmla="*/ 23 h 34"/>
                  <a:gd name="T20" fmla="*/ 52 w 81"/>
                  <a:gd name="T21" fmla="*/ 19 h 34"/>
                  <a:gd name="T22" fmla="*/ 52 w 81"/>
                  <a:gd name="T23" fmla="*/ 15 h 34"/>
                  <a:gd name="T24" fmla="*/ 59 w 81"/>
                  <a:gd name="T25" fmla="*/ 15 h 34"/>
                  <a:gd name="T26" fmla="*/ 63 w 81"/>
                  <a:gd name="T27" fmla="*/ 19 h 34"/>
                  <a:gd name="T28" fmla="*/ 70 w 81"/>
                  <a:gd name="T29" fmla="*/ 15 h 34"/>
                  <a:gd name="T30" fmla="*/ 74 w 81"/>
                  <a:gd name="T31" fmla="*/ 19 h 34"/>
                  <a:gd name="T32" fmla="*/ 78 w 81"/>
                  <a:gd name="T33" fmla="*/ 15 h 34"/>
                  <a:gd name="T34" fmla="*/ 78 w 81"/>
                  <a:gd name="T35" fmla="*/ 12 h 34"/>
                  <a:gd name="T36" fmla="*/ 81 w 81"/>
                  <a:gd name="T37" fmla="*/ 4 h 34"/>
                  <a:gd name="T38" fmla="*/ 81 w 81"/>
                  <a:gd name="T39" fmla="*/ 4 h 34"/>
                  <a:gd name="T40" fmla="*/ 74 w 81"/>
                  <a:gd name="T41" fmla="*/ 0 h 34"/>
                  <a:gd name="T42" fmla="*/ 70 w 81"/>
                  <a:gd name="T43" fmla="*/ 0 h 34"/>
                  <a:gd name="T44" fmla="*/ 66 w 81"/>
                  <a:gd name="T45" fmla="*/ 0 h 34"/>
                  <a:gd name="T46" fmla="*/ 63 w 81"/>
                  <a:gd name="T47" fmla="*/ 0 h 34"/>
                  <a:gd name="T48" fmla="*/ 63 w 81"/>
                  <a:gd name="T49" fmla="*/ 0 h 34"/>
                  <a:gd name="T50" fmla="*/ 59 w 81"/>
                  <a:gd name="T51" fmla="*/ 0 h 34"/>
                  <a:gd name="T52" fmla="*/ 59 w 81"/>
                  <a:gd name="T53" fmla="*/ 0 h 34"/>
                  <a:gd name="T54" fmla="*/ 52 w 81"/>
                  <a:gd name="T55" fmla="*/ 0 h 34"/>
                  <a:gd name="T56" fmla="*/ 52 w 81"/>
                  <a:gd name="T57" fmla="*/ 0 h 34"/>
                  <a:gd name="T58" fmla="*/ 48 w 81"/>
                  <a:gd name="T59" fmla="*/ 0 h 34"/>
                  <a:gd name="T60" fmla="*/ 48 w 81"/>
                  <a:gd name="T61" fmla="*/ 4 h 34"/>
                  <a:gd name="T62" fmla="*/ 44 w 81"/>
                  <a:gd name="T63" fmla="*/ 4 h 34"/>
                  <a:gd name="T64" fmla="*/ 41 w 81"/>
                  <a:gd name="T65" fmla="*/ 4 h 34"/>
                  <a:gd name="T66" fmla="*/ 41 w 81"/>
                  <a:gd name="T67" fmla="*/ 4 h 34"/>
                  <a:gd name="T68" fmla="*/ 33 w 81"/>
                  <a:gd name="T69" fmla="*/ 4 h 34"/>
                  <a:gd name="T70" fmla="*/ 29 w 81"/>
                  <a:gd name="T71" fmla="*/ 4 h 34"/>
                  <a:gd name="T72" fmla="*/ 26 w 81"/>
                  <a:gd name="T73" fmla="*/ 8 h 34"/>
                  <a:gd name="T74" fmla="*/ 22 w 81"/>
                  <a:gd name="T75" fmla="*/ 12 h 34"/>
                  <a:gd name="T76" fmla="*/ 15 w 81"/>
                  <a:gd name="T77" fmla="*/ 12 h 34"/>
                  <a:gd name="T78" fmla="*/ 11 w 81"/>
                  <a:gd name="T79" fmla="*/ 12 h 34"/>
                  <a:gd name="T80" fmla="*/ 7 w 81"/>
                  <a:gd name="T81" fmla="*/ 12 h 34"/>
                  <a:gd name="T82" fmla="*/ 3 w 81"/>
                  <a:gd name="T83" fmla="*/ 12 h 34"/>
                  <a:gd name="T84" fmla="*/ 0 w 81"/>
                  <a:gd name="T85" fmla="*/ 15 h 34"/>
                  <a:gd name="T86" fmla="*/ 0 w 81"/>
                  <a:gd name="T87" fmla="*/ 15 h 34"/>
                  <a:gd name="T88" fmla="*/ 0 w 81"/>
                  <a:gd name="T89" fmla="*/ 19 h 34"/>
                  <a:gd name="T90" fmla="*/ 0 w 81"/>
                  <a:gd name="T91" fmla="*/ 26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81" h="34">
                    <a:moveTo>
                      <a:pt x="0" y="26"/>
                    </a:moveTo>
                    <a:lnTo>
                      <a:pt x="11" y="30"/>
                    </a:lnTo>
                    <a:lnTo>
                      <a:pt x="18" y="34"/>
                    </a:lnTo>
                    <a:lnTo>
                      <a:pt x="22" y="30"/>
                    </a:lnTo>
                    <a:lnTo>
                      <a:pt x="33" y="30"/>
                    </a:lnTo>
                    <a:lnTo>
                      <a:pt x="33" y="26"/>
                    </a:lnTo>
                    <a:lnTo>
                      <a:pt x="37" y="26"/>
                    </a:lnTo>
                    <a:lnTo>
                      <a:pt x="41" y="23"/>
                    </a:lnTo>
                    <a:lnTo>
                      <a:pt x="48" y="26"/>
                    </a:lnTo>
                    <a:lnTo>
                      <a:pt x="48" y="23"/>
                    </a:lnTo>
                    <a:lnTo>
                      <a:pt x="52" y="19"/>
                    </a:lnTo>
                    <a:lnTo>
                      <a:pt x="52" y="15"/>
                    </a:lnTo>
                    <a:lnTo>
                      <a:pt x="59" y="15"/>
                    </a:lnTo>
                    <a:lnTo>
                      <a:pt x="63" y="19"/>
                    </a:lnTo>
                    <a:lnTo>
                      <a:pt x="70" y="15"/>
                    </a:lnTo>
                    <a:lnTo>
                      <a:pt x="74" y="19"/>
                    </a:lnTo>
                    <a:lnTo>
                      <a:pt x="78" y="15"/>
                    </a:lnTo>
                    <a:lnTo>
                      <a:pt x="78" y="12"/>
                    </a:lnTo>
                    <a:lnTo>
                      <a:pt x="81" y="4"/>
                    </a:lnTo>
                    <a:lnTo>
                      <a:pt x="81" y="4"/>
                    </a:lnTo>
                    <a:lnTo>
                      <a:pt x="74" y="0"/>
                    </a:lnTo>
                    <a:lnTo>
                      <a:pt x="70" y="0"/>
                    </a:lnTo>
                    <a:lnTo>
                      <a:pt x="66" y="0"/>
                    </a:lnTo>
                    <a:lnTo>
                      <a:pt x="63" y="0"/>
                    </a:lnTo>
                    <a:lnTo>
                      <a:pt x="63" y="0"/>
                    </a:lnTo>
                    <a:lnTo>
                      <a:pt x="59" y="0"/>
                    </a:lnTo>
                    <a:lnTo>
                      <a:pt x="59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8" y="0"/>
                    </a:lnTo>
                    <a:lnTo>
                      <a:pt x="48" y="4"/>
                    </a:lnTo>
                    <a:lnTo>
                      <a:pt x="44" y="4"/>
                    </a:lnTo>
                    <a:lnTo>
                      <a:pt x="41" y="4"/>
                    </a:lnTo>
                    <a:lnTo>
                      <a:pt x="41" y="4"/>
                    </a:lnTo>
                    <a:lnTo>
                      <a:pt x="33" y="4"/>
                    </a:lnTo>
                    <a:lnTo>
                      <a:pt x="29" y="4"/>
                    </a:lnTo>
                    <a:lnTo>
                      <a:pt x="26" y="8"/>
                    </a:lnTo>
                    <a:lnTo>
                      <a:pt x="22" y="12"/>
                    </a:lnTo>
                    <a:lnTo>
                      <a:pt x="15" y="12"/>
                    </a:lnTo>
                    <a:lnTo>
                      <a:pt x="11" y="12"/>
                    </a:lnTo>
                    <a:lnTo>
                      <a:pt x="7" y="12"/>
                    </a:lnTo>
                    <a:lnTo>
                      <a:pt x="3" y="12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9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52" name="Freeform 50">
                <a:extLst>
                  <a:ext uri="{FF2B5EF4-FFF2-40B4-BE49-F238E27FC236}">
                    <a16:creationId xmlns:a16="http://schemas.microsoft.com/office/drawing/2014/main" id="{B8373954-D943-493F-BEC1-5D2128725E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1760" y="2265035"/>
                <a:ext cx="123517" cy="66905"/>
              </a:xfrm>
              <a:custGeom>
                <a:avLst/>
                <a:gdLst>
                  <a:gd name="T0" fmla="*/ 7 w 96"/>
                  <a:gd name="T1" fmla="*/ 0 h 52"/>
                  <a:gd name="T2" fmla="*/ 11 w 96"/>
                  <a:gd name="T3" fmla="*/ 4 h 52"/>
                  <a:gd name="T4" fmla="*/ 11 w 96"/>
                  <a:gd name="T5" fmla="*/ 7 h 52"/>
                  <a:gd name="T6" fmla="*/ 18 w 96"/>
                  <a:gd name="T7" fmla="*/ 4 h 52"/>
                  <a:gd name="T8" fmla="*/ 22 w 96"/>
                  <a:gd name="T9" fmla="*/ 7 h 52"/>
                  <a:gd name="T10" fmla="*/ 33 w 96"/>
                  <a:gd name="T11" fmla="*/ 7 h 52"/>
                  <a:gd name="T12" fmla="*/ 37 w 96"/>
                  <a:gd name="T13" fmla="*/ 7 h 52"/>
                  <a:gd name="T14" fmla="*/ 44 w 96"/>
                  <a:gd name="T15" fmla="*/ 7 h 52"/>
                  <a:gd name="T16" fmla="*/ 51 w 96"/>
                  <a:gd name="T17" fmla="*/ 7 h 52"/>
                  <a:gd name="T18" fmla="*/ 59 w 96"/>
                  <a:gd name="T19" fmla="*/ 4 h 52"/>
                  <a:gd name="T20" fmla="*/ 70 w 96"/>
                  <a:gd name="T21" fmla="*/ 0 h 52"/>
                  <a:gd name="T22" fmla="*/ 81 w 96"/>
                  <a:gd name="T23" fmla="*/ 0 h 52"/>
                  <a:gd name="T24" fmla="*/ 89 w 96"/>
                  <a:gd name="T25" fmla="*/ 0 h 52"/>
                  <a:gd name="T26" fmla="*/ 92 w 96"/>
                  <a:gd name="T27" fmla="*/ 4 h 52"/>
                  <a:gd name="T28" fmla="*/ 96 w 96"/>
                  <a:gd name="T29" fmla="*/ 7 h 52"/>
                  <a:gd name="T30" fmla="*/ 92 w 96"/>
                  <a:gd name="T31" fmla="*/ 15 h 52"/>
                  <a:gd name="T32" fmla="*/ 85 w 96"/>
                  <a:gd name="T33" fmla="*/ 15 h 52"/>
                  <a:gd name="T34" fmla="*/ 85 w 96"/>
                  <a:gd name="T35" fmla="*/ 26 h 52"/>
                  <a:gd name="T36" fmla="*/ 81 w 96"/>
                  <a:gd name="T37" fmla="*/ 30 h 52"/>
                  <a:gd name="T38" fmla="*/ 89 w 96"/>
                  <a:gd name="T39" fmla="*/ 37 h 52"/>
                  <a:gd name="T40" fmla="*/ 89 w 96"/>
                  <a:gd name="T41" fmla="*/ 41 h 52"/>
                  <a:gd name="T42" fmla="*/ 85 w 96"/>
                  <a:gd name="T43" fmla="*/ 41 h 52"/>
                  <a:gd name="T44" fmla="*/ 74 w 96"/>
                  <a:gd name="T45" fmla="*/ 37 h 52"/>
                  <a:gd name="T46" fmla="*/ 70 w 96"/>
                  <a:gd name="T47" fmla="*/ 41 h 52"/>
                  <a:gd name="T48" fmla="*/ 66 w 96"/>
                  <a:gd name="T49" fmla="*/ 41 h 52"/>
                  <a:gd name="T50" fmla="*/ 63 w 96"/>
                  <a:gd name="T51" fmla="*/ 44 h 52"/>
                  <a:gd name="T52" fmla="*/ 63 w 96"/>
                  <a:gd name="T53" fmla="*/ 52 h 52"/>
                  <a:gd name="T54" fmla="*/ 55 w 96"/>
                  <a:gd name="T55" fmla="*/ 52 h 52"/>
                  <a:gd name="T56" fmla="*/ 48 w 96"/>
                  <a:gd name="T57" fmla="*/ 52 h 52"/>
                  <a:gd name="T58" fmla="*/ 44 w 96"/>
                  <a:gd name="T59" fmla="*/ 52 h 52"/>
                  <a:gd name="T60" fmla="*/ 40 w 96"/>
                  <a:gd name="T61" fmla="*/ 52 h 52"/>
                  <a:gd name="T62" fmla="*/ 29 w 96"/>
                  <a:gd name="T63" fmla="*/ 48 h 52"/>
                  <a:gd name="T64" fmla="*/ 22 w 96"/>
                  <a:gd name="T65" fmla="*/ 52 h 52"/>
                  <a:gd name="T66" fmla="*/ 18 w 96"/>
                  <a:gd name="T67" fmla="*/ 52 h 52"/>
                  <a:gd name="T68" fmla="*/ 14 w 96"/>
                  <a:gd name="T69" fmla="*/ 48 h 52"/>
                  <a:gd name="T70" fmla="*/ 11 w 96"/>
                  <a:gd name="T71" fmla="*/ 41 h 52"/>
                  <a:gd name="T72" fmla="*/ 3 w 96"/>
                  <a:gd name="T73" fmla="*/ 33 h 52"/>
                  <a:gd name="T74" fmla="*/ 3 w 96"/>
                  <a:gd name="T75" fmla="*/ 30 h 52"/>
                  <a:gd name="T76" fmla="*/ 7 w 96"/>
                  <a:gd name="T77" fmla="*/ 22 h 52"/>
                  <a:gd name="T78" fmla="*/ 7 w 96"/>
                  <a:gd name="T79" fmla="*/ 15 h 52"/>
                  <a:gd name="T80" fmla="*/ 0 w 96"/>
                  <a:gd name="T81" fmla="*/ 4 h 52"/>
                  <a:gd name="T82" fmla="*/ 3 w 96"/>
                  <a:gd name="T8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6" h="52">
                    <a:moveTo>
                      <a:pt x="3" y="0"/>
                    </a:moveTo>
                    <a:lnTo>
                      <a:pt x="7" y="0"/>
                    </a:lnTo>
                    <a:lnTo>
                      <a:pt x="11" y="0"/>
                    </a:lnTo>
                    <a:lnTo>
                      <a:pt x="11" y="4"/>
                    </a:lnTo>
                    <a:lnTo>
                      <a:pt x="7" y="4"/>
                    </a:lnTo>
                    <a:lnTo>
                      <a:pt x="11" y="7"/>
                    </a:lnTo>
                    <a:lnTo>
                      <a:pt x="14" y="4"/>
                    </a:lnTo>
                    <a:lnTo>
                      <a:pt x="18" y="4"/>
                    </a:lnTo>
                    <a:lnTo>
                      <a:pt x="18" y="7"/>
                    </a:lnTo>
                    <a:lnTo>
                      <a:pt x="22" y="7"/>
                    </a:lnTo>
                    <a:lnTo>
                      <a:pt x="26" y="7"/>
                    </a:lnTo>
                    <a:lnTo>
                      <a:pt x="33" y="7"/>
                    </a:lnTo>
                    <a:lnTo>
                      <a:pt x="37" y="7"/>
                    </a:lnTo>
                    <a:lnTo>
                      <a:pt x="37" y="7"/>
                    </a:lnTo>
                    <a:lnTo>
                      <a:pt x="40" y="7"/>
                    </a:lnTo>
                    <a:lnTo>
                      <a:pt x="44" y="7"/>
                    </a:lnTo>
                    <a:lnTo>
                      <a:pt x="51" y="7"/>
                    </a:lnTo>
                    <a:lnTo>
                      <a:pt x="51" y="7"/>
                    </a:lnTo>
                    <a:lnTo>
                      <a:pt x="55" y="4"/>
                    </a:lnTo>
                    <a:lnTo>
                      <a:pt x="59" y="4"/>
                    </a:lnTo>
                    <a:lnTo>
                      <a:pt x="66" y="0"/>
                    </a:lnTo>
                    <a:lnTo>
                      <a:pt x="70" y="0"/>
                    </a:lnTo>
                    <a:lnTo>
                      <a:pt x="77" y="0"/>
                    </a:lnTo>
                    <a:lnTo>
                      <a:pt x="81" y="0"/>
                    </a:lnTo>
                    <a:lnTo>
                      <a:pt x="85" y="4"/>
                    </a:lnTo>
                    <a:lnTo>
                      <a:pt x="89" y="0"/>
                    </a:lnTo>
                    <a:lnTo>
                      <a:pt x="92" y="4"/>
                    </a:lnTo>
                    <a:lnTo>
                      <a:pt x="92" y="4"/>
                    </a:lnTo>
                    <a:lnTo>
                      <a:pt x="96" y="4"/>
                    </a:lnTo>
                    <a:lnTo>
                      <a:pt x="96" y="7"/>
                    </a:lnTo>
                    <a:lnTo>
                      <a:pt x="96" y="11"/>
                    </a:lnTo>
                    <a:lnTo>
                      <a:pt x="92" y="15"/>
                    </a:lnTo>
                    <a:lnTo>
                      <a:pt x="92" y="11"/>
                    </a:lnTo>
                    <a:lnTo>
                      <a:pt x="85" y="15"/>
                    </a:lnTo>
                    <a:lnTo>
                      <a:pt x="89" y="22"/>
                    </a:lnTo>
                    <a:lnTo>
                      <a:pt x="85" y="26"/>
                    </a:lnTo>
                    <a:lnTo>
                      <a:pt x="81" y="30"/>
                    </a:lnTo>
                    <a:lnTo>
                      <a:pt x="81" y="30"/>
                    </a:lnTo>
                    <a:lnTo>
                      <a:pt x="85" y="30"/>
                    </a:lnTo>
                    <a:lnTo>
                      <a:pt x="89" y="37"/>
                    </a:lnTo>
                    <a:lnTo>
                      <a:pt x="89" y="37"/>
                    </a:lnTo>
                    <a:lnTo>
                      <a:pt x="89" y="41"/>
                    </a:lnTo>
                    <a:lnTo>
                      <a:pt x="85" y="37"/>
                    </a:lnTo>
                    <a:lnTo>
                      <a:pt x="85" y="41"/>
                    </a:lnTo>
                    <a:lnTo>
                      <a:pt x="81" y="37"/>
                    </a:lnTo>
                    <a:lnTo>
                      <a:pt x="74" y="37"/>
                    </a:lnTo>
                    <a:lnTo>
                      <a:pt x="74" y="37"/>
                    </a:lnTo>
                    <a:lnTo>
                      <a:pt x="70" y="41"/>
                    </a:lnTo>
                    <a:lnTo>
                      <a:pt x="66" y="41"/>
                    </a:lnTo>
                    <a:lnTo>
                      <a:pt x="66" y="41"/>
                    </a:lnTo>
                    <a:lnTo>
                      <a:pt x="66" y="41"/>
                    </a:lnTo>
                    <a:lnTo>
                      <a:pt x="63" y="44"/>
                    </a:lnTo>
                    <a:lnTo>
                      <a:pt x="63" y="48"/>
                    </a:lnTo>
                    <a:lnTo>
                      <a:pt x="63" y="52"/>
                    </a:lnTo>
                    <a:lnTo>
                      <a:pt x="63" y="52"/>
                    </a:lnTo>
                    <a:lnTo>
                      <a:pt x="55" y="52"/>
                    </a:lnTo>
                    <a:lnTo>
                      <a:pt x="51" y="52"/>
                    </a:lnTo>
                    <a:lnTo>
                      <a:pt x="48" y="52"/>
                    </a:lnTo>
                    <a:lnTo>
                      <a:pt x="44" y="52"/>
                    </a:lnTo>
                    <a:lnTo>
                      <a:pt x="44" y="52"/>
                    </a:lnTo>
                    <a:lnTo>
                      <a:pt x="40" y="52"/>
                    </a:lnTo>
                    <a:lnTo>
                      <a:pt x="40" y="52"/>
                    </a:lnTo>
                    <a:lnTo>
                      <a:pt x="33" y="52"/>
                    </a:lnTo>
                    <a:lnTo>
                      <a:pt x="29" y="48"/>
                    </a:lnTo>
                    <a:lnTo>
                      <a:pt x="29" y="52"/>
                    </a:lnTo>
                    <a:lnTo>
                      <a:pt x="22" y="52"/>
                    </a:lnTo>
                    <a:lnTo>
                      <a:pt x="18" y="52"/>
                    </a:lnTo>
                    <a:lnTo>
                      <a:pt x="18" y="52"/>
                    </a:lnTo>
                    <a:lnTo>
                      <a:pt x="18" y="52"/>
                    </a:lnTo>
                    <a:lnTo>
                      <a:pt x="14" y="48"/>
                    </a:lnTo>
                    <a:lnTo>
                      <a:pt x="14" y="44"/>
                    </a:lnTo>
                    <a:lnTo>
                      <a:pt x="11" y="41"/>
                    </a:lnTo>
                    <a:lnTo>
                      <a:pt x="3" y="33"/>
                    </a:lnTo>
                    <a:lnTo>
                      <a:pt x="3" y="33"/>
                    </a:lnTo>
                    <a:lnTo>
                      <a:pt x="7" y="33"/>
                    </a:lnTo>
                    <a:lnTo>
                      <a:pt x="3" y="30"/>
                    </a:lnTo>
                    <a:lnTo>
                      <a:pt x="3" y="26"/>
                    </a:lnTo>
                    <a:lnTo>
                      <a:pt x="7" y="22"/>
                    </a:lnTo>
                    <a:lnTo>
                      <a:pt x="11" y="18"/>
                    </a:lnTo>
                    <a:lnTo>
                      <a:pt x="7" y="15"/>
                    </a:lnTo>
                    <a:lnTo>
                      <a:pt x="3" y="11"/>
                    </a:lnTo>
                    <a:lnTo>
                      <a:pt x="0" y="4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53" name="Freeform 51">
                <a:extLst>
                  <a:ext uri="{FF2B5EF4-FFF2-40B4-BE49-F238E27FC236}">
                    <a16:creationId xmlns:a16="http://schemas.microsoft.com/office/drawing/2014/main" id="{92A703DE-B4D6-4763-8551-36CB0B7DDE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8308" y="2307493"/>
                <a:ext cx="56612" cy="38599"/>
              </a:xfrm>
              <a:custGeom>
                <a:avLst/>
                <a:gdLst>
                  <a:gd name="T0" fmla="*/ 29 w 44"/>
                  <a:gd name="T1" fmla="*/ 0 h 30"/>
                  <a:gd name="T2" fmla="*/ 37 w 44"/>
                  <a:gd name="T3" fmla="*/ 8 h 30"/>
                  <a:gd name="T4" fmla="*/ 40 w 44"/>
                  <a:gd name="T5" fmla="*/ 11 h 30"/>
                  <a:gd name="T6" fmla="*/ 40 w 44"/>
                  <a:gd name="T7" fmla="*/ 15 h 30"/>
                  <a:gd name="T8" fmla="*/ 44 w 44"/>
                  <a:gd name="T9" fmla="*/ 19 h 30"/>
                  <a:gd name="T10" fmla="*/ 40 w 44"/>
                  <a:gd name="T11" fmla="*/ 23 h 30"/>
                  <a:gd name="T12" fmla="*/ 37 w 44"/>
                  <a:gd name="T13" fmla="*/ 23 h 30"/>
                  <a:gd name="T14" fmla="*/ 33 w 44"/>
                  <a:gd name="T15" fmla="*/ 23 h 30"/>
                  <a:gd name="T16" fmla="*/ 26 w 44"/>
                  <a:gd name="T17" fmla="*/ 23 h 30"/>
                  <a:gd name="T18" fmla="*/ 22 w 44"/>
                  <a:gd name="T19" fmla="*/ 26 h 30"/>
                  <a:gd name="T20" fmla="*/ 22 w 44"/>
                  <a:gd name="T21" fmla="*/ 26 h 30"/>
                  <a:gd name="T22" fmla="*/ 18 w 44"/>
                  <a:gd name="T23" fmla="*/ 26 h 30"/>
                  <a:gd name="T24" fmla="*/ 11 w 44"/>
                  <a:gd name="T25" fmla="*/ 30 h 30"/>
                  <a:gd name="T26" fmla="*/ 11 w 44"/>
                  <a:gd name="T27" fmla="*/ 30 h 30"/>
                  <a:gd name="T28" fmla="*/ 7 w 44"/>
                  <a:gd name="T29" fmla="*/ 30 h 30"/>
                  <a:gd name="T30" fmla="*/ 7 w 44"/>
                  <a:gd name="T31" fmla="*/ 26 h 30"/>
                  <a:gd name="T32" fmla="*/ 3 w 44"/>
                  <a:gd name="T33" fmla="*/ 23 h 30"/>
                  <a:gd name="T34" fmla="*/ 0 w 44"/>
                  <a:gd name="T35" fmla="*/ 15 h 30"/>
                  <a:gd name="T36" fmla="*/ 3 w 44"/>
                  <a:gd name="T37" fmla="*/ 11 h 30"/>
                  <a:gd name="T38" fmla="*/ 3 w 44"/>
                  <a:gd name="T39" fmla="*/ 11 h 30"/>
                  <a:gd name="T40" fmla="*/ 3 w 44"/>
                  <a:gd name="T41" fmla="*/ 11 h 30"/>
                  <a:gd name="T42" fmla="*/ 3 w 44"/>
                  <a:gd name="T43" fmla="*/ 8 h 30"/>
                  <a:gd name="T44" fmla="*/ 7 w 44"/>
                  <a:gd name="T45" fmla="*/ 4 h 30"/>
                  <a:gd name="T46" fmla="*/ 11 w 44"/>
                  <a:gd name="T47" fmla="*/ 4 h 30"/>
                  <a:gd name="T48" fmla="*/ 15 w 44"/>
                  <a:gd name="T49" fmla="*/ 4 h 30"/>
                  <a:gd name="T50" fmla="*/ 22 w 44"/>
                  <a:gd name="T51" fmla="*/ 0 h 30"/>
                  <a:gd name="T52" fmla="*/ 22 w 44"/>
                  <a:gd name="T53" fmla="*/ 4 h 30"/>
                  <a:gd name="T54" fmla="*/ 29 w 44"/>
                  <a:gd name="T55" fmla="*/ 0 h 30"/>
                  <a:gd name="T56" fmla="*/ 29 w 44"/>
                  <a:gd name="T5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4" h="30">
                    <a:moveTo>
                      <a:pt x="29" y="0"/>
                    </a:moveTo>
                    <a:lnTo>
                      <a:pt x="37" y="8"/>
                    </a:lnTo>
                    <a:lnTo>
                      <a:pt x="40" y="11"/>
                    </a:lnTo>
                    <a:lnTo>
                      <a:pt x="40" y="15"/>
                    </a:lnTo>
                    <a:lnTo>
                      <a:pt x="44" y="19"/>
                    </a:lnTo>
                    <a:lnTo>
                      <a:pt x="40" y="23"/>
                    </a:lnTo>
                    <a:lnTo>
                      <a:pt x="37" y="23"/>
                    </a:lnTo>
                    <a:lnTo>
                      <a:pt x="33" y="23"/>
                    </a:lnTo>
                    <a:lnTo>
                      <a:pt x="26" y="23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18" y="26"/>
                    </a:lnTo>
                    <a:lnTo>
                      <a:pt x="11" y="30"/>
                    </a:lnTo>
                    <a:lnTo>
                      <a:pt x="11" y="30"/>
                    </a:lnTo>
                    <a:lnTo>
                      <a:pt x="7" y="30"/>
                    </a:lnTo>
                    <a:lnTo>
                      <a:pt x="7" y="26"/>
                    </a:lnTo>
                    <a:lnTo>
                      <a:pt x="3" y="23"/>
                    </a:lnTo>
                    <a:lnTo>
                      <a:pt x="0" y="15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3" y="8"/>
                    </a:lnTo>
                    <a:lnTo>
                      <a:pt x="7" y="4"/>
                    </a:lnTo>
                    <a:lnTo>
                      <a:pt x="11" y="4"/>
                    </a:lnTo>
                    <a:lnTo>
                      <a:pt x="15" y="4"/>
                    </a:lnTo>
                    <a:lnTo>
                      <a:pt x="22" y="0"/>
                    </a:lnTo>
                    <a:lnTo>
                      <a:pt x="22" y="4"/>
                    </a:lnTo>
                    <a:lnTo>
                      <a:pt x="29" y="0"/>
                    </a:lnTo>
                    <a:lnTo>
                      <a:pt x="2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54" name="Freeform 52">
                <a:extLst>
                  <a:ext uri="{FF2B5EF4-FFF2-40B4-BE49-F238E27FC236}">
                    <a16:creationId xmlns:a16="http://schemas.microsoft.com/office/drawing/2014/main" id="{C4FBD3AA-4108-4EB6-82A5-11C0963863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73864" y="2303634"/>
                <a:ext cx="38599" cy="65619"/>
              </a:xfrm>
              <a:custGeom>
                <a:avLst/>
                <a:gdLst>
                  <a:gd name="T0" fmla="*/ 22 w 30"/>
                  <a:gd name="T1" fmla="*/ 14 h 51"/>
                  <a:gd name="T2" fmla="*/ 19 w 30"/>
                  <a:gd name="T3" fmla="*/ 18 h 51"/>
                  <a:gd name="T4" fmla="*/ 22 w 30"/>
                  <a:gd name="T5" fmla="*/ 26 h 51"/>
                  <a:gd name="T6" fmla="*/ 26 w 30"/>
                  <a:gd name="T7" fmla="*/ 29 h 51"/>
                  <a:gd name="T8" fmla="*/ 26 w 30"/>
                  <a:gd name="T9" fmla="*/ 33 h 51"/>
                  <a:gd name="T10" fmla="*/ 30 w 30"/>
                  <a:gd name="T11" fmla="*/ 33 h 51"/>
                  <a:gd name="T12" fmla="*/ 30 w 30"/>
                  <a:gd name="T13" fmla="*/ 37 h 51"/>
                  <a:gd name="T14" fmla="*/ 26 w 30"/>
                  <a:gd name="T15" fmla="*/ 44 h 51"/>
                  <a:gd name="T16" fmla="*/ 19 w 30"/>
                  <a:gd name="T17" fmla="*/ 44 h 51"/>
                  <a:gd name="T18" fmla="*/ 19 w 30"/>
                  <a:gd name="T19" fmla="*/ 48 h 51"/>
                  <a:gd name="T20" fmla="*/ 19 w 30"/>
                  <a:gd name="T21" fmla="*/ 51 h 51"/>
                  <a:gd name="T22" fmla="*/ 15 w 30"/>
                  <a:gd name="T23" fmla="*/ 51 h 51"/>
                  <a:gd name="T24" fmla="*/ 11 w 30"/>
                  <a:gd name="T25" fmla="*/ 51 h 51"/>
                  <a:gd name="T26" fmla="*/ 8 w 30"/>
                  <a:gd name="T27" fmla="*/ 44 h 51"/>
                  <a:gd name="T28" fmla="*/ 4 w 30"/>
                  <a:gd name="T29" fmla="*/ 44 h 51"/>
                  <a:gd name="T30" fmla="*/ 0 w 30"/>
                  <a:gd name="T31" fmla="*/ 44 h 51"/>
                  <a:gd name="T32" fmla="*/ 4 w 30"/>
                  <a:gd name="T33" fmla="*/ 40 h 51"/>
                  <a:gd name="T34" fmla="*/ 0 w 30"/>
                  <a:gd name="T35" fmla="*/ 37 h 51"/>
                  <a:gd name="T36" fmla="*/ 0 w 30"/>
                  <a:gd name="T37" fmla="*/ 33 h 51"/>
                  <a:gd name="T38" fmla="*/ 4 w 30"/>
                  <a:gd name="T39" fmla="*/ 29 h 51"/>
                  <a:gd name="T40" fmla="*/ 0 w 30"/>
                  <a:gd name="T41" fmla="*/ 26 h 51"/>
                  <a:gd name="T42" fmla="*/ 4 w 30"/>
                  <a:gd name="T43" fmla="*/ 18 h 51"/>
                  <a:gd name="T44" fmla="*/ 4 w 30"/>
                  <a:gd name="T45" fmla="*/ 18 h 51"/>
                  <a:gd name="T46" fmla="*/ 4 w 30"/>
                  <a:gd name="T47" fmla="*/ 14 h 51"/>
                  <a:gd name="T48" fmla="*/ 0 w 30"/>
                  <a:gd name="T49" fmla="*/ 14 h 51"/>
                  <a:gd name="T50" fmla="*/ 0 w 30"/>
                  <a:gd name="T51" fmla="*/ 7 h 51"/>
                  <a:gd name="T52" fmla="*/ 0 w 30"/>
                  <a:gd name="T53" fmla="*/ 3 h 51"/>
                  <a:gd name="T54" fmla="*/ 4 w 30"/>
                  <a:gd name="T55" fmla="*/ 0 h 51"/>
                  <a:gd name="T56" fmla="*/ 8 w 30"/>
                  <a:gd name="T57" fmla="*/ 0 h 51"/>
                  <a:gd name="T58" fmla="*/ 8 w 30"/>
                  <a:gd name="T59" fmla="*/ 3 h 51"/>
                  <a:gd name="T60" fmla="*/ 11 w 30"/>
                  <a:gd name="T61" fmla="*/ 0 h 51"/>
                  <a:gd name="T62" fmla="*/ 11 w 30"/>
                  <a:gd name="T63" fmla="*/ 0 h 51"/>
                  <a:gd name="T64" fmla="*/ 11 w 30"/>
                  <a:gd name="T65" fmla="*/ 0 h 51"/>
                  <a:gd name="T66" fmla="*/ 15 w 30"/>
                  <a:gd name="T67" fmla="*/ 3 h 51"/>
                  <a:gd name="T68" fmla="*/ 15 w 30"/>
                  <a:gd name="T69" fmla="*/ 3 h 51"/>
                  <a:gd name="T70" fmla="*/ 19 w 30"/>
                  <a:gd name="T71" fmla="*/ 7 h 51"/>
                  <a:gd name="T72" fmla="*/ 22 w 30"/>
                  <a:gd name="T73" fmla="*/ 7 h 51"/>
                  <a:gd name="T74" fmla="*/ 22 w 30"/>
                  <a:gd name="T75" fmla="*/ 11 h 51"/>
                  <a:gd name="T76" fmla="*/ 22 w 30"/>
                  <a:gd name="T77" fmla="*/ 1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0" h="51">
                    <a:moveTo>
                      <a:pt x="22" y="14"/>
                    </a:moveTo>
                    <a:lnTo>
                      <a:pt x="19" y="18"/>
                    </a:lnTo>
                    <a:lnTo>
                      <a:pt x="22" y="26"/>
                    </a:lnTo>
                    <a:lnTo>
                      <a:pt x="26" y="29"/>
                    </a:lnTo>
                    <a:lnTo>
                      <a:pt x="26" y="33"/>
                    </a:lnTo>
                    <a:lnTo>
                      <a:pt x="30" y="33"/>
                    </a:lnTo>
                    <a:lnTo>
                      <a:pt x="30" y="37"/>
                    </a:lnTo>
                    <a:lnTo>
                      <a:pt x="26" y="44"/>
                    </a:lnTo>
                    <a:lnTo>
                      <a:pt x="19" y="44"/>
                    </a:lnTo>
                    <a:lnTo>
                      <a:pt x="19" y="48"/>
                    </a:lnTo>
                    <a:lnTo>
                      <a:pt x="19" y="51"/>
                    </a:lnTo>
                    <a:lnTo>
                      <a:pt x="15" y="51"/>
                    </a:lnTo>
                    <a:lnTo>
                      <a:pt x="11" y="51"/>
                    </a:lnTo>
                    <a:lnTo>
                      <a:pt x="8" y="44"/>
                    </a:lnTo>
                    <a:lnTo>
                      <a:pt x="4" y="44"/>
                    </a:lnTo>
                    <a:lnTo>
                      <a:pt x="0" y="44"/>
                    </a:lnTo>
                    <a:lnTo>
                      <a:pt x="4" y="40"/>
                    </a:lnTo>
                    <a:lnTo>
                      <a:pt x="0" y="37"/>
                    </a:lnTo>
                    <a:lnTo>
                      <a:pt x="0" y="33"/>
                    </a:lnTo>
                    <a:lnTo>
                      <a:pt x="4" y="29"/>
                    </a:lnTo>
                    <a:lnTo>
                      <a:pt x="0" y="26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4" y="14"/>
                    </a:lnTo>
                    <a:lnTo>
                      <a:pt x="0" y="14"/>
                    </a:lnTo>
                    <a:lnTo>
                      <a:pt x="0" y="7"/>
                    </a:lnTo>
                    <a:lnTo>
                      <a:pt x="0" y="3"/>
                    </a:lnTo>
                    <a:lnTo>
                      <a:pt x="4" y="0"/>
                    </a:lnTo>
                    <a:lnTo>
                      <a:pt x="8" y="0"/>
                    </a:lnTo>
                    <a:lnTo>
                      <a:pt x="8" y="3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19" y="7"/>
                    </a:lnTo>
                    <a:lnTo>
                      <a:pt x="22" y="7"/>
                    </a:lnTo>
                    <a:lnTo>
                      <a:pt x="22" y="11"/>
                    </a:lnTo>
                    <a:lnTo>
                      <a:pt x="22" y="1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55" name="Freeform 53">
                <a:extLst>
                  <a:ext uri="{FF2B5EF4-FFF2-40B4-BE49-F238E27FC236}">
                    <a16:creationId xmlns:a16="http://schemas.microsoft.com/office/drawing/2014/main" id="{EAD4C007-24DA-4F2B-9BA8-965BD03B7A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59711" y="2217429"/>
                <a:ext cx="86205" cy="104218"/>
              </a:xfrm>
              <a:custGeom>
                <a:avLst/>
                <a:gdLst>
                  <a:gd name="T0" fmla="*/ 0 w 67"/>
                  <a:gd name="T1" fmla="*/ 7 h 81"/>
                  <a:gd name="T2" fmla="*/ 8 w 67"/>
                  <a:gd name="T3" fmla="*/ 7 h 81"/>
                  <a:gd name="T4" fmla="*/ 11 w 67"/>
                  <a:gd name="T5" fmla="*/ 0 h 81"/>
                  <a:gd name="T6" fmla="*/ 19 w 67"/>
                  <a:gd name="T7" fmla="*/ 3 h 81"/>
                  <a:gd name="T8" fmla="*/ 26 w 67"/>
                  <a:gd name="T9" fmla="*/ 7 h 81"/>
                  <a:gd name="T10" fmla="*/ 30 w 67"/>
                  <a:gd name="T11" fmla="*/ 15 h 81"/>
                  <a:gd name="T12" fmla="*/ 41 w 67"/>
                  <a:gd name="T13" fmla="*/ 18 h 81"/>
                  <a:gd name="T14" fmla="*/ 37 w 67"/>
                  <a:gd name="T15" fmla="*/ 26 h 81"/>
                  <a:gd name="T16" fmla="*/ 45 w 67"/>
                  <a:gd name="T17" fmla="*/ 29 h 81"/>
                  <a:gd name="T18" fmla="*/ 52 w 67"/>
                  <a:gd name="T19" fmla="*/ 29 h 81"/>
                  <a:gd name="T20" fmla="*/ 59 w 67"/>
                  <a:gd name="T21" fmla="*/ 26 h 81"/>
                  <a:gd name="T22" fmla="*/ 59 w 67"/>
                  <a:gd name="T23" fmla="*/ 33 h 81"/>
                  <a:gd name="T24" fmla="*/ 56 w 67"/>
                  <a:gd name="T25" fmla="*/ 41 h 81"/>
                  <a:gd name="T26" fmla="*/ 63 w 67"/>
                  <a:gd name="T27" fmla="*/ 52 h 81"/>
                  <a:gd name="T28" fmla="*/ 63 w 67"/>
                  <a:gd name="T29" fmla="*/ 59 h 81"/>
                  <a:gd name="T30" fmla="*/ 59 w 67"/>
                  <a:gd name="T31" fmla="*/ 67 h 81"/>
                  <a:gd name="T32" fmla="*/ 59 w 67"/>
                  <a:gd name="T33" fmla="*/ 70 h 81"/>
                  <a:gd name="T34" fmla="*/ 52 w 67"/>
                  <a:gd name="T35" fmla="*/ 74 h 81"/>
                  <a:gd name="T36" fmla="*/ 45 w 67"/>
                  <a:gd name="T37" fmla="*/ 74 h 81"/>
                  <a:gd name="T38" fmla="*/ 37 w 67"/>
                  <a:gd name="T39" fmla="*/ 74 h 81"/>
                  <a:gd name="T40" fmla="*/ 33 w 67"/>
                  <a:gd name="T41" fmla="*/ 81 h 81"/>
                  <a:gd name="T42" fmla="*/ 33 w 67"/>
                  <a:gd name="T43" fmla="*/ 78 h 81"/>
                  <a:gd name="T44" fmla="*/ 30 w 67"/>
                  <a:gd name="T45" fmla="*/ 74 h 81"/>
                  <a:gd name="T46" fmla="*/ 26 w 67"/>
                  <a:gd name="T47" fmla="*/ 70 h 81"/>
                  <a:gd name="T48" fmla="*/ 22 w 67"/>
                  <a:gd name="T49" fmla="*/ 67 h 81"/>
                  <a:gd name="T50" fmla="*/ 26 w 67"/>
                  <a:gd name="T51" fmla="*/ 63 h 81"/>
                  <a:gd name="T52" fmla="*/ 22 w 67"/>
                  <a:gd name="T53" fmla="*/ 59 h 81"/>
                  <a:gd name="T54" fmla="*/ 15 w 67"/>
                  <a:gd name="T55" fmla="*/ 55 h 81"/>
                  <a:gd name="T56" fmla="*/ 11 w 67"/>
                  <a:gd name="T57" fmla="*/ 52 h 81"/>
                  <a:gd name="T58" fmla="*/ 11 w 67"/>
                  <a:gd name="T59" fmla="*/ 48 h 81"/>
                  <a:gd name="T60" fmla="*/ 8 w 67"/>
                  <a:gd name="T61" fmla="*/ 41 h 81"/>
                  <a:gd name="T62" fmla="*/ 11 w 67"/>
                  <a:gd name="T63" fmla="*/ 41 h 81"/>
                  <a:gd name="T64" fmla="*/ 11 w 67"/>
                  <a:gd name="T65" fmla="*/ 37 h 81"/>
                  <a:gd name="T66" fmla="*/ 4 w 67"/>
                  <a:gd name="T67" fmla="*/ 33 h 81"/>
                  <a:gd name="T68" fmla="*/ 8 w 67"/>
                  <a:gd name="T69" fmla="*/ 29 h 81"/>
                  <a:gd name="T70" fmla="*/ 4 w 67"/>
                  <a:gd name="T71" fmla="*/ 26 h 81"/>
                  <a:gd name="T72" fmla="*/ 4 w 67"/>
                  <a:gd name="T73" fmla="*/ 26 h 81"/>
                  <a:gd name="T74" fmla="*/ 4 w 67"/>
                  <a:gd name="T75" fmla="*/ 22 h 81"/>
                  <a:gd name="T76" fmla="*/ 8 w 67"/>
                  <a:gd name="T77" fmla="*/ 18 h 81"/>
                  <a:gd name="T78" fmla="*/ 4 w 67"/>
                  <a:gd name="T79" fmla="*/ 18 h 81"/>
                  <a:gd name="T80" fmla="*/ 0 w 67"/>
                  <a:gd name="T81" fmla="*/ 1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7" h="81">
                    <a:moveTo>
                      <a:pt x="0" y="11"/>
                    </a:moveTo>
                    <a:lnTo>
                      <a:pt x="0" y="7"/>
                    </a:lnTo>
                    <a:lnTo>
                      <a:pt x="4" y="7"/>
                    </a:lnTo>
                    <a:lnTo>
                      <a:pt x="8" y="7"/>
                    </a:lnTo>
                    <a:lnTo>
                      <a:pt x="8" y="3"/>
                    </a:lnTo>
                    <a:lnTo>
                      <a:pt x="11" y="0"/>
                    </a:lnTo>
                    <a:lnTo>
                      <a:pt x="15" y="3"/>
                    </a:lnTo>
                    <a:lnTo>
                      <a:pt x="19" y="3"/>
                    </a:lnTo>
                    <a:lnTo>
                      <a:pt x="22" y="3"/>
                    </a:lnTo>
                    <a:lnTo>
                      <a:pt x="26" y="7"/>
                    </a:lnTo>
                    <a:lnTo>
                      <a:pt x="30" y="11"/>
                    </a:lnTo>
                    <a:lnTo>
                      <a:pt x="30" y="15"/>
                    </a:lnTo>
                    <a:lnTo>
                      <a:pt x="37" y="18"/>
                    </a:lnTo>
                    <a:lnTo>
                      <a:pt x="41" y="18"/>
                    </a:lnTo>
                    <a:lnTo>
                      <a:pt x="37" y="22"/>
                    </a:lnTo>
                    <a:lnTo>
                      <a:pt x="37" y="26"/>
                    </a:lnTo>
                    <a:lnTo>
                      <a:pt x="45" y="26"/>
                    </a:lnTo>
                    <a:lnTo>
                      <a:pt x="45" y="29"/>
                    </a:lnTo>
                    <a:lnTo>
                      <a:pt x="48" y="29"/>
                    </a:lnTo>
                    <a:lnTo>
                      <a:pt x="52" y="29"/>
                    </a:lnTo>
                    <a:lnTo>
                      <a:pt x="56" y="26"/>
                    </a:lnTo>
                    <a:lnTo>
                      <a:pt x="59" y="26"/>
                    </a:lnTo>
                    <a:lnTo>
                      <a:pt x="56" y="29"/>
                    </a:lnTo>
                    <a:lnTo>
                      <a:pt x="59" y="33"/>
                    </a:lnTo>
                    <a:lnTo>
                      <a:pt x="59" y="37"/>
                    </a:lnTo>
                    <a:lnTo>
                      <a:pt x="56" y="41"/>
                    </a:lnTo>
                    <a:lnTo>
                      <a:pt x="59" y="48"/>
                    </a:lnTo>
                    <a:lnTo>
                      <a:pt x="63" y="52"/>
                    </a:lnTo>
                    <a:lnTo>
                      <a:pt x="67" y="55"/>
                    </a:lnTo>
                    <a:lnTo>
                      <a:pt x="63" y="59"/>
                    </a:lnTo>
                    <a:lnTo>
                      <a:pt x="59" y="63"/>
                    </a:lnTo>
                    <a:lnTo>
                      <a:pt x="59" y="67"/>
                    </a:lnTo>
                    <a:lnTo>
                      <a:pt x="63" y="70"/>
                    </a:lnTo>
                    <a:lnTo>
                      <a:pt x="59" y="70"/>
                    </a:lnTo>
                    <a:lnTo>
                      <a:pt x="59" y="70"/>
                    </a:lnTo>
                    <a:lnTo>
                      <a:pt x="52" y="74"/>
                    </a:lnTo>
                    <a:lnTo>
                      <a:pt x="52" y="70"/>
                    </a:lnTo>
                    <a:lnTo>
                      <a:pt x="45" y="74"/>
                    </a:lnTo>
                    <a:lnTo>
                      <a:pt x="41" y="74"/>
                    </a:lnTo>
                    <a:lnTo>
                      <a:pt x="37" y="74"/>
                    </a:lnTo>
                    <a:lnTo>
                      <a:pt x="33" y="78"/>
                    </a:lnTo>
                    <a:lnTo>
                      <a:pt x="33" y="81"/>
                    </a:lnTo>
                    <a:lnTo>
                      <a:pt x="33" y="81"/>
                    </a:lnTo>
                    <a:lnTo>
                      <a:pt x="33" y="78"/>
                    </a:lnTo>
                    <a:lnTo>
                      <a:pt x="33" y="74"/>
                    </a:lnTo>
                    <a:lnTo>
                      <a:pt x="30" y="74"/>
                    </a:lnTo>
                    <a:lnTo>
                      <a:pt x="26" y="70"/>
                    </a:lnTo>
                    <a:lnTo>
                      <a:pt x="26" y="70"/>
                    </a:lnTo>
                    <a:lnTo>
                      <a:pt x="22" y="67"/>
                    </a:lnTo>
                    <a:lnTo>
                      <a:pt x="22" y="67"/>
                    </a:lnTo>
                    <a:lnTo>
                      <a:pt x="22" y="67"/>
                    </a:lnTo>
                    <a:lnTo>
                      <a:pt x="26" y="63"/>
                    </a:lnTo>
                    <a:lnTo>
                      <a:pt x="26" y="59"/>
                    </a:lnTo>
                    <a:lnTo>
                      <a:pt x="22" y="59"/>
                    </a:lnTo>
                    <a:lnTo>
                      <a:pt x="19" y="55"/>
                    </a:lnTo>
                    <a:lnTo>
                      <a:pt x="15" y="55"/>
                    </a:lnTo>
                    <a:lnTo>
                      <a:pt x="11" y="55"/>
                    </a:lnTo>
                    <a:lnTo>
                      <a:pt x="11" y="52"/>
                    </a:lnTo>
                    <a:lnTo>
                      <a:pt x="11" y="48"/>
                    </a:lnTo>
                    <a:lnTo>
                      <a:pt x="11" y="48"/>
                    </a:lnTo>
                    <a:lnTo>
                      <a:pt x="8" y="44"/>
                    </a:lnTo>
                    <a:lnTo>
                      <a:pt x="8" y="41"/>
                    </a:lnTo>
                    <a:lnTo>
                      <a:pt x="8" y="41"/>
                    </a:lnTo>
                    <a:lnTo>
                      <a:pt x="11" y="41"/>
                    </a:lnTo>
                    <a:lnTo>
                      <a:pt x="11" y="41"/>
                    </a:lnTo>
                    <a:lnTo>
                      <a:pt x="11" y="37"/>
                    </a:lnTo>
                    <a:lnTo>
                      <a:pt x="8" y="37"/>
                    </a:lnTo>
                    <a:lnTo>
                      <a:pt x="4" y="33"/>
                    </a:lnTo>
                    <a:lnTo>
                      <a:pt x="4" y="33"/>
                    </a:lnTo>
                    <a:lnTo>
                      <a:pt x="8" y="29"/>
                    </a:lnTo>
                    <a:lnTo>
                      <a:pt x="8" y="26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4" y="22"/>
                    </a:lnTo>
                    <a:lnTo>
                      <a:pt x="4" y="22"/>
                    </a:lnTo>
                    <a:lnTo>
                      <a:pt x="8" y="22"/>
                    </a:lnTo>
                    <a:lnTo>
                      <a:pt x="8" y="18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0" y="15"/>
                    </a:lnTo>
                    <a:lnTo>
                      <a:pt x="0" y="11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56" name="Freeform 54">
                <a:extLst>
                  <a:ext uri="{FF2B5EF4-FFF2-40B4-BE49-F238E27FC236}">
                    <a16:creationId xmlns:a16="http://schemas.microsoft.com/office/drawing/2014/main" id="{7B44AC88-5CE5-4ACD-9118-73A43C235E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54564" y="2279187"/>
                <a:ext cx="38599" cy="42459"/>
              </a:xfrm>
              <a:custGeom>
                <a:avLst/>
                <a:gdLst>
                  <a:gd name="T0" fmla="*/ 15 w 30"/>
                  <a:gd name="T1" fmla="*/ 33 h 33"/>
                  <a:gd name="T2" fmla="*/ 15 w 30"/>
                  <a:gd name="T3" fmla="*/ 26 h 33"/>
                  <a:gd name="T4" fmla="*/ 15 w 30"/>
                  <a:gd name="T5" fmla="*/ 22 h 33"/>
                  <a:gd name="T6" fmla="*/ 19 w 30"/>
                  <a:gd name="T7" fmla="*/ 19 h 33"/>
                  <a:gd name="T8" fmla="*/ 23 w 30"/>
                  <a:gd name="T9" fmla="*/ 19 h 33"/>
                  <a:gd name="T10" fmla="*/ 23 w 30"/>
                  <a:gd name="T11" fmla="*/ 22 h 33"/>
                  <a:gd name="T12" fmla="*/ 26 w 30"/>
                  <a:gd name="T13" fmla="*/ 19 h 33"/>
                  <a:gd name="T14" fmla="*/ 26 w 30"/>
                  <a:gd name="T15" fmla="*/ 19 h 33"/>
                  <a:gd name="T16" fmla="*/ 30 w 30"/>
                  <a:gd name="T17" fmla="*/ 15 h 33"/>
                  <a:gd name="T18" fmla="*/ 30 w 30"/>
                  <a:gd name="T19" fmla="*/ 11 h 33"/>
                  <a:gd name="T20" fmla="*/ 26 w 30"/>
                  <a:gd name="T21" fmla="*/ 11 h 33"/>
                  <a:gd name="T22" fmla="*/ 23 w 30"/>
                  <a:gd name="T23" fmla="*/ 7 h 33"/>
                  <a:gd name="T24" fmla="*/ 19 w 30"/>
                  <a:gd name="T25" fmla="*/ 7 h 33"/>
                  <a:gd name="T26" fmla="*/ 15 w 30"/>
                  <a:gd name="T27" fmla="*/ 7 h 33"/>
                  <a:gd name="T28" fmla="*/ 15 w 30"/>
                  <a:gd name="T29" fmla="*/ 4 h 33"/>
                  <a:gd name="T30" fmla="*/ 15 w 30"/>
                  <a:gd name="T31" fmla="*/ 0 h 33"/>
                  <a:gd name="T32" fmla="*/ 12 w 30"/>
                  <a:gd name="T33" fmla="*/ 4 h 33"/>
                  <a:gd name="T34" fmla="*/ 12 w 30"/>
                  <a:gd name="T35" fmla="*/ 0 h 33"/>
                  <a:gd name="T36" fmla="*/ 8 w 30"/>
                  <a:gd name="T37" fmla="*/ 0 h 33"/>
                  <a:gd name="T38" fmla="*/ 4 w 30"/>
                  <a:gd name="T39" fmla="*/ 0 h 33"/>
                  <a:gd name="T40" fmla="*/ 4 w 30"/>
                  <a:gd name="T41" fmla="*/ 4 h 33"/>
                  <a:gd name="T42" fmla="*/ 8 w 30"/>
                  <a:gd name="T43" fmla="*/ 4 h 33"/>
                  <a:gd name="T44" fmla="*/ 8 w 30"/>
                  <a:gd name="T45" fmla="*/ 7 h 33"/>
                  <a:gd name="T46" fmla="*/ 8 w 30"/>
                  <a:gd name="T47" fmla="*/ 7 h 33"/>
                  <a:gd name="T48" fmla="*/ 4 w 30"/>
                  <a:gd name="T49" fmla="*/ 7 h 33"/>
                  <a:gd name="T50" fmla="*/ 4 w 30"/>
                  <a:gd name="T51" fmla="*/ 11 h 33"/>
                  <a:gd name="T52" fmla="*/ 4 w 30"/>
                  <a:gd name="T53" fmla="*/ 15 h 33"/>
                  <a:gd name="T54" fmla="*/ 0 w 30"/>
                  <a:gd name="T55" fmla="*/ 19 h 33"/>
                  <a:gd name="T56" fmla="*/ 0 w 30"/>
                  <a:gd name="T57" fmla="*/ 19 h 33"/>
                  <a:gd name="T58" fmla="*/ 0 w 30"/>
                  <a:gd name="T59" fmla="*/ 19 h 33"/>
                  <a:gd name="T60" fmla="*/ 4 w 30"/>
                  <a:gd name="T61" fmla="*/ 22 h 33"/>
                  <a:gd name="T62" fmla="*/ 12 w 30"/>
                  <a:gd name="T63" fmla="*/ 30 h 33"/>
                  <a:gd name="T64" fmla="*/ 12 w 30"/>
                  <a:gd name="T65" fmla="*/ 30 h 33"/>
                  <a:gd name="T66" fmla="*/ 15 w 30"/>
                  <a:gd name="T6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0" h="33">
                    <a:moveTo>
                      <a:pt x="15" y="33"/>
                    </a:moveTo>
                    <a:lnTo>
                      <a:pt x="15" y="26"/>
                    </a:lnTo>
                    <a:lnTo>
                      <a:pt x="15" y="22"/>
                    </a:lnTo>
                    <a:lnTo>
                      <a:pt x="19" y="19"/>
                    </a:lnTo>
                    <a:lnTo>
                      <a:pt x="23" y="19"/>
                    </a:lnTo>
                    <a:lnTo>
                      <a:pt x="23" y="22"/>
                    </a:lnTo>
                    <a:lnTo>
                      <a:pt x="26" y="19"/>
                    </a:lnTo>
                    <a:lnTo>
                      <a:pt x="26" y="19"/>
                    </a:lnTo>
                    <a:lnTo>
                      <a:pt x="30" y="15"/>
                    </a:lnTo>
                    <a:lnTo>
                      <a:pt x="30" y="11"/>
                    </a:lnTo>
                    <a:lnTo>
                      <a:pt x="26" y="11"/>
                    </a:lnTo>
                    <a:lnTo>
                      <a:pt x="23" y="7"/>
                    </a:lnTo>
                    <a:lnTo>
                      <a:pt x="19" y="7"/>
                    </a:lnTo>
                    <a:lnTo>
                      <a:pt x="15" y="7"/>
                    </a:lnTo>
                    <a:lnTo>
                      <a:pt x="15" y="4"/>
                    </a:lnTo>
                    <a:lnTo>
                      <a:pt x="15" y="0"/>
                    </a:lnTo>
                    <a:lnTo>
                      <a:pt x="12" y="4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4" y="4"/>
                    </a:lnTo>
                    <a:lnTo>
                      <a:pt x="8" y="4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4" y="7"/>
                    </a:lnTo>
                    <a:lnTo>
                      <a:pt x="4" y="11"/>
                    </a:lnTo>
                    <a:lnTo>
                      <a:pt x="4" y="15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4" y="22"/>
                    </a:lnTo>
                    <a:lnTo>
                      <a:pt x="12" y="30"/>
                    </a:lnTo>
                    <a:lnTo>
                      <a:pt x="12" y="30"/>
                    </a:lnTo>
                    <a:lnTo>
                      <a:pt x="15" y="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57" name="Freeform 55">
                <a:extLst>
                  <a:ext uri="{FF2B5EF4-FFF2-40B4-BE49-F238E27FC236}">
                    <a16:creationId xmlns:a16="http://schemas.microsoft.com/office/drawing/2014/main" id="{E09897F8-57C2-4B0B-B123-0D1B09A1141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55492" y="2217429"/>
                <a:ext cx="114511" cy="81058"/>
              </a:xfrm>
              <a:custGeom>
                <a:avLst/>
                <a:gdLst>
                  <a:gd name="T0" fmla="*/ 23 w 24"/>
                  <a:gd name="T1" fmla="*/ 6 h 17"/>
                  <a:gd name="T2" fmla="*/ 23 w 24"/>
                  <a:gd name="T3" fmla="*/ 5 h 17"/>
                  <a:gd name="T4" fmla="*/ 22 w 24"/>
                  <a:gd name="T5" fmla="*/ 3 h 17"/>
                  <a:gd name="T6" fmla="*/ 19 w 24"/>
                  <a:gd name="T7" fmla="*/ 3 h 17"/>
                  <a:gd name="T8" fmla="*/ 15 w 24"/>
                  <a:gd name="T9" fmla="*/ 1 h 17"/>
                  <a:gd name="T10" fmla="*/ 12 w 24"/>
                  <a:gd name="T11" fmla="*/ 0 h 17"/>
                  <a:gd name="T12" fmla="*/ 8 w 24"/>
                  <a:gd name="T13" fmla="*/ 2 h 17"/>
                  <a:gd name="T14" fmla="*/ 5 w 24"/>
                  <a:gd name="T15" fmla="*/ 4 h 17"/>
                  <a:gd name="T16" fmla="*/ 1 w 24"/>
                  <a:gd name="T17" fmla="*/ 5 h 17"/>
                  <a:gd name="T18" fmla="*/ 0 w 24"/>
                  <a:gd name="T19" fmla="*/ 6 h 17"/>
                  <a:gd name="T20" fmla="*/ 1 w 24"/>
                  <a:gd name="T21" fmla="*/ 8 h 17"/>
                  <a:gd name="T22" fmla="*/ 3 w 24"/>
                  <a:gd name="T23" fmla="*/ 5 h 17"/>
                  <a:gd name="T24" fmla="*/ 5 w 24"/>
                  <a:gd name="T25" fmla="*/ 6 h 17"/>
                  <a:gd name="T26" fmla="*/ 8 w 24"/>
                  <a:gd name="T27" fmla="*/ 10 h 17"/>
                  <a:gd name="T28" fmla="*/ 8 w 24"/>
                  <a:gd name="T29" fmla="*/ 10 h 17"/>
                  <a:gd name="T30" fmla="*/ 7 w 24"/>
                  <a:gd name="T31" fmla="*/ 12 h 17"/>
                  <a:gd name="T32" fmla="*/ 10 w 24"/>
                  <a:gd name="T33" fmla="*/ 13 h 17"/>
                  <a:gd name="T34" fmla="*/ 12 w 24"/>
                  <a:gd name="T35" fmla="*/ 14 h 17"/>
                  <a:gd name="T36" fmla="*/ 17 w 24"/>
                  <a:gd name="T37" fmla="*/ 16 h 17"/>
                  <a:gd name="T38" fmla="*/ 16 w 24"/>
                  <a:gd name="T39" fmla="*/ 17 h 17"/>
                  <a:gd name="T40" fmla="*/ 17 w 24"/>
                  <a:gd name="T41" fmla="*/ 16 h 17"/>
                  <a:gd name="T42" fmla="*/ 11 w 24"/>
                  <a:gd name="T43" fmla="*/ 10 h 17"/>
                  <a:gd name="T44" fmla="*/ 10 w 24"/>
                  <a:gd name="T45" fmla="*/ 8 h 17"/>
                  <a:gd name="T46" fmla="*/ 9 w 24"/>
                  <a:gd name="T47" fmla="*/ 7 h 17"/>
                  <a:gd name="T48" fmla="*/ 9 w 24"/>
                  <a:gd name="T49" fmla="*/ 5 h 17"/>
                  <a:gd name="T50" fmla="*/ 11 w 24"/>
                  <a:gd name="T51" fmla="*/ 6 h 17"/>
                  <a:gd name="T52" fmla="*/ 13 w 24"/>
                  <a:gd name="T53" fmla="*/ 5 h 17"/>
                  <a:gd name="T54" fmla="*/ 14 w 24"/>
                  <a:gd name="T55" fmla="*/ 5 h 17"/>
                  <a:gd name="T56" fmla="*/ 16 w 24"/>
                  <a:gd name="T57" fmla="*/ 5 h 17"/>
                  <a:gd name="T58" fmla="*/ 18 w 24"/>
                  <a:gd name="T59" fmla="*/ 6 h 17"/>
                  <a:gd name="T60" fmla="*/ 20 w 24"/>
                  <a:gd name="T61" fmla="*/ 6 h 17"/>
                  <a:gd name="T62" fmla="*/ 23 w 24"/>
                  <a:gd name="T63" fmla="*/ 7 h 17"/>
                  <a:gd name="T64" fmla="*/ 16 w 24"/>
                  <a:gd name="T65" fmla="*/ 17 h 17"/>
                  <a:gd name="T66" fmla="*/ 12 w 24"/>
                  <a:gd name="T67" fmla="*/ 15 h 17"/>
                  <a:gd name="T68" fmla="*/ 12 w 24"/>
                  <a:gd name="T69" fmla="*/ 15 h 17"/>
                  <a:gd name="T70" fmla="*/ 15 w 24"/>
                  <a:gd name="T71" fmla="*/ 15 h 17"/>
                  <a:gd name="T72" fmla="*/ 13 w 24"/>
                  <a:gd name="T73" fmla="*/ 14 h 17"/>
                  <a:gd name="T74" fmla="*/ 7 w 24"/>
                  <a:gd name="T75" fmla="*/ 10 h 17"/>
                  <a:gd name="T76" fmla="*/ 5 w 24"/>
                  <a:gd name="T77" fmla="*/ 8 h 17"/>
                  <a:gd name="T78" fmla="*/ 5 w 24"/>
                  <a:gd name="T79" fmla="*/ 8 h 17"/>
                  <a:gd name="T80" fmla="*/ 7 w 24"/>
                  <a:gd name="T81" fmla="*/ 12 h 17"/>
                  <a:gd name="T82" fmla="*/ 5 w 24"/>
                  <a:gd name="T83" fmla="*/ 10 h 17"/>
                  <a:gd name="T84" fmla="*/ 3 w 24"/>
                  <a:gd name="T85" fmla="*/ 7 h 17"/>
                  <a:gd name="T86" fmla="*/ 4 w 24"/>
                  <a:gd name="T87" fmla="*/ 9 h 17"/>
                  <a:gd name="T88" fmla="*/ 3 w 24"/>
                  <a:gd name="T89" fmla="*/ 7 h 17"/>
                  <a:gd name="T90" fmla="*/ 4 w 24"/>
                  <a:gd name="T91" fmla="*/ 7 h 17"/>
                  <a:gd name="T92" fmla="*/ 3 w 24"/>
                  <a:gd name="T93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4" h="17">
                    <a:moveTo>
                      <a:pt x="23" y="7"/>
                    </a:move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3" y="7"/>
                      <a:pt x="23" y="7"/>
                      <a:pt x="23" y="7"/>
                    </a:cubicBezTo>
                    <a:close/>
                    <a:moveTo>
                      <a:pt x="14" y="16"/>
                    </a:moveTo>
                    <a:cubicBezTo>
                      <a:pt x="14" y="16"/>
                      <a:pt x="15" y="16"/>
                      <a:pt x="15" y="16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6"/>
                      <a:pt x="14" y="16"/>
                      <a:pt x="14" y="16"/>
                    </a:cubicBezTo>
                    <a:close/>
                    <a:moveTo>
                      <a:pt x="12" y="15"/>
                    </a:moveTo>
                    <a:cubicBezTo>
                      <a:pt x="15" y="15"/>
                      <a:pt x="15" y="15"/>
                      <a:pt x="15" y="15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2" y="15"/>
                      <a:pt x="12" y="15"/>
                      <a:pt x="12" y="15"/>
                    </a:cubicBezTo>
                    <a:close/>
                    <a:moveTo>
                      <a:pt x="13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4"/>
                      <a:pt x="13" y="14"/>
                      <a:pt x="13" y="14"/>
                    </a:cubicBezTo>
                    <a:close/>
                    <a:moveTo>
                      <a:pt x="6" y="9"/>
                    </a:moveTo>
                    <a:cubicBezTo>
                      <a:pt x="7" y="9"/>
                      <a:pt x="7" y="9"/>
                      <a:pt x="7" y="9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6" y="9"/>
                      <a:pt x="6" y="9"/>
                      <a:pt x="6" y="9"/>
                    </a:cubicBezTo>
                    <a:close/>
                    <a:moveTo>
                      <a:pt x="5" y="8"/>
                    </a:moveTo>
                    <a:cubicBezTo>
                      <a:pt x="6" y="9"/>
                      <a:pt x="6" y="9"/>
                      <a:pt x="6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8"/>
                      <a:pt x="5" y="8"/>
                      <a:pt x="5" y="8"/>
                    </a:cubicBezTo>
                    <a:close/>
                    <a:moveTo>
                      <a:pt x="6" y="11"/>
                    </a:moveTo>
                    <a:cubicBezTo>
                      <a:pt x="7" y="11"/>
                      <a:pt x="7" y="11"/>
                      <a:pt x="7" y="11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6" y="11"/>
                      <a:pt x="6" y="11"/>
                      <a:pt x="6" y="11"/>
                    </a:cubicBezTo>
                    <a:close/>
                    <a:moveTo>
                      <a:pt x="5" y="9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9"/>
                      <a:pt x="5" y="9"/>
                      <a:pt x="5" y="9"/>
                    </a:cubicBezTo>
                    <a:close/>
                    <a:moveTo>
                      <a:pt x="3" y="7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7"/>
                      <a:pt x="3" y="7"/>
                      <a:pt x="3" y="7"/>
                    </a:cubicBezTo>
                    <a:close/>
                    <a:moveTo>
                      <a:pt x="4" y="5"/>
                    </a:moveTo>
                    <a:cubicBezTo>
                      <a:pt x="5" y="7"/>
                      <a:pt x="5" y="7"/>
                      <a:pt x="5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4" y="5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58" name="Freeform 56">
                <a:extLst>
                  <a:ext uri="{FF2B5EF4-FFF2-40B4-BE49-F238E27FC236}">
                    <a16:creationId xmlns:a16="http://schemas.microsoft.com/office/drawing/2014/main" id="{44A9F6A8-1AD0-4772-87A6-3720F3303C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97952" y="2240588"/>
                <a:ext cx="75912" cy="63045"/>
              </a:xfrm>
              <a:custGeom>
                <a:avLst/>
                <a:gdLst>
                  <a:gd name="T0" fmla="*/ 30 w 59"/>
                  <a:gd name="T1" fmla="*/ 41 h 49"/>
                  <a:gd name="T2" fmla="*/ 7 w 59"/>
                  <a:gd name="T3" fmla="*/ 19 h 49"/>
                  <a:gd name="T4" fmla="*/ 7 w 59"/>
                  <a:gd name="T5" fmla="*/ 15 h 49"/>
                  <a:gd name="T6" fmla="*/ 4 w 59"/>
                  <a:gd name="T7" fmla="*/ 11 h 49"/>
                  <a:gd name="T8" fmla="*/ 0 w 59"/>
                  <a:gd name="T9" fmla="*/ 8 h 49"/>
                  <a:gd name="T10" fmla="*/ 0 w 59"/>
                  <a:gd name="T11" fmla="*/ 4 h 49"/>
                  <a:gd name="T12" fmla="*/ 0 w 59"/>
                  <a:gd name="T13" fmla="*/ 0 h 49"/>
                  <a:gd name="T14" fmla="*/ 7 w 59"/>
                  <a:gd name="T15" fmla="*/ 4 h 49"/>
                  <a:gd name="T16" fmla="*/ 7 w 59"/>
                  <a:gd name="T17" fmla="*/ 0 h 49"/>
                  <a:gd name="T18" fmla="*/ 15 w 59"/>
                  <a:gd name="T19" fmla="*/ 0 h 49"/>
                  <a:gd name="T20" fmla="*/ 18 w 59"/>
                  <a:gd name="T21" fmla="*/ 0 h 49"/>
                  <a:gd name="T22" fmla="*/ 22 w 59"/>
                  <a:gd name="T23" fmla="*/ 0 h 49"/>
                  <a:gd name="T24" fmla="*/ 26 w 59"/>
                  <a:gd name="T25" fmla="*/ 0 h 49"/>
                  <a:gd name="T26" fmla="*/ 33 w 59"/>
                  <a:gd name="T27" fmla="*/ 0 h 49"/>
                  <a:gd name="T28" fmla="*/ 37 w 59"/>
                  <a:gd name="T29" fmla="*/ 4 h 49"/>
                  <a:gd name="T30" fmla="*/ 41 w 59"/>
                  <a:gd name="T31" fmla="*/ 4 h 49"/>
                  <a:gd name="T32" fmla="*/ 52 w 59"/>
                  <a:gd name="T33" fmla="*/ 8 h 49"/>
                  <a:gd name="T34" fmla="*/ 52 w 59"/>
                  <a:gd name="T35" fmla="*/ 8 h 49"/>
                  <a:gd name="T36" fmla="*/ 56 w 59"/>
                  <a:gd name="T37" fmla="*/ 11 h 49"/>
                  <a:gd name="T38" fmla="*/ 52 w 59"/>
                  <a:gd name="T39" fmla="*/ 15 h 49"/>
                  <a:gd name="T40" fmla="*/ 59 w 59"/>
                  <a:gd name="T41" fmla="*/ 19 h 49"/>
                  <a:gd name="T42" fmla="*/ 59 w 59"/>
                  <a:gd name="T43" fmla="*/ 23 h 49"/>
                  <a:gd name="T44" fmla="*/ 56 w 59"/>
                  <a:gd name="T45" fmla="*/ 23 h 49"/>
                  <a:gd name="T46" fmla="*/ 59 w 59"/>
                  <a:gd name="T47" fmla="*/ 30 h 49"/>
                  <a:gd name="T48" fmla="*/ 56 w 59"/>
                  <a:gd name="T49" fmla="*/ 30 h 49"/>
                  <a:gd name="T50" fmla="*/ 48 w 59"/>
                  <a:gd name="T51" fmla="*/ 30 h 49"/>
                  <a:gd name="T52" fmla="*/ 52 w 59"/>
                  <a:gd name="T53" fmla="*/ 34 h 49"/>
                  <a:gd name="T54" fmla="*/ 52 w 59"/>
                  <a:gd name="T55" fmla="*/ 37 h 49"/>
                  <a:gd name="T56" fmla="*/ 48 w 59"/>
                  <a:gd name="T57" fmla="*/ 41 h 49"/>
                  <a:gd name="T58" fmla="*/ 44 w 59"/>
                  <a:gd name="T59" fmla="*/ 49 h 49"/>
                  <a:gd name="T60" fmla="*/ 41 w 59"/>
                  <a:gd name="T61" fmla="*/ 45 h 49"/>
                  <a:gd name="T62" fmla="*/ 33 w 59"/>
                  <a:gd name="T63" fmla="*/ 45 h 49"/>
                  <a:gd name="T64" fmla="*/ 30 w 59"/>
                  <a:gd name="T65" fmla="*/ 4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9" h="49">
                    <a:moveTo>
                      <a:pt x="30" y="45"/>
                    </a:moveTo>
                    <a:lnTo>
                      <a:pt x="30" y="41"/>
                    </a:lnTo>
                    <a:lnTo>
                      <a:pt x="18" y="30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7" y="15"/>
                    </a:lnTo>
                    <a:lnTo>
                      <a:pt x="4" y="15"/>
                    </a:lnTo>
                    <a:lnTo>
                      <a:pt x="4" y="11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4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7" y="0"/>
                    </a:lnTo>
                    <a:lnTo>
                      <a:pt x="11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2" y="0"/>
                    </a:lnTo>
                    <a:lnTo>
                      <a:pt x="22" y="4"/>
                    </a:lnTo>
                    <a:lnTo>
                      <a:pt x="26" y="0"/>
                    </a:lnTo>
                    <a:lnTo>
                      <a:pt x="30" y="4"/>
                    </a:lnTo>
                    <a:lnTo>
                      <a:pt x="33" y="0"/>
                    </a:lnTo>
                    <a:lnTo>
                      <a:pt x="33" y="4"/>
                    </a:lnTo>
                    <a:lnTo>
                      <a:pt x="37" y="4"/>
                    </a:lnTo>
                    <a:lnTo>
                      <a:pt x="41" y="4"/>
                    </a:lnTo>
                    <a:lnTo>
                      <a:pt x="41" y="4"/>
                    </a:lnTo>
                    <a:lnTo>
                      <a:pt x="44" y="4"/>
                    </a:lnTo>
                    <a:lnTo>
                      <a:pt x="52" y="8"/>
                    </a:lnTo>
                    <a:lnTo>
                      <a:pt x="52" y="8"/>
                    </a:lnTo>
                    <a:lnTo>
                      <a:pt x="52" y="8"/>
                    </a:lnTo>
                    <a:lnTo>
                      <a:pt x="56" y="8"/>
                    </a:lnTo>
                    <a:lnTo>
                      <a:pt x="56" y="11"/>
                    </a:lnTo>
                    <a:lnTo>
                      <a:pt x="52" y="15"/>
                    </a:lnTo>
                    <a:lnTo>
                      <a:pt x="52" y="15"/>
                    </a:lnTo>
                    <a:lnTo>
                      <a:pt x="56" y="19"/>
                    </a:lnTo>
                    <a:lnTo>
                      <a:pt x="59" y="19"/>
                    </a:lnTo>
                    <a:lnTo>
                      <a:pt x="59" y="23"/>
                    </a:lnTo>
                    <a:lnTo>
                      <a:pt x="59" y="23"/>
                    </a:lnTo>
                    <a:lnTo>
                      <a:pt x="56" y="23"/>
                    </a:lnTo>
                    <a:lnTo>
                      <a:pt x="56" y="23"/>
                    </a:lnTo>
                    <a:lnTo>
                      <a:pt x="56" y="26"/>
                    </a:lnTo>
                    <a:lnTo>
                      <a:pt x="59" y="30"/>
                    </a:lnTo>
                    <a:lnTo>
                      <a:pt x="56" y="34"/>
                    </a:lnTo>
                    <a:lnTo>
                      <a:pt x="56" y="30"/>
                    </a:lnTo>
                    <a:lnTo>
                      <a:pt x="52" y="30"/>
                    </a:lnTo>
                    <a:lnTo>
                      <a:pt x="48" y="30"/>
                    </a:lnTo>
                    <a:lnTo>
                      <a:pt x="48" y="34"/>
                    </a:lnTo>
                    <a:lnTo>
                      <a:pt x="52" y="34"/>
                    </a:lnTo>
                    <a:lnTo>
                      <a:pt x="52" y="37"/>
                    </a:lnTo>
                    <a:lnTo>
                      <a:pt x="52" y="37"/>
                    </a:lnTo>
                    <a:lnTo>
                      <a:pt x="48" y="37"/>
                    </a:lnTo>
                    <a:lnTo>
                      <a:pt x="48" y="41"/>
                    </a:lnTo>
                    <a:lnTo>
                      <a:pt x="48" y="45"/>
                    </a:lnTo>
                    <a:lnTo>
                      <a:pt x="44" y="49"/>
                    </a:lnTo>
                    <a:lnTo>
                      <a:pt x="44" y="49"/>
                    </a:lnTo>
                    <a:lnTo>
                      <a:pt x="41" y="45"/>
                    </a:lnTo>
                    <a:lnTo>
                      <a:pt x="37" y="45"/>
                    </a:lnTo>
                    <a:lnTo>
                      <a:pt x="33" y="45"/>
                    </a:lnTo>
                    <a:lnTo>
                      <a:pt x="30" y="45"/>
                    </a:lnTo>
                    <a:lnTo>
                      <a:pt x="30" y="4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59" name="Freeform 57">
                <a:extLst>
                  <a:ext uri="{FF2B5EF4-FFF2-40B4-BE49-F238E27FC236}">
                    <a16:creationId xmlns:a16="http://schemas.microsoft.com/office/drawing/2014/main" id="{FE9F264C-38CC-403C-80A2-277815E437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0346" y="2203276"/>
                <a:ext cx="61758" cy="37313"/>
              </a:xfrm>
              <a:custGeom>
                <a:avLst/>
                <a:gdLst>
                  <a:gd name="T0" fmla="*/ 4 w 48"/>
                  <a:gd name="T1" fmla="*/ 29 h 29"/>
                  <a:gd name="T2" fmla="*/ 7 w 48"/>
                  <a:gd name="T3" fmla="*/ 29 h 29"/>
                  <a:gd name="T4" fmla="*/ 11 w 48"/>
                  <a:gd name="T5" fmla="*/ 26 h 29"/>
                  <a:gd name="T6" fmla="*/ 15 w 48"/>
                  <a:gd name="T7" fmla="*/ 26 h 29"/>
                  <a:gd name="T8" fmla="*/ 22 w 48"/>
                  <a:gd name="T9" fmla="*/ 26 h 29"/>
                  <a:gd name="T10" fmla="*/ 26 w 48"/>
                  <a:gd name="T11" fmla="*/ 26 h 29"/>
                  <a:gd name="T12" fmla="*/ 26 w 48"/>
                  <a:gd name="T13" fmla="*/ 22 h 29"/>
                  <a:gd name="T14" fmla="*/ 33 w 48"/>
                  <a:gd name="T15" fmla="*/ 18 h 29"/>
                  <a:gd name="T16" fmla="*/ 33 w 48"/>
                  <a:gd name="T17" fmla="*/ 14 h 29"/>
                  <a:gd name="T18" fmla="*/ 41 w 48"/>
                  <a:gd name="T19" fmla="*/ 11 h 29"/>
                  <a:gd name="T20" fmla="*/ 48 w 48"/>
                  <a:gd name="T21" fmla="*/ 11 h 29"/>
                  <a:gd name="T22" fmla="*/ 48 w 48"/>
                  <a:gd name="T23" fmla="*/ 3 h 29"/>
                  <a:gd name="T24" fmla="*/ 44 w 48"/>
                  <a:gd name="T25" fmla="*/ 0 h 29"/>
                  <a:gd name="T26" fmla="*/ 41 w 48"/>
                  <a:gd name="T27" fmla="*/ 3 h 29"/>
                  <a:gd name="T28" fmla="*/ 33 w 48"/>
                  <a:gd name="T29" fmla="*/ 7 h 29"/>
                  <a:gd name="T30" fmla="*/ 33 w 48"/>
                  <a:gd name="T31" fmla="*/ 7 h 29"/>
                  <a:gd name="T32" fmla="*/ 30 w 48"/>
                  <a:gd name="T33" fmla="*/ 7 h 29"/>
                  <a:gd name="T34" fmla="*/ 26 w 48"/>
                  <a:gd name="T35" fmla="*/ 7 h 29"/>
                  <a:gd name="T36" fmla="*/ 22 w 48"/>
                  <a:gd name="T37" fmla="*/ 7 h 29"/>
                  <a:gd name="T38" fmla="*/ 18 w 48"/>
                  <a:gd name="T39" fmla="*/ 7 h 29"/>
                  <a:gd name="T40" fmla="*/ 15 w 48"/>
                  <a:gd name="T41" fmla="*/ 7 h 29"/>
                  <a:gd name="T42" fmla="*/ 7 w 48"/>
                  <a:gd name="T43" fmla="*/ 7 h 29"/>
                  <a:gd name="T44" fmla="*/ 7 w 48"/>
                  <a:gd name="T45" fmla="*/ 7 h 29"/>
                  <a:gd name="T46" fmla="*/ 4 w 48"/>
                  <a:gd name="T47" fmla="*/ 11 h 29"/>
                  <a:gd name="T48" fmla="*/ 4 w 48"/>
                  <a:gd name="T49" fmla="*/ 14 h 29"/>
                  <a:gd name="T50" fmla="*/ 0 w 48"/>
                  <a:gd name="T51" fmla="*/ 18 h 29"/>
                  <a:gd name="T52" fmla="*/ 4 w 48"/>
                  <a:gd name="T53" fmla="*/ 22 h 29"/>
                  <a:gd name="T54" fmla="*/ 4 w 48"/>
                  <a:gd name="T55" fmla="*/ 22 h 29"/>
                  <a:gd name="T56" fmla="*/ 7 w 48"/>
                  <a:gd name="T57" fmla="*/ 22 h 29"/>
                  <a:gd name="T58" fmla="*/ 7 w 48"/>
                  <a:gd name="T59" fmla="*/ 26 h 29"/>
                  <a:gd name="T60" fmla="*/ 4 w 48"/>
                  <a:gd name="T61" fmla="*/ 26 h 29"/>
                  <a:gd name="T62" fmla="*/ 4 w 48"/>
                  <a:gd name="T6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8" h="29">
                    <a:moveTo>
                      <a:pt x="4" y="29"/>
                    </a:moveTo>
                    <a:lnTo>
                      <a:pt x="7" y="29"/>
                    </a:lnTo>
                    <a:lnTo>
                      <a:pt x="11" y="26"/>
                    </a:lnTo>
                    <a:lnTo>
                      <a:pt x="15" y="26"/>
                    </a:lnTo>
                    <a:lnTo>
                      <a:pt x="22" y="26"/>
                    </a:lnTo>
                    <a:lnTo>
                      <a:pt x="26" y="26"/>
                    </a:lnTo>
                    <a:lnTo>
                      <a:pt x="26" y="22"/>
                    </a:lnTo>
                    <a:lnTo>
                      <a:pt x="33" y="18"/>
                    </a:lnTo>
                    <a:lnTo>
                      <a:pt x="33" y="14"/>
                    </a:lnTo>
                    <a:lnTo>
                      <a:pt x="41" y="11"/>
                    </a:lnTo>
                    <a:lnTo>
                      <a:pt x="48" y="11"/>
                    </a:lnTo>
                    <a:lnTo>
                      <a:pt x="48" y="3"/>
                    </a:lnTo>
                    <a:lnTo>
                      <a:pt x="44" y="0"/>
                    </a:lnTo>
                    <a:lnTo>
                      <a:pt x="41" y="3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30" y="7"/>
                    </a:lnTo>
                    <a:lnTo>
                      <a:pt x="26" y="7"/>
                    </a:lnTo>
                    <a:lnTo>
                      <a:pt x="22" y="7"/>
                    </a:lnTo>
                    <a:lnTo>
                      <a:pt x="18" y="7"/>
                    </a:lnTo>
                    <a:lnTo>
                      <a:pt x="15" y="7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4" y="11"/>
                    </a:lnTo>
                    <a:lnTo>
                      <a:pt x="4" y="14"/>
                    </a:lnTo>
                    <a:lnTo>
                      <a:pt x="0" y="18"/>
                    </a:lnTo>
                    <a:lnTo>
                      <a:pt x="4" y="22"/>
                    </a:lnTo>
                    <a:lnTo>
                      <a:pt x="4" y="22"/>
                    </a:lnTo>
                    <a:lnTo>
                      <a:pt x="7" y="22"/>
                    </a:lnTo>
                    <a:lnTo>
                      <a:pt x="7" y="26"/>
                    </a:lnTo>
                    <a:lnTo>
                      <a:pt x="4" y="26"/>
                    </a:lnTo>
                    <a:lnTo>
                      <a:pt x="4" y="2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60" name="Freeform 58">
                <a:extLst>
                  <a:ext uri="{FF2B5EF4-FFF2-40B4-BE49-F238E27FC236}">
                    <a16:creationId xmlns:a16="http://schemas.microsoft.com/office/drawing/2014/main" id="{13D8CA5A-064E-4B78-B9B7-A8F80CA905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4436" y="2150523"/>
                <a:ext cx="142816" cy="61758"/>
              </a:xfrm>
              <a:custGeom>
                <a:avLst/>
                <a:gdLst>
                  <a:gd name="T0" fmla="*/ 66 w 111"/>
                  <a:gd name="T1" fmla="*/ 48 h 48"/>
                  <a:gd name="T2" fmla="*/ 77 w 111"/>
                  <a:gd name="T3" fmla="*/ 48 h 48"/>
                  <a:gd name="T4" fmla="*/ 85 w 111"/>
                  <a:gd name="T5" fmla="*/ 48 h 48"/>
                  <a:gd name="T6" fmla="*/ 92 w 111"/>
                  <a:gd name="T7" fmla="*/ 48 h 48"/>
                  <a:gd name="T8" fmla="*/ 100 w 111"/>
                  <a:gd name="T9" fmla="*/ 44 h 48"/>
                  <a:gd name="T10" fmla="*/ 107 w 111"/>
                  <a:gd name="T11" fmla="*/ 37 h 48"/>
                  <a:gd name="T12" fmla="*/ 107 w 111"/>
                  <a:gd name="T13" fmla="*/ 33 h 48"/>
                  <a:gd name="T14" fmla="*/ 103 w 111"/>
                  <a:gd name="T15" fmla="*/ 26 h 48"/>
                  <a:gd name="T16" fmla="*/ 111 w 111"/>
                  <a:gd name="T17" fmla="*/ 26 h 48"/>
                  <a:gd name="T18" fmla="*/ 111 w 111"/>
                  <a:gd name="T19" fmla="*/ 18 h 48"/>
                  <a:gd name="T20" fmla="*/ 111 w 111"/>
                  <a:gd name="T21" fmla="*/ 7 h 48"/>
                  <a:gd name="T22" fmla="*/ 103 w 111"/>
                  <a:gd name="T23" fmla="*/ 4 h 48"/>
                  <a:gd name="T24" fmla="*/ 92 w 111"/>
                  <a:gd name="T25" fmla="*/ 4 h 48"/>
                  <a:gd name="T26" fmla="*/ 81 w 111"/>
                  <a:gd name="T27" fmla="*/ 0 h 48"/>
                  <a:gd name="T28" fmla="*/ 77 w 111"/>
                  <a:gd name="T29" fmla="*/ 4 h 48"/>
                  <a:gd name="T30" fmla="*/ 77 w 111"/>
                  <a:gd name="T31" fmla="*/ 7 h 48"/>
                  <a:gd name="T32" fmla="*/ 70 w 111"/>
                  <a:gd name="T33" fmla="*/ 7 h 48"/>
                  <a:gd name="T34" fmla="*/ 59 w 111"/>
                  <a:gd name="T35" fmla="*/ 4 h 48"/>
                  <a:gd name="T36" fmla="*/ 59 w 111"/>
                  <a:gd name="T37" fmla="*/ 11 h 48"/>
                  <a:gd name="T38" fmla="*/ 55 w 111"/>
                  <a:gd name="T39" fmla="*/ 11 h 48"/>
                  <a:gd name="T40" fmla="*/ 48 w 111"/>
                  <a:gd name="T41" fmla="*/ 18 h 48"/>
                  <a:gd name="T42" fmla="*/ 52 w 111"/>
                  <a:gd name="T43" fmla="*/ 22 h 48"/>
                  <a:gd name="T44" fmla="*/ 48 w 111"/>
                  <a:gd name="T45" fmla="*/ 26 h 48"/>
                  <a:gd name="T46" fmla="*/ 40 w 111"/>
                  <a:gd name="T47" fmla="*/ 26 h 48"/>
                  <a:gd name="T48" fmla="*/ 37 w 111"/>
                  <a:gd name="T49" fmla="*/ 26 h 48"/>
                  <a:gd name="T50" fmla="*/ 29 w 111"/>
                  <a:gd name="T51" fmla="*/ 30 h 48"/>
                  <a:gd name="T52" fmla="*/ 22 w 111"/>
                  <a:gd name="T53" fmla="*/ 30 h 48"/>
                  <a:gd name="T54" fmla="*/ 15 w 111"/>
                  <a:gd name="T55" fmla="*/ 26 h 48"/>
                  <a:gd name="T56" fmla="*/ 11 w 111"/>
                  <a:gd name="T57" fmla="*/ 30 h 48"/>
                  <a:gd name="T58" fmla="*/ 7 w 111"/>
                  <a:gd name="T59" fmla="*/ 30 h 48"/>
                  <a:gd name="T60" fmla="*/ 0 w 111"/>
                  <a:gd name="T61" fmla="*/ 30 h 48"/>
                  <a:gd name="T62" fmla="*/ 0 w 111"/>
                  <a:gd name="T63" fmla="*/ 30 h 48"/>
                  <a:gd name="T64" fmla="*/ 0 w 111"/>
                  <a:gd name="T65" fmla="*/ 33 h 48"/>
                  <a:gd name="T66" fmla="*/ 3 w 111"/>
                  <a:gd name="T67" fmla="*/ 37 h 48"/>
                  <a:gd name="T68" fmla="*/ 7 w 111"/>
                  <a:gd name="T69" fmla="*/ 37 h 48"/>
                  <a:gd name="T70" fmla="*/ 11 w 111"/>
                  <a:gd name="T71" fmla="*/ 37 h 48"/>
                  <a:gd name="T72" fmla="*/ 18 w 111"/>
                  <a:gd name="T73" fmla="*/ 37 h 48"/>
                  <a:gd name="T74" fmla="*/ 22 w 111"/>
                  <a:gd name="T75" fmla="*/ 41 h 48"/>
                  <a:gd name="T76" fmla="*/ 33 w 111"/>
                  <a:gd name="T77" fmla="*/ 37 h 48"/>
                  <a:gd name="T78" fmla="*/ 40 w 111"/>
                  <a:gd name="T79" fmla="*/ 41 h 48"/>
                  <a:gd name="T80" fmla="*/ 59 w 111"/>
                  <a:gd name="T81" fmla="*/ 44 h 48"/>
                  <a:gd name="T82" fmla="*/ 66 w 111"/>
                  <a:gd name="T8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11" h="48">
                    <a:moveTo>
                      <a:pt x="66" y="48"/>
                    </a:moveTo>
                    <a:lnTo>
                      <a:pt x="66" y="48"/>
                    </a:lnTo>
                    <a:lnTo>
                      <a:pt x="74" y="48"/>
                    </a:lnTo>
                    <a:lnTo>
                      <a:pt x="77" y="48"/>
                    </a:lnTo>
                    <a:lnTo>
                      <a:pt x="81" y="48"/>
                    </a:lnTo>
                    <a:lnTo>
                      <a:pt x="85" y="48"/>
                    </a:lnTo>
                    <a:lnTo>
                      <a:pt x="89" y="48"/>
                    </a:lnTo>
                    <a:lnTo>
                      <a:pt x="92" y="48"/>
                    </a:lnTo>
                    <a:lnTo>
                      <a:pt x="92" y="48"/>
                    </a:lnTo>
                    <a:lnTo>
                      <a:pt x="100" y="44"/>
                    </a:lnTo>
                    <a:lnTo>
                      <a:pt x="103" y="41"/>
                    </a:lnTo>
                    <a:lnTo>
                      <a:pt x="107" y="37"/>
                    </a:lnTo>
                    <a:lnTo>
                      <a:pt x="107" y="37"/>
                    </a:lnTo>
                    <a:lnTo>
                      <a:pt x="107" y="33"/>
                    </a:lnTo>
                    <a:lnTo>
                      <a:pt x="107" y="30"/>
                    </a:lnTo>
                    <a:lnTo>
                      <a:pt x="103" y="26"/>
                    </a:lnTo>
                    <a:lnTo>
                      <a:pt x="103" y="26"/>
                    </a:lnTo>
                    <a:lnTo>
                      <a:pt x="111" y="26"/>
                    </a:lnTo>
                    <a:lnTo>
                      <a:pt x="111" y="22"/>
                    </a:lnTo>
                    <a:lnTo>
                      <a:pt x="111" y="18"/>
                    </a:lnTo>
                    <a:lnTo>
                      <a:pt x="111" y="11"/>
                    </a:lnTo>
                    <a:lnTo>
                      <a:pt x="111" y="7"/>
                    </a:lnTo>
                    <a:lnTo>
                      <a:pt x="103" y="4"/>
                    </a:lnTo>
                    <a:lnTo>
                      <a:pt x="103" y="4"/>
                    </a:lnTo>
                    <a:lnTo>
                      <a:pt x="96" y="4"/>
                    </a:lnTo>
                    <a:lnTo>
                      <a:pt x="92" y="4"/>
                    </a:lnTo>
                    <a:lnTo>
                      <a:pt x="89" y="0"/>
                    </a:lnTo>
                    <a:lnTo>
                      <a:pt x="81" y="0"/>
                    </a:lnTo>
                    <a:lnTo>
                      <a:pt x="81" y="0"/>
                    </a:lnTo>
                    <a:lnTo>
                      <a:pt x="77" y="4"/>
                    </a:lnTo>
                    <a:lnTo>
                      <a:pt x="77" y="4"/>
                    </a:lnTo>
                    <a:lnTo>
                      <a:pt x="77" y="7"/>
                    </a:lnTo>
                    <a:lnTo>
                      <a:pt x="70" y="7"/>
                    </a:lnTo>
                    <a:lnTo>
                      <a:pt x="70" y="7"/>
                    </a:lnTo>
                    <a:lnTo>
                      <a:pt x="63" y="4"/>
                    </a:lnTo>
                    <a:lnTo>
                      <a:pt x="59" y="4"/>
                    </a:lnTo>
                    <a:lnTo>
                      <a:pt x="59" y="7"/>
                    </a:lnTo>
                    <a:lnTo>
                      <a:pt x="59" y="11"/>
                    </a:lnTo>
                    <a:lnTo>
                      <a:pt x="55" y="11"/>
                    </a:lnTo>
                    <a:lnTo>
                      <a:pt x="55" y="11"/>
                    </a:lnTo>
                    <a:lnTo>
                      <a:pt x="52" y="15"/>
                    </a:lnTo>
                    <a:lnTo>
                      <a:pt x="48" y="18"/>
                    </a:lnTo>
                    <a:lnTo>
                      <a:pt x="48" y="22"/>
                    </a:lnTo>
                    <a:lnTo>
                      <a:pt x="52" y="22"/>
                    </a:lnTo>
                    <a:lnTo>
                      <a:pt x="52" y="26"/>
                    </a:lnTo>
                    <a:lnTo>
                      <a:pt x="48" y="26"/>
                    </a:lnTo>
                    <a:lnTo>
                      <a:pt x="44" y="26"/>
                    </a:lnTo>
                    <a:lnTo>
                      <a:pt x="40" y="26"/>
                    </a:lnTo>
                    <a:lnTo>
                      <a:pt x="37" y="26"/>
                    </a:lnTo>
                    <a:lnTo>
                      <a:pt x="37" y="26"/>
                    </a:lnTo>
                    <a:lnTo>
                      <a:pt x="29" y="30"/>
                    </a:lnTo>
                    <a:lnTo>
                      <a:pt x="29" y="30"/>
                    </a:lnTo>
                    <a:lnTo>
                      <a:pt x="26" y="30"/>
                    </a:lnTo>
                    <a:lnTo>
                      <a:pt x="22" y="30"/>
                    </a:lnTo>
                    <a:lnTo>
                      <a:pt x="18" y="26"/>
                    </a:lnTo>
                    <a:lnTo>
                      <a:pt x="15" y="26"/>
                    </a:lnTo>
                    <a:lnTo>
                      <a:pt x="11" y="26"/>
                    </a:lnTo>
                    <a:lnTo>
                      <a:pt x="11" y="30"/>
                    </a:lnTo>
                    <a:lnTo>
                      <a:pt x="11" y="30"/>
                    </a:lnTo>
                    <a:lnTo>
                      <a:pt x="7" y="30"/>
                    </a:lnTo>
                    <a:lnTo>
                      <a:pt x="3" y="26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33"/>
                    </a:lnTo>
                    <a:lnTo>
                      <a:pt x="3" y="33"/>
                    </a:lnTo>
                    <a:lnTo>
                      <a:pt x="3" y="37"/>
                    </a:lnTo>
                    <a:lnTo>
                      <a:pt x="3" y="37"/>
                    </a:lnTo>
                    <a:lnTo>
                      <a:pt x="7" y="37"/>
                    </a:lnTo>
                    <a:lnTo>
                      <a:pt x="11" y="37"/>
                    </a:lnTo>
                    <a:lnTo>
                      <a:pt x="11" y="37"/>
                    </a:lnTo>
                    <a:lnTo>
                      <a:pt x="15" y="37"/>
                    </a:lnTo>
                    <a:lnTo>
                      <a:pt x="18" y="37"/>
                    </a:lnTo>
                    <a:lnTo>
                      <a:pt x="18" y="37"/>
                    </a:lnTo>
                    <a:lnTo>
                      <a:pt x="22" y="41"/>
                    </a:lnTo>
                    <a:lnTo>
                      <a:pt x="29" y="37"/>
                    </a:lnTo>
                    <a:lnTo>
                      <a:pt x="33" y="37"/>
                    </a:lnTo>
                    <a:lnTo>
                      <a:pt x="40" y="37"/>
                    </a:lnTo>
                    <a:lnTo>
                      <a:pt x="40" y="41"/>
                    </a:lnTo>
                    <a:lnTo>
                      <a:pt x="48" y="44"/>
                    </a:lnTo>
                    <a:lnTo>
                      <a:pt x="59" y="44"/>
                    </a:lnTo>
                    <a:lnTo>
                      <a:pt x="63" y="44"/>
                    </a:lnTo>
                    <a:lnTo>
                      <a:pt x="66" y="48"/>
                    </a:lnTo>
                    <a:lnTo>
                      <a:pt x="66" y="4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61" name="Freeform 59">
                <a:extLst>
                  <a:ext uri="{FF2B5EF4-FFF2-40B4-BE49-F238E27FC236}">
                    <a16:creationId xmlns:a16="http://schemas.microsoft.com/office/drawing/2014/main" id="{B0BE533C-83E7-417D-A81F-E450B073C4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5494" y="1997415"/>
                <a:ext cx="194282" cy="147963"/>
              </a:xfrm>
              <a:custGeom>
                <a:avLst/>
                <a:gdLst>
                  <a:gd name="T0" fmla="*/ 92 w 151"/>
                  <a:gd name="T1" fmla="*/ 115 h 115"/>
                  <a:gd name="T2" fmla="*/ 96 w 151"/>
                  <a:gd name="T3" fmla="*/ 111 h 115"/>
                  <a:gd name="T4" fmla="*/ 100 w 151"/>
                  <a:gd name="T5" fmla="*/ 111 h 115"/>
                  <a:gd name="T6" fmla="*/ 107 w 151"/>
                  <a:gd name="T7" fmla="*/ 111 h 115"/>
                  <a:gd name="T8" fmla="*/ 111 w 151"/>
                  <a:gd name="T9" fmla="*/ 111 h 115"/>
                  <a:gd name="T10" fmla="*/ 118 w 151"/>
                  <a:gd name="T11" fmla="*/ 111 h 115"/>
                  <a:gd name="T12" fmla="*/ 129 w 151"/>
                  <a:gd name="T13" fmla="*/ 115 h 115"/>
                  <a:gd name="T14" fmla="*/ 133 w 151"/>
                  <a:gd name="T15" fmla="*/ 111 h 115"/>
                  <a:gd name="T16" fmla="*/ 144 w 151"/>
                  <a:gd name="T17" fmla="*/ 97 h 115"/>
                  <a:gd name="T18" fmla="*/ 148 w 151"/>
                  <a:gd name="T19" fmla="*/ 89 h 115"/>
                  <a:gd name="T20" fmla="*/ 151 w 151"/>
                  <a:gd name="T21" fmla="*/ 85 h 115"/>
                  <a:gd name="T22" fmla="*/ 148 w 151"/>
                  <a:gd name="T23" fmla="*/ 82 h 115"/>
                  <a:gd name="T24" fmla="*/ 148 w 151"/>
                  <a:gd name="T25" fmla="*/ 78 h 115"/>
                  <a:gd name="T26" fmla="*/ 144 w 151"/>
                  <a:gd name="T27" fmla="*/ 71 h 115"/>
                  <a:gd name="T28" fmla="*/ 144 w 151"/>
                  <a:gd name="T29" fmla="*/ 59 h 115"/>
                  <a:gd name="T30" fmla="*/ 137 w 151"/>
                  <a:gd name="T31" fmla="*/ 52 h 115"/>
                  <a:gd name="T32" fmla="*/ 144 w 151"/>
                  <a:gd name="T33" fmla="*/ 45 h 115"/>
                  <a:gd name="T34" fmla="*/ 140 w 151"/>
                  <a:gd name="T35" fmla="*/ 34 h 115"/>
                  <a:gd name="T36" fmla="*/ 140 w 151"/>
                  <a:gd name="T37" fmla="*/ 30 h 115"/>
                  <a:gd name="T38" fmla="*/ 133 w 151"/>
                  <a:gd name="T39" fmla="*/ 19 h 115"/>
                  <a:gd name="T40" fmla="*/ 133 w 151"/>
                  <a:gd name="T41" fmla="*/ 8 h 115"/>
                  <a:gd name="T42" fmla="*/ 126 w 151"/>
                  <a:gd name="T43" fmla="*/ 4 h 115"/>
                  <a:gd name="T44" fmla="*/ 85 w 151"/>
                  <a:gd name="T45" fmla="*/ 8 h 115"/>
                  <a:gd name="T46" fmla="*/ 77 w 151"/>
                  <a:gd name="T47" fmla="*/ 11 h 115"/>
                  <a:gd name="T48" fmla="*/ 70 w 151"/>
                  <a:gd name="T49" fmla="*/ 11 h 115"/>
                  <a:gd name="T50" fmla="*/ 77 w 151"/>
                  <a:gd name="T51" fmla="*/ 4 h 115"/>
                  <a:gd name="T52" fmla="*/ 74 w 151"/>
                  <a:gd name="T53" fmla="*/ 8 h 115"/>
                  <a:gd name="T54" fmla="*/ 63 w 151"/>
                  <a:gd name="T55" fmla="*/ 8 h 115"/>
                  <a:gd name="T56" fmla="*/ 59 w 151"/>
                  <a:gd name="T57" fmla="*/ 4 h 115"/>
                  <a:gd name="T58" fmla="*/ 66 w 151"/>
                  <a:gd name="T59" fmla="*/ 4 h 115"/>
                  <a:gd name="T60" fmla="*/ 63 w 151"/>
                  <a:gd name="T61" fmla="*/ 0 h 115"/>
                  <a:gd name="T62" fmla="*/ 48 w 151"/>
                  <a:gd name="T63" fmla="*/ 4 h 115"/>
                  <a:gd name="T64" fmla="*/ 37 w 151"/>
                  <a:gd name="T65" fmla="*/ 4 h 115"/>
                  <a:gd name="T66" fmla="*/ 29 w 151"/>
                  <a:gd name="T67" fmla="*/ 8 h 115"/>
                  <a:gd name="T68" fmla="*/ 26 w 151"/>
                  <a:gd name="T69" fmla="*/ 15 h 115"/>
                  <a:gd name="T70" fmla="*/ 14 w 151"/>
                  <a:gd name="T71" fmla="*/ 19 h 115"/>
                  <a:gd name="T72" fmla="*/ 7 w 151"/>
                  <a:gd name="T73" fmla="*/ 22 h 115"/>
                  <a:gd name="T74" fmla="*/ 3 w 151"/>
                  <a:gd name="T75" fmla="*/ 26 h 115"/>
                  <a:gd name="T76" fmla="*/ 3 w 151"/>
                  <a:gd name="T77" fmla="*/ 26 h 115"/>
                  <a:gd name="T78" fmla="*/ 3 w 151"/>
                  <a:gd name="T79" fmla="*/ 37 h 115"/>
                  <a:gd name="T80" fmla="*/ 0 w 151"/>
                  <a:gd name="T81" fmla="*/ 41 h 115"/>
                  <a:gd name="T82" fmla="*/ 3 w 151"/>
                  <a:gd name="T83" fmla="*/ 52 h 115"/>
                  <a:gd name="T84" fmla="*/ 7 w 151"/>
                  <a:gd name="T85" fmla="*/ 56 h 115"/>
                  <a:gd name="T86" fmla="*/ 7 w 151"/>
                  <a:gd name="T87" fmla="*/ 59 h 115"/>
                  <a:gd name="T88" fmla="*/ 11 w 151"/>
                  <a:gd name="T89" fmla="*/ 67 h 115"/>
                  <a:gd name="T90" fmla="*/ 14 w 151"/>
                  <a:gd name="T91" fmla="*/ 78 h 115"/>
                  <a:gd name="T92" fmla="*/ 14 w 151"/>
                  <a:gd name="T93" fmla="*/ 82 h 115"/>
                  <a:gd name="T94" fmla="*/ 18 w 151"/>
                  <a:gd name="T95" fmla="*/ 82 h 115"/>
                  <a:gd name="T96" fmla="*/ 26 w 151"/>
                  <a:gd name="T97" fmla="*/ 82 h 115"/>
                  <a:gd name="T98" fmla="*/ 29 w 151"/>
                  <a:gd name="T99" fmla="*/ 85 h 115"/>
                  <a:gd name="T100" fmla="*/ 33 w 151"/>
                  <a:gd name="T101" fmla="*/ 89 h 115"/>
                  <a:gd name="T102" fmla="*/ 33 w 151"/>
                  <a:gd name="T103" fmla="*/ 93 h 115"/>
                  <a:gd name="T104" fmla="*/ 37 w 151"/>
                  <a:gd name="T105" fmla="*/ 97 h 115"/>
                  <a:gd name="T106" fmla="*/ 40 w 151"/>
                  <a:gd name="T107" fmla="*/ 97 h 115"/>
                  <a:gd name="T108" fmla="*/ 37 w 151"/>
                  <a:gd name="T109" fmla="*/ 89 h 115"/>
                  <a:gd name="T110" fmla="*/ 48 w 151"/>
                  <a:gd name="T111" fmla="*/ 93 h 115"/>
                  <a:gd name="T112" fmla="*/ 51 w 151"/>
                  <a:gd name="T113" fmla="*/ 97 h 115"/>
                  <a:gd name="T114" fmla="*/ 59 w 151"/>
                  <a:gd name="T115" fmla="*/ 97 h 115"/>
                  <a:gd name="T116" fmla="*/ 74 w 151"/>
                  <a:gd name="T117" fmla="*/ 104 h 115"/>
                  <a:gd name="T118" fmla="*/ 81 w 151"/>
                  <a:gd name="T119" fmla="*/ 111 h 115"/>
                  <a:gd name="T120" fmla="*/ 89 w 151"/>
                  <a:gd name="T121" fmla="*/ 108 h 115"/>
                  <a:gd name="T122" fmla="*/ 89 w 151"/>
                  <a:gd name="T123" fmla="*/ 11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1" h="115">
                    <a:moveTo>
                      <a:pt x="89" y="115"/>
                    </a:moveTo>
                    <a:lnTo>
                      <a:pt x="92" y="115"/>
                    </a:lnTo>
                    <a:lnTo>
                      <a:pt x="96" y="115"/>
                    </a:lnTo>
                    <a:lnTo>
                      <a:pt x="96" y="111"/>
                    </a:lnTo>
                    <a:lnTo>
                      <a:pt x="100" y="111"/>
                    </a:lnTo>
                    <a:lnTo>
                      <a:pt x="100" y="111"/>
                    </a:lnTo>
                    <a:lnTo>
                      <a:pt x="107" y="111"/>
                    </a:lnTo>
                    <a:lnTo>
                      <a:pt x="107" y="111"/>
                    </a:lnTo>
                    <a:lnTo>
                      <a:pt x="111" y="111"/>
                    </a:lnTo>
                    <a:lnTo>
                      <a:pt x="111" y="111"/>
                    </a:lnTo>
                    <a:lnTo>
                      <a:pt x="114" y="111"/>
                    </a:lnTo>
                    <a:lnTo>
                      <a:pt x="118" y="111"/>
                    </a:lnTo>
                    <a:lnTo>
                      <a:pt x="122" y="111"/>
                    </a:lnTo>
                    <a:lnTo>
                      <a:pt x="129" y="115"/>
                    </a:lnTo>
                    <a:lnTo>
                      <a:pt x="133" y="115"/>
                    </a:lnTo>
                    <a:lnTo>
                      <a:pt x="133" y="111"/>
                    </a:lnTo>
                    <a:lnTo>
                      <a:pt x="133" y="108"/>
                    </a:lnTo>
                    <a:lnTo>
                      <a:pt x="144" y="97"/>
                    </a:lnTo>
                    <a:lnTo>
                      <a:pt x="144" y="93"/>
                    </a:lnTo>
                    <a:lnTo>
                      <a:pt x="148" y="89"/>
                    </a:lnTo>
                    <a:lnTo>
                      <a:pt x="151" y="89"/>
                    </a:lnTo>
                    <a:lnTo>
                      <a:pt x="151" y="85"/>
                    </a:lnTo>
                    <a:lnTo>
                      <a:pt x="148" y="82"/>
                    </a:lnTo>
                    <a:lnTo>
                      <a:pt x="148" y="82"/>
                    </a:lnTo>
                    <a:lnTo>
                      <a:pt x="151" y="78"/>
                    </a:lnTo>
                    <a:lnTo>
                      <a:pt x="148" y="78"/>
                    </a:lnTo>
                    <a:lnTo>
                      <a:pt x="144" y="74"/>
                    </a:lnTo>
                    <a:lnTo>
                      <a:pt x="144" y="71"/>
                    </a:lnTo>
                    <a:lnTo>
                      <a:pt x="144" y="63"/>
                    </a:lnTo>
                    <a:lnTo>
                      <a:pt x="144" y="59"/>
                    </a:lnTo>
                    <a:lnTo>
                      <a:pt x="140" y="56"/>
                    </a:lnTo>
                    <a:lnTo>
                      <a:pt x="137" y="52"/>
                    </a:lnTo>
                    <a:lnTo>
                      <a:pt x="140" y="48"/>
                    </a:lnTo>
                    <a:lnTo>
                      <a:pt x="144" y="45"/>
                    </a:lnTo>
                    <a:lnTo>
                      <a:pt x="144" y="37"/>
                    </a:lnTo>
                    <a:lnTo>
                      <a:pt x="140" y="34"/>
                    </a:lnTo>
                    <a:lnTo>
                      <a:pt x="140" y="30"/>
                    </a:lnTo>
                    <a:lnTo>
                      <a:pt x="140" y="30"/>
                    </a:lnTo>
                    <a:lnTo>
                      <a:pt x="137" y="22"/>
                    </a:lnTo>
                    <a:lnTo>
                      <a:pt x="133" y="19"/>
                    </a:lnTo>
                    <a:lnTo>
                      <a:pt x="133" y="15"/>
                    </a:lnTo>
                    <a:lnTo>
                      <a:pt x="133" y="8"/>
                    </a:lnTo>
                    <a:lnTo>
                      <a:pt x="129" y="8"/>
                    </a:lnTo>
                    <a:lnTo>
                      <a:pt x="126" y="4"/>
                    </a:lnTo>
                    <a:lnTo>
                      <a:pt x="103" y="8"/>
                    </a:lnTo>
                    <a:lnTo>
                      <a:pt x="85" y="8"/>
                    </a:lnTo>
                    <a:lnTo>
                      <a:pt x="81" y="8"/>
                    </a:lnTo>
                    <a:lnTo>
                      <a:pt x="77" y="11"/>
                    </a:lnTo>
                    <a:lnTo>
                      <a:pt x="70" y="11"/>
                    </a:lnTo>
                    <a:lnTo>
                      <a:pt x="70" y="11"/>
                    </a:lnTo>
                    <a:lnTo>
                      <a:pt x="74" y="8"/>
                    </a:lnTo>
                    <a:lnTo>
                      <a:pt x="77" y="4"/>
                    </a:lnTo>
                    <a:lnTo>
                      <a:pt x="77" y="4"/>
                    </a:lnTo>
                    <a:lnTo>
                      <a:pt x="74" y="8"/>
                    </a:lnTo>
                    <a:lnTo>
                      <a:pt x="66" y="11"/>
                    </a:lnTo>
                    <a:lnTo>
                      <a:pt x="63" y="8"/>
                    </a:lnTo>
                    <a:lnTo>
                      <a:pt x="59" y="4"/>
                    </a:lnTo>
                    <a:lnTo>
                      <a:pt x="59" y="4"/>
                    </a:lnTo>
                    <a:lnTo>
                      <a:pt x="63" y="4"/>
                    </a:lnTo>
                    <a:lnTo>
                      <a:pt x="66" y="4"/>
                    </a:lnTo>
                    <a:lnTo>
                      <a:pt x="66" y="4"/>
                    </a:lnTo>
                    <a:lnTo>
                      <a:pt x="63" y="0"/>
                    </a:lnTo>
                    <a:lnTo>
                      <a:pt x="51" y="0"/>
                    </a:lnTo>
                    <a:lnTo>
                      <a:pt x="48" y="4"/>
                    </a:lnTo>
                    <a:lnTo>
                      <a:pt x="40" y="4"/>
                    </a:lnTo>
                    <a:lnTo>
                      <a:pt x="37" y="4"/>
                    </a:lnTo>
                    <a:lnTo>
                      <a:pt x="33" y="8"/>
                    </a:lnTo>
                    <a:lnTo>
                      <a:pt x="29" y="8"/>
                    </a:lnTo>
                    <a:lnTo>
                      <a:pt x="26" y="11"/>
                    </a:lnTo>
                    <a:lnTo>
                      <a:pt x="26" y="15"/>
                    </a:lnTo>
                    <a:lnTo>
                      <a:pt x="22" y="15"/>
                    </a:lnTo>
                    <a:lnTo>
                      <a:pt x="14" y="19"/>
                    </a:lnTo>
                    <a:lnTo>
                      <a:pt x="7" y="19"/>
                    </a:lnTo>
                    <a:lnTo>
                      <a:pt x="7" y="22"/>
                    </a:lnTo>
                    <a:lnTo>
                      <a:pt x="7" y="26"/>
                    </a:lnTo>
                    <a:lnTo>
                      <a:pt x="3" y="26"/>
                    </a:lnTo>
                    <a:lnTo>
                      <a:pt x="3" y="26"/>
                    </a:lnTo>
                    <a:lnTo>
                      <a:pt x="3" y="26"/>
                    </a:lnTo>
                    <a:lnTo>
                      <a:pt x="3" y="34"/>
                    </a:lnTo>
                    <a:lnTo>
                      <a:pt x="3" y="37"/>
                    </a:lnTo>
                    <a:lnTo>
                      <a:pt x="0" y="41"/>
                    </a:lnTo>
                    <a:lnTo>
                      <a:pt x="0" y="41"/>
                    </a:lnTo>
                    <a:lnTo>
                      <a:pt x="3" y="48"/>
                    </a:lnTo>
                    <a:lnTo>
                      <a:pt x="3" y="52"/>
                    </a:lnTo>
                    <a:lnTo>
                      <a:pt x="7" y="52"/>
                    </a:lnTo>
                    <a:lnTo>
                      <a:pt x="7" y="56"/>
                    </a:lnTo>
                    <a:lnTo>
                      <a:pt x="7" y="59"/>
                    </a:lnTo>
                    <a:lnTo>
                      <a:pt x="7" y="59"/>
                    </a:lnTo>
                    <a:lnTo>
                      <a:pt x="11" y="67"/>
                    </a:lnTo>
                    <a:lnTo>
                      <a:pt x="11" y="67"/>
                    </a:lnTo>
                    <a:lnTo>
                      <a:pt x="14" y="71"/>
                    </a:lnTo>
                    <a:lnTo>
                      <a:pt x="14" y="78"/>
                    </a:lnTo>
                    <a:lnTo>
                      <a:pt x="14" y="82"/>
                    </a:lnTo>
                    <a:lnTo>
                      <a:pt x="14" y="82"/>
                    </a:lnTo>
                    <a:lnTo>
                      <a:pt x="14" y="82"/>
                    </a:lnTo>
                    <a:lnTo>
                      <a:pt x="18" y="82"/>
                    </a:lnTo>
                    <a:lnTo>
                      <a:pt x="22" y="82"/>
                    </a:lnTo>
                    <a:lnTo>
                      <a:pt x="26" y="82"/>
                    </a:lnTo>
                    <a:lnTo>
                      <a:pt x="26" y="82"/>
                    </a:lnTo>
                    <a:lnTo>
                      <a:pt x="29" y="85"/>
                    </a:lnTo>
                    <a:lnTo>
                      <a:pt x="33" y="85"/>
                    </a:lnTo>
                    <a:lnTo>
                      <a:pt x="33" y="89"/>
                    </a:lnTo>
                    <a:lnTo>
                      <a:pt x="33" y="89"/>
                    </a:lnTo>
                    <a:lnTo>
                      <a:pt x="33" y="93"/>
                    </a:lnTo>
                    <a:lnTo>
                      <a:pt x="37" y="93"/>
                    </a:lnTo>
                    <a:lnTo>
                      <a:pt x="37" y="97"/>
                    </a:lnTo>
                    <a:lnTo>
                      <a:pt x="37" y="97"/>
                    </a:lnTo>
                    <a:lnTo>
                      <a:pt x="40" y="97"/>
                    </a:lnTo>
                    <a:lnTo>
                      <a:pt x="40" y="97"/>
                    </a:lnTo>
                    <a:lnTo>
                      <a:pt x="37" y="89"/>
                    </a:lnTo>
                    <a:lnTo>
                      <a:pt x="40" y="89"/>
                    </a:lnTo>
                    <a:lnTo>
                      <a:pt x="48" y="93"/>
                    </a:lnTo>
                    <a:lnTo>
                      <a:pt x="51" y="93"/>
                    </a:lnTo>
                    <a:lnTo>
                      <a:pt x="51" y="97"/>
                    </a:lnTo>
                    <a:lnTo>
                      <a:pt x="55" y="97"/>
                    </a:lnTo>
                    <a:lnTo>
                      <a:pt x="59" y="97"/>
                    </a:lnTo>
                    <a:lnTo>
                      <a:pt x="66" y="97"/>
                    </a:lnTo>
                    <a:lnTo>
                      <a:pt x="74" y="104"/>
                    </a:lnTo>
                    <a:lnTo>
                      <a:pt x="77" y="111"/>
                    </a:lnTo>
                    <a:lnTo>
                      <a:pt x="81" y="111"/>
                    </a:lnTo>
                    <a:lnTo>
                      <a:pt x="81" y="108"/>
                    </a:lnTo>
                    <a:lnTo>
                      <a:pt x="89" y="108"/>
                    </a:lnTo>
                    <a:lnTo>
                      <a:pt x="89" y="111"/>
                    </a:lnTo>
                    <a:lnTo>
                      <a:pt x="89" y="11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62" name="Freeform 60">
                <a:extLst>
                  <a:ext uri="{FF2B5EF4-FFF2-40B4-BE49-F238E27FC236}">
                    <a16:creationId xmlns:a16="http://schemas.microsoft.com/office/drawing/2014/main" id="{6649CDFA-DC3C-4302-8422-6AD16A4B23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6895" y="2097772"/>
                <a:ext cx="153109" cy="61758"/>
              </a:xfrm>
              <a:custGeom>
                <a:avLst/>
                <a:gdLst>
                  <a:gd name="T0" fmla="*/ 44 w 119"/>
                  <a:gd name="T1" fmla="*/ 4 h 48"/>
                  <a:gd name="T2" fmla="*/ 48 w 119"/>
                  <a:gd name="T3" fmla="*/ 4 h 48"/>
                  <a:gd name="T4" fmla="*/ 56 w 119"/>
                  <a:gd name="T5" fmla="*/ 4 h 48"/>
                  <a:gd name="T6" fmla="*/ 59 w 119"/>
                  <a:gd name="T7" fmla="*/ 7 h 48"/>
                  <a:gd name="T8" fmla="*/ 63 w 119"/>
                  <a:gd name="T9" fmla="*/ 11 h 48"/>
                  <a:gd name="T10" fmla="*/ 63 w 119"/>
                  <a:gd name="T11" fmla="*/ 15 h 48"/>
                  <a:gd name="T12" fmla="*/ 67 w 119"/>
                  <a:gd name="T13" fmla="*/ 19 h 48"/>
                  <a:gd name="T14" fmla="*/ 70 w 119"/>
                  <a:gd name="T15" fmla="*/ 19 h 48"/>
                  <a:gd name="T16" fmla="*/ 67 w 119"/>
                  <a:gd name="T17" fmla="*/ 11 h 48"/>
                  <a:gd name="T18" fmla="*/ 78 w 119"/>
                  <a:gd name="T19" fmla="*/ 15 h 48"/>
                  <a:gd name="T20" fmla="*/ 81 w 119"/>
                  <a:gd name="T21" fmla="*/ 19 h 48"/>
                  <a:gd name="T22" fmla="*/ 89 w 119"/>
                  <a:gd name="T23" fmla="*/ 19 h 48"/>
                  <a:gd name="T24" fmla="*/ 104 w 119"/>
                  <a:gd name="T25" fmla="*/ 26 h 48"/>
                  <a:gd name="T26" fmla="*/ 111 w 119"/>
                  <a:gd name="T27" fmla="*/ 33 h 48"/>
                  <a:gd name="T28" fmla="*/ 119 w 119"/>
                  <a:gd name="T29" fmla="*/ 30 h 48"/>
                  <a:gd name="T30" fmla="*/ 119 w 119"/>
                  <a:gd name="T31" fmla="*/ 37 h 48"/>
                  <a:gd name="T32" fmla="*/ 107 w 119"/>
                  <a:gd name="T33" fmla="*/ 37 h 48"/>
                  <a:gd name="T34" fmla="*/ 100 w 119"/>
                  <a:gd name="T35" fmla="*/ 45 h 48"/>
                  <a:gd name="T36" fmla="*/ 89 w 119"/>
                  <a:gd name="T37" fmla="*/ 45 h 48"/>
                  <a:gd name="T38" fmla="*/ 81 w 119"/>
                  <a:gd name="T39" fmla="*/ 45 h 48"/>
                  <a:gd name="T40" fmla="*/ 70 w 119"/>
                  <a:gd name="T41" fmla="*/ 45 h 48"/>
                  <a:gd name="T42" fmla="*/ 63 w 119"/>
                  <a:gd name="T43" fmla="*/ 45 h 48"/>
                  <a:gd name="T44" fmla="*/ 56 w 119"/>
                  <a:gd name="T45" fmla="*/ 41 h 48"/>
                  <a:gd name="T46" fmla="*/ 48 w 119"/>
                  <a:gd name="T47" fmla="*/ 41 h 48"/>
                  <a:gd name="T48" fmla="*/ 44 w 119"/>
                  <a:gd name="T49" fmla="*/ 45 h 48"/>
                  <a:gd name="T50" fmla="*/ 37 w 119"/>
                  <a:gd name="T51" fmla="*/ 48 h 48"/>
                  <a:gd name="T52" fmla="*/ 30 w 119"/>
                  <a:gd name="T53" fmla="*/ 45 h 48"/>
                  <a:gd name="T54" fmla="*/ 26 w 119"/>
                  <a:gd name="T55" fmla="*/ 45 h 48"/>
                  <a:gd name="T56" fmla="*/ 19 w 119"/>
                  <a:gd name="T57" fmla="*/ 37 h 48"/>
                  <a:gd name="T58" fmla="*/ 7 w 119"/>
                  <a:gd name="T59" fmla="*/ 30 h 48"/>
                  <a:gd name="T60" fmla="*/ 7 w 119"/>
                  <a:gd name="T61" fmla="*/ 26 h 48"/>
                  <a:gd name="T62" fmla="*/ 0 w 119"/>
                  <a:gd name="T63" fmla="*/ 19 h 48"/>
                  <a:gd name="T64" fmla="*/ 0 w 119"/>
                  <a:gd name="T65" fmla="*/ 15 h 48"/>
                  <a:gd name="T66" fmla="*/ 4 w 119"/>
                  <a:gd name="T67" fmla="*/ 15 h 48"/>
                  <a:gd name="T68" fmla="*/ 15 w 119"/>
                  <a:gd name="T69" fmla="*/ 11 h 48"/>
                  <a:gd name="T70" fmla="*/ 22 w 119"/>
                  <a:gd name="T71" fmla="*/ 7 h 48"/>
                  <a:gd name="T72" fmla="*/ 30 w 119"/>
                  <a:gd name="T73" fmla="*/ 7 h 48"/>
                  <a:gd name="T74" fmla="*/ 33 w 119"/>
                  <a:gd name="T75" fmla="*/ 4 h 48"/>
                  <a:gd name="T76" fmla="*/ 37 w 119"/>
                  <a:gd name="T77" fmla="*/ 4 h 48"/>
                  <a:gd name="T78" fmla="*/ 41 w 119"/>
                  <a:gd name="T79" fmla="*/ 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9" h="48">
                    <a:moveTo>
                      <a:pt x="44" y="4"/>
                    </a:moveTo>
                    <a:lnTo>
                      <a:pt x="44" y="4"/>
                    </a:lnTo>
                    <a:lnTo>
                      <a:pt x="44" y="4"/>
                    </a:lnTo>
                    <a:lnTo>
                      <a:pt x="48" y="4"/>
                    </a:lnTo>
                    <a:lnTo>
                      <a:pt x="52" y="4"/>
                    </a:lnTo>
                    <a:lnTo>
                      <a:pt x="56" y="4"/>
                    </a:lnTo>
                    <a:lnTo>
                      <a:pt x="56" y="4"/>
                    </a:lnTo>
                    <a:lnTo>
                      <a:pt x="59" y="7"/>
                    </a:lnTo>
                    <a:lnTo>
                      <a:pt x="63" y="7"/>
                    </a:lnTo>
                    <a:lnTo>
                      <a:pt x="63" y="11"/>
                    </a:lnTo>
                    <a:lnTo>
                      <a:pt x="63" y="11"/>
                    </a:lnTo>
                    <a:lnTo>
                      <a:pt x="63" y="15"/>
                    </a:lnTo>
                    <a:lnTo>
                      <a:pt x="67" y="15"/>
                    </a:lnTo>
                    <a:lnTo>
                      <a:pt x="67" y="19"/>
                    </a:lnTo>
                    <a:lnTo>
                      <a:pt x="67" y="19"/>
                    </a:lnTo>
                    <a:lnTo>
                      <a:pt x="70" y="19"/>
                    </a:lnTo>
                    <a:lnTo>
                      <a:pt x="70" y="19"/>
                    </a:lnTo>
                    <a:lnTo>
                      <a:pt x="67" y="11"/>
                    </a:lnTo>
                    <a:lnTo>
                      <a:pt x="70" y="11"/>
                    </a:lnTo>
                    <a:lnTo>
                      <a:pt x="78" y="15"/>
                    </a:lnTo>
                    <a:lnTo>
                      <a:pt x="81" y="15"/>
                    </a:lnTo>
                    <a:lnTo>
                      <a:pt x="81" y="19"/>
                    </a:lnTo>
                    <a:lnTo>
                      <a:pt x="85" y="19"/>
                    </a:lnTo>
                    <a:lnTo>
                      <a:pt x="89" y="19"/>
                    </a:lnTo>
                    <a:lnTo>
                      <a:pt x="96" y="19"/>
                    </a:lnTo>
                    <a:lnTo>
                      <a:pt x="104" y="26"/>
                    </a:lnTo>
                    <a:lnTo>
                      <a:pt x="107" y="33"/>
                    </a:lnTo>
                    <a:lnTo>
                      <a:pt x="111" y="33"/>
                    </a:lnTo>
                    <a:lnTo>
                      <a:pt x="111" y="30"/>
                    </a:lnTo>
                    <a:lnTo>
                      <a:pt x="119" y="30"/>
                    </a:lnTo>
                    <a:lnTo>
                      <a:pt x="119" y="33"/>
                    </a:lnTo>
                    <a:lnTo>
                      <a:pt x="119" y="37"/>
                    </a:lnTo>
                    <a:lnTo>
                      <a:pt x="111" y="37"/>
                    </a:lnTo>
                    <a:lnTo>
                      <a:pt x="107" y="37"/>
                    </a:lnTo>
                    <a:lnTo>
                      <a:pt x="104" y="41"/>
                    </a:lnTo>
                    <a:lnTo>
                      <a:pt x="100" y="45"/>
                    </a:lnTo>
                    <a:lnTo>
                      <a:pt x="93" y="45"/>
                    </a:lnTo>
                    <a:lnTo>
                      <a:pt x="89" y="45"/>
                    </a:lnTo>
                    <a:lnTo>
                      <a:pt x="85" y="45"/>
                    </a:lnTo>
                    <a:lnTo>
                      <a:pt x="81" y="45"/>
                    </a:lnTo>
                    <a:lnTo>
                      <a:pt x="78" y="48"/>
                    </a:lnTo>
                    <a:lnTo>
                      <a:pt x="70" y="45"/>
                    </a:lnTo>
                    <a:lnTo>
                      <a:pt x="70" y="45"/>
                    </a:lnTo>
                    <a:lnTo>
                      <a:pt x="63" y="45"/>
                    </a:lnTo>
                    <a:lnTo>
                      <a:pt x="59" y="45"/>
                    </a:lnTo>
                    <a:lnTo>
                      <a:pt x="56" y="41"/>
                    </a:lnTo>
                    <a:lnTo>
                      <a:pt x="48" y="41"/>
                    </a:lnTo>
                    <a:lnTo>
                      <a:pt x="48" y="41"/>
                    </a:lnTo>
                    <a:lnTo>
                      <a:pt x="44" y="45"/>
                    </a:lnTo>
                    <a:lnTo>
                      <a:pt x="44" y="45"/>
                    </a:lnTo>
                    <a:lnTo>
                      <a:pt x="44" y="48"/>
                    </a:lnTo>
                    <a:lnTo>
                      <a:pt x="37" y="48"/>
                    </a:lnTo>
                    <a:lnTo>
                      <a:pt x="37" y="48"/>
                    </a:lnTo>
                    <a:lnTo>
                      <a:pt x="30" y="45"/>
                    </a:lnTo>
                    <a:lnTo>
                      <a:pt x="26" y="45"/>
                    </a:lnTo>
                    <a:lnTo>
                      <a:pt x="26" y="45"/>
                    </a:lnTo>
                    <a:lnTo>
                      <a:pt x="19" y="37"/>
                    </a:lnTo>
                    <a:lnTo>
                      <a:pt x="19" y="37"/>
                    </a:lnTo>
                    <a:lnTo>
                      <a:pt x="11" y="33"/>
                    </a:lnTo>
                    <a:lnTo>
                      <a:pt x="7" y="30"/>
                    </a:lnTo>
                    <a:lnTo>
                      <a:pt x="7" y="30"/>
                    </a:lnTo>
                    <a:lnTo>
                      <a:pt x="7" y="26"/>
                    </a:lnTo>
                    <a:lnTo>
                      <a:pt x="4" y="19"/>
                    </a:lnTo>
                    <a:lnTo>
                      <a:pt x="0" y="19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11" y="11"/>
                    </a:lnTo>
                    <a:lnTo>
                      <a:pt x="15" y="11"/>
                    </a:lnTo>
                    <a:lnTo>
                      <a:pt x="19" y="7"/>
                    </a:lnTo>
                    <a:lnTo>
                      <a:pt x="22" y="7"/>
                    </a:lnTo>
                    <a:lnTo>
                      <a:pt x="22" y="7"/>
                    </a:lnTo>
                    <a:lnTo>
                      <a:pt x="30" y="7"/>
                    </a:lnTo>
                    <a:lnTo>
                      <a:pt x="30" y="7"/>
                    </a:lnTo>
                    <a:lnTo>
                      <a:pt x="33" y="4"/>
                    </a:lnTo>
                    <a:lnTo>
                      <a:pt x="33" y="4"/>
                    </a:lnTo>
                    <a:lnTo>
                      <a:pt x="37" y="4"/>
                    </a:lnTo>
                    <a:lnTo>
                      <a:pt x="41" y="0"/>
                    </a:lnTo>
                    <a:lnTo>
                      <a:pt x="41" y="4"/>
                    </a:lnTo>
                    <a:lnTo>
                      <a:pt x="44" y="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63" name="Freeform 61">
                <a:extLst>
                  <a:ext uri="{FF2B5EF4-FFF2-40B4-BE49-F238E27FC236}">
                    <a16:creationId xmlns:a16="http://schemas.microsoft.com/office/drawing/2014/main" id="{855691DE-29E5-4C43-A975-290CA5FB38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7236" y="1997415"/>
                <a:ext cx="176269" cy="191708"/>
              </a:xfrm>
              <a:custGeom>
                <a:avLst/>
                <a:gdLst>
                  <a:gd name="T0" fmla="*/ 49 w 137"/>
                  <a:gd name="T1" fmla="*/ 4 h 149"/>
                  <a:gd name="T2" fmla="*/ 56 w 137"/>
                  <a:gd name="T3" fmla="*/ 8 h 149"/>
                  <a:gd name="T4" fmla="*/ 60 w 137"/>
                  <a:gd name="T5" fmla="*/ 15 h 149"/>
                  <a:gd name="T6" fmla="*/ 67 w 137"/>
                  <a:gd name="T7" fmla="*/ 11 h 149"/>
                  <a:gd name="T8" fmla="*/ 75 w 137"/>
                  <a:gd name="T9" fmla="*/ 15 h 149"/>
                  <a:gd name="T10" fmla="*/ 67 w 137"/>
                  <a:gd name="T11" fmla="*/ 19 h 149"/>
                  <a:gd name="T12" fmla="*/ 78 w 137"/>
                  <a:gd name="T13" fmla="*/ 22 h 149"/>
                  <a:gd name="T14" fmla="*/ 89 w 137"/>
                  <a:gd name="T15" fmla="*/ 15 h 149"/>
                  <a:gd name="T16" fmla="*/ 97 w 137"/>
                  <a:gd name="T17" fmla="*/ 11 h 149"/>
                  <a:gd name="T18" fmla="*/ 93 w 137"/>
                  <a:gd name="T19" fmla="*/ 15 h 149"/>
                  <a:gd name="T20" fmla="*/ 100 w 137"/>
                  <a:gd name="T21" fmla="*/ 15 h 149"/>
                  <a:gd name="T22" fmla="*/ 112 w 137"/>
                  <a:gd name="T23" fmla="*/ 19 h 149"/>
                  <a:gd name="T24" fmla="*/ 119 w 137"/>
                  <a:gd name="T25" fmla="*/ 26 h 149"/>
                  <a:gd name="T26" fmla="*/ 126 w 137"/>
                  <a:gd name="T27" fmla="*/ 34 h 149"/>
                  <a:gd name="T28" fmla="*/ 126 w 137"/>
                  <a:gd name="T29" fmla="*/ 48 h 149"/>
                  <a:gd name="T30" fmla="*/ 130 w 137"/>
                  <a:gd name="T31" fmla="*/ 59 h 149"/>
                  <a:gd name="T32" fmla="*/ 137 w 137"/>
                  <a:gd name="T33" fmla="*/ 71 h 149"/>
                  <a:gd name="T34" fmla="*/ 130 w 137"/>
                  <a:gd name="T35" fmla="*/ 82 h 149"/>
                  <a:gd name="T36" fmla="*/ 123 w 137"/>
                  <a:gd name="T37" fmla="*/ 85 h 149"/>
                  <a:gd name="T38" fmla="*/ 108 w 137"/>
                  <a:gd name="T39" fmla="*/ 89 h 149"/>
                  <a:gd name="T40" fmla="*/ 93 w 137"/>
                  <a:gd name="T41" fmla="*/ 93 h 149"/>
                  <a:gd name="T42" fmla="*/ 100 w 137"/>
                  <a:gd name="T43" fmla="*/ 104 h 149"/>
                  <a:gd name="T44" fmla="*/ 112 w 137"/>
                  <a:gd name="T45" fmla="*/ 115 h 149"/>
                  <a:gd name="T46" fmla="*/ 119 w 137"/>
                  <a:gd name="T47" fmla="*/ 130 h 149"/>
                  <a:gd name="T48" fmla="*/ 108 w 137"/>
                  <a:gd name="T49" fmla="*/ 137 h 149"/>
                  <a:gd name="T50" fmla="*/ 108 w 137"/>
                  <a:gd name="T51" fmla="*/ 145 h 149"/>
                  <a:gd name="T52" fmla="*/ 97 w 137"/>
                  <a:gd name="T53" fmla="*/ 145 h 149"/>
                  <a:gd name="T54" fmla="*/ 82 w 137"/>
                  <a:gd name="T55" fmla="*/ 149 h 149"/>
                  <a:gd name="T56" fmla="*/ 71 w 137"/>
                  <a:gd name="T57" fmla="*/ 149 h 149"/>
                  <a:gd name="T58" fmla="*/ 60 w 137"/>
                  <a:gd name="T59" fmla="*/ 149 h 149"/>
                  <a:gd name="T60" fmla="*/ 52 w 137"/>
                  <a:gd name="T61" fmla="*/ 145 h 149"/>
                  <a:gd name="T62" fmla="*/ 45 w 137"/>
                  <a:gd name="T63" fmla="*/ 141 h 149"/>
                  <a:gd name="T64" fmla="*/ 37 w 137"/>
                  <a:gd name="T65" fmla="*/ 145 h 149"/>
                  <a:gd name="T66" fmla="*/ 30 w 137"/>
                  <a:gd name="T67" fmla="*/ 141 h 149"/>
                  <a:gd name="T68" fmla="*/ 30 w 137"/>
                  <a:gd name="T69" fmla="*/ 130 h 149"/>
                  <a:gd name="T70" fmla="*/ 34 w 137"/>
                  <a:gd name="T71" fmla="*/ 119 h 149"/>
                  <a:gd name="T72" fmla="*/ 19 w 137"/>
                  <a:gd name="T73" fmla="*/ 115 h 149"/>
                  <a:gd name="T74" fmla="*/ 12 w 137"/>
                  <a:gd name="T75" fmla="*/ 111 h 149"/>
                  <a:gd name="T76" fmla="*/ 8 w 137"/>
                  <a:gd name="T77" fmla="*/ 104 h 149"/>
                  <a:gd name="T78" fmla="*/ 4 w 137"/>
                  <a:gd name="T79" fmla="*/ 93 h 149"/>
                  <a:gd name="T80" fmla="*/ 0 w 137"/>
                  <a:gd name="T81" fmla="*/ 82 h 149"/>
                  <a:gd name="T82" fmla="*/ 0 w 137"/>
                  <a:gd name="T83" fmla="*/ 71 h 149"/>
                  <a:gd name="T84" fmla="*/ 15 w 137"/>
                  <a:gd name="T85" fmla="*/ 63 h 149"/>
                  <a:gd name="T86" fmla="*/ 19 w 137"/>
                  <a:gd name="T87" fmla="*/ 56 h 149"/>
                  <a:gd name="T88" fmla="*/ 12 w 137"/>
                  <a:gd name="T89" fmla="*/ 48 h 149"/>
                  <a:gd name="T90" fmla="*/ 19 w 137"/>
                  <a:gd name="T91" fmla="*/ 45 h 149"/>
                  <a:gd name="T92" fmla="*/ 23 w 137"/>
                  <a:gd name="T93" fmla="*/ 37 h 149"/>
                  <a:gd name="T94" fmla="*/ 15 w 137"/>
                  <a:gd name="T95" fmla="*/ 34 h 149"/>
                  <a:gd name="T96" fmla="*/ 30 w 137"/>
                  <a:gd name="T97" fmla="*/ 30 h 149"/>
                  <a:gd name="T98" fmla="*/ 34 w 137"/>
                  <a:gd name="T99" fmla="*/ 30 h 149"/>
                  <a:gd name="T100" fmla="*/ 37 w 137"/>
                  <a:gd name="T101" fmla="*/ 34 h 149"/>
                  <a:gd name="T102" fmla="*/ 37 w 137"/>
                  <a:gd name="T103" fmla="*/ 30 h 149"/>
                  <a:gd name="T104" fmla="*/ 49 w 137"/>
                  <a:gd name="T105" fmla="*/ 26 h 149"/>
                  <a:gd name="T106" fmla="*/ 49 w 137"/>
                  <a:gd name="T107" fmla="*/ 22 h 149"/>
                  <a:gd name="T108" fmla="*/ 45 w 137"/>
                  <a:gd name="T109" fmla="*/ 19 h 149"/>
                  <a:gd name="T110" fmla="*/ 41 w 137"/>
                  <a:gd name="T111" fmla="*/ 11 h 149"/>
                  <a:gd name="T112" fmla="*/ 41 w 137"/>
                  <a:gd name="T113" fmla="*/ 4 h 149"/>
                  <a:gd name="T114" fmla="*/ 37 w 137"/>
                  <a:gd name="T115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37" h="149">
                    <a:moveTo>
                      <a:pt x="37" y="0"/>
                    </a:moveTo>
                    <a:lnTo>
                      <a:pt x="41" y="0"/>
                    </a:lnTo>
                    <a:lnTo>
                      <a:pt x="49" y="4"/>
                    </a:lnTo>
                    <a:lnTo>
                      <a:pt x="49" y="4"/>
                    </a:lnTo>
                    <a:lnTo>
                      <a:pt x="52" y="4"/>
                    </a:lnTo>
                    <a:lnTo>
                      <a:pt x="56" y="4"/>
                    </a:lnTo>
                    <a:lnTo>
                      <a:pt x="60" y="8"/>
                    </a:lnTo>
                    <a:lnTo>
                      <a:pt x="56" y="8"/>
                    </a:lnTo>
                    <a:lnTo>
                      <a:pt x="56" y="11"/>
                    </a:lnTo>
                    <a:lnTo>
                      <a:pt x="56" y="11"/>
                    </a:lnTo>
                    <a:lnTo>
                      <a:pt x="60" y="11"/>
                    </a:lnTo>
                    <a:lnTo>
                      <a:pt x="60" y="15"/>
                    </a:lnTo>
                    <a:lnTo>
                      <a:pt x="63" y="15"/>
                    </a:lnTo>
                    <a:lnTo>
                      <a:pt x="63" y="11"/>
                    </a:lnTo>
                    <a:lnTo>
                      <a:pt x="67" y="11"/>
                    </a:lnTo>
                    <a:lnTo>
                      <a:pt x="67" y="11"/>
                    </a:lnTo>
                    <a:lnTo>
                      <a:pt x="71" y="15"/>
                    </a:lnTo>
                    <a:lnTo>
                      <a:pt x="71" y="15"/>
                    </a:lnTo>
                    <a:lnTo>
                      <a:pt x="75" y="11"/>
                    </a:lnTo>
                    <a:lnTo>
                      <a:pt x="75" y="15"/>
                    </a:lnTo>
                    <a:lnTo>
                      <a:pt x="75" y="15"/>
                    </a:lnTo>
                    <a:lnTo>
                      <a:pt x="75" y="19"/>
                    </a:lnTo>
                    <a:lnTo>
                      <a:pt x="71" y="19"/>
                    </a:lnTo>
                    <a:lnTo>
                      <a:pt x="67" y="19"/>
                    </a:lnTo>
                    <a:lnTo>
                      <a:pt x="71" y="22"/>
                    </a:lnTo>
                    <a:lnTo>
                      <a:pt x="75" y="19"/>
                    </a:lnTo>
                    <a:lnTo>
                      <a:pt x="78" y="22"/>
                    </a:lnTo>
                    <a:lnTo>
                      <a:pt x="78" y="22"/>
                    </a:lnTo>
                    <a:lnTo>
                      <a:pt x="82" y="22"/>
                    </a:lnTo>
                    <a:lnTo>
                      <a:pt x="82" y="19"/>
                    </a:lnTo>
                    <a:lnTo>
                      <a:pt x="86" y="19"/>
                    </a:lnTo>
                    <a:lnTo>
                      <a:pt x="89" y="15"/>
                    </a:lnTo>
                    <a:lnTo>
                      <a:pt x="89" y="15"/>
                    </a:lnTo>
                    <a:lnTo>
                      <a:pt x="93" y="15"/>
                    </a:lnTo>
                    <a:lnTo>
                      <a:pt x="93" y="11"/>
                    </a:lnTo>
                    <a:lnTo>
                      <a:pt x="97" y="11"/>
                    </a:lnTo>
                    <a:lnTo>
                      <a:pt x="100" y="11"/>
                    </a:lnTo>
                    <a:lnTo>
                      <a:pt x="97" y="11"/>
                    </a:lnTo>
                    <a:lnTo>
                      <a:pt x="97" y="15"/>
                    </a:lnTo>
                    <a:lnTo>
                      <a:pt x="93" y="15"/>
                    </a:lnTo>
                    <a:lnTo>
                      <a:pt x="93" y="15"/>
                    </a:lnTo>
                    <a:lnTo>
                      <a:pt x="93" y="15"/>
                    </a:lnTo>
                    <a:lnTo>
                      <a:pt x="97" y="15"/>
                    </a:lnTo>
                    <a:lnTo>
                      <a:pt x="100" y="15"/>
                    </a:lnTo>
                    <a:lnTo>
                      <a:pt x="104" y="11"/>
                    </a:lnTo>
                    <a:lnTo>
                      <a:pt x="104" y="15"/>
                    </a:lnTo>
                    <a:lnTo>
                      <a:pt x="108" y="15"/>
                    </a:lnTo>
                    <a:lnTo>
                      <a:pt x="112" y="19"/>
                    </a:lnTo>
                    <a:lnTo>
                      <a:pt x="115" y="19"/>
                    </a:lnTo>
                    <a:lnTo>
                      <a:pt x="115" y="22"/>
                    </a:lnTo>
                    <a:lnTo>
                      <a:pt x="115" y="22"/>
                    </a:lnTo>
                    <a:lnTo>
                      <a:pt x="119" y="26"/>
                    </a:lnTo>
                    <a:lnTo>
                      <a:pt x="123" y="26"/>
                    </a:lnTo>
                    <a:lnTo>
                      <a:pt x="123" y="26"/>
                    </a:lnTo>
                    <a:lnTo>
                      <a:pt x="126" y="26"/>
                    </a:lnTo>
                    <a:lnTo>
                      <a:pt x="126" y="34"/>
                    </a:lnTo>
                    <a:lnTo>
                      <a:pt x="126" y="37"/>
                    </a:lnTo>
                    <a:lnTo>
                      <a:pt x="123" y="41"/>
                    </a:lnTo>
                    <a:lnTo>
                      <a:pt x="123" y="41"/>
                    </a:lnTo>
                    <a:lnTo>
                      <a:pt x="126" y="48"/>
                    </a:lnTo>
                    <a:lnTo>
                      <a:pt x="126" y="52"/>
                    </a:lnTo>
                    <a:lnTo>
                      <a:pt x="130" y="52"/>
                    </a:lnTo>
                    <a:lnTo>
                      <a:pt x="130" y="56"/>
                    </a:lnTo>
                    <a:lnTo>
                      <a:pt x="130" y="59"/>
                    </a:lnTo>
                    <a:lnTo>
                      <a:pt x="130" y="59"/>
                    </a:lnTo>
                    <a:lnTo>
                      <a:pt x="134" y="67"/>
                    </a:lnTo>
                    <a:lnTo>
                      <a:pt x="134" y="67"/>
                    </a:lnTo>
                    <a:lnTo>
                      <a:pt x="137" y="71"/>
                    </a:lnTo>
                    <a:lnTo>
                      <a:pt x="137" y="78"/>
                    </a:lnTo>
                    <a:lnTo>
                      <a:pt x="134" y="82"/>
                    </a:lnTo>
                    <a:lnTo>
                      <a:pt x="134" y="78"/>
                    </a:lnTo>
                    <a:lnTo>
                      <a:pt x="130" y="82"/>
                    </a:lnTo>
                    <a:lnTo>
                      <a:pt x="126" y="82"/>
                    </a:lnTo>
                    <a:lnTo>
                      <a:pt x="126" y="82"/>
                    </a:lnTo>
                    <a:lnTo>
                      <a:pt x="123" y="85"/>
                    </a:lnTo>
                    <a:lnTo>
                      <a:pt x="123" y="85"/>
                    </a:lnTo>
                    <a:lnTo>
                      <a:pt x="115" y="85"/>
                    </a:lnTo>
                    <a:lnTo>
                      <a:pt x="115" y="85"/>
                    </a:lnTo>
                    <a:lnTo>
                      <a:pt x="112" y="85"/>
                    </a:lnTo>
                    <a:lnTo>
                      <a:pt x="108" y="89"/>
                    </a:lnTo>
                    <a:lnTo>
                      <a:pt x="104" y="89"/>
                    </a:lnTo>
                    <a:lnTo>
                      <a:pt x="97" y="93"/>
                    </a:lnTo>
                    <a:lnTo>
                      <a:pt x="97" y="93"/>
                    </a:lnTo>
                    <a:lnTo>
                      <a:pt x="93" y="93"/>
                    </a:lnTo>
                    <a:lnTo>
                      <a:pt x="93" y="93"/>
                    </a:lnTo>
                    <a:lnTo>
                      <a:pt x="93" y="97"/>
                    </a:lnTo>
                    <a:lnTo>
                      <a:pt x="97" y="97"/>
                    </a:lnTo>
                    <a:lnTo>
                      <a:pt x="100" y="104"/>
                    </a:lnTo>
                    <a:lnTo>
                      <a:pt x="100" y="108"/>
                    </a:lnTo>
                    <a:lnTo>
                      <a:pt x="100" y="108"/>
                    </a:lnTo>
                    <a:lnTo>
                      <a:pt x="104" y="111"/>
                    </a:lnTo>
                    <a:lnTo>
                      <a:pt x="112" y="115"/>
                    </a:lnTo>
                    <a:lnTo>
                      <a:pt x="112" y="115"/>
                    </a:lnTo>
                    <a:lnTo>
                      <a:pt x="119" y="123"/>
                    </a:lnTo>
                    <a:lnTo>
                      <a:pt x="119" y="126"/>
                    </a:lnTo>
                    <a:lnTo>
                      <a:pt x="119" y="130"/>
                    </a:lnTo>
                    <a:lnTo>
                      <a:pt x="115" y="130"/>
                    </a:lnTo>
                    <a:lnTo>
                      <a:pt x="115" y="130"/>
                    </a:lnTo>
                    <a:lnTo>
                      <a:pt x="112" y="134"/>
                    </a:lnTo>
                    <a:lnTo>
                      <a:pt x="108" y="137"/>
                    </a:lnTo>
                    <a:lnTo>
                      <a:pt x="108" y="141"/>
                    </a:lnTo>
                    <a:lnTo>
                      <a:pt x="112" y="141"/>
                    </a:lnTo>
                    <a:lnTo>
                      <a:pt x="112" y="145"/>
                    </a:lnTo>
                    <a:lnTo>
                      <a:pt x="108" y="145"/>
                    </a:lnTo>
                    <a:lnTo>
                      <a:pt x="104" y="145"/>
                    </a:lnTo>
                    <a:lnTo>
                      <a:pt x="100" y="145"/>
                    </a:lnTo>
                    <a:lnTo>
                      <a:pt x="97" y="145"/>
                    </a:lnTo>
                    <a:lnTo>
                      <a:pt x="97" y="145"/>
                    </a:lnTo>
                    <a:lnTo>
                      <a:pt x="89" y="149"/>
                    </a:lnTo>
                    <a:lnTo>
                      <a:pt x="89" y="149"/>
                    </a:lnTo>
                    <a:lnTo>
                      <a:pt x="86" y="149"/>
                    </a:lnTo>
                    <a:lnTo>
                      <a:pt x="82" y="149"/>
                    </a:lnTo>
                    <a:lnTo>
                      <a:pt x="78" y="145"/>
                    </a:lnTo>
                    <a:lnTo>
                      <a:pt x="75" y="145"/>
                    </a:lnTo>
                    <a:lnTo>
                      <a:pt x="71" y="145"/>
                    </a:lnTo>
                    <a:lnTo>
                      <a:pt x="71" y="149"/>
                    </a:lnTo>
                    <a:lnTo>
                      <a:pt x="71" y="149"/>
                    </a:lnTo>
                    <a:lnTo>
                      <a:pt x="67" y="149"/>
                    </a:lnTo>
                    <a:lnTo>
                      <a:pt x="63" y="145"/>
                    </a:lnTo>
                    <a:lnTo>
                      <a:pt x="60" y="149"/>
                    </a:lnTo>
                    <a:lnTo>
                      <a:pt x="60" y="149"/>
                    </a:lnTo>
                    <a:lnTo>
                      <a:pt x="60" y="149"/>
                    </a:lnTo>
                    <a:lnTo>
                      <a:pt x="56" y="149"/>
                    </a:lnTo>
                    <a:lnTo>
                      <a:pt x="52" y="145"/>
                    </a:lnTo>
                    <a:lnTo>
                      <a:pt x="49" y="145"/>
                    </a:lnTo>
                    <a:lnTo>
                      <a:pt x="49" y="145"/>
                    </a:lnTo>
                    <a:lnTo>
                      <a:pt x="45" y="145"/>
                    </a:lnTo>
                    <a:lnTo>
                      <a:pt x="45" y="141"/>
                    </a:lnTo>
                    <a:lnTo>
                      <a:pt x="41" y="141"/>
                    </a:lnTo>
                    <a:lnTo>
                      <a:pt x="41" y="145"/>
                    </a:lnTo>
                    <a:lnTo>
                      <a:pt x="41" y="145"/>
                    </a:lnTo>
                    <a:lnTo>
                      <a:pt x="37" y="145"/>
                    </a:lnTo>
                    <a:lnTo>
                      <a:pt x="34" y="145"/>
                    </a:lnTo>
                    <a:lnTo>
                      <a:pt x="30" y="145"/>
                    </a:lnTo>
                    <a:lnTo>
                      <a:pt x="30" y="145"/>
                    </a:lnTo>
                    <a:lnTo>
                      <a:pt x="30" y="141"/>
                    </a:lnTo>
                    <a:lnTo>
                      <a:pt x="26" y="141"/>
                    </a:lnTo>
                    <a:lnTo>
                      <a:pt x="26" y="137"/>
                    </a:lnTo>
                    <a:lnTo>
                      <a:pt x="30" y="130"/>
                    </a:lnTo>
                    <a:lnTo>
                      <a:pt x="30" y="130"/>
                    </a:lnTo>
                    <a:lnTo>
                      <a:pt x="30" y="126"/>
                    </a:lnTo>
                    <a:lnTo>
                      <a:pt x="34" y="123"/>
                    </a:lnTo>
                    <a:lnTo>
                      <a:pt x="37" y="119"/>
                    </a:lnTo>
                    <a:lnTo>
                      <a:pt x="34" y="119"/>
                    </a:lnTo>
                    <a:lnTo>
                      <a:pt x="30" y="119"/>
                    </a:lnTo>
                    <a:lnTo>
                      <a:pt x="26" y="115"/>
                    </a:lnTo>
                    <a:lnTo>
                      <a:pt x="23" y="119"/>
                    </a:lnTo>
                    <a:lnTo>
                      <a:pt x="19" y="115"/>
                    </a:lnTo>
                    <a:lnTo>
                      <a:pt x="19" y="115"/>
                    </a:lnTo>
                    <a:lnTo>
                      <a:pt x="15" y="119"/>
                    </a:lnTo>
                    <a:lnTo>
                      <a:pt x="12" y="115"/>
                    </a:lnTo>
                    <a:lnTo>
                      <a:pt x="12" y="111"/>
                    </a:lnTo>
                    <a:lnTo>
                      <a:pt x="8" y="111"/>
                    </a:lnTo>
                    <a:lnTo>
                      <a:pt x="8" y="111"/>
                    </a:lnTo>
                    <a:lnTo>
                      <a:pt x="8" y="108"/>
                    </a:lnTo>
                    <a:lnTo>
                      <a:pt x="8" y="104"/>
                    </a:lnTo>
                    <a:lnTo>
                      <a:pt x="8" y="100"/>
                    </a:lnTo>
                    <a:lnTo>
                      <a:pt x="4" y="97"/>
                    </a:lnTo>
                    <a:lnTo>
                      <a:pt x="0" y="97"/>
                    </a:lnTo>
                    <a:lnTo>
                      <a:pt x="4" y="93"/>
                    </a:lnTo>
                    <a:lnTo>
                      <a:pt x="0" y="89"/>
                    </a:lnTo>
                    <a:lnTo>
                      <a:pt x="0" y="89"/>
                    </a:lnTo>
                    <a:lnTo>
                      <a:pt x="0" y="85"/>
                    </a:lnTo>
                    <a:lnTo>
                      <a:pt x="0" y="82"/>
                    </a:lnTo>
                    <a:lnTo>
                      <a:pt x="0" y="82"/>
                    </a:lnTo>
                    <a:lnTo>
                      <a:pt x="0" y="78"/>
                    </a:lnTo>
                    <a:lnTo>
                      <a:pt x="4" y="74"/>
                    </a:lnTo>
                    <a:lnTo>
                      <a:pt x="0" y="71"/>
                    </a:lnTo>
                    <a:lnTo>
                      <a:pt x="4" y="67"/>
                    </a:lnTo>
                    <a:lnTo>
                      <a:pt x="4" y="63"/>
                    </a:lnTo>
                    <a:lnTo>
                      <a:pt x="12" y="63"/>
                    </a:lnTo>
                    <a:lnTo>
                      <a:pt x="15" y="63"/>
                    </a:lnTo>
                    <a:lnTo>
                      <a:pt x="15" y="63"/>
                    </a:lnTo>
                    <a:lnTo>
                      <a:pt x="15" y="59"/>
                    </a:lnTo>
                    <a:lnTo>
                      <a:pt x="15" y="59"/>
                    </a:lnTo>
                    <a:lnTo>
                      <a:pt x="19" y="56"/>
                    </a:lnTo>
                    <a:lnTo>
                      <a:pt x="19" y="52"/>
                    </a:lnTo>
                    <a:lnTo>
                      <a:pt x="15" y="52"/>
                    </a:lnTo>
                    <a:lnTo>
                      <a:pt x="12" y="52"/>
                    </a:lnTo>
                    <a:lnTo>
                      <a:pt x="12" y="48"/>
                    </a:lnTo>
                    <a:lnTo>
                      <a:pt x="15" y="48"/>
                    </a:lnTo>
                    <a:lnTo>
                      <a:pt x="19" y="48"/>
                    </a:lnTo>
                    <a:lnTo>
                      <a:pt x="19" y="48"/>
                    </a:lnTo>
                    <a:lnTo>
                      <a:pt x="19" y="45"/>
                    </a:lnTo>
                    <a:lnTo>
                      <a:pt x="19" y="41"/>
                    </a:lnTo>
                    <a:lnTo>
                      <a:pt x="23" y="41"/>
                    </a:lnTo>
                    <a:lnTo>
                      <a:pt x="23" y="37"/>
                    </a:lnTo>
                    <a:lnTo>
                      <a:pt x="23" y="37"/>
                    </a:lnTo>
                    <a:lnTo>
                      <a:pt x="23" y="37"/>
                    </a:lnTo>
                    <a:lnTo>
                      <a:pt x="23" y="37"/>
                    </a:lnTo>
                    <a:lnTo>
                      <a:pt x="19" y="34"/>
                    </a:lnTo>
                    <a:lnTo>
                      <a:pt x="15" y="34"/>
                    </a:lnTo>
                    <a:lnTo>
                      <a:pt x="15" y="30"/>
                    </a:lnTo>
                    <a:lnTo>
                      <a:pt x="23" y="26"/>
                    </a:lnTo>
                    <a:lnTo>
                      <a:pt x="26" y="26"/>
                    </a:lnTo>
                    <a:lnTo>
                      <a:pt x="30" y="30"/>
                    </a:lnTo>
                    <a:lnTo>
                      <a:pt x="30" y="34"/>
                    </a:lnTo>
                    <a:lnTo>
                      <a:pt x="34" y="37"/>
                    </a:lnTo>
                    <a:lnTo>
                      <a:pt x="34" y="34"/>
                    </a:lnTo>
                    <a:lnTo>
                      <a:pt x="34" y="30"/>
                    </a:lnTo>
                    <a:lnTo>
                      <a:pt x="34" y="30"/>
                    </a:lnTo>
                    <a:lnTo>
                      <a:pt x="34" y="30"/>
                    </a:lnTo>
                    <a:lnTo>
                      <a:pt x="37" y="30"/>
                    </a:lnTo>
                    <a:lnTo>
                      <a:pt x="37" y="34"/>
                    </a:lnTo>
                    <a:lnTo>
                      <a:pt x="41" y="37"/>
                    </a:lnTo>
                    <a:lnTo>
                      <a:pt x="37" y="34"/>
                    </a:lnTo>
                    <a:lnTo>
                      <a:pt x="37" y="30"/>
                    </a:lnTo>
                    <a:lnTo>
                      <a:pt x="37" y="30"/>
                    </a:lnTo>
                    <a:lnTo>
                      <a:pt x="41" y="26"/>
                    </a:lnTo>
                    <a:lnTo>
                      <a:pt x="41" y="26"/>
                    </a:lnTo>
                    <a:lnTo>
                      <a:pt x="45" y="26"/>
                    </a:lnTo>
                    <a:lnTo>
                      <a:pt x="49" y="26"/>
                    </a:lnTo>
                    <a:lnTo>
                      <a:pt x="52" y="30"/>
                    </a:lnTo>
                    <a:lnTo>
                      <a:pt x="60" y="30"/>
                    </a:lnTo>
                    <a:lnTo>
                      <a:pt x="52" y="30"/>
                    </a:lnTo>
                    <a:lnTo>
                      <a:pt x="49" y="22"/>
                    </a:lnTo>
                    <a:lnTo>
                      <a:pt x="45" y="22"/>
                    </a:lnTo>
                    <a:lnTo>
                      <a:pt x="41" y="22"/>
                    </a:lnTo>
                    <a:lnTo>
                      <a:pt x="41" y="19"/>
                    </a:lnTo>
                    <a:lnTo>
                      <a:pt x="45" y="19"/>
                    </a:lnTo>
                    <a:lnTo>
                      <a:pt x="41" y="15"/>
                    </a:lnTo>
                    <a:lnTo>
                      <a:pt x="41" y="11"/>
                    </a:lnTo>
                    <a:lnTo>
                      <a:pt x="41" y="15"/>
                    </a:lnTo>
                    <a:lnTo>
                      <a:pt x="41" y="11"/>
                    </a:lnTo>
                    <a:lnTo>
                      <a:pt x="41" y="11"/>
                    </a:lnTo>
                    <a:lnTo>
                      <a:pt x="45" y="11"/>
                    </a:lnTo>
                    <a:lnTo>
                      <a:pt x="41" y="8"/>
                    </a:lnTo>
                    <a:lnTo>
                      <a:pt x="41" y="4"/>
                    </a:lnTo>
                    <a:lnTo>
                      <a:pt x="41" y="4"/>
                    </a:lnTo>
                    <a:lnTo>
                      <a:pt x="37" y="4"/>
                    </a:lnTo>
                    <a:lnTo>
                      <a:pt x="37" y="0"/>
                    </a:lnTo>
                    <a:lnTo>
                      <a:pt x="3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64" name="Freeform 62">
                <a:extLst>
                  <a:ext uri="{FF2B5EF4-FFF2-40B4-BE49-F238E27FC236}">
                    <a16:creationId xmlns:a16="http://schemas.microsoft.com/office/drawing/2014/main" id="{35F3332E-5AE7-41AD-BD6B-963E8023D2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4435" y="2192983"/>
                <a:ext cx="3860" cy="5147"/>
              </a:xfrm>
              <a:custGeom>
                <a:avLst/>
                <a:gdLst>
                  <a:gd name="T0" fmla="*/ 0 w 3"/>
                  <a:gd name="T1" fmla="*/ 0 h 4"/>
                  <a:gd name="T2" fmla="*/ 3 w 3"/>
                  <a:gd name="T3" fmla="*/ 0 h 4"/>
                  <a:gd name="T4" fmla="*/ 3 w 3"/>
                  <a:gd name="T5" fmla="*/ 4 h 4"/>
                  <a:gd name="T6" fmla="*/ 0 w 3"/>
                  <a:gd name="T7" fmla="*/ 4 h 4"/>
                  <a:gd name="T8" fmla="*/ 0 w 3"/>
                  <a:gd name="T9" fmla="*/ 0 h 4"/>
                  <a:gd name="T10" fmla="*/ 0 w 3"/>
                  <a:gd name="T11" fmla="*/ 0 h 4"/>
                  <a:gd name="T12" fmla="*/ 0 w 3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lnTo>
                      <a:pt x="3" y="0"/>
                    </a:lnTo>
                    <a:lnTo>
                      <a:pt x="3" y="4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65" name="Freeform 63">
                <a:extLst>
                  <a:ext uri="{FF2B5EF4-FFF2-40B4-BE49-F238E27FC236}">
                    <a16:creationId xmlns:a16="http://schemas.microsoft.com/office/drawing/2014/main" id="{00D3E07A-B51D-446E-86D9-67D492F8DE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02385" y="2178830"/>
                <a:ext cx="95211" cy="47606"/>
              </a:xfrm>
              <a:custGeom>
                <a:avLst/>
                <a:gdLst>
                  <a:gd name="T0" fmla="*/ 30 w 74"/>
                  <a:gd name="T1" fmla="*/ 4 h 37"/>
                  <a:gd name="T2" fmla="*/ 37 w 74"/>
                  <a:gd name="T3" fmla="*/ 4 h 37"/>
                  <a:gd name="T4" fmla="*/ 37 w 74"/>
                  <a:gd name="T5" fmla="*/ 0 h 37"/>
                  <a:gd name="T6" fmla="*/ 41 w 74"/>
                  <a:gd name="T7" fmla="*/ 4 h 37"/>
                  <a:gd name="T8" fmla="*/ 45 w 74"/>
                  <a:gd name="T9" fmla="*/ 4 h 37"/>
                  <a:gd name="T10" fmla="*/ 52 w 74"/>
                  <a:gd name="T11" fmla="*/ 8 h 37"/>
                  <a:gd name="T12" fmla="*/ 56 w 74"/>
                  <a:gd name="T13" fmla="*/ 11 h 37"/>
                  <a:gd name="T14" fmla="*/ 56 w 74"/>
                  <a:gd name="T15" fmla="*/ 15 h 37"/>
                  <a:gd name="T16" fmla="*/ 63 w 74"/>
                  <a:gd name="T17" fmla="*/ 15 h 37"/>
                  <a:gd name="T18" fmla="*/ 67 w 74"/>
                  <a:gd name="T19" fmla="*/ 15 h 37"/>
                  <a:gd name="T20" fmla="*/ 74 w 74"/>
                  <a:gd name="T21" fmla="*/ 15 h 37"/>
                  <a:gd name="T22" fmla="*/ 71 w 74"/>
                  <a:gd name="T23" fmla="*/ 26 h 37"/>
                  <a:gd name="T24" fmla="*/ 63 w 74"/>
                  <a:gd name="T25" fmla="*/ 33 h 37"/>
                  <a:gd name="T26" fmla="*/ 59 w 74"/>
                  <a:gd name="T27" fmla="*/ 30 h 37"/>
                  <a:gd name="T28" fmla="*/ 52 w 74"/>
                  <a:gd name="T29" fmla="*/ 33 h 37"/>
                  <a:gd name="T30" fmla="*/ 45 w 74"/>
                  <a:gd name="T31" fmla="*/ 33 h 37"/>
                  <a:gd name="T32" fmla="*/ 41 w 74"/>
                  <a:gd name="T33" fmla="*/ 30 h 37"/>
                  <a:gd name="T34" fmla="*/ 33 w 74"/>
                  <a:gd name="T35" fmla="*/ 37 h 37"/>
                  <a:gd name="T36" fmla="*/ 22 w 74"/>
                  <a:gd name="T37" fmla="*/ 37 h 37"/>
                  <a:gd name="T38" fmla="*/ 19 w 74"/>
                  <a:gd name="T39" fmla="*/ 33 h 37"/>
                  <a:gd name="T40" fmla="*/ 15 w 74"/>
                  <a:gd name="T41" fmla="*/ 30 h 37"/>
                  <a:gd name="T42" fmla="*/ 8 w 74"/>
                  <a:gd name="T43" fmla="*/ 26 h 37"/>
                  <a:gd name="T44" fmla="*/ 8 w 74"/>
                  <a:gd name="T45" fmla="*/ 33 h 37"/>
                  <a:gd name="T46" fmla="*/ 0 w 74"/>
                  <a:gd name="T47" fmla="*/ 33 h 37"/>
                  <a:gd name="T48" fmla="*/ 0 w 74"/>
                  <a:gd name="T49" fmla="*/ 30 h 37"/>
                  <a:gd name="T50" fmla="*/ 4 w 74"/>
                  <a:gd name="T51" fmla="*/ 26 h 37"/>
                  <a:gd name="T52" fmla="*/ 8 w 74"/>
                  <a:gd name="T53" fmla="*/ 15 h 37"/>
                  <a:gd name="T54" fmla="*/ 15 w 74"/>
                  <a:gd name="T55" fmla="*/ 11 h 37"/>
                  <a:gd name="T56" fmla="*/ 15 w 74"/>
                  <a:gd name="T57" fmla="*/ 8 h 37"/>
                  <a:gd name="T58" fmla="*/ 15 w 74"/>
                  <a:gd name="T59" fmla="*/ 4 h 37"/>
                  <a:gd name="T60" fmla="*/ 19 w 74"/>
                  <a:gd name="T61" fmla="*/ 8 h 37"/>
                  <a:gd name="T62" fmla="*/ 26 w 74"/>
                  <a:gd name="T63" fmla="*/ 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4" h="37">
                    <a:moveTo>
                      <a:pt x="26" y="4"/>
                    </a:moveTo>
                    <a:lnTo>
                      <a:pt x="30" y="4"/>
                    </a:lnTo>
                    <a:lnTo>
                      <a:pt x="33" y="4"/>
                    </a:lnTo>
                    <a:lnTo>
                      <a:pt x="37" y="4"/>
                    </a:lnTo>
                    <a:lnTo>
                      <a:pt x="37" y="4"/>
                    </a:lnTo>
                    <a:lnTo>
                      <a:pt x="37" y="0"/>
                    </a:lnTo>
                    <a:lnTo>
                      <a:pt x="41" y="0"/>
                    </a:lnTo>
                    <a:lnTo>
                      <a:pt x="41" y="4"/>
                    </a:lnTo>
                    <a:lnTo>
                      <a:pt x="45" y="4"/>
                    </a:lnTo>
                    <a:lnTo>
                      <a:pt x="45" y="4"/>
                    </a:lnTo>
                    <a:lnTo>
                      <a:pt x="48" y="4"/>
                    </a:lnTo>
                    <a:lnTo>
                      <a:pt x="52" y="8"/>
                    </a:lnTo>
                    <a:lnTo>
                      <a:pt x="56" y="8"/>
                    </a:lnTo>
                    <a:lnTo>
                      <a:pt x="56" y="11"/>
                    </a:lnTo>
                    <a:lnTo>
                      <a:pt x="56" y="11"/>
                    </a:lnTo>
                    <a:lnTo>
                      <a:pt x="56" y="15"/>
                    </a:lnTo>
                    <a:lnTo>
                      <a:pt x="59" y="15"/>
                    </a:lnTo>
                    <a:lnTo>
                      <a:pt x="63" y="15"/>
                    </a:lnTo>
                    <a:lnTo>
                      <a:pt x="67" y="15"/>
                    </a:lnTo>
                    <a:lnTo>
                      <a:pt x="67" y="15"/>
                    </a:lnTo>
                    <a:lnTo>
                      <a:pt x="71" y="15"/>
                    </a:lnTo>
                    <a:lnTo>
                      <a:pt x="74" y="15"/>
                    </a:lnTo>
                    <a:lnTo>
                      <a:pt x="71" y="19"/>
                    </a:lnTo>
                    <a:lnTo>
                      <a:pt x="71" y="26"/>
                    </a:lnTo>
                    <a:lnTo>
                      <a:pt x="63" y="26"/>
                    </a:lnTo>
                    <a:lnTo>
                      <a:pt x="63" y="33"/>
                    </a:lnTo>
                    <a:lnTo>
                      <a:pt x="59" y="30"/>
                    </a:lnTo>
                    <a:lnTo>
                      <a:pt x="59" y="30"/>
                    </a:lnTo>
                    <a:lnTo>
                      <a:pt x="52" y="30"/>
                    </a:lnTo>
                    <a:lnTo>
                      <a:pt x="52" y="33"/>
                    </a:lnTo>
                    <a:lnTo>
                      <a:pt x="48" y="37"/>
                    </a:lnTo>
                    <a:lnTo>
                      <a:pt x="45" y="33"/>
                    </a:lnTo>
                    <a:lnTo>
                      <a:pt x="41" y="33"/>
                    </a:lnTo>
                    <a:lnTo>
                      <a:pt x="41" y="30"/>
                    </a:lnTo>
                    <a:lnTo>
                      <a:pt x="37" y="26"/>
                    </a:lnTo>
                    <a:lnTo>
                      <a:pt x="33" y="37"/>
                    </a:lnTo>
                    <a:lnTo>
                      <a:pt x="26" y="33"/>
                    </a:lnTo>
                    <a:lnTo>
                      <a:pt x="22" y="37"/>
                    </a:lnTo>
                    <a:lnTo>
                      <a:pt x="19" y="37"/>
                    </a:lnTo>
                    <a:lnTo>
                      <a:pt x="19" y="33"/>
                    </a:lnTo>
                    <a:lnTo>
                      <a:pt x="15" y="33"/>
                    </a:lnTo>
                    <a:lnTo>
                      <a:pt x="15" y="30"/>
                    </a:lnTo>
                    <a:lnTo>
                      <a:pt x="11" y="26"/>
                    </a:lnTo>
                    <a:lnTo>
                      <a:pt x="8" y="26"/>
                    </a:lnTo>
                    <a:lnTo>
                      <a:pt x="4" y="30"/>
                    </a:lnTo>
                    <a:lnTo>
                      <a:pt x="8" y="33"/>
                    </a:lnTo>
                    <a:lnTo>
                      <a:pt x="4" y="33"/>
                    </a:lnTo>
                    <a:lnTo>
                      <a:pt x="0" y="33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4" y="30"/>
                    </a:lnTo>
                    <a:lnTo>
                      <a:pt x="4" y="26"/>
                    </a:lnTo>
                    <a:lnTo>
                      <a:pt x="4" y="22"/>
                    </a:lnTo>
                    <a:lnTo>
                      <a:pt x="8" y="15"/>
                    </a:lnTo>
                    <a:lnTo>
                      <a:pt x="11" y="15"/>
                    </a:lnTo>
                    <a:lnTo>
                      <a:pt x="15" y="11"/>
                    </a:lnTo>
                    <a:lnTo>
                      <a:pt x="15" y="11"/>
                    </a:lnTo>
                    <a:lnTo>
                      <a:pt x="15" y="8"/>
                    </a:lnTo>
                    <a:lnTo>
                      <a:pt x="11" y="8"/>
                    </a:lnTo>
                    <a:lnTo>
                      <a:pt x="15" y="4"/>
                    </a:lnTo>
                    <a:lnTo>
                      <a:pt x="19" y="4"/>
                    </a:lnTo>
                    <a:lnTo>
                      <a:pt x="19" y="8"/>
                    </a:lnTo>
                    <a:lnTo>
                      <a:pt x="22" y="8"/>
                    </a:lnTo>
                    <a:lnTo>
                      <a:pt x="26" y="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66" name="Freeform 64">
                <a:extLst>
                  <a:ext uri="{FF2B5EF4-FFF2-40B4-BE49-F238E27FC236}">
                    <a16:creationId xmlns:a16="http://schemas.microsoft.com/office/drawing/2014/main" id="{8D7CC754-7AD4-4794-BDF5-3B13324BB10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49632" y="2041160"/>
                <a:ext cx="77198" cy="61758"/>
              </a:xfrm>
              <a:custGeom>
                <a:avLst/>
                <a:gdLst>
                  <a:gd name="T0" fmla="*/ 37 w 60"/>
                  <a:gd name="T1" fmla="*/ 44 h 48"/>
                  <a:gd name="T2" fmla="*/ 37 w 60"/>
                  <a:gd name="T3" fmla="*/ 37 h 48"/>
                  <a:gd name="T4" fmla="*/ 41 w 60"/>
                  <a:gd name="T5" fmla="*/ 29 h 48"/>
                  <a:gd name="T6" fmla="*/ 52 w 60"/>
                  <a:gd name="T7" fmla="*/ 29 h 48"/>
                  <a:gd name="T8" fmla="*/ 52 w 60"/>
                  <a:gd name="T9" fmla="*/ 25 h 48"/>
                  <a:gd name="T10" fmla="*/ 56 w 60"/>
                  <a:gd name="T11" fmla="*/ 22 h 48"/>
                  <a:gd name="T12" fmla="*/ 52 w 60"/>
                  <a:gd name="T13" fmla="*/ 18 h 48"/>
                  <a:gd name="T14" fmla="*/ 49 w 60"/>
                  <a:gd name="T15" fmla="*/ 14 h 48"/>
                  <a:gd name="T16" fmla="*/ 56 w 60"/>
                  <a:gd name="T17" fmla="*/ 14 h 48"/>
                  <a:gd name="T18" fmla="*/ 56 w 60"/>
                  <a:gd name="T19" fmla="*/ 11 h 48"/>
                  <a:gd name="T20" fmla="*/ 60 w 60"/>
                  <a:gd name="T21" fmla="*/ 7 h 48"/>
                  <a:gd name="T22" fmla="*/ 60 w 60"/>
                  <a:gd name="T23" fmla="*/ 3 h 48"/>
                  <a:gd name="T24" fmla="*/ 52 w 60"/>
                  <a:gd name="T25" fmla="*/ 0 h 48"/>
                  <a:gd name="T26" fmla="*/ 45 w 60"/>
                  <a:gd name="T27" fmla="*/ 0 h 48"/>
                  <a:gd name="T28" fmla="*/ 37 w 60"/>
                  <a:gd name="T29" fmla="*/ 0 h 48"/>
                  <a:gd name="T30" fmla="*/ 34 w 60"/>
                  <a:gd name="T31" fmla="*/ 3 h 48"/>
                  <a:gd name="T32" fmla="*/ 23 w 60"/>
                  <a:gd name="T33" fmla="*/ 11 h 48"/>
                  <a:gd name="T34" fmla="*/ 19 w 60"/>
                  <a:gd name="T35" fmla="*/ 11 h 48"/>
                  <a:gd name="T36" fmla="*/ 15 w 60"/>
                  <a:gd name="T37" fmla="*/ 14 h 48"/>
                  <a:gd name="T38" fmla="*/ 15 w 60"/>
                  <a:gd name="T39" fmla="*/ 22 h 48"/>
                  <a:gd name="T40" fmla="*/ 12 w 60"/>
                  <a:gd name="T41" fmla="*/ 25 h 48"/>
                  <a:gd name="T42" fmla="*/ 12 w 60"/>
                  <a:gd name="T43" fmla="*/ 29 h 48"/>
                  <a:gd name="T44" fmla="*/ 19 w 60"/>
                  <a:gd name="T45" fmla="*/ 33 h 48"/>
                  <a:gd name="T46" fmla="*/ 12 w 60"/>
                  <a:gd name="T47" fmla="*/ 37 h 48"/>
                  <a:gd name="T48" fmla="*/ 12 w 60"/>
                  <a:gd name="T49" fmla="*/ 37 h 48"/>
                  <a:gd name="T50" fmla="*/ 15 w 60"/>
                  <a:gd name="T51" fmla="*/ 40 h 48"/>
                  <a:gd name="T52" fmla="*/ 8 w 60"/>
                  <a:gd name="T53" fmla="*/ 37 h 48"/>
                  <a:gd name="T54" fmla="*/ 4 w 60"/>
                  <a:gd name="T55" fmla="*/ 37 h 48"/>
                  <a:gd name="T56" fmla="*/ 8 w 60"/>
                  <a:gd name="T57" fmla="*/ 40 h 48"/>
                  <a:gd name="T58" fmla="*/ 12 w 60"/>
                  <a:gd name="T59" fmla="*/ 40 h 48"/>
                  <a:gd name="T60" fmla="*/ 12 w 60"/>
                  <a:gd name="T61" fmla="*/ 40 h 48"/>
                  <a:gd name="T62" fmla="*/ 4 w 60"/>
                  <a:gd name="T63" fmla="*/ 40 h 48"/>
                  <a:gd name="T64" fmla="*/ 0 w 60"/>
                  <a:gd name="T65" fmla="*/ 40 h 48"/>
                  <a:gd name="T66" fmla="*/ 4 w 60"/>
                  <a:gd name="T67" fmla="*/ 44 h 48"/>
                  <a:gd name="T68" fmla="*/ 8 w 60"/>
                  <a:gd name="T69" fmla="*/ 44 h 48"/>
                  <a:gd name="T70" fmla="*/ 12 w 60"/>
                  <a:gd name="T71" fmla="*/ 44 h 48"/>
                  <a:gd name="T72" fmla="*/ 15 w 60"/>
                  <a:gd name="T73" fmla="*/ 40 h 48"/>
                  <a:gd name="T74" fmla="*/ 23 w 60"/>
                  <a:gd name="T75" fmla="*/ 40 h 48"/>
                  <a:gd name="T76" fmla="*/ 26 w 60"/>
                  <a:gd name="T77" fmla="*/ 40 h 48"/>
                  <a:gd name="T78" fmla="*/ 34 w 60"/>
                  <a:gd name="T79" fmla="*/ 44 h 48"/>
                  <a:gd name="T80" fmla="*/ 34 w 60"/>
                  <a:gd name="T81" fmla="*/ 48 h 48"/>
                  <a:gd name="T82" fmla="*/ 37 w 60"/>
                  <a:gd name="T83" fmla="*/ 48 h 48"/>
                  <a:gd name="T84" fmla="*/ 8 w 60"/>
                  <a:gd name="T85" fmla="*/ 33 h 48"/>
                  <a:gd name="T86" fmla="*/ 8 w 60"/>
                  <a:gd name="T87" fmla="*/ 37 h 48"/>
                  <a:gd name="T88" fmla="*/ 4 w 60"/>
                  <a:gd name="T89" fmla="*/ 37 h 48"/>
                  <a:gd name="T90" fmla="*/ 8 w 60"/>
                  <a:gd name="T91" fmla="*/ 33 h 48"/>
                  <a:gd name="T92" fmla="*/ 12 w 60"/>
                  <a:gd name="T93" fmla="*/ 33 h 48"/>
                  <a:gd name="T94" fmla="*/ 12 w 60"/>
                  <a:gd name="T95" fmla="*/ 33 h 48"/>
                  <a:gd name="T96" fmla="*/ 8 w 60"/>
                  <a:gd name="T97" fmla="*/ 33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0" h="48">
                    <a:moveTo>
                      <a:pt x="37" y="48"/>
                    </a:moveTo>
                    <a:lnTo>
                      <a:pt x="37" y="44"/>
                    </a:lnTo>
                    <a:lnTo>
                      <a:pt x="41" y="40"/>
                    </a:lnTo>
                    <a:lnTo>
                      <a:pt x="37" y="37"/>
                    </a:lnTo>
                    <a:lnTo>
                      <a:pt x="41" y="33"/>
                    </a:lnTo>
                    <a:lnTo>
                      <a:pt x="41" y="29"/>
                    </a:lnTo>
                    <a:lnTo>
                      <a:pt x="49" y="29"/>
                    </a:lnTo>
                    <a:lnTo>
                      <a:pt x="52" y="29"/>
                    </a:lnTo>
                    <a:lnTo>
                      <a:pt x="52" y="29"/>
                    </a:lnTo>
                    <a:lnTo>
                      <a:pt x="52" y="25"/>
                    </a:lnTo>
                    <a:lnTo>
                      <a:pt x="52" y="25"/>
                    </a:lnTo>
                    <a:lnTo>
                      <a:pt x="56" y="22"/>
                    </a:lnTo>
                    <a:lnTo>
                      <a:pt x="56" y="18"/>
                    </a:lnTo>
                    <a:lnTo>
                      <a:pt x="52" y="18"/>
                    </a:lnTo>
                    <a:lnTo>
                      <a:pt x="49" y="18"/>
                    </a:lnTo>
                    <a:lnTo>
                      <a:pt x="49" y="14"/>
                    </a:lnTo>
                    <a:lnTo>
                      <a:pt x="52" y="14"/>
                    </a:lnTo>
                    <a:lnTo>
                      <a:pt x="56" y="14"/>
                    </a:lnTo>
                    <a:lnTo>
                      <a:pt x="56" y="14"/>
                    </a:lnTo>
                    <a:lnTo>
                      <a:pt x="56" y="11"/>
                    </a:lnTo>
                    <a:lnTo>
                      <a:pt x="56" y="7"/>
                    </a:lnTo>
                    <a:lnTo>
                      <a:pt x="60" y="7"/>
                    </a:lnTo>
                    <a:lnTo>
                      <a:pt x="60" y="3"/>
                    </a:lnTo>
                    <a:lnTo>
                      <a:pt x="60" y="3"/>
                    </a:lnTo>
                    <a:lnTo>
                      <a:pt x="56" y="3"/>
                    </a:lnTo>
                    <a:lnTo>
                      <a:pt x="52" y="0"/>
                    </a:lnTo>
                    <a:lnTo>
                      <a:pt x="49" y="0"/>
                    </a:lnTo>
                    <a:lnTo>
                      <a:pt x="45" y="0"/>
                    </a:lnTo>
                    <a:lnTo>
                      <a:pt x="41" y="3"/>
                    </a:lnTo>
                    <a:lnTo>
                      <a:pt x="37" y="0"/>
                    </a:lnTo>
                    <a:lnTo>
                      <a:pt x="37" y="3"/>
                    </a:lnTo>
                    <a:lnTo>
                      <a:pt x="34" y="3"/>
                    </a:lnTo>
                    <a:lnTo>
                      <a:pt x="30" y="7"/>
                    </a:lnTo>
                    <a:lnTo>
                      <a:pt x="23" y="11"/>
                    </a:lnTo>
                    <a:lnTo>
                      <a:pt x="23" y="7"/>
                    </a:lnTo>
                    <a:lnTo>
                      <a:pt x="19" y="11"/>
                    </a:lnTo>
                    <a:lnTo>
                      <a:pt x="19" y="14"/>
                    </a:lnTo>
                    <a:lnTo>
                      <a:pt x="15" y="14"/>
                    </a:lnTo>
                    <a:lnTo>
                      <a:pt x="15" y="18"/>
                    </a:lnTo>
                    <a:lnTo>
                      <a:pt x="15" y="22"/>
                    </a:lnTo>
                    <a:lnTo>
                      <a:pt x="15" y="25"/>
                    </a:lnTo>
                    <a:lnTo>
                      <a:pt x="12" y="25"/>
                    </a:lnTo>
                    <a:lnTo>
                      <a:pt x="12" y="29"/>
                    </a:lnTo>
                    <a:lnTo>
                      <a:pt x="12" y="29"/>
                    </a:lnTo>
                    <a:lnTo>
                      <a:pt x="15" y="33"/>
                    </a:lnTo>
                    <a:lnTo>
                      <a:pt x="19" y="33"/>
                    </a:lnTo>
                    <a:lnTo>
                      <a:pt x="15" y="33"/>
                    </a:lnTo>
                    <a:lnTo>
                      <a:pt x="12" y="37"/>
                    </a:lnTo>
                    <a:lnTo>
                      <a:pt x="12" y="37"/>
                    </a:lnTo>
                    <a:lnTo>
                      <a:pt x="12" y="37"/>
                    </a:lnTo>
                    <a:lnTo>
                      <a:pt x="15" y="37"/>
                    </a:lnTo>
                    <a:lnTo>
                      <a:pt x="15" y="40"/>
                    </a:lnTo>
                    <a:lnTo>
                      <a:pt x="12" y="40"/>
                    </a:lnTo>
                    <a:lnTo>
                      <a:pt x="8" y="37"/>
                    </a:lnTo>
                    <a:lnTo>
                      <a:pt x="4" y="37"/>
                    </a:lnTo>
                    <a:lnTo>
                      <a:pt x="4" y="37"/>
                    </a:lnTo>
                    <a:lnTo>
                      <a:pt x="4" y="37"/>
                    </a:lnTo>
                    <a:lnTo>
                      <a:pt x="8" y="40"/>
                    </a:lnTo>
                    <a:lnTo>
                      <a:pt x="8" y="40"/>
                    </a:lnTo>
                    <a:lnTo>
                      <a:pt x="12" y="40"/>
                    </a:lnTo>
                    <a:lnTo>
                      <a:pt x="12" y="40"/>
                    </a:lnTo>
                    <a:lnTo>
                      <a:pt x="12" y="40"/>
                    </a:lnTo>
                    <a:lnTo>
                      <a:pt x="8" y="40"/>
                    </a:lnTo>
                    <a:lnTo>
                      <a:pt x="4" y="40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4" y="40"/>
                    </a:lnTo>
                    <a:lnTo>
                      <a:pt x="4" y="44"/>
                    </a:lnTo>
                    <a:lnTo>
                      <a:pt x="8" y="44"/>
                    </a:lnTo>
                    <a:lnTo>
                      <a:pt x="8" y="44"/>
                    </a:lnTo>
                    <a:lnTo>
                      <a:pt x="12" y="44"/>
                    </a:lnTo>
                    <a:lnTo>
                      <a:pt x="12" y="44"/>
                    </a:lnTo>
                    <a:lnTo>
                      <a:pt x="15" y="40"/>
                    </a:lnTo>
                    <a:lnTo>
                      <a:pt x="15" y="40"/>
                    </a:lnTo>
                    <a:lnTo>
                      <a:pt x="15" y="40"/>
                    </a:lnTo>
                    <a:lnTo>
                      <a:pt x="23" y="40"/>
                    </a:lnTo>
                    <a:lnTo>
                      <a:pt x="23" y="40"/>
                    </a:lnTo>
                    <a:lnTo>
                      <a:pt x="26" y="40"/>
                    </a:lnTo>
                    <a:lnTo>
                      <a:pt x="30" y="44"/>
                    </a:lnTo>
                    <a:lnTo>
                      <a:pt x="34" y="44"/>
                    </a:lnTo>
                    <a:lnTo>
                      <a:pt x="34" y="44"/>
                    </a:lnTo>
                    <a:lnTo>
                      <a:pt x="34" y="48"/>
                    </a:lnTo>
                    <a:lnTo>
                      <a:pt x="37" y="48"/>
                    </a:lnTo>
                    <a:lnTo>
                      <a:pt x="37" y="48"/>
                    </a:lnTo>
                    <a:close/>
                    <a:moveTo>
                      <a:pt x="4" y="37"/>
                    </a:moveTo>
                    <a:lnTo>
                      <a:pt x="8" y="33"/>
                    </a:lnTo>
                    <a:lnTo>
                      <a:pt x="12" y="37"/>
                    </a:lnTo>
                    <a:lnTo>
                      <a:pt x="8" y="37"/>
                    </a:lnTo>
                    <a:lnTo>
                      <a:pt x="8" y="37"/>
                    </a:lnTo>
                    <a:lnTo>
                      <a:pt x="4" y="37"/>
                    </a:lnTo>
                    <a:lnTo>
                      <a:pt x="4" y="37"/>
                    </a:lnTo>
                    <a:close/>
                    <a:moveTo>
                      <a:pt x="8" y="33"/>
                    </a:moveTo>
                    <a:lnTo>
                      <a:pt x="8" y="33"/>
                    </a:lnTo>
                    <a:lnTo>
                      <a:pt x="12" y="33"/>
                    </a:lnTo>
                    <a:lnTo>
                      <a:pt x="12" y="33"/>
                    </a:lnTo>
                    <a:lnTo>
                      <a:pt x="12" y="33"/>
                    </a:lnTo>
                    <a:lnTo>
                      <a:pt x="12" y="33"/>
                    </a:lnTo>
                    <a:lnTo>
                      <a:pt x="8" y="33"/>
                    </a:lnTo>
                    <a:lnTo>
                      <a:pt x="8" y="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67" name="Freeform 65">
                <a:extLst>
                  <a:ext uri="{FF2B5EF4-FFF2-40B4-BE49-F238E27FC236}">
                    <a16:creationId xmlns:a16="http://schemas.microsoft.com/office/drawing/2014/main" id="{73CD6E00-1D24-4732-9B7A-D04E947C77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5771" y="2092626"/>
                <a:ext cx="56612" cy="43745"/>
              </a:xfrm>
              <a:custGeom>
                <a:avLst/>
                <a:gdLst>
                  <a:gd name="T0" fmla="*/ 40 w 44"/>
                  <a:gd name="T1" fmla="*/ 23 h 34"/>
                  <a:gd name="T2" fmla="*/ 44 w 44"/>
                  <a:gd name="T3" fmla="*/ 19 h 34"/>
                  <a:gd name="T4" fmla="*/ 40 w 44"/>
                  <a:gd name="T5" fmla="*/ 15 h 34"/>
                  <a:gd name="T6" fmla="*/ 40 w 44"/>
                  <a:gd name="T7" fmla="*/ 15 h 34"/>
                  <a:gd name="T8" fmla="*/ 40 w 44"/>
                  <a:gd name="T9" fmla="*/ 11 h 34"/>
                  <a:gd name="T10" fmla="*/ 40 w 44"/>
                  <a:gd name="T11" fmla="*/ 8 h 34"/>
                  <a:gd name="T12" fmla="*/ 37 w 44"/>
                  <a:gd name="T13" fmla="*/ 8 h 34"/>
                  <a:gd name="T14" fmla="*/ 37 w 44"/>
                  <a:gd name="T15" fmla="*/ 4 h 34"/>
                  <a:gd name="T16" fmla="*/ 37 w 44"/>
                  <a:gd name="T17" fmla="*/ 4 h 34"/>
                  <a:gd name="T18" fmla="*/ 33 w 44"/>
                  <a:gd name="T19" fmla="*/ 4 h 34"/>
                  <a:gd name="T20" fmla="*/ 29 w 44"/>
                  <a:gd name="T21" fmla="*/ 0 h 34"/>
                  <a:gd name="T22" fmla="*/ 26 w 44"/>
                  <a:gd name="T23" fmla="*/ 0 h 34"/>
                  <a:gd name="T24" fmla="*/ 26 w 44"/>
                  <a:gd name="T25" fmla="*/ 0 h 34"/>
                  <a:gd name="T26" fmla="*/ 18 w 44"/>
                  <a:gd name="T27" fmla="*/ 0 h 34"/>
                  <a:gd name="T28" fmla="*/ 18 w 44"/>
                  <a:gd name="T29" fmla="*/ 0 h 34"/>
                  <a:gd name="T30" fmla="*/ 18 w 44"/>
                  <a:gd name="T31" fmla="*/ 0 h 34"/>
                  <a:gd name="T32" fmla="*/ 15 w 44"/>
                  <a:gd name="T33" fmla="*/ 4 h 34"/>
                  <a:gd name="T34" fmla="*/ 15 w 44"/>
                  <a:gd name="T35" fmla="*/ 4 h 34"/>
                  <a:gd name="T36" fmla="*/ 11 w 44"/>
                  <a:gd name="T37" fmla="*/ 4 h 34"/>
                  <a:gd name="T38" fmla="*/ 11 w 44"/>
                  <a:gd name="T39" fmla="*/ 4 h 34"/>
                  <a:gd name="T40" fmla="*/ 7 w 44"/>
                  <a:gd name="T41" fmla="*/ 4 h 34"/>
                  <a:gd name="T42" fmla="*/ 7 w 44"/>
                  <a:gd name="T43" fmla="*/ 0 h 34"/>
                  <a:gd name="T44" fmla="*/ 3 w 44"/>
                  <a:gd name="T45" fmla="*/ 0 h 34"/>
                  <a:gd name="T46" fmla="*/ 0 w 44"/>
                  <a:gd name="T47" fmla="*/ 4 h 34"/>
                  <a:gd name="T48" fmla="*/ 0 w 44"/>
                  <a:gd name="T49" fmla="*/ 8 h 34"/>
                  <a:gd name="T50" fmla="*/ 0 w 44"/>
                  <a:gd name="T51" fmla="*/ 8 h 34"/>
                  <a:gd name="T52" fmla="*/ 0 w 44"/>
                  <a:gd name="T53" fmla="*/ 11 h 34"/>
                  <a:gd name="T54" fmla="*/ 3 w 44"/>
                  <a:gd name="T55" fmla="*/ 15 h 34"/>
                  <a:gd name="T56" fmla="*/ 3 w 44"/>
                  <a:gd name="T57" fmla="*/ 15 h 34"/>
                  <a:gd name="T58" fmla="*/ 11 w 44"/>
                  <a:gd name="T59" fmla="*/ 19 h 34"/>
                  <a:gd name="T60" fmla="*/ 11 w 44"/>
                  <a:gd name="T61" fmla="*/ 19 h 34"/>
                  <a:gd name="T62" fmla="*/ 15 w 44"/>
                  <a:gd name="T63" fmla="*/ 23 h 34"/>
                  <a:gd name="T64" fmla="*/ 15 w 44"/>
                  <a:gd name="T65" fmla="*/ 23 h 34"/>
                  <a:gd name="T66" fmla="*/ 15 w 44"/>
                  <a:gd name="T67" fmla="*/ 26 h 34"/>
                  <a:gd name="T68" fmla="*/ 18 w 44"/>
                  <a:gd name="T69" fmla="*/ 26 h 34"/>
                  <a:gd name="T70" fmla="*/ 22 w 44"/>
                  <a:gd name="T71" fmla="*/ 26 h 34"/>
                  <a:gd name="T72" fmla="*/ 22 w 44"/>
                  <a:gd name="T73" fmla="*/ 26 h 34"/>
                  <a:gd name="T74" fmla="*/ 26 w 44"/>
                  <a:gd name="T75" fmla="*/ 26 h 34"/>
                  <a:gd name="T76" fmla="*/ 26 w 44"/>
                  <a:gd name="T77" fmla="*/ 30 h 34"/>
                  <a:gd name="T78" fmla="*/ 29 w 44"/>
                  <a:gd name="T79" fmla="*/ 34 h 34"/>
                  <a:gd name="T80" fmla="*/ 33 w 44"/>
                  <a:gd name="T81" fmla="*/ 34 h 34"/>
                  <a:gd name="T82" fmla="*/ 37 w 44"/>
                  <a:gd name="T83" fmla="*/ 34 h 34"/>
                  <a:gd name="T84" fmla="*/ 37 w 44"/>
                  <a:gd name="T85" fmla="*/ 34 h 34"/>
                  <a:gd name="T86" fmla="*/ 40 w 44"/>
                  <a:gd name="T87" fmla="*/ 34 h 34"/>
                  <a:gd name="T88" fmla="*/ 40 w 44"/>
                  <a:gd name="T89" fmla="*/ 34 h 34"/>
                  <a:gd name="T90" fmla="*/ 40 w 44"/>
                  <a:gd name="T91" fmla="*/ 30 h 34"/>
                  <a:gd name="T92" fmla="*/ 40 w 44"/>
                  <a:gd name="T93" fmla="*/ 30 h 34"/>
                  <a:gd name="T94" fmla="*/ 37 w 44"/>
                  <a:gd name="T95" fmla="*/ 26 h 34"/>
                  <a:gd name="T96" fmla="*/ 40 w 44"/>
                  <a:gd name="T97" fmla="*/ 26 h 34"/>
                  <a:gd name="T98" fmla="*/ 40 w 44"/>
                  <a:gd name="T99" fmla="*/ 23 h 34"/>
                  <a:gd name="T100" fmla="*/ 40 w 44"/>
                  <a:gd name="T101" fmla="*/ 2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4" h="34">
                    <a:moveTo>
                      <a:pt x="40" y="23"/>
                    </a:moveTo>
                    <a:lnTo>
                      <a:pt x="44" y="19"/>
                    </a:lnTo>
                    <a:lnTo>
                      <a:pt x="40" y="15"/>
                    </a:lnTo>
                    <a:lnTo>
                      <a:pt x="40" y="15"/>
                    </a:lnTo>
                    <a:lnTo>
                      <a:pt x="40" y="11"/>
                    </a:lnTo>
                    <a:lnTo>
                      <a:pt x="40" y="8"/>
                    </a:lnTo>
                    <a:lnTo>
                      <a:pt x="37" y="8"/>
                    </a:lnTo>
                    <a:lnTo>
                      <a:pt x="37" y="4"/>
                    </a:lnTo>
                    <a:lnTo>
                      <a:pt x="37" y="4"/>
                    </a:lnTo>
                    <a:lnTo>
                      <a:pt x="33" y="4"/>
                    </a:lnTo>
                    <a:lnTo>
                      <a:pt x="29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5" y="4"/>
                    </a:lnTo>
                    <a:lnTo>
                      <a:pt x="15" y="4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7" y="4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3" y="15"/>
                    </a:lnTo>
                    <a:lnTo>
                      <a:pt x="3" y="15"/>
                    </a:lnTo>
                    <a:lnTo>
                      <a:pt x="11" y="19"/>
                    </a:lnTo>
                    <a:lnTo>
                      <a:pt x="11" y="19"/>
                    </a:lnTo>
                    <a:lnTo>
                      <a:pt x="15" y="23"/>
                    </a:lnTo>
                    <a:lnTo>
                      <a:pt x="15" y="23"/>
                    </a:lnTo>
                    <a:lnTo>
                      <a:pt x="15" y="26"/>
                    </a:lnTo>
                    <a:lnTo>
                      <a:pt x="18" y="26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26" y="26"/>
                    </a:lnTo>
                    <a:lnTo>
                      <a:pt x="26" y="30"/>
                    </a:lnTo>
                    <a:lnTo>
                      <a:pt x="29" y="34"/>
                    </a:lnTo>
                    <a:lnTo>
                      <a:pt x="33" y="34"/>
                    </a:lnTo>
                    <a:lnTo>
                      <a:pt x="37" y="34"/>
                    </a:lnTo>
                    <a:lnTo>
                      <a:pt x="37" y="34"/>
                    </a:lnTo>
                    <a:lnTo>
                      <a:pt x="40" y="34"/>
                    </a:lnTo>
                    <a:lnTo>
                      <a:pt x="40" y="34"/>
                    </a:lnTo>
                    <a:lnTo>
                      <a:pt x="40" y="30"/>
                    </a:lnTo>
                    <a:lnTo>
                      <a:pt x="40" y="30"/>
                    </a:lnTo>
                    <a:lnTo>
                      <a:pt x="37" y="26"/>
                    </a:lnTo>
                    <a:lnTo>
                      <a:pt x="40" y="26"/>
                    </a:lnTo>
                    <a:lnTo>
                      <a:pt x="40" y="23"/>
                    </a:lnTo>
                    <a:lnTo>
                      <a:pt x="40" y="2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68" name="Freeform 66">
                <a:extLst>
                  <a:ext uri="{FF2B5EF4-FFF2-40B4-BE49-F238E27FC236}">
                    <a16:creationId xmlns:a16="http://schemas.microsoft.com/office/drawing/2014/main" id="{51764882-2BE2-44E0-B5E2-33D7180A5F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3379" y="2122218"/>
                <a:ext cx="14153" cy="18013"/>
              </a:xfrm>
              <a:custGeom>
                <a:avLst/>
                <a:gdLst>
                  <a:gd name="T0" fmla="*/ 3 w 11"/>
                  <a:gd name="T1" fmla="*/ 11 h 14"/>
                  <a:gd name="T2" fmla="*/ 3 w 11"/>
                  <a:gd name="T3" fmla="*/ 11 h 14"/>
                  <a:gd name="T4" fmla="*/ 3 w 11"/>
                  <a:gd name="T5" fmla="*/ 7 h 14"/>
                  <a:gd name="T6" fmla="*/ 3 w 11"/>
                  <a:gd name="T7" fmla="*/ 7 h 14"/>
                  <a:gd name="T8" fmla="*/ 0 w 11"/>
                  <a:gd name="T9" fmla="*/ 3 h 14"/>
                  <a:gd name="T10" fmla="*/ 3 w 11"/>
                  <a:gd name="T11" fmla="*/ 3 h 14"/>
                  <a:gd name="T12" fmla="*/ 3 w 11"/>
                  <a:gd name="T13" fmla="*/ 0 h 14"/>
                  <a:gd name="T14" fmla="*/ 7 w 11"/>
                  <a:gd name="T15" fmla="*/ 0 h 14"/>
                  <a:gd name="T16" fmla="*/ 11 w 11"/>
                  <a:gd name="T17" fmla="*/ 3 h 14"/>
                  <a:gd name="T18" fmla="*/ 11 w 11"/>
                  <a:gd name="T19" fmla="*/ 7 h 14"/>
                  <a:gd name="T20" fmla="*/ 11 w 11"/>
                  <a:gd name="T21" fmla="*/ 11 h 14"/>
                  <a:gd name="T22" fmla="*/ 11 w 11"/>
                  <a:gd name="T23" fmla="*/ 14 h 14"/>
                  <a:gd name="T24" fmla="*/ 11 w 11"/>
                  <a:gd name="T25" fmla="*/ 14 h 14"/>
                  <a:gd name="T26" fmla="*/ 7 w 11"/>
                  <a:gd name="T27" fmla="*/ 14 h 14"/>
                  <a:gd name="T28" fmla="*/ 3 w 11"/>
                  <a:gd name="T29" fmla="*/ 11 h 14"/>
                  <a:gd name="T30" fmla="*/ 3 w 11"/>
                  <a:gd name="T31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" h="14">
                    <a:moveTo>
                      <a:pt x="3" y="11"/>
                    </a:moveTo>
                    <a:lnTo>
                      <a:pt x="3" y="11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7" y="0"/>
                    </a:lnTo>
                    <a:lnTo>
                      <a:pt x="11" y="3"/>
                    </a:lnTo>
                    <a:lnTo>
                      <a:pt x="11" y="7"/>
                    </a:lnTo>
                    <a:lnTo>
                      <a:pt x="11" y="11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7" y="14"/>
                    </a:lnTo>
                    <a:lnTo>
                      <a:pt x="3" y="11"/>
                    </a:lnTo>
                    <a:lnTo>
                      <a:pt x="3" y="1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69" name="Freeform 67">
                <a:extLst>
                  <a:ext uri="{FF2B5EF4-FFF2-40B4-BE49-F238E27FC236}">
                    <a16:creationId xmlns:a16="http://schemas.microsoft.com/office/drawing/2014/main" id="{85C87AA3-3E2C-4A77-A8A0-AB865D80B67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59212" y="1782548"/>
                <a:ext cx="14153" cy="33452"/>
              </a:xfrm>
              <a:custGeom>
                <a:avLst/>
                <a:gdLst>
                  <a:gd name="T0" fmla="*/ 2 w 3"/>
                  <a:gd name="T1" fmla="*/ 5 h 7"/>
                  <a:gd name="T2" fmla="*/ 2 w 3"/>
                  <a:gd name="T3" fmla="*/ 7 h 7"/>
                  <a:gd name="T4" fmla="*/ 2 w 3"/>
                  <a:gd name="T5" fmla="*/ 6 h 7"/>
                  <a:gd name="T6" fmla="*/ 2 w 3"/>
                  <a:gd name="T7" fmla="*/ 5 h 7"/>
                  <a:gd name="T8" fmla="*/ 2 w 3"/>
                  <a:gd name="T9" fmla="*/ 5 h 7"/>
                  <a:gd name="T10" fmla="*/ 2 w 3"/>
                  <a:gd name="T11" fmla="*/ 3 h 7"/>
                  <a:gd name="T12" fmla="*/ 2 w 3"/>
                  <a:gd name="T13" fmla="*/ 4 h 7"/>
                  <a:gd name="T14" fmla="*/ 2 w 3"/>
                  <a:gd name="T15" fmla="*/ 4 h 7"/>
                  <a:gd name="T16" fmla="*/ 2 w 3"/>
                  <a:gd name="T17" fmla="*/ 4 h 7"/>
                  <a:gd name="T18" fmla="*/ 2 w 3"/>
                  <a:gd name="T19" fmla="*/ 3 h 7"/>
                  <a:gd name="T20" fmla="*/ 0 w 3"/>
                  <a:gd name="T21" fmla="*/ 1 h 7"/>
                  <a:gd name="T22" fmla="*/ 0 w 3"/>
                  <a:gd name="T23" fmla="*/ 2 h 7"/>
                  <a:gd name="T24" fmla="*/ 1 w 3"/>
                  <a:gd name="T25" fmla="*/ 2 h 7"/>
                  <a:gd name="T26" fmla="*/ 0 w 3"/>
                  <a:gd name="T27" fmla="*/ 1 h 7"/>
                  <a:gd name="T28" fmla="*/ 3 w 3"/>
                  <a:gd name="T29" fmla="*/ 0 h 7"/>
                  <a:gd name="T30" fmla="*/ 3 w 3"/>
                  <a:gd name="T31" fmla="*/ 1 h 7"/>
                  <a:gd name="T32" fmla="*/ 3 w 3"/>
                  <a:gd name="T33" fmla="*/ 0 h 7"/>
                  <a:gd name="T34" fmla="*/ 3 w 3"/>
                  <a:gd name="T35" fmla="*/ 0 h 7"/>
                  <a:gd name="T36" fmla="*/ 1 w 3"/>
                  <a:gd name="T37" fmla="*/ 0 h 7"/>
                  <a:gd name="T38" fmla="*/ 2 w 3"/>
                  <a:gd name="T39" fmla="*/ 0 h 7"/>
                  <a:gd name="T40" fmla="*/ 3 w 3"/>
                  <a:gd name="T41" fmla="*/ 1 h 7"/>
                  <a:gd name="T42" fmla="*/ 3 w 3"/>
                  <a:gd name="T43" fmla="*/ 1 h 7"/>
                  <a:gd name="T44" fmla="*/ 2 w 3"/>
                  <a:gd name="T45" fmla="*/ 1 h 7"/>
                  <a:gd name="T46" fmla="*/ 1 w 3"/>
                  <a:gd name="T47" fmla="*/ 0 h 7"/>
                  <a:gd name="T48" fmla="*/ 1 w 3"/>
                  <a:gd name="T49" fmla="*/ 0 h 7"/>
                  <a:gd name="T50" fmla="*/ 2 w 3"/>
                  <a:gd name="T51" fmla="*/ 2 h 7"/>
                  <a:gd name="T52" fmla="*/ 3 w 3"/>
                  <a:gd name="T53" fmla="*/ 3 h 7"/>
                  <a:gd name="T54" fmla="*/ 2 w 3"/>
                  <a:gd name="T55" fmla="*/ 3 h 7"/>
                  <a:gd name="T56" fmla="*/ 1 w 3"/>
                  <a:gd name="T57" fmla="*/ 2 h 7"/>
                  <a:gd name="T58" fmla="*/ 1 w 3"/>
                  <a:gd name="T59" fmla="*/ 1 h 7"/>
                  <a:gd name="T60" fmla="*/ 1 w 3"/>
                  <a:gd name="T6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" h="7">
                    <a:moveTo>
                      <a:pt x="2" y="5"/>
                    </a:moveTo>
                    <a:cubicBezTo>
                      <a:pt x="2" y="7"/>
                      <a:pt x="2" y="7"/>
                      <a:pt x="2" y="7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lose/>
                    <a:moveTo>
                      <a:pt x="2" y="3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lose/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  <a:moveTo>
                      <a:pt x="3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  <a:moveTo>
                      <a:pt x="1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  <a:moveTo>
                      <a:pt x="1" y="0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70" name="Freeform 68">
                <a:extLst>
                  <a:ext uri="{FF2B5EF4-FFF2-40B4-BE49-F238E27FC236}">
                    <a16:creationId xmlns:a16="http://schemas.microsoft.com/office/drawing/2014/main" id="{CA694992-4A22-485E-9903-78572A261C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92307" y="1988409"/>
                <a:ext cx="86205" cy="100357"/>
              </a:xfrm>
              <a:custGeom>
                <a:avLst/>
                <a:gdLst>
                  <a:gd name="T0" fmla="*/ 30 w 67"/>
                  <a:gd name="T1" fmla="*/ 74 h 78"/>
                  <a:gd name="T2" fmla="*/ 34 w 67"/>
                  <a:gd name="T3" fmla="*/ 70 h 78"/>
                  <a:gd name="T4" fmla="*/ 41 w 67"/>
                  <a:gd name="T5" fmla="*/ 70 h 78"/>
                  <a:gd name="T6" fmla="*/ 52 w 67"/>
                  <a:gd name="T7" fmla="*/ 66 h 78"/>
                  <a:gd name="T8" fmla="*/ 56 w 67"/>
                  <a:gd name="T9" fmla="*/ 63 h 78"/>
                  <a:gd name="T10" fmla="*/ 60 w 67"/>
                  <a:gd name="T11" fmla="*/ 59 h 78"/>
                  <a:gd name="T12" fmla="*/ 63 w 67"/>
                  <a:gd name="T13" fmla="*/ 55 h 78"/>
                  <a:gd name="T14" fmla="*/ 67 w 67"/>
                  <a:gd name="T15" fmla="*/ 41 h 78"/>
                  <a:gd name="T16" fmla="*/ 67 w 67"/>
                  <a:gd name="T17" fmla="*/ 37 h 78"/>
                  <a:gd name="T18" fmla="*/ 63 w 67"/>
                  <a:gd name="T19" fmla="*/ 29 h 78"/>
                  <a:gd name="T20" fmla="*/ 63 w 67"/>
                  <a:gd name="T21" fmla="*/ 26 h 78"/>
                  <a:gd name="T22" fmla="*/ 52 w 67"/>
                  <a:gd name="T23" fmla="*/ 18 h 78"/>
                  <a:gd name="T24" fmla="*/ 45 w 67"/>
                  <a:gd name="T25" fmla="*/ 22 h 78"/>
                  <a:gd name="T26" fmla="*/ 45 w 67"/>
                  <a:gd name="T27" fmla="*/ 11 h 78"/>
                  <a:gd name="T28" fmla="*/ 52 w 67"/>
                  <a:gd name="T29" fmla="*/ 3 h 78"/>
                  <a:gd name="T30" fmla="*/ 56 w 67"/>
                  <a:gd name="T31" fmla="*/ 0 h 78"/>
                  <a:gd name="T32" fmla="*/ 52 w 67"/>
                  <a:gd name="T33" fmla="*/ 0 h 78"/>
                  <a:gd name="T34" fmla="*/ 45 w 67"/>
                  <a:gd name="T35" fmla="*/ 7 h 78"/>
                  <a:gd name="T36" fmla="*/ 45 w 67"/>
                  <a:gd name="T37" fmla="*/ 0 h 78"/>
                  <a:gd name="T38" fmla="*/ 41 w 67"/>
                  <a:gd name="T39" fmla="*/ 3 h 78"/>
                  <a:gd name="T40" fmla="*/ 38 w 67"/>
                  <a:gd name="T41" fmla="*/ 3 h 78"/>
                  <a:gd name="T42" fmla="*/ 38 w 67"/>
                  <a:gd name="T43" fmla="*/ 7 h 78"/>
                  <a:gd name="T44" fmla="*/ 34 w 67"/>
                  <a:gd name="T45" fmla="*/ 11 h 78"/>
                  <a:gd name="T46" fmla="*/ 34 w 67"/>
                  <a:gd name="T47" fmla="*/ 15 h 78"/>
                  <a:gd name="T48" fmla="*/ 38 w 67"/>
                  <a:gd name="T49" fmla="*/ 15 h 78"/>
                  <a:gd name="T50" fmla="*/ 34 w 67"/>
                  <a:gd name="T51" fmla="*/ 18 h 78"/>
                  <a:gd name="T52" fmla="*/ 23 w 67"/>
                  <a:gd name="T53" fmla="*/ 22 h 78"/>
                  <a:gd name="T54" fmla="*/ 15 w 67"/>
                  <a:gd name="T55" fmla="*/ 18 h 78"/>
                  <a:gd name="T56" fmla="*/ 12 w 67"/>
                  <a:gd name="T57" fmla="*/ 22 h 78"/>
                  <a:gd name="T58" fmla="*/ 15 w 67"/>
                  <a:gd name="T59" fmla="*/ 26 h 78"/>
                  <a:gd name="T60" fmla="*/ 8 w 67"/>
                  <a:gd name="T61" fmla="*/ 26 h 78"/>
                  <a:gd name="T62" fmla="*/ 15 w 67"/>
                  <a:gd name="T63" fmla="*/ 29 h 78"/>
                  <a:gd name="T64" fmla="*/ 15 w 67"/>
                  <a:gd name="T65" fmla="*/ 33 h 78"/>
                  <a:gd name="T66" fmla="*/ 8 w 67"/>
                  <a:gd name="T67" fmla="*/ 37 h 78"/>
                  <a:gd name="T68" fmla="*/ 12 w 67"/>
                  <a:gd name="T69" fmla="*/ 37 h 78"/>
                  <a:gd name="T70" fmla="*/ 26 w 67"/>
                  <a:gd name="T71" fmla="*/ 41 h 78"/>
                  <a:gd name="T72" fmla="*/ 15 w 67"/>
                  <a:gd name="T73" fmla="*/ 48 h 78"/>
                  <a:gd name="T74" fmla="*/ 12 w 67"/>
                  <a:gd name="T75" fmla="*/ 55 h 78"/>
                  <a:gd name="T76" fmla="*/ 19 w 67"/>
                  <a:gd name="T77" fmla="*/ 55 h 78"/>
                  <a:gd name="T78" fmla="*/ 23 w 67"/>
                  <a:gd name="T79" fmla="*/ 52 h 78"/>
                  <a:gd name="T80" fmla="*/ 15 w 67"/>
                  <a:gd name="T81" fmla="*/ 55 h 78"/>
                  <a:gd name="T82" fmla="*/ 12 w 67"/>
                  <a:gd name="T83" fmla="*/ 59 h 78"/>
                  <a:gd name="T84" fmla="*/ 8 w 67"/>
                  <a:gd name="T85" fmla="*/ 63 h 78"/>
                  <a:gd name="T86" fmla="*/ 4 w 67"/>
                  <a:gd name="T87" fmla="*/ 59 h 78"/>
                  <a:gd name="T88" fmla="*/ 12 w 67"/>
                  <a:gd name="T89" fmla="*/ 63 h 78"/>
                  <a:gd name="T90" fmla="*/ 4 w 67"/>
                  <a:gd name="T91" fmla="*/ 70 h 78"/>
                  <a:gd name="T92" fmla="*/ 12 w 67"/>
                  <a:gd name="T93" fmla="*/ 70 h 78"/>
                  <a:gd name="T94" fmla="*/ 8 w 67"/>
                  <a:gd name="T95" fmla="*/ 74 h 78"/>
                  <a:gd name="T96" fmla="*/ 12 w 67"/>
                  <a:gd name="T97" fmla="*/ 74 h 78"/>
                  <a:gd name="T98" fmla="*/ 15 w 67"/>
                  <a:gd name="T99" fmla="*/ 7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7" h="78">
                    <a:moveTo>
                      <a:pt x="19" y="78"/>
                    </a:moveTo>
                    <a:lnTo>
                      <a:pt x="23" y="78"/>
                    </a:lnTo>
                    <a:lnTo>
                      <a:pt x="30" y="74"/>
                    </a:lnTo>
                    <a:lnTo>
                      <a:pt x="34" y="74"/>
                    </a:lnTo>
                    <a:lnTo>
                      <a:pt x="30" y="70"/>
                    </a:lnTo>
                    <a:lnTo>
                      <a:pt x="34" y="70"/>
                    </a:lnTo>
                    <a:lnTo>
                      <a:pt x="34" y="70"/>
                    </a:lnTo>
                    <a:lnTo>
                      <a:pt x="38" y="70"/>
                    </a:lnTo>
                    <a:lnTo>
                      <a:pt x="41" y="70"/>
                    </a:lnTo>
                    <a:lnTo>
                      <a:pt x="41" y="70"/>
                    </a:lnTo>
                    <a:lnTo>
                      <a:pt x="41" y="66"/>
                    </a:lnTo>
                    <a:lnTo>
                      <a:pt x="52" y="66"/>
                    </a:lnTo>
                    <a:lnTo>
                      <a:pt x="52" y="63"/>
                    </a:lnTo>
                    <a:lnTo>
                      <a:pt x="52" y="66"/>
                    </a:lnTo>
                    <a:lnTo>
                      <a:pt x="56" y="63"/>
                    </a:lnTo>
                    <a:lnTo>
                      <a:pt x="56" y="63"/>
                    </a:lnTo>
                    <a:lnTo>
                      <a:pt x="63" y="63"/>
                    </a:lnTo>
                    <a:lnTo>
                      <a:pt x="60" y="59"/>
                    </a:lnTo>
                    <a:lnTo>
                      <a:pt x="60" y="59"/>
                    </a:lnTo>
                    <a:lnTo>
                      <a:pt x="63" y="55"/>
                    </a:lnTo>
                    <a:lnTo>
                      <a:pt x="63" y="55"/>
                    </a:lnTo>
                    <a:lnTo>
                      <a:pt x="67" y="52"/>
                    </a:lnTo>
                    <a:lnTo>
                      <a:pt x="67" y="48"/>
                    </a:lnTo>
                    <a:lnTo>
                      <a:pt x="67" y="41"/>
                    </a:lnTo>
                    <a:lnTo>
                      <a:pt x="63" y="41"/>
                    </a:lnTo>
                    <a:lnTo>
                      <a:pt x="67" y="41"/>
                    </a:lnTo>
                    <a:lnTo>
                      <a:pt x="67" y="37"/>
                    </a:lnTo>
                    <a:lnTo>
                      <a:pt x="63" y="33"/>
                    </a:lnTo>
                    <a:lnTo>
                      <a:pt x="63" y="29"/>
                    </a:lnTo>
                    <a:lnTo>
                      <a:pt x="63" y="29"/>
                    </a:lnTo>
                    <a:lnTo>
                      <a:pt x="63" y="26"/>
                    </a:lnTo>
                    <a:lnTo>
                      <a:pt x="67" y="29"/>
                    </a:lnTo>
                    <a:lnTo>
                      <a:pt x="63" y="26"/>
                    </a:lnTo>
                    <a:lnTo>
                      <a:pt x="60" y="26"/>
                    </a:lnTo>
                    <a:lnTo>
                      <a:pt x="56" y="18"/>
                    </a:lnTo>
                    <a:lnTo>
                      <a:pt x="52" y="18"/>
                    </a:lnTo>
                    <a:lnTo>
                      <a:pt x="49" y="18"/>
                    </a:lnTo>
                    <a:lnTo>
                      <a:pt x="49" y="22"/>
                    </a:lnTo>
                    <a:lnTo>
                      <a:pt x="45" y="22"/>
                    </a:lnTo>
                    <a:lnTo>
                      <a:pt x="41" y="18"/>
                    </a:lnTo>
                    <a:lnTo>
                      <a:pt x="45" y="11"/>
                    </a:lnTo>
                    <a:lnTo>
                      <a:pt x="45" y="11"/>
                    </a:lnTo>
                    <a:lnTo>
                      <a:pt x="49" y="7"/>
                    </a:lnTo>
                    <a:lnTo>
                      <a:pt x="49" y="7"/>
                    </a:lnTo>
                    <a:lnTo>
                      <a:pt x="52" y="3"/>
                    </a:lnTo>
                    <a:lnTo>
                      <a:pt x="49" y="7"/>
                    </a:lnTo>
                    <a:lnTo>
                      <a:pt x="52" y="3"/>
                    </a:lnTo>
                    <a:lnTo>
                      <a:pt x="56" y="0"/>
                    </a:lnTo>
                    <a:lnTo>
                      <a:pt x="52" y="0"/>
                    </a:lnTo>
                    <a:lnTo>
                      <a:pt x="49" y="0"/>
                    </a:lnTo>
                    <a:lnTo>
                      <a:pt x="52" y="0"/>
                    </a:lnTo>
                    <a:lnTo>
                      <a:pt x="49" y="0"/>
                    </a:lnTo>
                    <a:lnTo>
                      <a:pt x="49" y="3"/>
                    </a:lnTo>
                    <a:lnTo>
                      <a:pt x="45" y="7"/>
                    </a:lnTo>
                    <a:lnTo>
                      <a:pt x="45" y="3"/>
                    </a:lnTo>
                    <a:lnTo>
                      <a:pt x="49" y="3"/>
                    </a:lnTo>
                    <a:lnTo>
                      <a:pt x="45" y="0"/>
                    </a:lnTo>
                    <a:lnTo>
                      <a:pt x="45" y="0"/>
                    </a:lnTo>
                    <a:lnTo>
                      <a:pt x="45" y="3"/>
                    </a:lnTo>
                    <a:lnTo>
                      <a:pt x="41" y="3"/>
                    </a:lnTo>
                    <a:lnTo>
                      <a:pt x="41" y="0"/>
                    </a:lnTo>
                    <a:lnTo>
                      <a:pt x="38" y="3"/>
                    </a:lnTo>
                    <a:lnTo>
                      <a:pt x="38" y="3"/>
                    </a:lnTo>
                    <a:lnTo>
                      <a:pt x="34" y="3"/>
                    </a:lnTo>
                    <a:lnTo>
                      <a:pt x="34" y="7"/>
                    </a:lnTo>
                    <a:lnTo>
                      <a:pt x="38" y="7"/>
                    </a:lnTo>
                    <a:lnTo>
                      <a:pt x="38" y="7"/>
                    </a:lnTo>
                    <a:lnTo>
                      <a:pt x="34" y="7"/>
                    </a:lnTo>
                    <a:lnTo>
                      <a:pt x="34" y="11"/>
                    </a:lnTo>
                    <a:lnTo>
                      <a:pt x="30" y="11"/>
                    </a:lnTo>
                    <a:lnTo>
                      <a:pt x="30" y="15"/>
                    </a:lnTo>
                    <a:lnTo>
                      <a:pt x="34" y="15"/>
                    </a:lnTo>
                    <a:lnTo>
                      <a:pt x="34" y="15"/>
                    </a:lnTo>
                    <a:lnTo>
                      <a:pt x="38" y="15"/>
                    </a:lnTo>
                    <a:lnTo>
                      <a:pt x="38" y="15"/>
                    </a:lnTo>
                    <a:lnTo>
                      <a:pt x="34" y="18"/>
                    </a:lnTo>
                    <a:lnTo>
                      <a:pt x="30" y="18"/>
                    </a:lnTo>
                    <a:lnTo>
                      <a:pt x="34" y="18"/>
                    </a:lnTo>
                    <a:lnTo>
                      <a:pt x="26" y="22"/>
                    </a:lnTo>
                    <a:lnTo>
                      <a:pt x="26" y="18"/>
                    </a:lnTo>
                    <a:lnTo>
                      <a:pt x="23" y="22"/>
                    </a:lnTo>
                    <a:lnTo>
                      <a:pt x="23" y="18"/>
                    </a:lnTo>
                    <a:lnTo>
                      <a:pt x="15" y="18"/>
                    </a:lnTo>
                    <a:lnTo>
                      <a:pt x="15" y="18"/>
                    </a:lnTo>
                    <a:lnTo>
                      <a:pt x="12" y="18"/>
                    </a:lnTo>
                    <a:lnTo>
                      <a:pt x="12" y="22"/>
                    </a:lnTo>
                    <a:lnTo>
                      <a:pt x="12" y="22"/>
                    </a:lnTo>
                    <a:lnTo>
                      <a:pt x="12" y="22"/>
                    </a:lnTo>
                    <a:lnTo>
                      <a:pt x="12" y="22"/>
                    </a:lnTo>
                    <a:lnTo>
                      <a:pt x="15" y="26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8" y="26"/>
                    </a:lnTo>
                    <a:lnTo>
                      <a:pt x="12" y="26"/>
                    </a:lnTo>
                    <a:lnTo>
                      <a:pt x="15" y="26"/>
                    </a:lnTo>
                    <a:lnTo>
                      <a:pt x="15" y="29"/>
                    </a:lnTo>
                    <a:lnTo>
                      <a:pt x="12" y="29"/>
                    </a:lnTo>
                    <a:lnTo>
                      <a:pt x="12" y="33"/>
                    </a:lnTo>
                    <a:lnTo>
                      <a:pt x="15" y="33"/>
                    </a:lnTo>
                    <a:lnTo>
                      <a:pt x="8" y="33"/>
                    </a:lnTo>
                    <a:lnTo>
                      <a:pt x="12" y="37"/>
                    </a:lnTo>
                    <a:lnTo>
                      <a:pt x="8" y="37"/>
                    </a:lnTo>
                    <a:lnTo>
                      <a:pt x="12" y="37"/>
                    </a:lnTo>
                    <a:lnTo>
                      <a:pt x="12" y="37"/>
                    </a:lnTo>
                    <a:lnTo>
                      <a:pt x="12" y="37"/>
                    </a:lnTo>
                    <a:lnTo>
                      <a:pt x="15" y="37"/>
                    </a:lnTo>
                    <a:lnTo>
                      <a:pt x="15" y="41"/>
                    </a:lnTo>
                    <a:lnTo>
                      <a:pt x="26" y="41"/>
                    </a:lnTo>
                    <a:lnTo>
                      <a:pt x="23" y="44"/>
                    </a:lnTo>
                    <a:lnTo>
                      <a:pt x="19" y="44"/>
                    </a:lnTo>
                    <a:lnTo>
                      <a:pt x="15" y="48"/>
                    </a:lnTo>
                    <a:lnTo>
                      <a:pt x="19" y="48"/>
                    </a:lnTo>
                    <a:lnTo>
                      <a:pt x="15" y="52"/>
                    </a:lnTo>
                    <a:lnTo>
                      <a:pt x="12" y="55"/>
                    </a:lnTo>
                    <a:lnTo>
                      <a:pt x="12" y="55"/>
                    </a:lnTo>
                    <a:lnTo>
                      <a:pt x="15" y="52"/>
                    </a:lnTo>
                    <a:lnTo>
                      <a:pt x="19" y="55"/>
                    </a:lnTo>
                    <a:lnTo>
                      <a:pt x="23" y="55"/>
                    </a:lnTo>
                    <a:lnTo>
                      <a:pt x="23" y="52"/>
                    </a:lnTo>
                    <a:lnTo>
                      <a:pt x="23" y="52"/>
                    </a:lnTo>
                    <a:lnTo>
                      <a:pt x="26" y="52"/>
                    </a:lnTo>
                    <a:lnTo>
                      <a:pt x="19" y="55"/>
                    </a:lnTo>
                    <a:lnTo>
                      <a:pt x="15" y="55"/>
                    </a:lnTo>
                    <a:lnTo>
                      <a:pt x="12" y="55"/>
                    </a:lnTo>
                    <a:lnTo>
                      <a:pt x="12" y="59"/>
                    </a:lnTo>
                    <a:lnTo>
                      <a:pt x="12" y="59"/>
                    </a:lnTo>
                    <a:lnTo>
                      <a:pt x="12" y="59"/>
                    </a:lnTo>
                    <a:lnTo>
                      <a:pt x="12" y="63"/>
                    </a:lnTo>
                    <a:lnTo>
                      <a:pt x="8" y="63"/>
                    </a:lnTo>
                    <a:lnTo>
                      <a:pt x="8" y="59"/>
                    </a:lnTo>
                    <a:lnTo>
                      <a:pt x="4" y="59"/>
                    </a:lnTo>
                    <a:lnTo>
                      <a:pt x="4" y="59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12" y="63"/>
                    </a:lnTo>
                    <a:lnTo>
                      <a:pt x="8" y="66"/>
                    </a:lnTo>
                    <a:lnTo>
                      <a:pt x="4" y="66"/>
                    </a:lnTo>
                    <a:lnTo>
                      <a:pt x="4" y="70"/>
                    </a:lnTo>
                    <a:lnTo>
                      <a:pt x="4" y="70"/>
                    </a:lnTo>
                    <a:lnTo>
                      <a:pt x="4" y="70"/>
                    </a:lnTo>
                    <a:lnTo>
                      <a:pt x="12" y="70"/>
                    </a:lnTo>
                    <a:lnTo>
                      <a:pt x="8" y="74"/>
                    </a:lnTo>
                    <a:lnTo>
                      <a:pt x="4" y="74"/>
                    </a:lnTo>
                    <a:lnTo>
                      <a:pt x="8" y="74"/>
                    </a:lnTo>
                    <a:lnTo>
                      <a:pt x="15" y="70"/>
                    </a:lnTo>
                    <a:lnTo>
                      <a:pt x="15" y="74"/>
                    </a:lnTo>
                    <a:lnTo>
                      <a:pt x="12" y="74"/>
                    </a:lnTo>
                    <a:lnTo>
                      <a:pt x="12" y="74"/>
                    </a:lnTo>
                    <a:lnTo>
                      <a:pt x="12" y="78"/>
                    </a:lnTo>
                    <a:lnTo>
                      <a:pt x="15" y="74"/>
                    </a:lnTo>
                    <a:lnTo>
                      <a:pt x="19" y="7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71" name="Freeform 69">
                <a:extLst>
                  <a:ext uri="{FF2B5EF4-FFF2-40B4-BE49-F238E27FC236}">
                    <a16:creationId xmlns:a16="http://schemas.microsoft.com/office/drawing/2014/main" id="{24CE61F5-F0A7-49E1-AB45-40CA424E2C6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45057" y="1830153"/>
                <a:ext cx="181415" cy="301072"/>
              </a:xfrm>
              <a:custGeom>
                <a:avLst/>
                <a:gdLst>
                  <a:gd name="T0" fmla="*/ 1 w 38"/>
                  <a:gd name="T1" fmla="*/ 36 h 63"/>
                  <a:gd name="T2" fmla="*/ 9 w 38"/>
                  <a:gd name="T3" fmla="*/ 36 h 63"/>
                  <a:gd name="T4" fmla="*/ 8 w 38"/>
                  <a:gd name="T5" fmla="*/ 40 h 63"/>
                  <a:gd name="T6" fmla="*/ 27 w 38"/>
                  <a:gd name="T7" fmla="*/ 0 h 63"/>
                  <a:gd name="T8" fmla="*/ 26 w 38"/>
                  <a:gd name="T9" fmla="*/ 1 h 63"/>
                  <a:gd name="T10" fmla="*/ 25 w 38"/>
                  <a:gd name="T11" fmla="*/ 2 h 63"/>
                  <a:gd name="T12" fmla="*/ 35 w 38"/>
                  <a:gd name="T13" fmla="*/ 54 h 63"/>
                  <a:gd name="T14" fmla="*/ 25 w 38"/>
                  <a:gd name="T15" fmla="*/ 59 h 63"/>
                  <a:gd name="T16" fmla="*/ 4 w 38"/>
                  <a:gd name="T17" fmla="*/ 26 h 63"/>
                  <a:gd name="T18" fmla="*/ 6 w 38"/>
                  <a:gd name="T19" fmla="*/ 23 h 63"/>
                  <a:gd name="T20" fmla="*/ 18 w 38"/>
                  <a:gd name="T21" fmla="*/ 12 h 63"/>
                  <a:gd name="T22" fmla="*/ 17 w 38"/>
                  <a:gd name="T23" fmla="*/ 14 h 63"/>
                  <a:gd name="T24" fmla="*/ 7 w 38"/>
                  <a:gd name="T25" fmla="*/ 16 h 63"/>
                  <a:gd name="T26" fmla="*/ 5 w 38"/>
                  <a:gd name="T27" fmla="*/ 18 h 63"/>
                  <a:gd name="T28" fmla="*/ 3 w 38"/>
                  <a:gd name="T29" fmla="*/ 21 h 63"/>
                  <a:gd name="T30" fmla="*/ 3 w 38"/>
                  <a:gd name="T31" fmla="*/ 22 h 63"/>
                  <a:gd name="T32" fmla="*/ 6 w 38"/>
                  <a:gd name="T33" fmla="*/ 22 h 63"/>
                  <a:gd name="T34" fmla="*/ 7 w 38"/>
                  <a:gd name="T35" fmla="*/ 22 h 63"/>
                  <a:gd name="T36" fmla="*/ 8 w 38"/>
                  <a:gd name="T37" fmla="*/ 26 h 63"/>
                  <a:gd name="T38" fmla="*/ 8 w 38"/>
                  <a:gd name="T39" fmla="*/ 30 h 63"/>
                  <a:gd name="T40" fmla="*/ 11 w 38"/>
                  <a:gd name="T41" fmla="*/ 33 h 63"/>
                  <a:gd name="T42" fmla="*/ 12 w 38"/>
                  <a:gd name="T43" fmla="*/ 40 h 63"/>
                  <a:gd name="T44" fmla="*/ 11 w 38"/>
                  <a:gd name="T45" fmla="*/ 62 h 63"/>
                  <a:gd name="T46" fmla="*/ 17 w 38"/>
                  <a:gd name="T47" fmla="*/ 62 h 63"/>
                  <a:gd name="T48" fmla="*/ 22 w 38"/>
                  <a:gd name="T49" fmla="*/ 59 h 63"/>
                  <a:gd name="T50" fmla="*/ 28 w 38"/>
                  <a:gd name="T51" fmla="*/ 59 h 63"/>
                  <a:gd name="T52" fmla="*/ 35 w 38"/>
                  <a:gd name="T53" fmla="*/ 57 h 63"/>
                  <a:gd name="T54" fmla="*/ 34 w 38"/>
                  <a:gd name="T55" fmla="*/ 54 h 63"/>
                  <a:gd name="T56" fmla="*/ 35 w 38"/>
                  <a:gd name="T57" fmla="*/ 52 h 63"/>
                  <a:gd name="T58" fmla="*/ 37 w 38"/>
                  <a:gd name="T59" fmla="*/ 51 h 63"/>
                  <a:gd name="T60" fmla="*/ 31 w 38"/>
                  <a:gd name="T61" fmla="*/ 46 h 63"/>
                  <a:gd name="T62" fmla="*/ 28 w 38"/>
                  <a:gd name="T63" fmla="*/ 42 h 63"/>
                  <a:gd name="T64" fmla="*/ 29 w 38"/>
                  <a:gd name="T65" fmla="*/ 39 h 63"/>
                  <a:gd name="T66" fmla="*/ 23 w 38"/>
                  <a:gd name="T67" fmla="*/ 32 h 63"/>
                  <a:gd name="T68" fmla="*/ 16 w 38"/>
                  <a:gd name="T69" fmla="*/ 29 h 63"/>
                  <a:gd name="T70" fmla="*/ 17 w 38"/>
                  <a:gd name="T71" fmla="*/ 27 h 63"/>
                  <a:gd name="T72" fmla="*/ 22 w 38"/>
                  <a:gd name="T73" fmla="*/ 22 h 63"/>
                  <a:gd name="T74" fmla="*/ 16 w 38"/>
                  <a:gd name="T75" fmla="*/ 20 h 63"/>
                  <a:gd name="T76" fmla="*/ 15 w 38"/>
                  <a:gd name="T77" fmla="*/ 18 h 63"/>
                  <a:gd name="T78" fmla="*/ 15 w 38"/>
                  <a:gd name="T79" fmla="*/ 15 h 63"/>
                  <a:gd name="T80" fmla="*/ 11 w 38"/>
                  <a:gd name="T81" fmla="*/ 15 h 63"/>
                  <a:gd name="T82" fmla="*/ 10 w 38"/>
                  <a:gd name="T83" fmla="*/ 19 h 63"/>
                  <a:gd name="T84" fmla="*/ 9 w 38"/>
                  <a:gd name="T85" fmla="*/ 21 h 63"/>
                  <a:gd name="T86" fmla="*/ 9 w 38"/>
                  <a:gd name="T87" fmla="*/ 22 h 63"/>
                  <a:gd name="T88" fmla="*/ 8 w 38"/>
                  <a:gd name="T89" fmla="*/ 25 h 63"/>
                  <a:gd name="T90" fmla="*/ 9 w 38"/>
                  <a:gd name="T91" fmla="*/ 26 h 63"/>
                  <a:gd name="T92" fmla="*/ 9 w 38"/>
                  <a:gd name="T93" fmla="*/ 30 h 63"/>
                  <a:gd name="T94" fmla="*/ 10 w 38"/>
                  <a:gd name="T95" fmla="*/ 31 h 63"/>
                  <a:gd name="T96" fmla="*/ 12 w 38"/>
                  <a:gd name="T97" fmla="*/ 28 h 63"/>
                  <a:gd name="T98" fmla="*/ 11 w 38"/>
                  <a:gd name="T99" fmla="*/ 35 h 63"/>
                  <a:gd name="T100" fmla="*/ 15 w 38"/>
                  <a:gd name="T101" fmla="*/ 36 h 63"/>
                  <a:gd name="T102" fmla="*/ 19 w 38"/>
                  <a:gd name="T103" fmla="*/ 39 h 63"/>
                  <a:gd name="T104" fmla="*/ 19 w 38"/>
                  <a:gd name="T105" fmla="*/ 44 h 63"/>
                  <a:gd name="T106" fmla="*/ 12 w 38"/>
                  <a:gd name="T107" fmla="*/ 47 h 63"/>
                  <a:gd name="T108" fmla="*/ 13 w 38"/>
                  <a:gd name="T109" fmla="*/ 51 h 63"/>
                  <a:gd name="T110" fmla="*/ 11 w 38"/>
                  <a:gd name="T111" fmla="*/ 54 h 63"/>
                  <a:gd name="T112" fmla="*/ 16 w 38"/>
                  <a:gd name="T113" fmla="*/ 55 h 63"/>
                  <a:gd name="T114" fmla="*/ 18 w 38"/>
                  <a:gd name="T115" fmla="*/ 56 h 63"/>
                  <a:gd name="T116" fmla="*/ 11 w 38"/>
                  <a:gd name="T117" fmla="*/ 60 h 63"/>
                  <a:gd name="T118" fmla="*/ 10 w 38"/>
                  <a:gd name="T119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8" h="63">
                    <a:moveTo>
                      <a:pt x="7" y="41"/>
                    </a:moveTo>
                    <a:cubicBezTo>
                      <a:pt x="6" y="40"/>
                      <a:pt x="6" y="40"/>
                      <a:pt x="6" y="40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2" y="39"/>
                      <a:pt x="2" y="39"/>
                      <a:pt x="2" y="39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7" y="41"/>
                      <a:pt x="7" y="41"/>
                      <a:pt x="7" y="41"/>
                    </a:cubicBezTo>
                    <a:close/>
                    <a:moveTo>
                      <a:pt x="25" y="5"/>
                    </a:moveTo>
                    <a:cubicBezTo>
                      <a:pt x="25" y="5"/>
                      <a:pt x="25" y="5"/>
                      <a:pt x="25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5"/>
                      <a:pt x="25" y="5"/>
                      <a:pt x="25" y="5"/>
                    </a:cubicBezTo>
                    <a:close/>
                    <a:moveTo>
                      <a:pt x="27" y="1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1"/>
                      <a:pt x="27" y="1"/>
                      <a:pt x="27" y="1"/>
                    </a:cubicBezTo>
                    <a:close/>
                    <a:moveTo>
                      <a:pt x="25" y="2"/>
                    </a:moveTo>
                    <a:cubicBezTo>
                      <a:pt x="25" y="1"/>
                      <a:pt x="25" y="1"/>
                      <a:pt x="25" y="1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5" y="2"/>
                      <a:pt x="25" y="2"/>
                    </a:cubicBezTo>
                    <a:close/>
                    <a:moveTo>
                      <a:pt x="26" y="2"/>
                    </a:moveTo>
                    <a:cubicBezTo>
                      <a:pt x="25" y="1"/>
                      <a:pt x="25" y="1"/>
                      <a:pt x="25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lose/>
                    <a:moveTo>
                      <a:pt x="25" y="4"/>
                    </a:moveTo>
                    <a:cubicBezTo>
                      <a:pt x="25" y="4"/>
                      <a:pt x="25" y="4"/>
                      <a:pt x="25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5" y="4"/>
                      <a:pt x="25" y="4"/>
                      <a:pt x="25" y="4"/>
                    </a:cubicBezTo>
                    <a:close/>
                    <a:moveTo>
                      <a:pt x="34" y="55"/>
                    </a:moveTo>
                    <a:cubicBezTo>
                      <a:pt x="35" y="55"/>
                      <a:pt x="35" y="55"/>
                      <a:pt x="35" y="55"/>
                    </a:cubicBezTo>
                    <a:cubicBezTo>
                      <a:pt x="35" y="55"/>
                      <a:pt x="35" y="55"/>
                      <a:pt x="35" y="55"/>
                    </a:cubicBezTo>
                    <a:cubicBezTo>
                      <a:pt x="35" y="54"/>
                      <a:pt x="35" y="54"/>
                      <a:pt x="35" y="54"/>
                    </a:cubicBezTo>
                    <a:cubicBezTo>
                      <a:pt x="34" y="54"/>
                      <a:pt x="34" y="54"/>
                      <a:pt x="34" y="54"/>
                    </a:cubicBezTo>
                    <a:cubicBezTo>
                      <a:pt x="34" y="55"/>
                      <a:pt x="34" y="55"/>
                      <a:pt x="34" y="55"/>
                    </a:cubicBezTo>
                    <a:close/>
                    <a:moveTo>
                      <a:pt x="25" y="59"/>
                    </a:moveTo>
                    <a:cubicBezTo>
                      <a:pt x="26" y="59"/>
                      <a:pt x="26" y="59"/>
                      <a:pt x="26" y="59"/>
                    </a:cubicBezTo>
                    <a:cubicBezTo>
                      <a:pt x="27" y="59"/>
                      <a:pt x="27" y="59"/>
                      <a:pt x="27" y="59"/>
                    </a:cubicBezTo>
                    <a:cubicBezTo>
                      <a:pt x="27" y="59"/>
                      <a:pt x="27" y="59"/>
                      <a:pt x="27" y="59"/>
                    </a:cubicBezTo>
                    <a:cubicBezTo>
                      <a:pt x="27" y="59"/>
                      <a:pt x="27" y="59"/>
                      <a:pt x="27" y="59"/>
                    </a:cubicBezTo>
                    <a:cubicBezTo>
                      <a:pt x="27" y="60"/>
                      <a:pt x="27" y="60"/>
                      <a:pt x="27" y="60"/>
                    </a:cubicBezTo>
                    <a:cubicBezTo>
                      <a:pt x="26" y="60"/>
                      <a:pt x="26" y="60"/>
                      <a:pt x="26" y="60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5" y="59"/>
                      <a:pt x="25" y="59"/>
                      <a:pt x="25" y="59"/>
                    </a:cubicBezTo>
                    <a:close/>
                    <a:moveTo>
                      <a:pt x="11" y="30"/>
                    </a:move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30"/>
                      <a:pt x="11" y="30"/>
                      <a:pt x="11" y="30"/>
                    </a:cubicBezTo>
                    <a:close/>
                    <a:moveTo>
                      <a:pt x="7" y="29"/>
                    </a:moveTo>
                    <a:cubicBezTo>
                      <a:pt x="7" y="29"/>
                      <a:pt x="7" y="29"/>
                      <a:pt x="7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29"/>
                      <a:pt x="7" y="29"/>
                      <a:pt x="7" y="29"/>
                    </a:cubicBezTo>
                    <a:close/>
                    <a:moveTo>
                      <a:pt x="4" y="27"/>
                    </a:moveTo>
                    <a:cubicBezTo>
                      <a:pt x="4" y="26"/>
                      <a:pt x="4" y="26"/>
                      <a:pt x="4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4" y="27"/>
                      <a:pt x="4" y="27"/>
                      <a:pt x="4" y="27"/>
                    </a:cubicBezTo>
                    <a:close/>
                    <a:moveTo>
                      <a:pt x="5" y="26"/>
                    </a:moveTo>
                    <a:cubicBezTo>
                      <a:pt x="6" y="25"/>
                      <a:pt x="6" y="25"/>
                      <a:pt x="6" y="25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5" y="26"/>
                      <a:pt x="5" y="26"/>
                      <a:pt x="5" y="26"/>
                    </a:cubicBezTo>
                    <a:close/>
                    <a:moveTo>
                      <a:pt x="7" y="24"/>
                    </a:moveTo>
                    <a:cubicBezTo>
                      <a:pt x="7" y="24"/>
                      <a:pt x="7" y="24"/>
                      <a:pt x="7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4"/>
                      <a:pt x="7" y="24"/>
                      <a:pt x="7" y="24"/>
                    </a:cubicBezTo>
                    <a:close/>
                    <a:moveTo>
                      <a:pt x="6" y="23"/>
                    </a:moveTo>
                    <a:cubicBezTo>
                      <a:pt x="6" y="24"/>
                      <a:pt x="6" y="24"/>
                      <a:pt x="6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6" y="23"/>
                      <a:pt x="6" y="23"/>
                      <a:pt x="6" y="23"/>
                    </a:cubicBezTo>
                    <a:close/>
                    <a:moveTo>
                      <a:pt x="18" y="12"/>
                    </a:move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2"/>
                      <a:pt x="18" y="12"/>
                      <a:pt x="18" y="12"/>
                    </a:cubicBezTo>
                    <a:close/>
                    <a:moveTo>
                      <a:pt x="17" y="12"/>
                    </a:moveTo>
                    <a:cubicBezTo>
                      <a:pt x="17" y="12"/>
                      <a:pt x="17" y="12"/>
                      <a:pt x="17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2"/>
                      <a:pt x="17" y="12"/>
                      <a:pt x="17" y="12"/>
                    </a:cubicBezTo>
                    <a:close/>
                    <a:moveTo>
                      <a:pt x="17" y="13"/>
                    </a:move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lose/>
                    <a:moveTo>
                      <a:pt x="4" y="18"/>
                    </a:moveTo>
                    <a:cubicBezTo>
                      <a:pt x="4" y="18"/>
                      <a:pt x="4" y="18"/>
                      <a:pt x="4" y="18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lose/>
                    <a:moveTo>
                      <a:pt x="4" y="19"/>
                    </a:moveTo>
                    <a:cubicBezTo>
                      <a:pt x="4" y="19"/>
                      <a:pt x="4" y="19"/>
                      <a:pt x="4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lose/>
                    <a:moveTo>
                      <a:pt x="4" y="20"/>
                    </a:moveTo>
                    <a:cubicBezTo>
                      <a:pt x="3" y="21"/>
                      <a:pt x="3" y="21"/>
                      <a:pt x="3" y="21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lose/>
                    <a:moveTo>
                      <a:pt x="3" y="21"/>
                    </a:moveTo>
                    <a:cubicBezTo>
                      <a:pt x="3" y="21"/>
                      <a:pt x="3" y="21"/>
                      <a:pt x="3" y="2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3" y="21"/>
                      <a:pt x="3" y="21"/>
                      <a:pt x="3" y="21"/>
                    </a:cubicBezTo>
                    <a:close/>
                    <a:moveTo>
                      <a:pt x="2" y="23"/>
                    </a:moveTo>
                    <a:cubicBezTo>
                      <a:pt x="3" y="24"/>
                      <a:pt x="3" y="24"/>
                      <a:pt x="3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3"/>
                      <a:pt x="2" y="23"/>
                      <a:pt x="2" y="23"/>
                    </a:cubicBezTo>
                    <a:close/>
                    <a:moveTo>
                      <a:pt x="3" y="23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lose/>
                    <a:moveTo>
                      <a:pt x="8" y="23"/>
                    </a:moveTo>
                    <a:cubicBezTo>
                      <a:pt x="8" y="23"/>
                      <a:pt x="8" y="23"/>
                      <a:pt x="8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close/>
                    <a:moveTo>
                      <a:pt x="6" y="28"/>
                    </a:moveTo>
                    <a:cubicBezTo>
                      <a:pt x="8" y="27"/>
                      <a:pt x="8" y="27"/>
                      <a:pt x="8" y="27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6" y="28"/>
                      <a:pt x="6" y="28"/>
                      <a:pt x="6" y="28"/>
                    </a:cubicBezTo>
                    <a:close/>
                    <a:moveTo>
                      <a:pt x="7" y="30"/>
                    </a:moveTo>
                    <a:cubicBezTo>
                      <a:pt x="7" y="30"/>
                      <a:pt x="7" y="30"/>
                      <a:pt x="7" y="30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7" y="30"/>
                      <a:pt x="7" y="30"/>
                      <a:pt x="7" y="30"/>
                    </a:cubicBezTo>
                    <a:close/>
                    <a:moveTo>
                      <a:pt x="6" y="31"/>
                    </a:moveTo>
                    <a:cubicBezTo>
                      <a:pt x="7" y="31"/>
                      <a:pt x="7" y="31"/>
                      <a:pt x="7" y="31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6" y="31"/>
                      <a:pt x="6" y="31"/>
                      <a:pt x="6" y="31"/>
                    </a:cubicBezTo>
                    <a:close/>
                    <a:moveTo>
                      <a:pt x="10" y="31"/>
                    </a:moveTo>
                    <a:cubicBezTo>
                      <a:pt x="10" y="33"/>
                      <a:pt x="10" y="33"/>
                      <a:pt x="10" y="33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0" y="31"/>
                      <a:pt x="10" y="31"/>
                      <a:pt x="10" y="31"/>
                    </a:cubicBezTo>
                    <a:close/>
                    <a:moveTo>
                      <a:pt x="13" y="45"/>
                    </a:moveTo>
                    <a:cubicBezTo>
                      <a:pt x="14" y="45"/>
                      <a:pt x="14" y="45"/>
                      <a:pt x="14" y="45"/>
                    </a:cubicBezTo>
                    <a:cubicBezTo>
                      <a:pt x="15" y="44"/>
                      <a:pt x="15" y="44"/>
                      <a:pt x="15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4"/>
                      <a:pt x="13" y="45"/>
                      <a:pt x="13" y="45"/>
                    </a:cubicBezTo>
                    <a:close/>
                    <a:moveTo>
                      <a:pt x="12" y="40"/>
                    </a:moveTo>
                    <a:cubicBezTo>
                      <a:pt x="12" y="39"/>
                      <a:pt x="12" y="39"/>
                      <a:pt x="12" y="39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2" y="40"/>
                      <a:pt x="12" y="40"/>
                      <a:pt x="12" y="40"/>
                    </a:cubicBezTo>
                    <a:close/>
                    <a:moveTo>
                      <a:pt x="10" y="63"/>
                    </a:moveTo>
                    <a:cubicBezTo>
                      <a:pt x="11" y="63"/>
                      <a:pt x="11" y="63"/>
                      <a:pt x="11" y="63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11" y="62"/>
                      <a:pt x="11" y="62"/>
                      <a:pt x="11" y="62"/>
                    </a:cubicBezTo>
                    <a:cubicBezTo>
                      <a:pt x="11" y="62"/>
                      <a:pt x="11" y="62"/>
                      <a:pt x="11" y="62"/>
                    </a:cubicBezTo>
                    <a:cubicBezTo>
                      <a:pt x="11" y="62"/>
                      <a:pt x="11" y="62"/>
                      <a:pt x="11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5" y="61"/>
                      <a:pt x="15" y="61"/>
                      <a:pt x="15" y="61"/>
                    </a:cubicBezTo>
                    <a:cubicBezTo>
                      <a:pt x="15" y="61"/>
                      <a:pt x="15" y="61"/>
                      <a:pt x="15" y="61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17" y="62"/>
                      <a:pt x="17" y="62"/>
                      <a:pt x="17" y="62"/>
                    </a:cubicBezTo>
                    <a:cubicBezTo>
                      <a:pt x="16" y="61"/>
                      <a:pt x="16" y="61"/>
                      <a:pt x="16" y="61"/>
                    </a:cubicBezTo>
                    <a:cubicBezTo>
                      <a:pt x="17" y="61"/>
                      <a:pt x="17" y="61"/>
                      <a:pt x="17" y="61"/>
                    </a:cubicBezTo>
                    <a:cubicBezTo>
                      <a:pt x="17" y="61"/>
                      <a:pt x="17" y="61"/>
                      <a:pt x="17" y="61"/>
                    </a:cubicBezTo>
                    <a:cubicBezTo>
                      <a:pt x="17" y="60"/>
                      <a:pt x="17" y="60"/>
                      <a:pt x="17" y="60"/>
                    </a:cubicBezTo>
                    <a:cubicBezTo>
                      <a:pt x="17" y="60"/>
                      <a:pt x="17" y="60"/>
                      <a:pt x="17" y="60"/>
                    </a:cubicBezTo>
                    <a:cubicBezTo>
                      <a:pt x="18" y="59"/>
                      <a:pt x="18" y="59"/>
                      <a:pt x="18" y="59"/>
                    </a:cubicBezTo>
                    <a:cubicBezTo>
                      <a:pt x="18" y="59"/>
                      <a:pt x="18" y="59"/>
                      <a:pt x="18" y="59"/>
                    </a:cubicBezTo>
                    <a:cubicBezTo>
                      <a:pt x="20" y="59"/>
                      <a:pt x="20" y="59"/>
                      <a:pt x="20" y="59"/>
                    </a:cubicBezTo>
                    <a:cubicBezTo>
                      <a:pt x="20" y="59"/>
                      <a:pt x="20" y="59"/>
                      <a:pt x="20" y="59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3" y="59"/>
                      <a:pt x="23" y="59"/>
                      <a:pt x="23" y="59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6" y="58"/>
                      <a:pt x="26" y="58"/>
                      <a:pt x="26" y="58"/>
                    </a:cubicBezTo>
                    <a:cubicBezTo>
                      <a:pt x="27" y="58"/>
                      <a:pt x="27" y="58"/>
                      <a:pt x="27" y="58"/>
                    </a:cubicBezTo>
                    <a:cubicBezTo>
                      <a:pt x="27" y="58"/>
                      <a:pt x="27" y="58"/>
                      <a:pt x="27" y="58"/>
                    </a:cubicBezTo>
                    <a:cubicBezTo>
                      <a:pt x="28" y="58"/>
                      <a:pt x="28" y="58"/>
                      <a:pt x="28" y="58"/>
                    </a:cubicBezTo>
                    <a:cubicBezTo>
                      <a:pt x="28" y="58"/>
                      <a:pt x="28" y="58"/>
                      <a:pt x="28" y="58"/>
                    </a:cubicBezTo>
                    <a:cubicBezTo>
                      <a:pt x="28" y="59"/>
                      <a:pt x="28" y="59"/>
                      <a:pt x="28" y="59"/>
                    </a:cubicBezTo>
                    <a:cubicBezTo>
                      <a:pt x="29" y="58"/>
                      <a:pt x="29" y="58"/>
                      <a:pt x="29" y="58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32" y="58"/>
                      <a:pt x="32" y="58"/>
                      <a:pt x="32" y="58"/>
                    </a:cubicBezTo>
                    <a:cubicBezTo>
                      <a:pt x="33" y="58"/>
                      <a:pt x="33" y="58"/>
                      <a:pt x="33" y="58"/>
                    </a:cubicBezTo>
                    <a:cubicBezTo>
                      <a:pt x="33" y="58"/>
                      <a:pt x="33" y="58"/>
                      <a:pt x="33" y="58"/>
                    </a:cubicBezTo>
                    <a:cubicBezTo>
                      <a:pt x="34" y="58"/>
                      <a:pt x="34" y="58"/>
                      <a:pt x="34" y="58"/>
                    </a:cubicBezTo>
                    <a:cubicBezTo>
                      <a:pt x="35" y="57"/>
                      <a:pt x="35" y="57"/>
                      <a:pt x="35" y="57"/>
                    </a:cubicBezTo>
                    <a:cubicBezTo>
                      <a:pt x="35" y="57"/>
                      <a:pt x="35" y="57"/>
                      <a:pt x="35" y="57"/>
                    </a:cubicBezTo>
                    <a:cubicBezTo>
                      <a:pt x="35" y="57"/>
                      <a:pt x="35" y="57"/>
                      <a:pt x="35" y="57"/>
                    </a:cubicBezTo>
                    <a:cubicBezTo>
                      <a:pt x="35" y="57"/>
                      <a:pt x="35" y="57"/>
                      <a:pt x="35" y="57"/>
                    </a:cubicBezTo>
                    <a:cubicBezTo>
                      <a:pt x="36" y="56"/>
                      <a:pt x="36" y="56"/>
                      <a:pt x="36" y="56"/>
                    </a:cubicBezTo>
                    <a:cubicBezTo>
                      <a:pt x="37" y="56"/>
                      <a:pt x="37" y="56"/>
                      <a:pt x="37" y="56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36" y="55"/>
                      <a:pt x="36" y="55"/>
                      <a:pt x="36" y="55"/>
                    </a:cubicBezTo>
                    <a:cubicBezTo>
                      <a:pt x="35" y="55"/>
                      <a:pt x="35" y="55"/>
                      <a:pt x="35" y="55"/>
                    </a:cubicBezTo>
                    <a:cubicBezTo>
                      <a:pt x="35" y="55"/>
                      <a:pt x="35" y="55"/>
                      <a:pt x="35" y="55"/>
                    </a:cubicBezTo>
                    <a:cubicBezTo>
                      <a:pt x="34" y="55"/>
                      <a:pt x="34" y="55"/>
                      <a:pt x="34" y="55"/>
                    </a:cubicBezTo>
                    <a:cubicBezTo>
                      <a:pt x="34" y="55"/>
                      <a:pt x="34" y="55"/>
                      <a:pt x="34" y="55"/>
                    </a:cubicBezTo>
                    <a:cubicBezTo>
                      <a:pt x="34" y="54"/>
                      <a:pt x="34" y="54"/>
                      <a:pt x="34" y="54"/>
                    </a:cubicBezTo>
                    <a:cubicBezTo>
                      <a:pt x="34" y="54"/>
                      <a:pt x="34" y="54"/>
                      <a:pt x="34" y="54"/>
                    </a:cubicBezTo>
                    <a:cubicBezTo>
                      <a:pt x="34" y="54"/>
                      <a:pt x="34" y="54"/>
                      <a:pt x="34" y="54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34" y="54"/>
                      <a:pt x="34" y="54"/>
                      <a:pt x="34" y="54"/>
                    </a:cubicBezTo>
                    <a:cubicBezTo>
                      <a:pt x="34" y="54"/>
                      <a:pt x="34" y="54"/>
                      <a:pt x="34" y="54"/>
                    </a:cubicBezTo>
                    <a:cubicBezTo>
                      <a:pt x="35" y="54"/>
                      <a:pt x="35" y="54"/>
                      <a:pt x="35" y="54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4" y="53"/>
                      <a:pt x="34" y="53"/>
                      <a:pt x="34" y="53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6" y="52"/>
                      <a:pt x="36" y="52"/>
                      <a:pt x="36" y="52"/>
                    </a:cubicBezTo>
                    <a:cubicBezTo>
                      <a:pt x="36" y="52"/>
                      <a:pt x="36" y="52"/>
                      <a:pt x="36" y="52"/>
                    </a:cubicBezTo>
                    <a:cubicBezTo>
                      <a:pt x="36" y="52"/>
                      <a:pt x="36" y="52"/>
                      <a:pt x="36" y="52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7" y="51"/>
                      <a:pt x="37" y="51"/>
                      <a:pt x="37" y="51"/>
                    </a:cubicBezTo>
                    <a:cubicBezTo>
                      <a:pt x="37" y="51"/>
                      <a:pt x="37" y="51"/>
                      <a:pt x="37" y="51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38" y="48"/>
                      <a:pt x="38" y="48"/>
                      <a:pt x="38" y="48"/>
                    </a:cubicBezTo>
                    <a:cubicBezTo>
                      <a:pt x="37" y="48"/>
                      <a:pt x="37" y="48"/>
                      <a:pt x="37" y="48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31" y="43"/>
                      <a:pt x="31" y="43"/>
                      <a:pt x="31" y="43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1" y="42"/>
                      <a:pt x="31" y="42"/>
                      <a:pt x="31" y="42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28" y="38"/>
                      <a:pt x="28" y="38"/>
                      <a:pt x="28" y="38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0" y="29"/>
                      <a:pt x="20" y="29"/>
                      <a:pt x="20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9" y="39"/>
                      <a:pt x="19" y="39"/>
                      <a:pt x="19" y="39"/>
                    </a:cubicBezTo>
                    <a:cubicBezTo>
                      <a:pt x="19" y="39"/>
                      <a:pt x="19" y="39"/>
                      <a:pt x="19" y="39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9" y="41"/>
                      <a:pt x="19" y="41"/>
                      <a:pt x="19" y="41"/>
                    </a:cubicBezTo>
                    <a:cubicBezTo>
                      <a:pt x="19" y="41"/>
                      <a:pt x="19" y="41"/>
                      <a:pt x="19" y="41"/>
                    </a:cubicBezTo>
                    <a:cubicBezTo>
                      <a:pt x="19" y="42"/>
                      <a:pt x="19" y="42"/>
                      <a:pt x="19" y="42"/>
                    </a:cubicBezTo>
                    <a:cubicBezTo>
                      <a:pt x="18" y="43"/>
                      <a:pt x="18" y="43"/>
                      <a:pt x="18" y="43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9" y="45"/>
                      <a:pt x="19" y="45"/>
                      <a:pt x="19" y="45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16" y="45"/>
                      <a:pt x="16" y="45"/>
                      <a:pt x="16" y="45"/>
                    </a:cubicBezTo>
                    <a:cubicBezTo>
                      <a:pt x="16" y="45"/>
                      <a:pt x="16" y="45"/>
                      <a:pt x="16" y="45"/>
                    </a:cubicBezTo>
                    <a:cubicBezTo>
                      <a:pt x="14" y="45"/>
                      <a:pt x="14" y="45"/>
                      <a:pt x="14" y="45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5" y="47"/>
                      <a:pt x="15" y="47"/>
                      <a:pt x="15" y="47"/>
                    </a:cubicBezTo>
                    <a:cubicBezTo>
                      <a:pt x="14" y="47"/>
                      <a:pt x="14" y="47"/>
                      <a:pt x="14" y="47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4" y="50"/>
                      <a:pt x="14" y="50"/>
                      <a:pt x="14" y="50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2" y="51"/>
                      <a:pt x="12" y="51"/>
                      <a:pt x="12" y="51"/>
                    </a:cubicBezTo>
                    <a:cubicBezTo>
                      <a:pt x="11" y="52"/>
                      <a:pt x="11" y="52"/>
                      <a:pt x="11" y="52"/>
                    </a:cubicBezTo>
                    <a:cubicBezTo>
                      <a:pt x="11" y="52"/>
                      <a:pt x="11" y="52"/>
                      <a:pt x="11" y="52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11" y="54"/>
                      <a:pt x="11" y="54"/>
                      <a:pt x="11" y="54"/>
                    </a:cubicBezTo>
                    <a:cubicBezTo>
                      <a:pt x="11" y="54"/>
                      <a:pt x="11" y="54"/>
                      <a:pt x="11" y="54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5" y="54"/>
                      <a:pt x="15" y="54"/>
                      <a:pt x="15" y="54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5" y="54"/>
                      <a:pt x="15" y="54"/>
                      <a:pt x="15" y="54"/>
                    </a:cubicBezTo>
                    <a:cubicBezTo>
                      <a:pt x="15" y="54"/>
                      <a:pt x="15" y="54"/>
                      <a:pt x="15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55"/>
                      <a:pt x="16" y="55"/>
                      <a:pt x="16" y="55"/>
                    </a:cubicBezTo>
                    <a:cubicBezTo>
                      <a:pt x="17" y="55"/>
                      <a:pt x="17" y="55"/>
                      <a:pt x="17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1" y="54"/>
                      <a:pt x="21" y="54"/>
                      <a:pt x="21" y="54"/>
                    </a:cubicBezTo>
                    <a:cubicBezTo>
                      <a:pt x="21" y="53"/>
                      <a:pt x="21" y="53"/>
                      <a:pt x="21" y="53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19" y="56"/>
                      <a:pt x="19" y="56"/>
                      <a:pt x="19" y="56"/>
                    </a:cubicBezTo>
                    <a:cubicBezTo>
                      <a:pt x="18" y="56"/>
                      <a:pt x="18" y="56"/>
                      <a:pt x="18" y="56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7" y="56"/>
                      <a:pt x="17" y="56"/>
                      <a:pt x="17" y="56"/>
                    </a:cubicBezTo>
                    <a:cubicBezTo>
                      <a:pt x="15" y="56"/>
                      <a:pt x="15" y="56"/>
                      <a:pt x="15" y="56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4" y="57"/>
                      <a:pt x="14" y="57"/>
                      <a:pt x="14" y="57"/>
                    </a:cubicBezTo>
                    <a:cubicBezTo>
                      <a:pt x="14" y="57"/>
                      <a:pt x="14" y="57"/>
                      <a:pt x="14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9"/>
                      <a:pt x="13" y="59"/>
                      <a:pt x="13" y="59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11" y="60"/>
                      <a:pt x="11" y="60"/>
                      <a:pt x="11" y="60"/>
                    </a:cubicBezTo>
                    <a:cubicBezTo>
                      <a:pt x="11" y="61"/>
                      <a:pt x="11" y="61"/>
                      <a:pt x="11" y="61"/>
                    </a:cubicBezTo>
                    <a:cubicBezTo>
                      <a:pt x="10" y="61"/>
                      <a:pt x="10" y="61"/>
                      <a:pt x="10" y="61"/>
                    </a:cubicBezTo>
                    <a:cubicBezTo>
                      <a:pt x="10" y="61"/>
                      <a:pt x="10" y="61"/>
                      <a:pt x="10" y="61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10" y="62"/>
                      <a:pt x="10" y="62"/>
                      <a:pt x="10" y="62"/>
                    </a:cubicBezTo>
                    <a:lnTo>
                      <a:pt x="10" y="6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72" name="Freeform 70">
                <a:extLst>
                  <a:ext uri="{FF2B5EF4-FFF2-40B4-BE49-F238E27FC236}">
                    <a16:creationId xmlns:a16="http://schemas.microsoft.com/office/drawing/2014/main" id="{F53DF225-5F23-4815-9591-F2199CC1D3D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02957" y="2102919"/>
                <a:ext cx="275339" cy="229020"/>
              </a:xfrm>
              <a:custGeom>
                <a:avLst/>
                <a:gdLst>
                  <a:gd name="T0" fmla="*/ 166 w 214"/>
                  <a:gd name="T1" fmla="*/ 85 h 178"/>
                  <a:gd name="T2" fmla="*/ 155 w 214"/>
                  <a:gd name="T3" fmla="*/ 92 h 178"/>
                  <a:gd name="T4" fmla="*/ 159 w 214"/>
                  <a:gd name="T5" fmla="*/ 81 h 178"/>
                  <a:gd name="T6" fmla="*/ 170 w 214"/>
                  <a:gd name="T7" fmla="*/ 67 h 178"/>
                  <a:gd name="T8" fmla="*/ 177 w 214"/>
                  <a:gd name="T9" fmla="*/ 67 h 178"/>
                  <a:gd name="T10" fmla="*/ 181 w 214"/>
                  <a:gd name="T11" fmla="*/ 48 h 178"/>
                  <a:gd name="T12" fmla="*/ 185 w 214"/>
                  <a:gd name="T13" fmla="*/ 37 h 178"/>
                  <a:gd name="T14" fmla="*/ 170 w 214"/>
                  <a:gd name="T15" fmla="*/ 33 h 178"/>
                  <a:gd name="T16" fmla="*/ 159 w 214"/>
                  <a:gd name="T17" fmla="*/ 29 h 178"/>
                  <a:gd name="T18" fmla="*/ 144 w 214"/>
                  <a:gd name="T19" fmla="*/ 26 h 178"/>
                  <a:gd name="T20" fmla="*/ 133 w 214"/>
                  <a:gd name="T21" fmla="*/ 18 h 178"/>
                  <a:gd name="T22" fmla="*/ 122 w 214"/>
                  <a:gd name="T23" fmla="*/ 11 h 178"/>
                  <a:gd name="T24" fmla="*/ 111 w 214"/>
                  <a:gd name="T25" fmla="*/ 0 h 178"/>
                  <a:gd name="T26" fmla="*/ 96 w 214"/>
                  <a:gd name="T27" fmla="*/ 3 h 178"/>
                  <a:gd name="T28" fmla="*/ 92 w 214"/>
                  <a:gd name="T29" fmla="*/ 18 h 178"/>
                  <a:gd name="T30" fmla="*/ 70 w 214"/>
                  <a:gd name="T31" fmla="*/ 26 h 178"/>
                  <a:gd name="T32" fmla="*/ 63 w 214"/>
                  <a:gd name="T33" fmla="*/ 33 h 178"/>
                  <a:gd name="T34" fmla="*/ 55 w 214"/>
                  <a:gd name="T35" fmla="*/ 26 h 178"/>
                  <a:gd name="T36" fmla="*/ 44 w 214"/>
                  <a:gd name="T37" fmla="*/ 29 h 178"/>
                  <a:gd name="T38" fmla="*/ 48 w 214"/>
                  <a:gd name="T39" fmla="*/ 41 h 178"/>
                  <a:gd name="T40" fmla="*/ 40 w 214"/>
                  <a:gd name="T41" fmla="*/ 44 h 178"/>
                  <a:gd name="T42" fmla="*/ 26 w 214"/>
                  <a:gd name="T43" fmla="*/ 41 h 178"/>
                  <a:gd name="T44" fmla="*/ 11 w 214"/>
                  <a:gd name="T45" fmla="*/ 44 h 178"/>
                  <a:gd name="T46" fmla="*/ 0 w 214"/>
                  <a:gd name="T47" fmla="*/ 52 h 178"/>
                  <a:gd name="T48" fmla="*/ 3 w 214"/>
                  <a:gd name="T49" fmla="*/ 52 h 178"/>
                  <a:gd name="T50" fmla="*/ 3 w 214"/>
                  <a:gd name="T51" fmla="*/ 55 h 178"/>
                  <a:gd name="T52" fmla="*/ 7 w 214"/>
                  <a:gd name="T53" fmla="*/ 63 h 178"/>
                  <a:gd name="T54" fmla="*/ 22 w 214"/>
                  <a:gd name="T55" fmla="*/ 63 h 178"/>
                  <a:gd name="T56" fmla="*/ 29 w 214"/>
                  <a:gd name="T57" fmla="*/ 67 h 178"/>
                  <a:gd name="T58" fmla="*/ 37 w 214"/>
                  <a:gd name="T59" fmla="*/ 70 h 178"/>
                  <a:gd name="T60" fmla="*/ 44 w 214"/>
                  <a:gd name="T61" fmla="*/ 70 h 178"/>
                  <a:gd name="T62" fmla="*/ 40 w 214"/>
                  <a:gd name="T63" fmla="*/ 81 h 178"/>
                  <a:gd name="T64" fmla="*/ 55 w 214"/>
                  <a:gd name="T65" fmla="*/ 89 h 178"/>
                  <a:gd name="T66" fmla="*/ 51 w 214"/>
                  <a:gd name="T67" fmla="*/ 100 h 178"/>
                  <a:gd name="T68" fmla="*/ 59 w 214"/>
                  <a:gd name="T69" fmla="*/ 104 h 178"/>
                  <a:gd name="T70" fmla="*/ 55 w 214"/>
                  <a:gd name="T71" fmla="*/ 118 h 178"/>
                  <a:gd name="T72" fmla="*/ 48 w 214"/>
                  <a:gd name="T73" fmla="*/ 141 h 178"/>
                  <a:gd name="T74" fmla="*/ 55 w 214"/>
                  <a:gd name="T75" fmla="*/ 148 h 178"/>
                  <a:gd name="T76" fmla="*/ 77 w 214"/>
                  <a:gd name="T77" fmla="*/ 156 h 178"/>
                  <a:gd name="T78" fmla="*/ 96 w 214"/>
                  <a:gd name="T79" fmla="*/ 156 h 178"/>
                  <a:gd name="T80" fmla="*/ 114 w 214"/>
                  <a:gd name="T81" fmla="*/ 159 h 178"/>
                  <a:gd name="T82" fmla="*/ 126 w 214"/>
                  <a:gd name="T83" fmla="*/ 137 h 178"/>
                  <a:gd name="T84" fmla="*/ 140 w 214"/>
                  <a:gd name="T85" fmla="*/ 141 h 178"/>
                  <a:gd name="T86" fmla="*/ 166 w 214"/>
                  <a:gd name="T87" fmla="*/ 148 h 178"/>
                  <a:gd name="T88" fmla="*/ 181 w 214"/>
                  <a:gd name="T89" fmla="*/ 133 h 178"/>
                  <a:gd name="T90" fmla="*/ 170 w 214"/>
                  <a:gd name="T91" fmla="*/ 115 h 178"/>
                  <a:gd name="T92" fmla="*/ 170 w 214"/>
                  <a:gd name="T93" fmla="*/ 100 h 178"/>
                  <a:gd name="T94" fmla="*/ 207 w 214"/>
                  <a:gd name="T95" fmla="*/ 178 h 178"/>
                  <a:gd name="T96" fmla="*/ 203 w 214"/>
                  <a:gd name="T97" fmla="*/ 170 h 178"/>
                  <a:gd name="T98" fmla="*/ 200 w 214"/>
                  <a:gd name="T99" fmla="*/ 167 h 178"/>
                  <a:gd name="T100" fmla="*/ 200 w 214"/>
                  <a:gd name="T101" fmla="*/ 159 h 178"/>
                  <a:gd name="T102" fmla="*/ 207 w 214"/>
                  <a:gd name="T103" fmla="*/ 156 h 178"/>
                  <a:gd name="T104" fmla="*/ 211 w 214"/>
                  <a:gd name="T105" fmla="*/ 148 h 178"/>
                  <a:gd name="T106" fmla="*/ 211 w 214"/>
                  <a:gd name="T107" fmla="*/ 17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14" h="178">
                    <a:moveTo>
                      <a:pt x="174" y="96"/>
                    </a:moveTo>
                    <a:lnTo>
                      <a:pt x="174" y="92"/>
                    </a:lnTo>
                    <a:lnTo>
                      <a:pt x="170" y="92"/>
                    </a:lnTo>
                    <a:lnTo>
                      <a:pt x="170" y="89"/>
                    </a:lnTo>
                    <a:lnTo>
                      <a:pt x="166" y="85"/>
                    </a:lnTo>
                    <a:lnTo>
                      <a:pt x="163" y="85"/>
                    </a:lnTo>
                    <a:lnTo>
                      <a:pt x="159" y="89"/>
                    </a:lnTo>
                    <a:lnTo>
                      <a:pt x="163" y="92"/>
                    </a:lnTo>
                    <a:lnTo>
                      <a:pt x="159" y="92"/>
                    </a:lnTo>
                    <a:lnTo>
                      <a:pt x="155" y="92"/>
                    </a:lnTo>
                    <a:lnTo>
                      <a:pt x="155" y="89"/>
                    </a:lnTo>
                    <a:lnTo>
                      <a:pt x="155" y="89"/>
                    </a:lnTo>
                    <a:lnTo>
                      <a:pt x="159" y="89"/>
                    </a:lnTo>
                    <a:lnTo>
                      <a:pt x="159" y="85"/>
                    </a:lnTo>
                    <a:lnTo>
                      <a:pt x="159" y="81"/>
                    </a:lnTo>
                    <a:lnTo>
                      <a:pt x="163" y="74"/>
                    </a:lnTo>
                    <a:lnTo>
                      <a:pt x="166" y="74"/>
                    </a:lnTo>
                    <a:lnTo>
                      <a:pt x="170" y="70"/>
                    </a:lnTo>
                    <a:lnTo>
                      <a:pt x="170" y="70"/>
                    </a:lnTo>
                    <a:lnTo>
                      <a:pt x="170" y="67"/>
                    </a:lnTo>
                    <a:lnTo>
                      <a:pt x="166" y="67"/>
                    </a:lnTo>
                    <a:lnTo>
                      <a:pt x="170" y="63"/>
                    </a:lnTo>
                    <a:lnTo>
                      <a:pt x="174" y="63"/>
                    </a:lnTo>
                    <a:lnTo>
                      <a:pt x="174" y="67"/>
                    </a:lnTo>
                    <a:lnTo>
                      <a:pt x="177" y="67"/>
                    </a:lnTo>
                    <a:lnTo>
                      <a:pt x="181" y="63"/>
                    </a:lnTo>
                    <a:lnTo>
                      <a:pt x="181" y="59"/>
                    </a:lnTo>
                    <a:lnTo>
                      <a:pt x="177" y="59"/>
                    </a:lnTo>
                    <a:lnTo>
                      <a:pt x="177" y="55"/>
                    </a:lnTo>
                    <a:lnTo>
                      <a:pt x="181" y="48"/>
                    </a:lnTo>
                    <a:lnTo>
                      <a:pt x="181" y="48"/>
                    </a:lnTo>
                    <a:lnTo>
                      <a:pt x="181" y="44"/>
                    </a:lnTo>
                    <a:lnTo>
                      <a:pt x="185" y="41"/>
                    </a:lnTo>
                    <a:lnTo>
                      <a:pt x="188" y="37"/>
                    </a:lnTo>
                    <a:lnTo>
                      <a:pt x="185" y="37"/>
                    </a:lnTo>
                    <a:lnTo>
                      <a:pt x="181" y="37"/>
                    </a:lnTo>
                    <a:lnTo>
                      <a:pt x="177" y="33"/>
                    </a:lnTo>
                    <a:lnTo>
                      <a:pt x="174" y="37"/>
                    </a:lnTo>
                    <a:lnTo>
                      <a:pt x="170" y="33"/>
                    </a:lnTo>
                    <a:lnTo>
                      <a:pt x="170" y="33"/>
                    </a:lnTo>
                    <a:lnTo>
                      <a:pt x="166" y="37"/>
                    </a:lnTo>
                    <a:lnTo>
                      <a:pt x="163" y="33"/>
                    </a:lnTo>
                    <a:lnTo>
                      <a:pt x="163" y="29"/>
                    </a:lnTo>
                    <a:lnTo>
                      <a:pt x="159" y="29"/>
                    </a:lnTo>
                    <a:lnTo>
                      <a:pt x="159" y="29"/>
                    </a:lnTo>
                    <a:lnTo>
                      <a:pt x="155" y="29"/>
                    </a:lnTo>
                    <a:lnTo>
                      <a:pt x="151" y="26"/>
                    </a:lnTo>
                    <a:lnTo>
                      <a:pt x="148" y="26"/>
                    </a:lnTo>
                    <a:lnTo>
                      <a:pt x="148" y="26"/>
                    </a:lnTo>
                    <a:lnTo>
                      <a:pt x="144" y="26"/>
                    </a:lnTo>
                    <a:lnTo>
                      <a:pt x="140" y="26"/>
                    </a:lnTo>
                    <a:lnTo>
                      <a:pt x="137" y="22"/>
                    </a:lnTo>
                    <a:lnTo>
                      <a:pt x="137" y="18"/>
                    </a:lnTo>
                    <a:lnTo>
                      <a:pt x="133" y="18"/>
                    </a:lnTo>
                    <a:lnTo>
                      <a:pt x="133" y="18"/>
                    </a:lnTo>
                    <a:lnTo>
                      <a:pt x="129" y="18"/>
                    </a:lnTo>
                    <a:lnTo>
                      <a:pt x="126" y="18"/>
                    </a:lnTo>
                    <a:lnTo>
                      <a:pt x="126" y="15"/>
                    </a:lnTo>
                    <a:lnTo>
                      <a:pt x="126" y="15"/>
                    </a:lnTo>
                    <a:lnTo>
                      <a:pt x="122" y="11"/>
                    </a:lnTo>
                    <a:lnTo>
                      <a:pt x="122" y="11"/>
                    </a:lnTo>
                    <a:lnTo>
                      <a:pt x="114" y="7"/>
                    </a:lnTo>
                    <a:lnTo>
                      <a:pt x="114" y="7"/>
                    </a:lnTo>
                    <a:lnTo>
                      <a:pt x="111" y="3"/>
                    </a:lnTo>
                    <a:lnTo>
                      <a:pt x="111" y="0"/>
                    </a:lnTo>
                    <a:lnTo>
                      <a:pt x="111" y="0"/>
                    </a:lnTo>
                    <a:lnTo>
                      <a:pt x="107" y="0"/>
                    </a:lnTo>
                    <a:lnTo>
                      <a:pt x="103" y="0"/>
                    </a:lnTo>
                    <a:lnTo>
                      <a:pt x="100" y="0"/>
                    </a:lnTo>
                    <a:lnTo>
                      <a:pt x="96" y="3"/>
                    </a:lnTo>
                    <a:lnTo>
                      <a:pt x="96" y="3"/>
                    </a:lnTo>
                    <a:lnTo>
                      <a:pt x="96" y="7"/>
                    </a:lnTo>
                    <a:lnTo>
                      <a:pt x="96" y="15"/>
                    </a:lnTo>
                    <a:lnTo>
                      <a:pt x="92" y="18"/>
                    </a:lnTo>
                    <a:lnTo>
                      <a:pt x="92" y="18"/>
                    </a:lnTo>
                    <a:lnTo>
                      <a:pt x="85" y="22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74" y="22"/>
                    </a:lnTo>
                    <a:lnTo>
                      <a:pt x="70" y="26"/>
                    </a:lnTo>
                    <a:lnTo>
                      <a:pt x="74" y="29"/>
                    </a:lnTo>
                    <a:lnTo>
                      <a:pt x="77" y="29"/>
                    </a:lnTo>
                    <a:lnTo>
                      <a:pt x="74" y="33"/>
                    </a:lnTo>
                    <a:lnTo>
                      <a:pt x="66" y="33"/>
                    </a:lnTo>
                    <a:lnTo>
                      <a:pt x="63" y="33"/>
                    </a:lnTo>
                    <a:lnTo>
                      <a:pt x="59" y="29"/>
                    </a:lnTo>
                    <a:lnTo>
                      <a:pt x="55" y="33"/>
                    </a:lnTo>
                    <a:lnTo>
                      <a:pt x="55" y="29"/>
                    </a:lnTo>
                    <a:lnTo>
                      <a:pt x="51" y="29"/>
                    </a:lnTo>
                    <a:lnTo>
                      <a:pt x="55" y="26"/>
                    </a:lnTo>
                    <a:lnTo>
                      <a:pt x="51" y="26"/>
                    </a:lnTo>
                    <a:lnTo>
                      <a:pt x="48" y="26"/>
                    </a:lnTo>
                    <a:lnTo>
                      <a:pt x="44" y="26"/>
                    </a:lnTo>
                    <a:lnTo>
                      <a:pt x="44" y="26"/>
                    </a:lnTo>
                    <a:lnTo>
                      <a:pt x="44" y="29"/>
                    </a:lnTo>
                    <a:lnTo>
                      <a:pt x="44" y="29"/>
                    </a:lnTo>
                    <a:lnTo>
                      <a:pt x="48" y="33"/>
                    </a:lnTo>
                    <a:lnTo>
                      <a:pt x="48" y="37"/>
                    </a:lnTo>
                    <a:lnTo>
                      <a:pt x="48" y="37"/>
                    </a:lnTo>
                    <a:lnTo>
                      <a:pt x="48" y="41"/>
                    </a:lnTo>
                    <a:lnTo>
                      <a:pt x="48" y="41"/>
                    </a:lnTo>
                    <a:lnTo>
                      <a:pt x="51" y="44"/>
                    </a:lnTo>
                    <a:lnTo>
                      <a:pt x="44" y="44"/>
                    </a:lnTo>
                    <a:lnTo>
                      <a:pt x="40" y="44"/>
                    </a:lnTo>
                    <a:lnTo>
                      <a:pt x="40" y="44"/>
                    </a:lnTo>
                    <a:lnTo>
                      <a:pt x="37" y="44"/>
                    </a:lnTo>
                    <a:lnTo>
                      <a:pt x="37" y="44"/>
                    </a:lnTo>
                    <a:lnTo>
                      <a:pt x="33" y="48"/>
                    </a:lnTo>
                    <a:lnTo>
                      <a:pt x="26" y="41"/>
                    </a:lnTo>
                    <a:lnTo>
                      <a:pt x="26" y="41"/>
                    </a:lnTo>
                    <a:lnTo>
                      <a:pt x="22" y="41"/>
                    </a:lnTo>
                    <a:lnTo>
                      <a:pt x="18" y="44"/>
                    </a:lnTo>
                    <a:lnTo>
                      <a:pt x="14" y="44"/>
                    </a:lnTo>
                    <a:lnTo>
                      <a:pt x="14" y="44"/>
                    </a:lnTo>
                    <a:lnTo>
                      <a:pt x="11" y="44"/>
                    </a:lnTo>
                    <a:lnTo>
                      <a:pt x="11" y="44"/>
                    </a:lnTo>
                    <a:lnTo>
                      <a:pt x="7" y="44"/>
                    </a:lnTo>
                    <a:lnTo>
                      <a:pt x="3" y="44"/>
                    </a:lnTo>
                    <a:lnTo>
                      <a:pt x="0" y="48"/>
                    </a:lnTo>
                    <a:lnTo>
                      <a:pt x="0" y="52"/>
                    </a:lnTo>
                    <a:lnTo>
                      <a:pt x="3" y="48"/>
                    </a:lnTo>
                    <a:lnTo>
                      <a:pt x="7" y="52"/>
                    </a:lnTo>
                    <a:lnTo>
                      <a:pt x="7" y="52"/>
                    </a:lnTo>
                    <a:lnTo>
                      <a:pt x="3" y="52"/>
                    </a:lnTo>
                    <a:lnTo>
                      <a:pt x="3" y="52"/>
                    </a:lnTo>
                    <a:lnTo>
                      <a:pt x="3" y="52"/>
                    </a:lnTo>
                    <a:lnTo>
                      <a:pt x="3" y="52"/>
                    </a:lnTo>
                    <a:lnTo>
                      <a:pt x="7" y="52"/>
                    </a:lnTo>
                    <a:lnTo>
                      <a:pt x="7" y="55"/>
                    </a:lnTo>
                    <a:lnTo>
                      <a:pt x="3" y="55"/>
                    </a:lnTo>
                    <a:lnTo>
                      <a:pt x="3" y="55"/>
                    </a:lnTo>
                    <a:lnTo>
                      <a:pt x="3" y="55"/>
                    </a:lnTo>
                    <a:lnTo>
                      <a:pt x="3" y="55"/>
                    </a:lnTo>
                    <a:lnTo>
                      <a:pt x="7" y="59"/>
                    </a:lnTo>
                    <a:lnTo>
                      <a:pt x="7" y="63"/>
                    </a:lnTo>
                    <a:lnTo>
                      <a:pt x="11" y="59"/>
                    </a:lnTo>
                    <a:lnTo>
                      <a:pt x="11" y="59"/>
                    </a:lnTo>
                    <a:lnTo>
                      <a:pt x="14" y="59"/>
                    </a:lnTo>
                    <a:lnTo>
                      <a:pt x="18" y="63"/>
                    </a:lnTo>
                    <a:lnTo>
                      <a:pt x="22" y="63"/>
                    </a:lnTo>
                    <a:lnTo>
                      <a:pt x="22" y="63"/>
                    </a:lnTo>
                    <a:lnTo>
                      <a:pt x="26" y="67"/>
                    </a:lnTo>
                    <a:lnTo>
                      <a:pt x="29" y="63"/>
                    </a:lnTo>
                    <a:lnTo>
                      <a:pt x="29" y="63"/>
                    </a:lnTo>
                    <a:lnTo>
                      <a:pt x="29" y="67"/>
                    </a:lnTo>
                    <a:lnTo>
                      <a:pt x="29" y="67"/>
                    </a:lnTo>
                    <a:lnTo>
                      <a:pt x="33" y="67"/>
                    </a:lnTo>
                    <a:lnTo>
                      <a:pt x="33" y="67"/>
                    </a:lnTo>
                    <a:lnTo>
                      <a:pt x="33" y="70"/>
                    </a:lnTo>
                    <a:lnTo>
                      <a:pt x="37" y="70"/>
                    </a:lnTo>
                    <a:lnTo>
                      <a:pt x="37" y="70"/>
                    </a:lnTo>
                    <a:lnTo>
                      <a:pt x="40" y="70"/>
                    </a:lnTo>
                    <a:lnTo>
                      <a:pt x="44" y="70"/>
                    </a:lnTo>
                    <a:lnTo>
                      <a:pt x="44" y="74"/>
                    </a:lnTo>
                    <a:lnTo>
                      <a:pt x="44" y="70"/>
                    </a:lnTo>
                    <a:lnTo>
                      <a:pt x="40" y="70"/>
                    </a:lnTo>
                    <a:lnTo>
                      <a:pt x="37" y="74"/>
                    </a:lnTo>
                    <a:lnTo>
                      <a:pt x="40" y="74"/>
                    </a:lnTo>
                    <a:lnTo>
                      <a:pt x="40" y="78"/>
                    </a:lnTo>
                    <a:lnTo>
                      <a:pt x="40" y="81"/>
                    </a:lnTo>
                    <a:lnTo>
                      <a:pt x="40" y="81"/>
                    </a:lnTo>
                    <a:lnTo>
                      <a:pt x="40" y="81"/>
                    </a:lnTo>
                    <a:lnTo>
                      <a:pt x="48" y="85"/>
                    </a:lnTo>
                    <a:lnTo>
                      <a:pt x="51" y="89"/>
                    </a:lnTo>
                    <a:lnTo>
                      <a:pt x="55" y="89"/>
                    </a:lnTo>
                    <a:lnTo>
                      <a:pt x="55" y="92"/>
                    </a:lnTo>
                    <a:lnTo>
                      <a:pt x="55" y="92"/>
                    </a:lnTo>
                    <a:lnTo>
                      <a:pt x="55" y="96"/>
                    </a:lnTo>
                    <a:lnTo>
                      <a:pt x="55" y="96"/>
                    </a:lnTo>
                    <a:lnTo>
                      <a:pt x="51" y="100"/>
                    </a:lnTo>
                    <a:lnTo>
                      <a:pt x="55" y="100"/>
                    </a:lnTo>
                    <a:lnTo>
                      <a:pt x="59" y="104"/>
                    </a:lnTo>
                    <a:lnTo>
                      <a:pt x="63" y="111"/>
                    </a:lnTo>
                    <a:lnTo>
                      <a:pt x="59" y="107"/>
                    </a:lnTo>
                    <a:lnTo>
                      <a:pt x="59" y="104"/>
                    </a:lnTo>
                    <a:lnTo>
                      <a:pt x="55" y="104"/>
                    </a:lnTo>
                    <a:lnTo>
                      <a:pt x="55" y="104"/>
                    </a:lnTo>
                    <a:lnTo>
                      <a:pt x="51" y="111"/>
                    </a:lnTo>
                    <a:lnTo>
                      <a:pt x="51" y="118"/>
                    </a:lnTo>
                    <a:lnTo>
                      <a:pt x="55" y="118"/>
                    </a:lnTo>
                    <a:lnTo>
                      <a:pt x="51" y="118"/>
                    </a:lnTo>
                    <a:lnTo>
                      <a:pt x="51" y="130"/>
                    </a:lnTo>
                    <a:lnTo>
                      <a:pt x="48" y="141"/>
                    </a:lnTo>
                    <a:lnTo>
                      <a:pt x="44" y="141"/>
                    </a:lnTo>
                    <a:lnTo>
                      <a:pt x="48" y="141"/>
                    </a:lnTo>
                    <a:lnTo>
                      <a:pt x="48" y="144"/>
                    </a:lnTo>
                    <a:lnTo>
                      <a:pt x="51" y="144"/>
                    </a:lnTo>
                    <a:lnTo>
                      <a:pt x="51" y="148"/>
                    </a:lnTo>
                    <a:lnTo>
                      <a:pt x="51" y="148"/>
                    </a:lnTo>
                    <a:lnTo>
                      <a:pt x="55" y="148"/>
                    </a:lnTo>
                    <a:lnTo>
                      <a:pt x="63" y="152"/>
                    </a:lnTo>
                    <a:lnTo>
                      <a:pt x="66" y="156"/>
                    </a:lnTo>
                    <a:lnTo>
                      <a:pt x="70" y="152"/>
                    </a:lnTo>
                    <a:lnTo>
                      <a:pt x="74" y="156"/>
                    </a:lnTo>
                    <a:lnTo>
                      <a:pt x="77" y="156"/>
                    </a:lnTo>
                    <a:lnTo>
                      <a:pt x="77" y="156"/>
                    </a:lnTo>
                    <a:lnTo>
                      <a:pt x="81" y="156"/>
                    </a:lnTo>
                    <a:lnTo>
                      <a:pt x="89" y="156"/>
                    </a:lnTo>
                    <a:lnTo>
                      <a:pt x="92" y="156"/>
                    </a:lnTo>
                    <a:lnTo>
                      <a:pt x="96" y="156"/>
                    </a:lnTo>
                    <a:lnTo>
                      <a:pt x="100" y="156"/>
                    </a:lnTo>
                    <a:lnTo>
                      <a:pt x="107" y="156"/>
                    </a:lnTo>
                    <a:lnTo>
                      <a:pt x="114" y="159"/>
                    </a:lnTo>
                    <a:lnTo>
                      <a:pt x="118" y="159"/>
                    </a:lnTo>
                    <a:lnTo>
                      <a:pt x="114" y="159"/>
                    </a:lnTo>
                    <a:lnTo>
                      <a:pt x="114" y="156"/>
                    </a:lnTo>
                    <a:lnTo>
                      <a:pt x="114" y="148"/>
                    </a:lnTo>
                    <a:lnTo>
                      <a:pt x="118" y="148"/>
                    </a:lnTo>
                    <a:lnTo>
                      <a:pt x="122" y="144"/>
                    </a:lnTo>
                    <a:lnTo>
                      <a:pt x="126" y="137"/>
                    </a:lnTo>
                    <a:lnTo>
                      <a:pt x="129" y="137"/>
                    </a:lnTo>
                    <a:lnTo>
                      <a:pt x="129" y="141"/>
                    </a:lnTo>
                    <a:lnTo>
                      <a:pt x="133" y="141"/>
                    </a:lnTo>
                    <a:lnTo>
                      <a:pt x="137" y="141"/>
                    </a:lnTo>
                    <a:lnTo>
                      <a:pt x="140" y="141"/>
                    </a:lnTo>
                    <a:lnTo>
                      <a:pt x="144" y="141"/>
                    </a:lnTo>
                    <a:lnTo>
                      <a:pt x="144" y="141"/>
                    </a:lnTo>
                    <a:lnTo>
                      <a:pt x="155" y="144"/>
                    </a:lnTo>
                    <a:lnTo>
                      <a:pt x="159" y="148"/>
                    </a:lnTo>
                    <a:lnTo>
                      <a:pt x="166" y="148"/>
                    </a:lnTo>
                    <a:lnTo>
                      <a:pt x="166" y="144"/>
                    </a:lnTo>
                    <a:lnTo>
                      <a:pt x="166" y="144"/>
                    </a:lnTo>
                    <a:lnTo>
                      <a:pt x="170" y="141"/>
                    </a:lnTo>
                    <a:lnTo>
                      <a:pt x="181" y="133"/>
                    </a:lnTo>
                    <a:lnTo>
                      <a:pt x="181" y="133"/>
                    </a:lnTo>
                    <a:lnTo>
                      <a:pt x="181" y="130"/>
                    </a:lnTo>
                    <a:lnTo>
                      <a:pt x="181" y="126"/>
                    </a:lnTo>
                    <a:lnTo>
                      <a:pt x="177" y="126"/>
                    </a:lnTo>
                    <a:lnTo>
                      <a:pt x="174" y="122"/>
                    </a:lnTo>
                    <a:lnTo>
                      <a:pt x="170" y="115"/>
                    </a:lnTo>
                    <a:lnTo>
                      <a:pt x="166" y="111"/>
                    </a:lnTo>
                    <a:lnTo>
                      <a:pt x="170" y="111"/>
                    </a:lnTo>
                    <a:lnTo>
                      <a:pt x="174" y="107"/>
                    </a:lnTo>
                    <a:lnTo>
                      <a:pt x="174" y="104"/>
                    </a:lnTo>
                    <a:lnTo>
                      <a:pt x="170" y="100"/>
                    </a:lnTo>
                    <a:lnTo>
                      <a:pt x="170" y="96"/>
                    </a:lnTo>
                    <a:lnTo>
                      <a:pt x="174" y="96"/>
                    </a:lnTo>
                    <a:lnTo>
                      <a:pt x="174" y="96"/>
                    </a:lnTo>
                    <a:lnTo>
                      <a:pt x="174" y="96"/>
                    </a:lnTo>
                    <a:close/>
                    <a:moveTo>
                      <a:pt x="207" y="178"/>
                    </a:moveTo>
                    <a:lnTo>
                      <a:pt x="203" y="178"/>
                    </a:lnTo>
                    <a:lnTo>
                      <a:pt x="200" y="174"/>
                    </a:lnTo>
                    <a:lnTo>
                      <a:pt x="203" y="174"/>
                    </a:lnTo>
                    <a:lnTo>
                      <a:pt x="203" y="174"/>
                    </a:lnTo>
                    <a:lnTo>
                      <a:pt x="203" y="170"/>
                    </a:lnTo>
                    <a:lnTo>
                      <a:pt x="200" y="170"/>
                    </a:lnTo>
                    <a:lnTo>
                      <a:pt x="203" y="170"/>
                    </a:lnTo>
                    <a:lnTo>
                      <a:pt x="200" y="170"/>
                    </a:lnTo>
                    <a:lnTo>
                      <a:pt x="200" y="167"/>
                    </a:lnTo>
                    <a:lnTo>
                      <a:pt x="200" y="167"/>
                    </a:lnTo>
                    <a:lnTo>
                      <a:pt x="200" y="167"/>
                    </a:lnTo>
                    <a:lnTo>
                      <a:pt x="196" y="163"/>
                    </a:lnTo>
                    <a:lnTo>
                      <a:pt x="196" y="163"/>
                    </a:lnTo>
                    <a:lnTo>
                      <a:pt x="200" y="163"/>
                    </a:lnTo>
                    <a:lnTo>
                      <a:pt x="200" y="159"/>
                    </a:lnTo>
                    <a:lnTo>
                      <a:pt x="196" y="159"/>
                    </a:lnTo>
                    <a:lnTo>
                      <a:pt x="200" y="156"/>
                    </a:lnTo>
                    <a:lnTo>
                      <a:pt x="203" y="156"/>
                    </a:lnTo>
                    <a:lnTo>
                      <a:pt x="207" y="152"/>
                    </a:lnTo>
                    <a:lnTo>
                      <a:pt x="207" y="156"/>
                    </a:lnTo>
                    <a:lnTo>
                      <a:pt x="211" y="156"/>
                    </a:lnTo>
                    <a:lnTo>
                      <a:pt x="211" y="152"/>
                    </a:lnTo>
                    <a:lnTo>
                      <a:pt x="211" y="148"/>
                    </a:lnTo>
                    <a:lnTo>
                      <a:pt x="211" y="148"/>
                    </a:lnTo>
                    <a:lnTo>
                      <a:pt x="211" y="148"/>
                    </a:lnTo>
                    <a:lnTo>
                      <a:pt x="211" y="152"/>
                    </a:lnTo>
                    <a:lnTo>
                      <a:pt x="211" y="156"/>
                    </a:lnTo>
                    <a:lnTo>
                      <a:pt x="214" y="163"/>
                    </a:lnTo>
                    <a:lnTo>
                      <a:pt x="211" y="167"/>
                    </a:lnTo>
                    <a:lnTo>
                      <a:pt x="211" y="170"/>
                    </a:lnTo>
                    <a:lnTo>
                      <a:pt x="211" y="178"/>
                    </a:lnTo>
                    <a:lnTo>
                      <a:pt x="207" y="17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73" name="Freeform 71">
                <a:extLst>
                  <a:ext uri="{FF2B5EF4-FFF2-40B4-BE49-F238E27FC236}">
                    <a16:creationId xmlns:a16="http://schemas.microsoft.com/office/drawing/2014/main" id="{38CD9200-DF01-415F-A64A-207DA9E3E7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8652" y="2455456"/>
                <a:ext cx="10293" cy="10293"/>
              </a:xfrm>
              <a:custGeom>
                <a:avLst/>
                <a:gdLst>
                  <a:gd name="T0" fmla="*/ 0 w 8"/>
                  <a:gd name="T1" fmla="*/ 0 h 8"/>
                  <a:gd name="T2" fmla="*/ 0 w 8"/>
                  <a:gd name="T3" fmla="*/ 4 h 8"/>
                  <a:gd name="T4" fmla="*/ 4 w 8"/>
                  <a:gd name="T5" fmla="*/ 8 h 8"/>
                  <a:gd name="T6" fmla="*/ 8 w 8"/>
                  <a:gd name="T7" fmla="*/ 4 h 8"/>
                  <a:gd name="T8" fmla="*/ 8 w 8"/>
                  <a:gd name="T9" fmla="*/ 4 h 8"/>
                  <a:gd name="T10" fmla="*/ 0 w 8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8">
                    <a:moveTo>
                      <a:pt x="0" y="0"/>
                    </a:moveTo>
                    <a:lnTo>
                      <a:pt x="0" y="4"/>
                    </a:lnTo>
                    <a:lnTo>
                      <a:pt x="4" y="8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74" name="Freeform 72">
                <a:extLst>
                  <a:ext uri="{FF2B5EF4-FFF2-40B4-BE49-F238E27FC236}">
                    <a16:creationId xmlns:a16="http://schemas.microsoft.com/office/drawing/2014/main" id="{F821764E-0863-4507-ADDA-F4EE29B70E4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16536" y="2198129"/>
                <a:ext cx="243174" cy="243174"/>
              </a:xfrm>
              <a:custGeom>
                <a:avLst/>
                <a:gdLst>
                  <a:gd name="T0" fmla="*/ 8 w 189"/>
                  <a:gd name="T1" fmla="*/ 48 h 189"/>
                  <a:gd name="T2" fmla="*/ 8 w 189"/>
                  <a:gd name="T3" fmla="*/ 30 h 189"/>
                  <a:gd name="T4" fmla="*/ 15 w 189"/>
                  <a:gd name="T5" fmla="*/ 18 h 189"/>
                  <a:gd name="T6" fmla="*/ 34 w 189"/>
                  <a:gd name="T7" fmla="*/ 18 h 189"/>
                  <a:gd name="T8" fmla="*/ 48 w 189"/>
                  <a:gd name="T9" fmla="*/ 15 h 189"/>
                  <a:gd name="T10" fmla="*/ 63 w 189"/>
                  <a:gd name="T11" fmla="*/ 0 h 189"/>
                  <a:gd name="T12" fmla="*/ 85 w 189"/>
                  <a:gd name="T13" fmla="*/ 4 h 189"/>
                  <a:gd name="T14" fmla="*/ 108 w 189"/>
                  <a:gd name="T15" fmla="*/ 15 h 189"/>
                  <a:gd name="T16" fmla="*/ 100 w 189"/>
                  <a:gd name="T17" fmla="*/ 26 h 189"/>
                  <a:gd name="T18" fmla="*/ 85 w 189"/>
                  <a:gd name="T19" fmla="*/ 33 h 189"/>
                  <a:gd name="T20" fmla="*/ 89 w 189"/>
                  <a:gd name="T21" fmla="*/ 48 h 189"/>
                  <a:gd name="T22" fmla="*/ 104 w 189"/>
                  <a:gd name="T23" fmla="*/ 63 h 189"/>
                  <a:gd name="T24" fmla="*/ 119 w 189"/>
                  <a:gd name="T25" fmla="*/ 82 h 189"/>
                  <a:gd name="T26" fmla="*/ 134 w 189"/>
                  <a:gd name="T27" fmla="*/ 93 h 189"/>
                  <a:gd name="T28" fmla="*/ 152 w 189"/>
                  <a:gd name="T29" fmla="*/ 96 h 189"/>
                  <a:gd name="T30" fmla="*/ 152 w 189"/>
                  <a:gd name="T31" fmla="*/ 104 h 189"/>
                  <a:gd name="T32" fmla="*/ 185 w 189"/>
                  <a:gd name="T33" fmla="*/ 119 h 189"/>
                  <a:gd name="T34" fmla="*/ 185 w 189"/>
                  <a:gd name="T35" fmla="*/ 130 h 189"/>
                  <a:gd name="T36" fmla="*/ 178 w 189"/>
                  <a:gd name="T37" fmla="*/ 126 h 189"/>
                  <a:gd name="T38" fmla="*/ 167 w 189"/>
                  <a:gd name="T39" fmla="*/ 119 h 189"/>
                  <a:gd name="T40" fmla="*/ 163 w 189"/>
                  <a:gd name="T41" fmla="*/ 130 h 189"/>
                  <a:gd name="T42" fmla="*/ 163 w 189"/>
                  <a:gd name="T43" fmla="*/ 137 h 189"/>
                  <a:gd name="T44" fmla="*/ 167 w 189"/>
                  <a:gd name="T45" fmla="*/ 148 h 189"/>
                  <a:gd name="T46" fmla="*/ 156 w 189"/>
                  <a:gd name="T47" fmla="*/ 167 h 189"/>
                  <a:gd name="T48" fmla="*/ 145 w 189"/>
                  <a:gd name="T49" fmla="*/ 163 h 189"/>
                  <a:gd name="T50" fmla="*/ 152 w 189"/>
                  <a:gd name="T51" fmla="*/ 152 h 189"/>
                  <a:gd name="T52" fmla="*/ 152 w 189"/>
                  <a:gd name="T53" fmla="*/ 141 h 189"/>
                  <a:gd name="T54" fmla="*/ 145 w 189"/>
                  <a:gd name="T55" fmla="*/ 130 h 189"/>
                  <a:gd name="T56" fmla="*/ 134 w 189"/>
                  <a:gd name="T57" fmla="*/ 122 h 189"/>
                  <a:gd name="T58" fmla="*/ 126 w 189"/>
                  <a:gd name="T59" fmla="*/ 115 h 189"/>
                  <a:gd name="T60" fmla="*/ 111 w 189"/>
                  <a:gd name="T61" fmla="*/ 108 h 189"/>
                  <a:gd name="T62" fmla="*/ 100 w 189"/>
                  <a:gd name="T63" fmla="*/ 104 h 189"/>
                  <a:gd name="T64" fmla="*/ 82 w 189"/>
                  <a:gd name="T65" fmla="*/ 89 h 189"/>
                  <a:gd name="T66" fmla="*/ 67 w 189"/>
                  <a:gd name="T67" fmla="*/ 74 h 189"/>
                  <a:gd name="T68" fmla="*/ 56 w 189"/>
                  <a:gd name="T69" fmla="*/ 59 h 189"/>
                  <a:gd name="T70" fmla="*/ 45 w 189"/>
                  <a:gd name="T71" fmla="*/ 52 h 189"/>
                  <a:gd name="T72" fmla="*/ 15 w 189"/>
                  <a:gd name="T73" fmla="*/ 59 h 189"/>
                  <a:gd name="T74" fmla="*/ 30 w 189"/>
                  <a:gd name="T75" fmla="*/ 108 h 189"/>
                  <a:gd name="T76" fmla="*/ 26 w 189"/>
                  <a:gd name="T77" fmla="*/ 111 h 189"/>
                  <a:gd name="T78" fmla="*/ 71 w 189"/>
                  <a:gd name="T79" fmla="*/ 85 h 189"/>
                  <a:gd name="T80" fmla="*/ 63 w 189"/>
                  <a:gd name="T81" fmla="*/ 78 h 189"/>
                  <a:gd name="T82" fmla="*/ 56 w 189"/>
                  <a:gd name="T83" fmla="*/ 78 h 189"/>
                  <a:gd name="T84" fmla="*/ 41 w 189"/>
                  <a:gd name="T85" fmla="*/ 145 h 189"/>
                  <a:gd name="T86" fmla="*/ 52 w 189"/>
                  <a:gd name="T87" fmla="*/ 145 h 189"/>
                  <a:gd name="T88" fmla="*/ 48 w 189"/>
                  <a:gd name="T89" fmla="*/ 122 h 189"/>
                  <a:gd name="T90" fmla="*/ 45 w 189"/>
                  <a:gd name="T91" fmla="*/ 108 h 189"/>
                  <a:gd name="T92" fmla="*/ 30 w 189"/>
                  <a:gd name="T93" fmla="*/ 115 h 189"/>
                  <a:gd name="T94" fmla="*/ 30 w 189"/>
                  <a:gd name="T95" fmla="*/ 122 h 189"/>
                  <a:gd name="T96" fmla="*/ 34 w 189"/>
                  <a:gd name="T97" fmla="*/ 130 h 189"/>
                  <a:gd name="T98" fmla="*/ 34 w 189"/>
                  <a:gd name="T99" fmla="*/ 148 h 189"/>
                  <a:gd name="T100" fmla="*/ 141 w 189"/>
                  <a:gd name="T101" fmla="*/ 185 h 189"/>
                  <a:gd name="T102" fmla="*/ 145 w 189"/>
                  <a:gd name="T103" fmla="*/ 163 h 189"/>
                  <a:gd name="T104" fmla="*/ 130 w 189"/>
                  <a:gd name="T105" fmla="*/ 167 h 189"/>
                  <a:gd name="T106" fmla="*/ 104 w 189"/>
                  <a:gd name="T107" fmla="*/ 163 h 189"/>
                  <a:gd name="T108" fmla="*/ 100 w 189"/>
                  <a:gd name="T109" fmla="*/ 174 h 189"/>
                  <a:gd name="T110" fmla="*/ 122 w 189"/>
                  <a:gd name="T111" fmla="*/ 185 h 189"/>
                  <a:gd name="T112" fmla="*/ 141 w 189"/>
                  <a:gd name="T113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89" h="189">
                    <a:moveTo>
                      <a:pt x="15" y="59"/>
                    </a:moveTo>
                    <a:lnTo>
                      <a:pt x="15" y="56"/>
                    </a:lnTo>
                    <a:lnTo>
                      <a:pt x="15" y="52"/>
                    </a:lnTo>
                    <a:lnTo>
                      <a:pt x="11" y="52"/>
                    </a:lnTo>
                    <a:lnTo>
                      <a:pt x="8" y="48"/>
                    </a:lnTo>
                    <a:lnTo>
                      <a:pt x="4" y="41"/>
                    </a:lnTo>
                    <a:lnTo>
                      <a:pt x="0" y="37"/>
                    </a:lnTo>
                    <a:lnTo>
                      <a:pt x="4" y="37"/>
                    </a:lnTo>
                    <a:lnTo>
                      <a:pt x="8" y="33"/>
                    </a:lnTo>
                    <a:lnTo>
                      <a:pt x="8" y="30"/>
                    </a:lnTo>
                    <a:lnTo>
                      <a:pt x="4" y="26"/>
                    </a:lnTo>
                    <a:lnTo>
                      <a:pt x="4" y="22"/>
                    </a:lnTo>
                    <a:lnTo>
                      <a:pt x="8" y="22"/>
                    </a:lnTo>
                    <a:lnTo>
                      <a:pt x="11" y="22"/>
                    </a:lnTo>
                    <a:lnTo>
                      <a:pt x="15" y="18"/>
                    </a:lnTo>
                    <a:lnTo>
                      <a:pt x="22" y="22"/>
                    </a:lnTo>
                    <a:lnTo>
                      <a:pt x="26" y="11"/>
                    </a:lnTo>
                    <a:lnTo>
                      <a:pt x="30" y="15"/>
                    </a:lnTo>
                    <a:lnTo>
                      <a:pt x="30" y="18"/>
                    </a:lnTo>
                    <a:lnTo>
                      <a:pt x="34" y="18"/>
                    </a:lnTo>
                    <a:lnTo>
                      <a:pt x="37" y="22"/>
                    </a:lnTo>
                    <a:lnTo>
                      <a:pt x="41" y="18"/>
                    </a:lnTo>
                    <a:lnTo>
                      <a:pt x="41" y="15"/>
                    </a:lnTo>
                    <a:lnTo>
                      <a:pt x="48" y="15"/>
                    </a:lnTo>
                    <a:lnTo>
                      <a:pt x="48" y="15"/>
                    </a:lnTo>
                    <a:lnTo>
                      <a:pt x="52" y="18"/>
                    </a:lnTo>
                    <a:lnTo>
                      <a:pt x="52" y="11"/>
                    </a:lnTo>
                    <a:lnTo>
                      <a:pt x="60" y="11"/>
                    </a:lnTo>
                    <a:lnTo>
                      <a:pt x="60" y="4"/>
                    </a:lnTo>
                    <a:lnTo>
                      <a:pt x="63" y="0"/>
                    </a:lnTo>
                    <a:lnTo>
                      <a:pt x="67" y="4"/>
                    </a:lnTo>
                    <a:lnTo>
                      <a:pt x="74" y="0"/>
                    </a:lnTo>
                    <a:lnTo>
                      <a:pt x="78" y="0"/>
                    </a:lnTo>
                    <a:lnTo>
                      <a:pt x="85" y="0"/>
                    </a:lnTo>
                    <a:lnTo>
                      <a:pt x="85" y="4"/>
                    </a:lnTo>
                    <a:lnTo>
                      <a:pt x="93" y="7"/>
                    </a:lnTo>
                    <a:lnTo>
                      <a:pt x="104" y="7"/>
                    </a:lnTo>
                    <a:lnTo>
                      <a:pt x="108" y="7"/>
                    </a:lnTo>
                    <a:lnTo>
                      <a:pt x="111" y="11"/>
                    </a:lnTo>
                    <a:lnTo>
                      <a:pt x="108" y="15"/>
                    </a:lnTo>
                    <a:lnTo>
                      <a:pt x="108" y="18"/>
                    </a:lnTo>
                    <a:lnTo>
                      <a:pt x="104" y="22"/>
                    </a:lnTo>
                    <a:lnTo>
                      <a:pt x="108" y="26"/>
                    </a:lnTo>
                    <a:lnTo>
                      <a:pt x="104" y="26"/>
                    </a:lnTo>
                    <a:lnTo>
                      <a:pt x="100" y="26"/>
                    </a:lnTo>
                    <a:lnTo>
                      <a:pt x="97" y="30"/>
                    </a:lnTo>
                    <a:lnTo>
                      <a:pt x="93" y="30"/>
                    </a:lnTo>
                    <a:lnTo>
                      <a:pt x="93" y="30"/>
                    </a:lnTo>
                    <a:lnTo>
                      <a:pt x="89" y="30"/>
                    </a:lnTo>
                    <a:lnTo>
                      <a:pt x="85" y="33"/>
                    </a:lnTo>
                    <a:lnTo>
                      <a:pt x="89" y="37"/>
                    </a:lnTo>
                    <a:lnTo>
                      <a:pt x="89" y="41"/>
                    </a:lnTo>
                    <a:lnTo>
                      <a:pt x="89" y="41"/>
                    </a:lnTo>
                    <a:lnTo>
                      <a:pt x="85" y="44"/>
                    </a:lnTo>
                    <a:lnTo>
                      <a:pt x="89" y="48"/>
                    </a:lnTo>
                    <a:lnTo>
                      <a:pt x="89" y="52"/>
                    </a:lnTo>
                    <a:lnTo>
                      <a:pt x="89" y="52"/>
                    </a:lnTo>
                    <a:lnTo>
                      <a:pt x="97" y="56"/>
                    </a:lnTo>
                    <a:lnTo>
                      <a:pt x="100" y="59"/>
                    </a:lnTo>
                    <a:lnTo>
                      <a:pt x="104" y="63"/>
                    </a:lnTo>
                    <a:lnTo>
                      <a:pt x="115" y="70"/>
                    </a:lnTo>
                    <a:lnTo>
                      <a:pt x="115" y="74"/>
                    </a:lnTo>
                    <a:lnTo>
                      <a:pt x="115" y="74"/>
                    </a:lnTo>
                    <a:lnTo>
                      <a:pt x="115" y="78"/>
                    </a:lnTo>
                    <a:lnTo>
                      <a:pt x="119" y="82"/>
                    </a:lnTo>
                    <a:lnTo>
                      <a:pt x="122" y="82"/>
                    </a:lnTo>
                    <a:lnTo>
                      <a:pt x="122" y="85"/>
                    </a:lnTo>
                    <a:lnTo>
                      <a:pt x="130" y="89"/>
                    </a:lnTo>
                    <a:lnTo>
                      <a:pt x="130" y="93"/>
                    </a:lnTo>
                    <a:lnTo>
                      <a:pt x="134" y="93"/>
                    </a:lnTo>
                    <a:lnTo>
                      <a:pt x="137" y="93"/>
                    </a:lnTo>
                    <a:lnTo>
                      <a:pt x="141" y="93"/>
                    </a:lnTo>
                    <a:lnTo>
                      <a:pt x="145" y="93"/>
                    </a:lnTo>
                    <a:lnTo>
                      <a:pt x="148" y="93"/>
                    </a:lnTo>
                    <a:lnTo>
                      <a:pt x="152" y="96"/>
                    </a:lnTo>
                    <a:lnTo>
                      <a:pt x="152" y="96"/>
                    </a:lnTo>
                    <a:lnTo>
                      <a:pt x="148" y="100"/>
                    </a:lnTo>
                    <a:lnTo>
                      <a:pt x="148" y="100"/>
                    </a:lnTo>
                    <a:lnTo>
                      <a:pt x="148" y="104"/>
                    </a:lnTo>
                    <a:lnTo>
                      <a:pt x="152" y="104"/>
                    </a:lnTo>
                    <a:lnTo>
                      <a:pt x="159" y="104"/>
                    </a:lnTo>
                    <a:lnTo>
                      <a:pt x="171" y="111"/>
                    </a:lnTo>
                    <a:lnTo>
                      <a:pt x="174" y="115"/>
                    </a:lnTo>
                    <a:lnTo>
                      <a:pt x="178" y="119"/>
                    </a:lnTo>
                    <a:lnTo>
                      <a:pt x="185" y="119"/>
                    </a:lnTo>
                    <a:lnTo>
                      <a:pt x="185" y="122"/>
                    </a:lnTo>
                    <a:lnTo>
                      <a:pt x="189" y="122"/>
                    </a:lnTo>
                    <a:lnTo>
                      <a:pt x="189" y="126"/>
                    </a:lnTo>
                    <a:lnTo>
                      <a:pt x="185" y="130"/>
                    </a:lnTo>
                    <a:lnTo>
                      <a:pt x="185" y="130"/>
                    </a:lnTo>
                    <a:lnTo>
                      <a:pt x="185" y="130"/>
                    </a:lnTo>
                    <a:lnTo>
                      <a:pt x="185" y="133"/>
                    </a:lnTo>
                    <a:lnTo>
                      <a:pt x="182" y="130"/>
                    </a:lnTo>
                    <a:lnTo>
                      <a:pt x="182" y="130"/>
                    </a:lnTo>
                    <a:lnTo>
                      <a:pt x="178" y="126"/>
                    </a:lnTo>
                    <a:lnTo>
                      <a:pt x="178" y="122"/>
                    </a:lnTo>
                    <a:lnTo>
                      <a:pt x="178" y="122"/>
                    </a:lnTo>
                    <a:lnTo>
                      <a:pt x="174" y="122"/>
                    </a:lnTo>
                    <a:lnTo>
                      <a:pt x="171" y="122"/>
                    </a:lnTo>
                    <a:lnTo>
                      <a:pt x="167" y="119"/>
                    </a:lnTo>
                    <a:lnTo>
                      <a:pt x="167" y="119"/>
                    </a:lnTo>
                    <a:lnTo>
                      <a:pt x="163" y="122"/>
                    </a:lnTo>
                    <a:lnTo>
                      <a:pt x="163" y="126"/>
                    </a:lnTo>
                    <a:lnTo>
                      <a:pt x="163" y="126"/>
                    </a:lnTo>
                    <a:lnTo>
                      <a:pt x="163" y="130"/>
                    </a:lnTo>
                    <a:lnTo>
                      <a:pt x="159" y="130"/>
                    </a:lnTo>
                    <a:lnTo>
                      <a:pt x="159" y="133"/>
                    </a:lnTo>
                    <a:lnTo>
                      <a:pt x="159" y="133"/>
                    </a:lnTo>
                    <a:lnTo>
                      <a:pt x="159" y="137"/>
                    </a:lnTo>
                    <a:lnTo>
                      <a:pt x="163" y="137"/>
                    </a:lnTo>
                    <a:lnTo>
                      <a:pt x="167" y="141"/>
                    </a:lnTo>
                    <a:lnTo>
                      <a:pt x="167" y="141"/>
                    </a:lnTo>
                    <a:lnTo>
                      <a:pt x="167" y="145"/>
                    </a:lnTo>
                    <a:lnTo>
                      <a:pt x="167" y="148"/>
                    </a:lnTo>
                    <a:lnTo>
                      <a:pt x="167" y="148"/>
                    </a:lnTo>
                    <a:lnTo>
                      <a:pt x="163" y="148"/>
                    </a:lnTo>
                    <a:lnTo>
                      <a:pt x="163" y="152"/>
                    </a:lnTo>
                    <a:lnTo>
                      <a:pt x="163" y="159"/>
                    </a:lnTo>
                    <a:lnTo>
                      <a:pt x="156" y="163"/>
                    </a:lnTo>
                    <a:lnTo>
                      <a:pt x="156" y="167"/>
                    </a:lnTo>
                    <a:lnTo>
                      <a:pt x="156" y="167"/>
                    </a:lnTo>
                    <a:lnTo>
                      <a:pt x="148" y="167"/>
                    </a:lnTo>
                    <a:lnTo>
                      <a:pt x="145" y="167"/>
                    </a:lnTo>
                    <a:lnTo>
                      <a:pt x="145" y="163"/>
                    </a:lnTo>
                    <a:lnTo>
                      <a:pt x="145" y="163"/>
                    </a:lnTo>
                    <a:lnTo>
                      <a:pt x="148" y="159"/>
                    </a:lnTo>
                    <a:lnTo>
                      <a:pt x="152" y="159"/>
                    </a:lnTo>
                    <a:lnTo>
                      <a:pt x="152" y="156"/>
                    </a:lnTo>
                    <a:lnTo>
                      <a:pt x="152" y="152"/>
                    </a:lnTo>
                    <a:lnTo>
                      <a:pt x="152" y="152"/>
                    </a:lnTo>
                    <a:lnTo>
                      <a:pt x="152" y="152"/>
                    </a:lnTo>
                    <a:lnTo>
                      <a:pt x="156" y="152"/>
                    </a:lnTo>
                    <a:lnTo>
                      <a:pt x="156" y="148"/>
                    </a:lnTo>
                    <a:lnTo>
                      <a:pt x="152" y="145"/>
                    </a:lnTo>
                    <a:lnTo>
                      <a:pt x="152" y="141"/>
                    </a:lnTo>
                    <a:lnTo>
                      <a:pt x="148" y="137"/>
                    </a:lnTo>
                    <a:lnTo>
                      <a:pt x="148" y="133"/>
                    </a:lnTo>
                    <a:lnTo>
                      <a:pt x="148" y="130"/>
                    </a:lnTo>
                    <a:lnTo>
                      <a:pt x="145" y="126"/>
                    </a:lnTo>
                    <a:lnTo>
                      <a:pt x="145" y="130"/>
                    </a:lnTo>
                    <a:lnTo>
                      <a:pt x="137" y="126"/>
                    </a:lnTo>
                    <a:lnTo>
                      <a:pt x="137" y="126"/>
                    </a:lnTo>
                    <a:lnTo>
                      <a:pt x="134" y="126"/>
                    </a:lnTo>
                    <a:lnTo>
                      <a:pt x="134" y="122"/>
                    </a:lnTo>
                    <a:lnTo>
                      <a:pt x="134" y="122"/>
                    </a:lnTo>
                    <a:lnTo>
                      <a:pt x="134" y="119"/>
                    </a:lnTo>
                    <a:lnTo>
                      <a:pt x="130" y="119"/>
                    </a:lnTo>
                    <a:lnTo>
                      <a:pt x="130" y="119"/>
                    </a:lnTo>
                    <a:lnTo>
                      <a:pt x="126" y="119"/>
                    </a:lnTo>
                    <a:lnTo>
                      <a:pt x="126" y="115"/>
                    </a:lnTo>
                    <a:lnTo>
                      <a:pt x="122" y="115"/>
                    </a:lnTo>
                    <a:lnTo>
                      <a:pt x="122" y="115"/>
                    </a:lnTo>
                    <a:lnTo>
                      <a:pt x="119" y="115"/>
                    </a:lnTo>
                    <a:lnTo>
                      <a:pt x="115" y="108"/>
                    </a:lnTo>
                    <a:lnTo>
                      <a:pt x="111" y="108"/>
                    </a:lnTo>
                    <a:lnTo>
                      <a:pt x="108" y="108"/>
                    </a:lnTo>
                    <a:lnTo>
                      <a:pt x="108" y="108"/>
                    </a:lnTo>
                    <a:lnTo>
                      <a:pt x="104" y="108"/>
                    </a:lnTo>
                    <a:lnTo>
                      <a:pt x="104" y="104"/>
                    </a:lnTo>
                    <a:lnTo>
                      <a:pt x="100" y="104"/>
                    </a:lnTo>
                    <a:lnTo>
                      <a:pt x="97" y="104"/>
                    </a:lnTo>
                    <a:lnTo>
                      <a:pt x="93" y="100"/>
                    </a:lnTo>
                    <a:lnTo>
                      <a:pt x="85" y="93"/>
                    </a:lnTo>
                    <a:lnTo>
                      <a:pt x="82" y="89"/>
                    </a:lnTo>
                    <a:lnTo>
                      <a:pt x="82" y="89"/>
                    </a:lnTo>
                    <a:lnTo>
                      <a:pt x="78" y="85"/>
                    </a:lnTo>
                    <a:lnTo>
                      <a:pt x="74" y="85"/>
                    </a:lnTo>
                    <a:lnTo>
                      <a:pt x="74" y="82"/>
                    </a:lnTo>
                    <a:lnTo>
                      <a:pt x="71" y="78"/>
                    </a:lnTo>
                    <a:lnTo>
                      <a:pt x="67" y="74"/>
                    </a:lnTo>
                    <a:lnTo>
                      <a:pt x="63" y="74"/>
                    </a:lnTo>
                    <a:lnTo>
                      <a:pt x="63" y="70"/>
                    </a:lnTo>
                    <a:lnTo>
                      <a:pt x="60" y="67"/>
                    </a:lnTo>
                    <a:lnTo>
                      <a:pt x="60" y="67"/>
                    </a:lnTo>
                    <a:lnTo>
                      <a:pt x="56" y="59"/>
                    </a:lnTo>
                    <a:lnTo>
                      <a:pt x="56" y="59"/>
                    </a:lnTo>
                    <a:lnTo>
                      <a:pt x="56" y="56"/>
                    </a:lnTo>
                    <a:lnTo>
                      <a:pt x="52" y="56"/>
                    </a:lnTo>
                    <a:lnTo>
                      <a:pt x="48" y="52"/>
                    </a:lnTo>
                    <a:lnTo>
                      <a:pt x="45" y="52"/>
                    </a:lnTo>
                    <a:lnTo>
                      <a:pt x="34" y="48"/>
                    </a:lnTo>
                    <a:lnTo>
                      <a:pt x="26" y="52"/>
                    </a:lnTo>
                    <a:lnTo>
                      <a:pt x="26" y="56"/>
                    </a:lnTo>
                    <a:lnTo>
                      <a:pt x="22" y="59"/>
                    </a:lnTo>
                    <a:lnTo>
                      <a:pt x="15" y="59"/>
                    </a:lnTo>
                    <a:lnTo>
                      <a:pt x="15" y="59"/>
                    </a:lnTo>
                    <a:close/>
                    <a:moveTo>
                      <a:pt x="26" y="111"/>
                    </a:moveTo>
                    <a:lnTo>
                      <a:pt x="30" y="111"/>
                    </a:lnTo>
                    <a:lnTo>
                      <a:pt x="30" y="108"/>
                    </a:lnTo>
                    <a:lnTo>
                      <a:pt x="30" y="108"/>
                    </a:lnTo>
                    <a:lnTo>
                      <a:pt x="30" y="108"/>
                    </a:lnTo>
                    <a:lnTo>
                      <a:pt x="30" y="108"/>
                    </a:lnTo>
                    <a:lnTo>
                      <a:pt x="26" y="108"/>
                    </a:lnTo>
                    <a:lnTo>
                      <a:pt x="26" y="111"/>
                    </a:lnTo>
                    <a:lnTo>
                      <a:pt x="26" y="111"/>
                    </a:lnTo>
                    <a:close/>
                    <a:moveTo>
                      <a:pt x="71" y="85"/>
                    </a:moveTo>
                    <a:lnTo>
                      <a:pt x="71" y="85"/>
                    </a:lnTo>
                    <a:lnTo>
                      <a:pt x="71" y="85"/>
                    </a:lnTo>
                    <a:lnTo>
                      <a:pt x="71" y="85"/>
                    </a:lnTo>
                    <a:lnTo>
                      <a:pt x="71" y="85"/>
                    </a:lnTo>
                    <a:close/>
                    <a:moveTo>
                      <a:pt x="56" y="78"/>
                    </a:moveTo>
                    <a:lnTo>
                      <a:pt x="56" y="78"/>
                    </a:lnTo>
                    <a:lnTo>
                      <a:pt x="56" y="78"/>
                    </a:lnTo>
                    <a:lnTo>
                      <a:pt x="60" y="78"/>
                    </a:lnTo>
                    <a:lnTo>
                      <a:pt x="63" y="78"/>
                    </a:lnTo>
                    <a:lnTo>
                      <a:pt x="63" y="78"/>
                    </a:lnTo>
                    <a:lnTo>
                      <a:pt x="60" y="74"/>
                    </a:lnTo>
                    <a:lnTo>
                      <a:pt x="60" y="78"/>
                    </a:lnTo>
                    <a:lnTo>
                      <a:pt x="56" y="78"/>
                    </a:lnTo>
                    <a:lnTo>
                      <a:pt x="56" y="78"/>
                    </a:lnTo>
                    <a:close/>
                    <a:moveTo>
                      <a:pt x="37" y="152"/>
                    </a:moveTo>
                    <a:lnTo>
                      <a:pt x="37" y="148"/>
                    </a:lnTo>
                    <a:lnTo>
                      <a:pt x="37" y="152"/>
                    </a:lnTo>
                    <a:lnTo>
                      <a:pt x="41" y="148"/>
                    </a:lnTo>
                    <a:lnTo>
                      <a:pt x="41" y="145"/>
                    </a:lnTo>
                    <a:lnTo>
                      <a:pt x="41" y="145"/>
                    </a:lnTo>
                    <a:lnTo>
                      <a:pt x="45" y="145"/>
                    </a:lnTo>
                    <a:lnTo>
                      <a:pt x="48" y="145"/>
                    </a:lnTo>
                    <a:lnTo>
                      <a:pt x="48" y="145"/>
                    </a:lnTo>
                    <a:lnTo>
                      <a:pt x="52" y="145"/>
                    </a:lnTo>
                    <a:lnTo>
                      <a:pt x="52" y="137"/>
                    </a:lnTo>
                    <a:lnTo>
                      <a:pt x="52" y="137"/>
                    </a:lnTo>
                    <a:lnTo>
                      <a:pt x="48" y="130"/>
                    </a:lnTo>
                    <a:lnTo>
                      <a:pt x="52" y="126"/>
                    </a:lnTo>
                    <a:lnTo>
                      <a:pt x="48" y="122"/>
                    </a:lnTo>
                    <a:lnTo>
                      <a:pt x="52" y="119"/>
                    </a:lnTo>
                    <a:lnTo>
                      <a:pt x="52" y="119"/>
                    </a:lnTo>
                    <a:lnTo>
                      <a:pt x="52" y="115"/>
                    </a:lnTo>
                    <a:lnTo>
                      <a:pt x="48" y="111"/>
                    </a:lnTo>
                    <a:lnTo>
                      <a:pt x="45" y="108"/>
                    </a:lnTo>
                    <a:lnTo>
                      <a:pt x="45" y="108"/>
                    </a:lnTo>
                    <a:lnTo>
                      <a:pt x="41" y="108"/>
                    </a:lnTo>
                    <a:lnTo>
                      <a:pt x="41" y="108"/>
                    </a:lnTo>
                    <a:lnTo>
                      <a:pt x="34" y="115"/>
                    </a:lnTo>
                    <a:lnTo>
                      <a:pt x="30" y="115"/>
                    </a:lnTo>
                    <a:lnTo>
                      <a:pt x="26" y="111"/>
                    </a:lnTo>
                    <a:lnTo>
                      <a:pt x="26" y="115"/>
                    </a:lnTo>
                    <a:lnTo>
                      <a:pt x="26" y="119"/>
                    </a:lnTo>
                    <a:lnTo>
                      <a:pt x="30" y="119"/>
                    </a:lnTo>
                    <a:lnTo>
                      <a:pt x="30" y="122"/>
                    </a:lnTo>
                    <a:lnTo>
                      <a:pt x="34" y="122"/>
                    </a:lnTo>
                    <a:lnTo>
                      <a:pt x="34" y="126"/>
                    </a:lnTo>
                    <a:lnTo>
                      <a:pt x="30" y="130"/>
                    </a:lnTo>
                    <a:lnTo>
                      <a:pt x="30" y="130"/>
                    </a:lnTo>
                    <a:lnTo>
                      <a:pt x="34" y="130"/>
                    </a:lnTo>
                    <a:lnTo>
                      <a:pt x="34" y="133"/>
                    </a:lnTo>
                    <a:lnTo>
                      <a:pt x="34" y="133"/>
                    </a:lnTo>
                    <a:lnTo>
                      <a:pt x="30" y="141"/>
                    </a:lnTo>
                    <a:lnTo>
                      <a:pt x="30" y="141"/>
                    </a:lnTo>
                    <a:lnTo>
                      <a:pt x="34" y="148"/>
                    </a:lnTo>
                    <a:lnTo>
                      <a:pt x="37" y="152"/>
                    </a:lnTo>
                    <a:lnTo>
                      <a:pt x="37" y="152"/>
                    </a:lnTo>
                    <a:close/>
                    <a:moveTo>
                      <a:pt x="141" y="189"/>
                    </a:moveTo>
                    <a:lnTo>
                      <a:pt x="141" y="185"/>
                    </a:lnTo>
                    <a:lnTo>
                      <a:pt x="141" y="185"/>
                    </a:lnTo>
                    <a:lnTo>
                      <a:pt x="141" y="182"/>
                    </a:lnTo>
                    <a:lnTo>
                      <a:pt x="137" y="178"/>
                    </a:lnTo>
                    <a:lnTo>
                      <a:pt x="141" y="171"/>
                    </a:lnTo>
                    <a:lnTo>
                      <a:pt x="145" y="167"/>
                    </a:lnTo>
                    <a:lnTo>
                      <a:pt x="145" y="163"/>
                    </a:lnTo>
                    <a:lnTo>
                      <a:pt x="141" y="159"/>
                    </a:lnTo>
                    <a:lnTo>
                      <a:pt x="137" y="163"/>
                    </a:lnTo>
                    <a:lnTo>
                      <a:pt x="137" y="163"/>
                    </a:lnTo>
                    <a:lnTo>
                      <a:pt x="134" y="163"/>
                    </a:lnTo>
                    <a:lnTo>
                      <a:pt x="130" y="167"/>
                    </a:lnTo>
                    <a:lnTo>
                      <a:pt x="122" y="167"/>
                    </a:lnTo>
                    <a:lnTo>
                      <a:pt x="115" y="167"/>
                    </a:lnTo>
                    <a:lnTo>
                      <a:pt x="111" y="167"/>
                    </a:lnTo>
                    <a:lnTo>
                      <a:pt x="108" y="163"/>
                    </a:lnTo>
                    <a:lnTo>
                      <a:pt x="104" y="163"/>
                    </a:lnTo>
                    <a:lnTo>
                      <a:pt x="104" y="167"/>
                    </a:lnTo>
                    <a:lnTo>
                      <a:pt x="100" y="163"/>
                    </a:lnTo>
                    <a:lnTo>
                      <a:pt x="97" y="167"/>
                    </a:lnTo>
                    <a:lnTo>
                      <a:pt x="97" y="171"/>
                    </a:lnTo>
                    <a:lnTo>
                      <a:pt x="100" y="174"/>
                    </a:lnTo>
                    <a:lnTo>
                      <a:pt x="104" y="174"/>
                    </a:lnTo>
                    <a:lnTo>
                      <a:pt x="111" y="178"/>
                    </a:lnTo>
                    <a:lnTo>
                      <a:pt x="111" y="178"/>
                    </a:lnTo>
                    <a:lnTo>
                      <a:pt x="115" y="182"/>
                    </a:lnTo>
                    <a:lnTo>
                      <a:pt x="122" y="185"/>
                    </a:lnTo>
                    <a:lnTo>
                      <a:pt x="126" y="182"/>
                    </a:lnTo>
                    <a:lnTo>
                      <a:pt x="130" y="185"/>
                    </a:lnTo>
                    <a:lnTo>
                      <a:pt x="130" y="185"/>
                    </a:lnTo>
                    <a:lnTo>
                      <a:pt x="137" y="189"/>
                    </a:lnTo>
                    <a:lnTo>
                      <a:pt x="141" y="18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75" name="Freeform 73">
                <a:extLst>
                  <a:ext uri="{FF2B5EF4-FFF2-40B4-BE49-F238E27FC236}">
                    <a16:creationId xmlns:a16="http://schemas.microsoft.com/office/drawing/2014/main" id="{72AC6EF5-DB2B-4AE4-97CA-6E899F4FA96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11604" y="2274041"/>
                <a:ext cx="262473" cy="181415"/>
              </a:xfrm>
              <a:custGeom>
                <a:avLst/>
                <a:gdLst>
                  <a:gd name="T0" fmla="*/ 32 w 55"/>
                  <a:gd name="T1" fmla="*/ 3 h 38"/>
                  <a:gd name="T2" fmla="*/ 33 w 55"/>
                  <a:gd name="T3" fmla="*/ 4 h 38"/>
                  <a:gd name="T4" fmla="*/ 37 w 55"/>
                  <a:gd name="T5" fmla="*/ 6 h 38"/>
                  <a:gd name="T6" fmla="*/ 40 w 55"/>
                  <a:gd name="T7" fmla="*/ 6 h 38"/>
                  <a:gd name="T8" fmla="*/ 43 w 55"/>
                  <a:gd name="T9" fmla="*/ 6 h 38"/>
                  <a:gd name="T10" fmla="*/ 46 w 55"/>
                  <a:gd name="T11" fmla="*/ 6 h 38"/>
                  <a:gd name="T12" fmla="*/ 51 w 55"/>
                  <a:gd name="T13" fmla="*/ 7 h 38"/>
                  <a:gd name="T14" fmla="*/ 50 w 55"/>
                  <a:gd name="T15" fmla="*/ 9 h 38"/>
                  <a:gd name="T16" fmla="*/ 48 w 55"/>
                  <a:gd name="T17" fmla="*/ 12 h 38"/>
                  <a:gd name="T18" fmla="*/ 44 w 55"/>
                  <a:gd name="T19" fmla="*/ 13 h 38"/>
                  <a:gd name="T20" fmla="*/ 42 w 55"/>
                  <a:gd name="T21" fmla="*/ 15 h 38"/>
                  <a:gd name="T22" fmla="*/ 41 w 55"/>
                  <a:gd name="T23" fmla="*/ 16 h 38"/>
                  <a:gd name="T24" fmla="*/ 40 w 55"/>
                  <a:gd name="T25" fmla="*/ 18 h 38"/>
                  <a:gd name="T26" fmla="*/ 37 w 55"/>
                  <a:gd name="T27" fmla="*/ 21 h 38"/>
                  <a:gd name="T28" fmla="*/ 38 w 55"/>
                  <a:gd name="T29" fmla="*/ 24 h 38"/>
                  <a:gd name="T30" fmla="*/ 37 w 55"/>
                  <a:gd name="T31" fmla="*/ 26 h 38"/>
                  <a:gd name="T32" fmla="*/ 35 w 55"/>
                  <a:gd name="T33" fmla="*/ 30 h 38"/>
                  <a:gd name="T34" fmla="*/ 34 w 55"/>
                  <a:gd name="T35" fmla="*/ 31 h 38"/>
                  <a:gd name="T36" fmla="*/ 30 w 55"/>
                  <a:gd name="T37" fmla="*/ 34 h 38"/>
                  <a:gd name="T38" fmla="*/ 28 w 55"/>
                  <a:gd name="T39" fmla="*/ 34 h 38"/>
                  <a:gd name="T40" fmla="*/ 26 w 55"/>
                  <a:gd name="T41" fmla="*/ 34 h 38"/>
                  <a:gd name="T42" fmla="*/ 22 w 55"/>
                  <a:gd name="T43" fmla="*/ 34 h 38"/>
                  <a:gd name="T44" fmla="*/ 19 w 55"/>
                  <a:gd name="T45" fmla="*/ 36 h 38"/>
                  <a:gd name="T46" fmla="*/ 16 w 55"/>
                  <a:gd name="T47" fmla="*/ 37 h 38"/>
                  <a:gd name="T48" fmla="*/ 12 w 55"/>
                  <a:gd name="T49" fmla="*/ 36 h 38"/>
                  <a:gd name="T50" fmla="*/ 10 w 55"/>
                  <a:gd name="T51" fmla="*/ 32 h 38"/>
                  <a:gd name="T52" fmla="*/ 8 w 55"/>
                  <a:gd name="T53" fmla="*/ 31 h 38"/>
                  <a:gd name="T54" fmla="*/ 9 w 55"/>
                  <a:gd name="T55" fmla="*/ 28 h 38"/>
                  <a:gd name="T56" fmla="*/ 8 w 55"/>
                  <a:gd name="T57" fmla="*/ 26 h 38"/>
                  <a:gd name="T58" fmla="*/ 8 w 55"/>
                  <a:gd name="T59" fmla="*/ 22 h 38"/>
                  <a:gd name="T60" fmla="*/ 9 w 55"/>
                  <a:gd name="T61" fmla="*/ 20 h 38"/>
                  <a:gd name="T62" fmla="*/ 10 w 55"/>
                  <a:gd name="T63" fmla="*/ 17 h 38"/>
                  <a:gd name="T64" fmla="*/ 12 w 55"/>
                  <a:gd name="T65" fmla="*/ 12 h 38"/>
                  <a:gd name="T66" fmla="*/ 12 w 55"/>
                  <a:gd name="T67" fmla="*/ 10 h 38"/>
                  <a:gd name="T68" fmla="*/ 9 w 55"/>
                  <a:gd name="T69" fmla="*/ 10 h 38"/>
                  <a:gd name="T70" fmla="*/ 4 w 55"/>
                  <a:gd name="T71" fmla="*/ 9 h 38"/>
                  <a:gd name="T72" fmla="*/ 2 w 55"/>
                  <a:gd name="T73" fmla="*/ 9 h 38"/>
                  <a:gd name="T74" fmla="*/ 2 w 55"/>
                  <a:gd name="T75" fmla="*/ 7 h 38"/>
                  <a:gd name="T76" fmla="*/ 2 w 55"/>
                  <a:gd name="T77" fmla="*/ 6 h 38"/>
                  <a:gd name="T78" fmla="*/ 2 w 55"/>
                  <a:gd name="T79" fmla="*/ 5 h 38"/>
                  <a:gd name="T80" fmla="*/ 1 w 55"/>
                  <a:gd name="T81" fmla="*/ 5 h 38"/>
                  <a:gd name="T82" fmla="*/ 2 w 55"/>
                  <a:gd name="T83" fmla="*/ 2 h 38"/>
                  <a:gd name="T84" fmla="*/ 5 w 55"/>
                  <a:gd name="T85" fmla="*/ 2 h 38"/>
                  <a:gd name="T86" fmla="*/ 6 w 55"/>
                  <a:gd name="T87" fmla="*/ 0 h 38"/>
                  <a:gd name="T88" fmla="*/ 8 w 55"/>
                  <a:gd name="T89" fmla="*/ 0 h 38"/>
                  <a:gd name="T90" fmla="*/ 11 w 55"/>
                  <a:gd name="T91" fmla="*/ 1 h 38"/>
                  <a:gd name="T92" fmla="*/ 14 w 55"/>
                  <a:gd name="T93" fmla="*/ 1 h 38"/>
                  <a:gd name="T94" fmla="*/ 19 w 55"/>
                  <a:gd name="T95" fmla="*/ 2 h 38"/>
                  <a:gd name="T96" fmla="*/ 24 w 55"/>
                  <a:gd name="T97" fmla="*/ 2 h 38"/>
                  <a:gd name="T98" fmla="*/ 27 w 55"/>
                  <a:gd name="T99" fmla="*/ 2 h 38"/>
                  <a:gd name="T100" fmla="*/ 30 w 55"/>
                  <a:gd name="T101" fmla="*/ 2 h 38"/>
                  <a:gd name="T102" fmla="*/ 53 w 55"/>
                  <a:gd name="T103" fmla="*/ 20 h 38"/>
                  <a:gd name="T104" fmla="*/ 55 w 55"/>
                  <a:gd name="T105" fmla="*/ 20 h 38"/>
                  <a:gd name="T106" fmla="*/ 53 w 55"/>
                  <a:gd name="T107" fmla="*/ 20 h 38"/>
                  <a:gd name="T108" fmla="*/ 52 w 55"/>
                  <a:gd name="T109" fmla="*/ 20 h 38"/>
                  <a:gd name="T110" fmla="*/ 49 w 55"/>
                  <a:gd name="T111" fmla="*/ 21 h 38"/>
                  <a:gd name="T112" fmla="*/ 50 w 55"/>
                  <a:gd name="T113" fmla="*/ 22 h 38"/>
                  <a:gd name="T114" fmla="*/ 46 w 55"/>
                  <a:gd name="T115" fmla="*/ 24 h 38"/>
                  <a:gd name="T116" fmla="*/ 44 w 55"/>
                  <a:gd name="T117" fmla="*/ 2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5" h="38">
                    <a:moveTo>
                      <a:pt x="31" y="2"/>
                    </a:moveTo>
                    <a:cubicBezTo>
                      <a:pt x="32" y="2"/>
                      <a:pt x="32" y="2"/>
                      <a:pt x="32" y="2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40" y="6"/>
                      <a:pt x="40" y="6"/>
                      <a:pt x="40" y="6"/>
                    </a:cubicBezTo>
                    <a:cubicBezTo>
                      <a:pt x="40" y="6"/>
                      <a:pt x="40" y="6"/>
                      <a:pt x="40" y="6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45" y="6"/>
                      <a:pt x="45" y="6"/>
                      <a:pt x="45" y="6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11"/>
                      <a:pt x="50" y="11"/>
                      <a:pt x="50" y="11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48" y="12"/>
                      <a:pt x="47" y="13"/>
                      <a:pt x="47" y="13"/>
                    </a:cubicBezTo>
                    <a:cubicBezTo>
                      <a:pt x="47" y="13"/>
                      <a:pt x="46" y="13"/>
                      <a:pt x="46" y="13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2" y="15"/>
                      <a:pt x="42" y="15"/>
                      <a:pt x="42" y="15"/>
                    </a:cubicBezTo>
                    <a:cubicBezTo>
                      <a:pt x="42" y="15"/>
                      <a:pt x="42" y="15"/>
                      <a:pt x="42" y="15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7" y="21"/>
                      <a:pt x="37" y="21"/>
                      <a:pt x="37" y="21"/>
                    </a:cubicBezTo>
                    <a:cubicBezTo>
                      <a:pt x="37" y="21"/>
                      <a:pt x="37" y="21"/>
                      <a:pt x="37" y="21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8" y="23"/>
                      <a:pt x="38" y="23"/>
                      <a:pt x="38" y="23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5" y="31"/>
                      <a:pt x="35" y="31"/>
                      <a:pt x="35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7" y="35"/>
                      <a:pt x="27" y="35"/>
                      <a:pt x="27" y="35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2"/>
                      <a:pt x="31" y="2"/>
                      <a:pt x="31" y="2"/>
                    </a:cubicBezTo>
                    <a:close/>
                    <a:moveTo>
                      <a:pt x="53" y="20"/>
                    </a:moveTo>
                    <a:cubicBezTo>
                      <a:pt x="54" y="20"/>
                      <a:pt x="54" y="20"/>
                      <a:pt x="54" y="20"/>
                    </a:cubicBezTo>
                    <a:cubicBezTo>
                      <a:pt x="55" y="20"/>
                      <a:pt x="55" y="20"/>
                      <a:pt x="55" y="20"/>
                    </a:cubicBezTo>
                    <a:cubicBezTo>
                      <a:pt x="55" y="20"/>
                      <a:pt x="55" y="20"/>
                      <a:pt x="55" y="20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3" y="19"/>
                      <a:pt x="53" y="19"/>
                      <a:pt x="53" y="19"/>
                    </a:cubicBezTo>
                    <a:cubicBezTo>
                      <a:pt x="53" y="20"/>
                      <a:pt x="53" y="20"/>
                      <a:pt x="53" y="20"/>
                    </a:cubicBezTo>
                    <a:close/>
                    <a:moveTo>
                      <a:pt x="50" y="22"/>
                    </a:moveTo>
                    <a:cubicBezTo>
                      <a:pt x="51" y="21"/>
                      <a:pt x="51" y="21"/>
                      <a:pt x="51" y="21"/>
                    </a:cubicBezTo>
                    <a:cubicBezTo>
                      <a:pt x="52" y="20"/>
                      <a:pt x="52" y="20"/>
                      <a:pt x="52" y="20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49" y="21"/>
                      <a:pt x="49" y="21"/>
                      <a:pt x="49" y="21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50" y="22"/>
                      <a:pt x="50" y="22"/>
                      <a:pt x="50" y="22"/>
                    </a:cubicBezTo>
                    <a:close/>
                    <a:moveTo>
                      <a:pt x="45" y="25"/>
                    </a:moveTo>
                    <a:cubicBezTo>
                      <a:pt x="45" y="24"/>
                      <a:pt x="45" y="24"/>
                      <a:pt x="45" y="24"/>
                    </a:cubicBezTo>
                    <a:cubicBezTo>
                      <a:pt x="46" y="24"/>
                      <a:pt x="46" y="24"/>
                      <a:pt x="46" y="24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4" y="24"/>
                      <a:pt x="44" y="24"/>
                      <a:pt x="44" y="24"/>
                    </a:cubicBezTo>
                    <a:cubicBezTo>
                      <a:pt x="44" y="24"/>
                      <a:pt x="44" y="24"/>
                      <a:pt x="44" y="24"/>
                    </a:cubicBezTo>
                    <a:lnTo>
                      <a:pt x="45" y="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76" name="Freeform 74">
                <a:extLst>
                  <a:ext uri="{FF2B5EF4-FFF2-40B4-BE49-F238E27FC236}">
                    <a16:creationId xmlns:a16="http://schemas.microsoft.com/office/drawing/2014/main" id="{E69CAAF4-0169-4428-9D3E-8AA39C877A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7747" y="2312640"/>
                <a:ext cx="65619" cy="119657"/>
              </a:xfrm>
              <a:custGeom>
                <a:avLst/>
                <a:gdLst>
                  <a:gd name="T0" fmla="*/ 33 w 51"/>
                  <a:gd name="T1" fmla="*/ 85 h 93"/>
                  <a:gd name="T2" fmla="*/ 33 w 51"/>
                  <a:gd name="T3" fmla="*/ 78 h 93"/>
                  <a:gd name="T4" fmla="*/ 37 w 51"/>
                  <a:gd name="T5" fmla="*/ 70 h 93"/>
                  <a:gd name="T6" fmla="*/ 33 w 51"/>
                  <a:gd name="T7" fmla="*/ 67 h 93"/>
                  <a:gd name="T8" fmla="*/ 37 w 51"/>
                  <a:gd name="T9" fmla="*/ 56 h 93"/>
                  <a:gd name="T10" fmla="*/ 29 w 51"/>
                  <a:gd name="T11" fmla="*/ 44 h 93"/>
                  <a:gd name="T12" fmla="*/ 37 w 51"/>
                  <a:gd name="T13" fmla="*/ 44 h 93"/>
                  <a:gd name="T14" fmla="*/ 37 w 51"/>
                  <a:gd name="T15" fmla="*/ 37 h 93"/>
                  <a:gd name="T16" fmla="*/ 40 w 51"/>
                  <a:gd name="T17" fmla="*/ 26 h 93"/>
                  <a:gd name="T18" fmla="*/ 48 w 51"/>
                  <a:gd name="T19" fmla="*/ 15 h 93"/>
                  <a:gd name="T20" fmla="*/ 51 w 51"/>
                  <a:gd name="T21" fmla="*/ 11 h 93"/>
                  <a:gd name="T22" fmla="*/ 48 w 51"/>
                  <a:gd name="T23" fmla="*/ 4 h 93"/>
                  <a:gd name="T24" fmla="*/ 37 w 51"/>
                  <a:gd name="T25" fmla="*/ 7 h 93"/>
                  <a:gd name="T26" fmla="*/ 22 w 51"/>
                  <a:gd name="T27" fmla="*/ 7 h 93"/>
                  <a:gd name="T28" fmla="*/ 18 w 51"/>
                  <a:gd name="T29" fmla="*/ 4 h 93"/>
                  <a:gd name="T30" fmla="*/ 11 w 51"/>
                  <a:gd name="T31" fmla="*/ 4 h 93"/>
                  <a:gd name="T32" fmla="*/ 11 w 51"/>
                  <a:gd name="T33" fmla="*/ 11 h 93"/>
                  <a:gd name="T34" fmla="*/ 11 w 51"/>
                  <a:gd name="T35" fmla="*/ 22 h 93"/>
                  <a:gd name="T36" fmla="*/ 14 w 51"/>
                  <a:gd name="T37" fmla="*/ 26 h 93"/>
                  <a:gd name="T38" fmla="*/ 11 w 51"/>
                  <a:gd name="T39" fmla="*/ 33 h 93"/>
                  <a:gd name="T40" fmla="*/ 7 w 51"/>
                  <a:gd name="T41" fmla="*/ 44 h 93"/>
                  <a:gd name="T42" fmla="*/ 0 w 51"/>
                  <a:gd name="T43" fmla="*/ 52 h 93"/>
                  <a:gd name="T44" fmla="*/ 0 w 51"/>
                  <a:gd name="T45" fmla="*/ 63 h 93"/>
                  <a:gd name="T46" fmla="*/ 3 w 51"/>
                  <a:gd name="T47" fmla="*/ 59 h 93"/>
                  <a:gd name="T48" fmla="*/ 7 w 51"/>
                  <a:gd name="T49" fmla="*/ 59 h 93"/>
                  <a:gd name="T50" fmla="*/ 3 w 51"/>
                  <a:gd name="T51" fmla="*/ 63 h 93"/>
                  <a:gd name="T52" fmla="*/ 3 w 51"/>
                  <a:gd name="T53" fmla="*/ 70 h 93"/>
                  <a:gd name="T54" fmla="*/ 11 w 51"/>
                  <a:gd name="T55" fmla="*/ 67 h 93"/>
                  <a:gd name="T56" fmla="*/ 11 w 51"/>
                  <a:gd name="T57" fmla="*/ 74 h 93"/>
                  <a:gd name="T58" fmla="*/ 7 w 51"/>
                  <a:gd name="T59" fmla="*/ 85 h 93"/>
                  <a:gd name="T60" fmla="*/ 7 w 51"/>
                  <a:gd name="T61" fmla="*/ 93 h 93"/>
                  <a:gd name="T62" fmla="*/ 11 w 51"/>
                  <a:gd name="T63" fmla="*/ 89 h 93"/>
                  <a:gd name="T64" fmla="*/ 22 w 51"/>
                  <a:gd name="T65" fmla="*/ 93 h 93"/>
                  <a:gd name="T66" fmla="*/ 33 w 51"/>
                  <a:gd name="T67" fmla="*/ 89 h 93"/>
                  <a:gd name="T68" fmla="*/ 33 w 51"/>
                  <a:gd name="T69" fmla="*/ 8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1" h="93">
                    <a:moveTo>
                      <a:pt x="33" y="89"/>
                    </a:moveTo>
                    <a:lnTo>
                      <a:pt x="33" y="85"/>
                    </a:lnTo>
                    <a:lnTo>
                      <a:pt x="29" y="82"/>
                    </a:lnTo>
                    <a:lnTo>
                      <a:pt x="33" y="78"/>
                    </a:lnTo>
                    <a:lnTo>
                      <a:pt x="37" y="74"/>
                    </a:lnTo>
                    <a:lnTo>
                      <a:pt x="37" y="70"/>
                    </a:lnTo>
                    <a:lnTo>
                      <a:pt x="33" y="70"/>
                    </a:lnTo>
                    <a:lnTo>
                      <a:pt x="33" y="67"/>
                    </a:lnTo>
                    <a:lnTo>
                      <a:pt x="37" y="59"/>
                    </a:lnTo>
                    <a:lnTo>
                      <a:pt x="37" y="56"/>
                    </a:lnTo>
                    <a:lnTo>
                      <a:pt x="33" y="52"/>
                    </a:lnTo>
                    <a:lnTo>
                      <a:pt x="29" y="44"/>
                    </a:lnTo>
                    <a:lnTo>
                      <a:pt x="33" y="44"/>
                    </a:lnTo>
                    <a:lnTo>
                      <a:pt x="37" y="44"/>
                    </a:lnTo>
                    <a:lnTo>
                      <a:pt x="40" y="41"/>
                    </a:lnTo>
                    <a:lnTo>
                      <a:pt x="37" y="37"/>
                    </a:lnTo>
                    <a:lnTo>
                      <a:pt x="40" y="33"/>
                    </a:lnTo>
                    <a:lnTo>
                      <a:pt x="40" y="26"/>
                    </a:lnTo>
                    <a:lnTo>
                      <a:pt x="40" y="22"/>
                    </a:lnTo>
                    <a:lnTo>
                      <a:pt x="48" y="15"/>
                    </a:lnTo>
                    <a:lnTo>
                      <a:pt x="48" y="15"/>
                    </a:lnTo>
                    <a:lnTo>
                      <a:pt x="51" y="11"/>
                    </a:lnTo>
                    <a:lnTo>
                      <a:pt x="48" y="7"/>
                    </a:lnTo>
                    <a:lnTo>
                      <a:pt x="48" y="4"/>
                    </a:lnTo>
                    <a:lnTo>
                      <a:pt x="37" y="4"/>
                    </a:lnTo>
                    <a:lnTo>
                      <a:pt x="37" y="7"/>
                    </a:lnTo>
                    <a:lnTo>
                      <a:pt x="26" y="4"/>
                    </a:lnTo>
                    <a:lnTo>
                      <a:pt x="22" y="7"/>
                    </a:lnTo>
                    <a:lnTo>
                      <a:pt x="18" y="4"/>
                    </a:lnTo>
                    <a:lnTo>
                      <a:pt x="18" y="4"/>
                    </a:lnTo>
                    <a:lnTo>
                      <a:pt x="18" y="0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1" y="11"/>
                    </a:lnTo>
                    <a:lnTo>
                      <a:pt x="11" y="19"/>
                    </a:lnTo>
                    <a:lnTo>
                      <a:pt x="11" y="22"/>
                    </a:lnTo>
                    <a:lnTo>
                      <a:pt x="11" y="26"/>
                    </a:lnTo>
                    <a:lnTo>
                      <a:pt x="14" y="26"/>
                    </a:lnTo>
                    <a:lnTo>
                      <a:pt x="11" y="30"/>
                    </a:lnTo>
                    <a:lnTo>
                      <a:pt x="11" y="33"/>
                    </a:lnTo>
                    <a:lnTo>
                      <a:pt x="11" y="37"/>
                    </a:lnTo>
                    <a:lnTo>
                      <a:pt x="7" y="44"/>
                    </a:lnTo>
                    <a:lnTo>
                      <a:pt x="7" y="44"/>
                    </a:lnTo>
                    <a:lnTo>
                      <a:pt x="0" y="52"/>
                    </a:lnTo>
                    <a:lnTo>
                      <a:pt x="0" y="59"/>
                    </a:lnTo>
                    <a:lnTo>
                      <a:pt x="0" y="63"/>
                    </a:lnTo>
                    <a:lnTo>
                      <a:pt x="3" y="63"/>
                    </a:lnTo>
                    <a:lnTo>
                      <a:pt x="3" y="59"/>
                    </a:lnTo>
                    <a:lnTo>
                      <a:pt x="7" y="59"/>
                    </a:lnTo>
                    <a:lnTo>
                      <a:pt x="7" y="59"/>
                    </a:lnTo>
                    <a:lnTo>
                      <a:pt x="7" y="63"/>
                    </a:lnTo>
                    <a:lnTo>
                      <a:pt x="3" y="63"/>
                    </a:lnTo>
                    <a:lnTo>
                      <a:pt x="3" y="67"/>
                    </a:lnTo>
                    <a:lnTo>
                      <a:pt x="3" y="70"/>
                    </a:lnTo>
                    <a:lnTo>
                      <a:pt x="7" y="67"/>
                    </a:lnTo>
                    <a:lnTo>
                      <a:pt x="11" y="67"/>
                    </a:lnTo>
                    <a:lnTo>
                      <a:pt x="11" y="70"/>
                    </a:lnTo>
                    <a:lnTo>
                      <a:pt x="11" y="74"/>
                    </a:lnTo>
                    <a:lnTo>
                      <a:pt x="7" y="78"/>
                    </a:lnTo>
                    <a:lnTo>
                      <a:pt x="7" y="85"/>
                    </a:lnTo>
                    <a:lnTo>
                      <a:pt x="7" y="89"/>
                    </a:lnTo>
                    <a:lnTo>
                      <a:pt x="7" y="93"/>
                    </a:lnTo>
                    <a:lnTo>
                      <a:pt x="7" y="93"/>
                    </a:lnTo>
                    <a:lnTo>
                      <a:pt x="11" y="89"/>
                    </a:lnTo>
                    <a:lnTo>
                      <a:pt x="18" y="93"/>
                    </a:lnTo>
                    <a:lnTo>
                      <a:pt x="22" y="93"/>
                    </a:lnTo>
                    <a:lnTo>
                      <a:pt x="26" y="93"/>
                    </a:lnTo>
                    <a:lnTo>
                      <a:pt x="33" y="89"/>
                    </a:lnTo>
                    <a:lnTo>
                      <a:pt x="33" y="89"/>
                    </a:lnTo>
                    <a:lnTo>
                      <a:pt x="33" y="8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77" name="Freeform 75">
                <a:extLst>
                  <a:ext uri="{FF2B5EF4-FFF2-40B4-BE49-F238E27FC236}">
                    <a16:creationId xmlns:a16="http://schemas.microsoft.com/office/drawing/2014/main" id="{40B4601C-91DA-4AFA-B99D-661F814D04A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84156" y="2317785"/>
                <a:ext cx="180128" cy="162115"/>
              </a:xfrm>
              <a:custGeom>
                <a:avLst/>
                <a:gdLst>
                  <a:gd name="T0" fmla="*/ 23 w 38"/>
                  <a:gd name="T1" fmla="*/ 3 h 34"/>
                  <a:gd name="T2" fmla="*/ 15 w 38"/>
                  <a:gd name="T3" fmla="*/ 3 h 34"/>
                  <a:gd name="T4" fmla="*/ 6 w 38"/>
                  <a:gd name="T5" fmla="*/ 6 h 34"/>
                  <a:gd name="T6" fmla="*/ 4 w 38"/>
                  <a:gd name="T7" fmla="*/ 14 h 34"/>
                  <a:gd name="T8" fmla="*/ 10 w 38"/>
                  <a:gd name="T9" fmla="*/ 18 h 34"/>
                  <a:gd name="T10" fmla="*/ 14 w 38"/>
                  <a:gd name="T11" fmla="*/ 20 h 34"/>
                  <a:gd name="T12" fmla="*/ 7 w 38"/>
                  <a:gd name="T13" fmla="*/ 20 h 34"/>
                  <a:gd name="T14" fmla="*/ 11 w 38"/>
                  <a:gd name="T15" fmla="*/ 26 h 34"/>
                  <a:gd name="T16" fmla="*/ 13 w 38"/>
                  <a:gd name="T17" fmla="*/ 26 h 34"/>
                  <a:gd name="T18" fmla="*/ 14 w 38"/>
                  <a:gd name="T19" fmla="*/ 22 h 34"/>
                  <a:gd name="T20" fmla="*/ 17 w 38"/>
                  <a:gd name="T21" fmla="*/ 22 h 34"/>
                  <a:gd name="T22" fmla="*/ 18 w 38"/>
                  <a:gd name="T23" fmla="*/ 21 h 34"/>
                  <a:gd name="T24" fmla="*/ 15 w 38"/>
                  <a:gd name="T25" fmla="*/ 16 h 34"/>
                  <a:gd name="T26" fmla="*/ 14 w 38"/>
                  <a:gd name="T27" fmla="*/ 13 h 34"/>
                  <a:gd name="T28" fmla="*/ 14 w 38"/>
                  <a:gd name="T29" fmla="*/ 11 h 34"/>
                  <a:gd name="T30" fmla="*/ 13 w 38"/>
                  <a:gd name="T31" fmla="*/ 7 h 34"/>
                  <a:gd name="T32" fmla="*/ 17 w 38"/>
                  <a:gd name="T33" fmla="*/ 9 h 34"/>
                  <a:gd name="T34" fmla="*/ 20 w 38"/>
                  <a:gd name="T35" fmla="*/ 8 h 34"/>
                  <a:gd name="T36" fmla="*/ 21 w 38"/>
                  <a:gd name="T37" fmla="*/ 5 h 34"/>
                  <a:gd name="T38" fmla="*/ 28 w 38"/>
                  <a:gd name="T39" fmla="*/ 4 h 34"/>
                  <a:gd name="T40" fmla="*/ 18 w 38"/>
                  <a:gd name="T41" fmla="*/ 32 h 34"/>
                  <a:gd name="T42" fmla="*/ 24 w 38"/>
                  <a:gd name="T43" fmla="*/ 34 h 34"/>
                  <a:gd name="T44" fmla="*/ 30 w 38"/>
                  <a:gd name="T45" fmla="*/ 32 h 34"/>
                  <a:gd name="T46" fmla="*/ 26 w 38"/>
                  <a:gd name="T47" fmla="*/ 31 h 34"/>
                  <a:gd name="T48" fmla="*/ 20 w 38"/>
                  <a:gd name="T49" fmla="*/ 30 h 34"/>
                  <a:gd name="T50" fmla="*/ 19 w 38"/>
                  <a:gd name="T51" fmla="*/ 31 h 34"/>
                  <a:gd name="T52" fmla="*/ 0 w 38"/>
                  <a:gd name="T53" fmla="*/ 12 h 34"/>
                  <a:gd name="T54" fmla="*/ 5 w 38"/>
                  <a:gd name="T55" fmla="*/ 16 h 34"/>
                  <a:gd name="T56" fmla="*/ 5 w 38"/>
                  <a:gd name="T57" fmla="*/ 18 h 34"/>
                  <a:gd name="T58" fmla="*/ 4 w 38"/>
                  <a:gd name="T59" fmla="*/ 19 h 34"/>
                  <a:gd name="T60" fmla="*/ 6 w 38"/>
                  <a:gd name="T61" fmla="*/ 21 h 34"/>
                  <a:gd name="T62" fmla="*/ 34 w 38"/>
                  <a:gd name="T63" fmla="*/ 29 h 34"/>
                  <a:gd name="T64" fmla="*/ 34 w 38"/>
                  <a:gd name="T65" fmla="*/ 32 h 34"/>
                  <a:gd name="T66" fmla="*/ 38 w 38"/>
                  <a:gd name="T67" fmla="*/ 27 h 34"/>
                  <a:gd name="T68" fmla="*/ 36 w 38"/>
                  <a:gd name="T69" fmla="*/ 29 h 34"/>
                  <a:gd name="T70" fmla="*/ 30 w 38"/>
                  <a:gd name="T71" fmla="*/ 21 h 34"/>
                  <a:gd name="T72" fmla="*/ 30 w 38"/>
                  <a:gd name="T73" fmla="*/ 21 h 34"/>
                  <a:gd name="T74" fmla="*/ 27 w 38"/>
                  <a:gd name="T75" fmla="*/ 18 h 34"/>
                  <a:gd name="T76" fmla="*/ 26 w 38"/>
                  <a:gd name="T77" fmla="*/ 14 h 34"/>
                  <a:gd name="T78" fmla="*/ 29 w 38"/>
                  <a:gd name="T79" fmla="*/ 15 h 34"/>
                  <a:gd name="T80" fmla="*/ 27 w 38"/>
                  <a:gd name="T81" fmla="*/ 15 h 34"/>
                  <a:gd name="T82" fmla="*/ 23 w 38"/>
                  <a:gd name="T83" fmla="*/ 9 h 34"/>
                  <a:gd name="T84" fmla="*/ 23 w 38"/>
                  <a:gd name="T85" fmla="*/ 10 h 34"/>
                  <a:gd name="T86" fmla="*/ 20 w 38"/>
                  <a:gd name="T87" fmla="*/ 7 h 34"/>
                  <a:gd name="T88" fmla="*/ 16 w 38"/>
                  <a:gd name="T89" fmla="*/ 14 h 34"/>
                  <a:gd name="T90" fmla="*/ 22 w 38"/>
                  <a:gd name="T91" fmla="*/ 16 h 34"/>
                  <a:gd name="T92" fmla="*/ 28 w 38"/>
                  <a:gd name="T93" fmla="*/ 22 h 34"/>
                  <a:gd name="T94" fmla="*/ 21 w 38"/>
                  <a:gd name="T95" fmla="*/ 24 h 34"/>
                  <a:gd name="T96" fmla="*/ 21 w 38"/>
                  <a:gd name="T97" fmla="*/ 22 h 34"/>
                  <a:gd name="T98" fmla="*/ 26 w 38"/>
                  <a:gd name="T99" fmla="*/ 25 h 34"/>
                  <a:gd name="T100" fmla="*/ 26 w 38"/>
                  <a:gd name="T101" fmla="*/ 23 h 34"/>
                  <a:gd name="T102" fmla="*/ 22 w 38"/>
                  <a:gd name="T103" fmla="*/ 20 h 34"/>
                  <a:gd name="T104" fmla="*/ 14 w 38"/>
                  <a:gd name="T105" fmla="*/ 15 h 34"/>
                  <a:gd name="T106" fmla="*/ 20 w 38"/>
                  <a:gd name="T107" fmla="*/ 18 h 34"/>
                  <a:gd name="T108" fmla="*/ 20 w 38"/>
                  <a:gd name="T109" fmla="*/ 20 h 34"/>
                  <a:gd name="T110" fmla="*/ 17 w 38"/>
                  <a:gd name="T111" fmla="*/ 17 h 34"/>
                  <a:gd name="T112" fmla="*/ 15 w 38"/>
                  <a:gd name="T113" fmla="*/ 27 h 34"/>
                  <a:gd name="T114" fmla="*/ 15 w 38"/>
                  <a:gd name="T115" fmla="*/ 2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8" h="34">
                    <a:moveTo>
                      <a:pt x="28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0"/>
                      <a:pt x="28" y="0"/>
                      <a:pt x="28" y="0"/>
                    </a:cubicBezTo>
                    <a:close/>
                    <a:moveTo>
                      <a:pt x="18" y="31"/>
                    </a:move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9" y="33"/>
                      <a:pt x="29" y="33"/>
                      <a:pt x="29" y="33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0" y="32"/>
                      <a:pt x="30" y="32"/>
                      <a:pt x="30" y="32"/>
                    </a:cubicBezTo>
                    <a:cubicBezTo>
                      <a:pt x="30" y="32"/>
                      <a:pt x="30" y="32"/>
                      <a:pt x="30" y="32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30" y="32"/>
                      <a:pt x="30" y="32"/>
                      <a:pt x="30" y="32"/>
                    </a:cubicBezTo>
                    <a:cubicBezTo>
                      <a:pt x="30" y="32"/>
                      <a:pt x="30" y="32"/>
                      <a:pt x="30" y="32"/>
                    </a:cubicBezTo>
                    <a:cubicBezTo>
                      <a:pt x="29" y="33"/>
                      <a:pt x="29" y="33"/>
                      <a:pt x="29" y="33"/>
                    </a:cubicBezTo>
                    <a:cubicBezTo>
                      <a:pt x="29" y="32"/>
                      <a:pt x="29" y="32"/>
                      <a:pt x="29" y="32"/>
                    </a:cubicBezTo>
                    <a:cubicBezTo>
                      <a:pt x="28" y="32"/>
                      <a:pt x="28" y="32"/>
                      <a:pt x="28" y="32"/>
                    </a:cubicBezTo>
                    <a:cubicBezTo>
                      <a:pt x="28" y="32"/>
                      <a:pt x="28" y="32"/>
                      <a:pt x="28" y="32"/>
                    </a:cubicBezTo>
                    <a:cubicBezTo>
                      <a:pt x="28" y="32"/>
                      <a:pt x="28" y="32"/>
                      <a:pt x="28" y="32"/>
                    </a:cubicBezTo>
                    <a:cubicBezTo>
                      <a:pt x="28" y="32"/>
                      <a:pt x="28" y="32"/>
                      <a:pt x="28" y="32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8" y="31"/>
                      <a:pt x="18" y="31"/>
                      <a:pt x="18" y="31"/>
                    </a:cubicBezTo>
                    <a:close/>
                    <a:moveTo>
                      <a:pt x="1" y="11"/>
                    </a:move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11"/>
                      <a:pt x="1" y="11"/>
                      <a:pt x="1" y="11"/>
                    </a:cubicBezTo>
                    <a:close/>
                    <a:moveTo>
                      <a:pt x="4" y="17"/>
                    </a:moveTo>
                    <a:cubicBezTo>
                      <a:pt x="4" y="17"/>
                      <a:pt x="4" y="17"/>
                      <a:pt x="4" y="17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lose/>
                    <a:moveTo>
                      <a:pt x="4" y="18"/>
                    </a:moveTo>
                    <a:cubicBezTo>
                      <a:pt x="4" y="17"/>
                      <a:pt x="4" y="17"/>
                      <a:pt x="4" y="17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lose/>
                    <a:moveTo>
                      <a:pt x="6" y="21"/>
                    </a:move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6" y="21"/>
                      <a:pt x="6" y="21"/>
                      <a:pt x="6" y="21"/>
                    </a:cubicBezTo>
                    <a:close/>
                    <a:moveTo>
                      <a:pt x="33" y="30"/>
                    </a:moveTo>
                    <a:cubicBezTo>
                      <a:pt x="33" y="30"/>
                      <a:pt x="33" y="30"/>
                      <a:pt x="33" y="30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3" y="30"/>
                      <a:pt x="33" y="30"/>
                      <a:pt x="33" y="30"/>
                    </a:cubicBezTo>
                    <a:close/>
                    <a:moveTo>
                      <a:pt x="33" y="32"/>
                    </a:moveTo>
                    <a:cubicBezTo>
                      <a:pt x="33" y="31"/>
                      <a:pt x="33" y="31"/>
                      <a:pt x="33" y="31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3" y="32"/>
                      <a:pt x="33" y="32"/>
                      <a:pt x="33" y="32"/>
                    </a:cubicBezTo>
                    <a:close/>
                    <a:moveTo>
                      <a:pt x="36" y="29"/>
                    </a:moveTo>
                    <a:cubicBezTo>
                      <a:pt x="35" y="29"/>
                      <a:pt x="35" y="29"/>
                      <a:pt x="35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7" y="28"/>
                      <a:pt x="37" y="28"/>
                      <a:pt x="37" y="28"/>
                    </a:cubicBezTo>
                    <a:cubicBezTo>
                      <a:pt x="37" y="28"/>
                      <a:pt x="37" y="28"/>
                      <a:pt x="37" y="28"/>
                    </a:cubicBezTo>
                    <a:cubicBezTo>
                      <a:pt x="37" y="28"/>
                      <a:pt x="37" y="28"/>
                      <a:pt x="37" y="28"/>
                    </a:cubicBezTo>
                    <a:cubicBezTo>
                      <a:pt x="37" y="28"/>
                      <a:pt x="37" y="28"/>
                      <a:pt x="37" y="28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lose/>
                    <a:moveTo>
                      <a:pt x="30" y="27"/>
                    </a:moveTo>
                    <a:cubicBezTo>
                      <a:pt x="29" y="26"/>
                      <a:pt x="29" y="26"/>
                      <a:pt x="29" y="26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0" y="27"/>
                      <a:pt x="30" y="27"/>
                      <a:pt x="30" y="27"/>
                    </a:cubicBezTo>
                    <a:close/>
                    <a:moveTo>
                      <a:pt x="30" y="21"/>
                    </a:moveTo>
                    <a:cubicBezTo>
                      <a:pt x="30" y="21"/>
                      <a:pt x="30" y="21"/>
                      <a:pt x="30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29" y="21"/>
                      <a:pt x="29" y="21"/>
                      <a:pt x="29" y="21"/>
                    </a:cubicBezTo>
                    <a:cubicBezTo>
                      <a:pt x="30" y="21"/>
                      <a:pt x="30" y="21"/>
                      <a:pt x="30" y="21"/>
                    </a:cubicBezTo>
                    <a:close/>
                    <a:moveTo>
                      <a:pt x="28" y="17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8" y="17"/>
                      <a:pt x="28" y="17"/>
                      <a:pt x="28" y="17"/>
                    </a:cubicBezTo>
                    <a:close/>
                    <a:moveTo>
                      <a:pt x="27" y="15"/>
                    </a:moveTo>
                    <a:cubicBezTo>
                      <a:pt x="26" y="14"/>
                      <a:pt x="26" y="14"/>
                      <a:pt x="26" y="14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14"/>
                      <a:pt x="29" y="14"/>
                      <a:pt x="29" y="14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7" y="15"/>
                      <a:pt x="27" y="15"/>
                      <a:pt x="27" y="15"/>
                    </a:cubicBezTo>
                    <a:close/>
                    <a:moveTo>
                      <a:pt x="25" y="7"/>
                    </a:move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7"/>
                      <a:pt x="25" y="7"/>
                      <a:pt x="25" y="7"/>
                    </a:cubicBezTo>
                    <a:close/>
                    <a:moveTo>
                      <a:pt x="23" y="9"/>
                    </a:moveTo>
                    <a:cubicBezTo>
                      <a:pt x="23" y="9"/>
                      <a:pt x="23" y="9"/>
                      <a:pt x="23" y="9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3" y="9"/>
                      <a:pt x="23" y="9"/>
                      <a:pt x="23" y="9"/>
                    </a:cubicBezTo>
                    <a:close/>
                    <a:moveTo>
                      <a:pt x="21" y="6"/>
                    </a:moveTo>
                    <a:cubicBezTo>
                      <a:pt x="21" y="6"/>
                      <a:pt x="21" y="6"/>
                      <a:pt x="21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1" y="6"/>
                      <a:pt x="21" y="6"/>
                      <a:pt x="21" y="6"/>
                    </a:cubicBezTo>
                    <a:close/>
                    <a:moveTo>
                      <a:pt x="17" y="14"/>
                    </a:move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4"/>
                      <a:pt x="17" y="14"/>
                      <a:pt x="17" y="14"/>
                    </a:cubicBezTo>
                    <a:close/>
                    <a:moveTo>
                      <a:pt x="16" y="14"/>
                    </a:move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lose/>
                    <a:moveTo>
                      <a:pt x="21" y="15"/>
                    </a:move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5"/>
                      <a:pt x="21" y="15"/>
                      <a:pt x="21" y="15"/>
                    </a:cubicBezTo>
                    <a:close/>
                    <a:moveTo>
                      <a:pt x="28" y="22"/>
                    </a:moveTo>
                    <a:cubicBezTo>
                      <a:pt x="28" y="22"/>
                      <a:pt x="28" y="22"/>
                      <a:pt x="28" y="22"/>
                    </a:cubicBezTo>
                    <a:cubicBezTo>
                      <a:pt x="28" y="22"/>
                      <a:pt x="28" y="22"/>
                      <a:pt x="28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8" y="22"/>
                      <a:pt x="28" y="22"/>
                      <a:pt x="28" y="22"/>
                    </a:cubicBezTo>
                    <a:close/>
                    <a:moveTo>
                      <a:pt x="21" y="27"/>
                    </a:moveTo>
                    <a:cubicBezTo>
                      <a:pt x="21" y="26"/>
                      <a:pt x="21" y="26"/>
                      <a:pt x="21" y="26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lose/>
                    <a:moveTo>
                      <a:pt x="21" y="24"/>
                    </a:moveTo>
                    <a:cubicBezTo>
                      <a:pt x="21" y="24"/>
                      <a:pt x="21" y="24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lose/>
                    <a:moveTo>
                      <a:pt x="21" y="23"/>
                    </a:move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lose/>
                    <a:moveTo>
                      <a:pt x="20" y="22"/>
                    </a:moveTo>
                    <a:cubicBezTo>
                      <a:pt x="20" y="22"/>
                      <a:pt x="20" y="22"/>
                      <a:pt x="20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0" y="22"/>
                      <a:pt x="20" y="22"/>
                      <a:pt x="20" y="22"/>
                    </a:cubicBezTo>
                    <a:close/>
                    <a:moveTo>
                      <a:pt x="24" y="25"/>
                    </a:move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4" y="25"/>
                      <a:pt x="24" y="25"/>
                      <a:pt x="24" y="25"/>
                    </a:cubicBezTo>
                    <a:close/>
                    <a:moveTo>
                      <a:pt x="26" y="25"/>
                    </a:moveTo>
                    <a:cubicBezTo>
                      <a:pt x="25" y="24"/>
                      <a:pt x="25" y="24"/>
                      <a:pt x="25" y="24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26" y="25"/>
                      <a:pt x="26" y="25"/>
                      <a:pt x="26" y="25"/>
                    </a:cubicBezTo>
                    <a:close/>
                    <a:moveTo>
                      <a:pt x="25" y="23"/>
                    </a:moveTo>
                    <a:cubicBezTo>
                      <a:pt x="25" y="22"/>
                      <a:pt x="25" y="22"/>
                      <a:pt x="25" y="22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5" y="23"/>
                      <a:pt x="25" y="23"/>
                      <a:pt x="25" y="23"/>
                    </a:cubicBezTo>
                    <a:close/>
                    <a:moveTo>
                      <a:pt x="24" y="22"/>
                    </a:moveTo>
                    <a:cubicBezTo>
                      <a:pt x="24" y="22"/>
                      <a:pt x="24" y="22"/>
                      <a:pt x="24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22"/>
                      <a:pt x="24" y="22"/>
                      <a:pt x="24" y="22"/>
                    </a:cubicBezTo>
                    <a:close/>
                    <a:moveTo>
                      <a:pt x="22" y="20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3" y="22"/>
                      <a:pt x="23" y="22"/>
                      <a:pt x="23" y="22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20"/>
                      <a:pt x="22" y="20"/>
                      <a:pt x="22" y="20"/>
                    </a:cubicBezTo>
                    <a:close/>
                    <a:moveTo>
                      <a:pt x="14" y="15"/>
                    </a:moveTo>
                    <a:cubicBezTo>
                      <a:pt x="14" y="15"/>
                      <a:pt x="14" y="15"/>
                      <a:pt x="14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lose/>
                    <a:moveTo>
                      <a:pt x="15" y="27"/>
                    </a:move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7"/>
                      <a:pt x="15" y="27"/>
                      <a:pt x="15" y="27"/>
                    </a:cubicBezTo>
                    <a:close/>
                    <a:moveTo>
                      <a:pt x="15" y="26"/>
                    </a:move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lnTo>
                      <a:pt x="15" y="2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78" name="Freeform 76">
                <a:extLst>
                  <a:ext uri="{FF2B5EF4-FFF2-40B4-BE49-F238E27FC236}">
                    <a16:creationId xmlns:a16="http://schemas.microsoft.com/office/drawing/2014/main" id="{BA8B9A65-9C74-405D-B197-01BA60DE8C8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83368" y="2307493"/>
                <a:ext cx="119657" cy="86205"/>
              </a:xfrm>
              <a:custGeom>
                <a:avLst/>
                <a:gdLst>
                  <a:gd name="T0" fmla="*/ 4 w 93"/>
                  <a:gd name="T1" fmla="*/ 11 h 67"/>
                  <a:gd name="T2" fmla="*/ 19 w 93"/>
                  <a:gd name="T3" fmla="*/ 15 h 67"/>
                  <a:gd name="T4" fmla="*/ 30 w 93"/>
                  <a:gd name="T5" fmla="*/ 19 h 67"/>
                  <a:gd name="T6" fmla="*/ 30 w 93"/>
                  <a:gd name="T7" fmla="*/ 8 h 67"/>
                  <a:gd name="T8" fmla="*/ 26 w 93"/>
                  <a:gd name="T9" fmla="*/ 0 h 67"/>
                  <a:gd name="T10" fmla="*/ 37 w 93"/>
                  <a:gd name="T11" fmla="*/ 8 h 67"/>
                  <a:gd name="T12" fmla="*/ 49 w 93"/>
                  <a:gd name="T13" fmla="*/ 11 h 67"/>
                  <a:gd name="T14" fmla="*/ 56 w 93"/>
                  <a:gd name="T15" fmla="*/ 8 h 67"/>
                  <a:gd name="T16" fmla="*/ 63 w 93"/>
                  <a:gd name="T17" fmla="*/ 4 h 67"/>
                  <a:gd name="T18" fmla="*/ 71 w 93"/>
                  <a:gd name="T19" fmla="*/ 11 h 67"/>
                  <a:gd name="T20" fmla="*/ 78 w 93"/>
                  <a:gd name="T21" fmla="*/ 19 h 67"/>
                  <a:gd name="T22" fmla="*/ 82 w 93"/>
                  <a:gd name="T23" fmla="*/ 26 h 67"/>
                  <a:gd name="T24" fmla="*/ 89 w 93"/>
                  <a:gd name="T25" fmla="*/ 26 h 67"/>
                  <a:gd name="T26" fmla="*/ 89 w 93"/>
                  <a:gd name="T27" fmla="*/ 30 h 67"/>
                  <a:gd name="T28" fmla="*/ 82 w 93"/>
                  <a:gd name="T29" fmla="*/ 30 h 67"/>
                  <a:gd name="T30" fmla="*/ 78 w 93"/>
                  <a:gd name="T31" fmla="*/ 37 h 67"/>
                  <a:gd name="T32" fmla="*/ 78 w 93"/>
                  <a:gd name="T33" fmla="*/ 45 h 67"/>
                  <a:gd name="T34" fmla="*/ 78 w 93"/>
                  <a:gd name="T35" fmla="*/ 48 h 67"/>
                  <a:gd name="T36" fmla="*/ 78 w 93"/>
                  <a:gd name="T37" fmla="*/ 52 h 67"/>
                  <a:gd name="T38" fmla="*/ 74 w 93"/>
                  <a:gd name="T39" fmla="*/ 60 h 67"/>
                  <a:gd name="T40" fmla="*/ 74 w 93"/>
                  <a:gd name="T41" fmla="*/ 52 h 67"/>
                  <a:gd name="T42" fmla="*/ 71 w 93"/>
                  <a:gd name="T43" fmla="*/ 52 h 67"/>
                  <a:gd name="T44" fmla="*/ 74 w 93"/>
                  <a:gd name="T45" fmla="*/ 60 h 67"/>
                  <a:gd name="T46" fmla="*/ 74 w 93"/>
                  <a:gd name="T47" fmla="*/ 63 h 67"/>
                  <a:gd name="T48" fmla="*/ 71 w 93"/>
                  <a:gd name="T49" fmla="*/ 67 h 67"/>
                  <a:gd name="T50" fmla="*/ 67 w 93"/>
                  <a:gd name="T51" fmla="*/ 67 h 67"/>
                  <a:gd name="T52" fmla="*/ 60 w 93"/>
                  <a:gd name="T53" fmla="*/ 60 h 67"/>
                  <a:gd name="T54" fmla="*/ 60 w 93"/>
                  <a:gd name="T55" fmla="*/ 52 h 67"/>
                  <a:gd name="T56" fmla="*/ 63 w 93"/>
                  <a:gd name="T57" fmla="*/ 52 h 67"/>
                  <a:gd name="T58" fmla="*/ 60 w 93"/>
                  <a:gd name="T59" fmla="*/ 48 h 67"/>
                  <a:gd name="T60" fmla="*/ 56 w 93"/>
                  <a:gd name="T61" fmla="*/ 45 h 67"/>
                  <a:gd name="T62" fmla="*/ 52 w 93"/>
                  <a:gd name="T63" fmla="*/ 48 h 67"/>
                  <a:gd name="T64" fmla="*/ 49 w 93"/>
                  <a:gd name="T65" fmla="*/ 52 h 67"/>
                  <a:gd name="T66" fmla="*/ 41 w 93"/>
                  <a:gd name="T67" fmla="*/ 56 h 67"/>
                  <a:gd name="T68" fmla="*/ 41 w 93"/>
                  <a:gd name="T69" fmla="*/ 56 h 67"/>
                  <a:gd name="T70" fmla="*/ 37 w 93"/>
                  <a:gd name="T71" fmla="*/ 60 h 67"/>
                  <a:gd name="T72" fmla="*/ 34 w 93"/>
                  <a:gd name="T73" fmla="*/ 60 h 67"/>
                  <a:gd name="T74" fmla="*/ 37 w 93"/>
                  <a:gd name="T75" fmla="*/ 52 h 67"/>
                  <a:gd name="T76" fmla="*/ 37 w 93"/>
                  <a:gd name="T77" fmla="*/ 48 h 67"/>
                  <a:gd name="T78" fmla="*/ 30 w 93"/>
                  <a:gd name="T79" fmla="*/ 45 h 67"/>
                  <a:gd name="T80" fmla="*/ 19 w 93"/>
                  <a:gd name="T81" fmla="*/ 37 h 67"/>
                  <a:gd name="T82" fmla="*/ 23 w 93"/>
                  <a:gd name="T83" fmla="*/ 34 h 67"/>
                  <a:gd name="T84" fmla="*/ 15 w 93"/>
                  <a:gd name="T85" fmla="*/ 26 h 67"/>
                  <a:gd name="T86" fmla="*/ 12 w 93"/>
                  <a:gd name="T87" fmla="*/ 19 h 67"/>
                  <a:gd name="T88" fmla="*/ 4 w 93"/>
                  <a:gd name="T89" fmla="*/ 15 h 67"/>
                  <a:gd name="T90" fmla="*/ 30 w 93"/>
                  <a:gd name="T91" fmla="*/ 60 h 67"/>
                  <a:gd name="T92" fmla="*/ 19 w 93"/>
                  <a:gd name="T93" fmla="*/ 48 h 67"/>
                  <a:gd name="T94" fmla="*/ 15 w 93"/>
                  <a:gd name="T95" fmla="*/ 45 h 67"/>
                  <a:gd name="T96" fmla="*/ 8 w 93"/>
                  <a:gd name="T97" fmla="*/ 41 h 67"/>
                  <a:gd name="T98" fmla="*/ 0 w 93"/>
                  <a:gd name="T99" fmla="*/ 41 h 67"/>
                  <a:gd name="T100" fmla="*/ 4 w 93"/>
                  <a:gd name="T101" fmla="*/ 45 h 67"/>
                  <a:gd name="T102" fmla="*/ 8 w 93"/>
                  <a:gd name="T103" fmla="*/ 45 h 67"/>
                  <a:gd name="T104" fmla="*/ 8 w 93"/>
                  <a:gd name="T105" fmla="*/ 52 h 67"/>
                  <a:gd name="T106" fmla="*/ 15 w 93"/>
                  <a:gd name="T107" fmla="*/ 56 h 67"/>
                  <a:gd name="T108" fmla="*/ 26 w 93"/>
                  <a:gd name="T109" fmla="*/ 60 h 67"/>
                  <a:gd name="T110" fmla="*/ 30 w 93"/>
                  <a:gd name="T111" fmla="*/ 6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3" h="67">
                    <a:moveTo>
                      <a:pt x="4" y="15"/>
                    </a:moveTo>
                    <a:lnTo>
                      <a:pt x="4" y="11"/>
                    </a:lnTo>
                    <a:lnTo>
                      <a:pt x="8" y="11"/>
                    </a:lnTo>
                    <a:lnTo>
                      <a:pt x="19" y="15"/>
                    </a:lnTo>
                    <a:lnTo>
                      <a:pt x="26" y="15"/>
                    </a:lnTo>
                    <a:lnTo>
                      <a:pt x="30" y="19"/>
                    </a:lnTo>
                    <a:lnTo>
                      <a:pt x="30" y="11"/>
                    </a:lnTo>
                    <a:lnTo>
                      <a:pt x="30" y="8"/>
                    </a:lnTo>
                    <a:lnTo>
                      <a:pt x="26" y="8"/>
                    </a:lnTo>
                    <a:lnTo>
                      <a:pt x="26" y="0"/>
                    </a:lnTo>
                    <a:lnTo>
                      <a:pt x="30" y="4"/>
                    </a:lnTo>
                    <a:lnTo>
                      <a:pt x="37" y="8"/>
                    </a:lnTo>
                    <a:lnTo>
                      <a:pt x="41" y="11"/>
                    </a:lnTo>
                    <a:lnTo>
                      <a:pt x="49" y="11"/>
                    </a:lnTo>
                    <a:lnTo>
                      <a:pt x="49" y="8"/>
                    </a:lnTo>
                    <a:lnTo>
                      <a:pt x="56" y="8"/>
                    </a:lnTo>
                    <a:lnTo>
                      <a:pt x="60" y="0"/>
                    </a:lnTo>
                    <a:lnTo>
                      <a:pt x="63" y="4"/>
                    </a:lnTo>
                    <a:lnTo>
                      <a:pt x="71" y="8"/>
                    </a:lnTo>
                    <a:lnTo>
                      <a:pt x="71" y="11"/>
                    </a:lnTo>
                    <a:lnTo>
                      <a:pt x="71" y="15"/>
                    </a:lnTo>
                    <a:lnTo>
                      <a:pt x="78" y="19"/>
                    </a:lnTo>
                    <a:lnTo>
                      <a:pt x="78" y="23"/>
                    </a:lnTo>
                    <a:lnTo>
                      <a:pt x="82" y="26"/>
                    </a:lnTo>
                    <a:lnTo>
                      <a:pt x="86" y="26"/>
                    </a:lnTo>
                    <a:lnTo>
                      <a:pt x="89" y="26"/>
                    </a:lnTo>
                    <a:lnTo>
                      <a:pt x="93" y="30"/>
                    </a:lnTo>
                    <a:lnTo>
                      <a:pt x="89" y="30"/>
                    </a:lnTo>
                    <a:lnTo>
                      <a:pt x="89" y="30"/>
                    </a:lnTo>
                    <a:lnTo>
                      <a:pt x="82" y="30"/>
                    </a:lnTo>
                    <a:lnTo>
                      <a:pt x="78" y="34"/>
                    </a:lnTo>
                    <a:lnTo>
                      <a:pt x="78" y="37"/>
                    </a:lnTo>
                    <a:lnTo>
                      <a:pt x="78" y="41"/>
                    </a:lnTo>
                    <a:lnTo>
                      <a:pt x="78" y="45"/>
                    </a:lnTo>
                    <a:lnTo>
                      <a:pt x="78" y="45"/>
                    </a:lnTo>
                    <a:lnTo>
                      <a:pt x="78" y="48"/>
                    </a:lnTo>
                    <a:lnTo>
                      <a:pt x="78" y="48"/>
                    </a:lnTo>
                    <a:lnTo>
                      <a:pt x="78" y="52"/>
                    </a:lnTo>
                    <a:lnTo>
                      <a:pt x="78" y="56"/>
                    </a:lnTo>
                    <a:lnTo>
                      <a:pt x="74" y="60"/>
                    </a:lnTo>
                    <a:lnTo>
                      <a:pt x="74" y="56"/>
                    </a:lnTo>
                    <a:lnTo>
                      <a:pt x="74" y="52"/>
                    </a:lnTo>
                    <a:lnTo>
                      <a:pt x="74" y="52"/>
                    </a:lnTo>
                    <a:lnTo>
                      <a:pt x="71" y="52"/>
                    </a:lnTo>
                    <a:lnTo>
                      <a:pt x="71" y="56"/>
                    </a:lnTo>
                    <a:lnTo>
                      <a:pt x="74" y="60"/>
                    </a:lnTo>
                    <a:lnTo>
                      <a:pt x="71" y="60"/>
                    </a:lnTo>
                    <a:lnTo>
                      <a:pt x="74" y="63"/>
                    </a:lnTo>
                    <a:lnTo>
                      <a:pt x="74" y="67"/>
                    </a:lnTo>
                    <a:lnTo>
                      <a:pt x="71" y="67"/>
                    </a:lnTo>
                    <a:lnTo>
                      <a:pt x="71" y="67"/>
                    </a:lnTo>
                    <a:lnTo>
                      <a:pt x="67" y="67"/>
                    </a:lnTo>
                    <a:lnTo>
                      <a:pt x="63" y="63"/>
                    </a:lnTo>
                    <a:lnTo>
                      <a:pt x="60" y="60"/>
                    </a:lnTo>
                    <a:lnTo>
                      <a:pt x="63" y="56"/>
                    </a:lnTo>
                    <a:lnTo>
                      <a:pt x="60" y="52"/>
                    </a:lnTo>
                    <a:lnTo>
                      <a:pt x="60" y="52"/>
                    </a:lnTo>
                    <a:lnTo>
                      <a:pt x="63" y="52"/>
                    </a:lnTo>
                    <a:lnTo>
                      <a:pt x="60" y="48"/>
                    </a:lnTo>
                    <a:lnTo>
                      <a:pt x="60" y="48"/>
                    </a:lnTo>
                    <a:lnTo>
                      <a:pt x="56" y="45"/>
                    </a:lnTo>
                    <a:lnTo>
                      <a:pt x="56" y="45"/>
                    </a:lnTo>
                    <a:lnTo>
                      <a:pt x="56" y="45"/>
                    </a:lnTo>
                    <a:lnTo>
                      <a:pt x="52" y="48"/>
                    </a:lnTo>
                    <a:lnTo>
                      <a:pt x="49" y="48"/>
                    </a:lnTo>
                    <a:lnTo>
                      <a:pt x="49" y="52"/>
                    </a:lnTo>
                    <a:lnTo>
                      <a:pt x="45" y="52"/>
                    </a:lnTo>
                    <a:lnTo>
                      <a:pt x="41" y="56"/>
                    </a:lnTo>
                    <a:lnTo>
                      <a:pt x="41" y="56"/>
                    </a:lnTo>
                    <a:lnTo>
                      <a:pt x="41" y="56"/>
                    </a:lnTo>
                    <a:lnTo>
                      <a:pt x="41" y="60"/>
                    </a:lnTo>
                    <a:lnTo>
                      <a:pt x="37" y="60"/>
                    </a:lnTo>
                    <a:lnTo>
                      <a:pt x="34" y="60"/>
                    </a:lnTo>
                    <a:lnTo>
                      <a:pt x="34" y="60"/>
                    </a:lnTo>
                    <a:lnTo>
                      <a:pt x="34" y="56"/>
                    </a:lnTo>
                    <a:lnTo>
                      <a:pt x="37" y="52"/>
                    </a:lnTo>
                    <a:lnTo>
                      <a:pt x="34" y="48"/>
                    </a:lnTo>
                    <a:lnTo>
                      <a:pt x="37" y="48"/>
                    </a:lnTo>
                    <a:lnTo>
                      <a:pt x="34" y="45"/>
                    </a:lnTo>
                    <a:lnTo>
                      <a:pt x="30" y="45"/>
                    </a:lnTo>
                    <a:lnTo>
                      <a:pt x="23" y="41"/>
                    </a:lnTo>
                    <a:lnTo>
                      <a:pt x="19" y="37"/>
                    </a:lnTo>
                    <a:lnTo>
                      <a:pt x="23" y="34"/>
                    </a:lnTo>
                    <a:lnTo>
                      <a:pt x="23" y="34"/>
                    </a:lnTo>
                    <a:lnTo>
                      <a:pt x="15" y="26"/>
                    </a:lnTo>
                    <a:lnTo>
                      <a:pt x="15" y="26"/>
                    </a:lnTo>
                    <a:lnTo>
                      <a:pt x="15" y="23"/>
                    </a:lnTo>
                    <a:lnTo>
                      <a:pt x="12" y="19"/>
                    </a:lnTo>
                    <a:lnTo>
                      <a:pt x="8" y="19"/>
                    </a:lnTo>
                    <a:lnTo>
                      <a:pt x="4" y="15"/>
                    </a:lnTo>
                    <a:lnTo>
                      <a:pt x="4" y="15"/>
                    </a:lnTo>
                    <a:close/>
                    <a:moveTo>
                      <a:pt x="30" y="60"/>
                    </a:moveTo>
                    <a:lnTo>
                      <a:pt x="23" y="48"/>
                    </a:lnTo>
                    <a:lnTo>
                      <a:pt x="19" y="48"/>
                    </a:lnTo>
                    <a:lnTo>
                      <a:pt x="15" y="45"/>
                    </a:lnTo>
                    <a:lnTo>
                      <a:pt x="15" y="45"/>
                    </a:lnTo>
                    <a:lnTo>
                      <a:pt x="12" y="45"/>
                    </a:lnTo>
                    <a:lnTo>
                      <a:pt x="8" y="41"/>
                    </a:lnTo>
                    <a:lnTo>
                      <a:pt x="4" y="41"/>
                    </a:lnTo>
                    <a:lnTo>
                      <a:pt x="0" y="41"/>
                    </a:lnTo>
                    <a:lnTo>
                      <a:pt x="4" y="45"/>
                    </a:lnTo>
                    <a:lnTo>
                      <a:pt x="4" y="45"/>
                    </a:lnTo>
                    <a:lnTo>
                      <a:pt x="4" y="45"/>
                    </a:lnTo>
                    <a:lnTo>
                      <a:pt x="8" y="45"/>
                    </a:lnTo>
                    <a:lnTo>
                      <a:pt x="8" y="48"/>
                    </a:lnTo>
                    <a:lnTo>
                      <a:pt x="8" y="52"/>
                    </a:lnTo>
                    <a:lnTo>
                      <a:pt x="15" y="56"/>
                    </a:lnTo>
                    <a:lnTo>
                      <a:pt x="15" y="56"/>
                    </a:lnTo>
                    <a:lnTo>
                      <a:pt x="23" y="60"/>
                    </a:lnTo>
                    <a:lnTo>
                      <a:pt x="26" y="60"/>
                    </a:lnTo>
                    <a:lnTo>
                      <a:pt x="30" y="60"/>
                    </a:lnTo>
                    <a:lnTo>
                      <a:pt x="30" y="6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79" name="Freeform 77">
                <a:extLst>
                  <a:ext uri="{FF2B5EF4-FFF2-40B4-BE49-F238E27FC236}">
                    <a16:creationId xmlns:a16="http://schemas.microsoft.com/office/drawing/2014/main" id="{8BFCA247-4CC9-43D9-A2C6-D7585311D3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9508" y="2365391"/>
                <a:ext cx="428448" cy="315225"/>
              </a:xfrm>
              <a:custGeom>
                <a:avLst/>
                <a:gdLst>
                  <a:gd name="T0" fmla="*/ 11 w 333"/>
                  <a:gd name="T1" fmla="*/ 3 h 245"/>
                  <a:gd name="T2" fmla="*/ 29 w 333"/>
                  <a:gd name="T3" fmla="*/ 15 h 245"/>
                  <a:gd name="T4" fmla="*/ 40 w 333"/>
                  <a:gd name="T5" fmla="*/ 15 h 245"/>
                  <a:gd name="T6" fmla="*/ 48 w 333"/>
                  <a:gd name="T7" fmla="*/ 7 h 245"/>
                  <a:gd name="T8" fmla="*/ 59 w 333"/>
                  <a:gd name="T9" fmla="*/ 0 h 245"/>
                  <a:gd name="T10" fmla="*/ 63 w 333"/>
                  <a:gd name="T11" fmla="*/ 7 h 245"/>
                  <a:gd name="T12" fmla="*/ 70 w 333"/>
                  <a:gd name="T13" fmla="*/ 22 h 245"/>
                  <a:gd name="T14" fmla="*/ 77 w 333"/>
                  <a:gd name="T15" fmla="*/ 26 h 245"/>
                  <a:gd name="T16" fmla="*/ 85 w 333"/>
                  <a:gd name="T17" fmla="*/ 37 h 245"/>
                  <a:gd name="T18" fmla="*/ 103 w 333"/>
                  <a:gd name="T19" fmla="*/ 41 h 245"/>
                  <a:gd name="T20" fmla="*/ 126 w 333"/>
                  <a:gd name="T21" fmla="*/ 52 h 245"/>
                  <a:gd name="T22" fmla="*/ 163 w 333"/>
                  <a:gd name="T23" fmla="*/ 48 h 245"/>
                  <a:gd name="T24" fmla="*/ 174 w 333"/>
                  <a:gd name="T25" fmla="*/ 37 h 245"/>
                  <a:gd name="T26" fmla="*/ 192 w 333"/>
                  <a:gd name="T27" fmla="*/ 22 h 245"/>
                  <a:gd name="T28" fmla="*/ 211 w 333"/>
                  <a:gd name="T29" fmla="*/ 22 h 245"/>
                  <a:gd name="T30" fmla="*/ 237 w 333"/>
                  <a:gd name="T31" fmla="*/ 29 h 245"/>
                  <a:gd name="T32" fmla="*/ 251 w 333"/>
                  <a:gd name="T33" fmla="*/ 37 h 245"/>
                  <a:gd name="T34" fmla="*/ 277 w 333"/>
                  <a:gd name="T35" fmla="*/ 55 h 245"/>
                  <a:gd name="T36" fmla="*/ 281 w 333"/>
                  <a:gd name="T37" fmla="*/ 70 h 245"/>
                  <a:gd name="T38" fmla="*/ 281 w 333"/>
                  <a:gd name="T39" fmla="*/ 78 h 245"/>
                  <a:gd name="T40" fmla="*/ 274 w 333"/>
                  <a:gd name="T41" fmla="*/ 89 h 245"/>
                  <a:gd name="T42" fmla="*/ 281 w 333"/>
                  <a:gd name="T43" fmla="*/ 100 h 245"/>
                  <a:gd name="T44" fmla="*/ 281 w 333"/>
                  <a:gd name="T45" fmla="*/ 126 h 245"/>
                  <a:gd name="T46" fmla="*/ 300 w 333"/>
                  <a:gd name="T47" fmla="*/ 144 h 245"/>
                  <a:gd name="T48" fmla="*/ 300 w 333"/>
                  <a:gd name="T49" fmla="*/ 182 h 245"/>
                  <a:gd name="T50" fmla="*/ 318 w 333"/>
                  <a:gd name="T51" fmla="*/ 189 h 245"/>
                  <a:gd name="T52" fmla="*/ 326 w 333"/>
                  <a:gd name="T53" fmla="*/ 204 h 245"/>
                  <a:gd name="T54" fmla="*/ 333 w 333"/>
                  <a:gd name="T55" fmla="*/ 219 h 245"/>
                  <a:gd name="T56" fmla="*/ 311 w 333"/>
                  <a:gd name="T57" fmla="*/ 222 h 245"/>
                  <a:gd name="T58" fmla="*/ 311 w 333"/>
                  <a:gd name="T59" fmla="*/ 241 h 245"/>
                  <a:gd name="T60" fmla="*/ 296 w 333"/>
                  <a:gd name="T61" fmla="*/ 241 h 245"/>
                  <a:gd name="T62" fmla="*/ 289 w 333"/>
                  <a:gd name="T63" fmla="*/ 241 h 245"/>
                  <a:gd name="T64" fmla="*/ 263 w 333"/>
                  <a:gd name="T65" fmla="*/ 237 h 245"/>
                  <a:gd name="T66" fmla="*/ 248 w 333"/>
                  <a:gd name="T67" fmla="*/ 233 h 245"/>
                  <a:gd name="T68" fmla="*/ 233 w 333"/>
                  <a:gd name="T69" fmla="*/ 222 h 245"/>
                  <a:gd name="T70" fmla="*/ 226 w 333"/>
                  <a:gd name="T71" fmla="*/ 211 h 245"/>
                  <a:gd name="T72" fmla="*/ 207 w 333"/>
                  <a:gd name="T73" fmla="*/ 211 h 245"/>
                  <a:gd name="T74" fmla="*/ 185 w 333"/>
                  <a:gd name="T75" fmla="*/ 215 h 245"/>
                  <a:gd name="T76" fmla="*/ 166 w 333"/>
                  <a:gd name="T77" fmla="*/ 211 h 245"/>
                  <a:gd name="T78" fmla="*/ 159 w 333"/>
                  <a:gd name="T79" fmla="*/ 204 h 245"/>
                  <a:gd name="T80" fmla="*/ 140 w 333"/>
                  <a:gd name="T81" fmla="*/ 200 h 245"/>
                  <a:gd name="T82" fmla="*/ 126 w 333"/>
                  <a:gd name="T83" fmla="*/ 185 h 245"/>
                  <a:gd name="T84" fmla="*/ 126 w 333"/>
                  <a:gd name="T85" fmla="*/ 182 h 245"/>
                  <a:gd name="T86" fmla="*/ 114 w 333"/>
                  <a:gd name="T87" fmla="*/ 163 h 245"/>
                  <a:gd name="T88" fmla="*/ 100 w 333"/>
                  <a:gd name="T89" fmla="*/ 163 h 245"/>
                  <a:gd name="T90" fmla="*/ 96 w 333"/>
                  <a:gd name="T91" fmla="*/ 159 h 245"/>
                  <a:gd name="T92" fmla="*/ 92 w 333"/>
                  <a:gd name="T93" fmla="*/ 163 h 245"/>
                  <a:gd name="T94" fmla="*/ 85 w 333"/>
                  <a:gd name="T95" fmla="*/ 159 h 245"/>
                  <a:gd name="T96" fmla="*/ 74 w 333"/>
                  <a:gd name="T97" fmla="*/ 141 h 245"/>
                  <a:gd name="T98" fmla="*/ 66 w 333"/>
                  <a:gd name="T99" fmla="*/ 122 h 245"/>
                  <a:gd name="T100" fmla="*/ 44 w 333"/>
                  <a:gd name="T101" fmla="*/ 115 h 245"/>
                  <a:gd name="T102" fmla="*/ 40 w 333"/>
                  <a:gd name="T103" fmla="*/ 104 h 245"/>
                  <a:gd name="T104" fmla="*/ 33 w 333"/>
                  <a:gd name="T105" fmla="*/ 96 h 245"/>
                  <a:gd name="T106" fmla="*/ 37 w 333"/>
                  <a:gd name="T107" fmla="*/ 81 h 245"/>
                  <a:gd name="T108" fmla="*/ 40 w 333"/>
                  <a:gd name="T109" fmla="*/ 70 h 245"/>
                  <a:gd name="T110" fmla="*/ 40 w 333"/>
                  <a:gd name="T111" fmla="*/ 67 h 245"/>
                  <a:gd name="T112" fmla="*/ 26 w 333"/>
                  <a:gd name="T113" fmla="*/ 63 h 245"/>
                  <a:gd name="T114" fmla="*/ 18 w 333"/>
                  <a:gd name="T115" fmla="*/ 52 h 245"/>
                  <a:gd name="T116" fmla="*/ 11 w 333"/>
                  <a:gd name="T117" fmla="*/ 41 h 245"/>
                  <a:gd name="T118" fmla="*/ 7 w 333"/>
                  <a:gd name="T119" fmla="*/ 22 h 245"/>
                  <a:gd name="T120" fmla="*/ 0 w 333"/>
                  <a:gd name="T121" fmla="*/ 7 h 245"/>
                  <a:gd name="T122" fmla="*/ 7 w 333"/>
                  <a:gd name="T123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33" h="245">
                    <a:moveTo>
                      <a:pt x="7" y="0"/>
                    </a:moveTo>
                    <a:lnTo>
                      <a:pt x="7" y="0"/>
                    </a:lnTo>
                    <a:lnTo>
                      <a:pt x="7" y="0"/>
                    </a:lnTo>
                    <a:lnTo>
                      <a:pt x="11" y="0"/>
                    </a:lnTo>
                    <a:lnTo>
                      <a:pt x="11" y="3"/>
                    </a:lnTo>
                    <a:lnTo>
                      <a:pt x="11" y="7"/>
                    </a:lnTo>
                    <a:lnTo>
                      <a:pt x="18" y="11"/>
                    </a:lnTo>
                    <a:lnTo>
                      <a:pt x="18" y="11"/>
                    </a:lnTo>
                    <a:lnTo>
                      <a:pt x="26" y="15"/>
                    </a:lnTo>
                    <a:lnTo>
                      <a:pt x="29" y="15"/>
                    </a:lnTo>
                    <a:lnTo>
                      <a:pt x="33" y="15"/>
                    </a:lnTo>
                    <a:lnTo>
                      <a:pt x="33" y="15"/>
                    </a:lnTo>
                    <a:lnTo>
                      <a:pt x="33" y="15"/>
                    </a:lnTo>
                    <a:lnTo>
                      <a:pt x="37" y="15"/>
                    </a:lnTo>
                    <a:lnTo>
                      <a:pt x="40" y="15"/>
                    </a:lnTo>
                    <a:lnTo>
                      <a:pt x="44" y="15"/>
                    </a:lnTo>
                    <a:lnTo>
                      <a:pt x="44" y="11"/>
                    </a:lnTo>
                    <a:lnTo>
                      <a:pt x="44" y="11"/>
                    </a:lnTo>
                    <a:lnTo>
                      <a:pt x="44" y="11"/>
                    </a:lnTo>
                    <a:lnTo>
                      <a:pt x="48" y="7"/>
                    </a:lnTo>
                    <a:lnTo>
                      <a:pt x="52" y="7"/>
                    </a:lnTo>
                    <a:lnTo>
                      <a:pt x="52" y="3"/>
                    </a:lnTo>
                    <a:lnTo>
                      <a:pt x="55" y="3"/>
                    </a:lnTo>
                    <a:lnTo>
                      <a:pt x="59" y="0"/>
                    </a:lnTo>
                    <a:lnTo>
                      <a:pt x="59" y="0"/>
                    </a:lnTo>
                    <a:lnTo>
                      <a:pt x="59" y="0"/>
                    </a:lnTo>
                    <a:lnTo>
                      <a:pt x="63" y="3"/>
                    </a:lnTo>
                    <a:lnTo>
                      <a:pt x="63" y="3"/>
                    </a:lnTo>
                    <a:lnTo>
                      <a:pt x="66" y="7"/>
                    </a:lnTo>
                    <a:lnTo>
                      <a:pt x="63" y="7"/>
                    </a:lnTo>
                    <a:lnTo>
                      <a:pt x="63" y="7"/>
                    </a:lnTo>
                    <a:lnTo>
                      <a:pt x="66" y="11"/>
                    </a:lnTo>
                    <a:lnTo>
                      <a:pt x="63" y="15"/>
                    </a:lnTo>
                    <a:lnTo>
                      <a:pt x="66" y="18"/>
                    </a:lnTo>
                    <a:lnTo>
                      <a:pt x="70" y="22"/>
                    </a:lnTo>
                    <a:lnTo>
                      <a:pt x="74" y="22"/>
                    </a:lnTo>
                    <a:lnTo>
                      <a:pt x="74" y="22"/>
                    </a:lnTo>
                    <a:lnTo>
                      <a:pt x="77" y="22"/>
                    </a:lnTo>
                    <a:lnTo>
                      <a:pt x="77" y="22"/>
                    </a:lnTo>
                    <a:lnTo>
                      <a:pt x="77" y="26"/>
                    </a:lnTo>
                    <a:lnTo>
                      <a:pt x="77" y="29"/>
                    </a:lnTo>
                    <a:lnTo>
                      <a:pt x="77" y="33"/>
                    </a:lnTo>
                    <a:lnTo>
                      <a:pt x="77" y="33"/>
                    </a:lnTo>
                    <a:lnTo>
                      <a:pt x="81" y="33"/>
                    </a:lnTo>
                    <a:lnTo>
                      <a:pt x="85" y="37"/>
                    </a:lnTo>
                    <a:lnTo>
                      <a:pt x="89" y="37"/>
                    </a:lnTo>
                    <a:lnTo>
                      <a:pt x="92" y="41"/>
                    </a:lnTo>
                    <a:lnTo>
                      <a:pt x="96" y="37"/>
                    </a:lnTo>
                    <a:lnTo>
                      <a:pt x="100" y="41"/>
                    </a:lnTo>
                    <a:lnTo>
                      <a:pt x="103" y="41"/>
                    </a:lnTo>
                    <a:lnTo>
                      <a:pt x="103" y="44"/>
                    </a:lnTo>
                    <a:lnTo>
                      <a:pt x="103" y="44"/>
                    </a:lnTo>
                    <a:lnTo>
                      <a:pt x="114" y="48"/>
                    </a:lnTo>
                    <a:lnTo>
                      <a:pt x="118" y="48"/>
                    </a:lnTo>
                    <a:lnTo>
                      <a:pt x="126" y="52"/>
                    </a:lnTo>
                    <a:lnTo>
                      <a:pt x="133" y="52"/>
                    </a:lnTo>
                    <a:lnTo>
                      <a:pt x="144" y="48"/>
                    </a:lnTo>
                    <a:lnTo>
                      <a:pt x="152" y="48"/>
                    </a:lnTo>
                    <a:lnTo>
                      <a:pt x="159" y="48"/>
                    </a:lnTo>
                    <a:lnTo>
                      <a:pt x="163" y="48"/>
                    </a:lnTo>
                    <a:lnTo>
                      <a:pt x="166" y="44"/>
                    </a:lnTo>
                    <a:lnTo>
                      <a:pt x="163" y="41"/>
                    </a:lnTo>
                    <a:lnTo>
                      <a:pt x="163" y="37"/>
                    </a:lnTo>
                    <a:lnTo>
                      <a:pt x="166" y="37"/>
                    </a:lnTo>
                    <a:lnTo>
                      <a:pt x="174" y="37"/>
                    </a:lnTo>
                    <a:lnTo>
                      <a:pt x="174" y="33"/>
                    </a:lnTo>
                    <a:lnTo>
                      <a:pt x="177" y="29"/>
                    </a:lnTo>
                    <a:lnTo>
                      <a:pt x="177" y="29"/>
                    </a:lnTo>
                    <a:lnTo>
                      <a:pt x="185" y="26"/>
                    </a:lnTo>
                    <a:lnTo>
                      <a:pt x="192" y="22"/>
                    </a:lnTo>
                    <a:lnTo>
                      <a:pt x="200" y="26"/>
                    </a:lnTo>
                    <a:lnTo>
                      <a:pt x="200" y="22"/>
                    </a:lnTo>
                    <a:lnTo>
                      <a:pt x="203" y="18"/>
                    </a:lnTo>
                    <a:lnTo>
                      <a:pt x="207" y="22"/>
                    </a:lnTo>
                    <a:lnTo>
                      <a:pt x="211" y="22"/>
                    </a:lnTo>
                    <a:lnTo>
                      <a:pt x="214" y="26"/>
                    </a:lnTo>
                    <a:lnTo>
                      <a:pt x="222" y="26"/>
                    </a:lnTo>
                    <a:lnTo>
                      <a:pt x="229" y="33"/>
                    </a:lnTo>
                    <a:lnTo>
                      <a:pt x="233" y="33"/>
                    </a:lnTo>
                    <a:lnTo>
                      <a:pt x="237" y="29"/>
                    </a:lnTo>
                    <a:lnTo>
                      <a:pt x="244" y="33"/>
                    </a:lnTo>
                    <a:lnTo>
                      <a:pt x="248" y="33"/>
                    </a:lnTo>
                    <a:lnTo>
                      <a:pt x="248" y="37"/>
                    </a:lnTo>
                    <a:lnTo>
                      <a:pt x="248" y="41"/>
                    </a:lnTo>
                    <a:lnTo>
                      <a:pt x="251" y="37"/>
                    </a:lnTo>
                    <a:lnTo>
                      <a:pt x="259" y="41"/>
                    </a:lnTo>
                    <a:lnTo>
                      <a:pt x="266" y="48"/>
                    </a:lnTo>
                    <a:lnTo>
                      <a:pt x="274" y="48"/>
                    </a:lnTo>
                    <a:lnTo>
                      <a:pt x="277" y="52"/>
                    </a:lnTo>
                    <a:lnTo>
                      <a:pt x="277" y="55"/>
                    </a:lnTo>
                    <a:lnTo>
                      <a:pt x="277" y="55"/>
                    </a:lnTo>
                    <a:lnTo>
                      <a:pt x="277" y="59"/>
                    </a:lnTo>
                    <a:lnTo>
                      <a:pt x="277" y="63"/>
                    </a:lnTo>
                    <a:lnTo>
                      <a:pt x="281" y="67"/>
                    </a:lnTo>
                    <a:lnTo>
                      <a:pt x="281" y="70"/>
                    </a:lnTo>
                    <a:lnTo>
                      <a:pt x="281" y="70"/>
                    </a:lnTo>
                    <a:lnTo>
                      <a:pt x="277" y="74"/>
                    </a:lnTo>
                    <a:lnTo>
                      <a:pt x="281" y="78"/>
                    </a:lnTo>
                    <a:lnTo>
                      <a:pt x="281" y="78"/>
                    </a:lnTo>
                    <a:lnTo>
                      <a:pt x="281" y="78"/>
                    </a:lnTo>
                    <a:lnTo>
                      <a:pt x="277" y="81"/>
                    </a:lnTo>
                    <a:lnTo>
                      <a:pt x="274" y="81"/>
                    </a:lnTo>
                    <a:lnTo>
                      <a:pt x="274" y="85"/>
                    </a:lnTo>
                    <a:lnTo>
                      <a:pt x="277" y="85"/>
                    </a:lnTo>
                    <a:lnTo>
                      <a:pt x="274" y="89"/>
                    </a:lnTo>
                    <a:lnTo>
                      <a:pt x="274" y="92"/>
                    </a:lnTo>
                    <a:lnTo>
                      <a:pt x="277" y="96"/>
                    </a:lnTo>
                    <a:lnTo>
                      <a:pt x="277" y="100"/>
                    </a:lnTo>
                    <a:lnTo>
                      <a:pt x="281" y="100"/>
                    </a:lnTo>
                    <a:lnTo>
                      <a:pt x="281" y="100"/>
                    </a:lnTo>
                    <a:lnTo>
                      <a:pt x="277" y="107"/>
                    </a:lnTo>
                    <a:lnTo>
                      <a:pt x="277" y="111"/>
                    </a:lnTo>
                    <a:lnTo>
                      <a:pt x="281" y="118"/>
                    </a:lnTo>
                    <a:lnTo>
                      <a:pt x="285" y="126"/>
                    </a:lnTo>
                    <a:lnTo>
                      <a:pt x="281" y="126"/>
                    </a:lnTo>
                    <a:lnTo>
                      <a:pt x="285" y="130"/>
                    </a:lnTo>
                    <a:lnTo>
                      <a:pt x="285" y="133"/>
                    </a:lnTo>
                    <a:lnTo>
                      <a:pt x="300" y="133"/>
                    </a:lnTo>
                    <a:lnTo>
                      <a:pt x="303" y="141"/>
                    </a:lnTo>
                    <a:lnTo>
                      <a:pt x="300" y="144"/>
                    </a:lnTo>
                    <a:lnTo>
                      <a:pt x="303" y="148"/>
                    </a:lnTo>
                    <a:lnTo>
                      <a:pt x="303" y="152"/>
                    </a:lnTo>
                    <a:lnTo>
                      <a:pt x="289" y="167"/>
                    </a:lnTo>
                    <a:lnTo>
                      <a:pt x="300" y="178"/>
                    </a:lnTo>
                    <a:lnTo>
                      <a:pt x="300" y="182"/>
                    </a:lnTo>
                    <a:lnTo>
                      <a:pt x="303" y="185"/>
                    </a:lnTo>
                    <a:lnTo>
                      <a:pt x="307" y="185"/>
                    </a:lnTo>
                    <a:lnTo>
                      <a:pt x="311" y="189"/>
                    </a:lnTo>
                    <a:lnTo>
                      <a:pt x="314" y="189"/>
                    </a:lnTo>
                    <a:lnTo>
                      <a:pt x="318" y="189"/>
                    </a:lnTo>
                    <a:lnTo>
                      <a:pt x="318" y="193"/>
                    </a:lnTo>
                    <a:lnTo>
                      <a:pt x="322" y="193"/>
                    </a:lnTo>
                    <a:lnTo>
                      <a:pt x="322" y="196"/>
                    </a:lnTo>
                    <a:lnTo>
                      <a:pt x="326" y="200"/>
                    </a:lnTo>
                    <a:lnTo>
                      <a:pt x="326" y="204"/>
                    </a:lnTo>
                    <a:lnTo>
                      <a:pt x="326" y="207"/>
                    </a:lnTo>
                    <a:lnTo>
                      <a:pt x="329" y="207"/>
                    </a:lnTo>
                    <a:lnTo>
                      <a:pt x="333" y="207"/>
                    </a:lnTo>
                    <a:lnTo>
                      <a:pt x="333" y="215"/>
                    </a:lnTo>
                    <a:lnTo>
                      <a:pt x="333" y="219"/>
                    </a:lnTo>
                    <a:lnTo>
                      <a:pt x="329" y="215"/>
                    </a:lnTo>
                    <a:lnTo>
                      <a:pt x="318" y="219"/>
                    </a:lnTo>
                    <a:lnTo>
                      <a:pt x="318" y="219"/>
                    </a:lnTo>
                    <a:lnTo>
                      <a:pt x="314" y="222"/>
                    </a:lnTo>
                    <a:lnTo>
                      <a:pt x="311" y="222"/>
                    </a:lnTo>
                    <a:lnTo>
                      <a:pt x="311" y="226"/>
                    </a:lnTo>
                    <a:lnTo>
                      <a:pt x="311" y="230"/>
                    </a:lnTo>
                    <a:lnTo>
                      <a:pt x="311" y="233"/>
                    </a:lnTo>
                    <a:lnTo>
                      <a:pt x="311" y="237"/>
                    </a:lnTo>
                    <a:lnTo>
                      <a:pt x="311" y="241"/>
                    </a:lnTo>
                    <a:lnTo>
                      <a:pt x="311" y="241"/>
                    </a:lnTo>
                    <a:lnTo>
                      <a:pt x="307" y="241"/>
                    </a:lnTo>
                    <a:lnTo>
                      <a:pt x="307" y="245"/>
                    </a:lnTo>
                    <a:lnTo>
                      <a:pt x="300" y="241"/>
                    </a:lnTo>
                    <a:lnTo>
                      <a:pt x="296" y="241"/>
                    </a:lnTo>
                    <a:lnTo>
                      <a:pt x="296" y="237"/>
                    </a:lnTo>
                    <a:lnTo>
                      <a:pt x="292" y="237"/>
                    </a:lnTo>
                    <a:lnTo>
                      <a:pt x="292" y="241"/>
                    </a:lnTo>
                    <a:lnTo>
                      <a:pt x="292" y="241"/>
                    </a:lnTo>
                    <a:lnTo>
                      <a:pt x="289" y="241"/>
                    </a:lnTo>
                    <a:lnTo>
                      <a:pt x="289" y="241"/>
                    </a:lnTo>
                    <a:lnTo>
                      <a:pt x="285" y="237"/>
                    </a:lnTo>
                    <a:lnTo>
                      <a:pt x="277" y="237"/>
                    </a:lnTo>
                    <a:lnTo>
                      <a:pt x="274" y="237"/>
                    </a:lnTo>
                    <a:lnTo>
                      <a:pt x="263" y="237"/>
                    </a:lnTo>
                    <a:lnTo>
                      <a:pt x="259" y="233"/>
                    </a:lnTo>
                    <a:lnTo>
                      <a:pt x="259" y="233"/>
                    </a:lnTo>
                    <a:lnTo>
                      <a:pt x="255" y="237"/>
                    </a:lnTo>
                    <a:lnTo>
                      <a:pt x="251" y="233"/>
                    </a:lnTo>
                    <a:lnTo>
                      <a:pt x="248" y="233"/>
                    </a:lnTo>
                    <a:lnTo>
                      <a:pt x="237" y="233"/>
                    </a:lnTo>
                    <a:lnTo>
                      <a:pt x="237" y="233"/>
                    </a:lnTo>
                    <a:lnTo>
                      <a:pt x="237" y="230"/>
                    </a:lnTo>
                    <a:lnTo>
                      <a:pt x="237" y="226"/>
                    </a:lnTo>
                    <a:lnTo>
                      <a:pt x="233" y="222"/>
                    </a:lnTo>
                    <a:lnTo>
                      <a:pt x="229" y="215"/>
                    </a:lnTo>
                    <a:lnTo>
                      <a:pt x="229" y="211"/>
                    </a:lnTo>
                    <a:lnTo>
                      <a:pt x="226" y="211"/>
                    </a:lnTo>
                    <a:lnTo>
                      <a:pt x="226" y="211"/>
                    </a:lnTo>
                    <a:lnTo>
                      <a:pt x="226" y="211"/>
                    </a:lnTo>
                    <a:lnTo>
                      <a:pt x="222" y="211"/>
                    </a:lnTo>
                    <a:lnTo>
                      <a:pt x="218" y="211"/>
                    </a:lnTo>
                    <a:lnTo>
                      <a:pt x="211" y="215"/>
                    </a:lnTo>
                    <a:lnTo>
                      <a:pt x="211" y="215"/>
                    </a:lnTo>
                    <a:lnTo>
                      <a:pt x="207" y="211"/>
                    </a:lnTo>
                    <a:lnTo>
                      <a:pt x="207" y="215"/>
                    </a:lnTo>
                    <a:lnTo>
                      <a:pt x="203" y="219"/>
                    </a:lnTo>
                    <a:lnTo>
                      <a:pt x="196" y="222"/>
                    </a:lnTo>
                    <a:lnTo>
                      <a:pt x="189" y="219"/>
                    </a:lnTo>
                    <a:lnTo>
                      <a:pt x="185" y="215"/>
                    </a:lnTo>
                    <a:lnTo>
                      <a:pt x="181" y="219"/>
                    </a:lnTo>
                    <a:lnTo>
                      <a:pt x="177" y="219"/>
                    </a:lnTo>
                    <a:lnTo>
                      <a:pt x="174" y="215"/>
                    </a:lnTo>
                    <a:lnTo>
                      <a:pt x="170" y="215"/>
                    </a:lnTo>
                    <a:lnTo>
                      <a:pt x="166" y="211"/>
                    </a:lnTo>
                    <a:lnTo>
                      <a:pt x="163" y="211"/>
                    </a:lnTo>
                    <a:lnTo>
                      <a:pt x="159" y="207"/>
                    </a:lnTo>
                    <a:lnTo>
                      <a:pt x="163" y="204"/>
                    </a:lnTo>
                    <a:lnTo>
                      <a:pt x="159" y="204"/>
                    </a:lnTo>
                    <a:lnTo>
                      <a:pt x="159" y="204"/>
                    </a:lnTo>
                    <a:lnTo>
                      <a:pt x="155" y="204"/>
                    </a:lnTo>
                    <a:lnTo>
                      <a:pt x="152" y="200"/>
                    </a:lnTo>
                    <a:lnTo>
                      <a:pt x="148" y="200"/>
                    </a:lnTo>
                    <a:lnTo>
                      <a:pt x="144" y="200"/>
                    </a:lnTo>
                    <a:lnTo>
                      <a:pt x="140" y="200"/>
                    </a:lnTo>
                    <a:lnTo>
                      <a:pt x="137" y="196"/>
                    </a:lnTo>
                    <a:lnTo>
                      <a:pt x="129" y="189"/>
                    </a:lnTo>
                    <a:lnTo>
                      <a:pt x="129" y="185"/>
                    </a:lnTo>
                    <a:lnTo>
                      <a:pt x="129" y="185"/>
                    </a:lnTo>
                    <a:lnTo>
                      <a:pt x="126" y="185"/>
                    </a:lnTo>
                    <a:lnTo>
                      <a:pt x="126" y="182"/>
                    </a:lnTo>
                    <a:lnTo>
                      <a:pt x="129" y="182"/>
                    </a:lnTo>
                    <a:lnTo>
                      <a:pt x="129" y="182"/>
                    </a:lnTo>
                    <a:lnTo>
                      <a:pt x="126" y="182"/>
                    </a:lnTo>
                    <a:lnTo>
                      <a:pt x="126" y="182"/>
                    </a:lnTo>
                    <a:lnTo>
                      <a:pt x="122" y="182"/>
                    </a:lnTo>
                    <a:lnTo>
                      <a:pt x="122" y="174"/>
                    </a:lnTo>
                    <a:lnTo>
                      <a:pt x="118" y="170"/>
                    </a:lnTo>
                    <a:lnTo>
                      <a:pt x="114" y="167"/>
                    </a:lnTo>
                    <a:lnTo>
                      <a:pt x="114" y="163"/>
                    </a:lnTo>
                    <a:lnTo>
                      <a:pt x="111" y="159"/>
                    </a:lnTo>
                    <a:lnTo>
                      <a:pt x="107" y="167"/>
                    </a:lnTo>
                    <a:lnTo>
                      <a:pt x="103" y="163"/>
                    </a:lnTo>
                    <a:lnTo>
                      <a:pt x="103" y="163"/>
                    </a:lnTo>
                    <a:lnTo>
                      <a:pt x="100" y="163"/>
                    </a:lnTo>
                    <a:lnTo>
                      <a:pt x="96" y="159"/>
                    </a:lnTo>
                    <a:lnTo>
                      <a:pt x="100" y="159"/>
                    </a:lnTo>
                    <a:lnTo>
                      <a:pt x="100" y="159"/>
                    </a:lnTo>
                    <a:lnTo>
                      <a:pt x="96" y="159"/>
                    </a:lnTo>
                    <a:lnTo>
                      <a:pt x="96" y="159"/>
                    </a:lnTo>
                    <a:lnTo>
                      <a:pt x="92" y="159"/>
                    </a:lnTo>
                    <a:lnTo>
                      <a:pt x="96" y="159"/>
                    </a:lnTo>
                    <a:lnTo>
                      <a:pt x="96" y="163"/>
                    </a:lnTo>
                    <a:lnTo>
                      <a:pt x="92" y="163"/>
                    </a:lnTo>
                    <a:lnTo>
                      <a:pt x="92" y="163"/>
                    </a:lnTo>
                    <a:lnTo>
                      <a:pt x="89" y="163"/>
                    </a:lnTo>
                    <a:lnTo>
                      <a:pt x="89" y="159"/>
                    </a:lnTo>
                    <a:lnTo>
                      <a:pt x="89" y="163"/>
                    </a:lnTo>
                    <a:lnTo>
                      <a:pt x="89" y="159"/>
                    </a:lnTo>
                    <a:lnTo>
                      <a:pt x="85" y="159"/>
                    </a:lnTo>
                    <a:lnTo>
                      <a:pt x="81" y="156"/>
                    </a:lnTo>
                    <a:lnTo>
                      <a:pt x="81" y="148"/>
                    </a:lnTo>
                    <a:lnTo>
                      <a:pt x="74" y="148"/>
                    </a:lnTo>
                    <a:lnTo>
                      <a:pt x="74" y="144"/>
                    </a:lnTo>
                    <a:lnTo>
                      <a:pt x="74" y="141"/>
                    </a:lnTo>
                    <a:lnTo>
                      <a:pt x="77" y="137"/>
                    </a:lnTo>
                    <a:lnTo>
                      <a:pt x="74" y="130"/>
                    </a:lnTo>
                    <a:lnTo>
                      <a:pt x="70" y="130"/>
                    </a:lnTo>
                    <a:lnTo>
                      <a:pt x="66" y="122"/>
                    </a:lnTo>
                    <a:lnTo>
                      <a:pt x="66" y="122"/>
                    </a:lnTo>
                    <a:lnTo>
                      <a:pt x="63" y="122"/>
                    </a:lnTo>
                    <a:lnTo>
                      <a:pt x="52" y="115"/>
                    </a:lnTo>
                    <a:lnTo>
                      <a:pt x="48" y="115"/>
                    </a:lnTo>
                    <a:lnTo>
                      <a:pt x="48" y="118"/>
                    </a:lnTo>
                    <a:lnTo>
                      <a:pt x="44" y="115"/>
                    </a:lnTo>
                    <a:lnTo>
                      <a:pt x="44" y="111"/>
                    </a:lnTo>
                    <a:lnTo>
                      <a:pt x="44" y="111"/>
                    </a:lnTo>
                    <a:lnTo>
                      <a:pt x="44" y="107"/>
                    </a:lnTo>
                    <a:lnTo>
                      <a:pt x="40" y="107"/>
                    </a:lnTo>
                    <a:lnTo>
                      <a:pt x="40" y="104"/>
                    </a:lnTo>
                    <a:lnTo>
                      <a:pt x="37" y="104"/>
                    </a:lnTo>
                    <a:lnTo>
                      <a:pt x="33" y="100"/>
                    </a:lnTo>
                    <a:lnTo>
                      <a:pt x="33" y="100"/>
                    </a:lnTo>
                    <a:lnTo>
                      <a:pt x="33" y="100"/>
                    </a:lnTo>
                    <a:lnTo>
                      <a:pt x="33" y="96"/>
                    </a:lnTo>
                    <a:lnTo>
                      <a:pt x="33" y="96"/>
                    </a:lnTo>
                    <a:lnTo>
                      <a:pt x="33" y="92"/>
                    </a:lnTo>
                    <a:lnTo>
                      <a:pt x="33" y="89"/>
                    </a:lnTo>
                    <a:lnTo>
                      <a:pt x="37" y="85"/>
                    </a:lnTo>
                    <a:lnTo>
                      <a:pt x="37" y="81"/>
                    </a:lnTo>
                    <a:lnTo>
                      <a:pt x="37" y="81"/>
                    </a:lnTo>
                    <a:lnTo>
                      <a:pt x="40" y="81"/>
                    </a:lnTo>
                    <a:lnTo>
                      <a:pt x="40" y="78"/>
                    </a:lnTo>
                    <a:lnTo>
                      <a:pt x="40" y="74"/>
                    </a:lnTo>
                    <a:lnTo>
                      <a:pt x="40" y="70"/>
                    </a:lnTo>
                    <a:lnTo>
                      <a:pt x="40" y="70"/>
                    </a:lnTo>
                    <a:lnTo>
                      <a:pt x="44" y="70"/>
                    </a:lnTo>
                    <a:lnTo>
                      <a:pt x="44" y="70"/>
                    </a:lnTo>
                    <a:lnTo>
                      <a:pt x="44" y="70"/>
                    </a:lnTo>
                    <a:lnTo>
                      <a:pt x="40" y="67"/>
                    </a:lnTo>
                    <a:lnTo>
                      <a:pt x="37" y="67"/>
                    </a:lnTo>
                    <a:lnTo>
                      <a:pt x="37" y="67"/>
                    </a:lnTo>
                    <a:lnTo>
                      <a:pt x="29" y="63"/>
                    </a:lnTo>
                    <a:lnTo>
                      <a:pt x="26" y="63"/>
                    </a:lnTo>
                    <a:lnTo>
                      <a:pt x="26" y="63"/>
                    </a:lnTo>
                    <a:lnTo>
                      <a:pt x="22" y="59"/>
                    </a:lnTo>
                    <a:lnTo>
                      <a:pt x="22" y="55"/>
                    </a:lnTo>
                    <a:lnTo>
                      <a:pt x="18" y="55"/>
                    </a:lnTo>
                    <a:lnTo>
                      <a:pt x="18" y="52"/>
                    </a:lnTo>
                    <a:lnTo>
                      <a:pt x="18" y="52"/>
                    </a:lnTo>
                    <a:lnTo>
                      <a:pt x="15" y="48"/>
                    </a:lnTo>
                    <a:lnTo>
                      <a:pt x="11" y="48"/>
                    </a:lnTo>
                    <a:lnTo>
                      <a:pt x="11" y="48"/>
                    </a:lnTo>
                    <a:lnTo>
                      <a:pt x="15" y="44"/>
                    </a:lnTo>
                    <a:lnTo>
                      <a:pt x="11" y="41"/>
                    </a:lnTo>
                    <a:lnTo>
                      <a:pt x="7" y="37"/>
                    </a:lnTo>
                    <a:lnTo>
                      <a:pt x="3" y="33"/>
                    </a:lnTo>
                    <a:lnTo>
                      <a:pt x="3" y="33"/>
                    </a:lnTo>
                    <a:lnTo>
                      <a:pt x="3" y="29"/>
                    </a:lnTo>
                    <a:lnTo>
                      <a:pt x="7" y="22"/>
                    </a:lnTo>
                    <a:lnTo>
                      <a:pt x="3" y="22"/>
                    </a:lnTo>
                    <a:lnTo>
                      <a:pt x="0" y="22"/>
                    </a:lnTo>
                    <a:lnTo>
                      <a:pt x="0" y="18"/>
                    </a:lnTo>
                    <a:lnTo>
                      <a:pt x="0" y="15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80" name="Freeform 78">
                <a:extLst>
                  <a:ext uri="{FF2B5EF4-FFF2-40B4-BE49-F238E27FC236}">
                    <a16:creationId xmlns:a16="http://schemas.microsoft.com/office/drawing/2014/main" id="{E5530B82-9C0D-4DED-A54E-E1FA86F44C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5064" y="2326793"/>
                <a:ext cx="75912" cy="57899"/>
              </a:xfrm>
              <a:custGeom>
                <a:avLst/>
                <a:gdLst>
                  <a:gd name="T0" fmla="*/ 0 w 59"/>
                  <a:gd name="T1" fmla="*/ 0 h 45"/>
                  <a:gd name="T2" fmla="*/ 4 w 59"/>
                  <a:gd name="T3" fmla="*/ 0 h 45"/>
                  <a:gd name="T4" fmla="*/ 11 w 59"/>
                  <a:gd name="T5" fmla="*/ 0 h 45"/>
                  <a:gd name="T6" fmla="*/ 15 w 59"/>
                  <a:gd name="T7" fmla="*/ 0 h 45"/>
                  <a:gd name="T8" fmla="*/ 26 w 59"/>
                  <a:gd name="T9" fmla="*/ 0 h 45"/>
                  <a:gd name="T10" fmla="*/ 30 w 59"/>
                  <a:gd name="T11" fmla="*/ 4 h 45"/>
                  <a:gd name="T12" fmla="*/ 34 w 59"/>
                  <a:gd name="T13" fmla="*/ 4 h 45"/>
                  <a:gd name="T14" fmla="*/ 37 w 59"/>
                  <a:gd name="T15" fmla="*/ 8 h 45"/>
                  <a:gd name="T16" fmla="*/ 37 w 59"/>
                  <a:gd name="T17" fmla="*/ 11 h 45"/>
                  <a:gd name="T18" fmla="*/ 37 w 59"/>
                  <a:gd name="T19" fmla="*/ 11 h 45"/>
                  <a:gd name="T20" fmla="*/ 45 w 59"/>
                  <a:gd name="T21" fmla="*/ 19 h 45"/>
                  <a:gd name="T22" fmla="*/ 45 w 59"/>
                  <a:gd name="T23" fmla="*/ 19 h 45"/>
                  <a:gd name="T24" fmla="*/ 41 w 59"/>
                  <a:gd name="T25" fmla="*/ 22 h 45"/>
                  <a:gd name="T26" fmla="*/ 45 w 59"/>
                  <a:gd name="T27" fmla="*/ 26 h 45"/>
                  <a:gd name="T28" fmla="*/ 52 w 59"/>
                  <a:gd name="T29" fmla="*/ 30 h 45"/>
                  <a:gd name="T30" fmla="*/ 56 w 59"/>
                  <a:gd name="T31" fmla="*/ 30 h 45"/>
                  <a:gd name="T32" fmla="*/ 59 w 59"/>
                  <a:gd name="T33" fmla="*/ 33 h 45"/>
                  <a:gd name="T34" fmla="*/ 56 w 59"/>
                  <a:gd name="T35" fmla="*/ 33 h 45"/>
                  <a:gd name="T36" fmla="*/ 59 w 59"/>
                  <a:gd name="T37" fmla="*/ 37 h 45"/>
                  <a:gd name="T38" fmla="*/ 56 w 59"/>
                  <a:gd name="T39" fmla="*/ 41 h 45"/>
                  <a:gd name="T40" fmla="*/ 56 w 59"/>
                  <a:gd name="T41" fmla="*/ 45 h 45"/>
                  <a:gd name="T42" fmla="*/ 52 w 59"/>
                  <a:gd name="T43" fmla="*/ 45 h 45"/>
                  <a:gd name="T44" fmla="*/ 45 w 59"/>
                  <a:gd name="T45" fmla="*/ 33 h 45"/>
                  <a:gd name="T46" fmla="*/ 41 w 59"/>
                  <a:gd name="T47" fmla="*/ 33 h 45"/>
                  <a:gd name="T48" fmla="*/ 37 w 59"/>
                  <a:gd name="T49" fmla="*/ 30 h 45"/>
                  <a:gd name="T50" fmla="*/ 37 w 59"/>
                  <a:gd name="T51" fmla="*/ 30 h 45"/>
                  <a:gd name="T52" fmla="*/ 34 w 59"/>
                  <a:gd name="T53" fmla="*/ 30 h 45"/>
                  <a:gd name="T54" fmla="*/ 30 w 59"/>
                  <a:gd name="T55" fmla="*/ 26 h 45"/>
                  <a:gd name="T56" fmla="*/ 26 w 59"/>
                  <a:gd name="T57" fmla="*/ 26 h 45"/>
                  <a:gd name="T58" fmla="*/ 22 w 59"/>
                  <a:gd name="T59" fmla="*/ 26 h 45"/>
                  <a:gd name="T60" fmla="*/ 22 w 59"/>
                  <a:gd name="T61" fmla="*/ 26 h 45"/>
                  <a:gd name="T62" fmla="*/ 19 w 59"/>
                  <a:gd name="T63" fmla="*/ 22 h 45"/>
                  <a:gd name="T64" fmla="*/ 19 w 59"/>
                  <a:gd name="T65" fmla="*/ 22 h 45"/>
                  <a:gd name="T66" fmla="*/ 11 w 59"/>
                  <a:gd name="T67" fmla="*/ 22 h 45"/>
                  <a:gd name="T68" fmla="*/ 8 w 59"/>
                  <a:gd name="T69" fmla="*/ 19 h 45"/>
                  <a:gd name="T70" fmla="*/ 8 w 59"/>
                  <a:gd name="T71" fmla="*/ 15 h 45"/>
                  <a:gd name="T72" fmla="*/ 8 w 59"/>
                  <a:gd name="T73" fmla="*/ 11 h 45"/>
                  <a:gd name="T74" fmla="*/ 8 w 59"/>
                  <a:gd name="T75" fmla="*/ 8 h 45"/>
                  <a:gd name="T76" fmla="*/ 4 w 59"/>
                  <a:gd name="T77" fmla="*/ 8 h 45"/>
                  <a:gd name="T78" fmla="*/ 4 w 59"/>
                  <a:gd name="T79" fmla="*/ 4 h 45"/>
                  <a:gd name="T80" fmla="*/ 0 w 59"/>
                  <a:gd name="T8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9" h="45">
                    <a:moveTo>
                      <a:pt x="0" y="0"/>
                    </a:moveTo>
                    <a:lnTo>
                      <a:pt x="4" y="0"/>
                    </a:lnTo>
                    <a:lnTo>
                      <a:pt x="11" y="0"/>
                    </a:lnTo>
                    <a:lnTo>
                      <a:pt x="15" y="0"/>
                    </a:lnTo>
                    <a:lnTo>
                      <a:pt x="26" y="0"/>
                    </a:lnTo>
                    <a:lnTo>
                      <a:pt x="30" y="4"/>
                    </a:lnTo>
                    <a:lnTo>
                      <a:pt x="34" y="4"/>
                    </a:lnTo>
                    <a:lnTo>
                      <a:pt x="37" y="8"/>
                    </a:lnTo>
                    <a:lnTo>
                      <a:pt x="37" y="11"/>
                    </a:lnTo>
                    <a:lnTo>
                      <a:pt x="37" y="11"/>
                    </a:lnTo>
                    <a:lnTo>
                      <a:pt x="45" y="19"/>
                    </a:lnTo>
                    <a:lnTo>
                      <a:pt x="45" y="19"/>
                    </a:lnTo>
                    <a:lnTo>
                      <a:pt x="41" y="22"/>
                    </a:lnTo>
                    <a:lnTo>
                      <a:pt x="45" y="26"/>
                    </a:lnTo>
                    <a:lnTo>
                      <a:pt x="52" y="30"/>
                    </a:lnTo>
                    <a:lnTo>
                      <a:pt x="56" y="30"/>
                    </a:lnTo>
                    <a:lnTo>
                      <a:pt x="59" y="33"/>
                    </a:lnTo>
                    <a:lnTo>
                      <a:pt x="56" y="33"/>
                    </a:lnTo>
                    <a:lnTo>
                      <a:pt x="59" y="37"/>
                    </a:lnTo>
                    <a:lnTo>
                      <a:pt x="56" y="41"/>
                    </a:lnTo>
                    <a:lnTo>
                      <a:pt x="56" y="45"/>
                    </a:lnTo>
                    <a:lnTo>
                      <a:pt x="52" y="45"/>
                    </a:lnTo>
                    <a:lnTo>
                      <a:pt x="45" y="33"/>
                    </a:lnTo>
                    <a:lnTo>
                      <a:pt x="41" y="33"/>
                    </a:lnTo>
                    <a:lnTo>
                      <a:pt x="37" y="30"/>
                    </a:lnTo>
                    <a:lnTo>
                      <a:pt x="37" y="30"/>
                    </a:lnTo>
                    <a:lnTo>
                      <a:pt x="34" y="30"/>
                    </a:lnTo>
                    <a:lnTo>
                      <a:pt x="30" y="26"/>
                    </a:lnTo>
                    <a:lnTo>
                      <a:pt x="26" y="26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19" y="22"/>
                    </a:lnTo>
                    <a:lnTo>
                      <a:pt x="19" y="22"/>
                    </a:lnTo>
                    <a:lnTo>
                      <a:pt x="11" y="22"/>
                    </a:lnTo>
                    <a:lnTo>
                      <a:pt x="8" y="19"/>
                    </a:lnTo>
                    <a:lnTo>
                      <a:pt x="8" y="15"/>
                    </a:lnTo>
                    <a:lnTo>
                      <a:pt x="8" y="11"/>
                    </a:lnTo>
                    <a:lnTo>
                      <a:pt x="8" y="8"/>
                    </a:lnTo>
                    <a:lnTo>
                      <a:pt x="4" y="8"/>
                    </a:lnTo>
                    <a:lnTo>
                      <a:pt x="4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81" name="Freeform 79">
                <a:extLst>
                  <a:ext uri="{FF2B5EF4-FFF2-40B4-BE49-F238E27FC236}">
                    <a16:creationId xmlns:a16="http://schemas.microsoft.com/office/drawing/2014/main" id="{8EADEE01-46CA-400F-A922-E7205BE8CF3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02526" y="2312640"/>
                <a:ext cx="396282" cy="142816"/>
              </a:xfrm>
              <a:custGeom>
                <a:avLst/>
                <a:gdLst>
                  <a:gd name="T0" fmla="*/ 15 w 308"/>
                  <a:gd name="T1" fmla="*/ 11 h 111"/>
                  <a:gd name="T2" fmla="*/ 26 w 308"/>
                  <a:gd name="T3" fmla="*/ 0 h 111"/>
                  <a:gd name="T4" fmla="*/ 45 w 308"/>
                  <a:gd name="T5" fmla="*/ 11 h 111"/>
                  <a:gd name="T6" fmla="*/ 41 w 308"/>
                  <a:gd name="T7" fmla="*/ 19 h 111"/>
                  <a:gd name="T8" fmla="*/ 19 w 308"/>
                  <a:gd name="T9" fmla="*/ 30 h 111"/>
                  <a:gd name="T10" fmla="*/ 15 w 308"/>
                  <a:gd name="T11" fmla="*/ 26 h 111"/>
                  <a:gd name="T12" fmla="*/ 8 w 308"/>
                  <a:gd name="T13" fmla="*/ 22 h 111"/>
                  <a:gd name="T14" fmla="*/ 233 w 308"/>
                  <a:gd name="T15" fmla="*/ 19 h 111"/>
                  <a:gd name="T16" fmla="*/ 215 w 308"/>
                  <a:gd name="T17" fmla="*/ 15 h 111"/>
                  <a:gd name="T18" fmla="*/ 185 w 308"/>
                  <a:gd name="T19" fmla="*/ 19 h 111"/>
                  <a:gd name="T20" fmla="*/ 167 w 308"/>
                  <a:gd name="T21" fmla="*/ 11 h 111"/>
                  <a:gd name="T22" fmla="*/ 152 w 308"/>
                  <a:gd name="T23" fmla="*/ 7 h 111"/>
                  <a:gd name="T24" fmla="*/ 133 w 308"/>
                  <a:gd name="T25" fmla="*/ 0 h 111"/>
                  <a:gd name="T26" fmla="*/ 104 w 308"/>
                  <a:gd name="T27" fmla="*/ 4 h 111"/>
                  <a:gd name="T28" fmla="*/ 89 w 308"/>
                  <a:gd name="T29" fmla="*/ 15 h 111"/>
                  <a:gd name="T30" fmla="*/ 67 w 308"/>
                  <a:gd name="T31" fmla="*/ 15 h 111"/>
                  <a:gd name="T32" fmla="*/ 56 w 308"/>
                  <a:gd name="T33" fmla="*/ 22 h 111"/>
                  <a:gd name="T34" fmla="*/ 48 w 308"/>
                  <a:gd name="T35" fmla="*/ 30 h 111"/>
                  <a:gd name="T36" fmla="*/ 41 w 308"/>
                  <a:gd name="T37" fmla="*/ 33 h 111"/>
                  <a:gd name="T38" fmla="*/ 22 w 308"/>
                  <a:gd name="T39" fmla="*/ 30 h 111"/>
                  <a:gd name="T40" fmla="*/ 11 w 308"/>
                  <a:gd name="T41" fmla="*/ 44 h 111"/>
                  <a:gd name="T42" fmla="*/ 22 w 308"/>
                  <a:gd name="T43" fmla="*/ 48 h 111"/>
                  <a:gd name="T44" fmla="*/ 22 w 308"/>
                  <a:gd name="T45" fmla="*/ 59 h 111"/>
                  <a:gd name="T46" fmla="*/ 22 w 308"/>
                  <a:gd name="T47" fmla="*/ 63 h 111"/>
                  <a:gd name="T48" fmla="*/ 15 w 308"/>
                  <a:gd name="T49" fmla="*/ 67 h 111"/>
                  <a:gd name="T50" fmla="*/ 22 w 308"/>
                  <a:gd name="T51" fmla="*/ 74 h 111"/>
                  <a:gd name="T52" fmla="*/ 30 w 308"/>
                  <a:gd name="T53" fmla="*/ 85 h 111"/>
                  <a:gd name="T54" fmla="*/ 30 w 308"/>
                  <a:gd name="T55" fmla="*/ 96 h 111"/>
                  <a:gd name="T56" fmla="*/ 34 w 308"/>
                  <a:gd name="T57" fmla="*/ 96 h 111"/>
                  <a:gd name="T58" fmla="*/ 41 w 308"/>
                  <a:gd name="T59" fmla="*/ 100 h 111"/>
                  <a:gd name="T60" fmla="*/ 52 w 308"/>
                  <a:gd name="T61" fmla="*/ 96 h 111"/>
                  <a:gd name="T62" fmla="*/ 59 w 308"/>
                  <a:gd name="T63" fmla="*/ 104 h 111"/>
                  <a:gd name="T64" fmla="*/ 74 w 308"/>
                  <a:gd name="T65" fmla="*/ 108 h 111"/>
                  <a:gd name="T66" fmla="*/ 85 w 308"/>
                  <a:gd name="T67" fmla="*/ 100 h 111"/>
                  <a:gd name="T68" fmla="*/ 111 w 308"/>
                  <a:gd name="T69" fmla="*/ 108 h 111"/>
                  <a:gd name="T70" fmla="*/ 141 w 308"/>
                  <a:gd name="T71" fmla="*/ 104 h 111"/>
                  <a:gd name="T72" fmla="*/ 167 w 308"/>
                  <a:gd name="T73" fmla="*/ 96 h 111"/>
                  <a:gd name="T74" fmla="*/ 167 w 308"/>
                  <a:gd name="T75" fmla="*/ 104 h 111"/>
                  <a:gd name="T76" fmla="*/ 182 w 308"/>
                  <a:gd name="T77" fmla="*/ 108 h 111"/>
                  <a:gd name="T78" fmla="*/ 189 w 308"/>
                  <a:gd name="T79" fmla="*/ 96 h 111"/>
                  <a:gd name="T80" fmla="*/ 215 w 308"/>
                  <a:gd name="T81" fmla="*/ 93 h 111"/>
                  <a:gd name="T82" fmla="*/ 241 w 308"/>
                  <a:gd name="T83" fmla="*/ 89 h 111"/>
                  <a:gd name="T84" fmla="*/ 270 w 308"/>
                  <a:gd name="T85" fmla="*/ 89 h 111"/>
                  <a:gd name="T86" fmla="*/ 296 w 308"/>
                  <a:gd name="T87" fmla="*/ 85 h 111"/>
                  <a:gd name="T88" fmla="*/ 304 w 308"/>
                  <a:gd name="T89" fmla="*/ 82 h 111"/>
                  <a:gd name="T90" fmla="*/ 296 w 308"/>
                  <a:gd name="T91" fmla="*/ 63 h 111"/>
                  <a:gd name="T92" fmla="*/ 293 w 308"/>
                  <a:gd name="T93" fmla="*/ 44 h 111"/>
                  <a:gd name="T94" fmla="*/ 293 w 308"/>
                  <a:gd name="T95" fmla="*/ 33 h 111"/>
                  <a:gd name="T96" fmla="*/ 278 w 308"/>
                  <a:gd name="T97" fmla="*/ 19 h 111"/>
                  <a:gd name="T98" fmla="*/ 259 w 308"/>
                  <a:gd name="T99" fmla="*/ 7 h 111"/>
                  <a:gd name="T100" fmla="*/ 248 w 308"/>
                  <a:gd name="T101" fmla="*/ 4 h 111"/>
                  <a:gd name="T102" fmla="*/ 37 w 308"/>
                  <a:gd name="T103" fmla="*/ 100 h 111"/>
                  <a:gd name="T104" fmla="*/ 8 w 308"/>
                  <a:gd name="T105" fmla="*/ 3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08" h="111">
                    <a:moveTo>
                      <a:pt x="8" y="22"/>
                    </a:moveTo>
                    <a:lnTo>
                      <a:pt x="11" y="22"/>
                    </a:lnTo>
                    <a:lnTo>
                      <a:pt x="11" y="19"/>
                    </a:lnTo>
                    <a:lnTo>
                      <a:pt x="11" y="15"/>
                    </a:lnTo>
                    <a:lnTo>
                      <a:pt x="15" y="15"/>
                    </a:lnTo>
                    <a:lnTo>
                      <a:pt x="15" y="11"/>
                    </a:lnTo>
                    <a:lnTo>
                      <a:pt x="11" y="7"/>
                    </a:lnTo>
                    <a:lnTo>
                      <a:pt x="11" y="4"/>
                    </a:lnTo>
                    <a:lnTo>
                      <a:pt x="15" y="4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26" y="0"/>
                    </a:lnTo>
                    <a:lnTo>
                      <a:pt x="30" y="4"/>
                    </a:lnTo>
                    <a:lnTo>
                      <a:pt x="30" y="0"/>
                    </a:lnTo>
                    <a:lnTo>
                      <a:pt x="34" y="4"/>
                    </a:lnTo>
                    <a:lnTo>
                      <a:pt x="37" y="7"/>
                    </a:lnTo>
                    <a:lnTo>
                      <a:pt x="41" y="11"/>
                    </a:lnTo>
                    <a:lnTo>
                      <a:pt x="45" y="11"/>
                    </a:lnTo>
                    <a:lnTo>
                      <a:pt x="48" y="15"/>
                    </a:lnTo>
                    <a:lnTo>
                      <a:pt x="52" y="19"/>
                    </a:lnTo>
                    <a:lnTo>
                      <a:pt x="52" y="19"/>
                    </a:lnTo>
                    <a:lnTo>
                      <a:pt x="48" y="22"/>
                    </a:lnTo>
                    <a:lnTo>
                      <a:pt x="45" y="22"/>
                    </a:lnTo>
                    <a:lnTo>
                      <a:pt x="41" y="19"/>
                    </a:lnTo>
                    <a:lnTo>
                      <a:pt x="37" y="19"/>
                    </a:lnTo>
                    <a:lnTo>
                      <a:pt x="37" y="22"/>
                    </a:lnTo>
                    <a:lnTo>
                      <a:pt x="30" y="22"/>
                    </a:lnTo>
                    <a:lnTo>
                      <a:pt x="26" y="22"/>
                    </a:lnTo>
                    <a:lnTo>
                      <a:pt x="26" y="26"/>
                    </a:lnTo>
                    <a:lnTo>
                      <a:pt x="19" y="30"/>
                    </a:lnTo>
                    <a:lnTo>
                      <a:pt x="11" y="37"/>
                    </a:lnTo>
                    <a:lnTo>
                      <a:pt x="11" y="33"/>
                    </a:lnTo>
                    <a:lnTo>
                      <a:pt x="11" y="30"/>
                    </a:lnTo>
                    <a:lnTo>
                      <a:pt x="15" y="30"/>
                    </a:lnTo>
                    <a:lnTo>
                      <a:pt x="19" y="26"/>
                    </a:lnTo>
                    <a:lnTo>
                      <a:pt x="15" y="26"/>
                    </a:lnTo>
                    <a:lnTo>
                      <a:pt x="11" y="26"/>
                    </a:lnTo>
                    <a:lnTo>
                      <a:pt x="11" y="26"/>
                    </a:lnTo>
                    <a:lnTo>
                      <a:pt x="8" y="26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8" y="22"/>
                    </a:lnTo>
                    <a:close/>
                    <a:moveTo>
                      <a:pt x="248" y="4"/>
                    </a:moveTo>
                    <a:lnTo>
                      <a:pt x="245" y="7"/>
                    </a:lnTo>
                    <a:lnTo>
                      <a:pt x="245" y="11"/>
                    </a:lnTo>
                    <a:lnTo>
                      <a:pt x="241" y="11"/>
                    </a:lnTo>
                    <a:lnTo>
                      <a:pt x="233" y="15"/>
                    </a:lnTo>
                    <a:lnTo>
                      <a:pt x="233" y="19"/>
                    </a:lnTo>
                    <a:lnTo>
                      <a:pt x="230" y="19"/>
                    </a:lnTo>
                    <a:lnTo>
                      <a:pt x="226" y="19"/>
                    </a:lnTo>
                    <a:lnTo>
                      <a:pt x="219" y="19"/>
                    </a:lnTo>
                    <a:lnTo>
                      <a:pt x="219" y="15"/>
                    </a:lnTo>
                    <a:lnTo>
                      <a:pt x="215" y="15"/>
                    </a:lnTo>
                    <a:lnTo>
                      <a:pt x="215" y="15"/>
                    </a:lnTo>
                    <a:lnTo>
                      <a:pt x="211" y="15"/>
                    </a:lnTo>
                    <a:lnTo>
                      <a:pt x="204" y="19"/>
                    </a:lnTo>
                    <a:lnTo>
                      <a:pt x="196" y="19"/>
                    </a:lnTo>
                    <a:lnTo>
                      <a:pt x="193" y="19"/>
                    </a:lnTo>
                    <a:lnTo>
                      <a:pt x="189" y="15"/>
                    </a:lnTo>
                    <a:lnTo>
                      <a:pt x="185" y="19"/>
                    </a:lnTo>
                    <a:lnTo>
                      <a:pt x="182" y="15"/>
                    </a:lnTo>
                    <a:lnTo>
                      <a:pt x="178" y="15"/>
                    </a:lnTo>
                    <a:lnTo>
                      <a:pt x="171" y="11"/>
                    </a:lnTo>
                    <a:lnTo>
                      <a:pt x="171" y="11"/>
                    </a:lnTo>
                    <a:lnTo>
                      <a:pt x="167" y="11"/>
                    </a:lnTo>
                    <a:lnTo>
                      <a:pt x="167" y="11"/>
                    </a:lnTo>
                    <a:lnTo>
                      <a:pt x="163" y="7"/>
                    </a:lnTo>
                    <a:lnTo>
                      <a:pt x="163" y="4"/>
                    </a:lnTo>
                    <a:lnTo>
                      <a:pt x="159" y="4"/>
                    </a:lnTo>
                    <a:lnTo>
                      <a:pt x="159" y="4"/>
                    </a:lnTo>
                    <a:lnTo>
                      <a:pt x="152" y="7"/>
                    </a:lnTo>
                    <a:lnTo>
                      <a:pt x="152" y="7"/>
                    </a:lnTo>
                    <a:lnTo>
                      <a:pt x="152" y="7"/>
                    </a:lnTo>
                    <a:lnTo>
                      <a:pt x="145" y="4"/>
                    </a:lnTo>
                    <a:lnTo>
                      <a:pt x="145" y="0"/>
                    </a:lnTo>
                    <a:lnTo>
                      <a:pt x="145" y="0"/>
                    </a:lnTo>
                    <a:lnTo>
                      <a:pt x="141" y="0"/>
                    </a:lnTo>
                    <a:lnTo>
                      <a:pt x="133" y="0"/>
                    </a:lnTo>
                    <a:lnTo>
                      <a:pt x="133" y="0"/>
                    </a:lnTo>
                    <a:lnTo>
                      <a:pt x="130" y="0"/>
                    </a:lnTo>
                    <a:lnTo>
                      <a:pt x="119" y="0"/>
                    </a:lnTo>
                    <a:lnTo>
                      <a:pt x="115" y="0"/>
                    </a:lnTo>
                    <a:lnTo>
                      <a:pt x="108" y="4"/>
                    </a:lnTo>
                    <a:lnTo>
                      <a:pt x="104" y="4"/>
                    </a:lnTo>
                    <a:lnTo>
                      <a:pt x="100" y="4"/>
                    </a:lnTo>
                    <a:lnTo>
                      <a:pt x="96" y="7"/>
                    </a:lnTo>
                    <a:lnTo>
                      <a:pt x="96" y="7"/>
                    </a:lnTo>
                    <a:lnTo>
                      <a:pt x="93" y="11"/>
                    </a:lnTo>
                    <a:lnTo>
                      <a:pt x="89" y="11"/>
                    </a:lnTo>
                    <a:lnTo>
                      <a:pt x="89" y="15"/>
                    </a:lnTo>
                    <a:lnTo>
                      <a:pt x="89" y="15"/>
                    </a:lnTo>
                    <a:lnTo>
                      <a:pt x="89" y="19"/>
                    </a:lnTo>
                    <a:lnTo>
                      <a:pt x="82" y="19"/>
                    </a:lnTo>
                    <a:lnTo>
                      <a:pt x="74" y="15"/>
                    </a:lnTo>
                    <a:lnTo>
                      <a:pt x="71" y="15"/>
                    </a:lnTo>
                    <a:lnTo>
                      <a:pt x="67" y="15"/>
                    </a:lnTo>
                    <a:lnTo>
                      <a:pt x="63" y="15"/>
                    </a:lnTo>
                    <a:lnTo>
                      <a:pt x="59" y="19"/>
                    </a:lnTo>
                    <a:lnTo>
                      <a:pt x="56" y="15"/>
                    </a:lnTo>
                    <a:lnTo>
                      <a:pt x="52" y="19"/>
                    </a:lnTo>
                    <a:lnTo>
                      <a:pt x="52" y="19"/>
                    </a:lnTo>
                    <a:lnTo>
                      <a:pt x="56" y="22"/>
                    </a:lnTo>
                    <a:lnTo>
                      <a:pt x="59" y="22"/>
                    </a:lnTo>
                    <a:lnTo>
                      <a:pt x="63" y="26"/>
                    </a:lnTo>
                    <a:lnTo>
                      <a:pt x="63" y="26"/>
                    </a:lnTo>
                    <a:lnTo>
                      <a:pt x="56" y="26"/>
                    </a:lnTo>
                    <a:lnTo>
                      <a:pt x="52" y="26"/>
                    </a:lnTo>
                    <a:lnTo>
                      <a:pt x="48" y="30"/>
                    </a:lnTo>
                    <a:lnTo>
                      <a:pt x="48" y="33"/>
                    </a:lnTo>
                    <a:lnTo>
                      <a:pt x="52" y="30"/>
                    </a:lnTo>
                    <a:lnTo>
                      <a:pt x="56" y="33"/>
                    </a:lnTo>
                    <a:lnTo>
                      <a:pt x="52" y="33"/>
                    </a:lnTo>
                    <a:lnTo>
                      <a:pt x="45" y="33"/>
                    </a:lnTo>
                    <a:lnTo>
                      <a:pt x="41" y="33"/>
                    </a:lnTo>
                    <a:lnTo>
                      <a:pt x="37" y="33"/>
                    </a:lnTo>
                    <a:lnTo>
                      <a:pt x="34" y="30"/>
                    </a:lnTo>
                    <a:lnTo>
                      <a:pt x="34" y="30"/>
                    </a:lnTo>
                    <a:lnTo>
                      <a:pt x="30" y="33"/>
                    </a:lnTo>
                    <a:lnTo>
                      <a:pt x="26" y="33"/>
                    </a:lnTo>
                    <a:lnTo>
                      <a:pt x="22" y="30"/>
                    </a:lnTo>
                    <a:lnTo>
                      <a:pt x="19" y="30"/>
                    </a:lnTo>
                    <a:lnTo>
                      <a:pt x="11" y="37"/>
                    </a:lnTo>
                    <a:lnTo>
                      <a:pt x="11" y="37"/>
                    </a:lnTo>
                    <a:lnTo>
                      <a:pt x="11" y="41"/>
                    </a:lnTo>
                    <a:lnTo>
                      <a:pt x="11" y="44"/>
                    </a:lnTo>
                    <a:lnTo>
                      <a:pt x="11" y="44"/>
                    </a:lnTo>
                    <a:lnTo>
                      <a:pt x="11" y="48"/>
                    </a:lnTo>
                    <a:lnTo>
                      <a:pt x="11" y="48"/>
                    </a:lnTo>
                    <a:lnTo>
                      <a:pt x="15" y="48"/>
                    </a:lnTo>
                    <a:lnTo>
                      <a:pt x="15" y="48"/>
                    </a:lnTo>
                    <a:lnTo>
                      <a:pt x="19" y="48"/>
                    </a:lnTo>
                    <a:lnTo>
                      <a:pt x="22" y="48"/>
                    </a:lnTo>
                    <a:lnTo>
                      <a:pt x="19" y="52"/>
                    </a:lnTo>
                    <a:lnTo>
                      <a:pt x="19" y="52"/>
                    </a:lnTo>
                    <a:lnTo>
                      <a:pt x="22" y="56"/>
                    </a:lnTo>
                    <a:lnTo>
                      <a:pt x="22" y="59"/>
                    </a:lnTo>
                    <a:lnTo>
                      <a:pt x="22" y="59"/>
                    </a:lnTo>
                    <a:lnTo>
                      <a:pt x="22" y="59"/>
                    </a:lnTo>
                    <a:lnTo>
                      <a:pt x="26" y="59"/>
                    </a:lnTo>
                    <a:lnTo>
                      <a:pt x="26" y="59"/>
                    </a:lnTo>
                    <a:lnTo>
                      <a:pt x="22" y="59"/>
                    </a:lnTo>
                    <a:lnTo>
                      <a:pt x="19" y="63"/>
                    </a:lnTo>
                    <a:lnTo>
                      <a:pt x="22" y="63"/>
                    </a:lnTo>
                    <a:lnTo>
                      <a:pt x="22" y="63"/>
                    </a:lnTo>
                    <a:lnTo>
                      <a:pt x="22" y="67"/>
                    </a:lnTo>
                    <a:lnTo>
                      <a:pt x="19" y="67"/>
                    </a:lnTo>
                    <a:lnTo>
                      <a:pt x="19" y="67"/>
                    </a:lnTo>
                    <a:lnTo>
                      <a:pt x="15" y="63"/>
                    </a:lnTo>
                    <a:lnTo>
                      <a:pt x="15" y="63"/>
                    </a:lnTo>
                    <a:lnTo>
                      <a:pt x="15" y="67"/>
                    </a:lnTo>
                    <a:lnTo>
                      <a:pt x="15" y="70"/>
                    </a:lnTo>
                    <a:lnTo>
                      <a:pt x="15" y="70"/>
                    </a:lnTo>
                    <a:lnTo>
                      <a:pt x="15" y="74"/>
                    </a:lnTo>
                    <a:lnTo>
                      <a:pt x="19" y="74"/>
                    </a:lnTo>
                    <a:lnTo>
                      <a:pt x="19" y="74"/>
                    </a:lnTo>
                    <a:lnTo>
                      <a:pt x="22" y="74"/>
                    </a:lnTo>
                    <a:lnTo>
                      <a:pt x="22" y="74"/>
                    </a:lnTo>
                    <a:lnTo>
                      <a:pt x="26" y="78"/>
                    </a:lnTo>
                    <a:lnTo>
                      <a:pt x="30" y="82"/>
                    </a:lnTo>
                    <a:lnTo>
                      <a:pt x="26" y="82"/>
                    </a:lnTo>
                    <a:lnTo>
                      <a:pt x="26" y="85"/>
                    </a:lnTo>
                    <a:lnTo>
                      <a:pt x="30" y="85"/>
                    </a:lnTo>
                    <a:lnTo>
                      <a:pt x="30" y="85"/>
                    </a:lnTo>
                    <a:lnTo>
                      <a:pt x="34" y="89"/>
                    </a:lnTo>
                    <a:lnTo>
                      <a:pt x="34" y="93"/>
                    </a:lnTo>
                    <a:lnTo>
                      <a:pt x="30" y="93"/>
                    </a:lnTo>
                    <a:lnTo>
                      <a:pt x="30" y="93"/>
                    </a:lnTo>
                    <a:lnTo>
                      <a:pt x="30" y="96"/>
                    </a:lnTo>
                    <a:lnTo>
                      <a:pt x="37" y="93"/>
                    </a:lnTo>
                    <a:lnTo>
                      <a:pt x="45" y="93"/>
                    </a:lnTo>
                    <a:lnTo>
                      <a:pt x="45" y="96"/>
                    </a:lnTo>
                    <a:lnTo>
                      <a:pt x="41" y="96"/>
                    </a:lnTo>
                    <a:lnTo>
                      <a:pt x="37" y="96"/>
                    </a:lnTo>
                    <a:lnTo>
                      <a:pt x="34" y="96"/>
                    </a:lnTo>
                    <a:lnTo>
                      <a:pt x="30" y="100"/>
                    </a:lnTo>
                    <a:lnTo>
                      <a:pt x="34" y="100"/>
                    </a:lnTo>
                    <a:lnTo>
                      <a:pt x="37" y="100"/>
                    </a:lnTo>
                    <a:lnTo>
                      <a:pt x="41" y="100"/>
                    </a:lnTo>
                    <a:lnTo>
                      <a:pt x="41" y="96"/>
                    </a:lnTo>
                    <a:lnTo>
                      <a:pt x="41" y="100"/>
                    </a:lnTo>
                    <a:lnTo>
                      <a:pt x="41" y="100"/>
                    </a:lnTo>
                    <a:lnTo>
                      <a:pt x="45" y="100"/>
                    </a:lnTo>
                    <a:lnTo>
                      <a:pt x="48" y="96"/>
                    </a:lnTo>
                    <a:lnTo>
                      <a:pt x="48" y="96"/>
                    </a:lnTo>
                    <a:lnTo>
                      <a:pt x="52" y="96"/>
                    </a:lnTo>
                    <a:lnTo>
                      <a:pt x="52" y="96"/>
                    </a:lnTo>
                    <a:lnTo>
                      <a:pt x="56" y="100"/>
                    </a:lnTo>
                    <a:lnTo>
                      <a:pt x="56" y="96"/>
                    </a:lnTo>
                    <a:lnTo>
                      <a:pt x="59" y="96"/>
                    </a:lnTo>
                    <a:lnTo>
                      <a:pt x="59" y="100"/>
                    </a:lnTo>
                    <a:lnTo>
                      <a:pt x="59" y="100"/>
                    </a:lnTo>
                    <a:lnTo>
                      <a:pt x="59" y="104"/>
                    </a:lnTo>
                    <a:lnTo>
                      <a:pt x="59" y="104"/>
                    </a:lnTo>
                    <a:lnTo>
                      <a:pt x="63" y="108"/>
                    </a:lnTo>
                    <a:lnTo>
                      <a:pt x="63" y="108"/>
                    </a:lnTo>
                    <a:lnTo>
                      <a:pt x="67" y="108"/>
                    </a:lnTo>
                    <a:lnTo>
                      <a:pt x="71" y="108"/>
                    </a:lnTo>
                    <a:lnTo>
                      <a:pt x="74" y="108"/>
                    </a:lnTo>
                    <a:lnTo>
                      <a:pt x="78" y="108"/>
                    </a:lnTo>
                    <a:lnTo>
                      <a:pt x="78" y="104"/>
                    </a:lnTo>
                    <a:lnTo>
                      <a:pt x="82" y="104"/>
                    </a:lnTo>
                    <a:lnTo>
                      <a:pt x="85" y="104"/>
                    </a:lnTo>
                    <a:lnTo>
                      <a:pt x="85" y="100"/>
                    </a:lnTo>
                    <a:lnTo>
                      <a:pt x="85" y="100"/>
                    </a:lnTo>
                    <a:lnTo>
                      <a:pt x="85" y="96"/>
                    </a:lnTo>
                    <a:lnTo>
                      <a:pt x="89" y="96"/>
                    </a:lnTo>
                    <a:lnTo>
                      <a:pt x="96" y="96"/>
                    </a:lnTo>
                    <a:lnTo>
                      <a:pt x="104" y="100"/>
                    </a:lnTo>
                    <a:lnTo>
                      <a:pt x="108" y="100"/>
                    </a:lnTo>
                    <a:lnTo>
                      <a:pt x="111" y="108"/>
                    </a:lnTo>
                    <a:lnTo>
                      <a:pt x="119" y="108"/>
                    </a:lnTo>
                    <a:lnTo>
                      <a:pt x="133" y="108"/>
                    </a:lnTo>
                    <a:lnTo>
                      <a:pt x="137" y="104"/>
                    </a:lnTo>
                    <a:lnTo>
                      <a:pt x="137" y="104"/>
                    </a:lnTo>
                    <a:lnTo>
                      <a:pt x="137" y="108"/>
                    </a:lnTo>
                    <a:lnTo>
                      <a:pt x="141" y="104"/>
                    </a:lnTo>
                    <a:lnTo>
                      <a:pt x="141" y="104"/>
                    </a:lnTo>
                    <a:lnTo>
                      <a:pt x="148" y="96"/>
                    </a:lnTo>
                    <a:lnTo>
                      <a:pt x="152" y="93"/>
                    </a:lnTo>
                    <a:lnTo>
                      <a:pt x="156" y="96"/>
                    </a:lnTo>
                    <a:lnTo>
                      <a:pt x="163" y="96"/>
                    </a:lnTo>
                    <a:lnTo>
                      <a:pt x="167" y="96"/>
                    </a:lnTo>
                    <a:lnTo>
                      <a:pt x="167" y="96"/>
                    </a:lnTo>
                    <a:lnTo>
                      <a:pt x="171" y="93"/>
                    </a:lnTo>
                    <a:lnTo>
                      <a:pt x="174" y="93"/>
                    </a:lnTo>
                    <a:lnTo>
                      <a:pt x="174" y="96"/>
                    </a:lnTo>
                    <a:lnTo>
                      <a:pt x="171" y="100"/>
                    </a:lnTo>
                    <a:lnTo>
                      <a:pt x="167" y="104"/>
                    </a:lnTo>
                    <a:lnTo>
                      <a:pt x="167" y="104"/>
                    </a:lnTo>
                    <a:lnTo>
                      <a:pt x="171" y="108"/>
                    </a:lnTo>
                    <a:lnTo>
                      <a:pt x="171" y="108"/>
                    </a:lnTo>
                    <a:lnTo>
                      <a:pt x="174" y="111"/>
                    </a:lnTo>
                    <a:lnTo>
                      <a:pt x="178" y="108"/>
                    </a:lnTo>
                    <a:lnTo>
                      <a:pt x="182" y="108"/>
                    </a:lnTo>
                    <a:lnTo>
                      <a:pt x="178" y="104"/>
                    </a:lnTo>
                    <a:lnTo>
                      <a:pt x="182" y="104"/>
                    </a:lnTo>
                    <a:lnTo>
                      <a:pt x="182" y="96"/>
                    </a:lnTo>
                    <a:lnTo>
                      <a:pt x="182" y="96"/>
                    </a:lnTo>
                    <a:lnTo>
                      <a:pt x="189" y="96"/>
                    </a:lnTo>
                    <a:lnTo>
                      <a:pt x="189" y="96"/>
                    </a:lnTo>
                    <a:lnTo>
                      <a:pt x="200" y="96"/>
                    </a:lnTo>
                    <a:lnTo>
                      <a:pt x="200" y="93"/>
                    </a:lnTo>
                    <a:lnTo>
                      <a:pt x="204" y="93"/>
                    </a:lnTo>
                    <a:lnTo>
                      <a:pt x="211" y="93"/>
                    </a:lnTo>
                    <a:lnTo>
                      <a:pt x="215" y="93"/>
                    </a:lnTo>
                    <a:lnTo>
                      <a:pt x="215" y="93"/>
                    </a:lnTo>
                    <a:lnTo>
                      <a:pt x="222" y="96"/>
                    </a:lnTo>
                    <a:lnTo>
                      <a:pt x="230" y="96"/>
                    </a:lnTo>
                    <a:lnTo>
                      <a:pt x="230" y="93"/>
                    </a:lnTo>
                    <a:lnTo>
                      <a:pt x="233" y="93"/>
                    </a:lnTo>
                    <a:lnTo>
                      <a:pt x="237" y="89"/>
                    </a:lnTo>
                    <a:lnTo>
                      <a:pt x="241" y="89"/>
                    </a:lnTo>
                    <a:lnTo>
                      <a:pt x="245" y="89"/>
                    </a:lnTo>
                    <a:lnTo>
                      <a:pt x="248" y="89"/>
                    </a:lnTo>
                    <a:lnTo>
                      <a:pt x="256" y="89"/>
                    </a:lnTo>
                    <a:lnTo>
                      <a:pt x="263" y="85"/>
                    </a:lnTo>
                    <a:lnTo>
                      <a:pt x="267" y="85"/>
                    </a:lnTo>
                    <a:lnTo>
                      <a:pt x="270" y="89"/>
                    </a:lnTo>
                    <a:lnTo>
                      <a:pt x="274" y="85"/>
                    </a:lnTo>
                    <a:lnTo>
                      <a:pt x="278" y="85"/>
                    </a:lnTo>
                    <a:lnTo>
                      <a:pt x="282" y="82"/>
                    </a:lnTo>
                    <a:lnTo>
                      <a:pt x="285" y="82"/>
                    </a:lnTo>
                    <a:lnTo>
                      <a:pt x="293" y="85"/>
                    </a:lnTo>
                    <a:lnTo>
                      <a:pt x="296" y="85"/>
                    </a:lnTo>
                    <a:lnTo>
                      <a:pt x="300" y="85"/>
                    </a:lnTo>
                    <a:lnTo>
                      <a:pt x="300" y="89"/>
                    </a:lnTo>
                    <a:lnTo>
                      <a:pt x="300" y="89"/>
                    </a:lnTo>
                    <a:lnTo>
                      <a:pt x="304" y="89"/>
                    </a:lnTo>
                    <a:lnTo>
                      <a:pt x="308" y="85"/>
                    </a:lnTo>
                    <a:lnTo>
                      <a:pt x="304" y="82"/>
                    </a:lnTo>
                    <a:lnTo>
                      <a:pt x="300" y="78"/>
                    </a:lnTo>
                    <a:lnTo>
                      <a:pt x="296" y="74"/>
                    </a:lnTo>
                    <a:lnTo>
                      <a:pt x="296" y="74"/>
                    </a:lnTo>
                    <a:lnTo>
                      <a:pt x="296" y="70"/>
                    </a:lnTo>
                    <a:lnTo>
                      <a:pt x="300" y="63"/>
                    </a:lnTo>
                    <a:lnTo>
                      <a:pt x="296" y="63"/>
                    </a:lnTo>
                    <a:lnTo>
                      <a:pt x="293" y="63"/>
                    </a:lnTo>
                    <a:lnTo>
                      <a:pt x="293" y="59"/>
                    </a:lnTo>
                    <a:lnTo>
                      <a:pt x="293" y="56"/>
                    </a:lnTo>
                    <a:lnTo>
                      <a:pt x="293" y="48"/>
                    </a:lnTo>
                    <a:lnTo>
                      <a:pt x="293" y="48"/>
                    </a:lnTo>
                    <a:lnTo>
                      <a:pt x="293" y="44"/>
                    </a:lnTo>
                    <a:lnTo>
                      <a:pt x="296" y="44"/>
                    </a:lnTo>
                    <a:lnTo>
                      <a:pt x="296" y="41"/>
                    </a:lnTo>
                    <a:lnTo>
                      <a:pt x="300" y="41"/>
                    </a:lnTo>
                    <a:lnTo>
                      <a:pt x="296" y="37"/>
                    </a:lnTo>
                    <a:lnTo>
                      <a:pt x="293" y="33"/>
                    </a:lnTo>
                    <a:lnTo>
                      <a:pt x="293" y="33"/>
                    </a:lnTo>
                    <a:lnTo>
                      <a:pt x="285" y="33"/>
                    </a:lnTo>
                    <a:lnTo>
                      <a:pt x="282" y="30"/>
                    </a:lnTo>
                    <a:lnTo>
                      <a:pt x="282" y="26"/>
                    </a:lnTo>
                    <a:lnTo>
                      <a:pt x="282" y="22"/>
                    </a:lnTo>
                    <a:lnTo>
                      <a:pt x="282" y="19"/>
                    </a:lnTo>
                    <a:lnTo>
                      <a:pt x="278" y="19"/>
                    </a:lnTo>
                    <a:lnTo>
                      <a:pt x="278" y="15"/>
                    </a:lnTo>
                    <a:lnTo>
                      <a:pt x="274" y="11"/>
                    </a:lnTo>
                    <a:lnTo>
                      <a:pt x="270" y="11"/>
                    </a:lnTo>
                    <a:lnTo>
                      <a:pt x="263" y="7"/>
                    </a:lnTo>
                    <a:lnTo>
                      <a:pt x="263" y="7"/>
                    </a:lnTo>
                    <a:lnTo>
                      <a:pt x="259" y="7"/>
                    </a:lnTo>
                    <a:lnTo>
                      <a:pt x="256" y="7"/>
                    </a:lnTo>
                    <a:lnTo>
                      <a:pt x="252" y="7"/>
                    </a:lnTo>
                    <a:lnTo>
                      <a:pt x="252" y="7"/>
                    </a:lnTo>
                    <a:lnTo>
                      <a:pt x="248" y="7"/>
                    </a:lnTo>
                    <a:lnTo>
                      <a:pt x="248" y="4"/>
                    </a:lnTo>
                    <a:lnTo>
                      <a:pt x="248" y="4"/>
                    </a:lnTo>
                    <a:lnTo>
                      <a:pt x="248" y="4"/>
                    </a:lnTo>
                    <a:close/>
                    <a:moveTo>
                      <a:pt x="37" y="100"/>
                    </a:moveTo>
                    <a:lnTo>
                      <a:pt x="37" y="100"/>
                    </a:lnTo>
                    <a:lnTo>
                      <a:pt x="41" y="100"/>
                    </a:lnTo>
                    <a:lnTo>
                      <a:pt x="41" y="100"/>
                    </a:lnTo>
                    <a:lnTo>
                      <a:pt x="37" y="100"/>
                    </a:lnTo>
                    <a:lnTo>
                      <a:pt x="37" y="100"/>
                    </a:lnTo>
                    <a:lnTo>
                      <a:pt x="37" y="100"/>
                    </a:lnTo>
                    <a:close/>
                    <a:moveTo>
                      <a:pt x="0" y="33"/>
                    </a:moveTo>
                    <a:lnTo>
                      <a:pt x="4" y="37"/>
                    </a:lnTo>
                    <a:lnTo>
                      <a:pt x="8" y="33"/>
                    </a:lnTo>
                    <a:lnTo>
                      <a:pt x="8" y="33"/>
                    </a:lnTo>
                    <a:lnTo>
                      <a:pt x="8" y="33"/>
                    </a:lnTo>
                    <a:lnTo>
                      <a:pt x="4" y="33"/>
                    </a:lnTo>
                    <a:lnTo>
                      <a:pt x="0" y="33"/>
                    </a:lnTo>
                    <a:lnTo>
                      <a:pt x="0" y="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82" name="Freeform 80">
                <a:extLst>
                  <a:ext uri="{FF2B5EF4-FFF2-40B4-BE49-F238E27FC236}">
                    <a16:creationId xmlns:a16="http://schemas.microsoft.com/office/drawing/2014/main" id="{BE42068A-90B4-4E04-B69F-CC5CAEAE65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8158" y="2418143"/>
                <a:ext cx="205861" cy="181415"/>
              </a:xfrm>
              <a:custGeom>
                <a:avLst/>
                <a:gdLst>
                  <a:gd name="T0" fmla="*/ 160 w 160"/>
                  <a:gd name="T1" fmla="*/ 118 h 141"/>
                  <a:gd name="T2" fmla="*/ 152 w 160"/>
                  <a:gd name="T3" fmla="*/ 115 h 141"/>
                  <a:gd name="T4" fmla="*/ 145 w 160"/>
                  <a:gd name="T5" fmla="*/ 107 h 141"/>
                  <a:gd name="T6" fmla="*/ 145 w 160"/>
                  <a:gd name="T7" fmla="*/ 100 h 141"/>
                  <a:gd name="T8" fmla="*/ 145 w 160"/>
                  <a:gd name="T9" fmla="*/ 89 h 141"/>
                  <a:gd name="T10" fmla="*/ 137 w 160"/>
                  <a:gd name="T11" fmla="*/ 81 h 141"/>
                  <a:gd name="T12" fmla="*/ 134 w 160"/>
                  <a:gd name="T13" fmla="*/ 81 h 141"/>
                  <a:gd name="T14" fmla="*/ 119 w 160"/>
                  <a:gd name="T15" fmla="*/ 74 h 141"/>
                  <a:gd name="T16" fmla="*/ 115 w 160"/>
                  <a:gd name="T17" fmla="*/ 74 h 141"/>
                  <a:gd name="T18" fmla="*/ 115 w 160"/>
                  <a:gd name="T19" fmla="*/ 70 h 141"/>
                  <a:gd name="T20" fmla="*/ 111 w 160"/>
                  <a:gd name="T21" fmla="*/ 66 h 141"/>
                  <a:gd name="T22" fmla="*/ 108 w 160"/>
                  <a:gd name="T23" fmla="*/ 63 h 141"/>
                  <a:gd name="T24" fmla="*/ 104 w 160"/>
                  <a:gd name="T25" fmla="*/ 59 h 141"/>
                  <a:gd name="T26" fmla="*/ 104 w 160"/>
                  <a:gd name="T27" fmla="*/ 55 h 141"/>
                  <a:gd name="T28" fmla="*/ 104 w 160"/>
                  <a:gd name="T29" fmla="*/ 51 h 141"/>
                  <a:gd name="T30" fmla="*/ 108 w 160"/>
                  <a:gd name="T31" fmla="*/ 44 h 141"/>
                  <a:gd name="T32" fmla="*/ 108 w 160"/>
                  <a:gd name="T33" fmla="*/ 40 h 141"/>
                  <a:gd name="T34" fmla="*/ 111 w 160"/>
                  <a:gd name="T35" fmla="*/ 37 h 141"/>
                  <a:gd name="T36" fmla="*/ 111 w 160"/>
                  <a:gd name="T37" fmla="*/ 29 h 141"/>
                  <a:gd name="T38" fmla="*/ 115 w 160"/>
                  <a:gd name="T39" fmla="*/ 29 h 141"/>
                  <a:gd name="T40" fmla="*/ 115 w 160"/>
                  <a:gd name="T41" fmla="*/ 29 h 141"/>
                  <a:gd name="T42" fmla="*/ 108 w 160"/>
                  <a:gd name="T43" fmla="*/ 26 h 141"/>
                  <a:gd name="T44" fmla="*/ 100 w 160"/>
                  <a:gd name="T45" fmla="*/ 22 h 141"/>
                  <a:gd name="T46" fmla="*/ 97 w 160"/>
                  <a:gd name="T47" fmla="*/ 22 h 141"/>
                  <a:gd name="T48" fmla="*/ 93 w 160"/>
                  <a:gd name="T49" fmla="*/ 14 h 141"/>
                  <a:gd name="T50" fmla="*/ 89 w 160"/>
                  <a:gd name="T51" fmla="*/ 11 h 141"/>
                  <a:gd name="T52" fmla="*/ 86 w 160"/>
                  <a:gd name="T53" fmla="*/ 7 h 141"/>
                  <a:gd name="T54" fmla="*/ 78 w 160"/>
                  <a:gd name="T55" fmla="*/ 7 h 141"/>
                  <a:gd name="T56" fmla="*/ 78 w 160"/>
                  <a:gd name="T57" fmla="*/ 3 h 141"/>
                  <a:gd name="T58" fmla="*/ 71 w 160"/>
                  <a:gd name="T59" fmla="*/ 3 h 141"/>
                  <a:gd name="T60" fmla="*/ 60 w 160"/>
                  <a:gd name="T61" fmla="*/ 0 h 141"/>
                  <a:gd name="T62" fmla="*/ 52 w 160"/>
                  <a:gd name="T63" fmla="*/ 3 h 141"/>
                  <a:gd name="T64" fmla="*/ 48 w 160"/>
                  <a:gd name="T65" fmla="*/ 7 h 141"/>
                  <a:gd name="T66" fmla="*/ 45 w 160"/>
                  <a:gd name="T67" fmla="*/ 11 h 141"/>
                  <a:gd name="T68" fmla="*/ 34 w 160"/>
                  <a:gd name="T69" fmla="*/ 14 h 141"/>
                  <a:gd name="T70" fmla="*/ 34 w 160"/>
                  <a:gd name="T71" fmla="*/ 22 h 141"/>
                  <a:gd name="T72" fmla="*/ 34 w 160"/>
                  <a:gd name="T73" fmla="*/ 33 h 141"/>
                  <a:gd name="T74" fmla="*/ 34 w 160"/>
                  <a:gd name="T75" fmla="*/ 40 h 141"/>
                  <a:gd name="T76" fmla="*/ 30 w 160"/>
                  <a:gd name="T77" fmla="*/ 48 h 141"/>
                  <a:gd name="T78" fmla="*/ 0 w 160"/>
                  <a:gd name="T79" fmla="*/ 70 h 141"/>
                  <a:gd name="T80" fmla="*/ 0 w 160"/>
                  <a:gd name="T81" fmla="*/ 70 h 141"/>
                  <a:gd name="T82" fmla="*/ 23 w 160"/>
                  <a:gd name="T83" fmla="*/ 92 h 141"/>
                  <a:gd name="T84" fmla="*/ 130 w 160"/>
                  <a:gd name="T85" fmla="*/ 141 h 141"/>
                  <a:gd name="T86" fmla="*/ 137 w 160"/>
                  <a:gd name="T87" fmla="*/ 126 h 141"/>
                  <a:gd name="T88" fmla="*/ 152 w 160"/>
                  <a:gd name="T89" fmla="*/ 126 h 141"/>
                  <a:gd name="T90" fmla="*/ 156 w 160"/>
                  <a:gd name="T91" fmla="*/ 126 h 141"/>
                  <a:gd name="T92" fmla="*/ 160 w 160"/>
                  <a:gd name="T93" fmla="*/ 122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60" h="141">
                    <a:moveTo>
                      <a:pt x="160" y="122"/>
                    </a:moveTo>
                    <a:lnTo>
                      <a:pt x="160" y="118"/>
                    </a:lnTo>
                    <a:lnTo>
                      <a:pt x="156" y="118"/>
                    </a:lnTo>
                    <a:lnTo>
                      <a:pt x="152" y="115"/>
                    </a:lnTo>
                    <a:lnTo>
                      <a:pt x="152" y="107"/>
                    </a:lnTo>
                    <a:lnTo>
                      <a:pt x="145" y="107"/>
                    </a:lnTo>
                    <a:lnTo>
                      <a:pt x="145" y="103"/>
                    </a:lnTo>
                    <a:lnTo>
                      <a:pt x="145" y="100"/>
                    </a:lnTo>
                    <a:lnTo>
                      <a:pt x="148" y="96"/>
                    </a:lnTo>
                    <a:lnTo>
                      <a:pt x="145" y="89"/>
                    </a:lnTo>
                    <a:lnTo>
                      <a:pt x="141" y="89"/>
                    </a:lnTo>
                    <a:lnTo>
                      <a:pt x="137" y="81"/>
                    </a:lnTo>
                    <a:lnTo>
                      <a:pt x="137" y="81"/>
                    </a:lnTo>
                    <a:lnTo>
                      <a:pt x="134" y="81"/>
                    </a:lnTo>
                    <a:lnTo>
                      <a:pt x="123" y="74"/>
                    </a:lnTo>
                    <a:lnTo>
                      <a:pt x="119" y="74"/>
                    </a:lnTo>
                    <a:lnTo>
                      <a:pt x="119" y="77"/>
                    </a:lnTo>
                    <a:lnTo>
                      <a:pt x="115" y="74"/>
                    </a:lnTo>
                    <a:lnTo>
                      <a:pt x="115" y="70"/>
                    </a:lnTo>
                    <a:lnTo>
                      <a:pt x="115" y="70"/>
                    </a:lnTo>
                    <a:lnTo>
                      <a:pt x="115" y="66"/>
                    </a:lnTo>
                    <a:lnTo>
                      <a:pt x="111" y="66"/>
                    </a:lnTo>
                    <a:lnTo>
                      <a:pt x="111" y="63"/>
                    </a:lnTo>
                    <a:lnTo>
                      <a:pt x="108" y="63"/>
                    </a:lnTo>
                    <a:lnTo>
                      <a:pt x="104" y="59"/>
                    </a:lnTo>
                    <a:lnTo>
                      <a:pt x="104" y="59"/>
                    </a:lnTo>
                    <a:lnTo>
                      <a:pt x="104" y="59"/>
                    </a:lnTo>
                    <a:lnTo>
                      <a:pt x="104" y="55"/>
                    </a:lnTo>
                    <a:lnTo>
                      <a:pt x="104" y="55"/>
                    </a:lnTo>
                    <a:lnTo>
                      <a:pt x="104" y="51"/>
                    </a:lnTo>
                    <a:lnTo>
                      <a:pt x="104" y="48"/>
                    </a:lnTo>
                    <a:lnTo>
                      <a:pt x="108" y="44"/>
                    </a:lnTo>
                    <a:lnTo>
                      <a:pt x="108" y="40"/>
                    </a:lnTo>
                    <a:lnTo>
                      <a:pt x="108" y="40"/>
                    </a:lnTo>
                    <a:lnTo>
                      <a:pt x="111" y="40"/>
                    </a:lnTo>
                    <a:lnTo>
                      <a:pt x="111" y="37"/>
                    </a:lnTo>
                    <a:lnTo>
                      <a:pt x="111" y="33"/>
                    </a:lnTo>
                    <a:lnTo>
                      <a:pt x="111" y="29"/>
                    </a:lnTo>
                    <a:lnTo>
                      <a:pt x="111" y="29"/>
                    </a:lnTo>
                    <a:lnTo>
                      <a:pt x="115" y="29"/>
                    </a:lnTo>
                    <a:lnTo>
                      <a:pt x="115" y="29"/>
                    </a:lnTo>
                    <a:lnTo>
                      <a:pt x="115" y="29"/>
                    </a:lnTo>
                    <a:lnTo>
                      <a:pt x="111" y="26"/>
                    </a:lnTo>
                    <a:lnTo>
                      <a:pt x="108" y="26"/>
                    </a:lnTo>
                    <a:lnTo>
                      <a:pt x="108" y="26"/>
                    </a:lnTo>
                    <a:lnTo>
                      <a:pt x="100" y="22"/>
                    </a:lnTo>
                    <a:lnTo>
                      <a:pt x="97" y="22"/>
                    </a:lnTo>
                    <a:lnTo>
                      <a:pt x="97" y="22"/>
                    </a:lnTo>
                    <a:lnTo>
                      <a:pt x="93" y="18"/>
                    </a:lnTo>
                    <a:lnTo>
                      <a:pt x="93" y="14"/>
                    </a:lnTo>
                    <a:lnTo>
                      <a:pt x="89" y="14"/>
                    </a:lnTo>
                    <a:lnTo>
                      <a:pt x="89" y="11"/>
                    </a:lnTo>
                    <a:lnTo>
                      <a:pt x="89" y="11"/>
                    </a:lnTo>
                    <a:lnTo>
                      <a:pt x="86" y="7"/>
                    </a:lnTo>
                    <a:lnTo>
                      <a:pt x="82" y="7"/>
                    </a:lnTo>
                    <a:lnTo>
                      <a:pt x="78" y="7"/>
                    </a:lnTo>
                    <a:lnTo>
                      <a:pt x="78" y="7"/>
                    </a:lnTo>
                    <a:lnTo>
                      <a:pt x="78" y="3"/>
                    </a:lnTo>
                    <a:lnTo>
                      <a:pt x="74" y="3"/>
                    </a:lnTo>
                    <a:lnTo>
                      <a:pt x="71" y="3"/>
                    </a:lnTo>
                    <a:lnTo>
                      <a:pt x="63" y="0"/>
                    </a:lnTo>
                    <a:lnTo>
                      <a:pt x="60" y="0"/>
                    </a:lnTo>
                    <a:lnTo>
                      <a:pt x="56" y="3"/>
                    </a:lnTo>
                    <a:lnTo>
                      <a:pt x="52" y="3"/>
                    </a:lnTo>
                    <a:lnTo>
                      <a:pt x="48" y="7"/>
                    </a:lnTo>
                    <a:lnTo>
                      <a:pt x="48" y="7"/>
                    </a:lnTo>
                    <a:lnTo>
                      <a:pt x="45" y="11"/>
                    </a:lnTo>
                    <a:lnTo>
                      <a:pt x="45" y="11"/>
                    </a:lnTo>
                    <a:lnTo>
                      <a:pt x="41" y="11"/>
                    </a:lnTo>
                    <a:lnTo>
                      <a:pt x="34" y="14"/>
                    </a:lnTo>
                    <a:lnTo>
                      <a:pt x="34" y="18"/>
                    </a:lnTo>
                    <a:lnTo>
                      <a:pt x="34" y="22"/>
                    </a:lnTo>
                    <a:lnTo>
                      <a:pt x="34" y="29"/>
                    </a:lnTo>
                    <a:lnTo>
                      <a:pt x="34" y="33"/>
                    </a:lnTo>
                    <a:lnTo>
                      <a:pt x="34" y="40"/>
                    </a:lnTo>
                    <a:lnTo>
                      <a:pt x="34" y="40"/>
                    </a:lnTo>
                    <a:lnTo>
                      <a:pt x="34" y="44"/>
                    </a:lnTo>
                    <a:lnTo>
                      <a:pt x="30" y="48"/>
                    </a:lnTo>
                    <a:lnTo>
                      <a:pt x="30" y="51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8" y="89"/>
                    </a:lnTo>
                    <a:lnTo>
                      <a:pt x="23" y="92"/>
                    </a:lnTo>
                    <a:lnTo>
                      <a:pt x="100" y="141"/>
                    </a:lnTo>
                    <a:lnTo>
                      <a:pt x="130" y="141"/>
                    </a:lnTo>
                    <a:lnTo>
                      <a:pt x="134" y="133"/>
                    </a:lnTo>
                    <a:lnTo>
                      <a:pt x="137" y="126"/>
                    </a:lnTo>
                    <a:lnTo>
                      <a:pt x="145" y="122"/>
                    </a:lnTo>
                    <a:lnTo>
                      <a:pt x="152" y="126"/>
                    </a:lnTo>
                    <a:lnTo>
                      <a:pt x="156" y="126"/>
                    </a:lnTo>
                    <a:lnTo>
                      <a:pt x="156" y="126"/>
                    </a:lnTo>
                    <a:lnTo>
                      <a:pt x="156" y="122"/>
                    </a:lnTo>
                    <a:lnTo>
                      <a:pt x="160" y="12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83" name="Freeform 81">
                <a:extLst>
                  <a:ext uri="{FF2B5EF4-FFF2-40B4-BE49-F238E27FC236}">
                    <a16:creationId xmlns:a16="http://schemas.microsoft.com/office/drawing/2014/main" id="{0DC3EC5C-61F5-47E1-B694-222569F9D8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5421" y="2575112"/>
                <a:ext cx="38599" cy="33452"/>
              </a:xfrm>
              <a:custGeom>
                <a:avLst/>
                <a:gdLst>
                  <a:gd name="T0" fmla="*/ 0 w 30"/>
                  <a:gd name="T1" fmla="*/ 19 h 26"/>
                  <a:gd name="T2" fmla="*/ 4 w 30"/>
                  <a:gd name="T3" fmla="*/ 11 h 26"/>
                  <a:gd name="T4" fmla="*/ 7 w 30"/>
                  <a:gd name="T5" fmla="*/ 4 h 26"/>
                  <a:gd name="T6" fmla="*/ 15 w 30"/>
                  <a:gd name="T7" fmla="*/ 0 h 26"/>
                  <a:gd name="T8" fmla="*/ 22 w 30"/>
                  <a:gd name="T9" fmla="*/ 4 h 26"/>
                  <a:gd name="T10" fmla="*/ 26 w 30"/>
                  <a:gd name="T11" fmla="*/ 4 h 26"/>
                  <a:gd name="T12" fmla="*/ 26 w 30"/>
                  <a:gd name="T13" fmla="*/ 4 h 26"/>
                  <a:gd name="T14" fmla="*/ 26 w 30"/>
                  <a:gd name="T15" fmla="*/ 4 h 26"/>
                  <a:gd name="T16" fmla="*/ 26 w 30"/>
                  <a:gd name="T17" fmla="*/ 11 h 26"/>
                  <a:gd name="T18" fmla="*/ 18 w 30"/>
                  <a:gd name="T19" fmla="*/ 11 h 26"/>
                  <a:gd name="T20" fmla="*/ 26 w 30"/>
                  <a:gd name="T21" fmla="*/ 15 h 26"/>
                  <a:gd name="T22" fmla="*/ 26 w 30"/>
                  <a:gd name="T23" fmla="*/ 15 h 26"/>
                  <a:gd name="T24" fmla="*/ 26 w 30"/>
                  <a:gd name="T25" fmla="*/ 15 h 26"/>
                  <a:gd name="T26" fmla="*/ 26 w 30"/>
                  <a:gd name="T27" fmla="*/ 19 h 26"/>
                  <a:gd name="T28" fmla="*/ 30 w 30"/>
                  <a:gd name="T29" fmla="*/ 22 h 26"/>
                  <a:gd name="T30" fmla="*/ 26 w 30"/>
                  <a:gd name="T31" fmla="*/ 22 h 26"/>
                  <a:gd name="T32" fmla="*/ 26 w 30"/>
                  <a:gd name="T33" fmla="*/ 22 h 26"/>
                  <a:gd name="T34" fmla="*/ 30 w 30"/>
                  <a:gd name="T35" fmla="*/ 22 h 26"/>
                  <a:gd name="T36" fmla="*/ 18 w 30"/>
                  <a:gd name="T37" fmla="*/ 26 h 26"/>
                  <a:gd name="T38" fmla="*/ 18 w 30"/>
                  <a:gd name="T39" fmla="*/ 22 h 26"/>
                  <a:gd name="T40" fmla="*/ 4 w 30"/>
                  <a:gd name="T41" fmla="*/ 19 h 26"/>
                  <a:gd name="T42" fmla="*/ 0 w 30"/>
                  <a:gd name="T43" fmla="*/ 1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0" h="26">
                    <a:moveTo>
                      <a:pt x="0" y="19"/>
                    </a:moveTo>
                    <a:lnTo>
                      <a:pt x="4" y="11"/>
                    </a:lnTo>
                    <a:lnTo>
                      <a:pt x="7" y="4"/>
                    </a:lnTo>
                    <a:lnTo>
                      <a:pt x="15" y="0"/>
                    </a:lnTo>
                    <a:lnTo>
                      <a:pt x="22" y="4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26" y="11"/>
                    </a:lnTo>
                    <a:lnTo>
                      <a:pt x="18" y="11"/>
                    </a:lnTo>
                    <a:lnTo>
                      <a:pt x="26" y="15"/>
                    </a:lnTo>
                    <a:lnTo>
                      <a:pt x="26" y="15"/>
                    </a:lnTo>
                    <a:lnTo>
                      <a:pt x="26" y="15"/>
                    </a:lnTo>
                    <a:lnTo>
                      <a:pt x="26" y="19"/>
                    </a:lnTo>
                    <a:lnTo>
                      <a:pt x="30" y="22"/>
                    </a:lnTo>
                    <a:lnTo>
                      <a:pt x="26" y="22"/>
                    </a:lnTo>
                    <a:lnTo>
                      <a:pt x="26" y="22"/>
                    </a:lnTo>
                    <a:lnTo>
                      <a:pt x="30" y="22"/>
                    </a:lnTo>
                    <a:lnTo>
                      <a:pt x="18" y="26"/>
                    </a:lnTo>
                    <a:lnTo>
                      <a:pt x="18" y="22"/>
                    </a:lnTo>
                    <a:lnTo>
                      <a:pt x="4" y="19"/>
                    </a:lnTo>
                    <a:lnTo>
                      <a:pt x="0" y="1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84" name="Freeform 82">
                <a:extLst>
                  <a:ext uri="{FF2B5EF4-FFF2-40B4-BE49-F238E27FC236}">
                    <a16:creationId xmlns:a16="http://schemas.microsoft.com/office/drawing/2014/main" id="{C9880BC6-53FE-454E-93FD-7173B58ACD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0488" y="2460603"/>
                <a:ext cx="47606" cy="23159"/>
              </a:xfrm>
              <a:custGeom>
                <a:avLst/>
                <a:gdLst>
                  <a:gd name="T0" fmla="*/ 4 w 37"/>
                  <a:gd name="T1" fmla="*/ 18 h 18"/>
                  <a:gd name="T2" fmla="*/ 0 w 37"/>
                  <a:gd name="T3" fmla="*/ 15 h 18"/>
                  <a:gd name="T4" fmla="*/ 0 w 37"/>
                  <a:gd name="T5" fmla="*/ 15 h 18"/>
                  <a:gd name="T6" fmla="*/ 0 w 37"/>
                  <a:gd name="T7" fmla="*/ 11 h 18"/>
                  <a:gd name="T8" fmla="*/ 0 w 37"/>
                  <a:gd name="T9" fmla="*/ 11 h 18"/>
                  <a:gd name="T10" fmla="*/ 4 w 37"/>
                  <a:gd name="T11" fmla="*/ 7 h 18"/>
                  <a:gd name="T12" fmla="*/ 7 w 37"/>
                  <a:gd name="T13" fmla="*/ 7 h 18"/>
                  <a:gd name="T14" fmla="*/ 7 w 37"/>
                  <a:gd name="T15" fmla="*/ 7 h 18"/>
                  <a:gd name="T16" fmla="*/ 7 w 37"/>
                  <a:gd name="T17" fmla="*/ 7 h 18"/>
                  <a:gd name="T18" fmla="*/ 11 w 37"/>
                  <a:gd name="T19" fmla="*/ 4 h 18"/>
                  <a:gd name="T20" fmla="*/ 11 w 37"/>
                  <a:gd name="T21" fmla="*/ 4 h 18"/>
                  <a:gd name="T22" fmla="*/ 15 w 37"/>
                  <a:gd name="T23" fmla="*/ 7 h 18"/>
                  <a:gd name="T24" fmla="*/ 18 w 37"/>
                  <a:gd name="T25" fmla="*/ 7 h 18"/>
                  <a:gd name="T26" fmla="*/ 26 w 37"/>
                  <a:gd name="T27" fmla="*/ 4 h 18"/>
                  <a:gd name="T28" fmla="*/ 33 w 37"/>
                  <a:gd name="T29" fmla="*/ 0 h 18"/>
                  <a:gd name="T30" fmla="*/ 33 w 37"/>
                  <a:gd name="T31" fmla="*/ 0 h 18"/>
                  <a:gd name="T32" fmla="*/ 37 w 37"/>
                  <a:gd name="T33" fmla="*/ 0 h 18"/>
                  <a:gd name="T34" fmla="*/ 33 w 37"/>
                  <a:gd name="T35" fmla="*/ 4 h 18"/>
                  <a:gd name="T36" fmla="*/ 30 w 37"/>
                  <a:gd name="T37" fmla="*/ 4 h 18"/>
                  <a:gd name="T38" fmla="*/ 26 w 37"/>
                  <a:gd name="T39" fmla="*/ 7 h 18"/>
                  <a:gd name="T40" fmla="*/ 26 w 37"/>
                  <a:gd name="T41" fmla="*/ 11 h 18"/>
                  <a:gd name="T42" fmla="*/ 26 w 37"/>
                  <a:gd name="T43" fmla="*/ 15 h 18"/>
                  <a:gd name="T44" fmla="*/ 22 w 37"/>
                  <a:gd name="T45" fmla="*/ 15 h 18"/>
                  <a:gd name="T46" fmla="*/ 18 w 37"/>
                  <a:gd name="T47" fmla="*/ 15 h 18"/>
                  <a:gd name="T48" fmla="*/ 18 w 37"/>
                  <a:gd name="T49" fmla="*/ 18 h 18"/>
                  <a:gd name="T50" fmla="*/ 15 w 37"/>
                  <a:gd name="T51" fmla="*/ 18 h 18"/>
                  <a:gd name="T52" fmla="*/ 11 w 37"/>
                  <a:gd name="T53" fmla="*/ 18 h 18"/>
                  <a:gd name="T54" fmla="*/ 11 w 37"/>
                  <a:gd name="T55" fmla="*/ 18 h 18"/>
                  <a:gd name="T56" fmla="*/ 4 w 37"/>
                  <a:gd name="T5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7" h="18">
                    <a:moveTo>
                      <a:pt x="4" y="18"/>
                    </a:moveTo>
                    <a:lnTo>
                      <a:pt x="0" y="15"/>
                    </a:lnTo>
                    <a:lnTo>
                      <a:pt x="0" y="15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4" y="7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5" y="7"/>
                    </a:lnTo>
                    <a:lnTo>
                      <a:pt x="18" y="7"/>
                    </a:lnTo>
                    <a:lnTo>
                      <a:pt x="26" y="4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37" y="0"/>
                    </a:lnTo>
                    <a:lnTo>
                      <a:pt x="33" y="4"/>
                    </a:lnTo>
                    <a:lnTo>
                      <a:pt x="30" y="4"/>
                    </a:lnTo>
                    <a:lnTo>
                      <a:pt x="26" y="7"/>
                    </a:lnTo>
                    <a:lnTo>
                      <a:pt x="26" y="11"/>
                    </a:lnTo>
                    <a:lnTo>
                      <a:pt x="26" y="15"/>
                    </a:lnTo>
                    <a:lnTo>
                      <a:pt x="22" y="15"/>
                    </a:lnTo>
                    <a:lnTo>
                      <a:pt x="18" y="15"/>
                    </a:lnTo>
                    <a:lnTo>
                      <a:pt x="18" y="18"/>
                    </a:lnTo>
                    <a:lnTo>
                      <a:pt x="15" y="18"/>
                    </a:lnTo>
                    <a:lnTo>
                      <a:pt x="11" y="18"/>
                    </a:lnTo>
                    <a:lnTo>
                      <a:pt x="11" y="18"/>
                    </a:lnTo>
                    <a:lnTo>
                      <a:pt x="4" y="1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85" name="Freeform 83">
                <a:extLst>
                  <a:ext uri="{FF2B5EF4-FFF2-40B4-BE49-F238E27FC236}">
                    <a16:creationId xmlns:a16="http://schemas.microsoft.com/office/drawing/2014/main" id="{FBBFB569-678B-4D49-A98F-DB44A8FD56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7394" y="2422004"/>
                <a:ext cx="132523" cy="110650"/>
              </a:xfrm>
              <a:custGeom>
                <a:avLst/>
                <a:gdLst>
                  <a:gd name="T0" fmla="*/ 85 w 103"/>
                  <a:gd name="T1" fmla="*/ 48 h 86"/>
                  <a:gd name="T2" fmla="*/ 89 w 103"/>
                  <a:gd name="T3" fmla="*/ 41 h 86"/>
                  <a:gd name="T4" fmla="*/ 89 w 103"/>
                  <a:gd name="T5" fmla="*/ 37 h 86"/>
                  <a:gd name="T6" fmla="*/ 89 w 103"/>
                  <a:gd name="T7" fmla="*/ 26 h 86"/>
                  <a:gd name="T8" fmla="*/ 89 w 103"/>
                  <a:gd name="T9" fmla="*/ 15 h 86"/>
                  <a:gd name="T10" fmla="*/ 96 w 103"/>
                  <a:gd name="T11" fmla="*/ 8 h 86"/>
                  <a:gd name="T12" fmla="*/ 100 w 103"/>
                  <a:gd name="T13" fmla="*/ 8 h 86"/>
                  <a:gd name="T14" fmla="*/ 100 w 103"/>
                  <a:gd name="T15" fmla="*/ 0 h 86"/>
                  <a:gd name="T16" fmla="*/ 89 w 103"/>
                  <a:gd name="T17" fmla="*/ 4 h 86"/>
                  <a:gd name="T18" fmla="*/ 78 w 103"/>
                  <a:gd name="T19" fmla="*/ 4 h 86"/>
                  <a:gd name="T20" fmla="*/ 70 w 103"/>
                  <a:gd name="T21" fmla="*/ 4 h 86"/>
                  <a:gd name="T22" fmla="*/ 63 w 103"/>
                  <a:gd name="T23" fmla="*/ 8 h 86"/>
                  <a:gd name="T24" fmla="*/ 55 w 103"/>
                  <a:gd name="T25" fmla="*/ 11 h 86"/>
                  <a:gd name="T26" fmla="*/ 48 w 103"/>
                  <a:gd name="T27" fmla="*/ 8 h 86"/>
                  <a:gd name="T28" fmla="*/ 37 w 103"/>
                  <a:gd name="T29" fmla="*/ 8 h 86"/>
                  <a:gd name="T30" fmla="*/ 33 w 103"/>
                  <a:gd name="T31" fmla="*/ 11 h 86"/>
                  <a:gd name="T32" fmla="*/ 22 w 103"/>
                  <a:gd name="T33" fmla="*/ 11 h 86"/>
                  <a:gd name="T34" fmla="*/ 15 w 103"/>
                  <a:gd name="T35" fmla="*/ 11 h 86"/>
                  <a:gd name="T36" fmla="*/ 11 w 103"/>
                  <a:gd name="T37" fmla="*/ 19 h 86"/>
                  <a:gd name="T38" fmla="*/ 11 w 103"/>
                  <a:gd name="T39" fmla="*/ 23 h 86"/>
                  <a:gd name="T40" fmla="*/ 4 w 103"/>
                  <a:gd name="T41" fmla="*/ 23 h 86"/>
                  <a:gd name="T42" fmla="*/ 0 w 103"/>
                  <a:gd name="T43" fmla="*/ 26 h 86"/>
                  <a:gd name="T44" fmla="*/ 4 w 103"/>
                  <a:gd name="T45" fmla="*/ 34 h 86"/>
                  <a:gd name="T46" fmla="*/ 4 w 103"/>
                  <a:gd name="T47" fmla="*/ 41 h 86"/>
                  <a:gd name="T48" fmla="*/ 11 w 103"/>
                  <a:gd name="T49" fmla="*/ 48 h 86"/>
                  <a:gd name="T50" fmla="*/ 15 w 103"/>
                  <a:gd name="T51" fmla="*/ 52 h 86"/>
                  <a:gd name="T52" fmla="*/ 15 w 103"/>
                  <a:gd name="T53" fmla="*/ 60 h 86"/>
                  <a:gd name="T54" fmla="*/ 15 w 103"/>
                  <a:gd name="T55" fmla="*/ 60 h 86"/>
                  <a:gd name="T56" fmla="*/ 7 w 103"/>
                  <a:gd name="T57" fmla="*/ 63 h 86"/>
                  <a:gd name="T58" fmla="*/ 7 w 103"/>
                  <a:gd name="T59" fmla="*/ 67 h 86"/>
                  <a:gd name="T60" fmla="*/ 7 w 103"/>
                  <a:gd name="T61" fmla="*/ 71 h 86"/>
                  <a:gd name="T62" fmla="*/ 7 w 103"/>
                  <a:gd name="T63" fmla="*/ 78 h 86"/>
                  <a:gd name="T64" fmla="*/ 15 w 103"/>
                  <a:gd name="T65" fmla="*/ 82 h 86"/>
                  <a:gd name="T66" fmla="*/ 18 w 103"/>
                  <a:gd name="T67" fmla="*/ 86 h 86"/>
                  <a:gd name="T68" fmla="*/ 55 w 103"/>
                  <a:gd name="T69" fmla="*/ 6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3" h="86">
                    <a:moveTo>
                      <a:pt x="55" y="67"/>
                    </a:moveTo>
                    <a:lnTo>
                      <a:pt x="85" y="48"/>
                    </a:lnTo>
                    <a:lnTo>
                      <a:pt x="85" y="45"/>
                    </a:lnTo>
                    <a:lnTo>
                      <a:pt x="89" y="41"/>
                    </a:lnTo>
                    <a:lnTo>
                      <a:pt x="89" y="37"/>
                    </a:lnTo>
                    <a:lnTo>
                      <a:pt x="89" y="37"/>
                    </a:lnTo>
                    <a:lnTo>
                      <a:pt x="89" y="30"/>
                    </a:lnTo>
                    <a:lnTo>
                      <a:pt x="89" y="26"/>
                    </a:lnTo>
                    <a:lnTo>
                      <a:pt x="89" y="19"/>
                    </a:lnTo>
                    <a:lnTo>
                      <a:pt x="89" y="15"/>
                    </a:lnTo>
                    <a:lnTo>
                      <a:pt x="89" y="11"/>
                    </a:lnTo>
                    <a:lnTo>
                      <a:pt x="96" y="8"/>
                    </a:lnTo>
                    <a:lnTo>
                      <a:pt x="100" y="8"/>
                    </a:lnTo>
                    <a:lnTo>
                      <a:pt x="100" y="8"/>
                    </a:lnTo>
                    <a:lnTo>
                      <a:pt x="103" y="4"/>
                    </a:lnTo>
                    <a:lnTo>
                      <a:pt x="100" y="0"/>
                    </a:lnTo>
                    <a:lnTo>
                      <a:pt x="96" y="0"/>
                    </a:lnTo>
                    <a:lnTo>
                      <a:pt x="89" y="4"/>
                    </a:lnTo>
                    <a:lnTo>
                      <a:pt x="81" y="4"/>
                    </a:lnTo>
                    <a:lnTo>
                      <a:pt x="78" y="4"/>
                    </a:lnTo>
                    <a:lnTo>
                      <a:pt x="74" y="4"/>
                    </a:lnTo>
                    <a:lnTo>
                      <a:pt x="70" y="4"/>
                    </a:lnTo>
                    <a:lnTo>
                      <a:pt x="66" y="8"/>
                    </a:lnTo>
                    <a:lnTo>
                      <a:pt x="63" y="8"/>
                    </a:lnTo>
                    <a:lnTo>
                      <a:pt x="63" y="11"/>
                    </a:lnTo>
                    <a:lnTo>
                      <a:pt x="55" y="11"/>
                    </a:lnTo>
                    <a:lnTo>
                      <a:pt x="48" y="8"/>
                    </a:lnTo>
                    <a:lnTo>
                      <a:pt x="48" y="8"/>
                    </a:lnTo>
                    <a:lnTo>
                      <a:pt x="44" y="8"/>
                    </a:lnTo>
                    <a:lnTo>
                      <a:pt x="37" y="8"/>
                    </a:lnTo>
                    <a:lnTo>
                      <a:pt x="33" y="8"/>
                    </a:lnTo>
                    <a:lnTo>
                      <a:pt x="33" y="11"/>
                    </a:lnTo>
                    <a:lnTo>
                      <a:pt x="22" y="11"/>
                    </a:lnTo>
                    <a:lnTo>
                      <a:pt x="22" y="11"/>
                    </a:lnTo>
                    <a:lnTo>
                      <a:pt x="15" y="11"/>
                    </a:lnTo>
                    <a:lnTo>
                      <a:pt x="15" y="11"/>
                    </a:lnTo>
                    <a:lnTo>
                      <a:pt x="15" y="19"/>
                    </a:lnTo>
                    <a:lnTo>
                      <a:pt x="11" y="19"/>
                    </a:lnTo>
                    <a:lnTo>
                      <a:pt x="15" y="23"/>
                    </a:lnTo>
                    <a:lnTo>
                      <a:pt x="11" y="23"/>
                    </a:lnTo>
                    <a:lnTo>
                      <a:pt x="7" y="26"/>
                    </a:lnTo>
                    <a:lnTo>
                      <a:pt x="4" y="23"/>
                    </a:lnTo>
                    <a:lnTo>
                      <a:pt x="4" y="26"/>
                    </a:lnTo>
                    <a:lnTo>
                      <a:pt x="0" y="26"/>
                    </a:lnTo>
                    <a:lnTo>
                      <a:pt x="0" y="30"/>
                    </a:lnTo>
                    <a:lnTo>
                      <a:pt x="4" y="34"/>
                    </a:lnTo>
                    <a:lnTo>
                      <a:pt x="7" y="37"/>
                    </a:lnTo>
                    <a:lnTo>
                      <a:pt x="4" y="41"/>
                    </a:lnTo>
                    <a:lnTo>
                      <a:pt x="4" y="48"/>
                    </a:lnTo>
                    <a:lnTo>
                      <a:pt x="11" y="48"/>
                    </a:lnTo>
                    <a:lnTo>
                      <a:pt x="11" y="52"/>
                    </a:lnTo>
                    <a:lnTo>
                      <a:pt x="15" y="52"/>
                    </a:lnTo>
                    <a:lnTo>
                      <a:pt x="15" y="56"/>
                    </a:lnTo>
                    <a:lnTo>
                      <a:pt x="15" y="60"/>
                    </a:lnTo>
                    <a:lnTo>
                      <a:pt x="15" y="60"/>
                    </a:lnTo>
                    <a:lnTo>
                      <a:pt x="15" y="60"/>
                    </a:lnTo>
                    <a:lnTo>
                      <a:pt x="11" y="60"/>
                    </a:lnTo>
                    <a:lnTo>
                      <a:pt x="7" y="63"/>
                    </a:lnTo>
                    <a:lnTo>
                      <a:pt x="7" y="67"/>
                    </a:lnTo>
                    <a:lnTo>
                      <a:pt x="7" y="67"/>
                    </a:lnTo>
                    <a:lnTo>
                      <a:pt x="7" y="71"/>
                    </a:lnTo>
                    <a:lnTo>
                      <a:pt x="7" y="71"/>
                    </a:lnTo>
                    <a:lnTo>
                      <a:pt x="11" y="78"/>
                    </a:lnTo>
                    <a:lnTo>
                      <a:pt x="7" y="78"/>
                    </a:lnTo>
                    <a:lnTo>
                      <a:pt x="11" y="78"/>
                    </a:lnTo>
                    <a:lnTo>
                      <a:pt x="15" y="82"/>
                    </a:lnTo>
                    <a:lnTo>
                      <a:pt x="18" y="86"/>
                    </a:lnTo>
                    <a:lnTo>
                      <a:pt x="18" y="86"/>
                    </a:lnTo>
                    <a:lnTo>
                      <a:pt x="22" y="86"/>
                    </a:lnTo>
                    <a:lnTo>
                      <a:pt x="55" y="67"/>
                    </a:lnTo>
                    <a:lnTo>
                      <a:pt x="55" y="6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86" name="Freeform 84">
                <a:extLst>
                  <a:ext uri="{FF2B5EF4-FFF2-40B4-BE49-F238E27FC236}">
                    <a16:creationId xmlns:a16="http://schemas.microsoft.com/office/drawing/2014/main" id="{78A42DA4-3426-414C-A198-9781E900D7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92949" y="2508208"/>
                <a:ext cx="33452" cy="86205"/>
              </a:xfrm>
              <a:custGeom>
                <a:avLst/>
                <a:gdLst>
                  <a:gd name="T0" fmla="*/ 15 w 26"/>
                  <a:gd name="T1" fmla="*/ 67 h 67"/>
                  <a:gd name="T2" fmla="*/ 19 w 26"/>
                  <a:gd name="T3" fmla="*/ 63 h 67"/>
                  <a:gd name="T4" fmla="*/ 19 w 26"/>
                  <a:gd name="T5" fmla="*/ 63 h 67"/>
                  <a:gd name="T6" fmla="*/ 19 w 26"/>
                  <a:gd name="T7" fmla="*/ 63 h 67"/>
                  <a:gd name="T8" fmla="*/ 19 w 26"/>
                  <a:gd name="T9" fmla="*/ 59 h 67"/>
                  <a:gd name="T10" fmla="*/ 19 w 26"/>
                  <a:gd name="T11" fmla="*/ 56 h 67"/>
                  <a:gd name="T12" fmla="*/ 19 w 26"/>
                  <a:gd name="T13" fmla="*/ 52 h 67"/>
                  <a:gd name="T14" fmla="*/ 19 w 26"/>
                  <a:gd name="T15" fmla="*/ 48 h 67"/>
                  <a:gd name="T16" fmla="*/ 23 w 26"/>
                  <a:gd name="T17" fmla="*/ 48 h 67"/>
                  <a:gd name="T18" fmla="*/ 23 w 26"/>
                  <a:gd name="T19" fmla="*/ 45 h 67"/>
                  <a:gd name="T20" fmla="*/ 23 w 26"/>
                  <a:gd name="T21" fmla="*/ 41 h 67"/>
                  <a:gd name="T22" fmla="*/ 23 w 26"/>
                  <a:gd name="T23" fmla="*/ 41 h 67"/>
                  <a:gd name="T24" fmla="*/ 23 w 26"/>
                  <a:gd name="T25" fmla="*/ 33 h 67"/>
                  <a:gd name="T26" fmla="*/ 23 w 26"/>
                  <a:gd name="T27" fmla="*/ 33 h 67"/>
                  <a:gd name="T28" fmla="*/ 19 w 26"/>
                  <a:gd name="T29" fmla="*/ 33 h 67"/>
                  <a:gd name="T30" fmla="*/ 15 w 26"/>
                  <a:gd name="T31" fmla="*/ 33 h 67"/>
                  <a:gd name="T32" fmla="*/ 15 w 26"/>
                  <a:gd name="T33" fmla="*/ 33 h 67"/>
                  <a:gd name="T34" fmla="*/ 15 w 26"/>
                  <a:gd name="T35" fmla="*/ 30 h 67"/>
                  <a:gd name="T36" fmla="*/ 15 w 26"/>
                  <a:gd name="T37" fmla="*/ 22 h 67"/>
                  <a:gd name="T38" fmla="*/ 15 w 26"/>
                  <a:gd name="T39" fmla="*/ 19 h 67"/>
                  <a:gd name="T40" fmla="*/ 15 w 26"/>
                  <a:gd name="T41" fmla="*/ 15 h 67"/>
                  <a:gd name="T42" fmla="*/ 19 w 26"/>
                  <a:gd name="T43" fmla="*/ 15 h 67"/>
                  <a:gd name="T44" fmla="*/ 19 w 26"/>
                  <a:gd name="T45" fmla="*/ 19 h 67"/>
                  <a:gd name="T46" fmla="*/ 23 w 26"/>
                  <a:gd name="T47" fmla="*/ 19 h 67"/>
                  <a:gd name="T48" fmla="*/ 23 w 26"/>
                  <a:gd name="T49" fmla="*/ 19 h 67"/>
                  <a:gd name="T50" fmla="*/ 23 w 26"/>
                  <a:gd name="T51" fmla="*/ 15 h 67"/>
                  <a:gd name="T52" fmla="*/ 23 w 26"/>
                  <a:gd name="T53" fmla="*/ 15 h 67"/>
                  <a:gd name="T54" fmla="*/ 23 w 26"/>
                  <a:gd name="T55" fmla="*/ 15 h 67"/>
                  <a:gd name="T56" fmla="*/ 23 w 26"/>
                  <a:gd name="T57" fmla="*/ 11 h 67"/>
                  <a:gd name="T58" fmla="*/ 23 w 26"/>
                  <a:gd name="T59" fmla="*/ 7 h 67"/>
                  <a:gd name="T60" fmla="*/ 23 w 26"/>
                  <a:gd name="T61" fmla="*/ 4 h 67"/>
                  <a:gd name="T62" fmla="*/ 26 w 26"/>
                  <a:gd name="T63" fmla="*/ 0 h 67"/>
                  <a:gd name="T64" fmla="*/ 23 w 26"/>
                  <a:gd name="T65" fmla="*/ 0 h 67"/>
                  <a:gd name="T66" fmla="*/ 23 w 26"/>
                  <a:gd name="T67" fmla="*/ 4 h 67"/>
                  <a:gd name="T68" fmla="*/ 15 w 26"/>
                  <a:gd name="T69" fmla="*/ 4 h 67"/>
                  <a:gd name="T70" fmla="*/ 15 w 26"/>
                  <a:gd name="T71" fmla="*/ 4 h 67"/>
                  <a:gd name="T72" fmla="*/ 11 w 26"/>
                  <a:gd name="T73" fmla="*/ 7 h 67"/>
                  <a:gd name="T74" fmla="*/ 8 w 26"/>
                  <a:gd name="T75" fmla="*/ 19 h 67"/>
                  <a:gd name="T76" fmla="*/ 4 w 26"/>
                  <a:gd name="T77" fmla="*/ 26 h 67"/>
                  <a:gd name="T78" fmla="*/ 0 w 26"/>
                  <a:gd name="T79" fmla="*/ 33 h 67"/>
                  <a:gd name="T80" fmla="*/ 0 w 26"/>
                  <a:gd name="T81" fmla="*/ 33 h 67"/>
                  <a:gd name="T82" fmla="*/ 4 w 26"/>
                  <a:gd name="T83" fmla="*/ 37 h 67"/>
                  <a:gd name="T84" fmla="*/ 8 w 26"/>
                  <a:gd name="T85" fmla="*/ 45 h 67"/>
                  <a:gd name="T86" fmla="*/ 11 w 26"/>
                  <a:gd name="T87" fmla="*/ 52 h 67"/>
                  <a:gd name="T88" fmla="*/ 15 w 26"/>
                  <a:gd name="T89" fmla="*/ 59 h 67"/>
                  <a:gd name="T90" fmla="*/ 11 w 26"/>
                  <a:gd name="T91" fmla="*/ 63 h 67"/>
                  <a:gd name="T92" fmla="*/ 15 w 26"/>
                  <a:gd name="T93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6" h="67">
                    <a:moveTo>
                      <a:pt x="15" y="67"/>
                    </a:moveTo>
                    <a:lnTo>
                      <a:pt x="19" y="63"/>
                    </a:lnTo>
                    <a:lnTo>
                      <a:pt x="19" y="63"/>
                    </a:lnTo>
                    <a:lnTo>
                      <a:pt x="19" y="63"/>
                    </a:lnTo>
                    <a:lnTo>
                      <a:pt x="19" y="59"/>
                    </a:lnTo>
                    <a:lnTo>
                      <a:pt x="19" y="56"/>
                    </a:lnTo>
                    <a:lnTo>
                      <a:pt x="19" y="52"/>
                    </a:lnTo>
                    <a:lnTo>
                      <a:pt x="19" y="48"/>
                    </a:lnTo>
                    <a:lnTo>
                      <a:pt x="23" y="48"/>
                    </a:lnTo>
                    <a:lnTo>
                      <a:pt x="23" y="45"/>
                    </a:lnTo>
                    <a:lnTo>
                      <a:pt x="23" y="41"/>
                    </a:lnTo>
                    <a:lnTo>
                      <a:pt x="23" y="41"/>
                    </a:lnTo>
                    <a:lnTo>
                      <a:pt x="23" y="33"/>
                    </a:lnTo>
                    <a:lnTo>
                      <a:pt x="23" y="33"/>
                    </a:lnTo>
                    <a:lnTo>
                      <a:pt x="19" y="33"/>
                    </a:lnTo>
                    <a:lnTo>
                      <a:pt x="15" y="33"/>
                    </a:lnTo>
                    <a:lnTo>
                      <a:pt x="15" y="33"/>
                    </a:lnTo>
                    <a:lnTo>
                      <a:pt x="15" y="30"/>
                    </a:lnTo>
                    <a:lnTo>
                      <a:pt x="15" y="22"/>
                    </a:lnTo>
                    <a:lnTo>
                      <a:pt x="15" y="19"/>
                    </a:lnTo>
                    <a:lnTo>
                      <a:pt x="15" y="15"/>
                    </a:lnTo>
                    <a:lnTo>
                      <a:pt x="19" y="15"/>
                    </a:lnTo>
                    <a:lnTo>
                      <a:pt x="19" y="19"/>
                    </a:lnTo>
                    <a:lnTo>
                      <a:pt x="23" y="19"/>
                    </a:lnTo>
                    <a:lnTo>
                      <a:pt x="23" y="19"/>
                    </a:lnTo>
                    <a:lnTo>
                      <a:pt x="23" y="15"/>
                    </a:lnTo>
                    <a:lnTo>
                      <a:pt x="23" y="15"/>
                    </a:lnTo>
                    <a:lnTo>
                      <a:pt x="23" y="15"/>
                    </a:lnTo>
                    <a:lnTo>
                      <a:pt x="23" y="11"/>
                    </a:lnTo>
                    <a:lnTo>
                      <a:pt x="23" y="7"/>
                    </a:lnTo>
                    <a:lnTo>
                      <a:pt x="23" y="4"/>
                    </a:lnTo>
                    <a:lnTo>
                      <a:pt x="26" y="0"/>
                    </a:lnTo>
                    <a:lnTo>
                      <a:pt x="23" y="0"/>
                    </a:lnTo>
                    <a:lnTo>
                      <a:pt x="23" y="4"/>
                    </a:lnTo>
                    <a:lnTo>
                      <a:pt x="15" y="4"/>
                    </a:lnTo>
                    <a:lnTo>
                      <a:pt x="15" y="4"/>
                    </a:lnTo>
                    <a:lnTo>
                      <a:pt x="11" y="7"/>
                    </a:lnTo>
                    <a:lnTo>
                      <a:pt x="8" y="19"/>
                    </a:lnTo>
                    <a:lnTo>
                      <a:pt x="4" y="26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4" y="37"/>
                    </a:lnTo>
                    <a:lnTo>
                      <a:pt x="8" y="45"/>
                    </a:lnTo>
                    <a:lnTo>
                      <a:pt x="11" y="52"/>
                    </a:lnTo>
                    <a:lnTo>
                      <a:pt x="15" y="59"/>
                    </a:lnTo>
                    <a:lnTo>
                      <a:pt x="11" y="63"/>
                    </a:lnTo>
                    <a:lnTo>
                      <a:pt x="15" y="6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87" name="Freeform 85">
                <a:extLst>
                  <a:ext uri="{FF2B5EF4-FFF2-40B4-BE49-F238E27FC236}">
                    <a16:creationId xmlns:a16="http://schemas.microsoft.com/office/drawing/2014/main" id="{8362FB54-60D6-47ED-9C0A-E07EBBAAAB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2541" y="2508208"/>
                <a:ext cx="9007" cy="19300"/>
              </a:xfrm>
              <a:custGeom>
                <a:avLst/>
                <a:gdLst>
                  <a:gd name="T0" fmla="*/ 0 w 7"/>
                  <a:gd name="T1" fmla="*/ 15 h 15"/>
                  <a:gd name="T2" fmla="*/ 0 w 7"/>
                  <a:gd name="T3" fmla="*/ 15 h 15"/>
                  <a:gd name="T4" fmla="*/ 0 w 7"/>
                  <a:gd name="T5" fmla="*/ 11 h 15"/>
                  <a:gd name="T6" fmla="*/ 0 w 7"/>
                  <a:gd name="T7" fmla="*/ 7 h 15"/>
                  <a:gd name="T8" fmla="*/ 0 w 7"/>
                  <a:gd name="T9" fmla="*/ 4 h 15"/>
                  <a:gd name="T10" fmla="*/ 3 w 7"/>
                  <a:gd name="T11" fmla="*/ 0 h 15"/>
                  <a:gd name="T12" fmla="*/ 3 w 7"/>
                  <a:gd name="T13" fmla="*/ 0 h 15"/>
                  <a:gd name="T14" fmla="*/ 3 w 7"/>
                  <a:gd name="T15" fmla="*/ 4 h 15"/>
                  <a:gd name="T16" fmla="*/ 3 w 7"/>
                  <a:gd name="T17" fmla="*/ 4 h 15"/>
                  <a:gd name="T18" fmla="*/ 7 w 7"/>
                  <a:gd name="T19" fmla="*/ 11 h 15"/>
                  <a:gd name="T20" fmla="*/ 3 w 7"/>
                  <a:gd name="T21" fmla="*/ 11 h 15"/>
                  <a:gd name="T22" fmla="*/ 3 w 7"/>
                  <a:gd name="T23" fmla="*/ 11 h 15"/>
                  <a:gd name="T24" fmla="*/ 3 w 7"/>
                  <a:gd name="T25" fmla="*/ 15 h 15"/>
                  <a:gd name="T26" fmla="*/ 0 w 7"/>
                  <a:gd name="T27" fmla="*/ 15 h 15"/>
                  <a:gd name="T28" fmla="*/ 0 w 7"/>
                  <a:gd name="T2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15">
                    <a:moveTo>
                      <a:pt x="0" y="15"/>
                    </a:moveTo>
                    <a:lnTo>
                      <a:pt x="0" y="15"/>
                    </a:lnTo>
                    <a:lnTo>
                      <a:pt x="0" y="11"/>
                    </a:lnTo>
                    <a:lnTo>
                      <a:pt x="0" y="7"/>
                    </a:lnTo>
                    <a:lnTo>
                      <a:pt x="0" y="4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7" y="11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3" y="15"/>
                    </a:lnTo>
                    <a:lnTo>
                      <a:pt x="0" y="15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88" name="Freeform 86">
                <a:extLst>
                  <a:ext uri="{FF2B5EF4-FFF2-40B4-BE49-F238E27FC236}">
                    <a16:creationId xmlns:a16="http://schemas.microsoft.com/office/drawing/2014/main" id="{96D08AD6-2E81-498D-9B74-E219CD239F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2246" y="2527507"/>
                <a:ext cx="10293" cy="23159"/>
              </a:xfrm>
              <a:custGeom>
                <a:avLst/>
                <a:gdLst>
                  <a:gd name="T0" fmla="*/ 8 w 8"/>
                  <a:gd name="T1" fmla="*/ 18 h 18"/>
                  <a:gd name="T2" fmla="*/ 4 w 8"/>
                  <a:gd name="T3" fmla="*/ 18 h 18"/>
                  <a:gd name="T4" fmla="*/ 0 w 8"/>
                  <a:gd name="T5" fmla="*/ 18 h 18"/>
                  <a:gd name="T6" fmla="*/ 0 w 8"/>
                  <a:gd name="T7" fmla="*/ 18 h 18"/>
                  <a:gd name="T8" fmla="*/ 0 w 8"/>
                  <a:gd name="T9" fmla="*/ 15 h 18"/>
                  <a:gd name="T10" fmla="*/ 0 w 8"/>
                  <a:gd name="T11" fmla="*/ 7 h 18"/>
                  <a:gd name="T12" fmla="*/ 0 w 8"/>
                  <a:gd name="T13" fmla="*/ 4 h 18"/>
                  <a:gd name="T14" fmla="*/ 0 w 8"/>
                  <a:gd name="T15" fmla="*/ 0 h 18"/>
                  <a:gd name="T16" fmla="*/ 4 w 8"/>
                  <a:gd name="T17" fmla="*/ 0 h 18"/>
                  <a:gd name="T18" fmla="*/ 4 w 8"/>
                  <a:gd name="T19" fmla="*/ 4 h 18"/>
                  <a:gd name="T20" fmla="*/ 8 w 8"/>
                  <a:gd name="T21" fmla="*/ 4 h 18"/>
                  <a:gd name="T22" fmla="*/ 8 w 8"/>
                  <a:gd name="T23" fmla="*/ 4 h 18"/>
                  <a:gd name="T24" fmla="*/ 8 w 8"/>
                  <a:gd name="T25" fmla="*/ 4 h 18"/>
                  <a:gd name="T26" fmla="*/ 8 w 8"/>
                  <a:gd name="T27" fmla="*/ 4 h 18"/>
                  <a:gd name="T28" fmla="*/ 8 w 8"/>
                  <a:gd name="T29" fmla="*/ 7 h 18"/>
                  <a:gd name="T30" fmla="*/ 8 w 8"/>
                  <a:gd name="T31" fmla="*/ 11 h 18"/>
                  <a:gd name="T32" fmla="*/ 8 w 8"/>
                  <a:gd name="T33" fmla="*/ 11 h 18"/>
                  <a:gd name="T34" fmla="*/ 8 w 8"/>
                  <a:gd name="T35" fmla="*/ 18 h 18"/>
                  <a:gd name="T36" fmla="*/ 8 w 8"/>
                  <a:gd name="T3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" h="18">
                    <a:moveTo>
                      <a:pt x="8" y="18"/>
                    </a:moveTo>
                    <a:lnTo>
                      <a:pt x="4" y="18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5"/>
                    </a:lnTo>
                    <a:lnTo>
                      <a:pt x="0" y="7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7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8" y="18"/>
                    </a:lnTo>
                    <a:lnTo>
                      <a:pt x="8" y="1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89" name="Freeform 87">
                <a:extLst>
                  <a:ext uri="{FF2B5EF4-FFF2-40B4-BE49-F238E27FC236}">
                    <a16:creationId xmlns:a16="http://schemas.microsoft.com/office/drawing/2014/main" id="{869B94BD-258A-44E2-B632-49DB91BC4E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2248" y="2483762"/>
                <a:ext cx="24446" cy="29593"/>
              </a:xfrm>
              <a:custGeom>
                <a:avLst/>
                <a:gdLst>
                  <a:gd name="T0" fmla="*/ 0 w 19"/>
                  <a:gd name="T1" fmla="*/ 23 h 23"/>
                  <a:gd name="T2" fmla="*/ 0 w 19"/>
                  <a:gd name="T3" fmla="*/ 23 h 23"/>
                  <a:gd name="T4" fmla="*/ 8 w 19"/>
                  <a:gd name="T5" fmla="*/ 23 h 23"/>
                  <a:gd name="T6" fmla="*/ 8 w 19"/>
                  <a:gd name="T7" fmla="*/ 19 h 23"/>
                  <a:gd name="T8" fmla="*/ 11 w 19"/>
                  <a:gd name="T9" fmla="*/ 19 h 23"/>
                  <a:gd name="T10" fmla="*/ 11 w 19"/>
                  <a:gd name="T11" fmla="*/ 15 h 23"/>
                  <a:gd name="T12" fmla="*/ 15 w 19"/>
                  <a:gd name="T13" fmla="*/ 12 h 23"/>
                  <a:gd name="T14" fmla="*/ 19 w 19"/>
                  <a:gd name="T15" fmla="*/ 12 h 23"/>
                  <a:gd name="T16" fmla="*/ 19 w 19"/>
                  <a:gd name="T17" fmla="*/ 12 h 23"/>
                  <a:gd name="T18" fmla="*/ 19 w 19"/>
                  <a:gd name="T19" fmla="*/ 12 h 23"/>
                  <a:gd name="T20" fmla="*/ 19 w 19"/>
                  <a:gd name="T21" fmla="*/ 8 h 23"/>
                  <a:gd name="T22" fmla="*/ 19 w 19"/>
                  <a:gd name="T23" fmla="*/ 4 h 23"/>
                  <a:gd name="T24" fmla="*/ 15 w 19"/>
                  <a:gd name="T25" fmla="*/ 4 h 23"/>
                  <a:gd name="T26" fmla="*/ 15 w 19"/>
                  <a:gd name="T27" fmla="*/ 0 h 23"/>
                  <a:gd name="T28" fmla="*/ 8 w 19"/>
                  <a:gd name="T29" fmla="*/ 0 h 23"/>
                  <a:gd name="T30" fmla="*/ 8 w 19"/>
                  <a:gd name="T31" fmla="*/ 0 h 23"/>
                  <a:gd name="T32" fmla="*/ 8 w 19"/>
                  <a:gd name="T33" fmla="*/ 0 h 23"/>
                  <a:gd name="T34" fmla="*/ 4 w 19"/>
                  <a:gd name="T35" fmla="*/ 12 h 23"/>
                  <a:gd name="T36" fmla="*/ 4 w 19"/>
                  <a:gd name="T37" fmla="*/ 15 h 23"/>
                  <a:gd name="T38" fmla="*/ 0 w 19"/>
                  <a:gd name="T39" fmla="*/ 19 h 23"/>
                  <a:gd name="T40" fmla="*/ 0 w 19"/>
                  <a:gd name="T41" fmla="*/ 23 h 23"/>
                  <a:gd name="T42" fmla="*/ 0 w 19"/>
                  <a:gd name="T43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9" h="23">
                    <a:moveTo>
                      <a:pt x="0" y="23"/>
                    </a:moveTo>
                    <a:lnTo>
                      <a:pt x="0" y="23"/>
                    </a:lnTo>
                    <a:lnTo>
                      <a:pt x="8" y="23"/>
                    </a:lnTo>
                    <a:lnTo>
                      <a:pt x="8" y="19"/>
                    </a:lnTo>
                    <a:lnTo>
                      <a:pt x="11" y="19"/>
                    </a:lnTo>
                    <a:lnTo>
                      <a:pt x="11" y="15"/>
                    </a:lnTo>
                    <a:lnTo>
                      <a:pt x="15" y="12"/>
                    </a:lnTo>
                    <a:lnTo>
                      <a:pt x="19" y="12"/>
                    </a:lnTo>
                    <a:lnTo>
                      <a:pt x="19" y="12"/>
                    </a:lnTo>
                    <a:lnTo>
                      <a:pt x="19" y="12"/>
                    </a:lnTo>
                    <a:lnTo>
                      <a:pt x="19" y="8"/>
                    </a:lnTo>
                    <a:lnTo>
                      <a:pt x="19" y="4"/>
                    </a:lnTo>
                    <a:lnTo>
                      <a:pt x="15" y="4"/>
                    </a:lnTo>
                    <a:lnTo>
                      <a:pt x="15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12"/>
                    </a:lnTo>
                    <a:lnTo>
                      <a:pt x="4" y="15"/>
                    </a:lnTo>
                    <a:lnTo>
                      <a:pt x="0" y="19"/>
                    </a:lnTo>
                    <a:lnTo>
                      <a:pt x="0" y="23"/>
                    </a:lnTo>
                    <a:lnTo>
                      <a:pt x="0" y="2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90" name="Freeform 88">
                <a:extLst>
                  <a:ext uri="{FF2B5EF4-FFF2-40B4-BE49-F238E27FC236}">
                    <a16:creationId xmlns:a16="http://schemas.microsoft.com/office/drawing/2014/main" id="{DEEE4270-6082-4B73-84C4-354B4E32AD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2247" y="2508208"/>
                <a:ext cx="86205" cy="95211"/>
              </a:xfrm>
              <a:custGeom>
                <a:avLst/>
                <a:gdLst>
                  <a:gd name="T0" fmla="*/ 4 w 67"/>
                  <a:gd name="T1" fmla="*/ 63 h 74"/>
                  <a:gd name="T2" fmla="*/ 4 w 67"/>
                  <a:gd name="T3" fmla="*/ 63 h 74"/>
                  <a:gd name="T4" fmla="*/ 4 w 67"/>
                  <a:gd name="T5" fmla="*/ 63 h 74"/>
                  <a:gd name="T6" fmla="*/ 4 w 67"/>
                  <a:gd name="T7" fmla="*/ 59 h 74"/>
                  <a:gd name="T8" fmla="*/ 4 w 67"/>
                  <a:gd name="T9" fmla="*/ 56 h 74"/>
                  <a:gd name="T10" fmla="*/ 4 w 67"/>
                  <a:gd name="T11" fmla="*/ 52 h 74"/>
                  <a:gd name="T12" fmla="*/ 4 w 67"/>
                  <a:gd name="T13" fmla="*/ 48 h 74"/>
                  <a:gd name="T14" fmla="*/ 8 w 67"/>
                  <a:gd name="T15" fmla="*/ 48 h 74"/>
                  <a:gd name="T16" fmla="*/ 8 w 67"/>
                  <a:gd name="T17" fmla="*/ 45 h 74"/>
                  <a:gd name="T18" fmla="*/ 8 w 67"/>
                  <a:gd name="T19" fmla="*/ 41 h 74"/>
                  <a:gd name="T20" fmla="*/ 8 w 67"/>
                  <a:gd name="T21" fmla="*/ 41 h 74"/>
                  <a:gd name="T22" fmla="*/ 8 w 67"/>
                  <a:gd name="T23" fmla="*/ 26 h 74"/>
                  <a:gd name="T24" fmla="*/ 8 w 67"/>
                  <a:gd name="T25" fmla="*/ 26 h 74"/>
                  <a:gd name="T26" fmla="*/ 8 w 67"/>
                  <a:gd name="T27" fmla="*/ 22 h 74"/>
                  <a:gd name="T28" fmla="*/ 8 w 67"/>
                  <a:gd name="T29" fmla="*/ 19 h 74"/>
                  <a:gd name="T30" fmla="*/ 8 w 67"/>
                  <a:gd name="T31" fmla="*/ 19 h 74"/>
                  <a:gd name="T32" fmla="*/ 8 w 67"/>
                  <a:gd name="T33" fmla="*/ 15 h 74"/>
                  <a:gd name="T34" fmla="*/ 8 w 67"/>
                  <a:gd name="T35" fmla="*/ 15 h 74"/>
                  <a:gd name="T36" fmla="*/ 11 w 67"/>
                  <a:gd name="T37" fmla="*/ 15 h 74"/>
                  <a:gd name="T38" fmla="*/ 11 w 67"/>
                  <a:gd name="T39" fmla="*/ 11 h 74"/>
                  <a:gd name="T40" fmla="*/ 15 w 67"/>
                  <a:gd name="T41" fmla="*/ 11 h 74"/>
                  <a:gd name="T42" fmla="*/ 19 w 67"/>
                  <a:gd name="T43" fmla="*/ 15 h 74"/>
                  <a:gd name="T44" fmla="*/ 22 w 67"/>
                  <a:gd name="T45" fmla="*/ 19 h 74"/>
                  <a:gd name="T46" fmla="*/ 22 w 67"/>
                  <a:gd name="T47" fmla="*/ 19 h 74"/>
                  <a:gd name="T48" fmla="*/ 26 w 67"/>
                  <a:gd name="T49" fmla="*/ 19 h 74"/>
                  <a:gd name="T50" fmla="*/ 59 w 67"/>
                  <a:gd name="T51" fmla="*/ 0 h 74"/>
                  <a:gd name="T52" fmla="*/ 67 w 67"/>
                  <a:gd name="T53" fmla="*/ 19 h 74"/>
                  <a:gd name="T54" fmla="*/ 67 w 67"/>
                  <a:gd name="T55" fmla="*/ 19 h 74"/>
                  <a:gd name="T56" fmla="*/ 59 w 67"/>
                  <a:gd name="T57" fmla="*/ 26 h 74"/>
                  <a:gd name="T58" fmla="*/ 37 w 67"/>
                  <a:gd name="T59" fmla="*/ 30 h 74"/>
                  <a:gd name="T60" fmla="*/ 56 w 67"/>
                  <a:gd name="T61" fmla="*/ 48 h 74"/>
                  <a:gd name="T62" fmla="*/ 48 w 67"/>
                  <a:gd name="T63" fmla="*/ 56 h 74"/>
                  <a:gd name="T64" fmla="*/ 48 w 67"/>
                  <a:gd name="T65" fmla="*/ 63 h 74"/>
                  <a:gd name="T66" fmla="*/ 33 w 67"/>
                  <a:gd name="T67" fmla="*/ 63 h 74"/>
                  <a:gd name="T68" fmla="*/ 22 w 67"/>
                  <a:gd name="T69" fmla="*/ 74 h 74"/>
                  <a:gd name="T70" fmla="*/ 8 w 67"/>
                  <a:gd name="T71" fmla="*/ 71 h 74"/>
                  <a:gd name="T72" fmla="*/ 0 w 67"/>
                  <a:gd name="T73" fmla="*/ 71 h 74"/>
                  <a:gd name="T74" fmla="*/ 0 w 67"/>
                  <a:gd name="T75" fmla="*/ 71 h 74"/>
                  <a:gd name="T76" fmla="*/ 4 w 67"/>
                  <a:gd name="T77" fmla="*/ 67 h 74"/>
                  <a:gd name="T78" fmla="*/ 4 w 67"/>
                  <a:gd name="T79" fmla="*/ 63 h 74"/>
                  <a:gd name="T80" fmla="*/ 4 w 67"/>
                  <a:gd name="T81" fmla="*/ 63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7" h="74">
                    <a:moveTo>
                      <a:pt x="4" y="63"/>
                    </a:moveTo>
                    <a:lnTo>
                      <a:pt x="4" y="63"/>
                    </a:lnTo>
                    <a:lnTo>
                      <a:pt x="4" y="63"/>
                    </a:lnTo>
                    <a:lnTo>
                      <a:pt x="4" y="59"/>
                    </a:lnTo>
                    <a:lnTo>
                      <a:pt x="4" y="56"/>
                    </a:lnTo>
                    <a:lnTo>
                      <a:pt x="4" y="52"/>
                    </a:lnTo>
                    <a:lnTo>
                      <a:pt x="4" y="48"/>
                    </a:lnTo>
                    <a:lnTo>
                      <a:pt x="8" y="48"/>
                    </a:lnTo>
                    <a:lnTo>
                      <a:pt x="8" y="45"/>
                    </a:lnTo>
                    <a:lnTo>
                      <a:pt x="8" y="41"/>
                    </a:lnTo>
                    <a:lnTo>
                      <a:pt x="8" y="41"/>
                    </a:lnTo>
                    <a:lnTo>
                      <a:pt x="8" y="26"/>
                    </a:lnTo>
                    <a:lnTo>
                      <a:pt x="8" y="26"/>
                    </a:lnTo>
                    <a:lnTo>
                      <a:pt x="8" y="22"/>
                    </a:lnTo>
                    <a:lnTo>
                      <a:pt x="8" y="19"/>
                    </a:lnTo>
                    <a:lnTo>
                      <a:pt x="8" y="19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11" y="15"/>
                    </a:lnTo>
                    <a:lnTo>
                      <a:pt x="11" y="11"/>
                    </a:lnTo>
                    <a:lnTo>
                      <a:pt x="15" y="11"/>
                    </a:lnTo>
                    <a:lnTo>
                      <a:pt x="19" y="15"/>
                    </a:lnTo>
                    <a:lnTo>
                      <a:pt x="22" y="19"/>
                    </a:lnTo>
                    <a:lnTo>
                      <a:pt x="22" y="19"/>
                    </a:lnTo>
                    <a:lnTo>
                      <a:pt x="26" y="19"/>
                    </a:lnTo>
                    <a:lnTo>
                      <a:pt x="59" y="0"/>
                    </a:lnTo>
                    <a:lnTo>
                      <a:pt x="67" y="19"/>
                    </a:lnTo>
                    <a:lnTo>
                      <a:pt x="67" y="19"/>
                    </a:lnTo>
                    <a:lnTo>
                      <a:pt x="59" y="26"/>
                    </a:lnTo>
                    <a:lnTo>
                      <a:pt x="37" y="30"/>
                    </a:lnTo>
                    <a:lnTo>
                      <a:pt x="56" y="48"/>
                    </a:lnTo>
                    <a:lnTo>
                      <a:pt x="48" y="56"/>
                    </a:lnTo>
                    <a:lnTo>
                      <a:pt x="48" y="63"/>
                    </a:lnTo>
                    <a:lnTo>
                      <a:pt x="33" y="63"/>
                    </a:lnTo>
                    <a:lnTo>
                      <a:pt x="22" y="74"/>
                    </a:lnTo>
                    <a:lnTo>
                      <a:pt x="8" y="71"/>
                    </a:lnTo>
                    <a:lnTo>
                      <a:pt x="0" y="71"/>
                    </a:lnTo>
                    <a:lnTo>
                      <a:pt x="0" y="71"/>
                    </a:lnTo>
                    <a:lnTo>
                      <a:pt x="4" y="67"/>
                    </a:lnTo>
                    <a:lnTo>
                      <a:pt x="4" y="63"/>
                    </a:lnTo>
                    <a:lnTo>
                      <a:pt x="4" y="6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91" name="Freeform 89">
                <a:extLst>
                  <a:ext uri="{FF2B5EF4-FFF2-40B4-BE49-F238E27FC236}">
                    <a16:creationId xmlns:a16="http://schemas.microsoft.com/office/drawing/2014/main" id="{B7F02CF8-1E59-4B88-8EE4-006D2E73F4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2246" y="2532654"/>
                <a:ext cx="438742" cy="333238"/>
              </a:xfrm>
              <a:custGeom>
                <a:avLst/>
                <a:gdLst>
                  <a:gd name="T0" fmla="*/ 207 w 341"/>
                  <a:gd name="T1" fmla="*/ 55 h 259"/>
                  <a:gd name="T2" fmla="*/ 82 w 341"/>
                  <a:gd name="T3" fmla="*/ 3 h 259"/>
                  <a:gd name="T4" fmla="*/ 37 w 341"/>
                  <a:gd name="T5" fmla="*/ 11 h 259"/>
                  <a:gd name="T6" fmla="*/ 48 w 341"/>
                  <a:gd name="T7" fmla="*/ 44 h 259"/>
                  <a:gd name="T8" fmla="*/ 8 w 341"/>
                  <a:gd name="T9" fmla="*/ 52 h 259"/>
                  <a:gd name="T10" fmla="*/ 0 w 341"/>
                  <a:gd name="T11" fmla="*/ 63 h 259"/>
                  <a:gd name="T12" fmla="*/ 0 w 341"/>
                  <a:gd name="T13" fmla="*/ 66 h 259"/>
                  <a:gd name="T14" fmla="*/ 8 w 341"/>
                  <a:gd name="T15" fmla="*/ 70 h 259"/>
                  <a:gd name="T16" fmla="*/ 15 w 341"/>
                  <a:gd name="T17" fmla="*/ 81 h 259"/>
                  <a:gd name="T18" fmla="*/ 22 w 341"/>
                  <a:gd name="T19" fmla="*/ 89 h 259"/>
                  <a:gd name="T20" fmla="*/ 26 w 341"/>
                  <a:gd name="T21" fmla="*/ 96 h 259"/>
                  <a:gd name="T22" fmla="*/ 33 w 341"/>
                  <a:gd name="T23" fmla="*/ 103 h 259"/>
                  <a:gd name="T24" fmla="*/ 41 w 341"/>
                  <a:gd name="T25" fmla="*/ 115 h 259"/>
                  <a:gd name="T26" fmla="*/ 45 w 341"/>
                  <a:gd name="T27" fmla="*/ 122 h 259"/>
                  <a:gd name="T28" fmla="*/ 48 w 341"/>
                  <a:gd name="T29" fmla="*/ 129 h 259"/>
                  <a:gd name="T30" fmla="*/ 56 w 341"/>
                  <a:gd name="T31" fmla="*/ 129 h 259"/>
                  <a:gd name="T32" fmla="*/ 67 w 341"/>
                  <a:gd name="T33" fmla="*/ 141 h 259"/>
                  <a:gd name="T34" fmla="*/ 67 w 341"/>
                  <a:gd name="T35" fmla="*/ 144 h 259"/>
                  <a:gd name="T36" fmla="*/ 74 w 341"/>
                  <a:gd name="T37" fmla="*/ 159 h 259"/>
                  <a:gd name="T38" fmla="*/ 74 w 341"/>
                  <a:gd name="T39" fmla="*/ 167 h 259"/>
                  <a:gd name="T40" fmla="*/ 78 w 341"/>
                  <a:gd name="T41" fmla="*/ 178 h 259"/>
                  <a:gd name="T42" fmla="*/ 89 w 341"/>
                  <a:gd name="T43" fmla="*/ 192 h 259"/>
                  <a:gd name="T44" fmla="*/ 96 w 341"/>
                  <a:gd name="T45" fmla="*/ 196 h 259"/>
                  <a:gd name="T46" fmla="*/ 104 w 341"/>
                  <a:gd name="T47" fmla="*/ 200 h 259"/>
                  <a:gd name="T48" fmla="*/ 107 w 341"/>
                  <a:gd name="T49" fmla="*/ 204 h 259"/>
                  <a:gd name="T50" fmla="*/ 115 w 341"/>
                  <a:gd name="T51" fmla="*/ 222 h 259"/>
                  <a:gd name="T52" fmla="*/ 133 w 341"/>
                  <a:gd name="T53" fmla="*/ 241 h 259"/>
                  <a:gd name="T54" fmla="*/ 141 w 341"/>
                  <a:gd name="T55" fmla="*/ 252 h 259"/>
                  <a:gd name="T56" fmla="*/ 152 w 341"/>
                  <a:gd name="T57" fmla="*/ 244 h 259"/>
                  <a:gd name="T58" fmla="*/ 156 w 341"/>
                  <a:gd name="T59" fmla="*/ 233 h 259"/>
                  <a:gd name="T60" fmla="*/ 185 w 341"/>
                  <a:gd name="T61" fmla="*/ 241 h 259"/>
                  <a:gd name="T62" fmla="*/ 230 w 341"/>
                  <a:gd name="T63" fmla="*/ 226 h 259"/>
                  <a:gd name="T64" fmla="*/ 337 w 341"/>
                  <a:gd name="T65" fmla="*/ 152 h 259"/>
                  <a:gd name="T66" fmla="*/ 282 w 341"/>
                  <a:gd name="T67" fmla="*/ 148 h 259"/>
                  <a:gd name="T68" fmla="*/ 274 w 341"/>
                  <a:gd name="T69" fmla="*/ 126 h 259"/>
                  <a:gd name="T70" fmla="*/ 274 w 341"/>
                  <a:gd name="T71" fmla="*/ 126 h 259"/>
                  <a:gd name="T72" fmla="*/ 270 w 341"/>
                  <a:gd name="T73" fmla="*/ 122 h 259"/>
                  <a:gd name="T74" fmla="*/ 263 w 341"/>
                  <a:gd name="T75" fmla="*/ 118 h 259"/>
                  <a:gd name="T76" fmla="*/ 259 w 341"/>
                  <a:gd name="T77" fmla="*/ 115 h 259"/>
                  <a:gd name="T78" fmla="*/ 248 w 341"/>
                  <a:gd name="T79" fmla="*/ 100 h 259"/>
                  <a:gd name="T80" fmla="*/ 248 w 341"/>
                  <a:gd name="T81" fmla="*/ 89 h 259"/>
                  <a:gd name="T82" fmla="*/ 244 w 341"/>
                  <a:gd name="T83" fmla="*/ 85 h 259"/>
                  <a:gd name="T84" fmla="*/ 233 w 341"/>
                  <a:gd name="T85" fmla="*/ 74 h 259"/>
                  <a:gd name="T86" fmla="*/ 237 w 341"/>
                  <a:gd name="T87" fmla="*/ 74 h 259"/>
                  <a:gd name="T88" fmla="*/ 226 w 341"/>
                  <a:gd name="T89" fmla="*/ 70 h 259"/>
                  <a:gd name="T90" fmla="*/ 219 w 341"/>
                  <a:gd name="T91" fmla="*/ 59 h 259"/>
                  <a:gd name="T92" fmla="*/ 219 w 341"/>
                  <a:gd name="T93" fmla="*/ 55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41" h="259">
                    <a:moveTo>
                      <a:pt x="219" y="55"/>
                    </a:moveTo>
                    <a:lnTo>
                      <a:pt x="207" y="59"/>
                    </a:lnTo>
                    <a:lnTo>
                      <a:pt x="207" y="55"/>
                    </a:lnTo>
                    <a:lnTo>
                      <a:pt x="193" y="52"/>
                    </a:lnTo>
                    <a:lnTo>
                      <a:pt x="159" y="52"/>
                    </a:lnTo>
                    <a:lnTo>
                      <a:pt x="82" y="3"/>
                    </a:lnTo>
                    <a:lnTo>
                      <a:pt x="67" y="0"/>
                    </a:lnTo>
                    <a:lnTo>
                      <a:pt x="59" y="7"/>
                    </a:lnTo>
                    <a:lnTo>
                      <a:pt x="37" y="11"/>
                    </a:lnTo>
                    <a:lnTo>
                      <a:pt x="56" y="29"/>
                    </a:lnTo>
                    <a:lnTo>
                      <a:pt x="48" y="37"/>
                    </a:lnTo>
                    <a:lnTo>
                      <a:pt x="48" y="44"/>
                    </a:lnTo>
                    <a:lnTo>
                      <a:pt x="33" y="44"/>
                    </a:lnTo>
                    <a:lnTo>
                      <a:pt x="22" y="55"/>
                    </a:lnTo>
                    <a:lnTo>
                      <a:pt x="8" y="52"/>
                    </a:lnTo>
                    <a:lnTo>
                      <a:pt x="0" y="52"/>
                    </a:lnTo>
                    <a:lnTo>
                      <a:pt x="0" y="55"/>
                    </a:lnTo>
                    <a:lnTo>
                      <a:pt x="0" y="63"/>
                    </a:lnTo>
                    <a:lnTo>
                      <a:pt x="0" y="66"/>
                    </a:lnTo>
                    <a:lnTo>
                      <a:pt x="0" y="70"/>
                    </a:lnTo>
                    <a:lnTo>
                      <a:pt x="0" y="66"/>
                    </a:lnTo>
                    <a:lnTo>
                      <a:pt x="4" y="70"/>
                    </a:lnTo>
                    <a:lnTo>
                      <a:pt x="4" y="66"/>
                    </a:lnTo>
                    <a:lnTo>
                      <a:pt x="8" y="70"/>
                    </a:lnTo>
                    <a:lnTo>
                      <a:pt x="8" y="70"/>
                    </a:lnTo>
                    <a:lnTo>
                      <a:pt x="15" y="77"/>
                    </a:lnTo>
                    <a:lnTo>
                      <a:pt x="15" y="81"/>
                    </a:lnTo>
                    <a:lnTo>
                      <a:pt x="15" y="81"/>
                    </a:lnTo>
                    <a:lnTo>
                      <a:pt x="19" y="85"/>
                    </a:lnTo>
                    <a:lnTo>
                      <a:pt x="22" y="89"/>
                    </a:lnTo>
                    <a:lnTo>
                      <a:pt x="22" y="89"/>
                    </a:lnTo>
                    <a:lnTo>
                      <a:pt x="26" y="96"/>
                    </a:lnTo>
                    <a:lnTo>
                      <a:pt x="26" y="96"/>
                    </a:lnTo>
                    <a:lnTo>
                      <a:pt x="30" y="100"/>
                    </a:lnTo>
                    <a:lnTo>
                      <a:pt x="30" y="100"/>
                    </a:lnTo>
                    <a:lnTo>
                      <a:pt x="33" y="103"/>
                    </a:lnTo>
                    <a:lnTo>
                      <a:pt x="33" y="107"/>
                    </a:lnTo>
                    <a:lnTo>
                      <a:pt x="37" y="107"/>
                    </a:lnTo>
                    <a:lnTo>
                      <a:pt x="41" y="115"/>
                    </a:lnTo>
                    <a:lnTo>
                      <a:pt x="45" y="115"/>
                    </a:lnTo>
                    <a:lnTo>
                      <a:pt x="45" y="118"/>
                    </a:lnTo>
                    <a:lnTo>
                      <a:pt x="45" y="122"/>
                    </a:lnTo>
                    <a:lnTo>
                      <a:pt x="45" y="126"/>
                    </a:lnTo>
                    <a:lnTo>
                      <a:pt x="45" y="126"/>
                    </a:lnTo>
                    <a:lnTo>
                      <a:pt x="48" y="129"/>
                    </a:lnTo>
                    <a:lnTo>
                      <a:pt x="48" y="129"/>
                    </a:lnTo>
                    <a:lnTo>
                      <a:pt x="52" y="129"/>
                    </a:lnTo>
                    <a:lnTo>
                      <a:pt x="56" y="129"/>
                    </a:lnTo>
                    <a:lnTo>
                      <a:pt x="59" y="133"/>
                    </a:lnTo>
                    <a:lnTo>
                      <a:pt x="63" y="137"/>
                    </a:lnTo>
                    <a:lnTo>
                      <a:pt x="67" y="141"/>
                    </a:lnTo>
                    <a:lnTo>
                      <a:pt x="67" y="141"/>
                    </a:lnTo>
                    <a:lnTo>
                      <a:pt x="67" y="144"/>
                    </a:lnTo>
                    <a:lnTo>
                      <a:pt x="67" y="144"/>
                    </a:lnTo>
                    <a:lnTo>
                      <a:pt x="70" y="148"/>
                    </a:lnTo>
                    <a:lnTo>
                      <a:pt x="74" y="152"/>
                    </a:lnTo>
                    <a:lnTo>
                      <a:pt x="74" y="159"/>
                    </a:lnTo>
                    <a:lnTo>
                      <a:pt x="74" y="159"/>
                    </a:lnTo>
                    <a:lnTo>
                      <a:pt x="74" y="163"/>
                    </a:lnTo>
                    <a:lnTo>
                      <a:pt x="74" y="167"/>
                    </a:lnTo>
                    <a:lnTo>
                      <a:pt x="74" y="167"/>
                    </a:lnTo>
                    <a:lnTo>
                      <a:pt x="74" y="174"/>
                    </a:lnTo>
                    <a:lnTo>
                      <a:pt x="78" y="178"/>
                    </a:lnTo>
                    <a:lnTo>
                      <a:pt x="78" y="181"/>
                    </a:lnTo>
                    <a:lnTo>
                      <a:pt x="78" y="181"/>
                    </a:lnTo>
                    <a:lnTo>
                      <a:pt x="89" y="192"/>
                    </a:lnTo>
                    <a:lnTo>
                      <a:pt x="89" y="192"/>
                    </a:lnTo>
                    <a:lnTo>
                      <a:pt x="93" y="192"/>
                    </a:lnTo>
                    <a:lnTo>
                      <a:pt x="96" y="196"/>
                    </a:lnTo>
                    <a:lnTo>
                      <a:pt x="96" y="196"/>
                    </a:lnTo>
                    <a:lnTo>
                      <a:pt x="104" y="200"/>
                    </a:lnTo>
                    <a:lnTo>
                      <a:pt x="104" y="200"/>
                    </a:lnTo>
                    <a:lnTo>
                      <a:pt x="107" y="204"/>
                    </a:lnTo>
                    <a:lnTo>
                      <a:pt x="107" y="204"/>
                    </a:lnTo>
                    <a:lnTo>
                      <a:pt x="107" y="204"/>
                    </a:lnTo>
                    <a:lnTo>
                      <a:pt x="111" y="218"/>
                    </a:lnTo>
                    <a:lnTo>
                      <a:pt x="115" y="218"/>
                    </a:lnTo>
                    <a:lnTo>
                      <a:pt x="115" y="222"/>
                    </a:lnTo>
                    <a:lnTo>
                      <a:pt x="130" y="233"/>
                    </a:lnTo>
                    <a:lnTo>
                      <a:pt x="130" y="233"/>
                    </a:lnTo>
                    <a:lnTo>
                      <a:pt x="133" y="241"/>
                    </a:lnTo>
                    <a:lnTo>
                      <a:pt x="137" y="241"/>
                    </a:lnTo>
                    <a:lnTo>
                      <a:pt x="141" y="252"/>
                    </a:lnTo>
                    <a:lnTo>
                      <a:pt x="141" y="252"/>
                    </a:lnTo>
                    <a:lnTo>
                      <a:pt x="145" y="252"/>
                    </a:lnTo>
                    <a:lnTo>
                      <a:pt x="148" y="248"/>
                    </a:lnTo>
                    <a:lnTo>
                      <a:pt x="152" y="244"/>
                    </a:lnTo>
                    <a:lnTo>
                      <a:pt x="148" y="241"/>
                    </a:lnTo>
                    <a:lnTo>
                      <a:pt x="152" y="233"/>
                    </a:lnTo>
                    <a:lnTo>
                      <a:pt x="156" y="233"/>
                    </a:lnTo>
                    <a:lnTo>
                      <a:pt x="159" y="237"/>
                    </a:lnTo>
                    <a:lnTo>
                      <a:pt x="170" y="237"/>
                    </a:lnTo>
                    <a:lnTo>
                      <a:pt x="185" y="241"/>
                    </a:lnTo>
                    <a:lnTo>
                      <a:pt x="200" y="248"/>
                    </a:lnTo>
                    <a:lnTo>
                      <a:pt x="200" y="259"/>
                    </a:lnTo>
                    <a:lnTo>
                      <a:pt x="230" y="226"/>
                    </a:lnTo>
                    <a:lnTo>
                      <a:pt x="337" y="196"/>
                    </a:lnTo>
                    <a:lnTo>
                      <a:pt x="341" y="163"/>
                    </a:lnTo>
                    <a:lnTo>
                      <a:pt x="337" y="152"/>
                    </a:lnTo>
                    <a:lnTo>
                      <a:pt x="337" y="152"/>
                    </a:lnTo>
                    <a:lnTo>
                      <a:pt x="330" y="155"/>
                    </a:lnTo>
                    <a:lnTo>
                      <a:pt x="282" y="148"/>
                    </a:lnTo>
                    <a:lnTo>
                      <a:pt x="278" y="137"/>
                    </a:lnTo>
                    <a:lnTo>
                      <a:pt x="274" y="133"/>
                    </a:lnTo>
                    <a:lnTo>
                      <a:pt x="274" y="126"/>
                    </a:lnTo>
                    <a:lnTo>
                      <a:pt x="274" y="126"/>
                    </a:lnTo>
                    <a:lnTo>
                      <a:pt x="274" y="129"/>
                    </a:lnTo>
                    <a:lnTo>
                      <a:pt x="274" y="126"/>
                    </a:lnTo>
                    <a:lnTo>
                      <a:pt x="274" y="126"/>
                    </a:lnTo>
                    <a:lnTo>
                      <a:pt x="274" y="122"/>
                    </a:lnTo>
                    <a:lnTo>
                      <a:pt x="270" y="122"/>
                    </a:lnTo>
                    <a:lnTo>
                      <a:pt x="270" y="122"/>
                    </a:lnTo>
                    <a:lnTo>
                      <a:pt x="270" y="122"/>
                    </a:lnTo>
                    <a:lnTo>
                      <a:pt x="263" y="118"/>
                    </a:lnTo>
                    <a:lnTo>
                      <a:pt x="263" y="118"/>
                    </a:lnTo>
                    <a:lnTo>
                      <a:pt x="263" y="118"/>
                    </a:lnTo>
                    <a:lnTo>
                      <a:pt x="259" y="115"/>
                    </a:lnTo>
                    <a:lnTo>
                      <a:pt x="259" y="111"/>
                    </a:lnTo>
                    <a:lnTo>
                      <a:pt x="252" y="100"/>
                    </a:lnTo>
                    <a:lnTo>
                      <a:pt x="248" y="100"/>
                    </a:lnTo>
                    <a:lnTo>
                      <a:pt x="248" y="100"/>
                    </a:lnTo>
                    <a:lnTo>
                      <a:pt x="248" y="96"/>
                    </a:lnTo>
                    <a:lnTo>
                      <a:pt x="248" y="89"/>
                    </a:lnTo>
                    <a:lnTo>
                      <a:pt x="248" y="89"/>
                    </a:lnTo>
                    <a:lnTo>
                      <a:pt x="244" y="85"/>
                    </a:lnTo>
                    <a:lnTo>
                      <a:pt x="244" y="85"/>
                    </a:lnTo>
                    <a:lnTo>
                      <a:pt x="237" y="77"/>
                    </a:lnTo>
                    <a:lnTo>
                      <a:pt x="237" y="77"/>
                    </a:lnTo>
                    <a:lnTo>
                      <a:pt x="233" y="74"/>
                    </a:lnTo>
                    <a:lnTo>
                      <a:pt x="233" y="74"/>
                    </a:lnTo>
                    <a:lnTo>
                      <a:pt x="233" y="74"/>
                    </a:lnTo>
                    <a:lnTo>
                      <a:pt x="237" y="74"/>
                    </a:lnTo>
                    <a:lnTo>
                      <a:pt x="233" y="74"/>
                    </a:lnTo>
                    <a:lnTo>
                      <a:pt x="233" y="74"/>
                    </a:lnTo>
                    <a:lnTo>
                      <a:pt x="226" y="70"/>
                    </a:lnTo>
                    <a:lnTo>
                      <a:pt x="222" y="63"/>
                    </a:lnTo>
                    <a:lnTo>
                      <a:pt x="222" y="59"/>
                    </a:lnTo>
                    <a:lnTo>
                      <a:pt x="219" y="59"/>
                    </a:lnTo>
                    <a:lnTo>
                      <a:pt x="219" y="55"/>
                    </a:lnTo>
                    <a:lnTo>
                      <a:pt x="219" y="59"/>
                    </a:lnTo>
                    <a:lnTo>
                      <a:pt x="219" y="5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92" name="Freeform 90">
                <a:extLst>
                  <a:ext uri="{FF2B5EF4-FFF2-40B4-BE49-F238E27FC236}">
                    <a16:creationId xmlns:a16="http://schemas.microsoft.com/office/drawing/2014/main" id="{FE5FECD9-7CCF-45A8-8695-567DD5E5DF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50632" y="2656170"/>
                <a:ext cx="14153" cy="33452"/>
              </a:xfrm>
              <a:custGeom>
                <a:avLst/>
                <a:gdLst>
                  <a:gd name="T0" fmla="*/ 7 w 11"/>
                  <a:gd name="T1" fmla="*/ 26 h 26"/>
                  <a:gd name="T2" fmla="*/ 7 w 11"/>
                  <a:gd name="T3" fmla="*/ 26 h 26"/>
                  <a:gd name="T4" fmla="*/ 0 w 11"/>
                  <a:gd name="T5" fmla="*/ 22 h 26"/>
                  <a:gd name="T6" fmla="*/ 0 w 11"/>
                  <a:gd name="T7" fmla="*/ 22 h 26"/>
                  <a:gd name="T8" fmla="*/ 0 w 11"/>
                  <a:gd name="T9" fmla="*/ 22 h 26"/>
                  <a:gd name="T10" fmla="*/ 0 w 11"/>
                  <a:gd name="T11" fmla="*/ 19 h 26"/>
                  <a:gd name="T12" fmla="*/ 0 w 11"/>
                  <a:gd name="T13" fmla="*/ 19 h 26"/>
                  <a:gd name="T14" fmla="*/ 0 w 11"/>
                  <a:gd name="T15" fmla="*/ 15 h 26"/>
                  <a:gd name="T16" fmla="*/ 0 w 11"/>
                  <a:gd name="T17" fmla="*/ 11 h 26"/>
                  <a:gd name="T18" fmla="*/ 0 w 11"/>
                  <a:gd name="T19" fmla="*/ 11 h 26"/>
                  <a:gd name="T20" fmla="*/ 0 w 11"/>
                  <a:gd name="T21" fmla="*/ 11 h 26"/>
                  <a:gd name="T22" fmla="*/ 0 w 11"/>
                  <a:gd name="T23" fmla="*/ 7 h 26"/>
                  <a:gd name="T24" fmla="*/ 0 w 11"/>
                  <a:gd name="T25" fmla="*/ 7 h 26"/>
                  <a:gd name="T26" fmla="*/ 0 w 11"/>
                  <a:gd name="T27" fmla="*/ 4 h 26"/>
                  <a:gd name="T28" fmla="*/ 4 w 11"/>
                  <a:gd name="T29" fmla="*/ 4 h 26"/>
                  <a:gd name="T30" fmla="*/ 4 w 11"/>
                  <a:gd name="T31" fmla="*/ 4 h 26"/>
                  <a:gd name="T32" fmla="*/ 4 w 11"/>
                  <a:gd name="T33" fmla="*/ 4 h 26"/>
                  <a:gd name="T34" fmla="*/ 4 w 11"/>
                  <a:gd name="T35" fmla="*/ 0 h 26"/>
                  <a:gd name="T36" fmla="*/ 4 w 11"/>
                  <a:gd name="T37" fmla="*/ 0 h 26"/>
                  <a:gd name="T38" fmla="*/ 7 w 11"/>
                  <a:gd name="T39" fmla="*/ 4 h 26"/>
                  <a:gd name="T40" fmla="*/ 7 w 11"/>
                  <a:gd name="T41" fmla="*/ 4 h 26"/>
                  <a:gd name="T42" fmla="*/ 11 w 11"/>
                  <a:gd name="T43" fmla="*/ 4 h 26"/>
                  <a:gd name="T44" fmla="*/ 11 w 11"/>
                  <a:gd name="T45" fmla="*/ 4 h 26"/>
                  <a:gd name="T46" fmla="*/ 7 w 11"/>
                  <a:gd name="T47" fmla="*/ 11 h 26"/>
                  <a:gd name="T48" fmla="*/ 7 w 11"/>
                  <a:gd name="T49" fmla="*/ 11 h 26"/>
                  <a:gd name="T50" fmla="*/ 7 w 11"/>
                  <a:gd name="T51" fmla="*/ 15 h 26"/>
                  <a:gd name="T52" fmla="*/ 11 w 11"/>
                  <a:gd name="T53" fmla="*/ 15 h 26"/>
                  <a:gd name="T54" fmla="*/ 11 w 11"/>
                  <a:gd name="T55" fmla="*/ 19 h 26"/>
                  <a:gd name="T56" fmla="*/ 11 w 11"/>
                  <a:gd name="T57" fmla="*/ 26 h 26"/>
                  <a:gd name="T58" fmla="*/ 7 w 11"/>
                  <a:gd name="T59" fmla="*/ 26 h 26"/>
                  <a:gd name="T60" fmla="*/ 7 w 11"/>
                  <a:gd name="T61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1" h="26">
                    <a:moveTo>
                      <a:pt x="7" y="26"/>
                    </a:moveTo>
                    <a:lnTo>
                      <a:pt x="7" y="26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0" y="15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7" y="15"/>
                    </a:lnTo>
                    <a:lnTo>
                      <a:pt x="11" y="15"/>
                    </a:lnTo>
                    <a:lnTo>
                      <a:pt x="11" y="19"/>
                    </a:lnTo>
                    <a:lnTo>
                      <a:pt x="11" y="26"/>
                    </a:lnTo>
                    <a:lnTo>
                      <a:pt x="7" y="26"/>
                    </a:lnTo>
                    <a:lnTo>
                      <a:pt x="7" y="2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93" name="Freeform 91">
                <a:extLst>
                  <a:ext uri="{FF2B5EF4-FFF2-40B4-BE49-F238E27FC236}">
                    <a16:creationId xmlns:a16="http://schemas.microsoft.com/office/drawing/2014/main" id="{B84B570E-324F-4E72-A10D-1E600FA25D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4785" y="2661317"/>
                <a:ext cx="105504" cy="70765"/>
              </a:xfrm>
              <a:custGeom>
                <a:avLst/>
                <a:gdLst>
                  <a:gd name="T0" fmla="*/ 0 w 82"/>
                  <a:gd name="T1" fmla="*/ 26 h 55"/>
                  <a:gd name="T2" fmla="*/ 0 w 82"/>
                  <a:gd name="T3" fmla="*/ 33 h 55"/>
                  <a:gd name="T4" fmla="*/ 4 w 82"/>
                  <a:gd name="T5" fmla="*/ 37 h 55"/>
                  <a:gd name="T6" fmla="*/ 8 w 82"/>
                  <a:gd name="T7" fmla="*/ 48 h 55"/>
                  <a:gd name="T8" fmla="*/ 56 w 82"/>
                  <a:gd name="T9" fmla="*/ 55 h 55"/>
                  <a:gd name="T10" fmla="*/ 63 w 82"/>
                  <a:gd name="T11" fmla="*/ 52 h 55"/>
                  <a:gd name="T12" fmla="*/ 78 w 82"/>
                  <a:gd name="T13" fmla="*/ 11 h 55"/>
                  <a:gd name="T14" fmla="*/ 82 w 82"/>
                  <a:gd name="T15" fmla="*/ 11 h 55"/>
                  <a:gd name="T16" fmla="*/ 78 w 82"/>
                  <a:gd name="T17" fmla="*/ 7 h 55"/>
                  <a:gd name="T18" fmla="*/ 78 w 82"/>
                  <a:gd name="T19" fmla="*/ 3 h 55"/>
                  <a:gd name="T20" fmla="*/ 78 w 82"/>
                  <a:gd name="T21" fmla="*/ 7 h 55"/>
                  <a:gd name="T22" fmla="*/ 78 w 82"/>
                  <a:gd name="T23" fmla="*/ 3 h 55"/>
                  <a:gd name="T24" fmla="*/ 78 w 82"/>
                  <a:gd name="T25" fmla="*/ 3 h 55"/>
                  <a:gd name="T26" fmla="*/ 74 w 82"/>
                  <a:gd name="T27" fmla="*/ 3 h 55"/>
                  <a:gd name="T28" fmla="*/ 74 w 82"/>
                  <a:gd name="T29" fmla="*/ 0 h 55"/>
                  <a:gd name="T30" fmla="*/ 74 w 82"/>
                  <a:gd name="T31" fmla="*/ 0 h 55"/>
                  <a:gd name="T32" fmla="*/ 74 w 82"/>
                  <a:gd name="T33" fmla="*/ 0 h 55"/>
                  <a:gd name="T34" fmla="*/ 70 w 82"/>
                  <a:gd name="T35" fmla="*/ 3 h 55"/>
                  <a:gd name="T36" fmla="*/ 63 w 82"/>
                  <a:gd name="T37" fmla="*/ 7 h 55"/>
                  <a:gd name="T38" fmla="*/ 63 w 82"/>
                  <a:gd name="T39" fmla="*/ 11 h 55"/>
                  <a:gd name="T40" fmla="*/ 52 w 82"/>
                  <a:gd name="T41" fmla="*/ 18 h 55"/>
                  <a:gd name="T42" fmla="*/ 52 w 82"/>
                  <a:gd name="T43" fmla="*/ 22 h 55"/>
                  <a:gd name="T44" fmla="*/ 52 w 82"/>
                  <a:gd name="T45" fmla="*/ 22 h 55"/>
                  <a:gd name="T46" fmla="*/ 52 w 82"/>
                  <a:gd name="T47" fmla="*/ 22 h 55"/>
                  <a:gd name="T48" fmla="*/ 48 w 82"/>
                  <a:gd name="T49" fmla="*/ 26 h 55"/>
                  <a:gd name="T50" fmla="*/ 48 w 82"/>
                  <a:gd name="T51" fmla="*/ 26 h 55"/>
                  <a:gd name="T52" fmla="*/ 45 w 82"/>
                  <a:gd name="T53" fmla="*/ 26 h 55"/>
                  <a:gd name="T54" fmla="*/ 45 w 82"/>
                  <a:gd name="T55" fmla="*/ 26 h 55"/>
                  <a:gd name="T56" fmla="*/ 45 w 82"/>
                  <a:gd name="T57" fmla="*/ 29 h 55"/>
                  <a:gd name="T58" fmla="*/ 45 w 82"/>
                  <a:gd name="T59" fmla="*/ 29 h 55"/>
                  <a:gd name="T60" fmla="*/ 41 w 82"/>
                  <a:gd name="T61" fmla="*/ 29 h 55"/>
                  <a:gd name="T62" fmla="*/ 37 w 82"/>
                  <a:gd name="T63" fmla="*/ 29 h 55"/>
                  <a:gd name="T64" fmla="*/ 33 w 82"/>
                  <a:gd name="T65" fmla="*/ 33 h 55"/>
                  <a:gd name="T66" fmla="*/ 33 w 82"/>
                  <a:gd name="T67" fmla="*/ 29 h 55"/>
                  <a:gd name="T68" fmla="*/ 30 w 82"/>
                  <a:gd name="T69" fmla="*/ 29 h 55"/>
                  <a:gd name="T70" fmla="*/ 26 w 82"/>
                  <a:gd name="T71" fmla="*/ 29 h 55"/>
                  <a:gd name="T72" fmla="*/ 26 w 82"/>
                  <a:gd name="T73" fmla="*/ 29 h 55"/>
                  <a:gd name="T74" fmla="*/ 19 w 82"/>
                  <a:gd name="T75" fmla="*/ 29 h 55"/>
                  <a:gd name="T76" fmla="*/ 11 w 82"/>
                  <a:gd name="T77" fmla="*/ 33 h 55"/>
                  <a:gd name="T78" fmla="*/ 11 w 82"/>
                  <a:gd name="T79" fmla="*/ 33 h 55"/>
                  <a:gd name="T80" fmla="*/ 8 w 82"/>
                  <a:gd name="T81" fmla="*/ 33 h 55"/>
                  <a:gd name="T82" fmla="*/ 4 w 82"/>
                  <a:gd name="T83" fmla="*/ 33 h 55"/>
                  <a:gd name="T84" fmla="*/ 4 w 82"/>
                  <a:gd name="T85" fmla="*/ 26 h 55"/>
                  <a:gd name="T86" fmla="*/ 4 w 82"/>
                  <a:gd name="T87" fmla="*/ 29 h 55"/>
                  <a:gd name="T88" fmla="*/ 0 w 82"/>
                  <a:gd name="T89" fmla="*/ 2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2" h="55">
                    <a:moveTo>
                      <a:pt x="0" y="26"/>
                    </a:moveTo>
                    <a:lnTo>
                      <a:pt x="0" y="33"/>
                    </a:lnTo>
                    <a:lnTo>
                      <a:pt x="4" y="37"/>
                    </a:lnTo>
                    <a:lnTo>
                      <a:pt x="8" y="48"/>
                    </a:lnTo>
                    <a:lnTo>
                      <a:pt x="56" y="55"/>
                    </a:lnTo>
                    <a:lnTo>
                      <a:pt x="63" y="52"/>
                    </a:lnTo>
                    <a:lnTo>
                      <a:pt x="78" y="11"/>
                    </a:lnTo>
                    <a:lnTo>
                      <a:pt x="82" y="11"/>
                    </a:lnTo>
                    <a:lnTo>
                      <a:pt x="78" y="7"/>
                    </a:lnTo>
                    <a:lnTo>
                      <a:pt x="78" y="3"/>
                    </a:lnTo>
                    <a:lnTo>
                      <a:pt x="78" y="7"/>
                    </a:lnTo>
                    <a:lnTo>
                      <a:pt x="78" y="3"/>
                    </a:lnTo>
                    <a:lnTo>
                      <a:pt x="78" y="3"/>
                    </a:lnTo>
                    <a:lnTo>
                      <a:pt x="74" y="3"/>
                    </a:lnTo>
                    <a:lnTo>
                      <a:pt x="74" y="0"/>
                    </a:lnTo>
                    <a:lnTo>
                      <a:pt x="74" y="0"/>
                    </a:lnTo>
                    <a:lnTo>
                      <a:pt x="74" y="0"/>
                    </a:lnTo>
                    <a:lnTo>
                      <a:pt x="70" y="3"/>
                    </a:lnTo>
                    <a:lnTo>
                      <a:pt x="63" y="7"/>
                    </a:lnTo>
                    <a:lnTo>
                      <a:pt x="63" y="11"/>
                    </a:lnTo>
                    <a:lnTo>
                      <a:pt x="52" y="18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48" y="26"/>
                    </a:lnTo>
                    <a:lnTo>
                      <a:pt x="48" y="26"/>
                    </a:lnTo>
                    <a:lnTo>
                      <a:pt x="45" y="26"/>
                    </a:lnTo>
                    <a:lnTo>
                      <a:pt x="45" y="26"/>
                    </a:lnTo>
                    <a:lnTo>
                      <a:pt x="45" y="29"/>
                    </a:lnTo>
                    <a:lnTo>
                      <a:pt x="45" y="29"/>
                    </a:lnTo>
                    <a:lnTo>
                      <a:pt x="41" y="29"/>
                    </a:lnTo>
                    <a:lnTo>
                      <a:pt x="37" y="29"/>
                    </a:lnTo>
                    <a:lnTo>
                      <a:pt x="33" y="33"/>
                    </a:lnTo>
                    <a:lnTo>
                      <a:pt x="33" y="29"/>
                    </a:lnTo>
                    <a:lnTo>
                      <a:pt x="30" y="29"/>
                    </a:lnTo>
                    <a:lnTo>
                      <a:pt x="26" y="29"/>
                    </a:lnTo>
                    <a:lnTo>
                      <a:pt x="26" y="29"/>
                    </a:lnTo>
                    <a:lnTo>
                      <a:pt x="19" y="29"/>
                    </a:lnTo>
                    <a:lnTo>
                      <a:pt x="11" y="33"/>
                    </a:lnTo>
                    <a:lnTo>
                      <a:pt x="11" y="33"/>
                    </a:lnTo>
                    <a:lnTo>
                      <a:pt x="8" y="33"/>
                    </a:lnTo>
                    <a:lnTo>
                      <a:pt x="4" y="33"/>
                    </a:lnTo>
                    <a:lnTo>
                      <a:pt x="4" y="26"/>
                    </a:lnTo>
                    <a:lnTo>
                      <a:pt x="4" y="29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94" name="Freeform 92">
                <a:extLst>
                  <a:ext uri="{FF2B5EF4-FFF2-40B4-BE49-F238E27FC236}">
                    <a16:creationId xmlns:a16="http://schemas.microsoft.com/office/drawing/2014/main" id="{33C6D7A3-4EC6-48F1-A0B2-2925BE62B05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21756" y="2388551"/>
                <a:ext cx="61758" cy="24446"/>
              </a:xfrm>
              <a:custGeom>
                <a:avLst/>
                <a:gdLst>
                  <a:gd name="T0" fmla="*/ 18 w 48"/>
                  <a:gd name="T1" fmla="*/ 0 h 19"/>
                  <a:gd name="T2" fmla="*/ 22 w 48"/>
                  <a:gd name="T3" fmla="*/ 4 h 19"/>
                  <a:gd name="T4" fmla="*/ 22 w 48"/>
                  <a:gd name="T5" fmla="*/ 0 h 19"/>
                  <a:gd name="T6" fmla="*/ 18 w 48"/>
                  <a:gd name="T7" fmla="*/ 0 h 19"/>
                  <a:gd name="T8" fmla="*/ 18 w 48"/>
                  <a:gd name="T9" fmla="*/ 0 h 19"/>
                  <a:gd name="T10" fmla="*/ 18 w 48"/>
                  <a:gd name="T11" fmla="*/ 0 h 19"/>
                  <a:gd name="T12" fmla="*/ 3 w 48"/>
                  <a:gd name="T13" fmla="*/ 0 h 19"/>
                  <a:gd name="T14" fmla="*/ 7 w 48"/>
                  <a:gd name="T15" fmla="*/ 4 h 19"/>
                  <a:gd name="T16" fmla="*/ 7 w 48"/>
                  <a:gd name="T17" fmla="*/ 0 h 19"/>
                  <a:gd name="T18" fmla="*/ 3 w 48"/>
                  <a:gd name="T19" fmla="*/ 0 h 19"/>
                  <a:gd name="T20" fmla="*/ 3 w 48"/>
                  <a:gd name="T21" fmla="*/ 0 h 19"/>
                  <a:gd name="T22" fmla="*/ 0 w 48"/>
                  <a:gd name="T23" fmla="*/ 4 h 19"/>
                  <a:gd name="T24" fmla="*/ 0 w 48"/>
                  <a:gd name="T25" fmla="*/ 8 h 19"/>
                  <a:gd name="T26" fmla="*/ 3 w 48"/>
                  <a:gd name="T27" fmla="*/ 8 h 19"/>
                  <a:gd name="T28" fmla="*/ 3 w 48"/>
                  <a:gd name="T29" fmla="*/ 8 h 19"/>
                  <a:gd name="T30" fmla="*/ 3 w 48"/>
                  <a:gd name="T31" fmla="*/ 4 h 19"/>
                  <a:gd name="T32" fmla="*/ 0 w 48"/>
                  <a:gd name="T33" fmla="*/ 4 h 19"/>
                  <a:gd name="T34" fmla="*/ 0 w 48"/>
                  <a:gd name="T35" fmla="*/ 4 h 19"/>
                  <a:gd name="T36" fmla="*/ 44 w 48"/>
                  <a:gd name="T37" fmla="*/ 19 h 19"/>
                  <a:gd name="T38" fmla="*/ 40 w 48"/>
                  <a:gd name="T39" fmla="*/ 19 h 19"/>
                  <a:gd name="T40" fmla="*/ 40 w 48"/>
                  <a:gd name="T41" fmla="*/ 19 h 19"/>
                  <a:gd name="T42" fmla="*/ 48 w 48"/>
                  <a:gd name="T43" fmla="*/ 19 h 19"/>
                  <a:gd name="T44" fmla="*/ 48 w 48"/>
                  <a:gd name="T45" fmla="*/ 19 h 19"/>
                  <a:gd name="T46" fmla="*/ 48 w 48"/>
                  <a:gd name="T47" fmla="*/ 19 h 19"/>
                  <a:gd name="T48" fmla="*/ 44 w 48"/>
                  <a:gd name="T4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8" h="19">
                    <a:moveTo>
                      <a:pt x="18" y="0"/>
                    </a:moveTo>
                    <a:lnTo>
                      <a:pt x="22" y="4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  <a:moveTo>
                      <a:pt x="3" y="0"/>
                    </a:moveTo>
                    <a:lnTo>
                      <a:pt x="7" y="4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  <a:moveTo>
                      <a:pt x="0" y="4"/>
                    </a:moveTo>
                    <a:lnTo>
                      <a:pt x="0" y="8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3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  <a:moveTo>
                      <a:pt x="44" y="19"/>
                    </a:moveTo>
                    <a:lnTo>
                      <a:pt x="40" y="19"/>
                    </a:lnTo>
                    <a:lnTo>
                      <a:pt x="40" y="19"/>
                    </a:lnTo>
                    <a:lnTo>
                      <a:pt x="48" y="19"/>
                    </a:lnTo>
                    <a:lnTo>
                      <a:pt x="48" y="19"/>
                    </a:lnTo>
                    <a:lnTo>
                      <a:pt x="48" y="19"/>
                    </a:lnTo>
                    <a:lnTo>
                      <a:pt x="44" y="1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95" name="Freeform 93">
                <a:extLst>
                  <a:ext uri="{FF2B5EF4-FFF2-40B4-BE49-F238E27FC236}">
                    <a16:creationId xmlns:a16="http://schemas.microsoft.com/office/drawing/2014/main" id="{BC43BB3E-02E5-4428-BBA5-C534978B14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5630" y="2522360"/>
                <a:ext cx="9007" cy="5147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1 h 1"/>
                  <a:gd name="T4" fmla="*/ 0 w 2"/>
                  <a:gd name="T5" fmla="*/ 0 h 1"/>
                  <a:gd name="T6" fmla="*/ 2 w 2"/>
                  <a:gd name="T7" fmla="*/ 0 h 1"/>
                  <a:gd name="T8" fmla="*/ 2 w 2"/>
                  <a:gd name="T9" fmla="*/ 1 h 1"/>
                  <a:gd name="T10" fmla="*/ 1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96" name="Freeform 94">
                <a:extLst>
                  <a:ext uri="{FF2B5EF4-FFF2-40B4-BE49-F238E27FC236}">
                    <a16:creationId xmlns:a16="http://schemas.microsoft.com/office/drawing/2014/main" id="{5884DF43-88EC-4879-BAF3-970689E39D1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26331" y="2603418"/>
                <a:ext cx="95211" cy="28306"/>
              </a:xfrm>
              <a:custGeom>
                <a:avLst/>
                <a:gdLst>
                  <a:gd name="T0" fmla="*/ 3 w 20"/>
                  <a:gd name="T1" fmla="*/ 4 h 6"/>
                  <a:gd name="T2" fmla="*/ 3 w 20"/>
                  <a:gd name="T3" fmla="*/ 4 h 6"/>
                  <a:gd name="T4" fmla="*/ 3 w 20"/>
                  <a:gd name="T5" fmla="*/ 4 h 6"/>
                  <a:gd name="T6" fmla="*/ 4 w 20"/>
                  <a:gd name="T7" fmla="*/ 4 h 6"/>
                  <a:gd name="T8" fmla="*/ 4 w 20"/>
                  <a:gd name="T9" fmla="*/ 4 h 6"/>
                  <a:gd name="T10" fmla="*/ 3 w 20"/>
                  <a:gd name="T11" fmla="*/ 4 h 6"/>
                  <a:gd name="T12" fmla="*/ 0 w 20"/>
                  <a:gd name="T13" fmla="*/ 6 h 6"/>
                  <a:gd name="T14" fmla="*/ 0 w 20"/>
                  <a:gd name="T15" fmla="*/ 6 h 6"/>
                  <a:gd name="T16" fmla="*/ 0 w 20"/>
                  <a:gd name="T17" fmla="*/ 5 h 6"/>
                  <a:gd name="T18" fmla="*/ 1 w 20"/>
                  <a:gd name="T19" fmla="*/ 5 h 6"/>
                  <a:gd name="T20" fmla="*/ 1 w 20"/>
                  <a:gd name="T21" fmla="*/ 6 h 6"/>
                  <a:gd name="T22" fmla="*/ 0 w 20"/>
                  <a:gd name="T23" fmla="*/ 6 h 6"/>
                  <a:gd name="T24" fmla="*/ 0 w 20"/>
                  <a:gd name="T25" fmla="*/ 6 h 6"/>
                  <a:gd name="T26" fmla="*/ 1 w 20"/>
                  <a:gd name="T27" fmla="*/ 3 h 6"/>
                  <a:gd name="T28" fmla="*/ 1 w 20"/>
                  <a:gd name="T29" fmla="*/ 2 h 6"/>
                  <a:gd name="T30" fmla="*/ 1 w 20"/>
                  <a:gd name="T31" fmla="*/ 1 h 6"/>
                  <a:gd name="T32" fmla="*/ 1 w 20"/>
                  <a:gd name="T33" fmla="*/ 1 h 6"/>
                  <a:gd name="T34" fmla="*/ 2 w 20"/>
                  <a:gd name="T35" fmla="*/ 1 h 6"/>
                  <a:gd name="T36" fmla="*/ 2 w 20"/>
                  <a:gd name="T37" fmla="*/ 2 h 6"/>
                  <a:gd name="T38" fmla="*/ 1 w 20"/>
                  <a:gd name="T39" fmla="*/ 3 h 6"/>
                  <a:gd name="T40" fmla="*/ 8 w 20"/>
                  <a:gd name="T41" fmla="*/ 4 h 6"/>
                  <a:gd name="T42" fmla="*/ 7 w 20"/>
                  <a:gd name="T43" fmla="*/ 4 h 6"/>
                  <a:gd name="T44" fmla="*/ 6 w 20"/>
                  <a:gd name="T45" fmla="*/ 5 h 6"/>
                  <a:gd name="T46" fmla="*/ 5 w 20"/>
                  <a:gd name="T47" fmla="*/ 4 h 6"/>
                  <a:gd name="T48" fmla="*/ 4 w 20"/>
                  <a:gd name="T49" fmla="*/ 4 h 6"/>
                  <a:gd name="T50" fmla="*/ 5 w 20"/>
                  <a:gd name="T51" fmla="*/ 3 h 6"/>
                  <a:gd name="T52" fmla="*/ 6 w 20"/>
                  <a:gd name="T53" fmla="*/ 3 h 6"/>
                  <a:gd name="T54" fmla="*/ 7 w 20"/>
                  <a:gd name="T55" fmla="*/ 3 h 6"/>
                  <a:gd name="T56" fmla="*/ 7 w 20"/>
                  <a:gd name="T57" fmla="*/ 3 h 6"/>
                  <a:gd name="T58" fmla="*/ 8 w 20"/>
                  <a:gd name="T59" fmla="*/ 3 h 6"/>
                  <a:gd name="T60" fmla="*/ 8 w 20"/>
                  <a:gd name="T61" fmla="*/ 4 h 6"/>
                  <a:gd name="T62" fmla="*/ 10 w 20"/>
                  <a:gd name="T63" fmla="*/ 4 h 6"/>
                  <a:gd name="T64" fmla="*/ 9 w 20"/>
                  <a:gd name="T65" fmla="*/ 5 h 6"/>
                  <a:gd name="T66" fmla="*/ 10 w 20"/>
                  <a:gd name="T67" fmla="*/ 6 h 6"/>
                  <a:gd name="T68" fmla="*/ 11 w 20"/>
                  <a:gd name="T69" fmla="*/ 5 h 6"/>
                  <a:gd name="T70" fmla="*/ 12 w 20"/>
                  <a:gd name="T71" fmla="*/ 5 h 6"/>
                  <a:gd name="T72" fmla="*/ 11 w 20"/>
                  <a:gd name="T73" fmla="*/ 4 h 6"/>
                  <a:gd name="T74" fmla="*/ 11 w 20"/>
                  <a:gd name="T75" fmla="*/ 4 h 6"/>
                  <a:gd name="T76" fmla="*/ 10 w 20"/>
                  <a:gd name="T77" fmla="*/ 4 h 6"/>
                  <a:gd name="T78" fmla="*/ 18 w 20"/>
                  <a:gd name="T79" fmla="*/ 1 h 6"/>
                  <a:gd name="T80" fmla="*/ 19 w 20"/>
                  <a:gd name="T81" fmla="*/ 0 h 6"/>
                  <a:gd name="T82" fmla="*/ 19 w 20"/>
                  <a:gd name="T83" fmla="*/ 0 h 6"/>
                  <a:gd name="T84" fmla="*/ 20 w 20"/>
                  <a:gd name="T85" fmla="*/ 0 h 6"/>
                  <a:gd name="T86" fmla="*/ 19 w 20"/>
                  <a:gd name="T87" fmla="*/ 0 h 6"/>
                  <a:gd name="T88" fmla="*/ 18 w 20"/>
                  <a:gd name="T89" fmla="*/ 1 h 6"/>
                  <a:gd name="T90" fmla="*/ 15 w 20"/>
                  <a:gd name="T91" fmla="*/ 4 h 6"/>
                  <a:gd name="T92" fmla="*/ 16 w 20"/>
                  <a:gd name="T93" fmla="*/ 3 h 6"/>
                  <a:gd name="T94" fmla="*/ 16 w 20"/>
                  <a:gd name="T95" fmla="*/ 3 h 6"/>
                  <a:gd name="T96" fmla="*/ 18 w 20"/>
                  <a:gd name="T97" fmla="*/ 2 h 6"/>
                  <a:gd name="T98" fmla="*/ 18 w 20"/>
                  <a:gd name="T99" fmla="*/ 3 h 6"/>
                  <a:gd name="T100" fmla="*/ 17 w 20"/>
                  <a:gd name="T101" fmla="*/ 4 h 6"/>
                  <a:gd name="T102" fmla="*/ 16 w 20"/>
                  <a:gd name="T103" fmla="*/ 4 h 6"/>
                  <a:gd name="T104" fmla="*/ 15 w 20"/>
                  <a:gd name="T10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0" h="6">
                    <a:moveTo>
                      <a:pt x="3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3" y="4"/>
                      <a:pt x="3" y="4"/>
                    </a:cubicBezTo>
                    <a:close/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lose/>
                    <a:moveTo>
                      <a:pt x="1" y="3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3"/>
                      <a:pt x="1" y="3"/>
                    </a:cubicBezTo>
                    <a:close/>
                    <a:moveTo>
                      <a:pt x="8" y="4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4"/>
                      <a:pt x="8" y="4"/>
                      <a:pt x="8" y="4"/>
                    </a:cubicBezTo>
                    <a:close/>
                    <a:moveTo>
                      <a:pt x="10" y="4"/>
                    </a:moveTo>
                    <a:cubicBezTo>
                      <a:pt x="9" y="5"/>
                      <a:pt x="9" y="5"/>
                      <a:pt x="9" y="5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0" y="4"/>
                      <a:pt x="10" y="4"/>
                      <a:pt x="10" y="4"/>
                    </a:cubicBezTo>
                    <a:close/>
                    <a:moveTo>
                      <a:pt x="18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8" y="1"/>
                      <a:pt x="18" y="1"/>
                      <a:pt x="18" y="1"/>
                    </a:cubicBezTo>
                    <a:close/>
                    <a:moveTo>
                      <a:pt x="15" y="4"/>
                    </a:moveTo>
                    <a:cubicBezTo>
                      <a:pt x="16" y="3"/>
                      <a:pt x="16" y="3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4"/>
                      <a:pt x="16" y="4"/>
                      <a:pt x="16" y="4"/>
                    </a:cubicBezTo>
                    <a:lnTo>
                      <a:pt x="15" y="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97" name="Freeform 95">
                <a:extLst>
                  <a:ext uri="{FF2B5EF4-FFF2-40B4-BE49-F238E27FC236}">
                    <a16:creationId xmlns:a16="http://schemas.microsoft.com/office/drawing/2014/main" id="{942C4A44-A995-4957-A2DF-317CFAC9CD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69361" y="2842732"/>
                <a:ext cx="51465" cy="42459"/>
              </a:xfrm>
              <a:custGeom>
                <a:avLst/>
                <a:gdLst>
                  <a:gd name="T0" fmla="*/ 1 w 11"/>
                  <a:gd name="T1" fmla="*/ 1 h 9"/>
                  <a:gd name="T2" fmla="*/ 2 w 11"/>
                  <a:gd name="T3" fmla="*/ 0 h 9"/>
                  <a:gd name="T4" fmla="*/ 1 w 11"/>
                  <a:gd name="T5" fmla="*/ 0 h 9"/>
                  <a:gd name="T6" fmla="*/ 1 w 11"/>
                  <a:gd name="T7" fmla="*/ 0 h 9"/>
                  <a:gd name="T8" fmla="*/ 0 w 11"/>
                  <a:gd name="T9" fmla="*/ 0 h 9"/>
                  <a:gd name="T10" fmla="*/ 0 w 11"/>
                  <a:gd name="T11" fmla="*/ 0 h 9"/>
                  <a:gd name="T12" fmla="*/ 0 w 11"/>
                  <a:gd name="T13" fmla="*/ 0 h 9"/>
                  <a:gd name="T14" fmla="*/ 1 w 11"/>
                  <a:gd name="T15" fmla="*/ 1 h 9"/>
                  <a:gd name="T16" fmla="*/ 2 w 11"/>
                  <a:gd name="T17" fmla="*/ 1 h 9"/>
                  <a:gd name="T18" fmla="*/ 2 w 11"/>
                  <a:gd name="T19" fmla="*/ 1 h 9"/>
                  <a:gd name="T20" fmla="*/ 2 w 11"/>
                  <a:gd name="T21" fmla="*/ 0 h 9"/>
                  <a:gd name="T22" fmla="*/ 2 w 11"/>
                  <a:gd name="T23" fmla="*/ 0 h 9"/>
                  <a:gd name="T24" fmla="*/ 2 w 11"/>
                  <a:gd name="T25" fmla="*/ 1 h 9"/>
                  <a:gd name="T26" fmla="*/ 2 w 11"/>
                  <a:gd name="T27" fmla="*/ 1 h 9"/>
                  <a:gd name="T28" fmla="*/ 5 w 11"/>
                  <a:gd name="T29" fmla="*/ 2 h 9"/>
                  <a:gd name="T30" fmla="*/ 5 w 11"/>
                  <a:gd name="T31" fmla="*/ 2 h 9"/>
                  <a:gd name="T32" fmla="*/ 5 w 11"/>
                  <a:gd name="T33" fmla="*/ 2 h 9"/>
                  <a:gd name="T34" fmla="*/ 4 w 11"/>
                  <a:gd name="T35" fmla="*/ 2 h 9"/>
                  <a:gd name="T36" fmla="*/ 4 w 11"/>
                  <a:gd name="T37" fmla="*/ 2 h 9"/>
                  <a:gd name="T38" fmla="*/ 5 w 11"/>
                  <a:gd name="T39" fmla="*/ 2 h 9"/>
                  <a:gd name="T40" fmla="*/ 5 w 11"/>
                  <a:gd name="T41" fmla="*/ 2 h 9"/>
                  <a:gd name="T42" fmla="*/ 5 w 11"/>
                  <a:gd name="T43" fmla="*/ 2 h 9"/>
                  <a:gd name="T44" fmla="*/ 5 w 11"/>
                  <a:gd name="T45" fmla="*/ 2 h 9"/>
                  <a:gd name="T46" fmla="*/ 7 w 11"/>
                  <a:gd name="T47" fmla="*/ 2 h 9"/>
                  <a:gd name="T48" fmla="*/ 6 w 11"/>
                  <a:gd name="T49" fmla="*/ 2 h 9"/>
                  <a:gd name="T50" fmla="*/ 6 w 11"/>
                  <a:gd name="T51" fmla="*/ 2 h 9"/>
                  <a:gd name="T52" fmla="*/ 6 w 11"/>
                  <a:gd name="T53" fmla="*/ 2 h 9"/>
                  <a:gd name="T54" fmla="*/ 7 w 11"/>
                  <a:gd name="T55" fmla="*/ 2 h 9"/>
                  <a:gd name="T56" fmla="*/ 11 w 11"/>
                  <a:gd name="T57" fmla="*/ 2 h 9"/>
                  <a:gd name="T58" fmla="*/ 10 w 11"/>
                  <a:gd name="T59" fmla="*/ 1 h 9"/>
                  <a:gd name="T60" fmla="*/ 11 w 11"/>
                  <a:gd name="T61" fmla="*/ 1 h 9"/>
                  <a:gd name="T62" fmla="*/ 11 w 11"/>
                  <a:gd name="T63" fmla="*/ 1 h 9"/>
                  <a:gd name="T64" fmla="*/ 11 w 11"/>
                  <a:gd name="T65" fmla="*/ 2 h 9"/>
                  <a:gd name="T66" fmla="*/ 10 w 11"/>
                  <a:gd name="T67" fmla="*/ 4 h 9"/>
                  <a:gd name="T68" fmla="*/ 10 w 11"/>
                  <a:gd name="T69" fmla="*/ 4 h 9"/>
                  <a:gd name="T70" fmla="*/ 10 w 11"/>
                  <a:gd name="T71" fmla="*/ 3 h 9"/>
                  <a:gd name="T72" fmla="*/ 11 w 11"/>
                  <a:gd name="T73" fmla="*/ 4 h 9"/>
                  <a:gd name="T74" fmla="*/ 11 w 11"/>
                  <a:gd name="T75" fmla="*/ 4 h 9"/>
                  <a:gd name="T76" fmla="*/ 11 w 11"/>
                  <a:gd name="T77" fmla="*/ 4 h 9"/>
                  <a:gd name="T78" fmla="*/ 10 w 11"/>
                  <a:gd name="T79" fmla="*/ 4 h 9"/>
                  <a:gd name="T80" fmla="*/ 9 w 11"/>
                  <a:gd name="T81" fmla="*/ 8 h 9"/>
                  <a:gd name="T82" fmla="*/ 9 w 11"/>
                  <a:gd name="T83" fmla="*/ 8 h 9"/>
                  <a:gd name="T84" fmla="*/ 9 w 11"/>
                  <a:gd name="T85" fmla="*/ 7 h 9"/>
                  <a:gd name="T86" fmla="*/ 10 w 11"/>
                  <a:gd name="T87" fmla="*/ 8 h 9"/>
                  <a:gd name="T88" fmla="*/ 9 w 11"/>
                  <a:gd name="T89" fmla="*/ 8 h 9"/>
                  <a:gd name="T90" fmla="*/ 7 w 11"/>
                  <a:gd name="T91" fmla="*/ 9 h 9"/>
                  <a:gd name="T92" fmla="*/ 7 w 11"/>
                  <a:gd name="T93" fmla="*/ 8 h 9"/>
                  <a:gd name="T94" fmla="*/ 7 w 11"/>
                  <a:gd name="T95" fmla="*/ 7 h 9"/>
                  <a:gd name="T96" fmla="*/ 7 w 11"/>
                  <a:gd name="T97" fmla="*/ 8 h 9"/>
                  <a:gd name="T98" fmla="*/ 8 w 11"/>
                  <a:gd name="T99" fmla="*/ 9 h 9"/>
                  <a:gd name="T100" fmla="*/ 8 w 11"/>
                  <a:gd name="T101" fmla="*/ 9 h 9"/>
                  <a:gd name="T102" fmla="*/ 7 w 11"/>
                  <a:gd name="T10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1" h="9">
                    <a:moveTo>
                      <a:pt x="1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  <a:moveTo>
                      <a:pt x="5" y="2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lose/>
                    <a:moveTo>
                      <a:pt x="7" y="2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2"/>
                      <a:pt x="7" y="2"/>
                      <a:pt x="7" y="2"/>
                    </a:cubicBezTo>
                    <a:close/>
                    <a:moveTo>
                      <a:pt x="11" y="2"/>
                    </a:moveTo>
                    <a:cubicBezTo>
                      <a:pt x="10" y="1"/>
                      <a:pt x="10" y="1"/>
                      <a:pt x="10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2"/>
                      <a:pt x="11" y="2"/>
                      <a:pt x="11" y="2"/>
                    </a:cubicBezTo>
                    <a:close/>
                    <a:moveTo>
                      <a:pt x="10" y="4"/>
                    </a:moveTo>
                    <a:cubicBezTo>
                      <a:pt x="10" y="4"/>
                      <a:pt x="10" y="4"/>
                      <a:pt x="10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0" y="4"/>
                      <a:pt x="10" y="4"/>
                      <a:pt x="10" y="4"/>
                    </a:cubicBezTo>
                    <a:close/>
                    <a:moveTo>
                      <a:pt x="9" y="8"/>
                    </a:moveTo>
                    <a:cubicBezTo>
                      <a:pt x="9" y="8"/>
                      <a:pt x="9" y="8"/>
                      <a:pt x="9" y="8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9" y="8"/>
                      <a:pt x="9" y="8"/>
                      <a:pt x="9" y="8"/>
                    </a:cubicBezTo>
                    <a:close/>
                    <a:moveTo>
                      <a:pt x="7" y="9"/>
                    </a:moveTo>
                    <a:cubicBezTo>
                      <a:pt x="7" y="8"/>
                      <a:pt x="7" y="8"/>
                      <a:pt x="7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lnTo>
                      <a:pt x="7" y="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98" name="Freeform 96">
                <a:extLst>
                  <a:ext uri="{FF2B5EF4-FFF2-40B4-BE49-F238E27FC236}">
                    <a16:creationId xmlns:a16="http://schemas.microsoft.com/office/drawing/2014/main" id="{AC10892C-FAF7-47EF-9586-BACDFCB0FD1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84084" y="2651023"/>
                <a:ext cx="162115" cy="200714"/>
              </a:xfrm>
              <a:custGeom>
                <a:avLst/>
                <a:gdLst>
                  <a:gd name="T0" fmla="*/ 48 w 126"/>
                  <a:gd name="T1" fmla="*/ 104 h 156"/>
                  <a:gd name="T2" fmla="*/ 48 w 126"/>
                  <a:gd name="T3" fmla="*/ 60 h 156"/>
                  <a:gd name="T4" fmla="*/ 67 w 126"/>
                  <a:gd name="T5" fmla="*/ 19 h 156"/>
                  <a:gd name="T6" fmla="*/ 70 w 126"/>
                  <a:gd name="T7" fmla="*/ 34 h 156"/>
                  <a:gd name="T8" fmla="*/ 81 w 126"/>
                  <a:gd name="T9" fmla="*/ 41 h 156"/>
                  <a:gd name="T10" fmla="*/ 89 w 126"/>
                  <a:gd name="T11" fmla="*/ 41 h 156"/>
                  <a:gd name="T12" fmla="*/ 96 w 126"/>
                  <a:gd name="T13" fmla="*/ 45 h 156"/>
                  <a:gd name="T14" fmla="*/ 104 w 126"/>
                  <a:gd name="T15" fmla="*/ 45 h 156"/>
                  <a:gd name="T16" fmla="*/ 111 w 126"/>
                  <a:gd name="T17" fmla="*/ 52 h 156"/>
                  <a:gd name="T18" fmla="*/ 115 w 126"/>
                  <a:gd name="T19" fmla="*/ 56 h 156"/>
                  <a:gd name="T20" fmla="*/ 122 w 126"/>
                  <a:gd name="T21" fmla="*/ 63 h 156"/>
                  <a:gd name="T22" fmla="*/ 122 w 126"/>
                  <a:gd name="T23" fmla="*/ 67 h 156"/>
                  <a:gd name="T24" fmla="*/ 122 w 126"/>
                  <a:gd name="T25" fmla="*/ 71 h 156"/>
                  <a:gd name="T26" fmla="*/ 115 w 126"/>
                  <a:gd name="T27" fmla="*/ 82 h 156"/>
                  <a:gd name="T28" fmla="*/ 111 w 126"/>
                  <a:gd name="T29" fmla="*/ 89 h 156"/>
                  <a:gd name="T30" fmla="*/ 107 w 126"/>
                  <a:gd name="T31" fmla="*/ 97 h 156"/>
                  <a:gd name="T32" fmla="*/ 104 w 126"/>
                  <a:gd name="T33" fmla="*/ 97 h 156"/>
                  <a:gd name="T34" fmla="*/ 104 w 126"/>
                  <a:gd name="T35" fmla="*/ 93 h 156"/>
                  <a:gd name="T36" fmla="*/ 100 w 126"/>
                  <a:gd name="T37" fmla="*/ 93 h 156"/>
                  <a:gd name="T38" fmla="*/ 96 w 126"/>
                  <a:gd name="T39" fmla="*/ 97 h 156"/>
                  <a:gd name="T40" fmla="*/ 96 w 126"/>
                  <a:gd name="T41" fmla="*/ 100 h 156"/>
                  <a:gd name="T42" fmla="*/ 92 w 126"/>
                  <a:gd name="T43" fmla="*/ 108 h 156"/>
                  <a:gd name="T44" fmla="*/ 92 w 126"/>
                  <a:gd name="T45" fmla="*/ 108 h 156"/>
                  <a:gd name="T46" fmla="*/ 96 w 126"/>
                  <a:gd name="T47" fmla="*/ 112 h 156"/>
                  <a:gd name="T48" fmla="*/ 96 w 126"/>
                  <a:gd name="T49" fmla="*/ 119 h 156"/>
                  <a:gd name="T50" fmla="*/ 89 w 126"/>
                  <a:gd name="T51" fmla="*/ 119 h 156"/>
                  <a:gd name="T52" fmla="*/ 85 w 126"/>
                  <a:gd name="T53" fmla="*/ 119 h 156"/>
                  <a:gd name="T54" fmla="*/ 74 w 126"/>
                  <a:gd name="T55" fmla="*/ 126 h 156"/>
                  <a:gd name="T56" fmla="*/ 74 w 126"/>
                  <a:gd name="T57" fmla="*/ 134 h 156"/>
                  <a:gd name="T58" fmla="*/ 70 w 126"/>
                  <a:gd name="T59" fmla="*/ 138 h 156"/>
                  <a:gd name="T60" fmla="*/ 59 w 126"/>
                  <a:gd name="T61" fmla="*/ 138 h 156"/>
                  <a:gd name="T62" fmla="*/ 55 w 126"/>
                  <a:gd name="T63" fmla="*/ 141 h 156"/>
                  <a:gd name="T64" fmla="*/ 55 w 126"/>
                  <a:gd name="T65" fmla="*/ 145 h 156"/>
                  <a:gd name="T66" fmla="*/ 55 w 126"/>
                  <a:gd name="T67" fmla="*/ 145 h 156"/>
                  <a:gd name="T68" fmla="*/ 55 w 126"/>
                  <a:gd name="T69" fmla="*/ 145 h 156"/>
                  <a:gd name="T70" fmla="*/ 52 w 126"/>
                  <a:gd name="T71" fmla="*/ 152 h 156"/>
                  <a:gd name="T72" fmla="*/ 44 w 126"/>
                  <a:gd name="T73" fmla="*/ 152 h 156"/>
                  <a:gd name="T74" fmla="*/ 37 w 126"/>
                  <a:gd name="T75" fmla="*/ 152 h 156"/>
                  <a:gd name="T76" fmla="*/ 30 w 126"/>
                  <a:gd name="T77" fmla="*/ 156 h 156"/>
                  <a:gd name="T78" fmla="*/ 26 w 126"/>
                  <a:gd name="T79" fmla="*/ 156 h 156"/>
                  <a:gd name="T80" fmla="*/ 15 w 126"/>
                  <a:gd name="T81" fmla="*/ 145 h 156"/>
                  <a:gd name="T82" fmla="*/ 0 w 126"/>
                  <a:gd name="T83" fmla="*/ 123 h 156"/>
                  <a:gd name="T84" fmla="*/ 4 w 126"/>
                  <a:gd name="T85" fmla="*/ 115 h 156"/>
                  <a:gd name="T86" fmla="*/ 63 w 126"/>
                  <a:gd name="T87" fmla="*/ 11 h 156"/>
                  <a:gd name="T88" fmla="*/ 63 w 126"/>
                  <a:gd name="T89" fmla="*/ 4 h 156"/>
                  <a:gd name="T90" fmla="*/ 63 w 126"/>
                  <a:gd name="T91" fmla="*/ 0 h 156"/>
                  <a:gd name="T92" fmla="*/ 63 w 126"/>
                  <a:gd name="T93" fmla="*/ 0 h 156"/>
                  <a:gd name="T94" fmla="*/ 63 w 126"/>
                  <a:gd name="T95" fmla="*/ 0 h 156"/>
                  <a:gd name="T96" fmla="*/ 59 w 126"/>
                  <a:gd name="T97" fmla="*/ 0 h 156"/>
                  <a:gd name="T98" fmla="*/ 59 w 126"/>
                  <a:gd name="T99" fmla="*/ 4 h 156"/>
                  <a:gd name="T100" fmla="*/ 59 w 126"/>
                  <a:gd name="T101" fmla="*/ 4 h 156"/>
                  <a:gd name="T102" fmla="*/ 59 w 126"/>
                  <a:gd name="T103" fmla="*/ 8 h 156"/>
                  <a:gd name="T104" fmla="*/ 63 w 126"/>
                  <a:gd name="T105" fmla="*/ 11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6" h="156">
                    <a:moveTo>
                      <a:pt x="4" y="115"/>
                    </a:moveTo>
                    <a:lnTo>
                      <a:pt x="48" y="104"/>
                    </a:lnTo>
                    <a:lnTo>
                      <a:pt x="52" y="71"/>
                    </a:lnTo>
                    <a:lnTo>
                      <a:pt x="48" y="60"/>
                    </a:lnTo>
                    <a:lnTo>
                      <a:pt x="63" y="19"/>
                    </a:lnTo>
                    <a:lnTo>
                      <a:pt x="67" y="19"/>
                    </a:lnTo>
                    <a:lnTo>
                      <a:pt x="67" y="26"/>
                    </a:lnTo>
                    <a:lnTo>
                      <a:pt x="70" y="34"/>
                    </a:lnTo>
                    <a:lnTo>
                      <a:pt x="70" y="37"/>
                    </a:lnTo>
                    <a:lnTo>
                      <a:pt x="81" y="41"/>
                    </a:lnTo>
                    <a:lnTo>
                      <a:pt x="85" y="45"/>
                    </a:lnTo>
                    <a:lnTo>
                      <a:pt x="89" y="41"/>
                    </a:lnTo>
                    <a:lnTo>
                      <a:pt x="89" y="41"/>
                    </a:lnTo>
                    <a:lnTo>
                      <a:pt x="96" y="45"/>
                    </a:lnTo>
                    <a:lnTo>
                      <a:pt x="100" y="45"/>
                    </a:lnTo>
                    <a:lnTo>
                      <a:pt x="104" y="45"/>
                    </a:lnTo>
                    <a:lnTo>
                      <a:pt x="107" y="49"/>
                    </a:lnTo>
                    <a:lnTo>
                      <a:pt x="111" y="52"/>
                    </a:lnTo>
                    <a:lnTo>
                      <a:pt x="111" y="56"/>
                    </a:lnTo>
                    <a:lnTo>
                      <a:pt x="115" y="56"/>
                    </a:lnTo>
                    <a:lnTo>
                      <a:pt x="118" y="63"/>
                    </a:lnTo>
                    <a:lnTo>
                      <a:pt x="122" y="63"/>
                    </a:lnTo>
                    <a:lnTo>
                      <a:pt x="126" y="63"/>
                    </a:lnTo>
                    <a:lnTo>
                      <a:pt x="122" y="67"/>
                    </a:lnTo>
                    <a:lnTo>
                      <a:pt x="122" y="71"/>
                    </a:lnTo>
                    <a:lnTo>
                      <a:pt x="122" y="71"/>
                    </a:lnTo>
                    <a:lnTo>
                      <a:pt x="122" y="75"/>
                    </a:lnTo>
                    <a:lnTo>
                      <a:pt x="115" y="82"/>
                    </a:lnTo>
                    <a:lnTo>
                      <a:pt x="111" y="86"/>
                    </a:lnTo>
                    <a:lnTo>
                      <a:pt x="111" y="89"/>
                    </a:lnTo>
                    <a:lnTo>
                      <a:pt x="107" y="89"/>
                    </a:lnTo>
                    <a:lnTo>
                      <a:pt x="107" y="97"/>
                    </a:lnTo>
                    <a:lnTo>
                      <a:pt x="104" y="97"/>
                    </a:lnTo>
                    <a:lnTo>
                      <a:pt x="104" y="97"/>
                    </a:lnTo>
                    <a:lnTo>
                      <a:pt x="104" y="93"/>
                    </a:lnTo>
                    <a:lnTo>
                      <a:pt x="104" y="93"/>
                    </a:lnTo>
                    <a:lnTo>
                      <a:pt x="104" y="93"/>
                    </a:lnTo>
                    <a:lnTo>
                      <a:pt x="100" y="93"/>
                    </a:lnTo>
                    <a:lnTo>
                      <a:pt x="100" y="97"/>
                    </a:lnTo>
                    <a:lnTo>
                      <a:pt x="96" y="97"/>
                    </a:lnTo>
                    <a:lnTo>
                      <a:pt x="100" y="97"/>
                    </a:lnTo>
                    <a:lnTo>
                      <a:pt x="96" y="100"/>
                    </a:lnTo>
                    <a:lnTo>
                      <a:pt x="92" y="104"/>
                    </a:lnTo>
                    <a:lnTo>
                      <a:pt x="92" y="108"/>
                    </a:lnTo>
                    <a:lnTo>
                      <a:pt x="92" y="108"/>
                    </a:lnTo>
                    <a:lnTo>
                      <a:pt x="92" y="108"/>
                    </a:lnTo>
                    <a:lnTo>
                      <a:pt x="96" y="112"/>
                    </a:lnTo>
                    <a:lnTo>
                      <a:pt x="96" y="112"/>
                    </a:lnTo>
                    <a:lnTo>
                      <a:pt x="96" y="119"/>
                    </a:lnTo>
                    <a:lnTo>
                      <a:pt x="96" y="119"/>
                    </a:lnTo>
                    <a:lnTo>
                      <a:pt x="96" y="119"/>
                    </a:lnTo>
                    <a:lnTo>
                      <a:pt x="89" y="119"/>
                    </a:lnTo>
                    <a:lnTo>
                      <a:pt x="89" y="123"/>
                    </a:lnTo>
                    <a:lnTo>
                      <a:pt x="85" y="119"/>
                    </a:lnTo>
                    <a:lnTo>
                      <a:pt x="81" y="123"/>
                    </a:lnTo>
                    <a:lnTo>
                      <a:pt x="74" y="126"/>
                    </a:lnTo>
                    <a:lnTo>
                      <a:pt x="74" y="134"/>
                    </a:lnTo>
                    <a:lnTo>
                      <a:pt x="74" y="134"/>
                    </a:lnTo>
                    <a:lnTo>
                      <a:pt x="70" y="138"/>
                    </a:lnTo>
                    <a:lnTo>
                      <a:pt x="70" y="138"/>
                    </a:lnTo>
                    <a:lnTo>
                      <a:pt x="63" y="138"/>
                    </a:lnTo>
                    <a:lnTo>
                      <a:pt x="59" y="138"/>
                    </a:lnTo>
                    <a:lnTo>
                      <a:pt x="59" y="138"/>
                    </a:lnTo>
                    <a:lnTo>
                      <a:pt x="55" y="141"/>
                    </a:lnTo>
                    <a:lnTo>
                      <a:pt x="55" y="141"/>
                    </a:lnTo>
                    <a:lnTo>
                      <a:pt x="55" y="145"/>
                    </a:lnTo>
                    <a:lnTo>
                      <a:pt x="55" y="145"/>
                    </a:lnTo>
                    <a:lnTo>
                      <a:pt x="55" y="145"/>
                    </a:lnTo>
                    <a:lnTo>
                      <a:pt x="55" y="145"/>
                    </a:lnTo>
                    <a:lnTo>
                      <a:pt x="55" y="145"/>
                    </a:lnTo>
                    <a:lnTo>
                      <a:pt x="52" y="152"/>
                    </a:lnTo>
                    <a:lnTo>
                      <a:pt x="52" y="152"/>
                    </a:lnTo>
                    <a:lnTo>
                      <a:pt x="48" y="149"/>
                    </a:lnTo>
                    <a:lnTo>
                      <a:pt x="44" y="152"/>
                    </a:lnTo>
                    <a:lnTo>
                      <a:pt x="41" y="152"/>
                    </a:lnTo>
                    <a:lnTo>
                      <a:pt x="37" y="152"/>
                    </a:lnTo>
                    <a:lnTo>
                      <a:pt x="33" y="152"/>
                    </a:lnTo>
                    <a:lnTo>
                      <a:pt x="30" y="156"/>
                    </a:lnTo>
                    <a:lnTo>
                      <a:pt x="26" y="156"/>
                    </a:lnTo>
                    <a:lnTo>
                      <a:pt x="26" y="156"/>
                    </a:lnTo>
                    <a:lnTo>
                      <a:pt x="22" y="156"/>
                    </a:lnTo>
                    <a:lnTo>
                      <a:pt x="15" y="145"/>
                    </a:lnTo>
                    <a:lnTo>
                      <a:pt x="15" y="141"/>
                    </a:lnTo>
                    <a:lnTo>
                      <a:pt x="0" y="123"/>
                    </a:lnTo>
                    <a:lnTo>
                      <a:pt x="4" y="115"/>
                    </a:lnTo>
                    <a:lnTo>
                      <a:pt x="4" y="115"/>
                    </a:lnTo>
                    <a:close/>
                    <a:moveTo>
                      <a:pt x="63" y="11"/>
                    </a:moveTo>
                    <a:lnTo>
                      <a:pt x="63" y="11"/>
                    </a:lnTo>
                    <a:lnTo>
                      <a:pt x="63" y="8"/>
                    </a:lnTo>
                    <a:lnTo>
                      <a:pt x="63" y="4"/>
                    </a:lnTo>
                    <a:lnTo>
                      <a:pt x="63" y="4"/>
                    </a:lnTo>
                    <a:lnTo>
                      <a:pt x="63" y="0"/>
                    </a:lnTo>
                    <a:lnTo>
                      <a:pt x="63" y="0"/>
                    </a:lnTo>
                    <a:lnTo>
                      <a:pt x="63" y="0"/>
                    </a:lnTo>
                    <a:lnTo>
                      <a:pt x="63" y="0"/>
                    </a:lnTo>
                    <a:lnTo>
                      <a:pt x="63" y="0"/>
                    </a:lnTo>
                    <a:lnTo>
                      <a:pt x="63" y="0"/>
                    </a:lnTo>
                    <a:lnTo>
                      <a:pt x="59" y="0"/>
                    </a:lnTo>
                    <a:lnTo>
                      <a:pt x="59" y="4"/>
                    </a:lnTo>
                    <a:lnTo>
                      <a:pt x="59" y="4"/>
                    </a:lnTo>
                    <a:lnTo>
                      <a:pt x="59" y="4"/>
                    </a:lnTo>
                    <a:lnTo>
                      <a:pt x="59" y="4"/>
                    </a:lnTo>
                    <a:lnTo>
                      <a:pt x="59" y="8"/>
                    </a:lnTo>
                    <a:lnTo>
                      <a:pt x="59" y="8"/>
                    </a:lnTo>
                    <a:lnTo>
                      <a:pt x="59" y="11"/>
                    </a:lnTo>
                    <a:lnTo>
                      <a:pt x="63" y="1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99" name="Freeform 97">
                <a:extLst>
                  <a:ext uri="{FF2B5EF4-FFF2-40B4-BE49-F238E27FC236}">
                    <a16:creationId xmlns:a16="http://schemas.microsoft.com/office/drawing/2014/main" id="{BD48484F-1A53-4AA6-80BB-B9A51740F29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88515" y="2798985"/>
                <a:ext cx="257326" cy="144103"/>
              </a:xfrm>
              <a:custGeom>
                <a:avLst/>
                <a:gdLst>
                  <a:gd name="T0" fmla="*/ 4 w 200"/>
                  <a:gd name="T1" fmla="*/ 45 h 112"/>
                  <a:gd name="T2" fmla="*/ 11 w 200"/>
                  <a:gd name="T3" fmla="*/ 41 h 112"/>
                  <a:gd name="T4" fmla="*/ 11 w 200"/>
                  <a:gd name="T5" fmla="*/ 34 h 112"/>
                  <a:gd name="T6" fmla="*/ 19 w 200"/>
                  <a:gd name="T7" fmla="*/ 26 h 112"/>
                  <a:gd name="T8" fmla="*/ 33 w 200"/>
                  <a:gd name="T9" fmla="*/ 30 h 112"/>
                  <a:gd name="T10" fmla="*/ 63 w 200"/>
                  <a:gd name="T11" fmla="*/ 41 h 112"/>
                  <a:gd name="T12" fmla="*/ 93 w 200"/>
                  <a:gd name="T13" fmla="*/ 19 h 112"/>
                  <a:gd name="T14" fmla="*/ 152 w 200"/>
                  <a:gd name="T15" fmla="*/ 8 h 112"/>
                  <a:gd name="T16" fmla="*/ 167 w 200"/>
                  <a:gd name="T17" fmla="*/ 30 h 112"/>
                  <a:gd name="T18" fmla="*/ 170 w 200"/>
                  <a:gd name="T19" fmla="*/ 41 h 112"/>
                  <a:gd name="T20" fmla="*/ 159 w 200"/>
                  <a:gd name="T21" fmla="*/ 49 h 112"/>
                  <a:gd name="T22" fmla="*/ 159 w 200"/>
                  <a:gd name="T23" fmla="*/ 56 h 112"/>
                  <a:gd name="T24" fmla="*/ 159 w 200"/>
                  <a:gd name="T25" fmla="*/ 56 h 112"/>
                  <a:gd name="T26" fmla="*/ 152 w 200"/>
                  <a:gd name="T27" fmla="*/ 60 h 112"/>
                  <a:gd name="T28" fmla="*/ 133 w 200"/>
                  <a:gd name="T29" fmla="*/ 67 h 112"/>
                  <a:gd name="T30" fmla="*/ 115 w 200"/>
                  <a:gd name="T31" fmla="*/ 71 h 112"/>
                  <a:gd name="T32" fmla="*/ 111 w 200"/>
                  <a:gd name="T33" fmla="*/ 75 h 112"/>
                  <a:gd name="T34" fmla="*/ 100 w 200"/>
                  <a:gd name="T35" fmla="*/ 82 h 112"/>
                  <a:gd name="T36" fmla="*/ 96 w 200"/>
                  <a:gd name="T37" fmla="*/ 82 h 112"/>
                  <a:gd name="T38" fmla="*/ 93 w 200"/>
                  <a:gd name="T39" fmla="*/ 82 h 112"/>
                  <a:gd name="T40" fmla="*/ 89 w 200"/>
                  <a:gd name="T41" fmla="*/ 82 h 112"/>
                  <a:gd name="T42" fmla="*/ 85 w 200"/>
                  <a:gd name="T43" fmla="*/ 89 h 112"/>
                  <a:gd name="T44" fmla="*/ 74 w 200"/>
                  <a:gd name="T45" fmla="*/ 89 h 112"/>
                  <a:gd name="T46" fmla="*/ 63 w 200"/>
                  <a:gd name="T47" fmla="*/ 93 h 112"/>
                  <a:gd name="T48" fmla="*/ 59 w 200"/>
                  <a:gd name="T49" fmla="*/ 89 h 112"/>
                  <a:gd name="T50" fmla="*/ 56 w 200"/>
                  <a:gd name="T51" fmla="*/ 89 h 112"/>
                  <a:gd name="T52" fmla="*/ 48 w 200"/>
                  <a:gd name="T53" fmla="*/ 93 h 112"/>
                  <a:gd name="T54" fmla="*/ 45 w 200"/>
                  <a:gd name="T55" fmla="*/ 97 h 112"/>
                  <a:gd name="T56" fmla="*/ 41 w 200"/>
                  <a:gd name="T57" fmla="*/ 100 h 112"/>
                  <a:gd name="T58" fmla="*/ 33 w 200"/>
                  <a:gd name="T59" fmla="*/ 100 h 112"/>
                  <a:gd name="T60" fmla="*/ 30 w 200"/>
                  <a:gd name="T61" fmla="*/ 104 h 112"/>
                  <a:gd name="T62" fmla="*/ 22 w 200"/>
                  <a:gd name="T63" fmla="*/ 104 h 112"/>
                  <a:gd name="T64" fmla="*/ 19 w 200"/>
                  <a:gd name="T65" fmla="*/ 100 h 112"/>
                  <a:gd name="T66" fmla="*/ 15 w 200"/>
                  <a:gd name="T67" fmla="*/ 93 h 112"/>
                  <a:gd name="T68" fmla="*/ 15 w 200"/>
                  <a:gd name="T69" fmla="*/ 89 h 112"/>
                  <a:gd name="T70" fmla="*/ 11 w 200"/>
                  <a:gd name="T71" fmla="*/ 82 h 112"/>
                  <a:gd name="T72" fmla="*/ 4 w 200"/>
                  <a:gd name="T73" fmla="*/ 63 h 112"/>
                  <a:gd name="T74" fmla="*/ 0 w 200"/>
                  <a:gd name="T75" fmla="*/ 60 h 112"/>
                  <a:gd name="T76" fmla="*/ 4 w 200"/>
                  <a:gd name="T77" fmla="*/ 60 h 112"/>
                  <a:gd name="T78" fmla="*/ 4 w 200"/>
                  <a:gd name="T79" fmla="*/ 56 h 112"/>
                  <a:gd name="T80" fmla="*/ 4 w 200"/>
                  <a:gd name="T81" fmla="*/ 45 h 112"/>
                  <a:gd name="T82" fmla="*/ 4 w 200"/>
                  <a:gd name="T83" fmla="*/ 45 h 112"/>
                  <a:gd name="T84" fmla="*/ 163 w 200"/>
                  <a:gd name="T85" fmla="*/ 112 h 112"/>
                  <a:gd name="T86" fmla="*/ 163 w 200"/>
                  <a:gd name="T87" fmla="*/ 112 h 112"/>
                  <a:gd name="T88" fmla="*/ 159 w 200"/>
                  <a:gd name="T89" fmla="*/ 112 h 112"/>
                  <a:gd name="T90" fmla="*/ 182 w 200"/>
                  <a:gd name="T91" fmla="*/ 104 h 112"/>
                  <a:gd name="T92" fmla="*/ 185 w 200"/>
                  <a:gd name="T93" fmla="*/ 100 h 112"/>
                  <a:gd name="T94" fmla="*/ 189 w 200"/>
                  <a:gd name="T95" fmla="*/ 104 h 112"/>
                  <a:gd name="T96" fmla="*/ 193 w 200"/>
                  <a:gd name="T97" fmla="*/ 104 h 112"/>
                  <a:gd name="T98" fmla="*/ 196 w 200"/>
                  <a:gd name="T99" fmla="*/ 104 h 112"/>
                  <a:gd name="T100" fmla="*/ 200 w 200"/>
                  <a:gd name="T101" fmla="*/ 104 h 112"/>
                  <a:gd name="T102" fmla="*/ 196 w 200"/>
                  <a:gd name="T103" fmla="*/ 108 h 112"/>
                  <a:gd name="T104" fmla="*/ 189 w 200"/>
                  <a:gd name="T105" fmla="*/ 108 h 112"/>
                  <a:gd name="T106" fmla="*/ 182 w 200"/>
                  <a:gd name="T107" fmla="*/ 108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00" h="112">
                    <a:moveTo>
                      <a:pt x="4" y="45"/>
                    </a:moveTo>
                    <a:lnTo>
                      <a:pt x="4" y="45"/>
                    </a:lnTo>
                    <a:lnTo>
                      <a:pt x="8" y="45"/>
                    </a:lnTo>
                    <a:lnTo>
                      <a:pt x="11" y="41"/>
                    </a:lnTo>
                    <a:lnTo>
                      <a:pt x="15" y="37"/>
                    </a:lnTo>
                    <a:lnTo>
                      <a:pt x="11" y="34"/>
                    </a:lnTo>
                    <a:lnTo>
                      <a:pt x="15" y="26"/>
                    </a:lnTo>
                    <a:lnTo>
                      <a:pt x="19" y="26"/>
                    </a:lnTo>
                    <a:lnTo>
                      <a:pt x="22" y="30"/>
                    </a:lnTo>
                    <a:lnTo>
                      <a:pt x="33" y="30"/>
                    </a:lnTo>
                    <a:lnTo>
                      <a:pt x="48" y="34"/>
                    </a:lnTo>
                    <a:lnTo>
                      <a:pt x="63" y="41"/>
                    </a:lnTo>
                    <a:lnTo>
                      <a:pt x="63" y="52"/>
                    </a:lnTo>
                    <a:lnTo>
                      <a:pt x="93" y="19"/>
                    </a:lnTo>
                    <a:lnTo>
                      <a:pt x="156" y="0"/>
                    </a:lnTo>
                    <a:lnTo>
                      <a:pt x="152" y="8"/>
                    </a:lnTo>
                    <a:lnTo>
                      <a:pt x="167" y="26"/>
                    </a:lnTo>
                    <a:lnTo>
                      <a:pt x="167" y="30"/>
                    </a:lnTo>
                    <a:lnTo>
                      <a:pt x="174" y="41"/>
                    </a:lnTo>
                    <a:lnTo>
                      <a:pt x="170" y="41"/>
                    </a:lnTo>
                    <a:lnTo>
                      <a:pt x="167" y="45"/>
                    </a:lnTo>
                    <a:lnTo>
                      <a:pt x="159" y="49"/>
                    </a:lnTo>
                    <a:lnTo>
                      <a:pt x="159" y="52"/>
                    </a:lnTo>
                    <a:lnTo>
                      <a:pt x="159" y="56"/>
                    </a:lnTo>
                    <a:lnTo>
                      <a:pt x="159" y="56"/>
                    </a:lnTo>
                    <a:lnTo>
                      <a:pt x="159" y="56"/>
                    </a:lnTo>
                    <a:lnTo>
                      <a:pt x="156" y="60"/>
                    </a:lnTo>
                    <a:lnTo>
                      <a:pt x="152" y="60"/>
                    </a:lnTo>
                    <a:lnTo>
                      <a:pt x="145" y="63"/>
                    </a:lnTo>
                    <a:lnTo>
                      <a:pt x="133" y="67"/>
                    </a:lnTo>
                    <a:lnTo>
                      <a:pt x="133" y="67"/>
                    </a:lnTo>
                    <a:lnTo>
                      <a:pt x="115" y="71"/>
                    </a:lnTo>
                    <a:lnTo>
                      <a:pt x="111" y="71"/>
                    </a:lnTo>
                    <a:lnTo>
                      <a:pt x="111" y="75"/>
                    </a:lnTo>
                    <a:lnTo>
                      <a:pt x="107" y="78"/>
                    </a:lnTo>
                    <a:lnTo>
                      <a:pt x="100" y="82"/>
                    </a:lnTo>
                    <a:lnTo>
                      <a:pt x="100" y="82"/>
                    </a:lnTo>
                    <a:lnTo>
                      <a:pt x="96" y="82"/>
                    </a:lnTo>
                    <a:lnTo>
                      <a:pt x="96" y="82"/>
                    </a:lnTo>
                    <a:lnTo>
                      <a:pt x="93" y="82"/>
                    </a:lnTo>
                    <a:lnTo>
                      <a:pt x="93" y="82"/>
                    </a:lnTo>
                    <a:lnTo>
                      <a:pt x="89" y="82"/>
                    </a:lnTo>
                    <a:lnTo>
                      <a:pt x="85" y="86"/>
                    </a:lnTo>
                    <a:lnTo>
                      <a:pt x="85" y="89"/>
                    </a:lnTo>
                    <a:lnTo>
                      <a:pt x="82" y="89"/>
                    </a:lnTo>
                    <a:lnTo>
                      <a:pt x="74" y="89"/>
                    </a:lnTo>
                    <a:lnTo>
                      <a:pt x="67" y="93"/>
                    </a:lnTo>
                    <a:lnTo>
                      <a:pt x="63" y="93"/>
                    </a:lnTo>
                    <a:lnTo>
                      <a:pt x="63" y="89"/>
                    </a:lnTo>
                    <a:lnTo>
                      <a:pt x="59" y="89"/>
                    </a:lnTo>
                    <a:lnTo>
                      <a:pt x="59" y="89"/>
                    </a:lnTo>
                    <a:lnTo>
                      <a:pt x="56" y="89"/>
                    </a:lnTo>
                    <a:lnTo>
                      <a:pt x="52" y="89"/>
                    </a:lnTo>
                    <a:lnTo>
                      <a:pt x="48" y="93"/>
                    </a:lnTo>
                    <a:lnTo>
                      <a:pt x="48" y="97"/>
                    </a:lnTo>
                    <a:lnTo>
                      <a:pt x="45" y="97"/>
                    </a:lnTo>
                    <a:lnTo>
                      <a:pt x="41" y="100"/>
                    </a:lnTo>
                    <a:lnTo>
                      <a:pt x="41" y="100"/>
                    </a:lnTo>
                    <a:lnTo>
                      <a:pt x="37" y="100"/>
                    </a:lnTo>
                    <a:lnTo>
                      <a:pt x="33" y="100"/>
                    </a:lnTo>
                    <a:lnTo>
                      <a:pt x="30" y="104"/>
                    </a:lnTo>
                    <a:lnTo>
                      <a:pt x="30" y="104"/>
                    </a:lnTo>
                    <a:lnTo>
                      <a:pt x="22" y="100"/>
                    </a:lnTo>
                    <a:lnTo>
                      <a:pt x="22" y="104"/>
                    </a:lnTo>
                    <a:lnTo>
                      <a:pt x="19" y="104"/>
                    </a:lnTo>
                    <a:lnTo>
                      <a:pt x="19" y="100"/>
                    </a:lnTo>
                    <a:lnTo>
                      <a:pt x="19" y="97"/>
                    </a:lnTo>
                    <a:lnTo>
                      <a:pt x="15" y="93"/>
                    </a:lnTo>
                    <a:lnTo>
                      <a:pt x="11" y="89"/>
                    </a:lnTo>
                    <a:lnTo>
                      <a:pt x="15" y="89"/>
                    </a:lnTo>
                    <a:lnTo>
                      <a:pt x="15" y="86"/>
                    </a:lnTo>
                    <a:lnTo>
                      <a:pt x="11" y="82"/>
                    </a:lnTo>
                    <a:lnTo>
                      <a:pt x="8" y="67"/>
                    </a:lnTo>
                    <a:lnTo>
                      <a:pt x="4" y="63"/>
                    </a:lnTo>
                    <a:lnTo>
                      <a:pt x="4" y="60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4" y="60"/>
                    </a:lnTo>
                    <a:lnTo>
                      <a:pt x="4" y="56"/>
                    </a:lnTo>
                    <a:lnTo>
                      <a:pt x="4" y="56"/>
                    </a:lnTo>
                    <a:lnTo>
                      <a:pt x="4" y="52"/>
                    </a:lnTo>
                    <a:lnTo>
                      <a:pt x="4" y="45"/>
                    </a:lnTo>
                    <a:lnTo>
                      <a:pt x="4" y="45"/>
                    </a:lnTo>
                    <a:lnTo>
                      <a:pt x="4" y="45"/>
                    </a:lnTo>
                    <a:close/>
                    <a:moveTo>
                      <a:pt x="159" y="112"/>
                    </a:moveTo>
                    <a:lnTo>
                      <a:pt x="163" y="112"/>
                    </a:lnTo>
                    <a:lnTo>
                      <a:pt x="167" y="112"/>
                    </a:lnTo>
                    <a:lnTo>
                      <a:pt x="163" y="112"/>
                    </a:lnTo>
                    <a:lnTo>
                      <a:pt x="159" y="112"/>
                    </a:lnTo>
                    <a:lnTo>
                      <a:pt x="159" y="112"/>
                    </a:lnTo>
                    <a:close/>
                    <a:moveTo>
                      <a:pt x="182" y="108"/>
                    </a:moveTo>
                    <a:lnTo>
                      <a:pt x="182" y="104"/>
                    </a:lnTo>
                    <a:lnTo>
                      <a:pt x="182" y="104"/>
                    </a:lnTo>
                    <a:lnTo>
                      <a:pt x="185" y="100"/>
                    </a:lnTo>
                    <a:lnTo>
                      <a:pt x="185" y="100"/>
                    </a:lnTo>
                    <a:lnTo>
                      <a:pt x="189" y="104"/>
                    </a:lnTo>
                    <a:lnTo>
                      <a:pt x="189" y="104"/>
                    </a:lnTo>
                    <a:lnTo>
                      <a:pt x="193" y="104"/>
                    </a:lnTo>
                    <a:lnTo>
                      <a:pt x="196" y="104"/>
                    </a:lnTo>
                    <a:lnTo>
                      <a:pt x="196" y="104"/>
                    </a:lnTo>
                    <a:lnTo>
                      <a:pt x="200" y="104"/>
                    </a:lnTo>
                    <a:lnTo>
                      <a:pt x="200" y="104"/>
                    </a:lnTo>
                    <a:lnTo>
                      <a:pt x="200" y="108"/>
                    </a:lnTo>
                    <a:lnTo>
                      <a:pt x="196" y="108"/>
                    </a:lnTo>
                    <a:lnTo>
                      <a:pt x="193" y="108"/>
                    </a:lnTo>
                    <a:lnTo>
                      <a:pt x="189" y="108"/>
                    </a:lnTo>
                    <a:lnTo>
                      <a:pt x="185" y="108"/>
                    </a:lnTo>
                    <a:lnTo>
                      <a:pt x="182" y="108"/>
                    </a:lnTo>
                    <a:lnTo>
                      <a:pt x="182" y="10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00" name="Freeform 98">
                <a:extLst>
                  <a:ext uri="{FF2B5EF4-FFF2-40B4-BE49-F238E27FC236}">
                    <a16:creationId xmlns:a16="http://schemas.microsoft.com/office/drawing/2014/main" id="{EE547792-2035-475E-BE35-25E99CC57E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2526" y="2546806"/>
                <a:ext cx="262473" cy="200714"/>
              </a:xfrm>
              <a:custGeom>
                <a:avLst/>
                <a:gdLst>
                  <a:gd name="T0" fmla="*/ 163 w 204"/>
                  <a:gd name="T1" fmla="*/ 29 h 156"/>
                  <a:gd name="T2" fmla="*/ 152 w 204"/>
                  <a:gd name="T3" fmla="*/ 7 h 156"/>
                  <a:gd name="T4" fmla="*/ 145 w 204"/>
                  <a:gd name="T5" fmla="*/ 7 h 156"/>
                  <a:gd name="T6" fmla="*/ 122 w 204"/>
                  <a:gd name="T7" fmla="*/ 7 h 156"/>
                  <a:gd name="T8" fmla="*/ 119 w 204"/>
                  <a:gd name="T9" fmla="*/ 11 h 156"/>
                  <a:gd name="T10" fmla="*/ 111 w 204"/>
                  <a:gd name="T11" fmla="*/ 7 h 156"/>
                  <a:gd name="T12" fmla="*/ 111 w 204"/>
                  <a:gd name="T13" fmla="*/ 3 h 156"/>
                  <a:gd name="T14" fmla="*/ 100 w 204"/>
                  <a:gd name="T15" fmla="*/ 0 h 156"/>
                  <a:gd name="T16" fmla="*/ 100 w 204"/>
                  <a:gd name="T17" fmla="*/ 3 h 156"/>
                  <a:gd name="T18" fmla="*/ 93 w 204"/>
                  <a:gd name="T19" fmla="*/ 3 h 156"/>
                  <a:gd name="T20" fmla="*/ 93 w 204"/>
                  <a:gd name="T21" fmla="*/ 3 h 156"/>
                  <a:gd name="T22" fmla="*/ 89 w 204"/>
                  <a:gd name="T23" fmla="*/ 3 h 156"/>
                  <a:gd name="T24" fmla="*/ 82 w 204"/>
                  <a:gd name="T25" fmla="*/ 7 h 156"/>
                  <a:gd name="T26" fmla="*/ 71 w 204"/>
                  <a:gd name="T27" fmla="*/ 11 h 156"/>
                  <a:gd name="T28" fmla="*/ 56 w 204"/>
                  <a:gd name="T29" fmla="*/ 7 h 156"/>
                  <a:gd name="T30" fmla="*/ 45 w 204"/>
                  <a:gd name="T31" fmla="*/ 7 h 156"/>
                  <a:gd name="T32" fmla="*/ 34 w 204"/>
                  <a:gd name="T33" fmla="*/ 3 h 156"/>
                  <a:gd name="T34" fmla="*/ 4 w 204"/>
                  <a:gd name="T35" fmla="*/ 0 h 156"/>
                  <a:gd name="T36" fmla="*/ 4 w 204"/>
                  <a:gd name="T37" fmla="*/ 3 h 156"/>
                  <a:gd name="T38" fmla="*/ 4 w 204"/>
                  <a:gd name="T39" fmla="*/ 18 h 156"/>
                  <a:gd name="T40" fmla="*/ 0 w 204"/>
                  <a:gd name="T41" fmla="*/ 29 h 156"/>
                  <a:gd name="T42" fmla="*/ 204 w 204"/>
                  <a:gd name="T43" fmla="*/ 156 h 156"/>
                  <a:gd name="T44" fmla="*/ 196 w 204"/>
                  <a:gd name="T45" fmla="*/ 152 h 156"/>
                  <a:gd name="T46" fmla="*/ 193 w 204"/>
                  <a:gd name="T47" fmla="*/ 144 h 156"/>
                  <a:gd name="T48" fmla="*/ 182 w 204"/>
                  <a:gd name="T49" fmla="*/ 141 h 156"/>
                  <a:gd name="T50" fmla="*/ 178 w 204"/>
                  <a:gd name="T51" fmla="*/ 126 h 156"/>
                  <a:gd name="T52" fmla="*/ 178 w 204"/>
                  <a:gd name="T53" fmla="*/ 126 h 156"/>
                  <a:gd name="T54" fmla="*/ 182 w 204"/>
                  <a:gd name="T55" fmla="*/ 122 h 156"/>
                  <a:gd name="T56" fmla="*/ 178 w 204"/>
                  <a:gd name="T57" fmla="*/ 118 h 156"/>
                  <a:gd name="T58" fmla="*/ 167 w 204"/>
                  <a:gd name="T59" fmla="*/ 104 h 156"/>
                  <a:gd name="T60" fmla="*/ 152 w 204"/>
                  <a:gd name="T61" fmla="*/ 85 h 156"/>
                  <a:gd name="T62" fmla="*/ 152 w 204"/>
                  <a:gd name="T63" fmla="*/ 74 h 156"/>
                  <a:gd name="T64" fmla="*/ 145 w 204"/>
                  <a:gd name="T65" fmla="*/ 66 h 156"/>
                  <a:gd name="T66" fmla="*/ 145 w 204"/>
                  <a:gd name="T67" fmla="*/ 59 h 156"/>
                  <a:gd name="T68" fmla="*/ 126 w 204"/>
                  <a:gd name="T69" fmla="*/ 44 h 156"/>
                  <a:gd name="T70" fmla="*/ 122 w 204"/>
                  <a:gd name="T71" fmla="*/ 33 h 156"/>
                  <a:gd name="T72" fmla="*/ 126 w 204"/>
                  <a:gd name="T73" fmla="*/ 29 h 156"/>
                  <a:gd name="T74" fmla="*/ 130 w 204"/>
                  <a:gd name="T75" fmla="*/ 37 h 156"/>
                  <a:gd name="T76" fmla="*/ 137 w 204"/>
                  <a:gd name="T77" fmla="*/ 44 h 156"/>
                  <a:gd name="T78" fmla="*/ 141 w 204"/>
                  <a:gd name="T79" fmla="*/ 52 h 156"/>
                  <a:gd name="T80" fmla="*/ 156 w 204"/>
                  <a:gd name="T81" fmla="*/ 63 h 156"/>
                  <a:gd name="T82" fmla="*/ 159 w 204"/>
                  <a:gd name="T83" fmla="*/ 55 h 156"/>
                  <a:gd name="T84" fmla="*/ 159 w 204"/>
                  <a:gd name="T85" fmla="*/ 44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4" h="156">
                    <a:moveTo>
                      <a:pt x="163" y="37"/>
                    </a:moveTo>
                    <a:lnTo>
                      <a:pt x="159" y="33"/>
                    </a:lnTo>
                    <a:lnTo>
                      <a:pt x="163" y="29"/>
                    </a:lnTo>
                    <a:lnTo>
                      <a:pt x="159" y="22"/>
                    </a:lnTo>
                    <a:lnTo>
                      <a:pt x="156" y="15"/>
                    </a:lnTo>
                    <a:lnTo>
                      <a:pt x="152" y="7"/>
                    </a:lnTo>
                    <a:lnTo>
                      <a:pt x="148" y="3"/>
                    </a:lnTo>
                    <a:lnTo>
                      <a:pt x="148" y="3"/>
                    </a:lnTo>
                    <a:lnTo>
                      <a:pt x="145" y="7"/>
                    </a:lnTo>
                    <a:lnTo>
                      <a:pt x="141" y="7"/>
                    </a:lnTo>
                    <a:lnTo>
                      <a:pt x="130" y="7"/>
                    </a:lnTo>
                    <a:lnTo>
                      <a:pt x="122" y="7"/>
                    </a:lnTo>
                    <a:lnTo>
                      <a:pt x="115" y="3"/>
                    </a:lnTo>
                    <a:lnTo>
                      <a:pt x="115" y="7"/>
                    </a:lnTo>
                    <a:lnTo>
                      <a:pt x="119" y="11"/>
                    </a:lnTo>
                    <a:lnTo>
                      <a:pt x="119" y="11"/>
                    </a:lnTo>
                    <a:lnTo>
                      <a:pt x="115" y="7"/>
                    </a:lnTo>
                    <a:lnTo>
                      <a:pt x="111" y="7"/>
                    </a:lnTo>
                    <a:lnTo>
                      <a:pt x="111" y="3"/>
                    </a:lnTo>
                    <a:lnTo>
                      <a:pt x="111" y="3"/>
                    </a:lnTo>
                    <a:lnTo>
                      <a:pt x="111" y="3"/>
                    </a:lnTo>
                    <a:lnTo>
                      <a:pt x="108" y="3"/>
                    </a:lnTo>
                    <a:lnTo>
                      <a:pt x="104" y="3"/>
                    </a:lnTo>
                    <a:lnTo>
                      <a:pt x="100" y="0"/>
                    </a:lnTo>
                    <a:lnTo>
                      <a:pt x="100" y="0"/>
                    </a:lnTo>
                    <a:lnTo>
                      <a:pt x="100" y="3"/>
                    </a:lnTo>
                    <a:lnTo>
                      <a:pt x="100" y="3"/>
                    </a:lnTo>
                    <a:lnTo>
                      <a:pt x="100" y="3"/>
                    </a:lnTo>
                    <a:lnTo>
                      <a:pt x="96" y="3"/>
                    </a:lnTo>
                    <a:lnTo>
                      <a:pt x="93" y="3"/>
                    </a:lnTo>
                    <a:lnTo>
                      <a:pt x="89" y="3"/>
                    </a:lnTo>
                    <a:lnTo>
                      <a:pt x="93" y="3"/>
                    </a:lnTo>
                    <a:lnTo>
                      <a:pt x="93" y="3"/>
                    </a:lnTo>
                    <a:lnTo>
                      <a:pt x="96" y="0"/>
                    </a:lnTo>
                    <a:lnTo>
                      <a:pt x="93" y="3"/>
                    </a:lnTo>
                    <a:lnTo>
                      <a:pt x="89" y="3"/>
                    </a:lnTo>
                    <a:lnTo>
                      <a:pt x="85" y="3"/>
                    </a:lnTo>
                    <a:lnTo>
                      <a:pt x="82" y="3"/>
                    </a:lnTo>
                    <a:lnTo>
                      <a:pt x="82" y="7"/>
                    </a:lnTo>
                    <a:lnTo>
                      <a:pt x="78" y="7"/>
                    </a:lnTo>
                    <a:lnTo>
                      <a:pt x="74" y="11"/>
                    </a:lnTo>
                    <a:lnTo>
                      <a:pt x="71" y="11"/>
                    </a:lnTo>
                    <a:lnTo>
                      <a:pt x="67" y="11"/>
                    </a:lnTo>
                    <a:lnTo>
                      <a:pt x="59" y="7"/>
                    </a:lnTo>
                    <a:lnTo>
                      <a:pt x="56" y="7"/>
                    </a:lnTo>
                    <a:lnTo>
                      <a:pt x="52" y="7"/>
                    </a:lnTo>
                    <a:lnTo>
                      <a:pt x="45" y="7"/>
                    </a:lnTo>
                    <a:lnTo>
                      <a:pt x="45" y="7"/>
                    </a:lnTo>
                    <a:lnTo>
                      <a:pt x="41" y="7"/>
                    </a:lnTo>
                    <a:lnTo>
                      <a:pt x="37" y="3"/>
                    </a:lnTo>
                    <a:lnTo>
                      <a:pt x="34" y="3"/>
                    </a:lnTo>
                    <a:lnTo>
                      <a:pt x="19" y="3"/>
                    </a:lnTo>
                    <a:lnTo>
                      <a:pt x="15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3"/>
                    </a:lnTo>
                    <a:lnTo>
                      <a:pt x="0" y="11"/>
                    </a:lnTo>
                    <a:lnTo>
                      <a:pt x="4" y="15"/>
                    </a:lnTo>
                    <a:lnTo>
                      <a:pt x="4" y="18"/>
                    </a:lnTo>
                    <a:lnTo>
                      <a:pt x="0" y="22"/>
                    </a:lnTo>
                    <a:lnTo>
                      <a:pt x="0" y="26"/>
                    </a:lnTo>
                    <a:lnTo>
                      <a:pt x="0" y="29"/>
                    </a:lnTo>
                    <a:lnTo>
                      <a:pt x="4" y="37"/>
                    </a:lnTo>
                    <a:lnTo>
                      <a:pt x="8" y="156"/>
                    </a:lnTo>
                    <a:lnTo>
                      <a:pt x="204" y="156"/>
                    </a:lnTo>
                    <a:lnTo>
                      <a:pt x="204" y="156"/>
                    </a:lnTo>
                    <a:lnTo>
                      <a:pt x="200" y="152"/>
                    </a:lnTo>
                    <a:lnTo>
                      <a:pt x="196" y="152"/>
                    </a:lnTo>
                    <a:lnTo>
                      <a:pt x="196" y="148"/>
                    </a:lnTo>
                    <a:lnTo>
                      <a:pt x="193" y="148"/>
                    </a:lnTo>
                    <a:lnTo>
                      <a:pt x="193" y="144"/>
                    </a:lnTo>
                    <a:lnTo>
                      <a:pt x="189" y="144"/>
                    </a:lnTo>
                    <a:lnTo>
                      <a:pt x="185" y="144"/>
                    </a:lnTo>
                    <a:lnTo>
                      <a:pt x="182" y="141"/>
                    </a:lnTo>
                    <a:lnTo>
                      <a:pt x="178" y="133"/>
                    </a:lnTo>
                    <a:lnTo>
                      <a:pt x="178" y="130"/>
                    </a:lnTo>
                    <a:lnTo>
                      <a:pt x="178" y="126"/>
                    </a:lnTo>
                    <a:lnTo>
                      <a:pt x="178" y="126"/>
                    </a:lnTo>
                    <a:lnTo>
                      <a:pt x="178" y="126"/>
                    </a:lnTo>
                    <a:lnTo>
                      <a:pt x="178" y="126"/>
                    </a:lnTo>
                    <a:lnTo>
                      <a:pt x="185" y="126"/>
                    </a:lnTo>
                    <a:lnTo>
                      <a:pt x="182" y="122"/>
                    </a:lnTo>
                    <a:lnTo>
                      <a:pt x="182" y="122"/>
                    </a:lnTo>
                    <a:lnTo>
                      <a:pt x="178" y="118"/>
                    </a:lnTo>
                    <a:lnTo>
                      <a:pt x="178" y="118"/>
                    </a:lnTo>
                    <a:lnTo>
                      <a:pt x="178" y="118"/>
                    </a:lnTo>
                    <a:lnTo>
                      <a:pt x="174" y="118"/>
                    </a:lnTo>
                    <a:lnTo>
                      <a:pt x="174" y="115"/>
                    </a:lnTo>
                    <a:lnTo>
                      <a:pt x="167" y="104"/>
                    </a:lnTo>
                    <a:lnTo>
                      <a:pt x="163" y="104"/>
                    </a:lnTo>
                    <a:lnTo>
                      <a:pt x="163" y="100"/>
                    </a:lnTo>
                    <a:lnTo>
                      <a:pt x="152" y="85"/>
                    </a:lnTo>
                    <a:lnTo>
                      <a:pt x="152" y="81"/>
                    </a:lnTo>
                    <a:lnTo>
                      <a:pt x="152" y="81"/>
                    </a:lnTo>
                    <a:lnTo>
                      <a:pt x="152" y="74"/>
                    </a:lnTo>
                    <a:lnTo>
                      <a:pt x="148" y="74"/>
                    </a:lnTo>
                    <a:lnTo>
                      <a:pt x="148" y="70"/>
                    </a:lnTo>
                    <a:lnTo>
                      <a:pt x="145" y="66"/>
                    </a:lnTo>
                    <a:lnTo>
                      <a:pt x="145" y="63"/>
                    </a:lnTo>
                    <a:lnTo>
                      <a:pt x="145" y="63"/>
                    </a:lnTo>
                    <a:lnTo>
                      <a:pt x="145" y="59"/>
                    </a:lnTo>
                    <a:lnTo>
                      <a:pt x="133" y="52"/>
                    </a:lnTo>
                    <a:lnTo>
                      <a:pt x="133" y="48"/>
                    </a:lnTo>
                    <a:lnTo>
                      <a:pt x="126" y="44"/>
                    </a:lnTo>
                    <a:lnTo>
                      <a:pt x="126" y="41"/>
                    </a:lnTo>
                    <a:lnTo>
                      <a:pt x="122" y="37"/>
                    </a:lnTo>
                    <a:lnTo>
                      <a:pt x="122" y="33"/>
                    </a:lnTo>
                    <a:lnTo>
                      <a:pt x="122" y="29"/>
                    </a:lnTo>
                    <a:lnTo>
                      <a:pt x="122" y="29"/>
                    </a:lnTo>
                    <a:lnTo>
                      <a:pt x="126" y="29"/>
                    </a:lnTo>
                    <a:lnTo>
                      <a:pt x="126" y="29"/>
                    </a:lnTo>
                    <a:lnTo>
                      <a:pt x="126" y="33"/>
                    </a:lnTo>
                    <a:lnTo>
                      <a:pt x="130" y="37"/>
                    </a:lnTo>
                    <a:lnTo>
                      <a:pt x="130" y="37"/>
                    </a:lnTo>
                    <a:lnTo>
                      <a:pt x="137" y="44"/>
                    </a:lnTo>
                    <a:lnTo>
                      <a:pt x="137" y="44"/>
                    </a:lnTo>
                    <a:lnTo>
                      <a:pt x="137" y="48"/>
                    </a:lnTo>
                    <a:lnTo>
                      <a:pt x="141" y="52"/>
                    </a:lnTo>
                    <a:lnTo>
                      <a:pt x="141" y="52"/>
                    </a:lnTo>
                    <a:lnTo>
                      <a:pt x="152" y="63"/>
                    </a:lnTo>
                    <a:lnTo>
                      <a:pt x="156" y="63"/>
                    </a:lnTo>
                    <a:lnTo>
                      <a:pt x="156" y="63"/>
                    </a:lnTo>
                    <a:lnTo>
                      <a:pt x="156" y="63"/>
                    </a:lnTo>
                    <a:lnTo>
                      <a:pt x="159" y="59"/>
                    </a:lnTo>
                    <a:lnTo>
                      <a:pt x="159" y="55"/>
                    </a:lnTo>
                    <a:lnTo>
                      <a:pt x="159" y="55"/>
                    </a:lnTo>
                    <a:lnTo>
                      <a:pt x="159" y="48"/>
                    </a:lnTo>
                    <a:lnTo>
                      <a:pt x="159" y="44"/>
                    </a:lnTo>
                    <a:lnTo>
                      <a:pt x="163" y="37"/>
                    </a:lnTo>
                    <a:lnTo>
                      <a:pt x="163" y="3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01" name="Freeform 99">
                <a:extLst>
                  <a:ext uri="{FF2B5EF4-FFF2-40B4-BE49-F238E27FC236}">
                    <a16:creationId xmlns:a16="http://schemas.microsoft.com/office/drawing/2014/main" id="{E8C2E238-3515-403C-91C4-44207D3350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4921" y="2747520"/>
                <a:ext cx="347390" cy="361544"/>
              </a:xfrm>
              <a:custGeom>
                <a:avLst/>
                <a:gdLst>
                  <a:gd name="T0" fmla="*/ 241 w 270"/>
                  <a:gd name="T1" fmla="*/ 3 h 281"/>
                  <a:gd name="T2" fmla="*/ 245 w 270"/>
                  <a:gd name="T3" fmla="*/ 11 h 281"/>
                  <a:gd name="T4" fmla="*/ 245 w 270"/>
                  <a:gd name="T5" fmla="*/ 11 h 281"/>
                  <a:gd name="T6" fmla="*/ 248 w 270"/>
                  <a:gd name="T7" fmla="*/ 37 h 281"/>
                  <a:gd name="T8" fmla="*/ 263 w 270"/>
                  <a:gd name="T9" fmla="*/ 55 h 281"/>
                  <a:gd name="T10" fmla="*/ 270 w 270"/>
                  <a:gd name="T11" fmla="*/ 63 h 281"/>
                  <a:gd name="T12" fmla="*/ 256 w 270"/>
                  <a:gd name="T13" fmla="*/ 70 h 281"/>
                  <a:gd name="T14" fmla="*/ 248 w 270"/>
                  <a:gd name="T15" fmla="*/ 74 h 281"/>
                  <a:gd name="T16" fmla="*/ 248 w 270"/>
                  <a:gd name="T17" fmla="*/ 85 h 281"/>
                  <a:gd name="T18" fmla="*/ 241 w 270"/>
                  <a:gd name="T19" fmla="*/ 103 h 281"/>
                  <a:gd name="T20" fmla="*/ 241 w 270"/>
                  <a:gd name="T21" fmla="*/ 118 h 281"/>
                  <a:gd name="T22" fmla="*/ 233 w 270"/>
                  <a:gd name="T23" fmla="*/ 140 h 281"/>
                  <a:gd name="T24" fmla="*/ 226 w 270"/>
                  <a:gd name="T25" fmla="*/ 152 h 281"/>
                  <a:gd name="T26" fmla="*/ 211 w 270"/>
                  <a:gd name="T27" fmla="*/ 170 h 281"/>
                  <a:gd name="T28" fmla="*/ 208 w 270"/>
                  <a:gd name="T29" fmla="*/ 185 h 281"/>
                  <a:gd name="T30" fmla="*/ 200 w 270"/>
                  <a:gd name="T31" fmla="*/ 207 h 281"/>
                  <a:gd name="T32" fmla="*/ 189 w 270"/>
                  <a:gd name="T33" fmla="*/ 207 h 281"/>
                  <a:gd name="T34" fmla="*/ 189 w 270"/>
                  <a:gd name="T35" fmla="*/ 218 h 281"/>
                  <a:gd name="T36" fmla="*/ 204 w 270"/>
                  <a:gd name="T37" fmla="*/ 222 h 281"/>
                  <a:gd name="T38" fmla="*/ 211 w 270"/>
                  <a:gd name="T39" fmla="*/ 233 h 281"/>
                  <a:gd name="T40" fmla="*/ 222 w 270"/>
                  <a:gd name="T41" fmla="*/ 248 h 281"/>
                  <a:gd name="T42" fmla="*/ 208 w 270"/>
                  <a:gd name="T43" fmla="*/ 267 h 281"/>
                  <a:gd name="T44" fmla="*/ 200 w 270"/>
                  <a:gd name="T45" fmla="*/ 274 h 281"/>
                  <a:gd name="T46" fmla="*/ 182 w 270"/>
                  <a:gd name="T47" fmla="*/ 278 h 281"/>
                  <a:gd name="T48" fmla="*/ 174 w 270"/>
                  <a:gd name="T49" fmla="*/ 281 h 281"/>
                  <a:gd name="T50" fmla="*/ 159 w 270"/>
                  <a:gd name="T51" fmla="*/ 278 h 281"/>
                  <a:gd name="T52" fmla="*/ 152 w 270"/>
                  <a:gd name="T53" fmla="*/ 281 h 281"/>
                  <a:gd name="T54" fmla="*/ 145 w 270"/>
                  <a:gd name="T55" fmla="*/ 278 h 281"/>
                  <a:gd name="T56" fmla="*/ 137 w 270"/>
                  <a:gd name="T57" fmla="*/ 270 h 281"/>
                  <a:gd name="T58" fmla="*/ 126 w 270"/>
                  <a:gd name="T59" fmla="*/ 263 h 281"/>
                  <a:gd name="T60" fmla="*/ 119 w 270"/>
                  <a:gd name="T61" fmla="*/ 267 h 281"/>
                  <a:gd name="T62" fmla="*/ 108 w 270"/>
                  <a:gd name="T63" fmla="*/ 270 h 281"/>
                  <a:gd name="T64" fmla="*/ 96 w 270"/>
                  <a:gd name="T65" fmla="*/ 263 h 281"/>
                  <a:gd name="T66" fmla="*/ 89 w 270"/>
                  <a:gd name="T67" fmla="*/ 255 h 281"/>
                  <a:gd name="T68" fmla="*/ 78 w 270"/>
                  <a:gd name="T69" fmla="*/ 244 h 281"/>
                  <a:gd name="T70" fmla="*/ 74 w 270"/>
                  <a:gd name="T71" fmla="*/ 237 h 281"/>
                  <a:gd name="T72" fmla="*/ 63 w 270"/>
                  <a:gd name="T73" fmla="*/ 226 h 281"/>
                  <a:gd name="T74" fmla="*/ 56 w 270"/>
                  <a:gd name="T75" fmla="*/ 222 h 281"/>
                  <a:gd name="T76" fmla="*/ 52 w 270"/>
                  <a:gd name="T77" fmla="*/ 215 h 281"/>
                  <a:gd name="T78" fmla="*/ 37 w 270"/>
                  <a:gd name="T79" fmla="*/ 207 h 281"/>
                  <a:gd name="T80" fmla="*/ 33 w 270"/>
                  <a:gd name="T81" fmla="*/ 204 h 281"/>
                  <a:gd name="T82" fmla="*/ 26 w 270"/>
                  <a:gd name="T83" fmla="*/ 192 h 281"/>
                  <a:gd name="T84" fmla="*/ 19 w 270"/>
                  <a:gd name="T85" fmla="*/ 174 h 281"/>
                  <a:gd name="T86" fmla="*/ 15 w 270"/>
                  <a:gd name="T87" fmla="*/ 166 h 281"/>
                  <a:gd name="T88" fmla="*/ 8 w 270"/>
                  <a:gd name="T89" fmla="*/ 155 h 281"/>
                  <a:gd name="T90" fmla="*/ 8 w 270"/>
                  <a:gd name="T91" fmla="*/ 144 h 281"/>
                  <a:gd name="T92" fmla="*/ 0 w 270"/>
                  <a:gd name="T93" fmla="*/ 140 h 281"/>
                  <a:gd name="T94" fmla="*/ 4 w 270"/>
                  <a:gd name="T95" fmla="*/ 126 h 281"/>
                  <a:gd name="T96" fmla="*/ 8 w 270"/>
                  <a:gd name="T97" fmla="*/ 115 h 281"/>
                  <a:gd name="T98" fmla="*/ 15 w 270"/>
                  <a:gd name="T99" fmla="*/ 100 h 281"/>
                  <a:gd name="T100" fmla="*/ 33 w 270"/>
                  <a:gd name="T101" fmla="*/ 96 h 281"/>
                  <a:gd name="T102" fmla="*/ 45 w 270"/>
                  <a:gd name="T103" fmla="*/ 0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70" h="281">
                    <a:moveTo>
                      <a:pt x="45" y="0"/>
                    </a:moveTo>
                    <a:lnTo>
                      <a:pt x="241" y="0"/>
                    </a:lnTo>
                    <a:lnTo>
                      <a:pt x="241" y="0"/>
                    </a:lnTo>
                    <a:lnTo>
                      <a:pt x="241" y="3"/>
                    </a:lnTo>
                    <a:lnTo>
                      <a:pt x="241" y="3"/>
                    </a:lnTo>
                    <a:lnTo>
                      <a:pt x="241" y="3"/>
                    </a:lnTo>
                    <a:lnTo>
                      <a:pt x="241" y="3"/>
                    </a:lnTo>
                    <a:lnTo>
                      <a:pt x="241" y="3"/>
                    </a:lnTo>
                    <a:lnTo>
                      <a:pt x="241" y="7"/>
                    </a:lnTo>
                    <a:lnTo>
                      <a:pt x="245" y="11"/>
                    </a:lnTo>
                    <a:lnTo>
                      <a:pt x="248" y="14"/>
                    </a:lnTo>
                    <a:lnTo>
                      <a:pt x="248" y="14"/>
                    </a:lnTo>
                    <a:lnTo>
                      <a:pt x="245" y="14"/>
                    </a:lnTo>
                    <a:lnTo>
                      <a:pt x="245" y="14"/>
                    </a:lnTo>
                    <a:lnTo>
                      <a:pt x="245" y="11"/>
                    </a:lnTo>
                    <a:lnTo>
                      <a:pt x="245" y="14"/>
                    </a:lnTo>
                    <a:lnTo>
                      <a:pt x="245" y="14"/>
                    </a:lnTo>
                    <a:lnTo>
                      <a:pt x="248" y="25"/>
                    </a:lnTo>
                    <a:lnTo>
                      <a:pt x="248" y="33"/>
                    </a:lnTo>
                    <a:lnTo>
                      <a:pt x="248" y="37"/>
                    </a:lnTo>
                    <a:lnTo>
                      <a:pt x="252" y="44"/>
                    </a:lnTo>
                    <a:lnTo>
                      <a:pt x="252" y="48"/>
                    </a:lnTo>
                    <a:lnTo>
                      <a:pt x="256" y="48"/>
                    </a:lnTo>
                    <a:lnTo>
                      <a:pt x="263" y="55"/>
                    </a:lnTo>
                    <a:lnTo>
                      <a:pt x="263" y="55"/>
                    </a:lnTo>
                    <a:lnTo>
                      <a:pt x="267" y="55"/>
                    </a:lnTo>
                    <a:lnTo>
                      <a:pt x="270" y="59"/>
                    </a:lnTo>
                    <a:lnTo>
                      <a:pt x="270" y="59"/>
                    </a:lnTo>
                    <a:lnTo>
                      <a:pt x="270" y="59"/>
                    </a:lnTo>
                    <a:lnTo>
                      <a:pt x="270" y="63"/>
                    </a:lnTo>
                    <a:lnTo>
                      <a:pt x="267" y="66"/>
                    </a:lnTo>
                    <a:lnTo>
                      <a:pt x="263" y="66"/>
                    </a:lnTo>
                    <a:lnTo>
                      <a:pt x="263" y="66"/>
                    </a:lnTo>
                    <a:lnTo>
                      <a:pt x="259" y="66"/>
                    </a:lnTo>
                    <a:lnTo>
                      <a:pt x="256" y="70"/>
                    </a:lnTo>
                    <a:lnTo>
                      <a:pt x="252" y="70"/>
                    </a:lnTo>
                    <a:lnTo>
                      <a:pt x="252" y="70"/>
                    </a:lnTo>
                    <a:lnTo>
                      <a:pt x="256" y="74"/>
                    </a:lnTo>
                    <a:lnTo>
                      <a:pt x="252" y="74"/>
                    </a:lnTo>
                    <a:lnTo>
                      <a:pt x="248" y="74"/>
                    </a:lnTo>
                    <a:lnTo>
                      <a:pt x="248" y="74"/>
                    </a:lnTo>
                    <a:lnTo>
                      <a:pt x="248" y="77"/>
                    </a:lnTo>
                    <a:lnTo>
                      <a:pt x="245" y="81"/>
                    </a:lnTo>
                    <a:lnTo>
                      <a:pt x="248" y="81"/>
                    </a:lnTo>
                    <a:lnTo>
                      <a:pt x="248" y="85"/>
                    </a:lnTo>
                    <a:lnTo>
                      <a:pt x="248" y="85"/>
                    </a:lnTo>
                    <a:lnTo>
                      <a:pt x="245" y="89"/>
                    </a:lnTo>
                    <a:lnTo>
                      <a:pt x="245" y="96"/>
                    </a:lnTo>
                    <a:lnTo>
                      <a:pt x="241" y="100"/>
                    </a:lnTo>
                    <a:lnTo>
                      <a:pt x="241" y="103"/>
                    </a:lnTo>
                    <a:lnTo>
                      <a:pt x="241" y="103"/>
                    </a:lnTo>
                    <a:lnTo>
                      <a:pt x="237" y="107"/>
                    </a:lnTo>
                    <a:lnTo>
                      <a:pt x="241" y="115"/>
                    </a:lnTo>
                    <a:lnTo>
                      <a:pt x="241" y="118"/>
                    </a:lnTo>
                    <a:lnTo>
                      <a:pt x="241" y="118"/>
                    </a:lnTo>
                    <a:lnTo>
                      <a:pt x="241" y="118"/>
                    </a:lnTo>
                    <a:lnTo>
                      <a:pt x="241" y="122"/>
                    </a:lnTo>
                    <a:lnTo>
                      <a:pt x="241" y="129"/>
                    </a:lnTo>
                    <a:lnTo>
                      <a:pt x="233" y="137"/>
                    </a:lnTo>
                    <a:lnTo>
                      <a:pt x="233" y="140"/>
                    </a:lnTo>
                    <a:lnTo>
                      <a:pt x="233" y="140"/>
                    </a:lnTo>
                    <a:lnTo>
                      <a:pt x="230" y="140"/>
                    </a:lnTo>
                    <a:lnTo>
                      <a:pt x="230" y="144"/>
                    </a:lnTo>
                    <a:lnTo>
                      <a:pt x="226" y="148"/>
                    </a:lnTo>
                    <a:lnTo>
                      <a:pt x="226" y="152"/>
                    </a:lnTo>
                    <a:lnTo>
                      <a:pt x="219" y="155"/>
                    </a:lnTo>
                    <a:lnTo>
                      <a:pt x="219" y="159"/>
                    </a:lnTo>
                    <a:lnTo>
                      <a:pt x="215" y="170"/>
                    </a:lnTo>
                    <a:lnTo>
                      <a:pt x="211" y="170"/>
                    </a:lnTo>
                    <a:lnTo>
                      <a:pt x="211" y="170"/>
                    </a:lnTo>
                    <a:lnTo>
                      <a:pt x="211" y="170"/>
                    </a:lnTo>
                    <a:lnTo>
                      <a:pt x="208" y="178"/>
                    </a:lnTo>
                    <a:lnTo>
                      <a:pt x="208" y="178"/>
                    </a:lnTo>
                    <a:lnTo>
                      <a:pt x="208" y="181"/>
                    </a:lnTo>
                    <a:lnTo>
                      <a:pt x="208" y="185"/>
                    </a:lnTo>
                    <a:lnTo>
                      <a:pt x="204" y="189"/>
                    </a:lnTo>
                    <a:lnTo>
                      <a:pt x="204" y="192"/>
                    </a:lnTo>
                    <a:lnTo>
                      <a:pt x="204" y="196"/>
                    </a:lnTo>
                    <a:lnTo>
                      <a:pt x="204" y="204"/>
                    </a:lnTo>
                    <a:lnTo>
                      <a:pt x="200" y="207"/>
                    </a:lnTo>
                    <a:lnTo>
                      <a:pt x="200" y="207"/>
                    </a:lnTo>
                    <a:lnTo>
                      <a:pt x="196" y="207"/>
                    </a:lnTo>
                    <a:lnTo>
                      <a:pt x="196" y="207"/>
                    </a:lnTo>
                    <a:lnTo>
                      <a:pt x="193" y="207"/>
                    </a:lnTo>
                    <a:lnTo>
                      <a:pt x="189" y="207"/>
                    </a:lnTo>
                    <a:lnTo>
                      <a:pt x="189" y="211"/>
                    </a:lnTo>
                    <a:lnTo>
                      <a:pt x="189" y="211"/>
                    </a:lnTo>
                    <a:lnTo>
                      <a:pt x="185" y="215"/>
                    </a:lnTo>
                    <a:lnTo>
                      <a:pt x="185" y="215"/>
                    </a:lnTo>
                    <a:lnTo>
                      <a:pt x="189" y="218"/>
                    </a:lnTo>
                    <a:lnTo>
                      <a:pt x="196" y="215"/>
                    </a:lnTo>
                    <a:lnTo>
                      <a:pt x="196" y="218"/>
                    </a:lnTo>
                    <a:lnTo>
                      <a:pt x="200" y="222"/>
                    </a:lnTo>
                    <a:lnTo>
                      <a:pt x="200" y="222"/>
                    </a:lnTo>
                    <a:lnTo>
                      <a:pt x="204" y="222"/>
                    </a:lnTo>
                    <a:lnTo>
                      <a:pt x="204" y="230"/>
                    </a:lnTo>
                    <a:lnTo>
                      <a:pt x="208" y="230"/>
                    </a:lnTo>
                    <a:lnTo>
                      <a:pt x="208" y="230"/>
                    </a:lnTo>
                    <a:lnTo>
                      <a:pt x="211" y="233"/>
                    </a:lnTo>
                    <a:lnTo>
                      <a:pt x="211" y="233"/>
                    </a:lnTo>
                    <a:lnTo>
                      <a:pt x="215" y="233"/>
                    </a:lnTo>
                    <a:lnTo>
                      <a:pt x="215" y="237"/>
                    </a:lnTo>
                    <a:lnTo>
                      <a:pt x="219" y="241"/>
                    </a:lnTo>
                    <a:lnTo>
                      <a:pt x="219" y="244"/>
                    </a:lnTo>
                    <a:lnTo>
                      <a:pt x="222" y="248"/>
                    </a:lnTo>
                    <a:lnTo>
                      <a:pt x="222" y="252"/>
                    </a:lnTo>
                    <a:lnTo>
                      <a:pt x="215" y="259"/>
                    </a:lnTo>
                    <a:lnTo>
                      <a:pt x="211" y="263"/>
                    </a:lnTo>
                    <a:lnTo>
                      <a:pt x="211" y="263"/>
                    </a:lnTo>
                    <a:lnTo>
                      <a:pt x="208" y="267"/>
                    </a:lnTo>
                    <a:lnTo>
                      <a:pt x="208" y="267"/>
                    </a:lnTo>
                    <a:lnTo>
                      <a:pt x="204" y="267"/>
                    </a:lnTo>
                    <a:lnTo>
                      <a:pt x="204" y="270"/>
                    </a:lnTo>
                    <a:lnTo>
                      <a:pt x="204" y="270"/>
                    </a:lnTo>
                    <a:lnTo>
                      <a:pt x="200" y="274"/>
                    </a:lnTo>
                    <a:lnTo>
                      <a:pt x="196" y="274"/>
                    </a:lnTo>
                    <a:lnTo>
                      <a:pt x="193" y="278"/>
                    </a:lnTo>
                    <a:lnTo>
                      <a:pt x="189" y="274"/>
                    </a:lnTo>
                    <a:lnTo>
                      <a:pt x="185" y="274"/>
                    </a:lnTo>
                    <a:lnTo>
                      <a:pt x="182" y="278"/>
                    </a:lnTo>
                    <a:lnTo>
                      <a:pt x="178" y="278"/>
                    </a:lnTo>
                    <a:lnTo>
                      <a:pt x="178" y="278"/>
                    </a:lnTo>
                    <a:lnTo>
                      <a:pt x="174" y="278"/>
                    </a:lnTo>
                    <a:lnTo>
                      <a:pt x="174" y="278"/>
                    </a:lnTo>
                    <a:lnTo>
                      <a:pt x="174" y="281"/>
                    </a:lnTo>
                    <a:lnTo>
                      <a:pt x="170" y="281"/>
                    </a:lnTo>
                    <a:lnTo>
                      <a:pt x="167" y="281"/>
                    </a:lnTo>
                    <a:lnTo>
                      <a:pt x="167" y="278"/>
                    </a:lnTo>
                    <a:lnTo>
                      <a:pt x="163" y="278"/>
                    </a:lnTo>
                    <a:lnTo>
                      <a:pt x="159" y="278"/>
                    </a:lnTo>
                    <a:lnTo>
                      <a:pt x="156" y="278"/>
                    </a:lnTo>
                    <a:lnTo>
                      <a:pt x="152" y="274"/>
                    </a:lnTo>
                    <a:lnTo>
                      <a:pt x="152" y="278"/>
                    </a:lnTo>
                    <a:lnTo>
                      <a:pt x="152" y="278"/>
                    </a:lnTo>
                    <a:lnTo>
                      <a:pt x="152" y="281"/>
                    </a:lnTo>
                    <a:lnTo>
                      <a:pt x="152" y="281"/>
                    </a:lnTo>
                    <a:lnTo>
                      <a:pt x="152" y="281"/>
                    </a:lnTo>
                    <a:lnTo>
                      <a:pt x="148" y="281"/>
                    </a:lnTo>
                    <a:lnTo>
                      <a:pt x="145" y="281"/>
                    </a:lnTo>
                    <a:lnTo>
                      <a:pt x="145" y="278"/>
                    </a:lnTo>
                    <a:lnTo>
                      <a:pt x="145" y="278"/>
                    </a:lnTo>
                    <a:lnTo>
                      <a:pt x="145" y="274"/>
                    </a:lnTo>
                    <a:lnTo>
                      <a:pt x="141" y="274"/>
                    </a:lnTo>
                    <a:lnTo>
                      <a:pt x="141" y="270"/>
                    </a:lnTo>
                    <a:lnTo>
                      <a:pt x="137" y="270"/>
                    </a:lnTo>
                    <a:lnTo>
                      <a:pt x="137" y="270"/>
                    </a:lnTo>
                    <a:lnTo>
                      <a:pt x="133" y="267"/>
                    </a:lnTo>
                    <a:lnTo>
                      <a:pt x="130" y="263"/>
                    </a:lnTo>
                    <a:lnTo>
                      <a:pt x="130" y="263"/>
                    </a:lnTo>
                    <a:lnTo>
                      <a:pt x="126" y="263"/>
                    </a:lnTo>
                    <a:lnTo>
                      <a:pt x="126" y="263"/>
                    </a:lnTo>
                    <a:lnTo>
                      <a:pt x="122" y="267"/>
                    </a:lnTo>
                    <a:lnTo>
                      <a:pt x="119" y="267"/>
                    </a:lnTo>
                    <a:lnTo>
                      <a:pt x="119" y="267"/>
                    </a:lnTo>
                    <a:lnTo>
                      <a:pt x="119" y="267"/>
                    </a:lnTo>
                    <a:lnTo>
                      <a:pt x="115" y="267"/>
                    </a:lnTo>
                    <a:lnTo>
                      <a:pt x="111" y="267"/>
                    </a:lnTo>
                    <a:lnTo>
                      <a:pt x="111" y="267"/>
                    </a:lnTo>
                    <a:lnTo>
                      <a:pt x="108" y="270"/>
                    </a:lnTo>
                    <a:lnTo>
                      <a:pt x="108" y="270"/>
                    </a:lnTo>
                    <a:lnTo>
                      <a:pt x="104" y="267"/>
                    </a:lnTo>
                    <a:lnTo>
                      <a:pt x="100" y="267"/>
                    </a:lnTo>
                    <a:lnTo>
                      <a:pt x="100" y="263"/>
                    </a:lnTo>
                    <a:lnTo>
                      <a:pt x="96" y="263"/>
                    </a:lnTo>
                    <a:lnTo>
                      <a:pt x="96" y="263"/>
                    </a:lnTo>
                    <a:lnTo>
                      <a:pt x="93" y="259"/>
                    </a:lnTo>
                    <a:lnTo>
                      <a:pt x="93" y="259"/>
                    </a:lnTo>
                    <a:lnTo>
                      <a:pt x="93" y="259"/>
                    </a:lnTo>
                    <a:lnTo>
                      <a:pt x="93" y="255"/>
                    </a:lnTo>
                    <a:lnTo>
                      <a:pt x="89" y="255"/>
                    </a:lnTo>
                    <a:lnTo>
                      <a:pt x="89" y="252"/>
                    </a:lnTo>
                    <a:lnTo>
                      <a:pt x="85" y="248"/>
                    </a:lnTo>
                    <a:lnTo>
                      <a:pt x="89" y="248"/>
                    </a:lnTo>
                    <a:lnTo>
                      <a:pt x="85" y="244"/>
                    </a:lnTo>
                    <a:lnTo>
                      <a:pt x="78" y="244"/>
                    </a:lnTo>
                    <a:lnTo>
                      <a:pt x="78" y="244"/>
                    </a:lnTo>
                    <a:lnTo>
                      <a:pt x="78" y="241"/>
                    </a:lnTo>
                    <a:lnTo>
                      <a:pt x="78" y="241"/>
                    </a:lnTo>
                    <a:lnTo>
                      <a:pt x="74" y="237"/>
                    </a:lnTo>
                    <a:lnTo>
                      <a:pt x="74" y="237"/>
                    </a:lnTo>
                    <a:lnTo>
                      <a:pt x="71" y="233"/>
                    </a:lnTo>
                    <a:lnTo>
                      <a:pt x="71" y="230"/>
                    </a:lnTo>
                    <a:lnTo>
                      <a:pt x="67" y="226"/>
                    </a:lnTo>
                    <a:lnTo>
                      <a:pt x="63" y="230"/>
                    </a:lnTo>
                    <a:lnTo>
                      <a:pt x="63" y="226"/>
                    </a:lnTo>
                    <a:lnTo>
                      <a:pt x="59" y="226"/>
                    </a:lnTo>
                    <a:lnTo>
                      <a:pt x="59" y="226"/>
                    </a:lnTo>
                    <a:lnTo>
                      <a:pt x="56" y="222"/>
                    </a:lnTo>
                    <a:lnTo>
                      <a:pt x="56" y="222"/>
                    </a:lnTo>
                    <a:lnTo>
                      <a:pt x="56" y="222"/>
                    </a:lnTo>
                    <a:lnTo>
                      <a:pt x="59" y="218"/>
                    </a:lnTo>
                    <a:lnTo>
                      <a:pt x="59" y="218"/>
                    </a:lnTo>
                    <a:lnTo>
                      <a:pt x="56" y="215"/>
                    </a:lnTo>
                    <a:lnTo>
                      <a:pt x="56" y="215"/>
                    </a:lnTo>
                    <a:lnTo>
                      <a:pt x="52" y="215"/>
                    </a:lnTo>
                    <a:lnTo>
                      <a:pt x="52" y="211"/>
                    </a:lnTo>
                    <a:lnTo>
                      <a:pt x="48" y="211"/>
                    </a:lnTo>
                    <a:lnTo>
                      <a:pt x="45" y="211"/>
                    </a:lnTo>
                    <a:lnTo>
                      <a:pt x="41" y="211"/>
                    </a:lnTo>
                    <a:lnTo>
                      <a:pt x="37" y="207"/>
                    </a:lnTo>
                    <a:lnTo>
                      <a:pt x="37" y="204"/>
                    </a:lnTo>
                    <a:lnTo>
                      <a:pt x="41" y="204"/>
                    </a:lnTo>
                    <a:lnTo>
                      <a:pt x="37" y="200"/>
                    </a:lnTo>
                    <a:lnTo>
                      <a:pt x="33" y="200"/>
                    </a:lnTo>
                    <a:lnTo>
                      <a:pt x="33" y="204"/>
                    </a:lnTo>
                    <a:lnTo>
                      <a:pt x="26" y="204"/>
                    </a:lnTo>
                    <a:lnTo>
                      <a:pt x="26" y="200"/>
                    </a:lnTo>
                    <a:lnTo>
                      <a:pt x="26" y="196"/>
                    </a:lnTo>
                    <a:lnTo>
                      <a:pt x="26" y="192"/>
                    </a:lnTo>
                    <a:lnTo>
                      <a:pt x="26" y="192"/>
                    </a:lnTo>
                    <a:lnTo>
                      <a:pt x="30" y="189"/>
                    </a:lnTo>
                    <a:lnTo>
                      <a:pt x="26" y="185"/>
                    </a:lnTo>
                    <a:lnTo>
                      <a:pt x="22" y="181"/>
                    </a:lnTo>
                    <a:lnTo>
                      <a:pt x="19" y="174"/>
                    </a:lnTo>
                    <a:lnTo>
                      <a:pt x="19" y="174"/>
                    </a:lnTo>
                    <a:lnTo>
                      <a:pt x="15" y="170"/>
                    </a:lnTo>
                    <a:lnTo>
                      <a:pt x="15" y="170"/>
                    </a:lnTo>
                    <a:lnTo>
                      <a:pt x="15" y="170"/>
                    </a:lnTo>
                    <a:lnTo>
                      <a:pt x="15" y="166"/>
                    </a:lnTo>
                    <a:lnTo>
                      <a:pt x="15" y="166"/>
                    </a:lnTo>
                    <a:lnTo>
                      <a:pt x="15" y="163"/>
                    </a:lnTo>
                    <a:lnTo>
                      <a:pt x="15" y="163"/>
                    </a:lnTo>
                    <a:lnTo>
                      <a:pt x="15" y="159"/>
                    </a:lnTo>
                    <a:lnTo>
                      <a:pt x="8" y="159"/>
                    </a:lnTo>
                    <a:lnTo>
                      <a:pt x="8" y="155"/>
                    </a:lnTo>
                    <a:lnTo>
                      <a:pt x="8" y="152"/>
                    </a:lnTo>
                    <a:lnTo>
                      <a:pt x="8" y="148"/>
                    </a:lnTo>
                    <a:lnTo>
                      <a:pt x="8" y="148"/>
                    </a:lnTo>
                    <a:lnTo>
                      <a:pt x="4" y="144"/>
                    </a:lnTo>
                    <a:lnTo>
                      <a:pt x="8" y="144"/>
                    </a:lnTo>
                    <a:lnTo>
                      <a:pt x="8" y="140"/>
                    </a:lnTo>
                    <a:lnTo>
                      <a:pt x="4" y="140"/>
                    </a:lnTo>
                    <a:lnTo>
                      <a:pt x="0" y="144"/>
                    </a:lnTo>
                    <a:lnTo>
                      <a:pt x="0" y="144"/>
                    </a:lnTo>
                    <a:lnTo>
                      <a:pt x="0" y="140"/>
                    </a:lnTo>
                    <a:lnTo>
                      <a:pt x="4" y="133"/>
                    </a:lnTo>
                    <a:lnTo>
                      <a:pt x="8" y="133"/>
                    </a:lnTo>
                    <a:lnTo>
                      <a:pt x="8" y="129"/>
                    </a:lnTo>
                    <a:lnTo>
                      <a:pt x="4" y="126"/>
                    </a:lnTo>
                    <a:lnTo>
                      <a:pt x="4" y="126"/>
                    </a:lnTo>
                    <a:lnTo>
                      <a:pt x="8" y="122"/>
                    </a:lnTo>
                    <a:lnTo>
                      <a:pt x="8" y="118"/>
                    </a:lnTo>
                    <a:lnTo>
                      <a:pt x="8" y="118"/>
                    </a:lnTo>
                    <a:lnTo>
                      <a:pt x="8" y="115"/>
                    </a:lnTo>
                    <a:lnTo>
                      <a:pt x="8" y="115"/>
                    </a:lnTo>
                    <a:lnTo>
                      <a:pt x="11" y="115"/>
                    </a:lnTo>
                    <a:lnTo>
                      <a:pt x="15" y="107"/>
                    </a:lnTo>
                    <a:lnTo>
                      <a:pt x="19" y="103"/>
                    </a:lnTo>
                    <a:lnTo>
                      <a:pt x="15" y="103"/>
                    </a:lnTo>
                    <a:lnTo>
                      <a:pt x="15" y="100"/>
                    </a:lnTo>
                    <a:lnTo>
                      <a:pt x="19" y="96"/>
                    </a:lnTo>
                    <a:lnTo>
                      <a:pt x="22" y="96"/>
                    </a:lnTo>
                    <a:lnTo>
                      <a:pt x="26" y="96"/>
                    </a:lnTo>
                    <a:lnTo>
                      <a:pt x="30" y="96"/>
                    </a:lnTo>
                    <a:lnTo>
                      <a:pt x="33" y="96"/>
                    </a:lnTo>
                    <a:lnTo>
                      <a:pt x="30" y="37"/>
                    </a:lnTo>
                    <a:lnTo>
                      <a:pt x="30" y="37"/>
                    </a:lnTo>
                    <a:lnTo>
                      <a:pt x="30" y="29"/>
                    </a:lnTo>
                    <a:lnTo>
                      <a:pt x="48" y="29"/>
                    </a:lnTo>
                    <a:lnTo>
                      <a:pt x="4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02" name="Freeform 100">
                <a:extLst>
                  <a:ext uri="{FF2B5EF4-FFF2-40B4-BE49-F238E27FC236}">
                    <a16:creationId xmlns:a16="http://schemas.microsoft.com/office/drawing/2014/main" id="{BF769CE7-A593-4CCC-8EE8-27A4B938CE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92947" y="2885191"/>
                <a:ext cx="324231" cy="223874"/>
              </a:xfrm>
              <a:custGeom>
                <a:avLst/>
                <a:gdLst>
                  <a:gd name="T0" fmla="*/ 34 w 252"/>
                  <a:gd name="T1" fmla="*/ 137 h 174"/>
                  <a:gd name="T2" fmla="*/ 30 w 252"/>
                  <a:gd name="T3" fmla="*/ 126 h 174"/>
                  <a:gd name="T4" fmla="*/ 23 w 252"/>
                  <a:gd name="T5" fmla="*/ 123 h 174"/>
                  <a:gd name="T6" fmla="*/ 19 w 252"/>
                  <a:gd name="T7" fmla="*/ 115 h 174"/>
                  <a:gd name="T8" fmla="*/ 11 w 252"/>
                  <a:gd name="T9" fmla="*/ 111 h 174"/>
                  <a:gd name="T10" fmla="*/ 0 w 252"/>
                  <a:gd name="T11" fmla="*/ 108 h 174"/>
                  <a:gd name="T12" fmla="*/ 4 w 252"/>
                  <a:gd name="T13" fmla="*/ 104 h 174"/>
                  <a:gd name="T14" fmla="*/ 11 w 252"/>
                  <a:gd name="T15" fmla="*/ 100 h 174"/>
                  <a:gd name="T16" fmla="*/ 15 w 252"/>
                  <a:gd name="T17" fmla="*/ 100 h 174"/>
                  <a:gd name="T18" fmla="*/ 19 w 252"/>
                  <a:gd name="T19" fmla="*/ 85 h 174"/>
                  <a:gd name="T20" fmla="*/ 23 w 252"/>
                  <a:gd name="T21" fmla="*/ 74 h 174"/>
                  <a:gd name="T22" fmla="*/ 26 w 252"/>
                  <a:gd name="T23" fmla="*/ 63 h 174"/>
                  <a:gd name="T24" fmla="*/ 30 w 252"/>
                  <a:gd name="T25" fmla="*/ 63 h 174"/>
                  <a:gd name="T26" fmla="*/ 41 w 252"/>
                  <a:gd name="T27" fmla="*/ 45 h 174"/>
                  <a:gd name="T28" fmla="*/ 45 w 252"/>
                  <a:gd name="T29" fmla="*/ 33 h 174"/>
                  <a:gd name="T30" fmla="*/ 48 w 252"/>
                  <a:gd name="T31" fmla="*/ 30 h 174"/>
                  <a:gd name="T32" fmla="*/ 56 w 252"/>
                  <a:gd name="T33" fmla="*/ 11 h 174"/>
                  <a:gd name="T34" fmla="*/ 63 w 252"/>
                  <a:gd name="T35" fmla="*/ 11 h 174"/>
                  <a:gd name="T36" fmla="*/ 71 w 252"/>
                  <a:gd name="T37" fmla="*/ 0 h 174"/>
                  <a:gd name="T38" fmla="*/ 82 w 252"/>
                  <a:gd name="T39" fmla="*/ 8 h 174"/>
                  <a:gd name="T40" fmla="*/ 89 w 252"/>
                  <a:gd name="T41" fmla="*/ 4 h 174"/>
                  <a:gd name="T42" fmla="*/ 97 w 252"/>
                  <a:gd name="T43" fmla="*/ 4 h 174"/>
                  <a:gd name="T44" fmla="*/ 104 w 252"/>
                  <a:gd name="T45" fmla="*/ 8 h 174"/>
                  <a:gd name="T46" fmla="*/ 115 w 252"/>
                  <a:gd name="T47" fmla="*/ 11 h 174"/>
                  <a:gd name="T48" fmla="*/ 126 w 252"/>
                  <a:gd name="T49" fmla="*/ 19 h 174"/>
                  <a:gd name="T50" fmla="*/ 130 w 252"/>
                  <a:gd name="T51" fmla="*/ 22 h 174"/>
                  <a:gd name="T52" fmla="*/ 141 w 252"/>
                  <a:gd name="T53" fmla="*/ 26 h 174"/>
                  <a:gd name="T54" fmla="*/ 145 w 252"/>
                  <a:gd name="T55" fmla="*/ 37 h 174"/>
                  <a:gd name="T56" fmla="*/ 148 w 252"/>
                  <a:gd name="T57" fmla="*/ 41 h 174"/>
                  <a:gd name="T58" fmla="*/ 148 w 252"/>
                  <a:gd name="T59" fmla="*/ 52 h 174"/>
                  <a:gd name="T60" fmla="*/ 145 w 252"/>
                  <a:gd name="T61" fmla="*/ 63 h 174"/>
                  <a:gd name="T62" fmla="*/ 156 w 252"/>
                  <a:gd name="T63" fmla="*/ 59 h 174"/>
                  <a:gd name="T64" fmla="*/ 160 w 252"/>
                  <a:gd name="T65" fmla="*/ 63 h 174"/>
                  <a:gd name="T66" fmla="*/ 171 w 252"/>
                  <a:gd name="T67" fmla="*/ 78 h 174"/>
                  <a:gd name="T68" fmla="*/ 178 w 252"/>
                  <a:gd name="T69" fmla="*/ 89 h 174"/>
                  <a:gd name="T70" fmla="*/ 252 w 252"/>
                  <a:gd name="T71" fmla="*/ 104 h 174"/>
                  <a:gd name="T72" fmla="*/ 178 w 252"/>
                  <a:gd name="T73" fmla="*/ 152 h 174"/>
                  <a:gd name="T74" fmla="*/ 171 w 252"/>
                  <a:gd name="T75" fmla="*/ 156 h 174"/>
                  <a:gd name="T76" fmla="*/ 160 w 252"/>
                  <a:gd name="T77" fmla="*/ 163 h 174"/>
                  <a:gd name="T78" fmla="*/ 148 w 252"/>
                  <a:gd name="T79" fmla="*/ 167 h 174"/>
                  <a:gd name="T80" fmla="*/ 137 w 252"/>
                  <a:gd name="T81" fmla="*/ 167 h 174"/>
                  <a:gd name="T82" fmla="*/ 130 w 252"/>
                  <a:gd name="T83" fmla="*/ 163 h 174"/>
                  <a:gd name="T84" fmla="*/ 119 w 252"/>
                  <a:gd name="T85" fmla="*/ 163 h 174"/>
                  <a:gd name="T86" fmla="*/ 108 w 252"/>
                  <a:gd name="T87" fmla="*/ 174 h 174"/>
                  <a:gd name="T88" fmla="*/ 100 w 252"/>
                  <a:gd name="T89" fmla="*/ 174 h 174"/>
                  <a:gd name="T90" fmla="*/ 85 w 252"/>
                  <a:gd name="T91" fmla="*/ 171 h 174"/>
                  <a:gd name="T92" fmla="*/ 78 w 252"/>
                  <a:gd name="T93" fmla="*/ 167 h 174"/>
                  <a:gd name="T94" fmla="*/ 60 w 252"/>
                  <a:gd name="T95" fmla="*/ 160 h 174"/>
                  <a:gd name="T96" fmla="*/ 48 w 252"/>
                  <a:gd name="T97" fmla="*/ 160 h 174"/>
                  <a:gd name="T98" fmla="*/ 45 w 252"/>
                  <a:gd name="T99" fmla="*/ 145 h 174"/>
                  <a:gd name="T100" fmla="*/ 37 w 252"/>
                  <a:gd name="T101" fmla="*/ 145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52" h="174">
                    <a:moveTo>
                      <a:pt x="37" y="145"/>
                    </a:moveTo>
                    <a:lnTo>
                      <a:pt x="37" y="141"/>
                    </a:lnTo>
                    <a:lnTo>
                      <a:pt x="34" y="137"/>
                    </a:lnTo>
                    <a:lnTo>
                      <a:pt x="34" y="134"/>
                    </a:lnTo>
                    <a:lnTo>
                      <a:pt x="30" y="130"/>
                    </a:lnTo>
                    <a:lnTo>
                      <a:pt x="30" y="126"/>
                    </a:lnTo>
                    <a:lnTo>
                      <a:pt x="26" y="126"/>
                    </a:lnTo>
                    <a:lnTo>
                      <a:pt x="26" y="126"/>
                    </a:lnTo>
                    <a:lnTo>
                      <a:pt x="23" y="123"/>
                    </a:lnTo>
                    <a:lnTo>
                      <a:pt x="23" y="123"/>
                    </a:lnTo>
                    <a:lnTo>
                      <a:pt x="19" y="123"/>
                    </a:lnTo>
                    <a:lnTo>
                      <a:pt x="19" y="115"/>
                    </a:lnTo>
                    <a:lnTo>
                      <a:pt x="15" y="115"/>
                    </a:lnTo>
                    <a:lnTo>
                      <a:pt x="15" y="115"/>
                    </a:lnTo>
                    <a:lnTo>
                      <a:pt x="11" y="111"/>
                    </a:lnTo>
                    <a:lnTo>
                      <a:pt x="11" y="108"/>
                    </a:lnTo>
                    <a:lnTo>
                      <a:pt x="4" y="111"/>
                    </a:lnTo>
                    <a:lnTo>
                      <a:pt x="0" y="108"/>
                    </a:lnTo>
                    <a:lnTo>
                      <a:pt x="0" y="108"/>
                    </a:lnTo>
                    <a:lnTo>
                      <a:pt x="4" y="104"/>
                    </a:lnTo>
                    <a:lnTo>
                      <a:pt x="4" y="104"/>
                    </a:lnTo>
                    <a:lnTo>
                      <a:pt x="4" y="100"/>
                    </a:lnTo>
                    <a:lnTo>
                      <a:pt x="8" y="100"/>
                    </a:lnTo>
                    <a:lnTo>
                      <a:pt x="11" y="100"/>
                    </a:lnTo>
                    <a:lnTo>
                      <a:pt x="11" y="100"/>
                    </a:lnTo>
                    <a:lnTo>
                      <a:pt x="15" y="100"/>
                    </a:lnTo>
                    <a:lnTo>
                      <a:pt x="15" y="100"/>
                    </a:lnTo>
                    <a:lnTo>
                      <a:pt x="19" y="97"/>
                    </a:lnTo>
                    <a:lnTo>
                      <a:pt x="19" y="89"/>
                    </a:lnTo>
                    <a:lnTo>
                      <a:pt x="19" y="85"/>
                    </a:lnTo>
                    <a:lnTo>
                      <a:pt x="19" y="82"/>
                    </a:lnTo>
                    <a:lnTo>
                      <a:pt x="23" y="78"/>
                    </a:lnTo>
                    <a:lnTo>
                      <a:pt x="23" y="74"/>
                    </a:lnTo>
                    <a:lnTo>
                      <a:pt x="23" y="71"/>
                    </a:lnTo>
                    <a:lnTo>
                      <a:pt x="23" y="71"/>
                    </a:lnTo>
                    <a:lnTo>
                      <a:pt x="26" y="63"/>
                    </a:lnTo>
                    <a:lnTo>
                      <a:pt x="26" y="63"/>
                    </a:lnTo>
                    <a:lnTo>
                      <a:pt x="26" y="63"/>
                    </a:lnTo>
                    <a:lnTo>
                      <a:pt x="30" y="63"/>
                    </a:lnTo>
                    <a:lnTo>
                      <a:pt x="34" y="52"/>
                    </a:lnTo>
                    <a:lnTo>
                      <a:pt x="34" y="48"/>
                    </a:lnTo>
                    <a:lnTo>
                      <a:pt x="41" y="45"/>
                    </a:lnTo>
                    <a:lnTo>
                      <a:pt x="41" y="41"/>
                    </a:lnTo>
                    <a:lnTo>
                      <a:pt x="45" y="37"/>
                    </a:lnTo>
                    <a:lnTo>
                      <a:pt x="45" y="33"/>
                    </a:lnTo>
                    <a:lnTo>
                      <a:pt x="48" y="33"/>
                    </a:lnTo>
                    <a:lnTo>
                      <a:pt x="48" y="33"/>
                    </a:lnTo>
                    <a:lnTo>
                      <a:pt x="48" y="30"/>
                    </a:lnTo>
                    <a:lnTo>
                      <a:pt x="56" y="22"/>
                    </a:lnTo>
                    <a:lnTo>
                      <a:pt x="56" y="15"/>
                    </a:lnTo>
                    <a:lnTo>
                      <a:pt x="56" y="11"/>
                    </a:lnTo>
                    <a:lnTo>
                      <a:pt x="56" y="11"/>
                    </a:lnTo>
                    <a:lnTo>
                      <a:pt x="60" y="11"/>
                    </a:lnTo>
                    <a:lnTo>
                      <a:pt x="63" y="11"/>
                    </a:lnTo>
                    <a:lnTo>
                      <a:pt x="63" y="11"/>
                    </a:lnTo>
                    <a:lnTo>
                      <a:pt x="67" y="11"/>
                    </a:lnTo>
                    <a:lnTo>
                      <a:pt x="71" y="0"/>
                    </a:lnTo>
                    <a:lnTo>
                      <a:pt x="74" y="4"/>
                    </a:lnTo>
                    <a:lnTo>
                      <a:pt x="74" y="4"/>
                    </a:lnTo>
                    <a:lnTo>
                      <a:pt x="82" y="8"/>
                    </a:lnTo>
                    <a:lnTo>
                      <a:pt x="82" y="8"/>
                    </a:lnTo>
                    <a:lnTo>
                      <a:pt x="85" y="4"/>
                    </a:lnTo>
                    <a:lnTo>
                      <a:pt x="89" y="4"/>
                    </a:lnTo>
                    <a:lnTo>
                      <a:pt x="93" y="4"/>
                    </a:lnTo>
                    <a:lnTo>
                      <a:pt x="93" y="4"/>
                    </a:lnTo>
                    <a:lnTo>
                      <a:pt x="97" y="4"/>
                    </a:lnTo>
                    <a:lnTo>
                      <a:pt x="100" y="8"/>
                    </a:lnTo>
                    <a:lnTo>
                      <a:pt x="100" y="8"/>
                    </a:lnTo>
                    <a:lnTo>
                      <a:pt x="104" y="8"/>
                    </a:lnTo>
                    <a:lnTo>
                      <a:pt x="108" y="8"/>
                    </a:lnTo>
                    <a:lnTo>
                      <a:pt x="111" y="11"/>
                    </a:lnTo>
                    <a:lnTo>
                      <a:pt x="115" y="11"/>
                    </a:lnTo>
                    <a:lnTo>
                      <a:pt x="119" y="15"/>
                    </a:lnTo>
                    <a:lnTo>
                      <a:pt x="119" y="19"/>
                    </a:lnTo>
                    <a:lnTo>
                      <a:pt x="126" y="19"/>
                    </a:lnTo>
                    <a:lnTo>
                      <a:pt x="126" y="19"/>
                    </a:lnTo>
                    <a:lnTo>
                      <a:pt x="130" y="19"/>
                    </a:lnTo>
                    <a:lnTo>
                      <a:pt x="130" y="22"/>
                    </a:lnTo>
                    <a:lnTo>
                      <a:pt x="134" y="22"/>
                    </a:lnTo>
                    <a:lnTo>
                      <a:pt x="137" y="26"/>
                    </a:lnTo>
                    <a:lnTo>
                      <a:pt x="141" y="26"/>
                    </a:lnTo>
                    <a:lnTo>
                      <a:pt x="145" y="33"/>
                    </a:lnTo>
                    <a:lnTo>
                      <a:pt x="145" y="33"/>
                    </a:lnTo>
                    <a:lnTo>
                      <a:pt x="145" y="37"/>
                    </a:lnTo>
                    <a:lnTo>
                      <a:pt x="148" y="37"/>
                    </a:lnTo>
                    <a:lnTo>
                      <a:pt x="152" y="41"/>
                    </a:lnTo>
                    <a:lnTo>
                      <a:pt x="148" y="41"/>
                    </a:lnTo>
                    <a:lnTo>
                      <a:pt x="148" y="45"/>
                    </a:lnTo>
                    <a:lnTo>
                      <a:pt x="148" y="48"/>
                    </a:lnTo>
                    <a:lnTo>
                      <a:pt x="148" y="52"/>
                    </a:lnTo>
                    <a:lnTo>
                      <a:pt x="145" y="56"/>
                    </a:lnTo>
                    <a:lnTo>
                      <a:pt x="145" y="59"/>
                    </a:lnTo>
                    <a:lnTo>
                      <a:pt x="145" y="63"/>
                    </a:lnTo>
                    <a:lnTo>
                      <a:pt x="145" y="63"/>
                    </a:lnTo>
                    <a:lnTo>
                      <a:pt x="152" y="63"/>
                    </a:lnTo>
                    <a:lnTo>
                      <a:pt x="156" y="59"/>
                    </a:lnTo>
                    <a:lnTo>
                      <a:pt x="160" y="59"/>
                    </a:lnTo>
                    <a:lnTo>
                      <a:pt x="163" y="63"/>
                    </a:lnTo>
                    <a:lnTo>
                      <a:pt x="160" y="63"/>
                    </a:lnTo>
                    <a:lnTo>
                      <a:pt x="163" y="71"/>
                    </a:lnTo>
                    <a:lnTo>
                      <a:pt x="167" y="78"/>
                    </a:lnTo>
                    <a:lnTo>
                      <a:pt x="171" y="78"/>
                    </a:lnTo>
                    <a:lnTo>
                      <a:pt x="171" y="82"/>
                    </a:lnTo>
                    <a:lnTo>
                      <a:pt x="171" y="89"/>
                    </a:lnTo>
                    <a:lnTo>
                      <a:pt x="178" y="89"/>
                    </a:lnTo>
                    <a:lnTo>
                      <a:pt x="182" y="93"/>
                    </a:lnTo>
                    <a:lnTo>
                      <a:pt x="230" y="104"/>
                    </a:lnTo>
                    <a:lnTo>
                      <a:pt x="252" y="104"/>
                    </a:lnTo>
                    <a:lnTo>
                      <a:pt x="200" y="152"/>
                    </a:lnTo>
                    <a:lnTo>
                      <a:pt x="189" y="152"/>
                    </a:lnTo>
                    <a:lnTo>
                      <a:pt x="178" y="152"/>
                    </a:lnTo>
                    <a:lnTo>
                      <a:pt x="174" y="152"/>
                    </a:lnTo>
                    <a:lnTo>
                      <a:pt x="174" y="152"/>
                    </a:lnTo>
                    <a:lnTo>
                      <a:pt x="171" y="156"/>
                    </a:lnTo>
                    <a:lnTo>
                      <a:pt x="167" y="160"/>
                    </a:lnTo>
                    <a:lnTo>
                      <a:pt x="163" y="160"/>
                    </a:lnTo>
                    <a:lnTo>
                      <a:pt x="160" y="163"/>
                    </a:lnTo>
                    <a:lnTo>
                      <a:pt x="156" y="163"/>
                    </a:lnTo>
                    <a:lnTo>
                      <a:pt x="148" y="163"/>
                    </a:lnTo>
                    <a:lnTo>
                      <a:pt x="148" y="167"/>
                    </a:lnTo>
                    <a:lnTo>
                      <a:pt x="148" y="167"/>
                    </a:lnTo>
                    <a:lnTo>
                      <a:pt x="145" y="167"/>
                    </a:lnTo>
                    <a:lnTo>
                      <a:pt x="137" y="167"/>
                    </a:lnTo>
                    <a:lnTo>
                      <a:pt x="134" y="167"/>
                    </a:lnTo>
                    <a:lnTo>
                      <a:pt x="134" y="163"/>
                    </a:lnTo>
                    <a:lnTo>
                      <a:pt x="130" y="163"/>
                    </a:lnTo>
                    <a:lnTo>
                      <a:pt x="122" y="163"/>
                    </a:lnTo>
                    <a:lnTo>
                      <a:pt x="122" y="163"/>
                    </a:lnTo>
                    <a:lnTo>
                      <a:pt x="119" y="163"/>
                    </a:lnTo>
                    <a:lnTo>
                      <a:pt x="115" y="167"/>
                    </a:lnTo>
                    <a:lnTo>
                      <a:pt x="115" y="167"/>
                    </a:lnTo>
                    <a:lnTo>
                      <a:pt x="108" y="174"/>
                    </a:lnTo>
                    <a:lnTo>
                      <a:pt x="108" y="174"/>
                    </a:lnTo>
                    <a:lnTo>
                      <a:pt x="104" y="174"/>
                    </a:lnTo>
                    <a:lnTo>
                      <a:pt x="100" y="174"/>
                    </a:lnTo>
                    <a:lnTo>
                      <a:pt x="97" y="174"/>
                    </a:lnTo>
                    <a:lnTo>
                      <a:pt x="93" y="171"/>
                    </a:lnTo>
                    <a:lnTo>
                      <a:pt x="85" y="171"/>
                    </a:lnTo>
                    <a:lnTo>
                      <a:pt x="85" y="171"/>
                    </a:lnTo>
                    <a:lnTo>
                      <a:pt x="82" y="167"/>
                    </a:lnTo>
                    <a:lnTo>
                      <a:pt x="78" y="167"/>
                    </a:lnTo>
                    <a:lnTo>
                      <a:pt x="71" y="160"/>
                    </a:lnTo>
                    <a:lnTo>
                      <a:pt x="67" y="160"/>
                    </a:lnTo>
                    <a:lnTo>
                      <a:pt x="60" y="160"/>
                    </a:lnTo>
                    <a:lnTo>
                      <a:pt x="56" y="156"/>
                    </a:lnTo>
                    <a:lnTo>
                      <a:pt x="52" y="160"/>
                    </a:lnTo>
                    <a:lnTo>
                      <a:pt x="48" y="160"/>
                    </a:lnTo>
                    <a:lnTo>
                      <a:pt x="45" y="156"/>
                    </a:lnTo>
                    <a:lnTo>
                      <a:pt x="45" y="145"/>
                    </a:lnTo>
                    <a:lnTo>
                      <a:pt x="45" y="145"/>
                    </a:lnTo>
                    <a:lnTo>
                      <a:pt x="41" y="148"/>
                    </a:lnTo>
                    <a:lnTo>
                      <a:pt x="37" y="145"/>
                    </a:lnTo>
                    <a:lnTo>
                      <a:pt x="37" y="14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03" name="Freeform 101">
                <a:extLst>
                  <a:ext uri="{FF2B5EF4-FFF2-40B4-BE49-F238E27FC236}">
                    <a16:creationId xmlns:a16="http://schemas.microsoft.com/office/drawing/2014/main" id="{CD8253F0-B8B8-4E28-BC29-68E032B23D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9853" y="2823432"/>
                <a:ext cx="142816" cy="114511"/>
              </a:xfrm>
              <a:custGeom>
                <a:avLst/>
                <a:gdLst>
                  <a:gd name="T0" fmla="*/ 96 w 111"/>
                  <a:gd name="T1" fmla="*/ 85 h 89"/>
                  <a:gd name="T2" fmla="*/ 93 w 111"/>
                  <a:gd name="T3" fmla="*/ 81 h 89"/>
                  <a:gd name="T4" fmla="*/ 89 w 111"/>
                  <a:gd name="T5" fmla="*/ 74 h 89"/>
                  <a:gd name="T6" fmla="*/ 82 w 111"/>
                  <a:gd name="T7" fmla="*/ 70 h 89"/>
                  <a:gd name="T8" fmla="*/ 78 w 111"/>
                  <a:gd name="T9" fmla="*/ 67 h 89"/>
                  <a:gd name="T10" fmla="*/ 74 w 111"/>
                  <a:gd name="T11" fmla="*/ 67 h 89"/>
                  <a:gd name="T12" fmla="*/ 67 w 111"/>
                  <a:gd name="T13" fmla="*/ 63 h 89"/>
                  <a:gd name="T14" fmla="*/ 59 w 111"/>
                  <a:gd name="T15" fmla="*/ 59 h 89"/>
                  <a:gd name="T16" fmla="*/ 52 w 111"/>
                  <a:gd name="T17" fmla="*/ 56 h 89"/>
                  <a:gd name="T18" fmla="*/ 48 w 111"/>
                  <a:gd name="T19" fmla="*/ 56 h 89"/>
                  <a:gd name="T20" fmla="*/ 41 w 111"/>
                  <a:gd name="T21" fmla="*/ 52 h 89"/>
                  <a:gd name="T22" fmla="*/ 37 w 111"/>
                  <a:gd name="T23" fmla="*/ 52 h 89"/>
                  <a:gd name="T24" fmla="*/ 30 w 111"/>
                  <a:gd name="T25" fmla="*/ 56 h 89"/>
                  <a:gd name="T26" fmla="*/ 22 w 111"/>
                  <a:gd name="T27" fmla="*/ 52 h 89"/>
                  <a:gd name="T28" fmla="*/ 19 w 111"/>
                  <a:gd name="T29" fmla="*/ 48 h 89"/>
                  <a:gd name="T30" fmla="*/ 11 w 111"/>
                  <a:gd name="T31" fmla="*/ 59 h 89"/>
                  <a:gd name="T32" fmla="*/ 8 w 111"/>
                  <a:gd name="T33" fmla="*/ 59 h 89"/>
                  <a:gd name="T34" fmla="*/ 4 w 111"/>
                  <a:gd name="T35" fmla="*/ 56 h 89"/>
                  <a:gd name="T36" fmla="*/ 4 w 111"/>
                  <a:gd name="T37" fmla="*/ 44 h 89"/>
                  <a:gd name="T38" fmla="*/ 4 w 111"/>
                  <a:gd name="T39" fmla="*/ 41 h 89"/>
                  <a:gd name="T40" fmla="*/ 8 w 111"/>
                  <a:gd name="T41" fmla="*/ 30 h 89"/>
                  <a:gd name="T42" fmla="*/ 11 w 111"/>
                  <a:gd name="T43" fmla="*/ 26 h 89"/>
                  <a:gd name="T44" fmla="*/ 8 w 111"/>
                  <a:gd name="T45" fmla="*/ 22 h 89"/>
                  <a:gd name="T46" fmla="*/ 11 w 111"/>
                  <a:gd name="T47" fmla="*/ 15 h 89"/>
                  <a:gd name="T48" fmla="*/ 15 w 111"/>
                  <a:gd name="T49" fmla="*/ 15 h 89"/>
                  <a:gd name="T50" fmla="*/ 15 w 111"/>
                  <a:gd name="T51" fmla="*/ 11 h 89"/>
                  <a:gd name="T52" fmla="*/ 19 w 111"/>
                  <a:gd name="T53" fmla="*/ 11 h 89"/>
                  <a:gd name="T54" fmla="*/ 26 w 111"/>
                  <a:gd name="T55" fmla="*/ 7 h 89"/>
                  <a:gd name="T56" fmla="*/ 30 w 111"/>
                  <a:gd name="T57" fmla="*/ 7 h 89"/>
                  <a:gd name="T58" fmla="*/ 33 w 111"/>
                  <a:gd name="T59" fmla="*/ 0 h 89"/>
                  <a:gd name="T60" fmla="*/ 37 w 111"/>
                  <a:gd name="T61" fmla="*/ 4 h 89"/>
                  <a:gd name="T62" fmla="*/ 48 w 111"/>
                  <a:gd name="T63" fmla="*/ 33 h 89"/>
                  <a:gd name="T64" fmla="*/ 48 w 111"/>
                  <a:gd name="T65" fmla="*/ 37 h 89"/>
                  <a:gd name="T66" fmla="*/ 52 w 111"/>
                  <a:gd name="T67" fmla="*/ 37 h 89"/>
                  <a:gd name="T68" fmla="*/ 56 w 111"/>
                  <a:gd name="T69" fmla="*/ 44 h 89"/>
                  <a:gd name="T70" fmla="*/ 56 w 111"/>
                  <a:gd name="T71" fmla="*/ 44 h 89"/>
                  <a:gd name="T72" fmla="*/ 56 w 111"/>
                  <a:gd name="T73" fmla="*/ 41 h 89"/>
                  <a:gd name="T74" fmla="*/ 59 w 111"/>
                  <a:gd name="T75" fmla="*/ 44 h 89"/>
                  <a:gd name="T76" fmla="*/ 63 w 111"/>
                  <a:gd name="T77" fmla="*/ 48 h 89"/>
                  <a:gd name="T78" fmla="*/ 67 w 111"/>
                  <a:gd name="T79" fmla="*/ 48 h 89"/>
                  <a:gd name="T80" fmla="*/ 70 w 111"/>
                  <a:gd name="T81" fmla="*/ 48 h 89"/>
                  <a:gd name="T82" fmla="*/ 74 w 111"/>
                  <a:gd name="T83" fmla="*/ 52 h 89"/>
                  <a:gd name="T84" fmla="*/ 82 w 111"/>
                  <a:gd name="T85" fmla="*/ 56 h 89"/>
                  <a:gd name="T86" fmla="*/ 85 w 111"/>
                  <a:gd name="T87" fmla="*/ 63 h 89"/>
                  <a:gd name="T88" fmla="*/ 93 w 111"/>
                  <a:gd name="T89" fmla="*/ 67 h 89"/>
                  <a:gd name="T90" fmla="*/ 96 w 111"/>
                  <a:gd name="T91" fmla="*/ 70 h 89"/>
                  <a:gd name="T92" fmla="*/ 96 w 111"/>
                  <a:gd name="T93" fmla="*/ 70 h 89"/>
                  <a:gd name="T94" fmla="*/ 104 w 111"/>
                  <a:gd name="T95" fmla="*/ 78 h 89"/>
                  <a:gd name="T96" fmla="*/ 104 w 111"/>
                  <a:gd name="T97" fmla="*/ 81 h 89"/>
                  <a:gd name="T98" fmla="*/ 108 w 111"/>
                  <a:gd name="T99" fmla="*/ 81 h 89"/>
                  <a:gd name="T100" fmla="*/ 111 w 111"/>
                  <a:gd name="T101" fmla="*/ 81 h 89"/>
                  <a:gd name="T102" fmla="*/ 111 w 111"/>
                  <a:gd name="T103" fmla="*/ 85 h 89"/>
                  <a:gd name="T104" fmla="*/ 108 w 111"/>
                  <a:gd name="T105" fmla="*/ 89 h 89"/>
                  <a:gd name="T106" fmla="*/ 100 w 111"/>
                  <a:gd name="T107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1" h="89">
                    <a:moveTo>
                      <a:pt x="100" y="89"/>
                    </a:moveTo>
                    <a:lnTo>
                      <a:pt x="96" y="85"/>
                    </a:lnTo>
                    <a:lnTo>
                      <a:pt x="93" y="85"/>
                    </a:lnTo>
                    <a:lnTo>
                      <a:pt x="93" y="81"/>
                    </a:lnTo>
                    <a:lnTo>
                      <a:pt x="93" y="81"/>
                    </a:lnTo>
                    <a:lnTo>
                      <a:pt x="89" y="74"/>
                    </a:lnTo>
                    <a:lnTo>
                      <a:pt x="85" y="74"/>
                    </a:lnTo>
                    <a:lnTo>
                      <a:pt x="82" y="70"/>
                    </a:lnTo>
                    <a:lnTo>
                      <a:pt x="78" y="70"/>
                    </a:lnTo>
                    <a:lnTo>
                      <a:pt x="78" y="67"/>
                    </a:lnTo>
                    <a:lnTo>
                      <a:pt x="74" y="67"/>
                    </a:lnTo>
                    <a:lnTo>
                      <a:pt x="74" y="67"/>
                    </a:lnTo>
                    <a:lnTo>
                      <a:pt x="67" y="67"/>
                    </a:lnTo>
                    <a:lnTo>
                      <a:pt x="67" y="63"/>
                    </a:lnTo>
                    <a:lnTo>
                      <a:pt x="63" y="59"/>
                    </a:lnTo>
                    <a:lnTo>
                      <a:pt x="59" y="59"/>
                    </a:lnTo>
                    <a:lnTo>
                      <a:pt x="56" y="56"/>
                    </a:lnTo>
                    <a:lnTo>
                      <a:pt x="52" y="56"/>
                    </a:lnTo>
                    <a:lnTo>
                      <a:pt x="48" y="56"/>
                    </a:lnTo>
                    <a:lnTo>
                      <a:pt x="48" y="56"/>
                    </a:lnTo>
                    <a:lnTo>
                      <a:pt x="45" y="52"/>
                    </a:lnTo>
                    <a:lnTo>
                      <a:pt x="41" y="52"/>
                    </a:lnTo>
                    <a:lnTo>
                      <a:pt x="41" y="52"/>
                    </a:lnTo>
                    <a:lnTo>
                      <a:pt x="37" y="52"/>
                    </a:lnTo>
                    <a:lnTo>
                      <a:pt x="33" y="52"/>
                    </a:lnTo>
                    <a:lnTo>
                      <a:pt x="30" y="56"/>
                    </a:lnTo>
                    <a:lnTo>
                      <a:pt x="30" y="56"/>
                    </a:lnTo>
                    <a:lnTo>
                      <a:pt x="22" y="52"/>
                    </a:lnTo>
                    <a:lnTo>
                      <a:pt x="22" y="52"/>
                    </a:lnTo>
                    <a:lnTo>
                      <a:pt x="19" y="48"/>
                    </a:lnTo>
                    <a:lnTo>
                      <a:pt x="15" y="59"/>
                    </a:lnTo>
                    <a:lnTo>
                      <a:pt x="11" y="59"/>
                    </a:lnTo>
                    <a:lnTo>
                      <a:pt x="11" y="59"/>
                    </a:lnTo>
                    <a:lnTo>
                      <a:pt x="8" y="59"/>
                    </a:lnTo>
                    <a:lnTo>
                      <a:pt x="4" y="59"/>
                    </a:lnTo>
                    <a:lnTo>
                      <a:pt x="4" y="56"/>
                    </a:lnTo>
                    <a:lnTo>
                      <a:pt x="0" y="48"/>
                    </a:lnTo>
                    <a:lnTo>
                      <a:pt x="4" y="44"/>
                    </a:lnTo>
                    <a:lnTo>
                      <a:pt x="4" y="44"/>
                    </a:lnTo>
                    <a:lnTo>
                      <a:pt x="4" y="41"/>
                    </a:lnTo>
                    <a:lnTo>
                      <a:pt x="8" y="37"/>
                    </a:lnTo>
                    <a:lnTo>
                      <a:pt x="8" y="30"/>
                    </a:lnTo>
                    <a:lnTo>
                      <a:pt x="11" y="26"/>
                    </a:lnTo>
                    <a:lnTo>
                      <a:pt x="11" y="26"/>
                    </a:lnTo>
                    <a:lnTo>
                      <a:pt x="11" y="22"/>
                    </a:lnTo>
                    <a:lnTo>
                      <a:pt x="8" y="22"/>
                    </a:lnTo>
                    <a:lnTo>
                      <a:pt x="11" y="18"/>
                    </a:lnTo>
                    <a:lnTo>
                      <a:pt x="11" y="15"/>
                    </a:lnTo>
                    <a:lnTo>
                      <a:pt x="11" y="15"/>
                    </a:lnTo>
                    <a:lnTo>
                      <a:pt x="15" y="15"/>
                    </a:lnTo>
                    <a:lnTo>
                      <a:pt x="19" y="15"/>
                    </a:lnTo>
                    <a:lnTo>
                      <a:pt x="15" y="11"/>
                    </a:lnTo>
                    <a:lnTo>
                      <a:pt x="15" y="11"/>
                    </a:lnTo>
                    <a:lnTo>
                      <a:pt x="19" y="11"/>
                    </a:lnTo>
                    <a:lnTo>
                      <a:pt x="22" y="7"/>
                    </a:lnTo>
                    <a:lnTo>
                      <a:pt x="26" y="7"/>
                    </a:lnTo>
                    <a:lnTo>
                      <a:pt x="26" y="7"/>
                    </a:lnTo>
                    <a:lnTo>
                      <a:pt x="30" y="7"/>
                    </a:lnTo>
                    <a:lnTo>
                      <a:pt x="33" y="4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37" y="4"/>
                    </a:lnTo>
                    <a:lnTo>
                      <a:pt x="45" y="22"/>
                    </a:lnTo>
                    <a:lnTo>
                      <a:pt x="48" y="33"/>
                    </a:lnTo>
                    <a:lnTo>
                      <a:pt x="48" y="33"/>
                    </a:lnTo>
                    <a:lnTo>
                      <a:pt x="48" y="37"/>
                    </a:lnTo>
                    <a:lnTo>
                      <a:pt x="48" y="37"/>
                    </a:lnTo>
                    <a:lnTo>
                      <a:pt x="52" y="37"/>
                    </a:lnTo>
                    <a:lnTo>
                      <a:pt x="52" y="41"/>
                    </a:lnTo>
                    <a:lnTo>
                      <a:pt x="56" y="44"/>
                    </a:lnTo>
                    <a:lnTo>
                      <a:pt x="56" y="48"/>
                    </a:lnTo>
                    <a:lnTo>
                      <a:pt x="56" y="44"/>
                    </a:lnTo>
                    <a:lnTo>
                      <a:pt x="56" y="44"/>
                    </a:lnTo>
                    <a:lnTo>
                      <a:pt x="56" y="41"/>
                    </a:lnTo>
                    <a:lnTo>
                      <a:pt x="56" y="41"/>
                    </a:lnTo>
                    <a:lnTo>
                      <a:pt x="59" y="44"/>
                    </a:lnTo>
                    <a:lnTo>
                      <a:pt x="59" y="44"/>
                    </a:lnTo>
                    <a:lnTo>
                      <a:pt x="63" y="48"/>
                    </a:lnTo>
                    <a:lnTo>
                      <a:pt x="63" y="48"/>
                    </a:lnTo>
                    <a:lnTo>
                      <a:pt x="67" y="48"/>
                    </a:lnTo>
                    <a:lnTo>
                      <a:pt x="67" y="48"/>
                    </a:lnTo>
                    <a:lnTo>
                      <a:pt x="70" y="48"/>
                    </a:lnTo>
                    <a:lnTo>
                      <a:pt x="70" y="48"/>
                    </a:lnTo>
                    <a:lnTo>
                      <a:pt x="74" y="52"/>
                    </a:lnTo>
                    <a:lnTo>
                      <a:pt x="74" y="52"/>
                    </a:lnTo>
                    <a:lnTo>
                      <a:pt x="82" y="56"/>
                    </a:lnTo>
                    <a:lnTo>
                      <a:pt x="82" y="56"/>
                    </a:lnTo>
                    <a:lnTo>
                      <a:pt x="85" y="63"/>
                    </a:lnTo>
                    <a:lnTo>
                      <a:pt x="89" y="67"/>
                    </a:lnTo>
                    <a:lnTo>
                      <a:pt x="93" y="67"/>
                    </a:lnTo>
                    <a:lnTo>
                      <a:pt x="96" y="70"/>
                    </a:lnTo>
                    <a:lnTo>
                      <a:pt x="96" y="70"/>
                    </a:lnTo>
                    <a:lnTo>
                      <a:pt x="96" y="67"/>
                    </a:lnTo>
                    <a:lnTo>
                      <a:pt x="96" y="70"/>
                    </a:lnTo>
                    <a:lnTo>
                      <a:pt x="100" y="74"/>
                    </a:lnTo>
                    <a:lnTo>
                      <a:pt x="104" y="78"/>
                    </a:lnTo>
                    <a:lnTo>
                      <a:pt x="104" y="78"/>
                    </a:lnTo>
                    <a:lnTo>
                      <a:pt x="104" y="81"/>
                    </a:lnTo>
                    <a:lnTo>
                      <a:pt x="104" y="81"/>
                    </a:lnTo>
                    <a:lnTo>
                      <a:pt x="108" y="81"/>
                    </a:lnTo>
                    <a:lnTo>
                      <a:pt x="108" y="85"/>
                    </a:lnTo>
                    <a:lnTo>
                      <a:pt x="111" y="81"/>
                    </a:lnTo>
                    <a:lnTo>
                      <a:pt x="111" y="85"/>
                    </a:lnTo>
                    <a:lnTo>
                      <a:pt x="111" y="85"/>
                    </a:lnTo>
                    <a:lnTo>
                      <a:pt x="108" y="85"/>
                    </a:lnTo>
                    <a:lnTo>
                      <a:pt x="108" y="89"/>
                    </a:lnTo>
                    <a:lnTo>
                      <a:pt x="104" y="89"/>
                    </a:lnTo>
                    <a:lnTo>
                      <a:pt x="100" y="8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04" name="Freeform 102">
                <a:extLst>
                  <a:ext uri="{FF2B5EF4-FFF2-40B4-BE49-F238E27FC236}">
                    <a16:creationId xmlns:a16="http://schemas.microsoft.com/office/drawing/2014/main" id="{79C3C16E-7DAA-4245-AE1D-641C3E4CB1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9510" y="2932796"/>
                <a:ext cx="28306" cy="33452"/>
              </a:xfrm>
              <a:custGeom>
                <a:avLst/>
                <a:gdLst>
                  <a:gd name="T0" fmla="*/ 18 w 22"/>
                  <a:gd name="T1" fmla="*/ 26 h 26"/>
                  <a:gd name="T2" fmla="*/ 15 w 22"/>
                  <a:gd name="T3" fmla="*/ 22 h 26"/>
                  <a:gd name="T4" fmla="*/ 11 w 22"/>
                  <a:gd name="T5" fmla="*/ 22 h 26"/>
                  <a:gd name="T6" fmla="*/ 7 w 22"/>
                  <a:gd name="T7" fmla="*/ 26 h 26"/>
                  <a:gd name="T8" fmla="*/ 0 w 22"/>
                  <a:gd name="T9" fmla="*/ 26 h 26"/>
                  <a:gd name="T10" fmla="*/ 0 w 22"/>
                  <a:gd name="T11" fmla="*/ 26 h 26"/>
                  <a:gd name="T12" fmla="*/ 0 w 22"/>
                  <a:gd name="T13" fmla="*/ 22 h 26"/>
                  <a:gd name="T14" fmla="*/ 0 w 22"/>
                  <a:gd name="T15" fmla="*/ 19 h 26"/>
                  <a:gd name="T16" fmla="*/ 3 w 22"/>
                  <a:gd name="T17" fmla="*/ 15 h 26"/>
                  <a:gd name="T18" fmla="*/ 3 w 22"/>
                  <a:gd name="T19" fmla="*/ 11 h 26"/>
                  <a:gd name="T20" fmla="*/ 3 w 22"/>
                  <a:gd name="T21" fmla="*/ 8 h 26"/>
                  <a:gd name="T22" fmla="*/ 3 w 22"/>
                  <a:gd name="T23" fmla="*/ 4 h 26"/>
                  <a:gd name="T24" fmla="*/ 11 w 22"/>
                  <a:gd name="T25" fmla="*/ 4 h 26"/>
                  <a:gd name="T26" fmla="*/ 15 w 22"/>
                  <a:gd name="T27" fmla="*/ 4 h 26"/>
                  <a:gd name="T28" fmla="*/ 15 w 22"/>
                  <a:gd name="T29" fmla="*/ 0 h 26"/>
                  <a:gd name="T30" fmla="*/ 18 w 22"/>
                  <a:gd name="T31" fmla="*/ 0 h 26"/>
                  <a:gd name="T32" fmla="*/ 18 w 22"/>
                  <a:gd name="T33" fmla="*/ 0 h 26"/>
                  <a:gd name="T34" fmla="*/ 18 w 22"/>
                  <a:gd name="T35" fmla="*/ 0 h 26"/>
                  <a:gd name="T36" fmla="*/ 22 w 22"/>
                  <a:gd name="T37" fmla="*/ 4 h 26"/>
                  <a:gd name="T38" fmla="*/ 22 w 22"/>
                  <a:gd name="T39" fmla="*/ 4 h 26"/>
                  <a:gd name="T40" fmla="*/ 22 w 22"/>
                  <a:gd name="T41" fmla="*/ 4 h 26"/>
                  <a:gd name="T42" fmla="*/ 22 w 22"/>
                  <a:gd name="T43" fmla="*/ 8 h 26"/>
                  <a:gd name="T44" fmla="*/ 22 w 22"/>
                  <a:gd name="T45" fmla="*/ 11 h 26"/>
                  <a:gd name="T46" fmla="*/ 18 w 22"/>
                  <a:gd name="T47" fmla="*/ 11 h 26"/>
                  <a:gd name="T48" fmla="*/ 18 w 22"/>
                  <a:gd name="T49" fmla="*/ 11 h 26"/>
                  <a:gd name="T50" fmla="*/ 15 w 22"/>
                  <a:gd name="T51" fmla="*/ 15 h 26"/>
                  <a:gd name="T52" fmla="*/ 11 w 22"/>
                  <a:gd name="T53" fmla="*/ 15 h 26"/>
                  <a:gd name="T54" fmla="*/ 15 w 22"/>
                  <a:gd name="T55" fmla="*/ 19 h 26"/>
                  <a:gd name="T56" fmla="*/ 15 w 22"/>
                  <a:gd name="T57" fmla="*/ 19 h 26"/>
                  <a:gd name="T58" fmla="*/ 18 w 22"/>
                  <a:gd name="T59" fmla="*/ 15 h 26"/>
                  <a:gd name="T60" fmla="*/ 22 w 22"/>
                  <a:gd name="T61" fmla="*/ 15 h 26"/>
                  <a:gd name="T62" fmla="*/ 22 w 22"/>
                  <a:gd name="T63" fmla="*/ 19 h 26"/>
                  <a:gd name="T64" fmla="*/ 18 w 22"/>
                  <a:gd name="T65" fmla="*/ 22 h 26"/>
                  <a:gd name="T66" fmla="*/ 18 w 22"/>
                  <a:gd name="T6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2" h="26">
                    <a:moveTo>
                      <a:pt x="18" y="26"/>
                    </a:moveTo>
                    <a:lnTo>
                      <a:pt x="15" y="22"/>
                    </a:lnTo>
                    <a:lnTo>
                      <a:pt x="11" y="22"/>
                    </a:lnTo>
                    <a:lnTo>
                      <a:pt x="7" y="26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0" y="22"/>
                    </a:lnTo>
                    <a:lnTo>
                      <a:pt x="0" y="19"/>
                    </a:lnTo>
                    <a:lnTo>
                      <a:pt x="3" y="15"/>
                    </a:lnTo>
                    <a:lnTo>
                      <a:pt x="3" y="11"/>
                    </a:lnTo>
                    <a:lnTo>
                      <a:pt x="3" y="8"/>
                    </a:lnTo>
                    <a:lnTo>
                      <a:pt x="3" y="4"/>
                    </a:lnTo>
                    <a:lnTo>
                      <a:pt x="11" y="4"/>
                    </a:lnTo>
                    <a:lnTo>
                      <a:pt x="15" y="4"/>
                    </a:lnTo>
                    <a:lnTo>
                      <a:pt x="15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2" y="4"/>
                    </a:lnTo>
                    <a:lnTo>
                      <a:pt x="22" y="4"/>
                    </a:lnTo>
                    <a:lnTo>
                      <a:pt x="22" y="4"/>
                    </a:lnTo>
                    <a:lnTo>
                      <a:pt x="22" y="8"/>
                    </a:lnTo>
                    <a:lnTo>
                      <a:pt x="22" y="11"/>
                    </a:lnTo>
                    <a:lnTo>
                      <a:pt x="18" y="11"/>
                    </a:lnTo>
                    <a:lnTo>
                      <a:pt x="18" y="11"/>
                    </a:lnTo>
                    <a:lnTo>
                      <a:pt x="15" y="15"/>
                    </a:lnTo>
                    <a:lnTo>
                      <a:pt x="11" y="15"/>
                    </a:lnTo>
                    <a:lnTo>
                      <a:pt x="15" y="19"/>
                    </a:lnTo>
                    <a:lnTo>
                      <a:pt x="15" y="19"/>
                    </a:lnTo>
                    <a:lnTo>
                      <a:pt x="18" y="15"/>
                    </a:lnTo>
                    <a:lnTo>
                      <a:pt x="22" y="15"/>
                    </a:lnTo>
                    <a:lnTo>
                      <a:pt x="22" y="19"/>
                    </a:lnTo>
                    <a:lnTo>
                      <a:pt x="18" y="22"/>
                    </a:lnTo>
                    <a:lnTo>
                      <a:pt x="18" y="2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05" name="Freeform 103">
                <a:extLst>
                  <a:ext uri="{FF2B5EF4-FFF2-40B4-BE49-F238E27FC236}">
                    <a16:creationId xmlns:a16="http://schemas.microsoft.com/office/drawing/2014/main" id="{A8E4F466-EB16-4DA0-AF6B-4E50921CE0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65357" y="2946948"/>
                <a:ext cx="213581" cy="258613"/>
              </a:xfrm>
              <a:custGeom>
                <a:avLst/>
                <a:gdLst>
                  <a:gd name="T0" fmla="*/ 14 w 166"/>
                  <a:gd name="T1" fmla="*/ 115 h 201"/>
                  <a:gd name="T2" fmla="*/ 29 w 166"/>
                  <a:gd name="T3" fmla="*/ 112 h 201"/>
                  <a:gd name="T4" fmla="*/ 40 w 166"/>
                  <a:gd name="T5" fmla="*/ 104 h 201"/>
                  <a:gd name="T6" fmla="*/ 55 w 166"/>
                  <a:gd name="T7" fmla="*/ 104 h 201"/>
                  <a:gd name="T8" fmla="*/ 96 w 166"/>
                  <a:gd name="T9" fmla="*/ 56 h 201"/>
                  <a:gd name="T10" fmla="*/ 37 w 166"/>
                  <a:gd name="T11" fmla="*/ 41 h 201"/>
                  <a:gd name="T12" fmla="*/ 33 w 166"/>
                  <a:gd name="T13" fmla="*/ 30 h 201"/>
                  <a:gd name="T14" fmla="*/ 29 w 166"/>
                  <a:gd name="T15" fmla="*/ 11 h 201"/>
                  <a:gd name="T16" fmla="*/ 33 w 166"/>
                  <a:gd name="T17" fmla="*/ 8 h 201"/>
                  <a:gd name="T18" fmla="*/ 48 w 166"/>
                  <a:gd name="T19" fmla="*/ 23 h 201"/>
                  <a:gd name="T20" fmla="*/ 59 w 166"/>
                  <a:gd name="T21" fmla="*/ 26 h 201"/>
                  <a:gd name="T22" fmla="*/ 70 w 166"/>
                  <a:gd name="T23" fmla="*/ 23 h 201"/>
                  <a:gd name="T24" fmla="*/ 77 w 166"/>
                  <a:gd name="T25" fmla="*/ 19 h 201"/>
                  <a:gd name="T26" fmla="*/ 85 w 166"/>
                  <a:gd name="T27" fmla="*/ 19 h 201"/>
                  <a:gd name="T28" fmla="*/ 103 w 166"/>
                  <a:gd name="T29" fmla="*/ 11 h 201"/>
                  <a:gd name="T30" fmla="*/ 114 w 166"/>
                  <a:gd name="T31" fmla="*/ 11 h 201"/>
                  <a:gd name="T32" fmla="*/ 125 w 166"/>
                  <a:gd name="T33" fmla="*/ 11 h 201"/>
                  <a:gd name="T34" fmla="*/ 137 w 166"/>
                  <a:gd name="T35" fmla="*/ 8 h 201"/>
                  <a:gd name="T36" fmla="*/ 144 w 166"/>
                  <a:gd name="T37" fmla="*/ 8 h 201"/>
                  <a:gd name="T38" fmla="*/ 155 w 166"/>
                  <a:gd name="T39" fmla="*/ 4 h 201"/>
                  <a:gd name="T40" fmla="*/ 155 w 166"/>
                  <a:gd name="T41" fmla="*/ 0 h 201"/>
                  <a:gd name="T42" fmla="*/ 159 w 166"/>
                  <a:gd name="T43" fmla="*/ 0 h 201"/>
                  <a:gd name="T44" fmla="*/ 166 w 166"/>
                  <a:gd name="T45" fmla="*/ 0 h 201"/>
                  <a:gd name="T46" fmla="*/ 163 w 166"/>
                  <a:gd name="T47" fmla="*/ 8 h 201"/>
                  <a:gd name="T48" fmla="*/ 166 w 166"/>
                  <a:gd name="T49" fmla="*/ 11 h 201"/>
                  <a:gd name="T50" fmla="*/ 163 w 166"/>
                  <a:gd name="T51" fmla="*/ 15 h 201"/>
                  <a:gd name="T52" fmla="*/ 163 w 166"/>
                  <a:gd name="T53" fmla="*/ 23 h 201"/>
                  <a:gd name="T54" fmla="*/ 166 w 166"/>
                  <a:gd name="T55" fmla="*/ 23 h 201"/>
                  <a:gd name="T56" fmla="*/ 166 w 166"/>
                  <a:gd name="T57" fmla="*/ 26 h 201"/>
                  <a:gd name="T58" fmla="*/ 159 w 166"/>
                  <a:gd name="T59" fmla="*/ 30 h 201"/>
                  <a:gd name="T60" fmla="*/ 159 w 166"/>
                  <a:gd name="T61" fmla="*/ 37 h 201"/>
                  <a:gd name="T62" fmla="*/ 151 w 166"/>
                  <a:gd name="T63" fmla="*/ 56 h 201"/>
                  <a:gd name="T64" fmla="*/ 144 w 166"/>
                  <a:gd name="T65" fmla="*/ 60 h 201"/>
                  <a:gd name="T66" fmla="*/ 140 w 166"/>
                  <a:gd name="T67" fmla="*/ 67 h 201"/>
                  <a:gd name="T68" fmla="*/ 125 w 166"/>
                  <a:gd name="T69" fmla="*/ 93 h 201"/>
                  <a:gd name="T70" fmla="*/ 114 w 166"/>
                  <a:gd name="T71" fmla="*/ 112 h 201"/>
                  <a:gd name="T72" fmla="*/ 81 w 166"/>
                  <a:gd name="T73" fmla="*/ 141 h 201"/>
                  <a:gd name="T74" fmla="*/ 63 w 166"/>
                  <a:gd name="T75" fmla="*/ 152 h 201"/>
                  <a:gd name="T76" fmla="*/ 44 w 166"/>
                  <a:gd name="T77" fmla="*/ 167 h 201"/>
                  <a:gd name="T78" fmla="*/ 33 w 166"/>
                  <a:gd name="T79" fmla="*/ 178 h 201"/>
                  <a:gd name="T80" fmla="*/ 26 w 166"/>
                  <a:gd name="T81" fmla="*/ 186 h 201"/>
                  <a:gd name="T82" fmla="*/ 0 w 166"/>
                  <a:gd name="T83" fmla="*/ 190 h 201"/>
                  <a:gd name="T84" fmla="*/ 14 w 166"/>
                  <a:gd name="T85" fmla="*/ 119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66" h="201">
                    <a:moveTo>
                      <a:pt x="14" y="119"/>
                    </a:moveTo>
                    <a:lnTo>
                      <a:pt x="14" y="119"/>
                    </a:lnTo>
                    <a:lnTo>
                      <a:pt x="14" y="115"/>
                    </a:lnTo>
                    <a:lnTo>
                      <a:pt x="22" y="115"/>
                    </a:lnTo>
                    <a:lnTo>
                      <a:pt x="26" y="115"/>
                    </a:lnTo>
                    <a:lnTo>
                      <a:pt x="29" y="112"/>
                    </a:lnTo>
                    <a:lnTo>
                      <a:pt x="33" y="112"/>
                    </a:lnTo>
                    <a:lnTo>
                      <a:pt x="37" y="108"/>
                    </a:lnTo>
                    <a:lnTo>
                      <a:pt x="40" y="104"/>
                    </a:lnTo>
                    <a:lnTo>
                      <a:pt x="40" y="104"/>
                    </a:lnTo>
                    <a:lnTo>
                      <a:pt x="44" y="104"/>
                    </a:lnTo>
                    <a:lnTo>
                      <a:pt x="55" y="104"/>
                    </a:lnTo>
                    <a:lnTo>
                      <a:pt x="66" y="104"/>
                    </a:lnTo>
                    <a:lnTo>
                      <a:pt x="118" y="56"/>
                    </a:lnTo>
                    <a:lnTo>
                      <a:pt x="96" y="56"/>
                    </a:lnTo>
                    <a:lnTo>
                      <a:pt x="48" y="45"/>
                    </a:lnTo>
                    <a:lnTo>
                      <a:pt x="44" y="41"/>
                    </a:lnTo>
                    <a:lnTo>
                      <a:pt x="37" y="41"/>
                    </a:lnTo>
                    <a:lnTo>
                      <a:pt x="37" y="34"/>
                    </a:lnTo>
                    <a:lnTo>
                      <a:pt x="37" y="30"/>
                    </a:lnTo>
                    <a:lnTo>
                      <a:pt x="33" y="30"/>
                    </a:lnTo>
                    <a:lnTo>
                      <a:pt x="29" y="23"/>
                    </a:lnTo>
                    <a:lnTo>
                      <a:pt x="26" y="15"/>
                    </a:lnTo>
                    <a:lnTo>
                      <a:pt x="29" y="11"/>
                    </a:lnTo>
                    <a:lnTo>
                      <a:pt x="33" y="8"/>
                    </a:lnTo>
                    <a:lnTo>
                      <a:pt x="33" y="8"/>
                    </a:lnTo>
                    <a:lnTo>
                      <a:pt x="33" y="8"/>
                    </a:lnTo>
                    <a:lnTo>
                      <a:pt x="44" y="19"/>
                    </a:lnTo>
                    <a:lnTo>
                      <a:pt x="44" y="23"/>
                    </a:lnTo>
                    <a:lnTo>
                      <a:pt x="48" y="23"/>
                    </a:lnTo>
                    <a:lnTo>
                      <a:pt x="51" y="26"/>
                    </a:lnTo>
                    <a:lnTo>
                      <a:pt x="55" y="26"/>
                    </a:lnTo>
                    <a:lnTo>
                      <a:pt x="59" y="26"/>
                    </a:lnTo>
                    <a:lnTo>
                      <a:pt x="63" y="23"/>
                    </a:lnTo>
                    <a:lnTo>
                      <a:pt x="66" y="23"/>
                    </a:lnTo>
                    <a:lnTo>
                      <a:pt x="70" y="23"/>
                    </a:lnTo>
                    <a:lnTo>
                      <a:pt x="74" y="15"/>
                    </a:lnTo>
                    <a:lnTo>
                      <a:pt x="77" y="15"/>
                    </a:lnTo>
                    <a:lnTo>
                      <a:pt x="77" y="19"/>
                    </a:lnTo>
                    <a:lnTo>
                      <a:pt x="81" y="19"/>
                    </a:lnTo>
                    <a:lnTo>
                      <a:pt x="81" y="15"/>
                    </a:lnTo>
                    <a:lnTo>
                      <a:pt x="85" y="19"/>
                    </a:lnTo>
                    <a:lnTo>
                      <a:pt x="92" y="19"/>
                    </a:lnTo>
                    <a:lnTo>
                      <a:pt x="100" y="11"/>
                    </a:lnTo>
                    <a:lnTo>
                      <a:pt x="103" y="11"/>
                    </a:lnTo>
                    <a:lnTo>
                      <a:pt x="107" y="11"/>
                    </a:lnTo>
                    <a:lnTo>
                      <a:pt x="111" y="11"/>
                    </a:lnTo>
                    <a:lnTo>
                      <a:pt x="114" y="11"/>
                    </a:lnTo>
                    <a:lnTo>
                      <a:pt x="118" y="11"/>
                    </a:lnTo>
                    <a:lnTo>
                      <a:pt x="125" y="11"/>
                    </a:lnTo>
                    <a:lnTo>
                      <a:pt x="125" y="11"/>
                    </a:lnTo>
                    <a:lnTo>
                      <a:pt x="125" y="11"/>
                    </a:lnTo>
                    <a:lnTo>
                      <a:pt x="137" y="8"/>
                    </a:lnTo>
                    <a:lnTo>
                      <a:pt x="137" y="8"/>
                    </a:lnTo>
                    <a:lnTo>
                      <a:pt x="144" y="8"/>
                    </a:lnTo>
                    <a:lnTo>
                      <a:pt x="144" y="8"/>
                    </a:lnTo>
                    <a:lnTo>
                      <a:pt x="144" y="8"/>
                    </a:lnTo>
                    <a:lnTo>
                      <a:pt x="151" y="8"/>
                    </a:lnTo>
                    <a:lnTo>
                      <a:pt x="151" y="4"/>
                    </a:lnTo>
                    <a:lnTo>
                      <a:pt x="155" y="4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9" y="0"/>
                    </a:lnTo>
                    <a:lnTo>
                      <a:pt x="159" y="0"/>
                    </a:lnTo>
                    <a:lnTo>
                      <a:pt x="159" y="0"/>
                    </a:lnTo>
                    <a:lnTo>
                      <a:pt x="163" y="0"/>
                    </a:lnTo>
                    <a:lnTo>
                      <a:pt x="166" y="0"/>
                    </a:lnTo>
                    <a:lnTo>
                      <a:pt x="166" y="0"/>
                    </a:lnTo>
                    <a:lnTo>
                      <a:pt x="166" y="4"/>
                    </a:lnTo>
                    <a:lnTo>
                      <a:pt x="163" y="8"/>
                    </a:lnTo>
                    <a:lnTo>
                      <a:pt x="163" y="8"/>
                    </a:lnTo>
                    <a:lnTo>
                      <a:pt x="163" y="11"/>
                    </a:lnTo>
                    <a:lnTo>
                      <a:pt x="163" y="11"/>
                    </a:lnTo>
                    <a:lnTo>
                      <a:pt x="166" y="11"/>
                    </a:lnTo>
                    <a:lnTo>
                      <a:pt x="166" y="11"/>
                    </a:lnTo>
                    <a:lnTo>
                      <a:pt x="163" y="15"/>
                    </a:lnTo>
                    <a:lnTo>
                      <a:pt x="163" y="15"/>
                    </a:lnTo>
                    <a:lnTo>
                      <a:pt x="163" y="19"/>
                    </a:lnTo>
                    <a:lnTo>
                      <a:pt x="163" y="23"/>
                    </a:lnTo>
                    <a:lnTo>
                      <a:pt x="163" y="23"/>
                    </a:lnTo>
                    <a:lnTo>
                      <a:pt x="166" y="23"/>
                    </a:lnTo>
                    <a:lnTo>
                      <a:pt x="166" y="23"/>
                    </a:lnTo>
                    <a:lnTo>
                      <a:pt x="166" y="23"/>
                    </a:lnTo>
                    <a:lnTo>
                      <a:pt x="166" y="26"/>
                    </a:lnTo>
                    <a:lnTo>
                      <a:pt x="166" y="26"/>
                    </a:lnTo>
                    <a:lnTo>
                      <a:pt x="166" y="26"/>
                    </a:lnTo>
                    <a:lnTo>
                      <a:pt x="163" y="26"/>
                    </a:lnTo>
                    <a:lnTo>
                      <a:pt x="163" y="26"/>
                    </a:lnTo>
                    <a:lnTo>
                      <a:pt x="159" y="30"/>
                    </a:lnTo>
                    <a:lnTo>
                      <a:pt x="163" y="30"/>
                    </a:lnTo>
                    <a:lnTo>
                      <a:pt x="159" y="34"/>
                    </a:lnTo>
                    <a:lnTo>
                      <a:pt x="159" y="37"/>
                    </a:lnTo>
                    <a:lnTo>
                      <a:pt x="159" y="41"/>
                    </a:lnTo>
                    <a:lnTo>
                      <a:pt x="155" y="49"/>
                    </a:lnTo>
                    <a:lnTo>
                      <a:pt x="151" y="56"/>
                    </a:lnTo>
                    <a:lnTo>
                      <a:pt x="148" y="56"/>
                    </a:lnTo>
                    <a:lnTo>
                      <a:pt x="148" y="56"/>
                    </a:lnTo>
                    <a:lnTo>
                      <a:pt x="144" y="60"/>
                    </a:lnTo>
                    <a:lnTo>
                      <a:pt x="144" y="63"/>
                    </a:lnTo>
                    <a:lnTo>
                      <a:pt x="144" y="63"/>
                    </a:lnTo>
                    <a:lnTo>
                      <a:pt x="140" y="67"/>
                    </a:lnTo>
                    <a:lnTo>
                      <a:pt x="133" y="82"/>
                    </a:lnTo>
                    <a:lnTo>
                      <a:pt x="133" y="86"/>
                    </a:lnTo>
                    <a:lnTo>
                      <a:pt x="125" y="93"/>
                    </a:lnTo>
                    <a:lnTo>
                      <a:pt x="125" y="97"/>
                    </a:lnTo>
                    <a:lnTo>
                      <a:pt x="114" y="112"/>
                    </a:lnTo>
                    <a:lnTo>
                      <a:pt x="114" y="112"/>
                    </a:lnTo>
                    <a:lnTo>
                      <a:pt x="107" y="119"/>
                    </a:lnTo>
                    <a:lnTo>
                      <a:pt x="100" y="126"/>
                    </a:lnTo>
                    <a:lnTo>
                      <a:pt x="81" y="141"/>
                    </a:lnTo>
                    <a:lnTo>
                      <a:pt x="74" y="149"/>
                    </a:lnTo>
                    <a:lnTo>
                      <a:pt x="70" y="149"/>
                    </a:lnTo>
                    <a:lnTo>
                      <a:pt x="63" y="152"/>
                    </a:lnTo>
                    <a:lnTo>
                      <a:pt x="59" y="156"/>
                    </a:lnTo>
                    <a:lnTo>
                      <a:pt x="48" y="167"/>
                    </a:lnTo>
                    <a:lnTo>
                      <a:pt x="44" y="167"/>
                    </a:lnTo>
                    <a:lnTo>
                      <a:pt x="37" y="178"/>
                    </a:lnTo>
                    <a:lnTo>
                      <a:pt x="33" y="178"/>
                    </a:lnTo>
                    <a:lnTo>
                      <a:pt x="33" y="178"/>
                    </a:lnTo>
                    <a:lnTo>
                      <a:pt x="29" y="182"/>
                    </a:lnTo>
                    <a:lnTo>
                      <a:pt x="26" y="182"/>
                    </a:lnTo>
                    <a:lnTo>
                      <a:pt x="26" y="186"/>
                    </a:lnTo>
                    <a:lnTo>
                      <a:pt x="11" y="201"/>
                    </a:lnTo>
                    <a:lnTo>
                      <a:pt x="11" y="201"/>
                    </a:lnTo>
                    <a:lnTo>
                      <a:pt x="0" y="190"/>
                    </a:lnTo>
                    <a:lnTo>
                      <a:pt x="0" y="134"/>
                    </a:lnTo>
                    <a:lnTo>
                      <a:pt x="14" y="119"/>
                    </a:lnTo>
                    <a:lnTo>
                      <a:pt x="14" y="11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06" name="Freeform 104">
                <a:extLst>
                  <a:ext uri="{FF2B5EF4-FFF2-40B4-BE49-F238E27FC236}">
                    <a16:creationId xmlns:a16="http://schemas.microsoft.com/office/drawing/2014/main" id="{8DF67ECB-8E71-4681-993D-C72F4F6DDA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79362" y="2770679"/>
                <a:ext cx="47606" cy="42459"/>
              </a:xfrm>
              <a:custGeom>
                <a:avLst/>
                <a:gdLst>
                  <a:gd name="T0" fmla="*/ 9 w 10"/>
                  <a:gd name="T1" fmla="*/ 0 h 9"/>
                  <a:gd name="T2" fmla="*/ 8 w 10"/>
                  <a:gd name="T3" fmla="*/ 0 h 9"/>
                  <a:gd name="T4" fmla="*/ 8 w 10"/>
                  <a:gd name="T5" fmla="*/ 1 h 9"/>
                  <a:gd name="T6" fmla="*/ 7 w 10"/>
                  <a:gd name="T7" fmla="*/ 0 h 9"/>
                  <a:gd name="T8" fmla="*/ 6 w 10"/>
                  <a:gd name="T9" fmla="*/ 0 h 9"/>
                  <a:gd name="T10" fmla="*/ 6 w 10"/>
                  <a:gd name="T11" fmla="*/ 0 h 9"/>
                  <a:gd name="T12" fmla="*/ 5 w 10"/>
                  <a:gd name="T13" fmla="*/ 1 h 9"/>
                  <a:gd name="T14" fmla="*/ 4 w 10"/>
                  <a:gd name="T15" fmla="*/ 1 h 9"/>
                  <a:gd name="T16" fmla="*/ 3 w 10"/>
                  <a:gd name="T17" fmla="*/ 1 h 9"/>
                  <a:gd name="T18" fmla="*/ 3 w 10"/>
                  <a:gd name="T19" fmla="*/ 1 h 9"/>
                  <a:gd name="T20" fmla="*/ 2 w 10"/>
                  <a:gd name="T21" fmla="*/ 2 h 9"/>
                  <a:gd name="T22" fmla="*/ 1 w 10"/>
                  <a:gd name="T23" fmla="*/ 3 h 9"/>
                  <a:gd name="T24" fmla="*/ 0 w 10"/>
                  <a:gd name="T25" fmla="*/ 4 h 9"/>
                  <a:gd name="T26" fmla="*/ 0 w 10"/>
                  <a:gd name="T27" fmla="*/ 4 h 9"/>
                  <a:gd name="T28" fmla="*/ 0 w 10"/>
                  <a:gd name="T29" fmla="*/ 6 h 9"/>
                  <a:gd name="T30" fmla="*/ 1 w 10"/>
                  <a:gd name="T31" fmla="*/ 7 h 9"/>
                  <a:gd name="T32" fmla="*/ 1 w 10"/>
                  <a:gd name="T33" fmla="*/ 7 h 9"/>
                  <a:gd name="T34" fmla="*/ 2 w 10"/>
                  <a:gd name="T35" fmla="*/ 8 h 9"/>
                  <a:gd name="T36" fmla="*/ 3 w 10"/>
                  <a:gd name="T37" fmla="*/ 8 h 9"/>
                  <a:gd name="T38" fmla="*/ 3 w 10"/>
                  <a:gd name="T39" fmla="*/ 8 h 9"/>
                  <a:gd name="T40" fmla="*/ 4 w 10"/>
                  <a:gd name="T41" fmla="*/ 8 h 9"/>
                  <a:gd name="T42" fmla="*/ 5 w 10"/>
                  <a:gd name="T43" fmla="*/ 9 h 9"/>
                  <a:gd name="T44" fmla="*/ 5 w 10"/>
                  <a:gd name="T45" fmla="*/ 8 h 9"/>
                  <a:gd name="T46" fmla="*/ 5 w 10"/>
                  <a:gd name="T47" fmla="*/ 8 h 9"/>
                  <a:gd name="T48" fmla="*/ 6 w 10"/>
                  <a:gd name="T49" fmla="*/ 7 h 9"/>
                  <a:gd name="T50" fmla="*/ 7 w 10"/>
                  <a:gd name="T51" fmla="*/ 8 h 9"/>
                  <a:gd name="T52" fmla="*/ 7 w 10"/>
                  <a:gd name="T53" fmla="*/ 7 h 9"/>
                  <a:gd name="T54" fmla="*/ 7 w 10"/>
                  <a:gd name="T55" fmla="*/ 7 h 9"/>
                  <a:gd name="T56" fmla="*/ 8 w 10"/>
                  <a:gd name="T57" fmla="*/ 6 h 9"/>
                  <a:gd name="T58" fmla="*/ 9 w 10"/>
                  <a:gd name="T59" fmla="*/ 6 h 9"/>
                  <a:gd name="T60" fmla="*/ 9 w 10"/>
                  <a:gd name="T61" fmla="*/ 5 h 9"/>
                  <a:gd name="T62" fmla="*/ 9 w 10"/>
                  <a:gd name="T63" fmla="*/ 4 h 9"/>
                  <a:gd name="T64" fmla="*/ 10 w 10"/>
                  <a:gd name="T65" fmla="*/ 4 h 9"/>
                  <a:gd name="T66" fmla="*/ 10 w 10"/>
                  <a:gd name="T67" fmla="*/ 3 h 9"/>
                  <a:gd name="T68" fmla="*/ 10 w 10"/>
                  <a:gd name="T69" fmla="*/ 2 h 9"/>
                  <a:gd name="T70" fmla="*/ 10 w 10"/>
                  <a:gd name="T71" fmla="*/ 1 h 9"/>
                  <a:gd name="T72" fmla="*/ 9 w 10"/>
                  <a:gd name="T7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" h="9">
                    <a:moveTo>
                      <a:pt x="9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1"/>
                      <a:pt x="10" y="1"/>
                      <a:pt x="10" y="1"/>
                    </a:cubicBez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07" name="Freeform 105">
                <a:extLst>
                  <a:ext uri="{FF2B5EF4-FFF2-40B4-BE49-F238E27FC236}">
                    <a16:creationId xmlns:a16="http://schemas.microsoft.com/office/drawing/2014/main" id="{C8EFE663-DDCE-4586-A978-A8E10B88D7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55563" y="1893197"/>
                <a:ext cx="1295638" cy="872336"/>
              </a:xfrm>
              <a:custGeom>
                <a:avLst/>
                <a:gdLst>
                  <a:gd name="T0" fmla="*/ 970 w 1007"/>
                  <a:gd name="T1" fmla="*/ 118 h 678"/>
                  <a:gd name="T2" fmla="*/ 937 w 1007"/>
                  <a:gd name="T3" fmla="*/ 103 h 678"/>
                  <a:gd name="T4" fmla="*/ 911 w 1007"/>
                  <a:gd name="T5" fmla="*/ 85 h 678"/>
                  <a:gd name="T6" fmla="*/ 874 w 1007"/>
                  <a:gd name="T7" fmla="*/ 77 h 678"/>
                  <a:gd name="T8" fmla="*/ 840 w 1007"/>
                  <a:gd name="T9" fmla="*/ 33 h 678"/>
                  <a:gd name="T10" fmla="*/ 815 w 1007"/>
                  <a:gd name="T11" fmla="*/ 7 h 678"/>
                  <a:gd name="T12" fmla="*/ 774 w 1007"/>
                  <a:gd name="T13" fmla="*/ 0 h 678"/>
                  <a:gd name="T14" fmla="*/ 733 w 1007"/>
                  <a:gd name="T15" fmla="*/ 25 h 678"/>
                  <a:gd name="T16" fmla="*/ 741 w 1007"/>
                  <a:gd name="T17" fmla="*/ 66 h 678"/>
                  <a:gd name="T18" fmla="*/ 711 w 1007"/>
                  <a:gd name="T19" fmla="*/ 100 h 678"/>
                  <a:gd name="T20" fmla="*/ 778 w 1007"/>
                  <a:gd name="T21" fmla="*/ 159 h 678"/>
                  <a:gd name="T22" fmla="*/ 733 w 1007"/>
                  <a:gd name="T23" fmla="*/ 192 h 678"/>
                  <a:gd name="T24" fmla="*/ 663 w 1007"/>
                  <a:gd name="T25" fmla="*/ 226 h 678"/>
                  <a:gd name="T26" fmla="*/ 578 w 1007"/>
                  <a:gd name="T27" fmla="*/ 289 h 678"/>
                  <a:gd name="T28" fmla="*/ 437 w 1007"/>
                  <a:gd name="T29" fmla="*/ 274 h 678"/>
                  <a:gd name="T30" fmla="*/ 374 w 1007"/>
                  <a:gd name="T31" fmla="*/ 230 h 678"/>
                  <a:gd name="T32" fmla="*/ 326 w 1007"/>
                  <a:gd name="T33" fmla="*/ 185 h 678"/>
                  <a:gd name="T34" fmla="*/ 281 w 1007"/>
                  <a:gd name="T35" fmla="*/ 163 h 678"/>
                  <a:gd name="T36" fmla="*/ 248 w 1007"/>
                  <a:gd name="T37" fmla="*/ 166 h 678"/>
                  <a:gd name="T38" fmla="*/ 204 w 1007"/>
                  <a:gd name="T39" fmla="*/ 226 h 678"/>
                  <a:gd name="T40" fmla="*/ 181 w 1007"/>
                  <a:gd name="T41" fmla="*/ 252 h 678"/>
                  <a:gd name="T42" fmla="*/ 137 w 1007"/>
                  <a:gd name="T43" fmla="*/ 281 h 678"/>
                  <a:gd name="T44" fmla="*/ 44 w 1007"/>
                  <a:gd name="T45" fmla="*/ 296 h 678"/>
                  <a:gd name="T46" fmla="*/ 30 w 1007"/>
                  <a:gd name="T47" fmla="*/ 333 h 678"/>
                  <a:gd name="T48" fmla="*/ 15 w 1007"/>
                  <a:gd name="T49" fmla="*/ 382 h 678"/>
                  <a:gd name="T50" fmla="*/ 48 w 1007"/>
                  <a:gd name="T51" fmla="*/ 385 h 678"/>
                  <a:gd name="T52" fmla="*/ 89 w 1007"/>
                  <a:gd name="T53" fmla="*/ 400 h 678"/>
                  <a:gd name="T54" fmla="*/ 148 w 1007"/>
                  <a:gd name="T55" fmla="*/ 411 h 678"/>
                  <a:gd name="T56" fmla="*/ 200 w 1007"/>
                  <a:gd name="T57" fmla="*/ 482 h 678"/>
                  <a:gd name="T58" fmla="*/ 237 w 1007"/>
                  <a:gd name="T59" fmla="*/ 519 h 678"/>
                  <a:gd name="T60" fmla="*/ 300 w 1007"/>
                  <a:gd name="T61" fmla="*/ 534 h 678"/>
                  <a:gd name="T62" fmla="*/ 370 w 1007"/>
                  <a:gd name="T63" fmla="*/ 556 h 678"/>
                  <a:gd name="T64" fmla="*/ 441 w 1007"/>
                  <a:gd name="T65" fmla="*/ 549 h 678"/>
                  <a:gd name="T66" fmla="*/ 500 w 1007"/>
                  <a:gd name="T67" fmla="*/ 537 h 678"/>
                  <a:gd name="T68" fmla="*/ 541 w 1007"/>
                  <a:gd name="T69" fmla="*/ 589 h 678"/>
                  <a:gd name="T70" fmla="*/ 548 w 1007"/>
                  <a:gd name="T71" fmla="*/ 626 h 678"/>
                  <a:gd name="T72" fmla="*/ 570 w 1007"/>
                  <a:gd name="T73" fmla="*/ 660 h 678"/>
                  <a:gd name="T74" fmla="*/ 611 w 1007"/>
                  <a:gd name="T75" fmla="*/ 645 h 678"/>
                  <a:gd name="T76" fmla="*/ 663 w 1007"/>
                  <a:gd name="T77" fmla="*/ 634 h 678"/>
                  <a:gd name="T78" fmla="*/ 711 w 1007"/>
                  <a:gd name="T79" fmla="*/ 660 h 678"/>
                  <a:gd name="T80" fmla="*/ 737 w 1007"/>
                  <a:gd name="T81" fmla="*/ 678 h 678"/>
                  <a:gd name="T82" fmla="*/ 748 w 1007"/>
                  <a:gd name="T83" fmla="*/ 664 h 678"/>
                  <a:gd name="T84" fmla="*/ 789 w 1007"/>
                  <a:gd name="T85" fmla="*/ 641 h 678"/>
                  <a:gd name="T86" fmla="*/ 822 w 1007"/>
                  <a:gd name="T87" fmla="*/ 638 h 678"/>
                  <a:gd name="T88" fmla="*/ 852 w 1007"/>
                  <a:gd name="T89" fmla="*/ 619 h 678"/>
                  <a:gd name="T90" fmla="*/ 874 w 1007"/>
                  <a:gd name="T91" fmla="*/ 600 h 678"/>
                  <a:gd name="T92" fmla="*/ 881 w 1007"/>
                  <a:gd name="T93" fmla="*/ 586 h 678"/>
                  <a:gd name="T94" fmla="*/ 889 w 1007"/>
                  <a:gd name="T95" fmla="*/ 563 h 678"/>
                  <a:gd name="T96" fmla="*/ 907 w 1007"/>
                  <a:gd name="T97" fmla="*/ 537 h 678"/>
                  <a:gd name="T98" fmla="*/ 907 w 1007"/>
                  <a:gd name="T99" fmla="*/ 511 h 678"/>
                  <a:gd name="T100" fmla="*/ 874 w 1007"/>
                  <a:gd name="T101" fmla="*/ 500 h 678"/>
                  <a:gd name="T102" fmla="*/ 852 w 1007"/>
                  <a:gd name="T103" fmla="*/ 467 h 678"/>
                  <a:gd name="T104" fmla="*/ 892 w 1007"/>
                  <a:gd name="T105" fmla="*/ 459 h 678"/>
                  <a:gd name="T106" fmla="*/ 848 w 1007"/>
                  <a:gd name="T107" fmla="*/ 396 h 678"/>
                  <a:gd name="T108" fmla="*/ 889 w 1007"/>
                  <a:gd name="T109" fmla="*/ 370 h 678"/>
                  <a:gd name="T110" fmla="*/ 844 w 1007"/>
                  <a:gd name="T111" fmla="*/ 356 h 678"/>
                  <a:gd name="T112" fmla="*/ 803 w 1007"/>
                  <a:gd name="T113" fmla="*/ 345 h 678"/>
                  <a:gd name="T114" fmla="*/ 837 w 1007"/>
                  <a:gd name="T115" fmla="*/ 304 h 678"/>
                  <a:gd name="T116" fmla="*/ 855 w 1007"/>
                  <a:gd name="T117" fmla="*/ 319 h 678"/>
                  <a:gd name="T118" fmla="*/ 870 w 1007"/>
                  <a:gd name="T119" fmla="*/ 319 h 678"/>
                  <a:gd name="T120" fmla="*/ 985 w 1007"/>
                  <a:gd name="T121" fmla="*/ 233 h 678"/>
                  <a:gd name="T122" fmla="*/ 985 w 1007"/>
                  <a:gd name="T123" fmla="*/ 178 h 678"/>
                  <a:gd name="T124" fmla="*/ 1003 w 1007"/>
                  <a:gd name="T125" fmla="*/ 155 h 6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07" h="678">
                    <a:moveTo>
                      <a:pt x="1003" y="118"/>
                    </a:moveTo>
                    <a:lnTo>
                      <a:pt x="1003" y="115"/>
                    </a:lnTo>
                    <a:lnTo>
                      <a:pt x="1003" y="115"/>
                    </a:lnTo>
                    <a:lnTo>
                      <a:pt x="1000" y="111"/>
                    </a:lnTo>
                    <a:lnTo>
                      <a:pt x="1000" y="111"/>
                    </a:lnTo>
                    <a:lnTo>
                      <a:pt x="1000" y="107"/>
                    </a:lnTo>
                    <a:lnTo>
                      <a:pt x="1000" y="107"/>
                    </a:lnTo>
                    <a:lnTo>
                      <a:pt x="1000" y="103"/>
                    </a:lnTo>
                    <a:lnTo>
                      <a:pt x="996" y="103"/>
                    </a:lnTo>
                    <a:lnTo>
                      <a:pt x="992" y="103"/>
                    </a:lnTo>
                    <a:lnTo>
                      <a:pt x="992" y="103"/>
                    </a:lnTo>
                    <a:lnTo>
                      <a:pt x="989" y="103"/>
                    </a:lnTo>
                    <a:lnTo>
                      <a:pt x="985" y="103"/>
                    </a:lnTo>
                    <a:lnTo>
                      <a:pt x="985" y="103"/>
                    </a:lnTo>
                    <a:lnTo>
                      <a:pt x="985" y="107"/>
                    </a:lnTo>
                    <a:lnTo>
                      <a:pt x="981" y="107"/>
                    </a:lnTo>
                    <a:lnTo>
                      <a:pt x="981" y="107"/>
                    </a:lnTo>
                    <a:lnTo>
                      <a:pt x="981" y="111"/>
                    </a:lnTo>
                    <a:lnTo>
                      <a:pt x="977" y="111"/>
                    </a:lnTo>
                    <a:lnTo>
                      <a:pt x="974" y="111"/>
                    </a:lnTo>
                    <a:lnTo>
                      <a:pt x="974" y="115"/>
                    </a:lnTo>
                    <a:lnTo>
                      <a:pt x="974" y="115"/>
                    </a:lnTo>
                    <a:lnTo>
                      <a:pt x="970" y="118"/>
                    </a:lnTo>
                    <a:lnTo>
                      <a:pt x="970" y="118"/>
                    </a:lnTo>
                    <a:lnTo>
                      <a:pt x="970" y="122"/>
                    </a:lnTo>
                    <a:lnTo>
                      <a:pt x="970" y="122"/>
                    </a:lnTo>
                    <a:lnTo>
                      <a:pt x="966" y="122"/>
                    </a:lnTo>
                    <a:lnTo>
                      <a:pt x="963" y="126"/>
                    </a:lnTo>
                    <a:lnTo>
                      <a:pt x="963" y="126"/>
                    </a:lnTo>
                    <a:lnTo>
                      <a:pt x="959" y="126"/>
                    </a:lnTo>
                    <a:lnTo>
                      <a:pt x="959" y="126"/>
                    </a:lnTo>
                    <a:lnTo>
                      <a:pt x="955" y="126"/>
                    </a:lnTo>
                    <a:lnTo>
                      <a:pt x="955" y="126"/>
                    </a:lnTo>
                    <a:lnTo>
                      <a:pt x="952" y="122"/>
                    </a:lnTo>
                    <a:lnTo>
                      <a:pt x="952" y="122"/>
                    </a:lnTo>
                    <a:lnTo>
                      <a:pt x="948" y="126"/>
                    </a:lnTo>
                    <a:lnTo>
                      <a:pt x="944" y="126"/>
                    </a:lnTo>
                    <a:lnTo>
                      <a:pt x="944" y="122"/>
                    </a:lnTo>
                    <a:lnTo>
                      <a:pt x="944" y="118"/>
                    </a:lnTo>
                    <a:lnTo>
                      <a:pt x="940" y="118"/>
                    </a:lnTo>
                    <a:lnTo>
                      <a:pt x="937" y="115"/>
                    </a:lnTo>
                    <a:lnTo>
                      <a:pt x="937" y="115"/>
                    </a:lnTo>
                    <a:lnTo>
                      <a:pt x="940" y="111"/>
                    </a:lnTo>
                    <a:lnTo>
                      <a:pt x="940" y="111"/>
                    </a:lnTo>
                    <a:lnTo>
                      <a:pt x="937" y="107"/>
                    </a:lnTo>
                    <a:lnTo>
                      <a:pt x="937" y="103"/>
                    </a:lnTo>
                    <a:lnTo>
                      <a:pt x="937" y="103"/>
                    </a:lnTo>
                    <a:lnTo>
                      <a:pt x="933" y="103"/>
                    </a:lnTo>
                    <a:lnTo>
                      <a:pt x="933" y="100"/>
                    </a:lnTo>
                    <a:lnTo>
                      <a:pt x="937" y="100"/>
                    </a:lnTo>
                    <a:lnTo>
                      <a:pt x="937" y="96"/>
                    </a:lnTo>
                    <a:lnTo>
                      <a:pt x="937" y="96"/>
                    </a:lnTo>
                    <a:lnTo>
                      <a:pt x="933" y="96"/>
                    </a:lnTo>
                    <a:lnTo>
                      <a:pt x="933" y="100"/>
                    </a:lnTo>
                    <a:lnTo>
                      <a:pt x="929" y="100"/>
                    </a:lnTo>
                    <a:lnTo>
                      <a:pt x="929" y="100"/>
                    </a:lnTo>
                    <a:lnTo>
                      <a:pt x="926" y="100"/>
                    </a:lnTo>
                    <a:lnTo>
                      <a:pt x="926" y="96"/>
                    </a:lnTo>
                    <a:lnTo>
                      <a:pt x="922" y="96"/>
                    </a:lnTo>
                    <a:lnTo>
                      <a:pt x="922" y="96"/>
                    </a:lnTo>
                    <a:lnTo>
                      <a:pt x="918" y="96"/>
                    </a:lnTo>
                    <a:lnTo>
                      <a:pt x="918" y="92"/>
                    </a:lnTo>
                    <a:lnTo>
                      <a:pt x="918" y="92"/>
                    </a:lnTo>
                    <a:lnTo>
                      <a:pt x="915" y="92"/>
                    </a:lnTo>
                    <a:lnTo>
                      <a:pt x="915" y="92"/>
                    </a:lnTo>
                    <a:lnTo>
                      <a:pt x="915" y="89"/>
                    </a:lnTo>
                    <a:lnTo>
                      <a:pt x="911" y="89"/>
                    </a:lnTo>
                    <a:lnTo>
                      <a:pt x="911" y="89"/>
                    </a:lnTo>
                    <a:lnTo>
                      <a:pt x="911" y="85"/>
                    </a:lnTo>
                    <a:lnTo>
                      <a:pt x="907" y="85"/>
                    </a:lnTo>
                    <a:lnTo>
                      <a:pt x="907" y="85"/>
                    </a:lnTo>
                    <a:lnTo>
                      <a:pt x="907" y="89"/>
                    </a:lnTo>
                    <a:lnTo>
                      <a:pt x="903" y="85"/>
                    </a:lnTo>
                    <a:lnTo>
                      <a:pt x="903" y="89"/>
                    </a:lnTo>
                    <a:lnTo>
                      <a:pt x="903" y="89"/>
                    </a:lnTo>
                    <a:lnTo>
                      <a:pt x="900" y="89"/>
                    </a:lnTo>
                    <a:lnTo>
                      <a:pt x="900" y="85"/>
                    </a:lnTo>
                    <a:lnTo>
                      <a:pt x="896" y="85"/>
                    </a:lnTo>
                    <a:lnTo>
                      <a:pt x="892" y="85"/>
                    </a:lnTo>
                    <a:lnTo>
                      <a:pt x="892" y="85"/>
                    </a:lnTo>
                    <a:lnTo>
                      <a:pt x="892" y="81"/>
                    </a:lnTo>
                    <a:lnTo>
                      <a:pt x="892" y="81"/>
                    </a:lnTo>
                    <a:lnTo>
                      <a:pt x="892" y="81"/>
                    </a:lnTo>
                    <a:lnTo>
                      <a:pt x="889" y="85"/>
                    </a:lnTo>
                    <a:lnTo>
                      <a:pt x="885" y="81"/>
                    </a:lnTo>
                    <a:lnTo>
                      <a:pt x="885" y="85"/>
                    </a:lnTo>
                    <a:lnTo>
                      <a:pt x="885" y="81"/>
                    </a:lnTo>
                    <a:lnTo>
                      <a:pt x="881" y="85"/>
                    </a:lnTo>
                    <a:lnTo>
                      <a:pt x="881" y="81"/>
                    </a:lnTo>
                    <a:lnTo>
                      <a:pt x="878" y="81"/>
                    </a:lnTo>
                    <a:lnTo>
                      <a:pt x="878" y="81"/>
                    </a:lnTo>
                    <a:lnTo>
                      <a:pt x="874" y="77"/>
                    </a:lnTo>
                    <a:lnTo>
                      <a:pt x="870" y="74"/>
                    </a:lnTo>
                    <a:lnTo>
                      <a:pt x="870" y="70"/>
                    </a:lnTo>
                    <a:lnTo>
                      <a:pt x="870" y="70"/>
                    </a:lnTo>
                    <a:lnTo>
                      <a:pt x="866" y="70"/>
                    </a:lnTo>
                    <a:lnTo>
                      <a:pt x="866" y="66"/>
                    </a:lnTo>
                    <a:lnTo>
                      <a:pt x="866" y="66"/>
                    </a:lnTo>
                    <a:lnTo>
                      <a:pt x="866" y="63"/>
                    </a:lnTo>
                    <a:lnTo>
                      <a:pt x="863" y="63"/>
                    </a:lnTo>
                    <a:lnTo>
                      <a:pt x="863" y="59"/>
                    </a:lnTo>
                    <a:lnTo>
                      <a:pt x="859" y="55"/>
                    </a:lnTo>
                    <a:lnTo>
                      <a:pt x="855" y="51"/>
                    </a:lnTo>
                    <a:lnTo>
                      <a:pt x="855" y="48"/>
                    </a:lnTo>
                    <a:lnTo>
                      <a:pt x="852" y="48"/>
                    </a:lnTo>
                    <a:lnTo>
                      <a:pt x="852" y="48"/>
                    </a:lnTo>
                    <a:lnTo>
                      <a:pt x="848" y="48"/>
                    </a:lnTo>
                    <a:lnTo>
                      <a:pt x="852" y="44"/>
                    </a:lnTo>
                    <a:lnTo>
                      <a:pt x="852" y="44"/>
                    </a:lnTo>
                    <a:lnTo>
                      <a:pt x="848" y="44"/>
                    </a:lnTo>
                    <a:lnTo>
                      <a:pt x="848" y="40"/>
                    </a:lnTo>
                    <a:lnTo>
                      <a:pt x="844" y="40"/>
                    </a:lnTo>
                    <a:lnTo>
                      <a:pt x="844" y="37"/>
                    </a:lnTo>
                    <a:lnTo>
                      <a:pt x="844" y="33"/>
                    </a:lnTo>
                    <a:lnTo>
                      <a:pt x="840" y="33"/>
                    </a:lnTo>
                    <a:lnTo>
                      <a:pt x="837" y="29"/>
                    </a:lnTo>
                    <a:lnTo>
                      <a:pt x="837" y="29"/>
                    </a:lnTo>
                    <a:lnTo>
                      <a:pt x="837" y="25"/>
                    </a:lnTo>
                    <a:lnTo>
                      <a:pt x="837" y="25"/>
                    </a:lnTo>
                    <a:lnTo>
                      <a:pt x="833" y="25"/>
                    </a:lnTo>
                    <a:lnTo>
                      <a:pt x="833" y="25"/>
                    </a:lnTo>
                    <a:lnTo>
                      <a:pt x="833" y="22"/>
                    </a:lnTo>
                    <a:lnTo>
                      <a:pt x="833" y="22"/>
                    </a:lnTo>
                    <a:lnTo>
                      <a:pt x="833" y="18"/>
                    </a:lnTo>
                    <a:lnTo>
                      <a:pt x="829" y="18"/>
                    </a:lnTo>
                    <a:lnTo>
                      <a:pt x="829" y="14"/>
                    </a:lnTo>
                    <a:lnTo>
                      <a:pt x="829" y="14"/>
                    </a:lnTo>
                    <a:lnTo>
                      <a:pt x="829" y="14"/>
                    </a:lnTo>
                    <a:lnTo>
                      <a:pt x="826" y="14"/>
                    </a:lnTo>
                    <a:lnTo>
                      <a:pt x="822" y="14"/>
                    </a:lnTo>
                    <a:lnTo>
                      <a:pt x="822" y="11"/>
                    </a:lnTo>
                    <a:lnTo>
                      <a:pt x="822" y="11"/>
                    </a:lnTo>
                    <a:lnTo>
                      <a:pt x="822" y="11"/>
                    </a:lnTo>
                    <a:lnTo>
                      <a:pt x="822" y="7"/>
                    </a:lnTo>
                    <a:lnTo>
                      <a:pt x="818" y="11"/>
                    </a:lnTo>
                    <a:lnTo>
                      <a:pt x="818" y="7"/>
                    </a:lnTo>
                    <a:lnTo>
                      <a:pt x="818" y="7"/>
                    </a:lnTo>
                    <a:lnTo>
                      <a:pt x="815" y="7"/>
                    </a:lnTo>
                    <a:lnTo>
                      <a:pt x="818" y="7"/>
                    </a:lnTo>
                    <a:lnTo>
                      <a:pt x="815" y="3"/>
                    </a:lnTo>
                    <a:lnTo>
                      <a:pt x="815" y="3"/>
                    </a:lnTo>
                    <a:lnTo>
                      <a:pt x="811" y="3"/>
                    </a:lnTo>
                    <a:lnTo>
                      <a:pt x="811" y="3"/>
                    </a:lnTo>
                    <a:lnTo>
                      <a:pt x="807" y="3"/>
                    </a:lnTo>
                    <a:lnTo>
                      <a:pt x="807" y="3"/>
                    </a:lnTo>
                    <a:lnTo>
                      <a:pt x="803" y="3"/>
                    </a:lnTo>
                    <a:lnTo>
                      <a:pt x="803" y="3"/>
                    </a:lnTo>
                    <a:lnTo>
                      <a:pt x="803" y="3"/>
                    </a:lnTo>
                    <a:lnTo>
                      <a:pt x="803" y="7"/>
                    </a:lnTo>
                    <a:lnTo>
                      <a:pt x="800" y="3"/>
                    </a:lnTo>
                    <a:lnTo>
                      <a:pt x="800" y="3"/>
                    </a:lnTo>
                    <a:lnTo>
                      <a:pt x="796" y="3"/>
                    </a:lnTo>
                    <a:lnTo>
                      <a:pt x="792" y="3"/>
                    </a:lnTo>
                    <a:lnTo>
                      <a:pt x="792" y="3"/>
                    </a:lnTo>
                    <a:lnTo>
                      <a:pt x="789" y="0"/>
                    </a:lnTo>
                    <a:lnTo>
                      <a:pt x="785" y="0"/>
                    </a:lnTo>
                    <a:lnTo>
                      <a:pt x="781" y="0"/>
                    </a:lnTo>
                    <a:lnTo>
                      <a:pt x="781" y="0"/>
                    </a:lnTo>
                    <a:lnTo>
                      <a:pt x="778" y="0"/>
                    </a:lnTo>
                    <a:lnTo>
                      <a:pt x="778" y="0"/>
                    </a:lnTo>
                    <a:lnTo>
                      <a:pt x="774" y="0"/>
                    </a:lnTo>
                    <a:lnTo>
                      <a:pt x="770" y="0"/>
                    </a:lnTo>
                    <a:lnTo>
                      <a:pt x="770" y="0"/>
                    </a:lnTo>
                    <a:lnTo>
                      <a:pt x="770" y="3"/>
                    </a:lnTo>
                    <a:lnTo>
                      <a:pt x="766" y="3"/>
                    </a:lnTo>
                    <a:lnTo>
                      <a:pt x="763" y="3"/>
                    </a:lnTo>
                    <a:lnTo>
                      <a:pt x="759" y="3"/>
                    </a:lnTo>
                    <a:lnTo>
                      <a:pt x="759" y="3"/>
                    </a:lnTo>
                    <a:lnTo>
                      <a:pt x="755" y="3"/>
                    </a:lnTo>
                    <a:lnTo>
                      <a:pt x="755" y="7"/>
                    </a:lnTo>
                    <a:lnTo>
                      <a:pt x="752" y="7"/>
                    </a:lnTo>
                    <a:lnTo>
                      <a:pt x="748" y="7"/>
                    </a:lnTo>
                    <a:lnTo>
                      <a:pt x="748" y="7"/>
                    </a:lnTo>
                    <a:lnTo>
                      <a:pt x="748" y="7"/>
                    </a:lnTo>
                    <a:lnTo>
                      <a:pt x="744" y="7"/>
                    </a:lnTo>
                    <a:lnTo>
                      <a:pt x="741" y="7"/>
                    </a:lnTo>
                    <a:lnTo>
                      <a:pt x="737" y="11"/>
                    </a:lnTo>
                    <a:lnTo>
                      <a:pt x="737" y="11"/>
                    </a:lnTo>
                    <a:lnTo>
                      <a:pt x="737" y="14"/>
                    </a:lnTo>
                    <a:lnTo>
                      <a:pt x="733" y="18"/>
                    </a:lnTo>
                    <a:lnTo>
                      <a:pt x="733" y="18"/>
                    </a:lnTo>
                    <a:lnTo>
                      <a:pt x="733" y="22"/>
                    </a:lnTo>
                    <a:lnTo>
                      <a:pt x="733" y="22"/>
                    </a:lnTo>
                    <a:lnTo>
                      <a:pt x="733" y="25"/>
                    </a:lnTo>
                    <a:lnTo>
                      <a:pt x="733" y="25"/>
                    </a:lnTo>
                    <a:lnTo>
                      <a:pt x="737" y="25"/>
                    </a:lnTo>
                    <a:lnTo>
                      <a:pt x="741" y="25"/>
                    </a:lnTo>
                    <a:lnTo>
                      <a:pt x="741" y="25"/>
                    </a:lnTo>
                    <a:lnTo>
                      <a:pt x="744" y="25"/>
                    </a:lnTo>
                    <a:lnTo>
                      <a:pt x="744" y="29"/>
                    </a:lnTo>
                    <a:lnTo>
                      <a:pt x="748" y="29"/>
                    </a:lnTo>
                    <a:lnTo>
                      <a:pt x="748" y="33"/>
                    </a:lnTo>
                    <a:lnTo>
                      <a:pt x="748" y="33"/>
                    </a:lnTo>
                    <a:lnTo>
                      <a:pt x="752" y="37"/>
                    </a:lnTo>
                    <a:lnTo>
                      <a:pt x="748" y="40"/>
                    </a:lnTo>
                    <a:lnTo>
                      <a:pt x="748" y="40"/>
                    </a:lnTo>
                    <a:lnTo>
                      <a:pt x="744" y="44"/>
                    </a:lnTo>
                    <a:lnTo>
                      <a:pt x="744" y="48"/>
                    </a:lnTo>
                    <a:lnTo>
                      <a:pt x="744" y="48"/>
                    </a:lnTo>
                    <a:lnTo>
                      <a:pt x="741" y="51"/>
                    </a:lnTo>
                    <a:lnTo>
                      <a:pt x="741" y="55"/>
                    </a:lnTo>
                    <a:lnTo>
                      <a:pt x="741" y="55"/>
                    </a:lnTo>
                    <a:lnTo>
                      <a:pt x="741" y="59"/>
                    </a:lnTo>
                    <a:lnTo>
                      <a:pt x="741" y="63"/>
                    </a:lnTo>
                    <a:lnTo>
                      <a:pt x="744" y="63"/>
                    </a:lnTo>
                    <a:lnTo>
                      <a:pt x="744" y="66"/>
                    </a:lnTo>
                    <a:lnTo>
                      <a:pt x="741" y="66"/>
                    </a:lnTo>
                    <a:lnTo>
                      <a:pt x="741" y="70"/>
                    </a:lnTo>
                    <a:lnTo>
                      <a:pt x="744" y="70"/>
                    </a:lnTo>
                    <a:lnTo>
                      <a:pt x="744" y="77"/>
                    </a:lnTo>
                    <a:lnTo>
                      <a:pt x="741" y="77"/>
                    </a:lnTo>
                    <a:lnTo>
                      <a:pt x="741" y="81"/>
                    </a:lnTo>
                    <a:lnTo>
                      <a:pt x="744" y="81"/>
                    </a:lnTo>
                    <a:lnTo>
                      <a:pt x="744" y="81"/>
                    </a:lnTo>
                    <a:lnTo>
                      <a:pt x="744" y="81"/>
                    </a:lnTo>
                    <a:lnTo>
                      <a:pt x="748" y="81"/>
                    </a:lnTo>
                    <a:lnTo>
                      <a:pt x="748" y="85"/>
                    </a:lnTo>
                    <a:lnTo>
                      <a:pt x="748" y="89"/>
                    </a:lnTo>
                    <a:lnTo>
                      <a:pt x="744" y="92"/>
                    </a:lnTo>
                    <a:lnTo>
                      <a:pt x="737" y="92"/>
                    </a:lnTo>
                    <a:lnTo>
                      <a:pt x="733" y="92"/>
                    </a:lnTo>
                    <a:lnTo>
                      <a:pt x="726" y="100"/>
                    </a:lnTo>
                    <a:lnTo>
                      <a:pt x="726" y="100"/>
                    </a:lnTo>
                    <a:lnTo>
                      <a:pt x="722" y="100"/>
                    </a:lnTo>
                    <a:lnTo>
                      <a:pt x="718" y="100"/>
                    </a:lnTo>
                    <a:lnTo>
                      <a:pt x="715" y="100"/>
                    </a:lnTo>
                    <a:lnTo>
                      <a:pt x="715" y="96"/>
                    </a:lnTo>
                    <a:lnTo>
                      <a:pt x="711" y="96"/>
                    </a:lnTo>
                    <a:lnTo>
                      <a:pt x="711" y="100"/>
                    </a:lnTo>
                    <a:lnTo>
                      <a:pt x="711" y="100"/>
                    </a:lnTo>
                    <a:lnTo>
                      <a:pt x="707" y="122"/>
                    </a:lnTo>
                    <a:lnTo>
                      <a:pt x="707" y="126"/>
                    </a:lnTo>
                    <a:lnTo>
                      <a:pt x="707" y="129"/>
                    </a:lnTo>
                    <a:lnTo>
                      <a:pt x="707" y="133"/>
                    </a:lnTo>
                    <a:lnTo>
                      <a:pt x="703" y="140"/>
                    </a:lnTo>
                    <a:lnTo>
                      <a:pt x="707" y="144"/>
                    </a:lnTo>
                    <a:lnTo>
                      <a:pt x="715" y="148"/>
                    </a:lnTo>
                    <a:lnTo>
                      <a:pt x="722" y="144"/>
                    </a:lnTo>
                    <a:lnTo>
                      <a:pt x="726" y="144"/>
                    </a:lnTo>
                    <a:lnTo>
                      <a:pt x="733" y="144"/>
                    </a:lnTo>
                    <a:lnTo>
                      <a:pt x="737" y="148"/>
                    </a:lnTo>
                    <a:lnTo>
                      <a:pt x="741" y="144"/>
                    </a:lnTo>
                    <a:lnTo>
                      <a:pt x="741" y="140"/>
                    </a:lnTo>
                    <a:lnTo>
                      <a:pt x="741" y="137"/>
                    </a:lnTo>
                    <a:lnTo>
                      <a:pt x="744" y="137"/>
                    </a:lnTo>
                    <a:lnTo>
                      <a:pt x="748" y="133"/>
                    </a:lnTo>
                    <a:lnTo>
                      <a:pt x="755" y="137"/>
                    </a:lnTo>
                    <a:lnTo>
                      <a:pt x="759" y="140"/>
                    </a:lnTo>
                    <a:lnTo>
                      <a:pt x="766" y="144"/>
                    </a:lnTo>
                    <a:lnTo>
                      <a:pt x="770" y="152"/>
                    </a:lnTo>
                    <a:lnTo>
                      <a:pt x="774" y="155"/>
                    </a:lnTo>
                    <a:lnTo>
                      <a:pt x="778" y="159"/>
                    </a:lnTo>
                    <a:lnTo>
                      <a:pt x="778" y="159"/>
                    </a:lnTo>
                    <a:lnTo>
                      <a:pt x="778" y="163"/>
                    </a:lnTo>
                    <a:lnTo>
                      <a:pt x="774" y="163"/>
                    </a:lnTo>
                    <a:lnTo>
                      <a:pt x="774" y="166"/>
                    </a:lnTo>
                    <a:lnTo>
                      <a:pt x="774" y="166"/>
                    </a:lnTo>
                    <a:lnTo>
                      <a:pt x="770" y="166"/>
                    </a:lnTo>
                    <a:lnTo>
                      <a:pt x="770" y="166"/>
                    </a:lnTo>
                    <a:lnTo>
                      <a:pt x="766" y="166"/>
                    </a:lnTo>
                    <a:lnTo>
                      <a:pt x="766" y="166"/>
                    </a:lnTo>
                    <a:lnTo>
                      <a:pt x="759" y="166"/>
                    </a:lnTo>
                    <a:lnTo>
                      <a:pt x="759" y="166"/>
                    </a:lnTo>
                    <a:lnTo>
                      <a:pt x="755" y="170"/>
                    </a:lnTo>
                    <a:lnTo>
                      <a:pt x="752" y="174"/>
                    </a:lnTo>
                    <a:lnTo>
                      <a:pt x="748" y="174"/>
                    </a:lnTo>
                    <a:lnTo>
                      <a:pt x="744" y="174"/>
                    </a:lnTo>
                    <a:lnTo>
                      <a:pt x="744" y="174"/>
                    </a:lnTo>
                    <a:lnTo>
                      <a:pt x="744" y="178"/>
                    </a:lnTo>
                    <a:lnTo>
                      <a:pt x="741" y="178"/>
                    </a:lnTo>
                    <a:lnTo>
                      <a:pt x="741" y="178"/>
                    </a:lnTo>
                    <a:lnTo>
                      <a:pt x="737" y="178"/>
                    </a:lnTo>
                    <a:lnTo>
                      <a:pt x="737" y="178"/>
                    </a:lnTo>
                    <a:lnTo>
                      <a:pt x="733" y="185"/>
                    </a:lnTo>
                    <a:lnTo>
                      <a:pt x="733" y="189"/>
                    </a:lnTo>
                    <a:lnTo>
                      <a:pt x="733" y="192"/>
                    </a:lnTo>
                    <a:lnTo>
                      <a:pt x="733" y="192"/>
                    </a:lnTo>
                    <a:lnTo>
                      <a:pt x="729" y="192"/>
                    </a:lnTo>
                    <a:lnTo>
                      <a:pt x="722" y="200"/>
                    </a:lnTo>
                    <a:lnTo>
                      <a:pt x="718" y="200"/>
                    </a:lnTo>
                    <a:lnTo>
                      <a:pt x="711" y="196"/>
                    </a:lnTo>
                    <a:lnTo>
                      <a:pt x="711" y="200"/>
                    </a:lnTo>
                    <a:lnTo>
                      <a:pt x="707" y="204"/>
                    </a:lnTo>
                    <a:lnTo>
                      <a:pt x="703" y="207"/>
                    </a:lnTo>
                    <a:lnTo>
                      <a:pt x="700" y="207"/>
                    </a:lnTo>
                    <a:lnTo>
                      <a:pt x="700" y="211"/>
                    </a:lnTo>
                    <a:lnTo>
                      <a:pt x="696" y="215"/>
                    </a:lnTo>
                    <a:lnTo>
                      <a:pt x="696" y="215"/>
                    </a:lnTo>
                    <a:lnTo>
                      <a:pt x="692" y="211"/>
                    </a:lnTo>
                    <a:lnTo>
                      <a:pt x="689" y="211"/>
                    </a:lnTo>
                    <a:lnTo>
                      <a:pt x="685" y="211"/>
                    </a:lnTo>
                    <a:lnTo>
                      <a:pt x="681" y="207"/>
                    </a:lnTo>
                    <a:lnTo>
                      <a:pt x="674" y="207"/>
                    </a:lnTo>
                    <a:lnTo>
                      <a:pt x="670" y="207"/>
                    </a:lnTo>
                    <a:lnTo>
                      <a:pt x="666" y="211"/>
                    </a:lnTo>
                    <a:lnTo>
                      <a:pt x="663" y="215"/>
                    </a:lnTo>
                    <a:lnTo>
                      <a:pt x="663" y="222"/>
                    </a:lnTo>
                    <a:lnTo>
                      <a:pt x="663" y="222"/>
                    </a:lnTo>
                    <a:lnTo>
                      <a:pt x="663" y="226"/>
                    </a:lnTo>
                    <a:lnTo>
                      <a:pt x="670" y="230"/>
                    </a:lnTo>
                    <a:lnTo>
                      <a:pt x="678" y="233"/>
                    </a:lnTo>
                    <a:lnTo>
                      <a:pt x="678" y="237"/>
                    </a:lnTo>
                    <a:lnTo>
                      <a:pt x="674" y="237"/>
                    </a:lnTo>
                    <a:lnTo>
                      <a:pt x="674" y="241"/>
                    </a:lnTo>
                    <a:lnTo>
                      <a:pt x="666" y="248"/>
                    </a:lnTo>
                    <a:lnTo>
                      <a:pt x="663" y="255"/>
                    </a:lnTo>
                    <a:lnTo>
                      <a:pt x="659" y="259"/>
                    </a:lnTo>
                    <a:lnTo>
                      <a:pt x="655" y="259"/>
                    </a:lnTo>
                    <a:lnTo>
                      <a:pt x="652" y="263"/>
                    </a:lnTo>
                    <a:lnTo>
                      <a:pt x="648" y="263"/>
                    </a:lnTo>
                    <a:lnTo>
                      <a:pt x="644" y="263"/>
                    </a:lnTo>
                    <a:lnTo>
                      <a:pt x="641" y="267"/>
                    </a:lnTo>
                    <a:lnTo>
                      <a:pt x="633" y="267"/>
                    </a:lnTo>
                    <a:lnTo>
                      <a:pt x="626" y="267"/>
                    </a:lnTo>
                    <a:lnTo>
                      <a:pt x="622" y="270"/>
                    </a:lnTo>
                    <a:lnTo>
                      <a:pt x="618" y="270"/>
                    </a:lnTo>
                    <a:lnTo>
                      <a:pt x="607" y="274"/>
                    </a:lnTo>
                    <a:lnTo>
                      <a:pt x="596" y="278"/>
                    </a:lnTo>
                    <a:lnTo>
                      <a:pt x="592" y="281"/>
                    </a:lnTo>
                    <a:lnTo>
                      <a:pt x="585" y="289"/>
                    </a:lnTo>
                    <a:lnTo>
                      <a:pt x="581" y="289"/>
                    </a:lnTo>
                    <a:lnTo>
                      <a:pt x="578" y="289"/>
                    </a:lnTo>
                    <a:lnTo>
                      <a:pt x="574" y="289"/>
                    </a:lnTo>
                    <a:lnTo>
                      <a:pt x="574" y="285"/>
                    </a:lnTo>
                    <a:lnTo>
                      <a:pt x="574" y="285"/>
                    </a:lnTo>
                    <a:lnTo>
                      <a:pt x="566" y="285"/>
                    </a:lnTo>
                    <a:lnTo>
                      <a:pt x="559" y="289"/>
                    </a:lnTo>
                    <a:lnTo>
                      <a:pt x="555" y="285"/>
                    </a:lnTo>
                    <a:lnTo>
                      <a:pt x="548" y="285"/>
                    </a:lnTo>
                    <a:lnTo>
                      <a:pt x="541" y="281"/>
                    </a:lnTo>
                    <a:lnTo>
                      <a:pt x="529" y="278"/>
                    </a:lnTo>
                    <a:lnTo>
                      <a:pt x="522" y="270"/>
                    </a:lnTo>
                    <a:lnTo>
                      <a:pt x="518" y="270"/>
                    </a:lnTo>
                    <a:lnTo>
                      <a:pt x="507" y="270"/>
                    </a:lnTo>
                    <a:lnTo>
                      <a:pt x="496" y="270"/>
                    </a:lnTo>
                    <a:lnTo>
                      <a:pt x="496" y="270"/>
                    </a:lnTo>
                    <a:lnTo>
                      <a:pt x="492" y="270"/>
                    </a:lnTo>
                    <a:lnTo>
                      <a:pt x="492" y="274"/>
                    </a:lnTo>
                    <a:lnTo>
                      <a:pt x="485" y="274"/>
                    </a:lnTo>
                    <a:lnTo>
                      <a:pt x="478" y="274"/>
                    </a:lnTo>
                    <a:lnTo>
                      <a:pt x="467" y="274"/>
                    </a:lnTo>
                    <a:lnTo>
                      <a:pt x="455" y="274"/>
                    </a:lnTo>
                    <a:lnTo>
                      <a:pt x="448" y="274"/>
                    </a:lnTo>
                    <a:lnTo>
                      <a:pt x="441" y="274"/>
                    </a:lnTo>
                    <a:lnTo>
                      <a:pt x="437" y="274"/>
                    </a:lnTo>
                    <a:lnTo>
                      <a:pt x="433" y="274"/>
                    </a:lnTo>
                    <a:lnTo>
                      <a:pt x="429" y="267"/>
                    </a:lnTo>
                    <a:lnTo>
                      <a:pt x="429" y="263"/>
                    </a:lnTo>
                    <a:lnTo>
                      <a:pt x="426" y="259"/>
                    </a:lnTo>
                    <a:lnTo>
                      <a:pt x="422" y="255"/>
                    </a:lnTo>
                    <a:lnTo>
                      <a:pt x="422" y="252"/>
                    </a:lnTo>
                    <a:lnTo>
                      <a:pt x="422" y="252"/>
                    </a:lnTo>
                    <a:lnTo>
                      <a:pt x="418" y="248"/>
                    </a:lnTo>
                    <a:lnTo>
                      <a:pt x="415" y="248"/>
                    </a:lnTo>
                    <a:lnTo>
                      <a:pt x="415" y="248"/>
                    </a:lnTo>
                    <a:lnTo>
                      <a:pt x="415" y="244"/>
                    </a:lnTo>
                    <a:lnTo>
                      <a:pt x="415" y="244"/>
                    </a:lnTo>
                    <a:lnTo>
                      <a:pt x="411" y="244"/>
                    </a:lnTo>
                    <a:lnTo>
                      <a:pt x="411" y="244"/>
                    </a:lnTo>
                    <a:lnTo>
                      <a:pt x="407" y="244"/>
                    </a:lnTo>
                    <a:lnTo>
                      <a:pt x="404" y="241"/>
                    </a:lnTo>
                    <a:lnTo>
                      <a:pt x="396" y="237"/>
                    </a:lnTo>
                    <a:lnTo>
                      <a:pt x="392" y="237"/>
                    </a:lnTo>
                    <a:lnTo>
                      <a:pt x="392" y="237"/>
                    </a:lnTo>
                    <a:lnTo>
                      <a:pt x="389" y="237"/>
                    </a:lnTo>
                    <a:lnTo>
                      <a:pt x="389" y="233"/>
                    </a:lnTo>
                    <a:lnTo>
                      <a:pt x="385" y="233"/>
                    </a:lnTo>
                    <a:lnTo>
                      <a:pt x="374" y="230"/>
                    </a:lnTo>
                    <a:lnTo>
                      <a:pt x="370" y="230"/>
                    </a:lnTo>
                    <a:lnTo>
                      <a:pt x="370" y="230"/>
                    </a:lnTo>
                    <a:lnTo>
                      <a:pt x="367" y="230"/>
                    </a:lnTo>
                    <a:lnTo>
                      <a:pt x="359" y="230"/>
                    </a:lnTo>
                    <a:lnTo>
                      <a:pt x="341" y="230"/>
                    </a:lnTo>
                    <a:lnTo>
                      <a:pt x="337" y="226"/>
                    </a:lnTo>
                    <a:lnTo>
                      <a:pt x="333" y="222"/>
                    </a:lnTo>
                    <a:lnTo>
                      <a:pt x="333" y="218"/>
                    </a:lnTo>
                    <a:lnTo>
                      <a:pt x="333" y="215"/>
                    </a:lnTo>
                    <a:lnTo>
                      <a:pt x="337" y="215"/>
                    </a:lnTo>
                    <a:lnTo>
                      <a:pt x="337" y="215"/>
                    </a:lnTo>
                    <a:lnTo>
                      <a:pt x="337" y="211"/>
                    </a:lnTo>
                    <a:lnTo>
                      <a:pt x="337" y="207"/>
                    </a:lnTo>
                    <a:lnTo>
                      <a:pt x="337" y="204"/>
                    </a:lnTo>
                    <a:lnTo>
                      <a:pt x="337" y="204"/>
                    </a:lnTo>
                    <a:lnTo>
                      <a:pt x="337" y="200"/>
                    </a:lnTo>
                    <a:lnTo>
                      <a:pt x="337" y="200"/>
                    </a:lnTo>
                    <a:lnTo>
                      <a:pt x="333" y="196"/>
                    </a:lnTo>
                    <a:lnTo>
                      <a:pt x="330" y="192"/>
                    </a:lnTo>
                    <a:lnTo>
                      <a:pt x="330" y="192"/>
                    </a:lnTo>
                    <a:lnTo>
                      <a:pt x="326" y="189"/>
                    </a:lnTo>
                    <a:lnTo>
                      <a:pt x="326" y="189"/>
                    </a:lnTo>
                    <a:lnTo>
                      <a:pt x="326" y="185"/>
                    </a:lnTo>
                    <a:lnTo>
                      <a:pt x="322" y="181"/>
                    </a:lnTo>
                    <a:lnTo>
                      <a:pt x="322" y="181"/>
                    </a:lnTo>
                    <a:lnTo>
                      <a:pt x="318" y="178"/>
                    </a:lnTo>
                    <a:lnTo>
                      <a:pt x="318" y="178"/>
                    </a:lnTo>
                    <a:lnTo>
                      <a:pt x="315" y="174"/>
                    </a:lnTo>
                    <a:lnTo>
                      <a:pt x="315" y="174"/>
                    </a:lnTo>
                    <a:lnTo>
                      <a:pt x="311" y="174"/>
                    </a:lnTo>
                    <a:lnTo>
                      <a:pt x="307" y="178"/>
                    </a:lnTo>
                    <a:lnTo>
                      <a:pt x="307" y="178"/>
                    </a:lnTo>
                    <a:lnTo>
                      <a:pt x="307" y="178"/>
                    </a:lnTo>
                    <a:lnTo>
                      <a:pt x="304" y="174"/>
                    </a:lnTo>
                    <a:lnTo>
                      <a:pt x="304" y="174"/>
                    </a:lnTo>
                    <a:lnTo>
                      <a:pt x="300" y="174"/>
                    </a:lnTo>
                    <a:lnTo>
                      <a:pt x="296" y="174"/>
                    </a:lnTo>
                    <a:lnTo>
                      <a:pt x="296" y="174"/>
                    </a:lnTo>
                    <a:lnTo>
                      <a:pt x="292" y="178"/>
                    </a:lnTo>
                    <a:lnTo>
                      <a:pt x="292" y="178"/>
                    </a:lnTo>
                    <a:lnTo>
                      <a:pt x="289" y="174"/>
                    </a:lnTo>
                    <a:lnTo>
                      <a:pt x="289" y="174"/>
                    </a:lnTo>
                    <a:lnTo>
                      <a:pt x="289" y="170"/>
                    </a:lnTo>
                    <a:lnTo>
                      <a:pt x="285" y="170"/>
                    </a:lnTo>
                    <a:lnTo>
                      <a:pt x="281" y="166"/>
                    </a:lnTo>
                    <a:lnTo>
                      <a:pt x="281" y="163"/>
                    </a:lnTo>
                    <a:lnTo>
                      <a:pt x="278" y="163"/>
                    </a:lnTo>
                    <a:lnTo>
                      <a:pt x="278" y="163"/>
                    </a:lnTo>
                    <a:lnTo>
                      <a:pt x="274" y="159"/>
                    </a:lnTo>
                    <a:lnTo>
                      <a:pt x="274" y="159"/>
                    </a:lnTo>
                    <a:lnTo>
                      <a:pt x="274" y="155"/>
                    </a:lnTo>
                    <a:lnTo>
                      <a:pt x="274" y="159"/>
                    </a:lnTo>
                    <a:lnTo>
                      <a:pt x="274" y="159"/>
                    </a:lnTo>
                    <a:lnTo>
                      <a:pt x="274" y="159"/>
                    </a:lnTo>
                    <a:lnTo>
                      <a:pt x="270" y="155"/>
                    </a:lnTo>
                    <a:lnTo>
                      <a:pt x="270" y="155"/>
                    </a:lnTo>
                    <a:lnTo>
                      <a:pt x="270" y="152"/>
                    </a:lnTo>
                    <a:lnTo>
                      <a:pt x="270" y="152"/>
                    </a:lnTo>
                    <a:lnTo>
                      <a:pt x="270" y="152"/>
                    </a:lnTo>
                    <a:lnTo>
                      <a:pt x="267" y="152"/>
                    </a:lnTo>
                    <a:lnTo>
                      <a:pt x="263" y="148"/>
                    </a:lnTo>
                    <a:lnTo>
                      <a:pt x="263" y="152"/>
                    </a:lnTo>
                    <a:lnTo>
                      <a:pt x="263" y="152"/>
                    </a:lnTo>
                    <a:lnTo>
                      <a:pt x="259" y="155"/>
                    </a:lnTo>
                    <a:lnTo>
                      <a:pt x="255" y="159"/>
                    </a:lnTo>
                    <a:lnTo>
                      <a:pt x="255" y="163"/>
                    </a:lnTo>
                    <a:lnTo>
                      <a:pt x="255" y="163"/>
                    </a:lnTo>
                    <a:lnTo>
                      <a:pt x="252" y="166"/>
                    </a:lnTo>
                    <a:lnTo>
                      <a:pt x="248" y="166"/>
                    </a:lnTo>
                    <a:lnTo>
                      <a:pt x="244" y="170"/>
                    </a:lnTo>
                    <a:lnTo>
                      <a:pt x="244" y="174"/>
                    </a:lnTo>
                    <a:lnTo>
                      <a:pt x="244" y="178"/>
                    </a:lnTo>
                    <a:lnTo>
                      <a:pt x="248" y="185"/>
                    </a:lnTo>
                    <a:lnTo>
                      <a:pt x="252" y="189"/>
                    </a:lnTo>
                    <a:lnTo>
                      <a:pt x="252" y="192"/>
                    </a:lnTo>
                    <a:lnTo>
                      <a:pt x="248" y="196"/>
                    </a:lnTo>
                    <a:lnTo>
                      <a:pt x="244" y="196"/>
                    </a:lnTo>
                    <a:lnTo>
                      <a:pt x="241" y="200"/>
                    </a:lnTo>
                    <a:lnTo>
                      <a:pt x="237" y="200"/>
                    </a:lnTo>
                    <a:lnTo>
                      <a:pt x="237" y="200"/>
                    </a:lnTo>
                    <a:lnTo>
                      <a:pt x="237" y="196"/>
                    </a:lnTo>
                    <a:lnTo>
                      <a:pt x="233" y="196"/>
                    </a:lnTo>
                    <a:lnTo>
                      <a:pt x="226" y="200"/>
                    </a:lnTo>
                    <a:lnTo>
                      <a:pt x="222" y="200"/>
                    </a:lnTo>
                    <a:lnTo>
                      <a:pt x="215" y="196"/>
                    </a:lnTo>
                    <a:lnTo>
                      <a:pt x="211" y="196"/>
                    </a:lnTo>
                    <a:lnTo>
                      <a:pt x="211" y="196"/>
                    </a:lnTo>
                    <a:lnTo>
                      <a:pt x="207" y="204"/>
                    </a:lnTo>
                    <a:lnTo>
                      <a:pt x="207" y="207"/>
                    </a:lnTo>
                    <a:lnTo>
                      <a:pt x="207" y="211"/>
                    </a:lnTo>
                    <a:lnTo>
                      <a:pt x="204" y="218"/>
                    </a:lnTo>
                    <a:lnTo>
                      <a:pt x="204" y="226"/>
                    </a:lnTo>
                    <a:lnTo>
                      <a:pt x="204" y="230"/>
                    </a:lnTo>
                    <a:lnTo>
                      <a:pt x="207" y="230"/>
                    </a:lnTo>
                    <a:lnTo>
                      <a:pt x="211" y="230"/>
                    </a:lnTo>
                    <a:lnTo>
                      <a:pt x="207" y="233"/>
                    </a:lnTo>
                    <a:lnTo>
                      <a:pt x="207" y="237"/>
                    </a:lnTo>
                    <a:lnTo>
                      <a:pt x="207" y="237"/>
                    </a:lnTo>
                    <a:lnTo>
                      <a:pt x="204" y="237"/>
                    </a:lnTo>
                    <a:lnTo>
                      <a:pt x="200" y="237"/>
                    </a:lnTo>
                    <a:lnTo>
                      <a:pt x="200" y="237"/>
                    </a:lnTo>
                    <a:lnTo>
                      <a:pt x="196" y="237"/>
                    </a:lnTo>
                    <a:lnTo>
                      <a:pt x="193" y="237"/>
                    </a:lnTo>
                    <a:lnTo>
                      <a:pt x="185" y="241"/>
                    </a:lnTo>
                    <a:lnTo>
                      <a:pt x="181" y="241"/>
                    </a:lnTo>
                    <a:lnTo>
                      <a:pt x="178" y="241"/>
                    </a:lnTo>
                    <a:lnTo>
                      <a:pt x="178" y="241"/>
                    </a:lnTo>
                    <a:lnTo>
                      <a:pt x="174" y="241"/>
                    </a:lnTo>
                    <a:lnTo>
                      <a:pt x="170" y="244"/>
                    </a:lnTo>
                    <a:lnTo>
                      <a:pt x="170" y="244"/>
                    </a:lnTo>
                    <a:lnTo>
                      <a:pt x="174" y="248"/>
                    </a:lnTo>
                    <a:lnTo>
                      <a:pt x="178" y="248"/>
                    </a:lnTo>
                    <a:lnTo>
                      <a:pt x="181" y="248"/>
                    </a:lnTo>
                    <a:lnTo>
                      <a:pt x="181" y="248"/>
                    </a:lnTo>
                    <a:lnTo>
                      <a:pt x="181" y="252"/>
                    </a:lnTo>
                    <a:lnTo>
                      <a:pt x="181" y="255"/>
                    </a:lnTo>
                    <a:lnTo>
                      <a:pt x="181" y="259"/>
                    </a:lnTo>
                    <a:lnTo>
                      <a:pt x="185" y="259"/>
                    </a:lnTo>
                    <a:lnTo>
                      <a:pt x="185" y="263"/>
                    </a:lnTo>
                    <a:lnTo>
                      <a:pt x="189" y="267"/>
                    </a:lnTo>
                    <a:lnTo>
                      <a:pt x="189" y="270"/>
                    </a:lnTo>
                    <a:lnTo>
                      <a:pt x="193" y="270"/>
                    </a:lnTo>
                    <a:lnTo>
                      <a:pt x="193" y="278"/>
                    </a:lnTo>
                    <a:lnTo>
                      <a:pt x="189" y="278"/>
                    </a:lnTo>
                    <a:lnTo>
                      <a:pt x="189" y="281"/>
                    </a:lnTo>
                    <a:lnTo>
                      <a:pt x="193" y="285"/>
                    </a:lnTo>
                    <a:lnTo>
                      <a:pt x="189" y="285"/>
                    </a:lnTo>
                    <a:lnTo>
                      <a:pt x="189" y="289"/>
                    </a:lnTo>
                    <a:lnTo>
                      <a:pt x="189" y="289"/>
                    </a:lnTo>
                    <a:lnTo>
                      <a:pt x="189" y="293"/>
                    </a:lnTo>
                    <a:lnTo>
                      <a:pt x="185" y="296"/>
                    </a:lnTo>
                    <a:lnTo>
                      <a:pt x="178" y="293"/>
                    </a:lnTo>
                    <a:lnTo>
                      <a:pt x="170" y="285"/>
                    </a:lnTo>
                    <a:lnTo>
                      <a:pt x="167" y="285"/>
                    </a:lnTo>
                    <a:lnTo>
                      <a:pt x="159" y="285"/>
                    </a:lnTo>
                    <a:lnTo>
                      <a:pt x="152" y="285"/>
                    </a:lnTo>
                    <a:lnTo>
                      <a:pt x="144" y="285"/>
                    </a:lnTo>
                    <a:lnTo>
                      <a:pt x="137" y="281"/>
                    </a:lnTo>
                    <a:lnTo>
                      <a:pt x="130" y="285"/>
                    </a:lnTo>
                    <a:lnTo>
                      <a:pt x="126" y="285"/>
                    </a:lnTo>
                    <a:lnTo>
                      <a:pt x="122" y="285"/>
                    </a:lnTo>
                    <a:lnTo>
                      <a:pt x="118" y="285"/>
                    </a:lnTo>
                    <a:lnTo>
                      <a:pt x="115" y="289"/>
                    </a:lnTo>
                    <a:lnTo>
                      <a:pt x="107" y="285"/>
                    </a:lnTo>
                    <a:lnTo>
                      <a:pt x="100" y="285"/>
                    </a:lnTo>
                    <a:lnTo>
                      <a:pt x="96" y="285"/>
                    </a:lnTo>
                    <a:lnTo>
                      <a:pt x="93" y="285"/>
                    </a:lnTo>
                    <a:lnTo>
                      <a:pt x="89" y="285"/>
                    </a:lnTo>
                    <a:lnTo>
                      <a:pt x="85" y="285"/>
                    </a:lnTo>
                    <a:lnTo>
                      <a:pt x="81" y="285"/>
                    </a:lnTo>
                    <a:lnTo>
                      <a:pt x="81" y="285"/>
                    </a:lnTo>
                    <a:lnTo>
                      <a:pt x="81" y="289"/>
                    </a:lnTo>
                    <a:lnTo>
                      <a:pt x="81" y="293"/>
                    </a:lnTo>
                    <a:lnTo>
                      <a:pt x="81" y="296"/>
                    </a:lnTo>
                    <a:lnTo>
                      <a:pt x="78" y="296"/>
                    </a:lnTo>
                    <a:lnTo>
                      <a:pt x="67" y="296"/>
                    </a:lnTo>
                    <a:lnTo>
                      <a:pt x="56" y="296"/>
                    </a:lnTo>
                    <a:lnTo>
                      <a:pt x="52" y="293"/>
                    </a:lnTo>
                    <a:lnTo>
                      <a:pt x="44" y="293"/>
                    </a:lnTo>
                    <a:lnTo>
                      <a:pt x="44" y="296"/>
                    </a:lnTo>
                    <a:lnTo>
                      <a:pt x="44" y="296"/>
                    </a:lnTo>
                    <a:lnTo>
                      <a:pt x="41" y="300"/>
                    </a:lnTo>
                    <a:lnTo>
                      <a:pt x="41" y="300"/>
                    </a:lnTo>
                    <a:lnTo>
                      <a:pt x="41" y="300"/>
                    </a:lnTo>
                    <a:lnTo>
                      <a:pt x="41" y="304"/>
                    </a:lnTo>
                    <a:lnTo>
                      <a:pt x="37" y="311"/>
                    </a:lnTo>
                    <a:lnTo>
                      <a:pt x="33" y="315"/>
                    </a:lnTo>
                    <a:lnTo>
                      <a:pt x="37" y="319"/>
                    </a:lnTo>
                    <a:lnTo>
                      <a:pt x="44" y="319"/>
                    </a:lnTo>
                    <a:lnTo>
                      <a:pt x="48" y="322"/>
                    </a:lnTo>
                    <a:lnTo>
                      <a:pt x="52" y="322"/>
                    </a:lnTo>
                    <a:lnTo>
                      <a:pt x="52" y="319"/>
                    </a:lnTo>
                    <a:lnTo>
                      <a:pt x="52" y="315"/>
                    </a:lnTo>
                    <a:lnTo>
                      <a:pt x="56" y="315"/>
                    </a:lnTo>
                    <a:lnTo>
                      <a:pt x="63" y="322"/>
                    </a:lnTo>
                    <a:lnTo>
                      <a:pt x="63" y="326"/>
                    </a:lnTo>
                    <a:lnTo>
                      <a:pt x="59" y="330"/>
                    </a:lnTo>
                    <a:lnTo>
                      <a:pt x="56" y="330"/>
                    </a:lnTo>
                    <a:lnTo>
                      <a:pt x="48" y="330"/>
                    </a:lnTo>
                    <a:lnTo>
                      <a:pt x="44" y="330"/>
                    </a:lnTo>
                    <a:lnTo>
                      <a:pt x="41" y="326"/>
                    </a:lnTo>
                    <a:lnTo>
                      <a:pt x="37" y="330"/>
                    </a:lnTo>
                    <a:lnTo>
                      <a:pt x="33" y="330"/>
                    </a:lnTo>
                    <a:lnTo>
                      <a:pt x="30" y="333"/>
                    </a:lnTo>
                    <a:lnTo>
                      <a:pt x="26" y="333"/>
                    </a:lnTo>
                    <a:lnTo>
                      <a:pt x="26" y="337"/>
                    </a:lnTo>
                    <a:lnTo>
                      <a:pt x="30" y="341"/>
                    </a:lnTo>
                    <a:lnTo>
                      <a:pt x="30" y="341"/>
                    </a:lnTo>
                    <a:lnTo>
                      <a:pt x="22" y="345"/>
                    </a:lnTo>
                    <a:lnTo>
                      <a:pt x="15" y="345"/>
                    </a:lnTo>
                    <a:lnTo>
                      <a:pt x="18" y="348"/>
                    </a:lnTo>
                    <a:lnTo>
                      <a:pt x="18" y="348"/>
                    </a:lnTo>
                    <a:lnTo>
                      <a:pt x="11" y="352"/>
                    </a:lnTo>
                    <a:lnTo>
                      <a:pt x="11" y="356"/>
                    </a:lnTo>
                    <a:lnTo>
                      <a:pt x="7" y="356"/>
                    </a:lnTo>
                    <a:lnTo>
                      <a:pt x="4" y="356"/>
                    </a:lnTo>
                    <a:lnTo>
                      <a:pt x="0" y="356"/>
                    </a:lnTo>
                    <a:lnTo>
                      <a:pt x="0" y="363"/>
                    </a:lnTo>
                    <a:lnTo>
                      <a:pt x="4" y="367"/>
                    </a:lnTo>
                    <a:lnTo>
                      <a:pt x="7" y="367"/>
                    </a:lnTo>
                    <a:lnTo>
                      <a:pt x="11" y="367"/>
                    </a:lnTo>
                    <a:lnTo>
                      <a:pt x="11" y="370"/>
                    </a:lnTo>
                    <a:lnTo>
                      <a:pt x="11" y="370"/>
                    </a:lnTo>
                    <a:lnTo>
                      <a:pt x="11" y="378"/>
                    </a:lnTo>
                    <a:lnTo>
                      <a:pt x="15" y="378"/>
                    </a:lnTo>
                    <a:lnTo>
                      <a:pt x="15" y="382"/>
                    </a:lnTo>
                    <a:lnTo>
                      <a:pt x="15" y="382"/>
                    </a:lnTo>
                    <a:lnTo>
                      <a:pt x="11" y="389"/>
                    </a:lnTo>
                    <a:lnTo>
                      <a:pt x="7" y="400"/>
                    </a:lnTo>
                    <a:lnTo>
                      <a:pt x="7" y="400"/>
                    </a:lnTo>
                    <a:lnTo>
                      <a:pt x="11" y="404"/>
                    </a:lnTo>
                    <a:lnTo>
                      <a:pt x="15" y="404"/>
                    </a:lnTo>
                    <a:lnTo>
                      <a:pt x="18" y="404"/>
                    </a:lnTo>
                    <a:lnTo>
                      <a:pt x="22" y="400"/>
                    </a:lnTo>
                    <a:lnTo>
                      <a:pt x="26" y="400"/>
                    </a:lnTo>
                    <a:lnTo>
                      <a:pt x="26" y="396"/>
                    </a:lnTo>
                    <a:lnTo>
                      <a:pt x="30" y="396"/>
                    </a:lnTo>
                    <a:lnTo>
                      <a:pt x="30" y="396"/>
                    </a:lnTo>
                    <a:lnTo>
                      <a:pt x="33" y="400"/>
                    </a:lnTo>
                    <a:lnTo>
                      <a:pt x="37" y="400"/>
                    </a:lnTo>
                    <a:lnTo>
                      <a:pt x="37" y="396"/>
                    </a:lnTo>
                    <a:lnTo>
                      <a:pt x="37" y="396"/>
                    </a:lnTo>
                    <a:lnTo>
                      <a:pt x="37" y="393"/>
                    </a:lnTo>
                    <a:lnTo>
                      <a:pt x="41" y="393"/>
                    </a:lnTo>
                    <a:lnTo>
                      <a:pt x="41" y="393"/>
                    </a:lnTo>
                    <a:lnTo>
                      <a:pt x="41" y="393"/>
                    </a:lnTo>
                    <a:lnTo>
                      <a:pt x="44" y="393"/>
                    </a:lnTo>
                    <a:lnTo>
                      <a:pt x="48" y="393"/>
                    </a:lnTo>
                    <a:lnTo>
                      <a:pt x="48" y="389"/>
                    </a:lnTo>
                    <a:lnTo>
                      <a:pt x="48" y="385"/>
                    </a:lnTo>
                    <a:lnTo>
                      <a:pt x="48" y="385"/>
                    </a:lnTo>
                    <a:lnTo>
                      <a:pt x="52" y="382"/>
                    </a:lnTo>
                    <a:lnTo>
                      <a:pt x="52" y="378"/>
                    </a:lnTo>
                    <a:lnTo>
                      <a:pt x="52" y="374"/>
                    </a:lnTo>
                    <a:lnTo>
                      <a:pt x="59" y="374"/>
                    </a:lnTo>
                    <a:lnTo>
                      <a:pt x="59" y="378"/>
                    </a:lnTo>
                    <a:lnTo>
                      <a:pt x="63" y="378"/>
                    </a:lnTo>
                    <a:lnTo>
                      <a:pt x="63" y="382"/>
                    </a:lnTo>
                    <a:lnTo>
                      <a:pt x="63" y="385"/>
                    </a:lnTo>
                    <a:lnTo>
                      <a:pt x="63" y="385"/>
                    </a:lnTo>
                    <a:lnTo>
                      <a:pt x="67" y="385"/>
                    </a:lnTo>
                    <a:lnTo>
                      <a:pt x="67" y="389"/>
                    </a:lnTo>
                    <a:lnTo>
                      <a:pt x="67" y="393"/>
                    </a:lnTo>
                    <a:lnTo>
                      <a:pt x="67" y="396"/>
                    </a:lnTo>
                    <a:lnTo>
                      <a:pt x="67" y="404"/>
                    </a:lnTo>
                    <a:lnTo>
                      <a:pt x="70" y="404"/>
                    </a:lnTo>
                    <a:lnTo>
                      <a:pt x="70" y="408"/>
                    </a:lnTo>
                    <a:lnTo>
                      <a:pt x="74" y="408"/>
                    </a:lnTo>
                    <a:lnTo>
                      <a:pt x="78" y="408"/>
                    </a:lnTo>
                    <a:lnTo>
                      <a:pt x="81" y="408"/>
                    </a:lnTo>
                    <a:lnTo>
                      <a:pt x="81" y="404"/>
                    </a:lnTo>
                    <a:lnTo>
                      <a:pt x="85" y="404"/>
                    </a:lnTo>
                    <a:lnTo>
                      <a:pt x="89" y="400"/>
                    </a:lnTo>
                    <a:lnTo>
                      <a:pt x="89" y="396"/>
                    </a:lnTo>
                    <a:lnTo>
                      <a:pt x="93" y="396"/>
                    </a:lnTo>
                    <a:lnTo>
                      <a:pt x="100" y="393"/>
                    </a:lnTo>
                    <a:lnTo>
                      <a:pt x="104" y="389"/>
                    </a:lnTo>
                    <a:lnTo>
                      <a:pt x="104" y="393"/>
                    </a:lnTo>
                    <a:lnTo>
                      <a:pt x="111" y="393"/>
                    </a:lnTo>
                    <a:lnTo>
                      <a:pt x="115" y="389"/>
                    </a:lnTo>
                    <a:lnTo>
                      <a:pt x="122" y="389"/>
                    </a:lnTo>
                    <a:lnTo>
                      <a:pt x="122" y="393"/>
                    </a:lnTo>
                    <a:lnTo>
                      <a:pt x="115" y="396"/>
                    </a:lnTo>
                    <a:lnTo>
                      <a:pt x="118" y="396"/>
                    </a:lnTo>
                    <a:lnTo>
                      <a:pt x="118" y="396"/>
                    </a:lnTo>
                    <a:lnTo>
                      <a:pt x="118" y="396"/>
                    </a:lnTo>
                    <a:lnTo>
                      <a:pt x="122" y="396"/>
                    </a:lnTo>
                    <a:lnTo>
                      <a:pt x="126" y="400"/>
                    </a:lnTo>
                    <a:lnTo>
                      <a:pt x="126" y="396"/>
                    </a:lnTo>
                    <a:lnTo>
                      <a:pt x="130" y="396"/>
                    </a:lnTo>
                    <a:lnTo>
                      <a:pt x="133" y="396"/>
                    </a:lnTo>
                    <a:lnTo>
                      <a:pt x="133" y="396"/>
                    </a:lnTo>
                    <a:lnTo>
                      <a:pt x="137" y="396"/>
                    </a:lnTo>
                    <a:lnTo>
                      <a:pt x="137" y="396"/>
                    </a:lnTo>
                    <a:lnTo>
                      <a:pt x="141" y="404"/>
                    </a:lnTo>
                    <a:lnTo>
                      <a:pt x="148" y="411"/>
                    </a:lnTo>
                    <a:lnTo>
                      <a:pt x="152" y="415"/>
                    </a:lnTo>
                    <a:lnTo>
                      <a:pt x="152" y="419"/>
                    </a:lnTo>
                    <a:lnTo>
                      <a:pt x="155" y="419"/>
                    </a:lnTo>
                    <a:lnTo>
                      <a:pt x="155" y="422"/>
                    </a:lnTo>
                    <a:lnTo>
                      <a:pt x="163" y="422"/>
                    </a:lnTo>
                    <a:lnTo>
                      <a:pt x="170" y="422"/>
                    </a:lnTo>
                    <a:lnTo>
                      <a:pt x="170" y="422"/>
                    </a:lnTo>
                    <a:lnTo>
                      <a:pt x="174" y="426"/>
                    </a:lnTo>
                    <a:lnTo>
                      <a:pt x="178" y="430"/>
                    </a:lnTo>
                    <a:lnTo>
                      <a:pt x="185" y="430"/>
                    </a:lnTo>
                    <a:lnTo>
                      <a:pt x="189" y="437"/>
                    </a:lnTo>
                    <a:lnTo>
                      <a:pt x="193" y="445"/>
                    </a:lnTo>
                    <a:lnTo>
                      <a:pt x="196" y="445"/>
                    </a:lnTo>
                    <a:lnTo>
                      <a:pt x="200" y="448"/>
                    </a:lnTo>
                    <a:lnTo>
                      <a:pt x="200" y="456"/>
                    </a:lnTo>
                    <a:lnTo>
                      <a:pt x="204" y="463"/>
                    </a:lnTo>
                    <a:lnTo>
                      <a:pt x="207" y="463"/>
                    </a:lnTo>
                    <a:lnTo>
                      <a:pt x="207" y="471"/>
                    </a:lnTo>
                    <a:lnTo>
                      <a:pt x="211" y="474"/>
                    </a:lnTo>
                    <a:lnTo>
                      <a:pt x="207" y="478"/>
                    </a:lnTo>
                    <a:lnTo>
                      <a:pt x="207" y="478"/>
                    </a:lnTo>
                    <a:lnTo>
                      <a:pt x="204" y="478"/>
                    </a:lnTo>
                    <a:lnTo>
                      <a:pt x="200" y="482"/>
                    </a:lnTo>
                    <a:lnTo>
                      <a:pt x="200" y="482"/>
                    </a:lnTo>
                    <a:lnTo>
                      <a:pt x="200" y="482"/>
                    </a:lnTo>
                    <a:lnTo>
                      <a:pt x="200" y="485"/>
                    </a:lnTo>
                    <a:lnTo>
                      <a:pt x="204" y="489"/>
                    </a:lnTo>
                    <a:lnTo>
                      <a:pt x="204" y="493"/>
                    </a:lnTo>
                    <a:lnTo>
                      <a:pt x="207" y="497"/>
                    </a:lnTo>
                    <a:lnTo>
                      <a:pt x="204" y="497"/>
                    </a:lnTo>
                    <a:lnTo>
                      <a:pt x="207" y="500"/>
                    </a:lnTo>
                    <a:lnTo>
                      <a:pt x="207" y="500"/>
                    </a:lnTo>
                    <a:lnTo>
                      <a:pt x="207" y="504"/>
                    </a:lnTo>
                    <a:lnTo>
                      <a:pt x="211" y="504"/>
                    </a:lnTo>
                    <a:lnTo>
                      <a:pt x="211" y="508"/>
                    </a:lnTo>
                    <a:lnTo>
                      <a:pt x="215" y="508"/>
                    </a:lnTo>
                    <a:lnTo>
                      <a:pt x="218" y="508"/>
                    </a:lnTo>
                    <a:lnTo>
                      <a:pt x="222" y="508"/>
                    </a:lnTo>
                    <a:lnTo>
                      <a:pt x="222" y="508"/>
                    </a:lnTo>
                    <a:lnTo>
                      <a:pt x="226" y="508"/>
                    </a:lnTo>
                    <a:lnTo>
                      <a:pt x="230" y="511"/>
                    </a:lnTo>
                    <a:lnTo>
                      <a:pt x="233" y="511"/>
                    </a:lnTo>
                    <a:lnTo>
                      <a:pt x="233" y="515"/>
                    </a:lnTo>
                    <a:lnTo>
                      <a:pt x="237" y="515"/>
                    </a:lnTo>
                    <a:lnTo>
                      <a:pt x="237" y="519"/>
                    </a:lnTo>
                    <a:lnTo>
                      <a:pt x="237" y="519"/>
                    </a:lnTo>
                    <a:lnTo>
                      <a:pt x="237" y="519"/>
                    </a:lnTo>
                    <a:lnTo>
                      <a:pt x="244" y="519"/>
                    </a:lnTo>
                    <a:lnTo>
                      <a:pt x="244" y="523"/>
                    </a:lnTo>
                    <a:lnTo>
                      <a:pt x="248" y="523"/>
                    </a:lnTo>
                    <a:lnTo>
                      <a:pt x="248" y="523"/>
                    </a:lnTo>
                    <a:lnTo>
                      <a:pt x="252" y="519"/>
                    </a:lnTo>
                    <a:lnTo>
                      <a:pt x="255" y="519"/>
                    </a:lnTo>
                    <a:lnTo>
                      <a:pt x="263" y="523"/>
                    </a:lnTo>
                    <a:lnTo>
                      <a:pt x="263" y="523"/>
                    </a:lnTo>
                    <a:lnTo>
                      <a:pt x="267" y="523"/>
                    </a:lnTo>
                    <a:lnTo>
                      <a:pt x="270" y="523"/>
                    </a:lnTo>
                    <a:lnTo>
                      <a:pt x="274" y="530"/>
                    </a:lnTo>
                    <a:lnTo>
                      <a:pt x="278" y="530"/>
                    </a:lnTo>
                    <a:lnTo>
                      <a:pt x="281" y="530"/>
                    </a:lnTo>
                    <a:lnTo>
                      <a:pt x="285" y="534"/>
                    </a:lnTo>
                    <a:lnTo>
                      <a:pt x="285" y="537"/>
                    </a:lnTo>
                    <a:lnTo>
                      <a:pt x="289" y="537"/>
                    </a:lnTo>
                    <a:lnTo>
                      <a:pt x="289" y="537"/>
                    </a:lnTo>
                    <a:lnTo>
                      <a:pt x="289" y="534"/>
                    </a:lnTo>
                    <a:lnTo>
                      <a:pt x="292" y="534"/>
                    </a:lnTo>
                    <a:lnTo>
                      <a:pt x="292" y="534"/>
                    </a:lnTo>
                    <a:lnTo>
                      <a:pt x="296" y="534"/>
                    </a:lnTo>
                    <a:lnTo>
                      <a:pt x="300" y="534"/>
                    </a:lnTo>
                    <a:lnTo>
                      <a:pt x="300" y="541"/>
                    </a:lnTo>
                    <a:lnTo>
                      <a:pt x="304" y="541"/>
                    </a:lnTo>
                    <a:lnTo>
                      <a:pt x="311" y="541"/>
                    </a:lnTo>
                    <a:lnTo>
                      <a:pt x="315" y="541"/>
                    </a:lnTo>
                    <a:lnTo>
                      <a:pt x="311" y="549"/>
                    </a:lnTo>
                    <a:lnTo>
                      <a:pt x="315" y="552"/>
                    </a:lnTo>
                    <a:lnTo>
                      <a:pt x="318" y="552"/>
                    </a:lnTo>
                    <a:lnTo>
                      <a:pt x="322" y="552"/>
                    </a:lnTo>
                    <a:lnTo>
                      <a:pt x="322" y="552"/>
                    </a:lnTo>
                    <a:lnTo>
                      <a:pt x="326" y="552"/>
                    </a:lnTo>
                    <a:lnTo>
                      <a:pt x="330" y="549"/>
                    </a:lnTo>
                    <a:lnTo>
                      <a:pt x="337" y="549"/>
                    </a:lnTo>
                    <a:lnTo>
                      <a:pt x="341" y="549"/>
                    </a:lnTo>
                    <a:lnTo>
                      <a:pt x="341" y="552"/>
                    </a:lnTo>
                    <a:lnTo>
                      <a:pt x="348" y="556"/>
                    </a:lnTo>
                    <a:lnTo>
                      <a:pt x="348" y="560"/>
                    </a:lnTo>
                    <a:lnTo>
                      <a:pt x="352" y="560"/>
                    </a:lnTo>
                    <a:lnTo>
                      <a:pt x="355" y="560"/>
                    </a:lnTo>
                    <a:lnTo>
                      <a:pt x="359" y="560"/>
                    </a:lnTo>
                    <a:lnTo>
                      <a:pt x="363" y="556"/>
                    </a:lnTo>
                    <a:lnTo>
                      <a:pt x="367" y="556"/>
                    </a:lnTo>
                    <a:lnTo>
                      <a:pt x="367" y="560"/>
                    </a:lnTo>
                    <a:lnTo>
                      <a:pt x="370" y="556"/>
                    </a:lnTo>
                    <a:lnTo>
                      <a:pt x="374" y="556"/>
                    </a:lnTo>
                    <a:lnTo>
                      <a:pt x="374" y="560"/>
                    </a:lnTo>
                    <a:lnTo>
                      <a:pt x="374" y="563"/>
                    </a:lnTo>
                    <a:lnTo>
                      <a:pt x="378" y="563"/>
                    </a:lnTo>
                    <a:lnTo>
                      <a:pt x="378" y="563"/>
                    </a:lnTo>
                    <a:lnTo>
                      <a:pt x="381" y="563"/>
                    </a:lnTo>
                    <a:lnTo>
                      <a:pt x="385" y="556"/>
                    </a:lnTo>
                    <a:lnTo>
                      <a:pt x="392" y="552"/>
                    </a:lnTo>
                    <a:lnTo>
                      <a:pt x="400" y="552"/>
                    </a:lnTo>
                    <a:lnTo>
                      <a:pt x="400" y="552"/>
                    </a:lnTo>
                    <a:lnTo>
                      <a:pt x="407" y="556"/>
                    </a:lnTo>
                    <a:lnTo>
                      <a:pt x="411" y="556"/>
                    </a:lnTo>
                    <a:lnTo>
                      <a:pt x="415" y="552"/>
                    </a:lnTo>
                    <a:lnTo>
                      <a:pt x="418" y="556"/>
                    </a:lnTo>
                    <a:lnTo>
                      <a:pt x="422" y="556"/>
                    </a:lnTo>
                    <a:lnTo>
                      <a:pt x="422" y="556"/>
                    </a:lnTo>
                    <a:lnTo>
                      <a:pt x="426" y="556"/>
                    </a:lnTo>
                    <a:lnTo>
                      <a:pt x="429" y="556"/>
                    </a:lnTo>
                    <a:lnTo>
                      <a:pt x="433" y="556"/>
                    </a:lnTo>
                    <a:lnTo>
                      <a:pt x="437" y="552"/>
                    </a:lnTo>
                    <a:lnTo>
                      <a:pt x="437" y="552"/>
                    </a:lnTo>
                    <a:lnTo>
                      <a:pt x="441" y="552"/>
                    </a:lnTo>
                    <a:lnTo>
                      <a:pt x="441" y="549"/>
                    </a:lnTo>
                    <a:lnTo>
                      <a:pt x="444" y="549"/>
                    </a:lnTo>
                    <a:lnTo>
                      <a:pt x="444" y="545"/>
                    </a:lnTo>
                    <a:lnTo>
                      <a:pt x="448" y="541"/>
                    </a:lnTo>
                    <a:lnTo>
                      <a:pt x="452" y="541"/>
                    </a:lnTo>
                    <a:lnTo>
                      <a:pt x="459" y="541"/>
                    </a:lnTo>
                    <a:lnTo>
                      <a:pt x="463" y="537"/>
                    </a:lnTo>
                    <a:lnTo>
                      <a:pt x="463" y="534"/>
                    </a:lnTo>
                    <a:lnTo>
                      <a:pt x="463" y="534"/>
                    </a:lnTo>
                    <a:lnTo>
                      <a:pt x="467" y="530"/>
                    </a:lnTo>
                    <a:lnTo>
                      <a:pt x="470" y="534"/>
                    </a:lnTo>
                    <a:lnTo>
                      <a:pt x="474" y="534"/>
                    </a:lnTo>
                    <a:lnTo>
                      <a:pt x="481" y="534"/>
                    </a:lnTo>
                    <a:lnTo>
                      <a:pt x="481" y="534"/>
                    </a:lnTo>
                    <a:lnTo>
                      <a:pt x="481" y="530"/>
                    </a:lnTo>
                    <a:lnTo>
                      <a:pt x="489" y="526"/>
                    </a:lnTo>
                    <a:lnTo>
                      <a:pt x="492" y="526"/>
                    </a:lnTo>
                    <a:lnTo>
                      <a:pt x="492" y="530"/>
                    </a:lnTo>
                    <a:lnTo>
                      <a:pt x="496" y="530"/>
                    </a:lnTo>
                    <a:lnTo>
                      <a:pt x="496" y="530"/>
                    </a:lnTo>
                    <a:lnTo>
                      <a:pt x="492" y="534"/>
                    </a:lnTo>
                    <a:lnTo>
                      <a:pt x="496" y="537"/>
                    </a:lnTo>
                    <a:lnTo>
                      <a:pt x="496" y="537"/>
                    </a:lnTo>
                    <a:lnTo>
                      <a:pt x="500" y="537"/>
                    </a:lnTo>
                    <a:lnTo>
                      <a:pt x="500" y="537"/>
                    </a:lnTo>
                    <a:lnTo>
                      <a:pt x="504" y="541"/>
                    </a:lnTo>
                    <a:lnTo>
                      <a:pt x="504" y="545"/>
                    </a:lnTo>
                    <a:lnTo>
                      <a:pt x="500" y="545"/>
                    </a:lnTo>
                    <a:lnTo>
                      <a:pt x="500" y="549"/>
                    </a:lnTo>
                    <a:lnTo>
                      <a:pt x="504" y="549"/>
                    </a:lnTo>
                    <a:lnTo>
                      <a:pt x="507" y="549"/>
                    </a:lnTo>
                    <a:lnTo>
                      <a:pt x="511" y="549"/>
                    </a:lnTo>
                    <a:lnTo>
                      <a:pt x="511" y="552"/>
                    </a:lnTo>
                    <a:lnTo>
                      <a:pt x="515" y="552"/>
                    </a:lnTo>
                    <a:lnTo>
                      <a:pt x="518" y="552"/>
                    </a:lnTo>
                    <a:lnTo>
                      <a:pt x="522" y="552"/>
                    </a:lnTo>
                    <a:lnTo>
                      <a:pt x="526" y="552"/>
                    </a:lnTo>
                    <a:lnTo>
                      <a:pt x="526" y="556"/>
                    </a:lnTo>
                    <a:lnTo>
                      <a:pt x="529" y="556"/>
                    </a:lnTo>
                    <a:lnTo>
                      <a:pt x="529" y="560"/>
                    </a:lnTo>
                    <a:lnTo>
                      <a:pt x="533" y="560"/>
                    </a:lnTo>
                    <a:lnTo>
                      <a:pt x="537" y="563"/>
                    </a:lnTo>
                    <a:lnTo>
                      <a:pt x="537" y="567"/>
                    </a:lnTo>
                    <a:lnTo>
                      <a:pt x="541" y="574"/>
                    </a:lnTo>
                    <a:lnTo>
                      <a:pt x="541" y="578"/>
                    </a:lnTo>
                    <a:lnTo>
                      <a:pt x="541" y="586"/>
                    </a:lnTo>
                    <a:lnTo>
                      <a:pt x="541" y="589"/>
                    </a:lnTo>
                    <a:lnTo>
                      <a:pt x="537" y="589"/>
                    </a:lnTo>
                    <a:lnTo>
                      <a:pt x="537" y="589"/>
                    </a:lnTo>
                    <a:lnTo>
                      <a:pt x="533" y="593"/>
                    </a:lnTo>
                    <a:lnTo>
                      <a:pt x="533" y="593"/>
                    </a:lnTo>
                    <a:lnTo>
                      <a:pt x="533" y="597"/>
                    </a:lnTo>
                    <a:lnTo>
                      <a:pt x="533" y="600"/>
                    </a:lnTo>
                    <a:lnTo>
                      <a:pt x="533" y="600"/>
                    </a:lnTo>
                    <a:lnTo>
                      <a:pt x="529" y="600"/>
                    </a:lnTo>
                    <a:lnTo>
                      <a:pt x="529" y="600"/>
                    </a:lnTo>
                    <a:lnTo>
                      <a:pt x="526" y="604"/>
                    </a:lnTo>
                    <a:lnTo>
                      <a:pt x="529" y="608"/>
                    </a:lnTo>
                    <a:lnTo>
                      <a:pt x="526" y="608"/>
                    </a:lnTo>
                    <a:lnTo>
                      <a:pt x="526" y="612"/>
                    </a:lnTo>
                    <a:lnTo>
                      <a:pt x="529" y="612"/>
                    </a:lnTo>
                    <a:lnTo>
                      <a:pt x="529" y="615"/>
                    </a:lnTo>
                    <a:lnTo>
                      <a:pt x="533" y="615"/>
                    </a:lnTo>
                    <a:lnTo>
                      <a:pt x="533" y="619"/>
                    </a:lnTo>
                    <a:lnTo>
                      <a:pt x="533" y="623"/>
                    </a:lnTo>
                    <a:lnTo>
                      <a:pt x="537" y="619"/>
                    </a:lnTo>
                    <a:lnTo>
                      <a:pt x="544" y="619"/>
                    </a:lnTo>
                    <a:lnTo>
                      <a:pt x="544" y="623"/>
                    </a:lnTo>
                    <a:lnTo>
                      <a:pt x="544" y="623"/>
                    </a:lnTo>
                    <a:lnTo>
                      <a:pt x="548" y="626"/>
                    </a:lnTo>
                    <a:lnTo>
                      <a:pt x="552" y="623"/>
                    </a:lnTo>
                    <a:lnTo>
                      <a:pt x="552" y="626"/>
                    </a:lnTo>
                    <a:lnTo>
                      <a:pt x="552" y="630"/>
                    </a:lnTo>
                    <a:lnTo>
                      <a:pt x="552" y="630"/>
                    </a:lnTo>
                    <a:lnTo>
                      <a:pt x="555" y="634"/>
                    </a:lnTo>
                    <a:lnTo>
                      <a:pt x="555" y="634"/>
                    </a:lnTo>
                    <a:lnTo>
                      <a:pt x="559" y="634"/>
                    </a:lnTo>
                    <a:lnTo>
                      <a:pt x="559" y="634"/>
                    </a:lnTo>
                    <a:lnTo>
                      <a:pt x="563" y="634"/>
                    </a:lnTo>
                    <a:lnTo>
                      <a:pt x="566" y="638"/>
                    </a:lnTo>
                    <a:lnTo>
                      <a:pt x="566" y="638"/>
                    </a:lnTo>
                    <a:lnTo>
                      <a:pt x="566" y="641"/>
                    </a:lnTo>
                    <a:lnTo>
                      <a:pt x="566" y="641"/>
                    </a:lnTo>
                    <a:lnTo>
                      <a:pt x="563" y="649"/>
                    </a:lnTo>
                    <a:lnTo>
                      <a:pt x="559" y="649"/>
                    </a:lnTo>
                    <a:lnTo>
                      <a:pt x="559" y="652"/>
                    </a:lnTo>
                    <a:lnTo>
                      <a:pt x="563" y="652"/>
                    </a:lnTo>
                    <a:lnTo>
                      <a:pt x="566" y="652"/>
                    </a:lnTo>
                    <a:lnTo>
                      <a:pt x="566" y="652"/>
                    </a:lnTo>
                    <a:lnTo>
                      <a:pt x="570" y="652"/>
                    </a:lnTo>
                    <a:lnTo>
                      <a:pt x="570" y="652"/>
                    </a:lnTo>
                    <a:lnTo>
                      <a:pt x="570" y="656"/>
                    </a:lnTo>
                    <a:lnTo>
                      <a:pt x="570" y="660"/>
                    </a:lnTo>
                    <a:lnTo>
                      <a:pt x="574" y="664"/>
                    </a:lnTo>
                    <a:lnTo>
                      <a:pt x="578" y="660"/>
                    </a:lnTo>
                    <a:lnTo>
                      <a:pt x="581" y="660"/>
                    </a:lnTo>
                    <a:lnTo>
                      <a:pt x="589" y="656"/>
                    </a:lnTo>
                    <a:lnTo>
                      <a:pt x="592" y="660"/>
                    </a:lnTo>
                    <a:lnTo>
                      <a:pt x="592" y="660"/>
                    </a:lnTo>
                    <a:lnTo>
                      <a:pt x="589" y="664"/>
                    </a:lnTo>
                    <a:lnTo>
                      <a:pt x="589" y="664"/>
                    </a:lnTo>
                    <a:lnTo>
                      <a:pt x="592" y="664"/>
                    </a:lnTo>
                    <a:lnTo>
                      <a:pt x="592" y="667"/>
                    </a:lnTo>
                    <a:lnTo>
                      <a:pt x="600" y="664"/>
                    </a:lnTo>
                    <a:lnTo>
                      <a:pt x="600" y="664"/>
                    </a:lnTo>
                    <a:lnTo>
                      <a:pt x="600" y="660"/>
                    </a:lnTo>
                    <a:lnTo>
                      <a:pt x="600" y="656"/>
                    </a:lnTo>
                    <a:lnTo>
                      <a:pt x="600" y="656"/>
                    </a:lnTo>
                    <a:lnTo>
                      <a:pt x="600" y="649"/>
                    </a:lnTo>
                    <a:lnTo>
                      <a:pt x="600" y="649"/>
                    </a:lnTo>
                    <a:lnTo>
                      <a:pt x="600" y="645"/>
                    </a:lnTo>
                    <a:lnTo>
                      <a:pt x="607" y="645"/>
                    </a:lnTo>
                    <a:lnTo>
                      <a:pt x="607" y="649"/>
                    </a:lnTo>
                    <a:lnTo>
                      <a:pt x="607" y="645"/>
                    </a:lnTo>
                    <a:lnTo>
                      <a:pt x="607" y="645"/>
                    </a:lnTo>
                    <a:lnTo>
                      <a:pt x="611" y="645"/>
                    </a:lnTo>
                    <a:lnTo>
                      <a:pt x="611" y="645"/>
                    </a:lnTo>
                    <a:lnTo>
                      <a:pt x="611" y="641"/>
                    </a:lnTo>
                    <a:lnTo>
                      <a:pt x="615" y="641"/>
                    </a:lnTo>
                    <a:lnTo>
                      <a:pt x="618" y="641"/>
                    </a:lnTo>
                    <a:lnTo>
                      <a:pt x="618" y="645"/>
                    </a:lnTo>
                    <a:lnTo>
                      <a:pt x="618" y="645"/>
                    </a:lnTo>
                    <a:lnTo>
                      <a:pt x="622" y="645"/>
                    </a:lnTo>
                    <a:lnTo>
                      <a:pt x="622" y="641"/>
                    </a:lnTo>
                    <a:lnTo>
                      <a:pt x="626" y="641"/>
                    </a:lnTo>
                    <a:lnTo>
                      <a:pt x="629" y="641"/>
                    </a:lnTo>
                    <a:lnTo>
                      <a:pt x="629" y="641"/>
                    </a:lnTo>
                    <a:lnTo>
                      <a:pt x="629" y="641"/>
                    </a:lnTo>
                    <a:lnTo>
                      <a:pt x="633" y="645"/>
                    </a:lnTo>
                    <a:lnTo>
                      <a:pt x="637" y="641"/>
                    </a:lnTo>
                    <a:lnTo>
                      <a:pt x="637" y="638"/>
                    </a:lnTo>
                    <a:lnTo>
                      <a:pt x="641" y="638"/>
                    </a:lnTo>
                    <a:lnTo>
                      <a:pt x="644" y="641"/>
                    </a:lnTo>
                    <a:lnTo>
                      <a:pt x="648" y="638"/>
                    </a:lnTo>
                    <a:lnTo>
                      <a:pt x="648" y="634"/>
                    </a:lnTo>
                    <a:lnTo>
                      <a:pt x="652" y="630"/>
                    </a:lnTo>
                    <a:lnTo>
                      <a:pt x="655" y="630"/>
                    </a:lnTo>
                    <a:lnTo>
                      <a:pt x="659" y="630"/>
                    </a:lnTo>
                    <a:lnTo>
                      <a:pt x="663" y="634"/>
                    </a:lnTo>
                    <a:lnTo>
                      <a:pt x="663" y="634"/>
                    </a:lnTo>
                    <a:lnTo>
                      <a:pt x="666" y="634"/>
                    </a:lnTo>
                    <a:lnTo>
                      <a:pt x="666" y="638"/>
                    </a:lnTo>
                    <a:lnTo>
                      <a:pt x="674" y="638"/>
                    </a:lnTo>
                    <a:lnTo>
                      <a:pt x="678" y="638"/>
                    </a:lnTo>
                    <a:lnTo>
                      <a:pt x="681" y="638"/>
                    </a:lnTo>
                    <a:lnTo>
                      <a:pt x="685" y="638"/>
                    </a:lnTo>
                    <a:lnTo>
                      <a:pt x="681" y="641"/>
                    </a:lnTo>
                    <a:lnTo>
                      <a:pt x="681" y="641"/>
                    </a:lnTo>
                    <a:lnTo>
                      <a:pt x="678" y="649"/>
                    </a:lnTo>
                    <a:lnTo>
                      <a:pt x="681" y="649"/>
                    </a:lnTo>
                    <a:lnTo>
                      <a:pt x="681" y="652"/>
                    </a:lnTo>
                    <a:lnTo>
                      <a:pt x="689" y="652"/>
                    </a:lnTo>
                    <a:lnTo>
                      <a:pt x="689" y="656"/>
                    </a:lnTo>
                    <a:lnTo>
                      <a:pt x="692" y="656"/>
                    </a:lnTo>
                    <a:lnTo>
                      <a:pt x="696" y="660"/>
                    </a:lnTo>
                    <a:lnTo>
                      <a:pt x="700" y="656"/>
                    </a:lnTo>
                    <a:lnTo>
                      <a:pt x="700" y="660"/>
                    </a:lnTo>
                    <a:lnTo>
                      <a:pt x="703" y="656"/>
                    </a:lnTo>
                    <a:lnTo>
                      <a:pt x="703" y="660"/>
                    </a:lnTo>
                    <a:lnTo>
                      <a:pt x="707" y="660"/>
                    </a:lnTo>
                    <a:lnTo>
                      <a:pt x="707" y="660"/>
                    </a:lnTo>
                    <a:lnTo>
                      <a:pt x="711" y="660"/>
                    </a:lnTo>
                    <a:lnTo>
                      <a:pt x="711" y="660"/>
                    </a:lnTo>
                    <a:lnTo>
                      <a:pt x="711" y="656"/>
                    </a:lnTo>
                    <a:lnTo>
                      <a:pt x="711" y="652"/>
                    </a:lnTo>
                    <a:lnTo>
                      <a:pt x="715" y="656"/>
                    </a:lnTo>
                    <a:lnTo>
                      <a:pt x="718" y="660"/>
                    </a:lnTo>
                    <a:lnTo>
                      <a:pt x="718" y="660"/>
                    </a:lnTo>
                    <a:lnTo>
                      <a:pt x="722" y="664"/>
                    </a:lnTo>
                    <a:lnTo>
                      <a:pt x="726" y="660"/>
                    </a:lnTo>
                    <a:lnTo>
                      <a:pt x="726" y="664"/>
                    </a:lnTo>
                    <a:lnTo>
                      <a:pt x="729" y="660"/>
                    </a:lnTo>
                    <a:lnTo>
                      <a:pt x="729" y="660"/>
                    </a:lnTo>
                    <a:lnTo>
                      <a:pt x="733" y="660"/>
                    </a:lnTo>
                    <a:lnTo>
                      <a:pt x="733" y="660"/>
                    </a:lnTo>
                    <a:lnTo>
                      <a:pt x="737" y="664"/>
                    </a:lnTo>
                    <a:lnTo>
                      <a:pt x="733" y="664"/>
                    </a:lnTo>
                    <a:lnTo>
                      <a:pt x="733" y="664"/>
                    </a:lnTo>
                    <a:lnTo>
                      <a:pt x="729" y="667"/>
                    </a:lnTo>
                    <a:lnTo>
                      <a:pt x="729" y="671"/>
                    </a:lnTo>
                    <a:lnTo>
                      <a:pt x="733" y="675"/>
                    </a:lnTo>
                    <a:lnTo>
                      <a:pt x="737" y="675"/>
                    </a:lnTo>
                    <a:lnTo>
                      <a:pt x="737" y="678"/>
                    </a:lnTo>
                    <a:lnTo>
                      <a:pt x="737" y="678"/>
                    </a:lnTo>
                    <a:lnTo>
                      <a:pt x="737" y="678"/>
                    </a:lnTo>
                    <a:lnTo>
                      <a:pt x="737" y="678"/>
                    </a:lnTo>
                    <a:lnTo>
                      <a:pt x="741" y="678"/>
                    </a:lnTo>
                    <a:lnTo>
                      <a:pt x="741" y="678"/>
                    </a:lnTo>
                    <a:lnTo>
                      <a:pt x="744" y="678"/>
                    </a:lnTo>
                    <a:lnTo>
                      <a:pt x="748" y="675"/>
                    </a:lnTo>
                    <a:lnTo>
                      <a:pt x="744" y="675"/>
                    </a:lnTo>
                    <a:lnTo>
                      <a:pt x="744" y="675"/>
                    </a:lnTo>
                    <a:lnTo>
                      <a:pt x="744" y="675"/>
                    </a:lnTo>
                    <a:lnTo>
                      <a:pt x="744" y="671"/>
                    </a:lnTo>
                    <a:lnTo>
                      <a:pt x="741" y="671"/>
                    </a:lnTo>
                    <a:lnTo>
                      <a:pt x="741" y="667"/>
                    </a:lnTo>
                    <a:lnTo>
                      <a:pt x="741" y="667"/>
                    </a:lnTo>
                    <a:lnTo>
                      <a:pt x="744" y="664"/>
                    </a:lnTo>
                    <a:lnTo>
                      <a:pt x="744" y="664"/>
                    </a:lnTo>
                    <a:lnTo>
                      <a:pt x="744" y="660"/>
                    </a:lnTo>
                    <a:lnTo>
                      <a:pt x="744" y="660"/>
                    </a:lnTo>
                    <a:lnTo>
                      <a:pt x="744" y="660"/>
                    </a:lnTo>
                    <a:lnTo>
                      <a:pt x="744" y="660"/>
                    </a:lnTo>
                    <a:lnTo>
                      <a:pt x="744" y="664"/>
                    </a:lnTo>
                    <a:lnTo>
                      <a:pt x="748" y="664"/>
                    </a:lnTo>
                    <a:lnTo>
                      <a:pt x="748" y="664"/>
                    </a:lnTo>
                    <a:lnTo>
                      <a:pt x="748" y="664"/>
                    </a:lnTo>
                    <a:lnTo>
                      <a:pt x="748" y="664"/>
                    </a:lnTo>
                    <a:lnTo>
                      <a:pt x="748" y="664"/>
                    </a:lnTo>
                    <a:lnTo>
                      <a:pt x="748" y="664"/>
                    </a:lnTo>
                    <a:lnTo>
                      <a:pt x="748" y="664"/>
                    </a:lnTo>
                    <a:lnTo>
                      <a:pt x="752" y="664"/>
                    </a:lnTo>
                    <a:lnTo>
                      <a:pt x="755" y="660"/>
                    </a:lnTo>
                    <a:lnTo>
                      <a:pt x="755" y="660"/>
                    </a:lnTo>
                    <a:lnTo>
                      <a:pt x="759" y="660"/>
                    </a:lnTo>
                    <a:lnTo>
                      <a:pt x="763" y="660"/>
                    </a:lnTo>
                    <a:lnTo>
                      <a:pt x="763" y="656"/>
                    </a:lnTo>
                    <a:lnTo>
                      <a:pt x="766" y="656"/>
                    </a:lnTo>
                    <a:lnTo>
                      <a:pt x="766" y="656"/>
                    </a:lnTo>
                    <a:lnTo>
                      <a:pt x="770" y="656"/>
                    </a:lnTo>
                    <a:lnTo>
                      <a:pt x="774" y="656"/>
                    </a:lnTo>
                    <a:lnTo>
                      <a:pt x="778" y="652"/>
                    </a:lnTo>
                    <a:lnTo>
                      <a:pt x="781" y="652"/>
                    </a:lnTo>
                    <a:lnTo>
                      <a:pt x="781" y="649"/>
                    </a:lnTo>
                    <a:lnTo>
                      <a:pt x="781" y="649"/>
                    </a:lnTo>
                    <a:lnTo>
                      <a:pt x="785" y="649"/>
                    </a:lnTo>
                    <a:lnTo>
                      <a:pt x="785" y="649"/>
                    </a:lnTo>
                    <a:lnTo>
                      <a:pt x="785" y="649"/>
                    </a:lnTo>
                    <a:lnTo>
                      <a:pt x="789" y="645"/>
                    </a:lnTo>
                    <a:lnTo>
                      <a:pt x="789" y="645"/>
                    </a:lnTo>
                    <a:lnTo>
                      <a:pt x="789" y="641"/>
                    </a:lnTo>
                    <a:lnTo>
                      <a:pt x="789" y="638"/>
                    </a:lnTo>
                    <a:lnTo>
                      <a:pt x="789" y="638"/>
                    </a:lnTo>
                    <a:lnTo>
                      <a:pt x="789" y="634"/>
                    </a:lnTo>
                    <a:lnTo>
                      <a:pt x="789" y="638"/>
                    </a:lnTo>
                    <a:lnTo>
                      <a:pt x="792" y="638"/>
                    </a:lnTo>
                    <a:lnTo>
                      <a:pt x="796" y="641"/>
                    </a:lnTo>
                    <a:lnTo>
                      <a:pt x="800" y="641"/>
                    </a:lnTo>
                    <a:lnTo>
                      <a:pt x="800" y="641"/>
                    </a:lnTo>
                    <a:lnTo>
                      <a:pt x="800" y="645"/>
                    </a:lnTo>
                    <a:lnTo>
                      <a:pt x="796" y="645"/>
                    </a:lnTo>
                    <a:lnTo>
                      <a:pt x="796" y="645"/>
                    </a:lnTo>
                    <a:lnTo>
                      <a:pt x="803" y="645"/>
                    </a:lnTo>
                    <a:lnTo>
                      <a:pt x="803" y="641"/>
                    </a:lnTo>
                    <a:lnTo>
                      <a:pt x="807" y="641"/>
                    </a:lnTo>
                    <a:lnTo>
                      <a:pt x="807" y="638"/>
                    </a:lnTo>
                    <a:lnTo>
                      <a:pt x="811" y="641"/>
                    </a:lnTo>
                    <a:lnTo>
                      <a:pt x="811" y="641"/>
                    </a:lnTo>
                    <a:lnTo>
                      <a:pt x="815" y="638"/>
                    </a:lnTo>
                    <a:lnTo>
                      <a:pt x="815" y="638"/>
                    </a:lnTo>
                    <a:lnTo>
                      <a:pt x="815" y="638"/>
                    </a:lnTo>
                    <a:lnTo>
                      <a:pt x="818" y="638"/>
                    </a:lnTo>
                    <a:lnTo>
                      <a:pt x="818" y="641"/>
                    </a:lnTo>
                    <a:lnTo>
                      <a:pt x="822" y="638"/>
                    </a:lnTo>
                    <a:lnTo>
                      <a:pt x="822" y="638"/>
                    </a:lnTo>
                    <a:lnTo>
                      <a:pt x="826" y="638"/>
                    </a:lnTo>
                    <a:lnTo>
                      <a:pt x="826" y="638"/>
                    </a:lnTo>
                    <a:lnTo>
                      <a:pt x="826" y="638"/>
                    </a:lnTo>
                    <a:lnTo>
                      <a:pt x="826" y="634"/>
                    </a:lnTo>
                    <a:lnTo>
                      <a:pt x="829" y="634"/>
                    </a:lnTo>
                    <a:lnTo>
                      <a:pt x="833" y="634"/>
                    </a:lnTo>
                    <a:lnTo>
                      <a:pt x="833" y="634"/>
                    </a:lnTo>
                    <a:lnTo>
                      <a:pt x="833" y="634"/>
                    </a:lnTo>
                    <a:lnTo>
                      <a:pt x="837" y="634"/>
                    </a:lnTo>
                    <a:lnTo>
                      <a:pt x="837" y="634"/>
                    </a:lnTo>
                    <a:lnTo>
                      <a:pt x="840" y="630"/>
                    </a:lnTo>
                    <a:lnTo>
                      <a:pt x="840" y="630"/>
                    </a:lnTo>
                    <a:lnTo>
                      <a:pt x="840" y="626"/>
                    </a:lnTo>
                    <a:lnTo>
                      <a:pt x="840" y="626"/>
                    </a:lnTo>
                    <a:lnTo>
                      <a:pt x="840" y="623"/>
                    </a:lnTo>
                    <a:lnTo>
                      <a:pt x="840" y="623"/>
                    </a:lnTo>
                    <a:lnTo>
                      <a:pt x="844" y="619"/>
                    </a:lnTo>
                    <a:lnTo>
                      <a:pt x="848" y="619"/>
                    </a:lnTo>
                    <a:lnTo>
                      <a:pt x="848" y="623"/>
                    </a:lnTo>
                    <a:lnTo>
                      <a:pt x="852" y="623"/>
                    </a:lnTo>
                    <a:lnTo>
                      <a:pt x="852" y="619"/>
                    </a:lnTo>
                    <a:lnTo>
                      <a:pt x="852" y="619"/>
                    </a:lnTo>
                    <a:lnTo>
                      <a:pt x="852" y="615"/>
                    </a:lnTo>
                    <a:lnTo>
                      <a:pt x="855" y="615"/>
                    </a:lnTo>
                    <a:lnTo>
                      <a:pt x="855" y="615"/>
                    </a:lnTo>
                    <a:lnTo>
                      <a:pt x="855" y="615"/>
                    </a:lnTo>
                    <a:lnTo>
                      <a:pt x="859" y="615"/>
                    </a:lnTo>
                    <a:lnTo>
                      <a:pt x="859" y="615"/>
                    </a:lnTo>
                    <a:lnTo>
                      <a:pt x="859" y="612"/>
                    </a:lnTo>
                    <a:lnTo>
                      <a:pt x="863" y="612"/>
                    </a:lnTo>
                    <a:lnTo>
                      <a:pt x="863" y="612"/>
                    </a:lnTo>
                    <a:lnTo>
                      <a:pt x="859" y="608"/>
                    </a:lnTo>
                    <a:lnTo>
                      <a:pt x="859" y="612"/>
                    </a:lnTo>
                    <a:lnTo>
                      <a:pt x="855" y="608"/>
                    </a:lnTo>
                    <a:lnTo>
                      <a:pt x="859" y="608"/>
                    </a:lnTo>
                    <a:lnTo>
                      <a:pt x="863" y="604"/>
                    </a:lnTo>
                    <a:lnTo>
                      <a:pt x="863" y="604"/>
                    </a:lnTo>
                    <a:lnTo>
                      <a:pt x="866" y="604"/>
                    </a:lnTo>
                    <a:lnTo>
                      <a:pt x="870" y="608"/>
                    </a:lnTo>
                    <a:lnTo>
                      <a:pt x="870" y="604"/>
                    </a:lnTo>
                    <a:lnTo>
                      <a:pt x="866" y="600"/>
                    </a:lnTo>
                    <a:lnTo>
                      <a:pt x="866" y="600"/>
                    </a:lnTo>
                    <a:lnTo>
                      <a:pt x="866" y="600"/>
                    </a:lnTo>
                    <a:lnTo>
                      <a:pt x="870" y="600"/>
                    </a:lnTo>
                    <a:lnTo>
                      <a:pt x="874" y="600"/>
                    </a:lnTo>
                    <a:lnTo>
                      <a:pt x="874" y="597"/>
                    </a:lnTo>
                    <a:lnTo>
                      <a:pt x="870" y="597"/>
                    </a:lnTo>
                    <a:lnTo>
                      <a:pt x="870" y="597"/>
                    </a:lnTo>
                    <a:lnTo>
                      <a:pt x="866" y="593"/>
                    </a:lnTo>
                    <a:lnTo>
                      <a:pt x="870" y="593"/>
                    </a:lnTo>
                    <a:lnTo>
                      <a:pt x="870" y="597"/>
                    </a:lnTo>
                    <a:lnTo>
                      <a:pt x="874" y="597"/>
                    </a:lnTo>
                    <a:lnTo>
                      <a:pt x="874" y="597"/>
                    </a:lnTo>
                    <a:lnTo>
                      <a:pt x="874" y="593"/>
                    </a:lnTo>
                    <a:lnTo>
                      <a:pt x="870" y="593"/>
                    </a:lnTo>
                    <a:lnTo>
                      <a:pt x="870" y="589"/>
                    </a:lnTo>
                    <a:lnTo>
                      <a:pt x="874" y="589"/>
                    </a:lnTo>
                    <a:lnTo>
                      <a:pt x="874" y="589"/>
                    </a:lnTo>
                    <a:lnTo>
                      <a:pt x="878" y="589"/>
                    </a:lnTo>
                    <a:lnTo>
                      <a:pt x="878" y="593"/>
                    </a:lnTo>
                    <a:lnTo>
                      <a:pt x="878" y="593"/>
                    </a:lnTo>
                    <a:lnTo>
                      <a:pt x="881" y="593"/>
                    </a:lnTo>
                    <a:lnTo>
                      <a:pt x="881" y="589"/>
                    </a:lnTo>
                    <a:lnTo>
                      <a:pt x="881" y="589"/>
                    </a:lnTo>
                    <a:lnTo>
                      <a:pt x="878" y="589"/>
                    </a:lnTo>
                    <a:lnTo>
                      <a:pt x="878" y="586"/>
                    </a:lnTo>
                    <a:lnTo>
                      <a:pt x="881" y="586"/>
                    </a:lnTo>
                    <a:lnTo>
                      <a:pt x="881" y="586"/>
                    </a:lnTo>
                    <a:lnTo>
                      <a:pt x="878" y="586"/>
                    </a:lnTo>
                    <a:lnTo>
                      <a:pt x="881" y="582"/>
                    </a:lnTo>
                    <a:lnTo>
                      <a:pt x="878" y="578"/>
                    </a:lnTo>
                    <a:lnTo>
                      <a:pt x="878" y="578"/>
                    </a:lnTo>
                    <a:lnTo>
                      <a:pt x="874" y="582"/>
                    </a:lnTo>
                    <a:lnTo>
                      <a:pt x="878" y="578"/>
                    </a:lnTo>
                    <a:lnTo>
                      <a:pt x="878" y="574"/>
                    </a:lnTo>
                    <a:lnTo>
                      <a:pt x="885" y="574"/>
                    </a:lnTo>
                    <a:lnTo>
                      <a:pt x="881" y="571"/>
                    </a:lnTo>
                    <a:lnTo>
                      <a:pt x="881" y="574"/>
                    </a:lnTo>
                    <a:lnTo>
                      <a:pt x="878" y="571"/>
                    </a:lnTo>
                    <a:lnTo>
                      <a:pt x="881" y="571"/>
                    </a:lnTo>
                    <a:lnTo>
                      <a:pt x="878" y="567"/>
                    </a:lnTo>
                    <a:lnTo>
                      <a:pt x="874" y="567"/>
                    </a:lnTo>
                    <a:lnTo>
                      <a:pt x="878" y="567"/>
                    </a:lnTo>
                    <a:lnTo>
                      <a:pt x="878" y="563"/>
                    </a:lnTo>
                    <a:lnTo>
                      <a:pt x="878" y="567"/>
                    </a:lnTo>
                    <a:lnTo>
                      <a:pt x="878" y="563"/>
                    </a:lnTo>
                    <a:lnTo>
                      <a:pt x="881" y="563"/>
                    </a:lnTo>
                    <a:lnTo>
                      <a:pt x="881" y="563"/>
                    </a:lnTo>
                    <a:lnTo>
                      <a:pt x="881" y="567"/>
                    </a:lnTo>
                    <a:lnTo>
                      <a:pt x="885" y="567"/>
                    </a:lnTo>
                    <a:lnTo>
                      <a:pt x="889" y="563"/>
                    </a:lnTo>
                    <a:lnTo>
                      <a:pt x="889" y="560"/>
                    </a:lnTo>
                    <a:lnTo>
                      <a:pt x="892" y="560"/>
                    </a:lnTo>
                    <a:lnTo>
                      <a:pt x="889" y="560"/>
                    </a:lnTo>
                    <a:lnTo>
                      <a:pt x="885" y="556"/>
                    </a:lnTo>
                    <a:lnTo>
                      <a:pt x="889" y="556"/>
                    </a:lnTo>
                    <a:lnTo>
                      <a:pt x="889" y="556"/>
                    </a:lnTo>
                    <a:lnTo>
                      <a:pt x="892" y="556"/>
                    </a:lnTo>
                    <a:lnTo>
                      <a:pt x="892" y="552"/>
                    </a:lnTo>
                    <a:lnTo>
                      <a:pt x="892" y="552"/>
                    </a:lnTo>
                    <a:lnTo>
                      <a:pt x="892" y="552"/>
                    </a:lnTo>
                    <a:lnTo>
                      <a:pt x="892" y="549"/>
                    </a:lnTo>
                    <a:lnTo>
                      <a:pt x="892" y="549"/>
                    </a:lnTo>
                    <a:lnTo>
                      <a:pt x="892" y="545"/>
                    </a:lnTo>
                    <a:lnTo>
                      <a:pt x="892" y="545"/>
                    </a:lnTo>
                    <a:lnTo>
                      <a:pt x="889" y="541"/>
                    </a:lnTo>
                    <a:lnTo>
                      <a:pt x="896" y="545"/>
                    </a:lnTo>
                    <a:lnTo>
                      <a:pt x="896" y="541"/>
                    </a:lnTo>
                    <a:lnTo>
                      <a:pt x="900" y="537"/>
                    </a:lnTo>
                    <a:lnTo>
                      <a:pt x="900" y="537"/>
                    </a:lnTo>
                    <a:lnTo>
                      <a:pt x="903" y="537"/>
                    </a:lnTo>
                    <a:lnTo>
                      <a:pt x="903" y="541"/>
                    </a:lnTo>
                    <a:lnTo>
                      <a:pt x="903" y="537"/>
                    </a:lnTo>
                    <a:lnTo>
                      <a:pt x="907" y="537"/>
                    </a:lnTo>
                    <a:lnTo>
                      <a:pt x="903" y="534"/>
                    </a:lnTo>
                    <a:lnTo>
                      <a:pt x="900" y="534"/>
                    </a:lnTo>
                    <a:lnTo>
                      <a:pt x="900" y="530"/>
                    </a:lnTo>
                    <a:lnTo>
                      <a:pt x="900" y="530"/>
                    </a:lnTo>
                    <a:lnTo>
                      <a:pt x="903" y="530"/>
                    </a:lnTo>
                    <a:lnTo>
                      <a:pt x="903" y="530"/>
                    </a:lnTo>
                    <a:lnTo>
                      <a:pt x="903" y="526"/>
                    </a:lnTo>
                    <a:lnTo>
                      <a:pt x="900" y="526"/>
                    </a:lnTo>
                    <a:lnTo>
                      <a:pt x="903" y="526"/>
                    </a:lnTo>
                    <a:lnTo>
                      <a:pt x="903" y="526"/>
                    </a:lnTo>
                    <a:lnTo>
                      <a:pt x="903" y="523"/>
                    </a:lnTo>
                    <a:lnTo>
                      <a:pt x="903" y="523"/>
                    </a:lnTo>
                    <a:lnTo>
                      <a:pt x="896" y="523"/>
                    </a:lnTo>
                    <a:lnTo>
                      <a:pt x="900" y="523"/>
                    </a:lnTo>
                    <a:lnTo>
                      <a:pt x="900" y="519"/>
                    </a:lnTo>
                    <a:lnTo>
                      <a:pt x="903" y="519"/>
                    </a:lnTo>
                    <a:lnTo>
                      <a:pt x="907" y="519"/>
                    </a:lnTo>
                    <a:lnTo>
                      <a:pt x="907" y="519"/>
                    </a:lnTo>
                    <a:lnTo>
                      <a:pt x="907" y="519"/>
                    </a:lnTo>
                    <a:lnTo>
                      <a:pt x="907" y="519"/>
                    </a:lnTo>
                    <a:lnTo>
                      <a:pt x="911" y="519"/>
                    </a:lnTo>
                    <a:lnTo>
                      <a:pt x="911" y="515"/>
                    </a:lnTo>
                    <a:lnTo>
                      <a:pt x="907" y="511"/>
                    </a:lnTo>
                    <a:lnTo>
                      <a:pt x="907" y="511"/>
                    </a:lnTo>
                    <a:lnTo>
                      <a:pt x="903" y="511"/>
                    </a:lnTo>
                    <a:lnTo>
                      <a:pt x="907" y="515"/>
                    </a:lnTo>
                    <a:lnTo>
                      <a:pt x="907" y="515"/>
                    </a:lnTo>
                    <a:lnTo>
                      <a:pt x="903" y="515"/>
                    </a:lnTo>
                    <a:lnTo>
                      <a:pt x="900" y="519"/>
                    </a:lnTo>
                    <a:lnTo>
                      <a:pt x="896" y="515"/>
                    </a:lnTo>
                    <a:lnTo>
                      <a:pt x="896" y="515"/>
                    </a:lnTo>
                    <a:lnTo>
                      <a:pt x="900" y="515"/>
                    </a:lnTo>
                    <a:lnTo>
                      <a:pt x="907" y="508"/>
                    </a:lnTo>
                    <a:lnTo>
                      <a:pt x="907" y="508"/>
                    </a:lnTo>
                    <a:lnTo>
                      <a:pt x="903" y="508"/>
                    </a:lnTo>
                    <a:lnTo>
                      <a:pt x="903" y="504"/>
                    </a:lnTo>
                    <a:lnTo>
                      <a:pt x="903" y="508"/>
                    </a:lnTo>
                    <a:lnTo>
                      <a:pt x="896" y="500"/>
                    </a:lnTo>
                    <a:lnTo>
                      <a:pt x="892" y="500"/>
                    </a:lnTo>
                    <a:lnTo>
                      <a:pt x="889" y="504"/>
                    </a:lnTo>
                    <a:lnTo>
                      <a:pt x="885" y="504"/>
                    </a:lnTo>
                    <a:lnTo>
                      <a:pt x="881" y="497"/>
                    </a:lnTo>
                    <a:lnTo>
                      <a:pt x="878" y="500"/>
                    </a:lnTo>
                    <a:lnTo>
                      <a:pt x="874" y="500"/>
                    </a:lnTo>
                    <a:lnTo>
                      <a:pt x="874" y="504"/>
                    </a:lnTo>
                    <a:lnTo>
                      <a:pt x="874" y="500"/>
                    </a:lnTo>
                    <a:lnTo>
                      <a:pt x="878" y="497"/>
                    </a:lnTo>
                    <a:lnTo>
                      <a:pt x="881" y="497"/>
                    </a:lnTo>
                    <a:lnTo>
                      <a:pt x="881" y="497"/>
                    </a:lnTo>
                    <a:lnTo>
                      <a:pt x="885" y="497"/>
                    </a:lnTo>
                    <a:lnTo>
                      <a:pt x="889" y="497"/>
                    </a:lnTo>
                    <a:lnTo>
                      <a:pt x="889" y="493"/>
                    </a:lnTo>
                    <a:lnTo>
                      <a:pt x="892" y="493"/>
                    </a:lnTo>
                    <a:lnTo>
                      <a:pt x="892" y="493"/>
                    </a:lnTo>
                    <a:lnTo>
                      <a:pt x="896" y="489"/>
                    </a:lnTo>
                    <a:lnTo>
                      <a:pt x="900" y="489"/>
                    </a:lnTo>
                    <a:lnTo>
                      <a:pt x="900" y="485"/>
                    </a:lnTo>
                    <a:lnTo>
                      <a:pt x="896" y="482"/>
                    </a:lnTo>
                    <a:lnTo>
                      <a:pt x="889" y="474"/>
                    </a:lnTo>
                    <a:lnTo>
                      <a:pt x="885" y="474"/>
                    </a:lnTo>
                    <a:lnTo>
                      <a:pt x="878" y="467"/>
                    </a:lnTo>
                    <a:lnTo>
                      <a:pt x="874" y="467"/>
                    </a:lnTo>
                    <a:lnTo>
                      <a:pt x="870" y="471"/>
                    </a:lnTo>
                    <a:lnTo>
                      <a:pt x="866" y="471"/>
                    </a:lnTo>
                    <a:lnTo>
                      <a:pt x="863" y="467"/>
                    </a:lnTo>
                    <a:lnTo>
                      <a:pt x="863" y="463"/>
                    </a:lnTo>
                    <a:lnTo>
                      <a:pt x="859" y="463"/>
                    </a:lnTo>
                    <a:lnTo>
                      <a:pt x="855" y="467"/>
                    </a:lnTo>
                    <a:lnTo>
                      <a:pt x="852" y="467"/>
                    </a:lnTo>
                    <a:lnTo>
                      <a:pt x="848" y="467"/>
                    </a:lnTo>
                    <a:lnTo>
                      <a:pt x="844" y="471"/>
                    </a:lnTo>
                    <a:lnTo>
                      <a:pt x="848" y="463"/>
                    </a:lnTo>
                    <a:lnTo>
                      <a:pt x="852" y="463"/>
                    </a:lnTo>
                    <a:lnTo>
                      <a:pt x="852" y="463"/>
                    </a:lnTo>
                    <a:lnTo>
                      <a:pt x="855" y="463"/>
                    </a:lnTo>
                    <a:lnTo>
                      <a:pt x="855" y="463"/>
                    </a:lnTo>
                    <a:lnTo>
                      <a:pt x="859" y="463"/>
                    </a:lnTo>
                    <a:lnTo>
                      <a:pt x="863" y="463"/>
                    </a:lnTo>
                    <a:lnTo>
                      <a:pt x="863" y="467"/>
                    </a:lnTo>
                    <a:lnTo>
                      <a:pt x="866" y="467"/>
                    </a:lnTo>
                    <a:lnTo>
                      <a:pt x="870" y="467"/>
                    </a:lnTo>
                    <a:lnTo>
                      <a:pt x="870" y="467"/>
                    </a:lnTo>
                    <a:lnTo>
                      <a:pt x="878" y="467"/>
                    </a:lnTo>
                    <a:lnTo>
                      <a:pt x="881" y="467"/>
                    </a:lnTo>
                    <a:lnTo>
                      <a:pt x="881" y="467"/>
                    </a:lnTo>
                    <a:lnTo>
                      <a:pt x="885" y="471"/>
                    </a:lnTo>
                    <a:lnTo>
                      <a:pt x="892" y="471"/>
                    </a:lnTo>
                    <a:lnTo>
                      <a:pt x="896" y="471"/>
                    </a:lnTo>
                    <a:lnTo>
                      <a:pt x="900" y="471"/>
                    </a:lnTo>
                    <a:lnTo>
                      <a:pt x="896" y="467"/>
                    </a:lnTo>
                    <a:lnTo>
                      <a:pt x="896" y="467"/>
                    </a:lnTo>
                    <a:lnTo>
                      <a:pt x="892" y="459"/>
                    </a:lnTo>
                    <a:lnTo>
                      <a:pt x="892" y="459"/>
                    </a:lnTo>
                    <a:lnTo>
                      <a:pt x="889" y="459"/>
                    </a:lnTo>
                    <a:lnTo>
                      <a:pt x="885" y="459"/>
                    </a:lnTo>
                    <a:lnTo>
                      <a:pt x="881" y="459"/>
                    </a:lnTo>
                    <a:lnTo>
                      <a:pt x="878" y="452"/>
                    </a:lnTo>
                    <a:lnTo>
                      <a:pt x="878" y="448"/>
                    </a:lnTo>
                    <a:lnTo>
                      <a:pt x="874" y="445"/>
                    </a:lnTo>
                    <a:lnTo>
                      <a:pt x="870" y="441"/>
                    </a:lnTo>
                    <a:lnTo>
                      <a:pt x="870" y="437"/>
                    </a:lnTo>
                    <a:lnTo>
                      <a:pt x="870" y="434"/>
                    </a:lnTo>
                    <a:lnTo>
                      <a:pt x="870" y="434"/>
                    </a:lnTo>
                    <a:lnTo>
                      <a:pt x="863" y="426"/>
                    </a:lnTo>
                    <a:lnTo>
                      <a:pt x="855" y="422"/>
                    </a:lnTo>
                    <a:lnTo>
                      <a:pt x="852" y="422"/>
                    </a:lnTo>
                    <a:lnTo>
                      <a:pt x="852" y="419"/>
                    </a:lnTo>
                    <a:lnTo>
                      <a:pt x="844" y="415"/>
                    </a:lnTo>
                    <a:lnTo>
                      <a:pt x="844" y="415"/>
                    </a:lnTo>
                    <a:lnTo>
                      <a:pt x="844" y="408"/>
                    </a:lnTo>
                    <a:lnTo>
                      <a:pt x="844" y="404"/>
                    </a:lnTo>
                    <a:lnTo>
                      <a:pt x="844" y="400"/>
                    </a:lnTo>
                    <a:lnTo>
                      <a:pt x="844" y="396"/>
                    </a:lnTo>
                    <a:lnTo>
                      <a:pt x="844" y="396"/>
                    </a:lnTo>
                    <a:lnTo>
                      <a:pt x="848" y="396"/>
                    </a:lnTo>
                    <a:lnTo>
                      <a:pt x="852" y="393"/>
                    </a:lnTo>
                    <a:lnTo>
                      <a:pt x="852" y="393"/>
                    </a:lnTo>
                    <a:lnTo>
                      <a:pt x="855" y="389"/>
                    </a:lnTo>
                    <a:lnTo>
                      <a:pt x="852" y="389"/>
                    </a:lnTo>
                    <a:lnTo>
                      <a:pt x="852" y="385"/>
                    </a:lnTo>
                    <a:lnTo>
                      <a:pt x="852" y="385"/>
                    </a:lnTo>
                    <a:lnTo>
                      <a:pt x="859" y="385"/>
                    </a:lnTo>
                    <a:lnTo>
                      <a:pt x="859" y="382"/>
                    </a:lnTo>
                    <a:lnTo>
                      <a:pt x="863" y="382"/>
                    </a:lnTo>
                    <a:lnTo>
                      <a:pt x="863" y="378"/>
                    </a:lnTo>
                    <a:lnTo>
                      <a:pt x="859" y="374"/>
                    </a:lnTo>
                    <a:lnTo>
                      <a:pt x="863" y="374"/>
                    </a:lnTo>
                    <a:lnTo>
                      <a:pt x="863" y="378"/>
                    </a:lnTo>
                    <a:lnTo>
                      <a:pt x="866" y="374"/>
                    </a:lnTo>
                    <a:lnTo>
                      <a:pt x="866" y="374"/>
                    </a:lnTo>
                    <a:lnTo>
                      <a:pt x="870" y="374"/>
                    </a:lnTo>
                    <a:lnTo>
                      <a:pt x="874" y="374"/>
                    </a:lnTo>
                    <a:lnTo>
                      <a:pt x="878" y="370"/>
                    </a:lnTo>
                    <a:lnTo>
                      <a:pt x="878" y="370"/>
                    </a:lnTo>
                    <a:lnTo>
                      <a:pt x="881" y="370"/>
                    </a:lnTo>
                    <a:lnTo>
                      <a:pt x="881" y="370"/>
                    </a:lnTo>
                    <a:lnTo>
                      <a:pt x="885" y="374"/>
                    </a:lnTo>
                    <a:lnTo>
                      <a:pt x="889" y="370"/>
                    </a:lnTo>
                    <a:lnTo>
                      <a:pt x="889" y="370"/>
                    </a:lnTo>
                    <a:lnTo>
                      <a:pt x="885" y="367"/>
                    </a:lnTo>
                    <a:lnTo>
                      <a:pt x="885" y="367"/>
                    </a:lnTo>
                    <a:lnTo>
                      <a:pt x="889" y="363"/>
                    </a:lnTo>
                    <a:lnTo>
                      <a:pt x="889" y="363"/>
                    </a:lnTo>
                    <a:lnTo>
                      <a:pt x="885" y="359"/>
                    </a:lnTo>
                    <a:lnTo>
                      <a:pt x="885" y="359"/>
                    </a:lnTo>
                    <a:lnTo>
                      <a:pt x="889" y="359"/>
                    </a:lnTo>
                    <a:lnTo>
                      <a:pt x="889" y="356"/>
                    </a:lnTo>
                    <a:lnTo>
                      <a:pt x="885" y="359"/>
                    </a:lnTo>
                    <a:lnTo>
                      <a:pt x="878" y="359"/>
                    </a:lnTo>
                    <a:lnTo>
                      <a:pt x="881" y="356"/>
                    </a:lnTo>
                    <a:lnTo>
                      <a:pt x="878" y="356"/>
                    </a:lnTo>
                    <a:lnTo>
                      <a:pt x="874" y="359"/>
                    </a:lnTo>
                    <a:lnTo>
                      <a:pt x="863" y="359"/>
                    </a:lnTo>
                    <a:lnTo>
                      <a:pt x="863" y="356"/>
                    </a:lnTo>
                    <a:lnTo>
                      <a:pt x="859" y="356"/>
                    </a:lnTo>
                    <a:lnTo>
                      <a:pt x="859" y="352"/>
                    </a:lnTo>
                    <a:lnTo>
                      <a:pt x="855" y="352"/>
                    </a:lnTo>
                    <a:lnTo>
                      <a:pt x="855" y="352"/>
                    </a:lnTo>
                    <a:lnTo>
                      <a:pt x="848" y="356"/>
                    </a:lnTo>
                    <a:lnTo>
                      <a:pt x="844" y="356"/>
                    </a:lnTo>
                    <a:lnTo>
                      <a:pt x="844" y="356"/>
                    </a:lnTo>
                    <a:lnTo>
                      <a:pt x="844" y="359"/>
                    </a:lnTo>
                    <a:lnTo>
                      <a:pt x="844" y="359"/>
                    </a:lnTo>
                    <a:lnTo>
                      <a:pt x="837" y="363"/>
                    </a:lnTo>
                    <a:lnTo>
                      <a:pt x="840" y="363"/>
                    </a:lnTo>
                    <a:lnTo>
                      <a:pt x="840" y="363"/>
                    </a:lnTo>
                    <a:lnTo>
                      <a:pt x="840" y="367"/>
                    </a:lnTo>
                    <a:lnTo>
                      <a:pt x="837" y="367"/>
                    </a:lnTo>
                    <a:lnTo>
                      <a:pt x="833" y="367"/>
                    </a:lnTo>
                    <a:lnTo>
                      <a:pt x="829" y="370"/>
                    </a:lnTo>
                    <a:lnTo>
                      <a:pt x="826" y="367"/>
                    </a:lnTo>
                    <a:lnTo>
                      <a:pt x="822" y="359"/>
                    </a:lnTo>
                    <a:lnTo>
                      <a:pt x="822" y="356"/>
                    </a:lnTo>
                    <a:lnTo>
                      <a:pt x="822" y="356"/>
                    </a:lnTo>
                    <a:lnTo>
                      <a:pt x="818" y="356"/>
                    </a:lnTo>
                    <a:lnTo>
                      <a:pt x="815" y="356"/>
                    </a:lnTo>
                    <a:lnTo>
                      <a:pt x="815" y="352"/>
                    </a:lnTo>
                    <a:lnTo>
                      <a:pt x="815" y="352"/>
                    </a:lnTo>
                    <a:lnTo>
                      <a:pt x="811" y="356"/>
                    </a:lnTo>
                    <a:lnTo>
                      <a:pt x="811" y="352"/>
                    </a:lnTo>
                    <a:lnTo>
                      <a:pt x="811" y="356"/>
                    </a:lnTo>
                    <a:lnTo>
                      <a:pt x="807" y="352"/>
                    </a:lnTo>
                    <a:lnTo>
                      <a:pt x="807" y="348"/>
                    </a:lnTo>
                    <a:lnTo>
                      <a:pt x="803" y="345"/>
                    </a:lnTo>
                    <a:lnTo>
                      <a:pt x="800" y="345"/>
                    </a:lnTo>
                    <a:lnTo>
                      <a:pt x="800" y="341"/>
                    </a:lnTo>
                    <a:lnTo>
                      <a:pt x="796" y="337"/>
                    </a:lnTo>
                    <a:lnTo>
                      <a:pt x="800" y="337"/>
                    </a:lnTo>
                    <a:lnTo>
                      <a:pt x="800" y="333"/>
                    </a:lnTo>
                    <a:lnTo>
                      <a:pt x="800" y="333"/>
                    </a:lnTo>
                    <a:lnTo>
                      <a:pt x="800" y="330"/>
                    </a:lnTo>
                    <a:lnTo>
                      <a:pt x="800" y="330"/>
                    </a:lnTo>
                    <a:lnTo>
                      <a:pt x="800" y="326"/>
                    </a:lnTo>
                    <a:lnTo>
                      <a:pt x="807" y="330"/>
                    </a:lnTo>
                    <a:lnTo>
                      <a:pt x="815" y="330"/>
                    </a:lnTo>
                    <a:lnTo>
                      <a:pt x="818" y="330"/>
                    </a:lnTo>
                    <a:lnTo>
                      <a:pt x="818" y="326"/>
                    </a:lnTo>
                    <a:lnTo>
                      <a:pt x="818" y="326"/>
                    </a:lnTo>
                    <a:lnTo>
                      <a:pt x="818" y="326"/>
                    </a:lnTo>
                    <a:lnTo>
                      <a:pt x="818" y="322"/>
                    </a:lnTo>
                    <a:lnTo>
                      <a:pt x="818" y="319"/>
                    </a:lnTo>
                    <a:lnTo>
                      <a:pt x="818" y="319"/>
                    </a:lnTo>
                    <a:lnTo>
                      <a:pt x="822" y="311"/>
                    </a:lnTo>
                    <a:lnTo>
                      <a:pt x="826" y="307"/>
                    </a:lnTo>
                    <a:lnTo>
                      <a:pt x="829" y="307"/>
                    </a:lnTo>
                    <a:lnTo>
                      <a:pt x="833" y="304"/>
                    </a:lnTo>
                    <a:lnTo>
                      <a:pt x="837" y="304"/>
                    </a:lnTo>
                    <a:lnTo>
                      <a:pt x="837" y="296"/>
                    </a:lnTo>
                    <a:lnTo>
                      <a:pt x="840" y="293"/>
                    </a:lnTo>
                    <a:lnTo>
                      <a:pt x="840" y="289"/>
                    </a:lnTo>
                    <a:lnTo>
                      <a:pt x="840" y="289"/>
                    </a:lnTo>
                    <a:lnTo>
                      <a:pt x="844" y="285"/>
                    </a:lnTo>
                    <a:lnTo>
                      <a:pt x="848" y="285"/>
                    </a:lnTo>
                    <a:lnTo>
                      <a:pt x="848" y="289"/>
                    </a:lnTo>
                    <a:lnTo>
                      <a:pt x="852" y="289"/>
                    </a:lnTo>
                    <a:lnTo>
                      <a:pt x="852" y="285"/>
                    </a:lnTo>
                    <a:lnTo>
                      <a:pt x="855" y="289"/>
                    </a:lnTo>
                    <a:lnTo>
                      <a:pt x="863" y="293"/>
                    </a:lnTo>
                    <a:lnTo>
                      <a:pt x="866" y="296"/>
                    </a:lnTo>
                    <a:lnTo>
                      <a:pt x="863" y="296"/>
                    </a:lnTo>
                    <a:lnTo>
                      <a:pt x="863" y="300"/>
                    </a:lnTo>
                    <a:lnTo>
                      <a:pt x="859" y="304"/>
                    </a:lnTo>
                    <a:lnTo>
                      <a:pt x="859" y="307"/>
                    </a:lnTo>
                    <a:lnTo>
                      <a:pt x="855" y="307"/>
                    </a:lnTo>
                    <a:lnTo>
                      <a:pt x="855" y="307"/>
                    </a:lnTo>
                    <a:lnTo>
                      <a:pt x="855" y="311"/>
                    </a:lnTo>
                    <a:lnTo>
                      <a:pt x="859" y="315"/>
                    </a:lnTo>
                    <a:lnTo>
                      <a:pt x="859" y="319"/>
                    </a:lnTo>
                    <a:lnTo>
                      <a:pt x="855" y="319"/>
                    </a:lnTo>
                    <a:lnTo>
                      <a:pt x="855" y="319"/>
                    </a:lnTo>
                    <a:lnTo>
                      <a:pt x="859" y="322"/>
                    </a:lnTo>
                    <a:lnTo>
                      <a:pt x="863" y="322"/>
                    </a:lnTo>
                    <a:lnTo>
                      <a:pt x="866" y="319"/>
                    </a:lnTo>
                    <a:lnTo>
                      <a:pt x="863" y="322"/>
                    </a:lnTo>
                    <a:lnTo>
                      <a:pt x="863" y="322"/>
                    </a:lnTo>
                    <a:lnTo>
                      <a:pt x="863" y="322"/>
                    </a:lnTo>
                    <a:lnTo>
                      <a:pt x="863" y="326"/>
                    </a:lnTo>
                    <a:lnTo>
                      <a:pt x="863" y="326"/>
                    </a:lnTo>
                    <a:lnTo>
                      <a:pt x="863" y="326"/>
                    </a:lnTo>
                    <a:lnTo>
                      <a:pt x="859" y="326"/>
                    </a:lnTo>
                    <a:lnTo>
                      <a:pt x="855" y="330"/>
                    </a:lnTo>
                    <a:lnTo>
                      <a:pt x="855" y="330"/>
                    </a:lnTo>
                    <a:lnTo>
                      <a:pt x="852" y="330"/>
                    </a:lnTo>
                    <a:lnTo>
                      <a:pt x="855" y="333"/>
                    </a:lnTo>
                    <a:lnTo>
                      <a:pt x="855" y="333"/>
                    </a:lnTo>
                    <a:lnTo>
                      <a:pt x="859" y="333"/>
                    </a:lnTo>
                    <a:lnTo>
                      <a:pt x="859" y="333"/>
                    </a:lnTo>
                    <a:lnTo>
                      <a:pt x="863" y="333"/>
                    </a:lnTo>
                    <a:lnTo>
                      <a:pt x="863" y="330"/>
                    </a:lnTo>
                    <a:lnTo>
                      <a:pt x="870" y="326"/>
                    </a:lnTo>
                    <a:lnTo>
                      <a:pt x="870" y="326"/>
                    </a:lnTo>
                    <a:lnTo>
                      <a:pt x="866" y="322"/>
                    </a:lnTo>
                    <a:lnTo>
                      <a:pt x="870" y="319"/>
                    </a:lnTo>
                    <a:lnTo>
                      <a:pt x="878" y="315"/>
                    </a:lnTo>
                    <a:lnTo>
                      <a:pt x="881" y="315"/>
                    </a:lnTo>
                    <a:lnTo>
                      <a:pt x="881" y="311"/>
                    </a:lnTo>
                    <a:lnTo>
                      <a:pt x="885" y="311"/>
                    </a:lnTo>
                    <a:lnTo>
                      <a:pt x="889" y="307"/>
                    </a:lnTo>
                    <a:lnTo>
                      <a:pt x="892" y="311"/>
                    </a:lnTo>
                    <a:lnTo>
                      <a:pt x="892" y="311"/>
                    </a:lnTo>
                    <a:lnTo>
                      <a:pt x="896" y="311"/>
                    </a:lnTo>
                    <a:lnTo>
                      <a:pt x="903" y="304"/>
                    </a:lnTo>
                    <a:lnTo>
                      <a:pt x="903" y="307"/>
                    </a:lnTo>
                    <a:lnTo>
                      <a:pt x="903" y="307"/>
                    </a:lnTo>
                    <a:lnTo>
                      <a:pt x="911" y="304"/>
                    </a:lnTo>
                    <a:lnTo>
                      <a:pt x="959" y="274"/>
                    </a:lnTo>
                    <a:lnTo>
                      <a:pt x="963" y="252"/>
                    </a:lnTo>
                    <a:lnTo>
                      <a:pt x="977" y="241"/>
                    </a:lnTo>
                    <a:lnTo>
                      <a:pt x="977" y="241"/>
                    </a:lnTo>
                    <a:lnTo>
                      <a:pt x="977" y="237"/>
                    </a:lnTo>
                    <a:lnTo>
                      <a:pt x="977" y="237"/>
                    </a:lnTo>
                    <a:lnTo>
                      <a:pt x="977" y="233"/>
                    </a:lnTo>
                    <a:lnTo>
                      <a:pt x="977" y="233"/>
                    </a:lnTo>
                    <a:lnTo>
                      <a:pt x="977" y="233"/>
                    </a:lnTo>
                    <a:lnTo>
                      <a:pt x="981" y="233"/>
                    </a:lnTo>
                    <a:lnTo>
                      <a:pt x="985" y="233"/>
                    </a:lnTo>
                    <a:lnTo>
                      <a:pt x="985" y="230"/>
                    </a:lnTo>
                    <a:lnTo>
                      <a:pt x="985" y="230"/>
                    </a:lnTo>
                    <a:lnTo>
                      <a:pt x="985" y="226"/>
                    </a:lnTo>
                    <a:lnTo>
                      <a:pt x="985" y="226"/>
                    </a:lnTo>
                    <a:lnTo>
                      <a:pt x="985" y="222"/>
                    </a:lnTo>
                    <a:lnTo>
                      <a:pt x="985" y="218"/>
                    </a:lnTo>
                    <a:lnTo>
                      <a:pt x="981" y="218"/>
                    </a:lnTo>
                    <a:lnTo>
                      <a:pt x="981" y="215"/>
                    </a:lnTo>
                    <a:lnTo>
                      <a:pt x="981" y="211"/>
                    </a:lnTo>
                    <a:lnTo>
                      <a:pt x="981" y="207"/>
                    </a:lnTo>
                    <a:lnTo>
                      <a:pt x="981" y="204"/>
                    </a:lnTo>
                    <a:lnTo>
                      <a:pt x="977" y="200"/>
                    </a:lnTo>
                    <a:lnTo>
                      <a:pt x="977" y="200"/>
                    </a:lnTo>
                    <a:lnTo>
                      <a:pt x="977" y="196"/>
                    </a:lnTo>
                    <a:lnTo>
                      <a:pt x="974" y="192"/>
                    </a:lnTo>
                    <a:lnTo>
                      <a:pt x="974" y="189"/>
                    </a:lnTo>
                    <a:lnTo>
                      <a:pt x="974" y="189"/>
                    </a:lnTo>
                    <a:lnTo>
                      <a:pt x="974" y="189"/>
                    </a:lnTo>
                    <a:lnTo>
                      <a:pt x="977" y="189"/>
                    </a:lnTo>
                    <a:lnTo>
                      <a:pt x="977" y="185"/>
                    </a:lnTo>
                    <a:lnTo>
                      <a:pt x="977" y="181"/>
                    </a:lnTo>
                    <a:lnTo>
                      <a:pt x="981" y="178"/>
                    </a:lnTo>
                    <a:lnTo>
                      <a:pt x="985" y="178"/>
                    </a:lnTo>
                    <a:lnTo>
                      <a:pt x="985" y="178"/>
                    </a:lnTo>
                    <a:lnTo>
                      <a:pt x="989" y="181"/>
                    </a:lnTo>
                    <a:lnTo>
                      <a:pt x="1000" y="181"/>
                    </a:lnTo>
                    <a:lnTo>
                      <a:pt x="1000" y="181"/>
                    </a:lnTo>
                    <a:lnTo>
                      <a:pt x="1003" y="181"/>
                    </a:lnTo>
                    <a:lnTo>
                      <a:pt x="1003" y="181"/>
                    </a:lnTo>
                    <a:lnTo>
                      <a:pt x="1003" y="178"/>
                    </a:lnTo>
                    <a:lnTo>
                      <a:pt x="1003" y="178"/>
                    </a:lnTo>
                    <a:lnTo>
                      <a:pt x="1003" y="174"/>
                    </a:lnTo>
                    <a:lnTo>
                      <a:pt x="1003" y="174"/>
                    </a:lnTo>
                    <a:lnTo>
                      <a:pt x="1003" y="174"/>
                    </a:lnTo>
                    <a:lnTo>
                      <a:pt x="1000" y="170"/>
                    </a:lnTo>
                    <a:lnTo>
                      <a:pt x="1003" y="166"/>
                    </a:lnTo>
                    <a:lnTo>
                      <a:pt x="1003" y="166"/>
                    </a:lnTo>
                    <a:lnTo>
                      <a:pt x="1003" y="163"/>
                    </a:lnTo>
                    <a:lnTo>
                      <a:pt x="1003" y="163"/>
                    </a:lnTo>
                    <a:lnTo>
                      <a:pt x="1003" y="163"/>
                    </a:lnTo>
                    <a:lnTo>
                      <a:pt x="1003" y="163"/>
                    </a:lnTo>
                    <a:lnTo>
                      <a:pt x="1003" y="159"/>
                    </a:lnTo>
                    <a:lnTo>
                      <a:pt x="1003" y="159"/>
                    </a:lnTo>
                    <a:lnTo>
                      <a:pt x="1003" y="155"/>
                    </a:lnTo>
                    <a:lnTo>
                      <a:pt x="1003" y="155"/>
                    </a:lnTo>
                    <a:lnTo>
                      <a:pt x="1003" y="155"/>
                    </a:lnTo>
                    <a:lnTo>
                      <a:pt x="1003" y="152"/>
                    </a:lnTo>
                    <a:lnTo>
                      <a:pt x="1003" y="152"/>
                    </a:lnTo>
                    <a:lnTo>
                      <a:pt x="1003" y="148"/>
                    </a:lnTo>
                    <a:lnTo>
                      <a:pt x="1003" y="144"/>
                    </a:lnTo>
                    <a:lnTo>
                      <a:pt x="1003" y="144"/>
                    </a:lnTo>
                    <a:lnTo>
                      <a:pt x="1003" y="144"/>
                    </a:lnTo>
                    <a:lnTo>
                      <a:pt x="1003" y="140"/>
                    </a:lnTo>
                    <a:lnTo>
                      <a:pt x="1003" y="140"/>
                    </a:lnTo>
                    <a:lnTo>
                      <a:pt x="1003" y="140"/>
                    </a:lnTo>
                    <a:lnTo>
                      <a:pt x="1003" y="137"/>
                    </a:lnTo>
                    <a:lnTo>
                      <a:pt x="1000" y="137"/>
                    </a:lnTo>
                    <a:lnTo>
                      <a:pt x="1003" y="137"/>
                    </a:lnTo>
                    <a:lnTo>
                      <a:pt x="1003" y="133"/>
                    </a:lnTo>
                    <a:lnTo>
                      <a:pt x="1003" y="133"/>
                    </a:lnTo>
                    <a:lnTo>
                      <a:pt x="1000" y="129"/>
                    </a:lnTo>
                    <a:lnTo>
                      <a:pt x="1000" y="129"/>
                    </a:lnTo>
                    <a:lnTo>
                      <a:pt x="1003" y="126"/>
                    </a:lnTo>
                    <a:lnTo>
                      <a:pt x="1003" y="126"/>
                    </a:lnTo>
                    <a:lnTo>
                      <a:pt x="1007" y="126"/>
                    </a:lnTo>
                    <a:lnTo>
                      <a:pt x="1007" y="122"/>
                    </a:lnTo>
                    <a:lnTo>
                      <a:pt x="1007" y="118"/>
                    </a:lnTo>
                    <a:lnTo>
                      <a:pt x="1003" y="11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08" name="Freeform 106">
                <a:extLst>
                  <a:ext uri="{FF2B5EF4-FFF2-40B4-BE49-F238E27FC236}">
                    <a16:creationId xmlns:a16="http://schemas.microsoft.com/office/drawing/2014/main" id="{F8E1A025-418E-46DD-8071-4272259CDB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08384" y="2651024"/>
                <a:ext cx="38599" cy="81058"/>
              </a:xfrm>
              <a:custGeom>
                <a:avLst/>
                <a:gdLst>
                  <a:gd name="T0" fmla="*/ 26 w 30"/>
                  <a:gd name="T1" fmla="*/ 4 h 63"/>
                  <a:gd name="T2" fmla="*/ 26 w 30"/>
                  <a:gd name="T3" fmla="*/ 4 h 63"/>
                  <a:gd name="T4" fmla="*/ 22 w 30"/>
                  <a:gd name="T5" fmla="*/ 0 h 63"/>
                  <a:gd name="T6" fmla="*/ 19 w 30"/>
                  <a:gd name="T7" fmla="*/ 0 h 63"/>
                  <a:gd name="T8" fmla="*/ 19 w 30"/>
                  <a:gd name="T9" fmla="*/ 0 h 63"/>
                  <a:gd name="T10" fmla="*/ 19 w 30"/>
                  <a:gd name="T11" fmla="*/ 4 h 63"/>
                  <a:gd name="T12" fmla="*/ 15 w 30"/>
                  <a:gd name="T13" fmla="*/ 4 h 63"/>
                  <a:gd name="T14" fmla="*/ 11 w 30"/>
                  <a:gd name="T15" fmla="*/ 8 h 63"/>
                  <a:gd name="T16" fmla="*/ 7 w 30"/>
                  <a:gd name="T17" fmla="*/ 11 h 63"/>
                  <a:gd name="T18" fmla="*/ 7 w 30"/>
                  <a:gd name="T19" fmla="*/ 15 h 63"/>
                  <a:gd name="T20" fmla="*/ 7 w 30"/>
                  <a:gd name="T21" fmla="*/ 15 h 63"/>
                  <a:gd name="T22" fmla="*/ 7 w 30"/>
                  <a:gd name="T23" fmla="*/ 15 h 63"/>
                  <a:gd name="T24" fmla="*/ 4 w 30"/>
                  <a:gd name="T25" fmla="*/ 23 h 63"/>
                  <a:gd name="T26" fmla="*/ 0 w 30"/>
                  <a:gd name="T27" fmla="*/ 30 h 63"/>
                  <a:gd name="T28" fmla="*/ 0 w 30"/>
                  <a:gd name="T29" fmla="*/ 30 h 63"/>
                  <a:gd name="T30" fmla="*/ 0 w 30"/>
                  <a:gd name="T31" fmla="*/ 30 h 63"/>
                  <a:gd name="T32" fmla="*/ 0 w 30"/>
                  <a:gd name="T33" fmla="*/ 37 h 63"/>
                  <a:gd name="T34" fmla="*/ 0 w 30"/>
                  <a:gd name="T35" fmla="*/ 41 h 63"/>
                  <a:gd name="T36" fmla="*/ 4 w 30"/>
                  <a:gd name="T37" fmla="*/ 45 h 63"/>
                  <a:gd name="T38" fmla="*/ 4 w 30"/>
                  <a:gd name="T39" fmla="*/ 45 h 63"/>
                  <a:gd name="T40" fmla="*/ 4 w 30"/>
                  <a:gd name="T41" fmla="*/ 45 h 63"/>
                  <a:gd name="T42" fmla="*/ 4 w 30"/>
                  <a:gd name="T43" fmla="*/ 49 h 63"/>
                  <a:gd name="T44" fmla="*/ 4 w 30"/>
                  <a:gd name="T45" fmla="*/ 49 h 63"/>
                  <a:gd name="T46" fmla="*/ 7 w 30"/>
                  <a:gd name="T47" fmla="*/ 49 h 63"/>
                  <a:gd name="T48" fmla="*/ 7 w 30"/>
                  <a:gd name="T49" fmla="*/ 52 h 63"/>
                  <a:gd name="T50" fmla="*/ 11 w 30"/>
                  <a:gd name="T51" fmla="*/ 52 h 63"/>
                  <a:gd name="T52" fmla="*/ 15 w 30"/>
                  <a:gd name="T53" fmla="*/ 56 h 63"/>
                  <a:gd name="T54" fmla="*/ 15 w 30"/>
                  <a:gd name="T55" fmla="*/ 60 h 63"/>
                  <a:gd name="T56" fmla="*/ 15 w 30"/>
                  <a:gd name="T57" fmla="*/ 63 h 63"/>
                  <a:gd name="T58" fmla="*/ 15 w 30"/>
                  <a:gd name="T59" fmla="*/ 63 h 63"/>
                  <a:gd name="T60" fmla="*/ 19 w 30"/>
                  <a:gd name="T61" fmla="*/ 63 h 63"/>
                  <a:gd name="T62" fmla="*/ 19 w 30"/>
                  <a:gd name="T63" fmla="*/ 60 h 63"/>
                  <a:gd name="T64" fmla="*/ 19 w 30"/>
                  <a:gd name="T65" fmla="*/ 56 h 63"/>
                  <a:gd name="T66" fmla="*/ 19 w 30"/>
                  <a:gd name="T67" fmla="*/ 52 h 63"/>
                  <a:gd name="T68" fmla="*/ 19 w 30"/>
                  <a:gd name="T69" fmla="*/ 49 h 63"/>
                  <a:gd name="T70" fmla="*/ 22 w 30"/>
                  <a:gd name="T71" fmla="*/ 41 h 63"/>
                  <a:gd name="T72" fmla="*/ 22 w 30"/>
                  <a:gd name="T73" fmla="*/ 37 h 63"/>
                  <a:gd name="T74" fmla="*/ 26 w 30"/>
                  <a:gd name="T75" fmla="*/ 37 h 63"/>
                  <a:gd name="T76" fmla="*/ 22 w 30"/>
                  <a:gd name="T77" fmla="*/ 37 h 63"/>
                  <a:gd name="T78" fmla="*/ 26 w 30"/>
                  <a:gd name="T79" fmla="*/ 30 h 63"/>
                  <a:gd name="T80" fmla="*/ 26 w 30"/>
                  <a:gd name="T81" fmla="*/ 26 h 63"/>
                  <a:gd name="T82" fmla="*/ 22 w 30"/>
                  <a:gd name="T83" fmla="*/ 23 h 63"/>
                  <a:gd name="T84" fmla="*/ 26 w 30"/>
                  <a:gd name="T85" fmla="*/ 19 h 63"/>
                  <a:gd name="T86" fmla="*/ 26 w 30"/>
                  <a:gd name="T87" fmla="*/ 11 h 63"/>
                  <a:gd name="T88" fmla="*/ 26 w 30"/>
                  <a:gd name="T89" fmla="*/ 8 h 63"/>
                  <a:gd name="T90" fmla="*/ 30 w 30"/>
                  <a:gd name="T91" fmla="*/ 8 h 63"/>
                  <a:gd name="T92" fmla="*/ 30 w 30"/>
                  <a:gd name="T93" fmla="*/ 4 h 63"/>
                  <a:gd name="T94" fmla="*/ 26 w 30"/>
                  <a:gd name="T95" fmla="*/ 4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0" h="63">
                    <a:moveTo>
                      <a:pt x="26" y="4"/>
                    </a:moveTo>
                    <a:lnTo>
                      <a:pt x="26" y="4"/>
                    </a:lnTo>
                    <a:lnTo>
                      <a:pt x="22" y="0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19" y="4"/>
                    </a:lnTo>
                    <a:lnTo>
                      <a:pt x="15" y="4"/>
                    </a:lnTo>
                    <a:lnTo>
                      <a:pt x="11" y="8"/>
                    </a:lnTo>
                    <a:lnTo>
                      <a:pt x="7" y="11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4" y="23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37"/>
                    </a:lnTo>
                    <a:lnTo>
                      <a:pt x="0" y="41"/>
                    </a:lnTo>
                    <a:lnTo>
                      <a:pt x="4" y="45"/>
                    </a:lnTo>
                    <a:lnTo>
                      <a:pt x="4" y="45"/>
                    </a:lnTo>
                    <a:lnTo>
                      <a:pt x="4" y="45"/>
                    </a:lnTo>
                    <a:lnTo>
                      <a:pt x="4" y="49"/>
                    </a:lnTo>
                    <a:lnTo>
                      <a:pt x="4" y="49"/>
                    </a:lnTo>
                    <a:lnTo>
                      <a:pt x="7" y="49"/>
                    </a:lnTo>
                    <a:lnTo>
                      <a:pt x="7" y="52"/>
                    </a:lnTo>
                    <a:lnTo>
                      <a:pt x="11" y="52"/>
                    </a:lnTo>
                    <a:lnTo>
                      <a:pt x="15" y="56"/>
                    </a:lnTo>
                    <a:lnTo>
                      <a:pt x="15" y="60"/>
                    </a:lnTo>
                    <a:lnTo>
                      <a:pt x="15" y="63"/>
                    </a:lnTo>
                    <a:lnTo>
                      <a:pt x="15" y="63"/>
                    </a:lnTo>
                    <a:lnTo>
                      <a:pt x="19" y="63"/>
                    </a:lnTo>
                    <a:lnTo>
                      <a:pt x="19" y="60"/>
                    </a:lnTo>
                    <a:lnTo>
                      <a:pt x="19" y="56"/>
                    </a:lnTo>
                    <a:lnTo>
                      <a:pt x="19" y="52"/>
                    </a:lnTo>
                    <a:lnTo>
                      <a:pt x="19" y="49"/>
                    </a:lnTo>
                    <a:lnTo>
                      <a:pt x="22" y="41"/>
                    </a:lnTo>
                    <a:lnTo>
                      <a:pt x="22" y="37"/>
                    </a:lnTo>
                    <a:lnTo>
                      <a:pt x="26" y="37"/>
                    </a:lnTo>
                    <a:lnTo>
                      <a:pt x="22" y="37"/>
                    </a:lnTo>
                    <a:lnTo>
                      <a:pt x="26" y="30"/>
                    </a:lnTo>
                    <a:lnTo>
                      <a:pt x="26" y="26"/>
                    </a:lnTo>
                    <a:lnTo>
                      <a:pt x="22" y="23"/>
                    </a:lnTo>
                    <a:lnTo>
                      <a:pt x="26" y="19"/>
                    </a:lnTo>
                    <a:lnTo>
                      <a:pt x="26" y="11"/>
                    </a:lnTo>
                    <a:lnTo>
                      <a:pt x="26" y="8"/>
                    </a:lnTo>
                    <a:lnTo>
                      <a:pt x="30" y="8"/>
                    </a:lnTo>
                    <a:lnTo>
                      <a:pt x="30" y="4"/>
                    </a:lnTo>
                    <a:lnTo>
                      <a:pt x="26" y="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09" name="Freeform 107">
                <a:extLst>
                  <a:ext uri="{FF2B5EF4-FFF2-40B4-BE49-F238E27FC236}">
                    <a16:creationId xmlns:a16="http://schemas.microsoft.com/office/drawing/2014/main" id="{6149A489-DAB6-4E8C-8B16-6249A66957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959495" y="3071752"/>
                <a:ext cx="223874" cy="195568"/>
              </a:xfrm>
              <a:custGeom>
                <a:avLst/>
                <a:gdLst>
                  <a:gd name="T0" fmla="*/ 45 w 174"/>
                  <a:gd name="T1" fmla="*/ 15 h 152"/>
                  <a:gd name="T2" fmla="*/ 49 w 174"/>
                  <a:gd name="T3" fmla="*/ 15 h 152"/>
                  <a:gd name="T4" fmla="*/ 52 w 174"/>
                  <a:gd name="T5" fmla="*/ 11 h 152"/>
                  <a:gd name="T6" fmla="*/ 63 w 174"/>
                  <a:gd name="T7" fmla="*/ 0 h 152"/>
                  <a:gd name="T8" fmla="*/ 71 w 174"/>
                  <a:gd name="T9" fmla="*/ 0 h 152"/>
                  <a:gd name="T10" fmla="*/ 71 w 174"/>
                  <a:gd name="T11" fmla="*/ 11 h 152"/>
                  <a:gd name="T12" fmla="*/ 78 w 174"/>
                  <a:gd name="T13" fmla="*/ 15 h 152"/>
                  <a:gd name="T14" fmla="*/ 86 w 174"/>
                  <a:gd name="T15" fmla="*/ 15 h 152"/>
                  <a:gd name="T16" fmla="*/ 97 w 174"/>
                  <a:gd name="T17" fmla="*/ 15 h 152"/>
                  <a:gd name="T18" fmla="*/ 108 w 174"/>
                  <a:gd name="T19" fmla="*/ 22 h 152"/>
                  <a:gd name="T20" fmla="*/ 111 w 174"/>
                  <a:gd name="T21" fmla="*/ 26 h 152"/>
                  <a:gd name="T22" fmla="*/ 123 w 174"/>
                  <a:gd name="T23" fmla="*/ 29 h 152"/>
                  <a:gd name="T24" fmla="*/ 130 w 174"/>
                  <a:gd name="T25" fmla="*/ 29 h 152"/>
                  <a:gd name="T26" fmla="*/ 134 w 174"/>
                  <a:gd name="T27" fmla="*/ 29 h 152"/>
                  <a:gd name="T28" fmla="*/ 141 w 174"/>
                  <a:gd name="T29" fmla="*/ 22 h 152"/>
                  <a:gd name="T30" fmla="*/ 148 w 174"/>
                  <a:gd name="T31" fmla="*/ 18 h 152"/>
                  <a:gd name="T32" fmla="*/ 156 w 174"/>
                  <a:gd name="T33" fmla="*/ 18 h 152"/>
                  <a:gd name="T34" fmla="*/ 160 w 174"/>
                  <a:gd name="T35" fmla="*/ 22 h 152"/>
                  <a:gd name="T36" fmla="*/ 171 w 174"/>
                  <a:gd name="T37" fmla="*/ 22 h 152"/>
                  <a:gd name="T38" fmla="*/ 160 w 174"/>
                  <a:gd name="T39" fmla="*/ 37 h 152"/>
                  <a:gd name="T40" fmla="*/ 171 w 174"/>
                  <a:gd name="T41" fmla="*/ 104 h 152"/>
                  <a:gd name="T42" fmla="*/ 163 w 174"/>
                  <a:gd name="T43" fmla="*/ 111 h 152"/>
                  <a:gd name="T44" fmla="*/ 160 w 174"/>
                  <a:gd name="T45" fmla="*/ 115 h 152"/>
                  <a:gd name="T46" fmla="*/ 156 w 174"/>
                  <a:gd name="T47" fmla="*/ 115 h 152"/>
                  <a:gd name="T48" fmla="*/ 148 w 174"/>
                  <a:gd name="T49" fmla="*/ 118 h 152"/>
                  <a:gd name="T50" fmla="*/ 148 w 174"/>
                  <a:gd name="T51" fmla="*/ 122 h 152"/>
                  <a:gd name="T52" fmla="*/ 145 w 174"/>
                  <a:gd name="T53" fmla="*/ 126 h 152"/>
                  <a:gd name="T54" fmla="*/ 141 w 174"/>
                  <a:gd name="T55" fmla="*/ 130 h 152"/>
                  <a:gd name="T56" fmla="*/ 141 w 174"/>
                  <a:gd name="T57" fmla="*/ 137 h 152"/>
                  <a:gd name="T58" fmla="*/ 130 w 174"/>
                  <a:gd name="T59" fmla="*/ 148 h 152"/>
                  <a:gd name="T60" fmla="*/ 126 w 174"/>
                  <a:gd name="T61" fmla="*/ 152 h 152"/>
                  <a:gd name="T62" fmla="*/ 104 w 174"/>
                  <a:gd name="T63" fmla="*/ 137 h 152"/>
                  <a:gd name="T64" fmla="*/ 104 w 174"/>
                  <a:gd name="T65" fmla="*/ 133 h 152"/>
                  <a:gd name="T66" fmla="*/ 41 w 174"/>
                  <a:gd name="T67" fmla="*/ 96 h 152"/>
                  <a:gd name="T68" fmla="*/ 41 w 174"/>
                  <a:gd name="T69" fmla="*/ 81 h 152"/>
                  <a:gd name="T70" fmla="*/ 45 w 174"/>
                  <a:gd name="T71" fmla="*/ 74 h 152"/>
                  <a:gd name="T72" fmla="*/ 49 w 174"/>
                  <a:gd name="T73" fmla="*/ 70 h 152"/>
                  <a:gd name="T74" fmla="*/ 52 w 174"/>
                  <a:gd name="T75" fmla="*/ 67 h 152"/>
                  <a:gd name="T76" fmla="*/ 60 w 174"/>
                  <a:gd name="T77" fmla="*/ 63 h 152"/>
                  <a:gd name="T78" fmla="*/ 60 w 174"/>
                  <a:gd name="T79" fmla="*/ 59 h 152"/>
                  <a:gd name="T80" fmla="*/ 63 w 174"/>
                  <a:gd name="T81" fmla="*/ 52 h 152"/>
                  <a:gd name="T82" fmla="*/ 60 w 174"/>
                  <a:gd name="T83" fmla="*/ 44 h 152"/>
                  <a:gd name="T84" fmla="*/ 60 w 174"/>
                  <a:gd name="T85" fmla="*/ 44 h 152"/>
                  <a:gd name="T86" fmla="*/ 56 w 174"/>
                  <a:gd name="T87" fmla="*/ 37 h 152"/>
                  <a:gd name="T88" fmla="*/ 52 w 174"/>
                  <a:gd name="T89" fmla="*/ 29 h 152"/>
                  <a:gd name="T90" fmla="*/ 49 w 174"/>
                  <a:gd name="T91" fmla="*/ 26 h 152"/>
                  <a:gd name="T92" fmla="*/ 49 w 174"/>
                  <a:gd name="T93" fmla="*/ 22 h 152"/>
                  <a:gd name="T94" fmla="*/ 45 w 174"/>
                  <a:gd name="T95" fmla="*/ 18 h 152"/>
                  <a:gd name="T96" fmla="*/ 45 w 174"/>
                  <a:gd name="T97" fmla="*/ 18 h 152"/>
                  <a:gd name="T98" fmla="*/ 0 w 174"/>
                  <a:gd name="T99" fmla="*/ 96 h 152"/>
                  <a:gd name="T100" fmla="*/ 15 w 174"/>
                  <a:gd name="T101" fmla="*/ 96 h 152"/>
                  <a:gd name="T102" fmla="*/ 0 w 174"/>
                  <a:gd name="T103" fmla="*/ 9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74" h="152">
                    <a:moveTo>
                      <a:pt x="45" y="18"/>
                    </a:moveTo>
                    <a:lnTo>
                      <a:pt x="45" y="15"/>
                    </a:lnTo>
                    <a:lnTo>
                      <a:pt x="49" y="15"/>
                    </a:lnTo>
                    <a:lnTo>
                      <a:pt x="49" y="15"/>
                    </a:lnTo>
                    <a:lnTo>
                      <a:pt x="52" y="11"/>
                    </a:lnTo>
                    <a:lnTo>
                      <a:pt x="52" y="11"/>
                    </a:lnTo>
                    <a:lnTo>
                      <a:pt x="56" y="7"/>
                    </a:lnTo>
                    <a:lnTo>
                      <a:pt x="63" y="0"/>
                    </a:lnTo>
                    <a:lnTo>
                      <a:pt x="67" y="3"/>
                    </a:lnTo>
                    <a:lnTo>
                      <a:pt x="71" y="0"/>
                    </a:lnTo>
                    <a:lnTo>
                      <a:pt x="71" y="0"/>
                    </a:lnTo>
                    <a:lnTo>
                      <a:pt x="71" y="11"/>
                    </a:lnTo>
                    <a:lnTo>
                      <a:pt x="74" y="15"/>
                    </a:lnTo>
                    <a:lnTo>
                      <a:pt x="78" y="15"/>
                    </a:lnTo>
                    <a:lnTo>
                      <a:pt x="82" y="11"/>
                    </a:lnTo>
                    <a:lnTo>
                      <a:pt x="86" y="15"/>
                    </a:lnTo>
                    <a:lnTo>
                      <a:pt x="93" y="15"/>
                    </a:lnTo>
                    <a:lnTo>
                      <a:pt x="97" y="15"/>
                    </a:lnTo>
                    <a:lnTo>
                      <a:pt x="104" y="22"/>
                    </a:lnTo>
                    <a:lnTo>
                      <a:pt x="108" y="22"/>
                    </a:lnTo>
                    <a:lnTo>
                      <a:pt x="111" y="26"/>
                    </a:lnTo>
                    <a:lnTo>
                      <a:pt x="111" y="26"/>
                    </a:lnTo>
                    <a:lnTo>
                      <a:pt x="119" y="26"/>
                    </a:lnTo>
                    <a:lnTo>
                      <a:pt x="123" y="29"/>
                    </a:lnTo>
                    <a:lnTo>
                      <a:pt x="126" y="29"/>
                    </a:lnTo>
                    <a:lnTo>
                      <a:pt x="130" y="29"/>
                    </a:lnTo>
                    <a:lnTo>
                      <a:pt x="134" y="29"/>
                    </a:lnTo>
                    <a:lnTo>
                      <a:pt x="134" y="29"/>
                    </a:lnTo>
                    <a:lnTo>
                      <a:pt x="141" y="22"/>
                    </a:lnTo>
                    <a:lnTo>
                      <a:pt x="141" y="22"/>
                    </a:lnTo>
                    <a:lnTo>
                      <a:pt x="145" y="18"/>
                    </a:lnTo>
                    <a:lnTo>
                      <a:pt x="148" y="18"/>
                    </a:lnTo>
                    <a:lnTo>
                      <a:pt x="148" y="18"/>
                    </a:lnTo>
                    <a:lnTo>
                      <a:pt x="156" y="18"/>
                    </a:lnTo>
                    <a:lnTo>
                      <a:pt x="160" y="18"/>
                    </a:lnTo>
                    <a:lnTo>
                      <a:pt x="160" y="22"/>
                    </a:lnTo>
                    <a:lnTo>
                      <a:pt x="163" y="22"/>
                    </a:lnTo>
                    <a:lnTo>
                      <a:pt x="171" y="22"/>
                    </a:lnTo>
                    <a:lnTo>
                      <a:pt x="174" y="22"/>
                    </a:lnTo>
                    <a:lnTo>
                      <a:pt x="160" y="37"/>
                    </a:lnTo>
                    <a:lnTo>
                      <a:pt x="160" y="93"/>
                    </a:lnTo>
                    <a:lnTo>
                      <a:pt x="171" y="104"/>
                    </a:lnTo>
                    <a:lnTo>
                      <a:pt x="171" y="104"/>
                    </a:lnTo>
                    <a:lnTo>
                      <a:pt x="163" y="111"/>
                    </a:lnTo>
                    <a:lnTo>
                      <a:pt x="163" y="111"/>
                    </a:lnTo>
                    <a:lnTo>
                      <a:pt x="160" y="115"/>
                    </a:lnTo>
                    <a:lnTo>
                      <a:pt x="163" y="115"/>
                    </a:lnTo>
                    <a:lnTo>
                      <a:pt x="156" y="115"/>
                    </a:lnTo>
                    <a:lnTo>
                      <a:pt x="152" y="118"/>
                    </a:lnTo>
                    <a:lnTo>
                      <a:pt x="148" y="118"/>
                    </a:lnTo>
                    <a:lnTo>
                      <a:pt x="148" y="122"/>
                    </a:lnTo>
                    <a:lnTo>
                      <a:pt x="148" y="122"/>
                    </a:lnTo>
                    <a:lnTo>
                      <a:pt x="145" y="126"/>
                    </a:lnTo>
                    <a:lnTo>
                      <a:pt x="145" y="126"/>
                    </a:lnTo>
                    <a:lnTo>
                      <a:pt x="145" y="126"/>
                    </a:lnTo>
                    <a:lnTo>
                      <a:pt x="141" y="130"/>
                    </a:lnTo>
                    <a:lnTo>
                      <a:pt x="141" y="133"/>
                    </a:lnTo>
                    <a:lnTo>
                      <a:pt x="141" y="137"/>
                    </a:lnTo>
                    <a:lnTo>
                      <a:pt x="137" y="141"/>
                    </a:lnTo>
                    <a:lnTo>
                      <a:pt x="130" y="148"/>
                    </a:lnTo>
                    <a:lnTo>
                      <a:pt x="126" y="152"/>
                    </a:lnTo>
                    <a:lnTo>
                      <a:pt x="126" y="152"/>
                    </a:lnTo>
                    <a:lnTo>
                      <a:pt x="108" y="137"/>
                    </a:lnTo>
                    <a:lnTo>
                      <a:pt x="104" y="137"/>
                    </a:lnTo>
                    <a:lnTo>
                      <a:pt x="104" y="133"/>
                    </a:lnTo>
                    <a:lnTo>
                      <a:pt x="104" y="133"/>
                    </a:lnTo>
                    <a:lnTo>
                      <a:pt x="100" y="130"/>
                    </a:lnTo>
                    <a:lnTo>
                      <a:pt x="41" y="96"/>
                    </a:lnTo>
                    <a:lnTo>
                      <a:pt x="37" y="96"/>
                    </a:lnTo>
                    <a:lnTo>
                      <a:pt x="41" y="81"/>
                    </a:lnTo>
                    <a:lnTo>
                      <a:pt x="41" y="78"/>
                    </a:lnTo>
                    <a:lnTo>
                      <a:pt x="45" y="74"/>
                    </a:lnTo>
                    <a:lnTo>
                      <a:pt x="49" y="70"/>
                    </a:lnTo>
                    <a:lnTo>
                      <a:pt x="49" y="70"/>
                    </a:lnTo>
                    <a:lnTo>
                      <a:pt x="52" y="67"/>
                    </a:lnTo>
                    <a:lnTo>
                      <a:pt x="52" y="67"/>
                    </a:lnTo>
                    <a:lnTo>
                      <a:pt x="52" y="63"/>
                    </a:lnTo>
                    <a:lnTo>
                      <a:pt x="60" y="63"/>
                    </a:lnTo>
                    <a:lnTo>
                      <a:pt x="60" y="59"/>
                    </a:lnTo>
                    <a:lnTo>
                      <a:pt x="60" y="59"/>
                    </a:lnTo>
                    <a:lnTo>
                      <a:pt x="63" y="55"/>
                    </a:lnTo>
                    <a:lnTo>
                      <a:pt x="63" y="52"/>
                    </a:lnTo>
                    <a:lnTo>
                      <a:pt x="63" y="48"/>
                    </a:lnTo>
                    <a:lnTo>
                      <a:pt x="60" y="44"/>
                    </a:lnTo>
                    <a:lnTo>
                      <a:pt x="63" y="44"/>
                    </a:lnTo>
                    <a:lnTo>
                      <a:pt x="60" y="44"/>
                    </a:lnTo>
                    <a:lnTo>
                      <a:pt x="56" y="41"/>
                    </a:lnTo>
                    <a:lnTo>
                      <a:pt x="56" y="37"/>
                    </a:lnTo>
                    <a:lnTo>
                      <a:pt x="52" y="33"/>
                    </a:lnTo>
                    <a:lnTo>
                      <a:pt x="52" y="29"/>
                    </a:lnTo>
                    <a:lnTo>
                      <a:pt x="52" y="26"/>
                    </a:lnTo>
                    <a:lnTo>
                      <a:pt x="49" y="26"/>
                    </a:lnTo>
                    <a:lnTo>
                      <a:pt x="49" y="26"/>
                    </a:lnTo>
                    <a:lnTo>
                      <a:pt x="49" y="22"/>
                    </a:lnTo>
                    <a:lnTo>
                      <a:pt x="45" y="18"/>
                    </a:lnTo>
                    <a:lnTo>
                      <a:pt x="45" y="18"/>
                    </a:lnTo>
                    <a:lnTo>
                      <a:pt x="45" y="18"/>
                    </a:lnTo>
                    <a:lnTo>
                      <a:pt x="45" y="18"/>
                    </a:lnTo>
                    <a:lnTo>
                      <a:pt x="45" y="18"/>
                    </a:lnTo>
                    <a:close/>
                    <a:moveTo>
                      <a:pt x="0" y="96"/>
                    </a:moveTo>
                    <a:lnTo>
                      <a:pt x="8" y="96"/>
                    </a:lnTo>
                    <a:lnTo>
                      <a:pt x="15" y="96"/>
                    </a:lnTo>
                    <a:lnTo>
                      <a:pt x="0" y="96"/>
                    </a:lnTo>
                    <a:lnTo>
                      <a:pt x="0" y="9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10" name="Freeform 108">
                <a:extLst>
                  <a:ext uri="{FF2B5EF4-FFF2-40B4-BE49-F238E27FC236}">
                    <a16:creationId xmlns:a16="http://schemas.microsoft.com/office/drawing/2014/main" id="{885C7147-43A6-4E86-B086-0DD9E732C4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7035" y="3094911"/>
                <a:ext cx="123517" cy="110650"/>
              </a:xfrm>
              <a:custGeom>
                <a:avLst/>
                <a:gdLst>
                  <a:gd name="T0" fmla="*/ 74 w 96"/>
                  <a:gd name="T1" fmla="*/ 60 h 86"/>
                  <a:gd name="T2" fmla="*/ 82 w 96"/>
                  <a:gd name="T3" fmla="*/ 52 h 86"/>
                  <a:gd name="T4" fmla="*/ 85 w 96"/>
                  <a:gd name="T5" fmla="*/ 49 h 86"/>
                  <a:gd name="T6" fmla="*/ 85 w 96"/>
                  <a:gd name="T7" fmla="*/ 45 h 86"/>
                  <a:gd name="T8" fmla="*/ 93 w 96"/>
                  <a:gd name="T9" fmla="*/ 41 h 86"/>
                  <a:gd name="T10" fmla="*/ 96 w 96"/>
                  <a:gd name="T11" fmla="*/ 37 h 86"/>
                  <a:gd name="T12" fmla="*/ 96 w 96"/>
                  <a:gd name="T13" fmla="*/ 30 h 86"/>
                  <a:gd name="T14" fmla="*/ 96 w 96"/>
                  <a:gd name="T15" fmla="*/ 26 h 86"/>
                  <a:gd name="T16" fmla="*/ 89 w 96"/>
                  <a:gd name="T17" fmla="*/ 23 h 86"/>
                  <a:gd name="T18" fmla="*/ 85 w 96"/>
                  <a:gd name="T19" fmla="*/ 15 h 86"/>
                  <a:gd name="T20" fmla="*/ 85 w 96"/>
                  <a:gd name="T21" fmla="*/ 8 h 86"/>
                  <a:gd name="T22" fmla="*/ 82 w 96"/>
                  <a:gd name="T23" fmla="*/ 8 h 86"/>
                  <a:gd name="T24" fmla="*/ 78 w 96"/>
                  <a:gd name="T25" fmla="*/ 0 h 86"/>
                  <a:gd name="T26" fmla="*/ 74 w 96"/>
                  <a:gd name="T27" fmla="*/ 4 h 86"/>
                  <a:gd name="T28" fmla="*/ 67 w 96"/>
                  <a:gd name="T29" fmla="*/ 8 h 86"/>
                  <a:gd name="T30" fmla="*/ 59 w 96"/>
                  <a:gd name="T31" fmla="*/ 4 h 86"/>
                  <a:gd name="T32" fmla="*/ 52 w 96"/>
                  <a:gd name="T33" fmla="*/ 8 h 86"/>
                  <a:gd name="T34" fmla="*/ 48 w 96"/>
                  <a:gd name="T35" fmla="*/ 8 h 86"/>
                  <a:gd name="T36" fmla="*/ 48 w 96"/>
                  <a:gd name="T37" fmla="*/ 11 h 86"/>
                  <a:gd name="T38" fmla="*/ 41 w 96"/>
                  <a:gd name="T39" fmla="*/ 11 h 86"/>
                  <a:gd name="T40" fmla="*/ 37 w 96"/>
                  <a:gd name="T41" fmla="*/ 8 h 86"/>
                  <a:gd name="T42" fmla="*/ 30 w 96"/>
                  <a:gd name="T43" fmla="*/ 8 h 86"/>
                  <a:gd name="T44" fmla="*/ 26 w 96"/>
                  <a:gd name="T45" fmla="*/ 8 h 86"/>
                  <a:gd name="T46" fmla="*/ 26 w 96"/>
                  <a:gd name="T47" fmla="*/ 11 h 86"/>
                  <a:gd name="T48" fmla="*/ 26 w 96"/>
                  <a:gd name="T49" fmla="*/ 11 h 86"/>
                  <a:gd name="T50" fmla="*/ 22 w 96"/>
                  <a:gd name="T51" fmla="*/ 15 h 86"/>
                  <a:gd name="T52" fmla="*/ 22 w 96"/>
                  <a:gd name="T53" fmla="*/ 26 h 86"/>
                  <a:gd name="T54" fmla="*/ 22 w 96"/>
                  <a:gd name="T55" fmla="*/ 30 h 86"/>
                  <a:gd name="T56" fmla="*/ 26 w 96"/>
                  <a:gd name="T57" fmla="*/ 34 h 86"/>
                  <a:gd name="T58" fmla="*/ 19 w 96"/>
                  <a:gd name="T59" fmla="*/ 45 h 86"/>
                  <a:gd name="T60" fmla="*/ 11 w 96"/>
                  <a:gd name="T61" fmla="*/ 52 h 86"/>
                  <a:gd name="T62" fmla="*/ 4 w 96"/>
                  <a:gd name="T63" fmla="*/ 67 h 86"/>
                  <a:gd name="T64" fmla="*/ 4 w 96"/>
                  <a:gd name="T65" fmla="*/ 75 h 86"/>
                  <a:gd name="T66" fmla="*/ 0 w 96"/>
                  <a:gd name="T67" fmla="*/ 86 h 86"/>
                  <a:gd name="T68" fmla="*/ 0 w 96"/>
                  <a:gd name="T69" fmla="*/ 86 h 86"/>
                  <a:gd name="T70" fmla="*/ 7 w 96"/>
                  <a:gd name="T71" fmla="*/ 82 h 86"/>
                  <a:gd name="T72" fmla="*/ 11 w 96"/>
                  <a:gd name="T73" fmla="*/ 86 h 86"/>
                  <a:gd name="T74" fmla="*/ 15 w 96"/>
                  <a:gd name="T75" fmla="*/ 82 h 86"/>
                  <a:gd name="T76" fmla="*/ 15 w 96"/>
                  <a:gd name="T77" fmla="*/ 82 h 86"/>
                  <a:gd name="T78" fmla="*/ 19 w 96"/>
                  <a:gd name="T79" fmla="*/ 82 h 86"/>
                  <a:gd name="T80" fmla="*/ 22 w 96"/>
                  <a:gd name="T81" fmla="*/ 78 h 86"/>
                  <a:gd name="T82" fmla="*/ 33 w 96"/>
                  <a:gd name="T83" fmla="*/ 78 h 86"/>
                  <a:gd name="T84" fmla="*/ 70 w 96"/>
                  <a:gd name="T85" fmla="*/ 78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6" h="86">
                    <a:moveTo>
                      <a:pt x="74" y="63"/>
                    </a:moveTo>
                    <a:lnTo>
                      <a:pt x="74" y="60"/>
                    </a:lnTo>
                    <a:lnTo>
                      <a:pt x="78" y="56"/>
                    </a:lnTo>
                    <a:lnTo>
                      <a:pt x="82" y="52"/>
                    </a:lnTo>
                    <a:lnTo>
                      <a:pt x="82" y="52"/>
                    </a:lnTo>
                    <a:lnTo>
                      <a:pt x="85" y="49"/>
                    </a:lnTo>
                    <a:lnTo>
                      <a:pt x="85" y="49"/>
                    </a:lnTo>
                    <a:lnTo>
                      <a:pt x="85" y="45"/>
                    </a:lnTo>
                    <a:lnTo>
                      <a:pt x="93" y="45"/>
                    </a:lnTo>
                    <a:lnTo>
                      <a:pt x="93" y="41"/>
                    </a:lnTo>
                    <a:lnTo>
                      <a:pt x="93" y="41"/>
                    </a:lnTo>
                    <a:lnTo>
                      <a:pt x="96" y="37"/>
                    </a:lnTo>
                    <a:lnTo>
                      <a:pt x="96" y="34"/>
                    </a:lnTo>
                    <a:lnTo>
                      <a:pt x="96" y="30"/>
                    </a:lnTo>
                    <a:lnTo>
                      <a:pt x="93" y="26"/>
                    </a:lnTo>
                    <a:lnTo>
                      <a:pt x="96" y="26"/>
                    </a:lnTo>
                    <a:lnTo>
                      <a:pt x="93" y="26"/>
                    </a:lnTo>
                    <a:lnTo>
                      <a:pt x="89" y="23"/>
                    </a:lnTo>
                    <a:lnTo>
                      <a:pt x="89" y="19"/>
                    </a:lnTo>
                    <a:lnTo>
                      <a:pt x="85" y="15"/>
                    </a:lnTo>
                    <a:lnTo>
                      <a:pt x="85" y="11"/>
                    </a:lnTo>
                    <a:lnTo>
                      <a:pt x="85" y="8"/>
                    </a:lnTo>
                    <a:lnTo>
                      <a:pt x="82" y="8"/>
                    </a:lnTo>
                    <a:lnTo>
                      <a:pt x="82" y="8"/>
                    </a:lnTo>
                    <a:lnTo>
                      <a:pt x="82" y="4"/>
                    </a:lnTo>
                    <a:lnTo>
                      <a:pt x="78" y="0"/>
                    </a:lnTo>
                    <a:lnTo>
                      <a:pt x="78" y="0"/>
                    </a:lnTo>
                    <a:lnTo>
                      <a:pt x="74" y="4"/>
                    </a:lnTo>
                    <a:lnTo>
                      <a:pt x="70" y="4"/>
                    </a:lnTo>
                    <a:lnTo>
                      <a:pt x="67" y="8"/>
                    </a:lnTo>
                    <a:lnTo>
                      <a:pt x="63" y="4"/>
                    </a:lnTo>
                    <a:lnTo>
                      <a:pt x="59" y="4"/>
                    </a:lnTo>
                    <a:lnTo>
                      <a:pt x="56" y="8"/>
                    </a:lnTo>
                    <a:lnTo>
                      <a:pt x="52" y="8"/>
                    </a:lnTo>
                    <a:lnTo>
                      <a:pt x="52" y="8"/>
                    </a:lnTo>
                    <a:lnTo>
                      <a:pt x="48" y="8"/>
                    </a:lnTo>
                    <a:lnTo>
                      <a:pt x="48" y="8"/>
                    </a:lnTo>
                    <a:lnTo>
                      <a:pt x="48" y="11"/>
                    </a:lnTo>
                    <a:lnTo>
                      <a:pt x="44" y="11"/>
                    </a:lnTo>
                    <a:lnTo>
                      <a:pt x="41" y="11"/>
                    </a:lnTo>
                    <a:lnTo>
                      <a:pt x="41" y="8"/>
                    </a:lnTo>
                    <a:lnTo>
                      <a:pt x="37" y="8"/>
                    </a:lnTo>
                    <a:lnTo>
                      <a:pt x="33" y="8"/>
                    </a:lnTo>
                    <a:lnTo>
                      <a:pt x="30" y="8"/>
                    </a:lnTo>
                    <a:lnTo>
                      <a:pt x="26" y="4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6" y="11"/>
                    </a:lnTo>
                    <a:lnTo>
                      <a:pt x="26" y="11"/>
                    </a:lnTo>
                    <a:lnTo>
                      <a:pt x="26" y="11"/>
                    </a:lnTo>
                    <a:lnTo>
                      <a:pt x="26" y="15"/>
                    </a:lnTo>
                    <a:lnTo>
                      <a:pt x="22" y="15"/>
                    </a:lnTo>
                    <a:lnTo>
                      <a:pt x="22" y="19"/>
                    </a:lnTo>
                    <a:lnTo>
                      <a:pt x="22" y="26"/>
                    </a:lnTo>
                    <a:lnTo>
                      <a:pt x="22" y="30"/>
                    </a:lnTo>
                    <a:lnTo>
                      <a:pt x="22" y="30"/>
                    </a:lnTo>
                    <a:lnTo>
                      <a:pt x="26" y="34"/>
                    </a:lnTo>
                    <a:lnTo>
                      <a:pt x="26" y="34"/>
                    </a:lnTo>
                    <a:lnTo>
                      <a:pt x="26" y="37"/>
                    </a:lnTo>
                    <a:lnTo>
                      <a:pt x="19" y="45"/>
                    </a:lnTo>
                    <a:lnTo>
                      <a:pt x="11" y="52"/>
                    </a:lnTo>
                    <a:lnTo>
                      <a:pt x="11" y="52"/>
                    </a:lnTo>
                    <a:lnTo>
                      <a:pt x="4" y="63"/>
                    </a:lnTo>
                    <a:lnTo>
                      <a:pt x="4" y="67"/>
                    </a:lnTo>
                    <a:lnTo>
                      <a:pt x="4" y="71"/>
                    </a:lnTo>
                    <a:lnTo>
                      <a:pt x="4" y="75"/>
                    </a:lnTo>
                    <a:lnTo>
                      <a:pt x="0" y="82"/>
                    </a:lnTo>
                    <a:lnTo>
                      <a:pt x="0" y="86"/>
                    </a:lnTo>
                    <a:lnTo>
                      <a:pt x="0" y="86"/>
                    </a:lnTo>
                    <a:lnTo>
                      <a:pt x="0" y="86"/>
                    </a:lnTo>
                    <a:lnTo>
                      <a:pt x="4" y="86"/>
                    </a:lnTo>
                    <a:lnTo>
                      <a:pt x="7" y="82"/>
                    </a:lnTo>
                    <a:lnTo>
                      <a:pt x="7" y="82"/>
                    </a:lnTo>
                    <a:lnTo>
                      <a:pt x="11" y="86"/>
                    </a:lnTo>
                    <a:lnTo>
                      <a:pt x="11" y="86"/>
                    </a:lnTo>
                    <a:lnTo>
                      <a:pt x="15" y="82"/>
                    </a:lnTo>
                    <a:lnTo>
                      <a:pt x="15" y="82"/>
                    </a:lnTo>
                    <a:lnTo>
                      <a:pt x="15" y="82"/>
                    </a:lnTo>
                    <a:lnTo>
                      <a:pt x="19" y="82"/>
                    </a:lnTo>
                    <a:lnTo>
                      <a:pt x="19" y="82"/>
                    </a:lnTo>
                    <a:lnTo>
                      <a:pt x="19" y="82"/>
                    </a:lnTo>
                    <a:lnTo>
                      <a:pt x="22" y="78"/>
                    </a:lnTo>
                    <a:lnTo>
                      <a:pt x="33" y="78"/>
                    </a:lnTo>
                    <a:lnTo>
                      <a:pt x="33" y="78"/>
                    </a:lnTo>
                    <a:lnTo>
                      <a:pt x="48" y="78"/>
                    </a:lnTo>
                    <a:lnTo>
                      <a:pt x="70" y="78"/>
                    </a:lnTo>
                    <a:lnTo>
                      <a:pt x="74" y="6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11" name="Freeform 109">
                <a:extLst>
                  <a:ext uri="{FF2B5EF4-FFF2-40B4-BE49-F238E27FC236}">
                    <a16:creationId xmlns:a16="http://schemas.microsoft.com/office/drawing/2014/main" id="{7AF7EC61-AD36-4CC9-A8B4-02F077BD22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97952" y="2961102"/>
                <a:ext cx="276626" cy="167262"/>
              </a:xfrm>
              <a:custGeom>
                <a:avLst/>
                <a:gdLst>
                  <a:gd name="T0" fmla="*/ 137 w 215"/>
                  <a:gd name="T1" fmla="*/ 4 h 130"/>
                  <a:gd name="T2" fmla="*/ 148 w 215"/>
                  <a:gd name="T3" fmla="*/ 19 h 130"/>
                  <a:gd name="T4" fmla="*/ 148 w 215"/>
                  <a:gd name="T5" fmla="*/ 30 h 130"/>
                  <a:gd name="T6" fmla="*/ 155 w 215"/>
                  <a:gd name="T7" fmla="*/ 34 h 130"/>
                  <a:gd name="T8" fmla="*/ 159 w 215"/>
                  <a:gd name="T9" fmla="*/ 41 h 130"/>
                  <a:gd name="T10" fmla="*/ 174 w 215"/>
                  <a:gd name="T11" fmla="*/ 45 h 130"/>
                  <a:gd name="T12" fmla="*/ 181 w 215"/>
                  <a:gd name="T13" fmla="*/ 52 h 130"/>
                  <a:gd name="T14" fmla="*/ 178 w 215"/>
                  <a:gd name="T15" fmla="*/ 56 h 130"/>
                  <a:gd name="T16" fmla="*/ 185 w 215"/>
                  <a:gd name="T17" fmla="*/ 64 h 130"/>
                  <a:gd name="T18" fmla="*/ 196 w 215"/>
                  <a:gd name="T19" fmla="*/ 71 h 130"/>
                  <a:gd name="T20" fmla="*/ 200 w 215"/>
                  <a:gd name="T21" fmla="*/ 78 h 130"/>
                  <a:gd name="T22" fmla="*/ 207 w 215"/>
                  <a:gd name="T23" fmla="*/ 82 h 130"/>
                  <a:gd name="T24" fmla="*/ 215 w 215"/>
                  <a:gd name="T25" fmla="*/ 93 h 130"/>
                  <a:gd name="T26" fmla="*/ 207 w 215"/>
                  <a:gd name="T27" fmla="*/ 89 h 130"/>
                  <a:gd name="T28" fmla="*/ 193 w 215"/>
                  <a:gd name="T29" fmla="*/ 89 h 130"/>
                  <a:gd name="T30" fmla="*/ 185 w 215"/>
                  <a:gd name="T31" fmla="*/ 89 h 130"/>
                  <a:gd name="T32" fmla="*/ 181 w 215"/>
                  <a:gd name="T33" fmla="*/ 89 h 130"/>
                  <a:gd name="T34" fmla="*/ 170 w 215"/>
                  <a:gd name="T35" fmla="*/ 93 h 130"/>
                  <a:gd name="T36" fmla="*/ 167 w 215"/>
                  <a:gd name="T37" fmla="*/ 93 h 130"/>
                  <a:gd name="T38" fmla="*/ 152 w 215"/>
                  <a:gd name="T39" fmla="*/ 97 h 130"/>
                  <a:gd name="T40" fmla="*/ 141 w 215"/>
                  <a:gd name="T41" fmla="*/ 97 h 130"/>
                  <a:gd name="T42" fmla="*/ 130 w 215"/>
                  <a:gd name="T43" fmla="*/ 101 h 130"/>
                  <a:gd name="T44" fmla="*/ 126 w 215"/>
                  <a:gd name="T45" fmla="*/ 104 h 130"/>
                  <a:gd name="T46" fmla="*/ 118 w 215"/>
                  <a:gd name="T47" fmla="*/ 104 h 130"/>
                  <a:gd name="T48" fmla="*/ 104 w 215"/>
                  <a:gd name="T49" fmla="*/ 101 h 130"/>
                  <a:gd name="T50" fmla="*/ 93 w 215"/>
                  <a:gd name="T51" fmla="*/ 97 h 130"/>
                  <a:gd name="T52" fmla="*/ 81 w 215"/>
                  <a:gd name="T53" fmla="*/ 93 h 130"/>
                  <a:gd name="T54" fmla="*/ 74 w 215"/>
                  <a:gd name="T55" fmla="*/ 93 h 130"/>
                  <a:gd name="T56" fmla="*/ 74 w 215"/>
                  <a:gd name="T57" fmla="*/ 101 h 130"/>
                  <a:gd name="T58" fmla="*/ 70 w 215"/>
                  <a:gd name="T59" fmla="*/ 108 h 130"/>
                  <a:gd name="T60" fmla="*/ 67 w 215"/>
                  <a:gd name="T61" fmla="*/ 112 h 130"/>
                  <a:gd name="T62" fmla="*/ 59 w 215"/>
                  <a:gd name="T63" fmla="*/ 112 h 130"/>
                  <a:gd name="T64" fmla="*/ 44 w 215"/>
                  <a:gd name="T65" fmla="*/ 115 h 130"/>
                  <a:gd name="T66" fmla="*/ 30 w 215"/>
                  <a:gd name="T67" fmla="*/ 130 h 130"/>
                  <a:gd name="T68" fmla="*/ 30 w 215"/>
                  <a:gd name="T69" fmla="*/ 123 h 130"/>
                  <a:gd name="T70" fmla="*/ 15 w 215"/>
                  <a:gd name="T71" fmla="*/ 108 h 130"/>
                  <a:gd name="T72" fmla="*/ 4 w 215"/>
                  <a:gd name="T73" fmla="*/ 101 h 130"/>
                  <a:gd name="T74" fmla="*/ 4 w 215"/>
                  <a:gd name="T75" fmla="*/ 82 h 130"/>
                  <a:gd name="T76" fmla="*/ 4 w 215"/>
                  <a:gd name="T77" fmla="*/ 75 h 130"/>
                  <a:gd name="T78" fmla="*/ 15 w 215"/>
                  <a:gd name="T79" fmla="*/ 56 h 130"/>
                  <a:gd name="T80" fmla="*/ 22 w 215"/>
                  <a:gd name="T81" fmla="*/ 52 h 130"/>
                  <a:gd name="T82" fmla="*/ 33 w 215"/>
                  <a:gd name="T83" fmla="*/ 56 h 130"/>
                  <a:gd name="T84" fmla="*/ 37 w 215"/>
                  <a:gd name="T85" fmla="*/ 49 h 130"/>
                  <a:gd name="T86" fmla="*/ 48 w 215"/>
                  <a:gd name="T87" fmla="*/ 52 h 130"/>
                  <a:gd name="T88" fmla="*/ 70 w 215"/>
                  <a:gd name="T89" fmla="*/ 45 h 130"/>
                  <a:gd name="T90" fmla="*/ 74 w 215"/>
                  <a:gd name="T91" fmla="*/ 38 h 130"/>
                  <a:gd name="T92" fmla="*/ 78 w 215"/>
                  <a:gd name="T93" fmla="*/ 30 h 130"/>
                  <a:gd name="T94" fmla="*/ 93 w 215"/>
                  <a:gd name="T95" fmla="*/ 34 h 130"/>
                  <a:gd name="T96" fmla="*/ 107 w 215"/>
                  <a:gd name="T97" fmla="*/ 26 h 130"/>
                  <a:gd name="T98" fmla="*/ 107 w 215"/>
                  <a:gd name="T99" fmla="*/ 19 h 130"/>
                  <a:gd name="T100" fmla="*/ 115 w 215"/>
                  <a:gd name="T101" fmla="*/ 12 h 130"/>
                  <a:gd name="T102" fmla="*/ 122 w 215"/>
                  <a:gd name="T103" fmla="*/ 4 h 130"/>
                  <a:gd name="T104" fmla="*/ 137 w 215"/>
                  <a:gd name="T10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5" h="130">
                    <a:moveTo>
                      <a:pt x="137" y="0"/>
                    </a:moveTo>
                    <a:lnTo>
                      <a:pt x="137" y="4"/>
                    </a:lnTo>
                    <a:lnTo>
                      <a:pt x="137" y="4"/>
                    </a:lnTo>
                    <a:lnTo>
                      <a:pt x="137" y="4"/>
                    </a:lnTo>
                    <a:lnTo>
                      <a:pt x="141" y="8"/>
                    </a:lnTo>
                    <a:lnTo>
                      <a:pt x="141" y="8"/>
                    </a:lnTo>
                    <a:lnTo>
                      <a:pt x="144" y="15"/>
                    </a:lnTo>
                    <a:lnTo>
                      <a:pt x="148" y="19"/>
                    </a:lnTo>
                    <a:lnTo>
                      <a:pt x="152" y="23"/>
                    </a:lnTo>
                    <a:lnTo>
                      <a:pt x="148" y="26"/>
                    </a:lnTo>
                    <a:lnTo>
                      <a:pt x="148" y="26"/>
                    </a:lnTo>
                    <a:lnTo>
                      <a:pt x="148" y="30"/>
                    </a:lnTo>
                    <a:lnTo>
                      <a:pt x="148" y="34"/>
                    </a:lnTo>
                    <a:lnTo>
                      <a:pt x="148" y="38"/>
                    </a:lnTo>
                    <a:lnTo>
                      <a:pt x="155" y="38"/>
                    </a:lnTo>
                    <a:lnTo>
                      <a:pt x="155" y="34"/>
                    </a:lnTo>
                    <a:lnTo>
                      <a:pt x="159" y="34"/>
                    </a:lnTo>
                    <a:lnTo>
                      <a:pt x="163" y="38"/>
                    </a:lnTo>
                    <a:lnTo>
                      <a:pt x="159" y="38"/>
                    </a:lnTo>
                    <a:lnTo>
                      <a:pt x="159" y="41"/>
                    </a:lnTo>
                    <a:lnTo>
                      <a:pt x="163" y="45"/>
                    </a:lnTo>
                    <a:lnTo>
                      <a:pt x="167" y="45"/>
                    </a:lnTo>
                    <a:lnTo>
                      <a:pt x="170" y="45"/>
                    </a:lnTo>
                    <a:lnTo>
                      <a:pt x="174" y="45"/>
                    </a:lnTo>
                    <a:lnTo>
                      <a:pt x="174" y="49"/>
                    </a:lnTo>
                    <a:lnTo>
                      <a:pt x="178" y="49"/>
                    </a:lnTo>
                    <a:lnTo>
                      <a:pt x="178" y="49"/>
                    </a:lnTo>
                    <a:lnTo>
                      <a:pt x="181" y="52"/>
                    </a:lnTo>
                    <a:lnTo>
                      <a:pt x="181" y="52"/>
                    </a:lnTo>
                    <a:lnTo>
                      <a:pt x="178" y="56"/>
                    </a:lnTo>
                    <a:lnTo>
                      <a:pt x="178" y="56"/>
                    </a:lnTo>
                    <a:lnTo>
                      <a:pt x="178" y="56"/>
                    </a:lnTo>
                    <a:lnTo>
                      <a:pt x="181" y="60"/>
                    </a:lnTo>
                    <a:lnTo>
                      <a:pt x="181" y="60"/>
                    </a:lnTo>
                    <a:lnTo>
                      <a:pt x="185" y="60"/>
                    </a:lnTo>
                    <a:lnTo>
                      <a:pt x="185" y="64"/>
                    </a:lnTo>
                    <a:lnTo>
                      <a:pt x="189" y="60"/>
                    </a:lnTo>
                    <a:lnTo>
                      <a:pt x="193" y="64"/>
                    </a:lnTo>
                    <a:lnTo>
                      <a:pt x="193" y="67"/>
                    </a:lnTo>
                    <a:lnTo>
                      <a:pt x="196" y="71"/>
                    </a:lnTo>
                    <a:lnTo>
                      <a:pt x="196" y="71"/>
                    </a:lnTo>
                    <a:lnTo>
                      <a:pt x="200" y="75"/>
                    </a:lnTo>
                    <a:lnTo>
                      <a:pt x="200" y="75"/>
                    </a:lnTo>
                    <a:lnTo>
                      <a:pt x="200" y="78"/>
                    </a:lnTo>
                    <a:lnTo>
                      <a:pt x="200" y="78"/>
                    </a:lnTo>
                    <a:lnTo>
                      <a:pt x="207" y="78"/>
                    </a:lnTo>
                    <a:lnTo>
                      <a:pt x="211" y="82"/>
                    </a:lnTo>
                    <a:lnTo>
                      <a:pt x="207" y="82"/>
                    </a:lnTo>
                    <a:lnTo>
                      <a:pt x="211" y="86"/>
                    </a:lnTo>
                    <a:lnTo>
                      <a:pt x="211" y="89"/>
                    </a:lnTo>
                    <a:lnTo>
                      <a:pt x="215" y="89"/>
                    </a:lnTo>
                    <a:lnTo>
                      <a:pt x="215" y="93"/>
                    </a:lnTo>
                    <a:lnTo>
                      <a:pt x="215" y="93"/>
                    </a:lnTo>
                    <a:lnTo>
                      <a:pt x="215" y="93"/>
                    </a:lnTo>
                    <a:lnTo>
                      <a:pt x="211" y="89"/>
                    </a:lnTo>
                    <a:lnTo>
                      <a:pt x="207" y="89"/>
                    </a:lnTo>
                    <a:lnTo>
                      <a:pt x="204" y="93"/>
                    </a:lnTo>
                    <a:lnTo>
                      <a:pt x="204" y="93"/>
                    </a:lnTo>
                    <a:lnTo>
                      <a:pt x="196" y="93"/>
                    </a:lnTo>
                    <a:lnTo>
                      <a:pt x="193" y="89"/>
                    </a:lnTo>
                    <a:lnTo>
                      <a:pt x="193" y="89"/>
                    </a:lnTo>
                    <a:lnTo>
                      <a:pt x="189" y="89"/>
                    </a:lnTo>
                    <a:lnTo>
                      <a:pt x="189" y="89"/>
                    </a:lnTo>
                    <a:lnTo>
                      <a:pt x="185" y="89"/>
                    </a:lnTo>
                    <a:lnTo>
                      <a:pt x="181" y="89"/>
                    </a:lnTo>
                    <a:lnTo>
                      <a:pt x="181" y="89"/>
                    </a:lnTo>
                    <a:lnTo>
                      <a:pt x="181" y="89"/>
                    </a:lnTo>
                    <a:lnTo>
                      <a:pt x="181" y="89"/>
                    </a:lnTo>
                    <a:lnTo>
                      <a:pt x="178" y="93"/>
                    </a:lnTo>
                    <a:lnTo>
                      <a:pt x="178" y="93"/>
                    </a:lnTo>
                    <a:lnTo>
                      <a:pt x="174" y="93"/>
                    </a:lnTo>
                    <a:lnTo>
                      <a:pt x="170" y="93"/>
                    </a:lnTo>
                    <a:lnTo>
                      <a:pt x="170" y="93"/>
                    </a:lnTo>
                    <a:lnTo>
                      <a:pt x="167" y="93"/>
                    </a:lnTo>
                    <a:lnTo>
                      <a:pt x="167" y="93"/>
                    </a:lnTo>
                    <a:lnTo>
                      <a:pt x="167" y="93"/>
                    </a:lnTo>
                    <a:lnTo>
                      <a:pt x="167" y="93"/>
                    </a:lnTo>
                    <a:lnTo>
                      <a:pt x="163" y="93"/>
                    </a:lnTo>
                    <a:lnTo>
                      <a:pt x="155" y="93"/>
                    </a:lnTo>
                    <a:lnTo>
                      <a:pt x="152" y="97"/>
                    </a:lnTo>
                    <a:lnTo>
                      <a:pt x="152" y="97"/>
                    </a:lnTo>
                    <a:lnTo>
                      <a:pt x="144" y="97"/>
                    </a:lnTo>
                    <a:lnTo>
                      <a:pt x="144" y="97"/>
                    </a:lnTo>
                    <a:lnTo>
                      <a:pt x="141" y="97"/>
                    </a:lnTo>
                    <a:lnTo>
                      <a:pt x="137" y="97"/>
                    </a:lnTo>
                    <a:lnTo>
                      <a:pt x="133" y="97"/>
                    </a:lnTo>
                    <a:lnTo>
                      <a:pt x="133" y="97"/>
                    </a:lnTo>
                    <a:lnTo>
                      <a:pt x="130" y="101"/>
                    </a:lnTo>
                    <a:lnTo>
                      <a:pt x="130" y="104"/>
                    </a:lnTo>
                    <a:lnTo>
                      <a:pt x="133" y="104"/>
                    </a:lnTo>
                    <a:lnTo>
                      <a:pt x="130" y="104"/>
                    </a:lnTo>
                    <a:lnTo>
                      <a:pt x="126" y="104"/>
                    </a:lnTo>
                    <a:lnTo>
                      <a:pt x="126" y="104"/>
                    </a:lnTo>
                    <a:lnTo>
                      <a:pt x="122" y="104"/>
                    </a:lnTo>
                    <a:lnTo>
                      <a:pt x="118" y="104"/>
                    </a:lnTo>
                    <a:lnTo>
                      <a:pt x="118" y="104"/>
                    </a:lnTo>
                    <a:lnTo>
                      <a:pt x="115" y="104"/>
                    </a:lnTo>
                    <a:lnTo>
                      <a:pt x="111" y="104"/>
                    </a:lnTo>
                    <a:lnTo>
                      <a:pt x="107" y="104"/>
                    </a:lnTo>
                    <a:lnTo>
                      <a:pt x="104" y="101"/>
                    </a:lnTo>
                    <a:lnTo>
                      <a:pt x="100" y="101"/>
                    </a:lnTo>
                    <a:lnTo>
                      <a:pt x="100" y="101"/>
                    </a:lnTo>
                    <a:lnTo>
                      <a:pt x="96" y="97"/>
                    </a:lnTo>
                    <a:lnTo>
                      <a:pt x="93" y="97"/>
                    </a:lnTo>
                    <a:lnTo>
                      <a:pt x="89" y="93"/>
                    </a:lnTo>
                    <a:lnTo>
                      <a:pt x="89" y="93"/>
                    </a:lnTo>
                    <a:lnTo>
                      <a:pt x="85" y="93"/>
                    </a:lnTo>
                    <a:lnTo>
                      <a:pt x="81" y="93"/>
                    </a:lnTo>
                    <a:lnTo>
                      <a:pt x="81" y="93"/>
                    </a:lnTo>
                    <a:lnTo>
                      <a:pt x="81" y="93"/>
                    </a:lnTo>
                    <a:lnTo>
                      <a:pt x="78" y="93"/>
                    </a:lnTo>
                    <a:lnTo>
                      <a:pt x="74" y="93"/>
                    </a:lnTo>
                    <a:lnTo>
                      <a:pt x="74" y="97"/>
                    </a:lnTo>
                    <a:lnTo>
                      <a:pt x="74" y="97"/>
                    </a:lnTo>
                    <a:lnTo>
                      <a:pt x="74" y="101"/>
                    </a:lnTo>
                    <a:lnTo>
                      <a:pt x="74" y="101"/>
                    </a:lnTo>
                    <a:lnTo>
                      <a:pt x="70" y="101"/>
                    </a:lnTo>
                    <a:lnTo>
                      <a:pt x="70" y="101"/>
                    </a:lnTo>
                    <a:lnTo>
                      <a:pt x="70" y="104"/>
                    </a:lnTo>
                    <a:lnTo>
                      <a:pt x="70" y="108"/>
                    </a:lnTo>
                    <a:lnTo>
                      <a:pt x="70" y="108"/>
                    </a:lnTo>
                    <a:lnTo>
                      <a:pt x="70" y="112"/>
                    </a:lnTo>
                    <a:lnTo>
                      <a:pt x="70" y="112"/>
                    </a:lnTo>
                    <a:lnTo>
                      <a:pt x="67" y="112"/>
                    </a:lnTo>
                    <a:lnTo>
                      <a:pt x="67" y="115"/>
                    </a:lnTo>
                    <a:lnTo>
                      <a:pt x="63" y="112"/>
                    </a:lnTo>
                    <a:lnTo>
                      <a:pt x="63" y="112"/>
                    </a:lnTo>
                    <a:lnTo>
                      <a:pt x="59" y="112"/>
                    </a:lnTo>
                    <a:lnTo>
                      <a:pt x="56" y="112"/>
                    </a:lnTo>
                    <a:lnTo>
                      <a:pt x="56" y="112"/>
                    </a:lnTo>
                    <a:lnTo>
                      <a:pt x="52" y="112"/>
                    </a:lnTo>
                    <a:lnTo>
                      <a:pt x="44" y="115"/>
                    </a:lnTo>
                    <a:lnTo>
                      <a:pt x="44" y="115"/>
                    </a:lnTo>
                    <a:lnTo>
                      <a:pt x="41" y="115"/>
                    </a:lnTo>
                    <a:lnTo>
                      <a:pt x="37" y="119"/>
                    </a:lnTo>
                    <a:lnTo>
                      <a:pt x="30" y="130"/>
                    </a:lnTo>
                    <a:lnTo>
                      <a:pt x="30" y="130"/>
                    </a:lnTo>
                    <a:lnTo>
                      <a:pt x="30" y="130"/>
                    </a:lnTo>
                    <a:lnTo>
                      <a:pt x="30" y="127"/>
                    </a:lnTo>
                    <a:lnTo>
                      <a:pt x="30" y="123"/>
                    </a:lnTo>
                    <a:lnTo>
                      <a:pt x="22" y="123"/>
                    </a:lnTo>
                    <a:lnTo>
                      <a:pt x="22" y="119"/>
                    </a:lnTo>
                    <a:lnTo>
                      <a:pt x="18" y="115"/>
                    </a:lnTo>
                    <a:lnTo>
                      <a:pt x="15" y="108"/>
                    </a:lnTo>
                    <a:lnTo>
                      <a:pt x="15" y="108"/>
                    </a:lnTo>
                    <a:lnTo>
                      <a:pt x="11" y="104"/>
                    </a:lnTo>
                    <a:lnTo>
                      <a:pt x="7" y="101"/>
                    </a:lnTo>
                    <a:lnTo>
                      <a:pt x="4" y="101"/>
                    </a:lnTo>
                    <a:lnTo>
                      <a:pt x="4" y="93"/>
                    </a:lnTo>
                    <a:lnTo>
                      <a:pt x="4" y="89"/>
                    </a:lnTo>
                    <a:lnTo>
                      <a:pt x="4" y="86"/>
                    </a:lnTo>
                    <a:lnTo>
                      <a:pt x="4" y="82"/>
                    </a:lnTo>
                    <a:lnTo>
                      <a:pt x="4" y="78"/>
                    </a:lnTo>
                    <a:lnTo>
                      <a:pt x="0" y="75"/>
                    </a:lnTo>
                    <a:lnTo>
                      <a:pt x="4" y="75"/>
                    </a:lnTo>
                    <a:lnTo>
                      <a:pt x="4" y="75"/>
                    </a:lnTo>
                    <a:lnTo>
                      <a:pt x="7" y="71"/>
                    </a:lnTo>
                    <a:lnTo>
                      <a:pt x="11" y="67"/>
                    </a:lnTo>
                    <a:lnTo>
                      <a:pt x="15" y="60"/>
                    </a:lnTo>
                    <a:lnTo>
                      <a:pt x="15" y="56"/>
                    </a:lnTo>
                    <a:lnTo>
                      <a:pt x="18" y="56"/>
                    </a:lnTo>
                    <a:lnTo>
                      <a:pt x="18" y="52"/>
                    </a:lnTo>
                    <a:lnTo>
                      <a:pt x="18" y="52"/>
                    </a:lnTo>
                    <a:lnTo>
                      <a:pt x="22" y="52"/>
                    </a:lnTo>
                    <a:lnTo>
                      <a:pt x="22" y="56"/>
                    </a:lnTo>
                    <a:lnTo>
                      <a:pt x="26" y="56"/>
                    </a:lnTo>
                    <a:lnTo>
                      <a:pt x="30" y="56"/>
                    </a:lnTo>
                    <a:lnTo>
                      <a:pt x="33" y="56"/>
                    </a:lnTo>
                    <a:lnTo>
                      <a:pt x="33" y="52"/>
                    </a:lnTo>
                    <a:lnTo>
                      <a:pt x="33" y="49"/>
                    </a:lnTo>
                    <a:lnTo>
                      <a:pt x="37" y="49"/>
                    </a:lnTo>
                    <a:lnTo>
                      <a:pt x="37" y="49"/>
                    </a:lnTo>
                    <a:lnTo>
                      <a:pt x="41" y="52"/>
                    </a:lnTo>
                    <a:lnTo>
                      <a:pt x="41" y="56"/>
                    </a:lnTo>
                    <a:lnTo>
                      <a:pt x="44" y="52"/>
                    </a:lnTo>
                    <a:lnTo>
                      <a:pt x="48" y="52"/>
                    </a:lnTo>
                    <a:lnTo>
                      <a:pt x="52" y="49"/>
                    </a:lnTo>
                    <a:lnTo>
                      <a:pt x="56" y="49"/>
                    </a:lnTo>
                    <a:lnTo>
                      <a:pt x="67" y="45"/>
                    </a:lnTo>
                    <a:lnTo>
                      <a:pt x="70" y="45"/>
                    </a:lnTo>
                    <a:lnTo>
                      <a:pt x="74" y="41"/>
                    </a:lnTo>
                    <a:lnTo>
                      <a:pt x="78" y="41"/>
                    </a:lnTo>
                    <a:lnTo>
                      <a:pt x="78" y="38"/>
                    </a:lnTo>
                    <a:lnTo>
                      <a:pt x="74" y="38"/>
                    </a:lnTo>
                    <a:lnTo>
                      <a:pt x="74" y="34"/>
                    </a:lnTo>
                    <a:lnTo>
                      <a:pt x="74" y="34"/>
                    </a:lnTo>
                    <a:lnTo>
                      <a:pt x="74" y="30"/>
                    </a:lnTo>
                    <a:lnTo>
                      <a:pt x="78" y="30"/>
                    </a:lnTo>
                    <a:lnTo>
                      <a:pt x="81" y="30"/>
                    </a:lnTo>
                    <a:lnTo>
                      <a:pt x="85" y="34"/>
                    </a:lnTo>
                    <a:lnTo>
                      <a:pt x="89" y="34"/>
                    </a:lnTo>
                    <a:lnTo>
                      <a:pt x="93" y="34"/>
                    </a:lnTo>
                    <a:lnTo>
                      <a:pt x="100" y="30"/>
                    </a:lnTo>
                    <a:lnTo>
                      <a:pt x="104" y="30"/>
                    </a:lnTo>
                    <a:lnTo>
                      <a:pt x="104" y="26"/>
                    </a:lnTo>
                    <a:lnTo>
                      <a:pt x="107" y="26"/>
                    </a:lnTo>
                    <a:lnTo>
                      <a:pt x="104" y="23"/>
                    </a:lnTo>
                    <a:lnTo>
                      <a:pt x="107" y="23"/>
                    </a:lnTo>
                    <a:lnTo>
                      <a:pt x="107" y="19"/>
                    </a:lnTo>
                    <a:lnTo>
                      <a:pt x="107" y="19"/>
                    </a:lnTo>
                    <a:lnTo>
                      <a:pt x="111" y="15"/>
                    </a:lnTo>
                    <a:lnTo>
                      <a:pt x="111" y="15"/>
                    </a:lnTo>
                    <a:lnTo>
                      <a:pt x="115" y="15"/>
                    </a:lnTo>
                    <a:lnTo>
                      <a:pt x="115" y="12"/>
                    </a:lnTo>
                    <a:lnTo>
                      <a:pt x="118" y="12"/>
                    </a:lnTo>
                    <a:lnTo>
                      <a:pt x="118" y="8"/>
                    </a:lnTo>
                    <a:lnTo>
                      <a:pt x="118" y="8"/>
                    </a:lnTo>
                    <a:lnTo>
                      <a:pt x="122" y="4"/>
                    </a:lnTo>
                    <a:lnTo>
                      <a:pt x="126" y="4"/>
                    </a:lnTo>
                    <a:lnTo>
                      <a:pt x="130" y="4"/>
                    </a:lnTo>
                    <a:lnTo>
                      <a:pt x="133" y="4"/>
                    </a:lnTo>
                    <a:lnTo>
                      <a:pt x="137" y="0"/>
                    </a:lnTo>
                    <a:lnTo>
                      <a:pt x="13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12" name="Freeform 110">
                <a:extLst>
                  <a:ext uri="{FF2B5EF4-FFF2-40B4-BE49-F238E27FC236}">
                    <a16:creationId xmlns:a16="http://schemas.microsoft.com/office/drawing/2014/main" id="{E7A671DE-2F58-4F66-9049-365A3F1C9F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8589" y="2517214"/>
                <a:ext cx="328091" cy="277912"/>
              </a:xfrm>
              <a:custGeom>
                <a:avLst/>
                <a:gdLst>
                  <a:gd name="T0" fmla="*/ 237 w 255"/>
                  <a:gd name="T1" fmla="*/ 208 h 216"/>
                  <a:gd name="T2" fmla="*/ 248 w 255"/>
                  <a:gd name="T3" fmla="*/ 60 h 216"/>
                  <a:gd name="T4" fmla="*/ 244 w 255"/>
                  <a:gd name="T5" fmla="*/ 49 h 216"/>
                  <a:gd name="T6" fmla="*/ 248 w 255"/>
                  <a:gd name="T7" fmla="*/ 41 h 216"/>
                  <a:gd name="T8" fmla="*/ 244 w 255"/>
                  <a:gd name="T9" fmla="*/ 34 h 216"/>
                  <a:gd name="T10" fmla="*/ 248 w 255"/>
                  <a:gd name="T11" fmla="*/ 23 h 216"/>
                  <a:gd name="T12" fmla="*/ 244 w 255"/>
                  <a:gd name="T13" fmla="*/ 19 h 216"/>
                  <a:gd name="T14" fmla="*/ 237 w 255"/>
                  <a:gd name="T15" fmla="*/ 19 h 216"/>
                  <a:gd name="T16" fmla="*/ 226 w 255"/>
                  <a:gd name="T17" fmla="*/ 15 h 216"/>
                  <a:gd name="T18" fmla="*/ 215 w 255"/>
                  <a:gd name="T19" fmla="*/ 12 h 216"/>
                  <a:gd name="T20" fmla="*/ 215 w 255"/>
                  <a:gd name="T21" fmla="*/ 12 h 216"/>
                  <a:gd name="T22" fmla="*/ 207 w 255"/>
                  <a:gd name="T23" fmla="*/ 4 h 216"/>
                  <a:gd name="T24" fmla="*/ 200 w 255"/>
                  <a:gd name="T25" fmla="*/ 4 h 216"/>
                  <a:gd name="T26" fmla="*/ 196 w 255"/>
                  <a:gd name="T27" fmla="*/ 4 h 216"/>
                  <a:gd name="T28" fmla="*/ 189 w 255"/>
                  <a:gd name="T29" fmla="*/ 4 h 216"/>
                  <a:gd name="T30" fmla="*/ 178 w 255"/>
                  <a:gd name="T31" fmla="*/ 4 h 216"/>
                  <a:gd name="T32" fmla="*/ 166 w 255"/>
                  <a:gd name="T33" fmla="*/ 12 h 216"/>
                  <a:gd name="T34" fmla="*/ 163 w 255"/>
                  <a:gd name="T35" fmla="*/ 19 h 216"/>
                  <a:gd name="T36" fmla="*/ 166 w 255"/>
                  <a:gd name="T37" fmla="*/ 30 h 216"/>
                  <a:gd name="T38" fmla="*/ 166 w 255"/>
                  <a:gd name="T39" fmla="*/ 38 h 216"/>
                  <a:gd name="T40" fmla="*/ 163 w 255"/>
                  <a:gd name="T41" fmla="*/ 45 h 216"/>
                  <a:gd name="T42" fmla="*/ 152 w 255"/>
                  <a:gd name="T43" fmla="*/ 49 h 216"/>
                  <a:gd name="T44" fmla="*/ 141 w 255"/>
                  <a:gd name="T45" fmla="*/ 41 h 216"/>
                  <a:gd name="T46" fmla="*/ 126 w 255"/>
                  <a:gd name="T47" fmla="*/ 34 h 216"/>
                  <a:gd name="T48" fmla="*/ 107 w 255"/>
                  <a:gd name="T49" fmla="*/ 30 h 216"/>
                  <a:gd name="T50" fmla="*/ 100 w 255"/>
                  <a:gd name="T51" fmla="*/ 30 h 216"/>
                  <a:gd name="T52" fmla="*/ 89 w 255"/>
                  <a:gd name="T53" fmla="*/ 19 h 216"/>
                  <a:gd name="T54" fmla="*/ 85 w 255"/>
                  <a:gd name="T55" fmla="*/ 12 h 216"/>
                  <a:gd name="T56" fmla="*/ 70 w 255"/>
                  <a:gd name="T57" fmla="*/ 4 h 216"/>
                  <a:gd name="T58" fmla="*/ 55 w 255"/>
                  <a:gd name="T59" fmla="*/ 4 h 216"/>
                  <a:gd name="T60" fmla="*/ 37 w 255"/>
                  <a:gd name="T61" fmla="*/ 4 h 216"/>
                  <a:gd name="T62" fmla="*/ 29 w 255"/>
                  <a:gd name="T63" fmla="*/ 0 h 216"/>
                  <a:gd name="T64" fmla="*/ 29 w 255"/>
                  <a:gd name="T65" fmla="*/ 8 h 216"/>
                  <a:gd name="T66" fmla="*/ 29 w 255"/>
                  <a:gd name="T67" fmla="*/ 15 h 216"/>
                  <a:gd name="T68" fmla="*/ 18 w 255"/>
                  <a:gd name="T69" fmla="*/ 23 h 216"/>
                  <a:gd name="T70" fmla="*/ 11 w 255"/>
                  <a:gd name="T71" fmla="*/ 23 h 216"/>
                  <a:gd name="T72" fmla="*/ 7 w 255"/>
                  <a:gd name="T73" fmla="*/ 26 h 216"/>
                  <a:gd name="T74" fmla="*/ 11 w 255"/>
                  <a:gd name="T75" fmla="*/ 34 h 216"/>
                  <a:gd name="T76" fmla="*/ 11 w 255"/>
                  <a:gd name="T77" fmla="*/ 38 h 216"/>
                  <a:gd name="T78" fmla="*/ 7 w 255"/>
                  <a:gd name="T79" fmla="*/ 41 h 216"/>
                  <a:gd name="T80" fmla="*/ 4 w 255"/>
                  <a:gd name="T81" fmla="*/ 45 h 216"/>
                  <a:gd name="T82" fmla="*/ 0 w 255"/>
                  <a:gd name="T83" fmla="*/ 45 h 216"/>
                  <a:gd name="T84" fmla="*/ 0 w 255"/>
                  <a:gd name="T85" fmla="*/ 49 h 216"/>
                  <a:gd name="T86" fmla="*/ 0 w 255"/>
                  <a:gd name="T87" fmla="*/ 52 h 216"/>
                  <a:gd name="T88" fmla="*/ 4 w 255"/>
                  <a:gd name="T89" fmla="*/ 67 h 216"/>
                  <a:gd name="T90" fmla="*/ 4 w 255"/>
                  <a:gd name="T91" fmla="*/ 75 h 216"/>
                  <a:gd name="T92" fmla="*/ 7 w 255"/>
                  <a:gd name="T93" fmla="*/ 86 h 216"/>
                  <a:gd name="T94" fmla="*/ 4 w 255"/>
                  <a:gd name="T95" fmla="*/ 97 h 216"/>
                  <a:gd name="T96" fmla="*/ 7 w 255"/>
                  <a:gd name="T97" fmla="*/ 104 h 216"/>
                  <a:gd name="T98" fmla="*/ 0 w 255"/>
                  <a:gd name="T99" fmla="*/ 108 h 216"/>
                  <a:gd name="T100" fmla="*/ 0 w 255"/>
                  <a:gd name="T101" fmla="*/ 112 h 216"/>
                  <a:gd name="T102" fmla="*/ 4 w 255"/>
                  <a:gd name="T103" fmla="*/ 119 h 216"/>
                  <a:gd name="T104" fmla="*/ 7 w 255"/>
                  <a:gd name="T105" fmla="*/ 127 h 216"/>
                  <a:gd name="T106" fmla="*/ 11 w 255"/>
                  <a:gd name="T107" fmla="*/ 130 h 216"/>
                  <a:gd name="T108" fmla="*/ 11 w 255"/>
                  <a:gd name="T109" fmla="*/ 138 h 216"/>
                  <a:gd name="T110" fmla="*/ 15 w 255"/>
                  <a:gd name="T111" fmla="*/ 141 h 216"/>
                  <a:gd name="T112" fmla="*/ 26 w 255"/>
                  <a:gd name="T113" fmla="*/ 141 h 216"/>
                  <a:gd name="T114" fmla="*/ 33 w 255"/>
                  <a:gd name="T115" fmla="*/ 145 h 216"/>
                  <a:gd name="T116" fmla="*/ 37 w 255"/>
                  <a:gd name="T117" fmla="*/ 153 h 216"/>
                  <a:gd name="T118" fmla="*/ 41 w 255"/>
                  <a:gd name="T119" fmla="*/ 156 h 216"/>
                  <a:gd name="T120" fmla="*/ 74 w 255"/>
                  <a:gd name="T121" fmla="*/ 167 h 216"/>
                  <a:gd name="T122" fmla="*/ 237 w 255"/>
                  <a:gd name="T123" fmla="*/ 216 h 216"/>
                  <a:gd name="T124" fmla="*/ 237 w 255"/>
                  <a:gd name="T125" fmla="*/ 21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55" h="216">
                    <a:moveTo>
                      <a:pt x="237" y="216"/>
                    </a:moveTo>
                    <a:lnTo>
                      <a:pt x="237" y="208"/>
                    </a:lnTo>
                    <a:lnTo>
                      <a:pt x="255" y="208"/>
                    </a:lnTo>
                    <a:lnTo>
                      <a:pt x="248" y="60"/>
                    </a:lnTo>
                    <a:lnTo>
                      <a:pt x="244" y="52"/>
                    </a:lnTo>
                    <a:lnTo>
                      <a:pt x="244" y="49"/>
                    </a:lnTo>
                    <a:lnTo>
                      <a:pt x="244" y="45"/>
                    </a:lnTo>
                    <a:lnTo>
                      <a:pt x="248" y="41"/>
                    </a:lnTo>
                    <a:lnTo>
                      <a:pt x="248" y="38"/>
                    </a:lnTo>
                    <a:lnTo>
                      <a:pt x="244" y="34"/>
                    </a:lnTo>
                    <a:lnTo>
                      <a:pt x="248" y="26"/>
                    </a:lnTo>
                    <a:lnTo>
                      <a:pt x="248" y="23"/>
                    </a:lnTo>
                    <a:lnTo>
                      <a:pt x="248" y="19"/>
                    </a:lnTo>
                    <a:lnTo>
                      <a:pt x="244" y="19"/>
                    </a:lnTo>
                    <a:lnTo>
                      <a:pt x="240" y="15"/>
                    </a:lnTo>
                    <a:lnTo>
                      <a:pt x="237" y="19"/>
                    </a:lnTo>
                    <a:lnTo>
                      <a:pt x="226" y="15"/>
                    </a:lnTo>
                    <a:lnTo>
                      <a:pt x="226" y="15"/>
                    </a:lnTo>
                    <a:lnTo>
                      <a:pt x="222" y="15"/>
                    </a:lnTo>
                    <a:lnTo>
                      <a:pt x="215" y="12"/>
                    </a:lnTo>
                    <a:lnTo>
                      <a:pt x="215" y="12"/>
                    </a:lnTo>
                    <a:lnTo>
                      <a:pt x="215" y="12"/>
                    </a:lnTo>
                    <a:lnTo>
                      <a:pt x="215" y="8"/>
                    </a:lnTo>
                    <a:lnTo>
                      <a:pt x="207" y="4"/>
                    </a:lnTo>
                    <a:lnTo>
                      <a:pt x="203" y="4"/>
                    </a:lnTo>
                    <a:lnTo>
                      <a:pt x="200" y="4"/>
                    </a:lnTo>
                    <a:lnTo>
                      <a:pt x="196" y="4"/>
                    </a:lnTo>
                    <a:lnTo>
                      <a:pt x="196" y="4"/>
                    </a:lnTo>
                    <a:lnTo>
                      <a:pt x="192" y="4"/>
                    </a:lnTo>
                    <a:lnTo>
                      <a:pt x="189" y="4"/>
                    </a:lnTo>
                    <a:lnTo>
                      <a:pt x="185" y="4"/>
                    </a:lnTo>
                    <a:lnTo>
                      <a:pt x="178" y="4"/>
                    </a:lnTo>
                    <a:lnTo>
                      <a:pt x="170" y="8"/>
                    </a:lnTo>
                    <a:lnTo>
                      <a:pt x="166" y="12"/>
                    </a:lnTo>
                    <a:lnTo>
                      <a:pt x="166" y="15"/>
                    </a:lnTo>
                    <a:lnTo>
                      <a:pt x="163" y="19"/>
                    </a:lnTo>
                    <a:lnTo>
                      <a:pt x="163" y="26"/>
                    </a:lnTo>
                    <a:lnTo>
                      <a:pt x="166" y="30"/>
                    </a:lnTo>
                    <a:lnTo>
                      <a:pt x="166" y="38"/>
                    </a:lnTo>
                    <a:lnTo>
                      <a:pt x="166" y="38"/>
                    </a:lnTo>
                    <a:lnTo>
                      <a:pt x="163" y="41"/>
                    </a:lnTo>
                    <a:lnTo>
                      <a:pt x="163" y="45"/>
                    </a:lnTo>
                    <a:lnTo>
                      <a:pt x="155" y="49"/>
                    </a:lnTo>
                    <a:lnTo>
                      <a:pt x="152" y="49"/>
                    </a:lnTo>
                    <a:lnTo>
                      <a:pt x="144" y="49"/>
                    </a:lnTo>
                    <a:lnTo>
                      <a:pt x="141" y="41"/>
                    </a:lnTo>
                    <a:lnTo>
                      <a:pt x="133" y="38"/>
                    </a:lnTo>
                    <a:lnTo>
                      <a:pt x="126" y="34"/>
                    </a:lnTo>
                    <a:lnTo>
                      <a:pt x="115" y="30"/>
                    </a:lnTo>
                    <a:lnTo>
                      <a:pt x="107" y="30"/>
                    </a:lnTo>
                    <a:lnTo>
                      <a:pt x="107" y="30"/>
                    </a:lnTo>
                    <a:lnTo>
                      <a:pt x="100" y="30"/>
                    </a:lnTo>
                    <a:lnTo>
                      <a:pt x="96" y="30"/>
                    </a:lnTo>
                    <a:lnTo>
                      <a:pt x="89" y="19"/>
                    </a:lnTo>
                    <a:lnTo>
                      <a:pt x="89" y="15"/>
                    </a:lnTo>
                    <a:lnTo>
                      <a:pt x="85" y="12"/>
                    </a:lnTo>
                    <a:lnTo>
                      <a:pt x="74" y="8"/>
                    </a:lnTo>
                    <a:lnTo>
                      <a:pt x="70" y="4"/>
                    </a:lnTo>
                    <a:lnTo>
                      <a:pt x="63" y="4"/>
                    </a:lnTo>
                    <a:lnTo>
                      <a:pt x="55" y="4"/>
                    </a:lnTo>
                    <a:lnTo>
                      <a:pt x="44" y="4"/>
                    </a:lnTo>
                    <a:lnTo>
                      <a:pt x="37" y="4"/>
                    </a:lnTo>
                    <a:lnTo>
                      <a:pt x="33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29" y="8"/>
                    </a:lnTo>
                    <a:lnTo>
                      <a:pt x="29" y="8"/>
                    </a:lnTo>
                    <a:lnTo>
                      <a:pt x="29" y="15"/>
                    </a:lnTo>
                    <a:lnTo>
                      <a:pt x="18" y="19"/>
                    </a:lnTo>
                    <a:lnTo>
                      <a:pt x="18" y="23"/>
                    </a:lnTo>
                    <a:lnTo>
                      <a:pt x="15" y="23"/>
                    </a:lnTo>
                    <a:lnTo>
                      <a:pt x="11" y="23"/>
                    </a:lnTo>
                    <a:lnTo>
                      <a:pt x="7" y="26"/>
                    </a:lnTo>
                    <a:lnTo>
                      <a:pt x="7" y="26"/>
                    </a:lnTo>
                    <a:lnTo>
                      <a:pt x="7" y="30"/>
                    </a:lnTo>
                    <a:lnTo>
                      <a:pt x="11" y="34"/>
                    </a:lnTo>
                    <a:lnTo>
                      <a:pt x="11" y="38"/>
                    </a:lnTo>
                    <a:lnTo>
                      <a:pt x="11" y="38"/>
                    </a:lnTo>
                    <a:lnTo>
                      <a:pt x="11" y="41"/>
                    </a:lnTo>
                    <a:lnTo>
                      <a:pt x="7" y="41"/>
                    </a:lnTo>
                    <a:lnTo>
                      <a:pt x="7" y="45"/>
                    </a:lnTo>
                    <a:lnTo>
                      <a:pt x="4" y="45"/>
                    </a:lnTo>
                    <a:lnTo>
                      <a:pt x="4" y="45"/>
                    </a:lnTo>
                    <a:lnTo>
                      <a:pt x="0" y="45"/>
                    </a:lnTo>
                    <a:lnTo>
                      <a:pt x="0" y="45"/>
                    </a:lnTo>
                    <a:lnTo>
                      <a:pt x="0" y="49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4" y="56"/>
                    </a:lnTo>
                    <a:lnTo>
                      <a:pt x="4" y="67"/>
                    </a:lnTo>
                    <a:lnTo>
                      <a:pt x="4" y="71"/>
                    </a:lnTo>
                    <a:lnTo>
                      <a:pt x="4" y="75"/>
                    </a:lnTo>
                    <a:lnTo>
                      <a:pt x="4" y="82"/>
                    </a:lnTo>
                    <a:lnTo>
                      <a:pt x="7" y="86"/>
                    </a:lnTo>
                    <a:lnTo>
                      <a:pt x="4" y="93"/>
                    </a:lnTo>
                    <a:lnTo>
                      <a:pt x="4" y="97"/>
                    </a:lnTo>
                    <a:lnTo>
                      <a:pt x="7" y="101"/>
                    </a:lnTo>
                    <a:lnTo>
                      <a:pt x="7" y="104"/>
                    </a:lnTo>
                    <a:lnTo>
                      <a:pt x="4" y="104"/>
                    </a:lnTo>
                    <a:lnTo>
                      <a:pt x="0" y="108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4" y="119"/>
                    </a:lnTo>
                    <a:lnTo>
                      <a:pt x="7" y="123"/>
                    </a:lnTo>
                    <a:lnTo>
                      <a:pt x="7" y="127"/>
                    </a:lnTo>
                    <a:lnTo>
                      <a:pt x="11" y="130"/>
                    </a:lnTo>
                    <a:lnTo>
                      <a:pt x="11" y="130"/>
                    </a:lnTo>
                    <a:lnTo>
                      <a:pt x="11" y="134"/>
                    </a:lnTo>
                    <a:lnTo>
                      <a:pt x="11" y="138"/>
                    </a:lnTo>
                    <a:lnTo>
                      <a:pt x="11" y="138"/>
                    </a:lnTo>
                    <a:lnTo>
                      <a:pt x="15" y="141"/>
                    </a:lnTo>
                    <a:lnTo>
                      <a:pt x="22" y="141"/>
                    </a:lnTo>
                    <a:lnTo>
                      <a:pt x="26" y="141"/>
                    </a:lnTo>
                    <a:lnTo>
                      <a:pt x="29" y="141"/>
                    </a:lnTo>
                    <a:lnTo>
                      <a:pt x="33" y="145"/>
                    </a:lnTo>
                    <a:lnTo>
                      <a:pt x="37" y="153"/>
                    </a:lnTo>
                    <a:lnTo>
                      <a:pt x="37" y="153"/>
                    </a:lnTo>
                    <a:lnTo>
                      <a:pt x="41" y="156"/>
                    </a:lnTo>
                    <a:lnTo>
                      <a:pt x="41" y="156"/>
                    </a:lnTo>
                    <a:lnTo>
                      <a:pt x="70" y="164"/>
                    </a:lnTo>
                    <a:lnTo>
                      <a:pt x="74" y="167"/>
                    </a:lnTo>
                    <a:lnTo>
                      <a:pt x="107" y="153"/>
                    </a:lnTo>
                    <a:lnTo>
                      <a:pt x="237" y="216"/>
                    </a:lnTo>
                    <a:lnTo>
                      <a:pt x="237" y="216"/>
                    </a:lnTo>
                    <a:lnTo>
                      <a:pt x="237" y="21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13" name="Freeform 111">
                <a:extLst>
                  <a:ext uri="{FF2B5EF4-FFF2-40B4-BE49-F238E27FC236}">
                    <a16:creationId xmlns:a16="http://schemas.microsoft.com/office/drawing/2014/main" id="{41E21881-0BD7-456D-B494-5A7C62B9007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44842" y="2427150"/>
                <a:ext cx="81058" cy="147963"/>
              </a:xfrm>
              <a:custGeom>
                <a:avLst/>
                <a:gdLst>
                  <a:gd name="T0" fmla="*/ 38 w 63"/>
                  <a:gd name="T1" fmla="*/ 115 h 115"/>
                  <a:gd name="T2" fmla="*/ 41 w 63"/>
                  <a:gd name="T3" fmla="*/ 115 h 115"/>
                  <a:gd name="T4" fmla="*/ 45 w 63"/>
                  <a:gd name="T5" fmla="*/ 111 h 115"/>
                  <a:gd name="T6" fmla="*/ 45 w 63"/>
                  <a:gd name="T7" fmla="*/ 108 h 115"/>
                  <a:gd name="T8" fmla="*/ 41 w 63"/>
                  <a:gd name="T9" fmla="*/ 100 h 115"/>
                  <a:gd name="T10" fmla="*/ 41 w 63"/>
                  <a:gd name="T11" fmla="*/ 96 h 115"/>
                  <a:gd name="T12" fmla="*/ 49 w 63"/>
                  <a:gd name="T13" fmla="*/ 93 h 115"/>
                  <a:gd name="T14" fmla="*/ 52 w 63"/>
                  <a:gd name="T15" fmla="*/ 89 h 115"/>
                  <a:gd name="T16" fmla="*/ 63 w 63"/>
                  <a:gd name="T17" fmla="*/ 78 h 115"/>
                  <a:gd name="T18" fmla="*/ 63 w 63"/>
                  <a:gd name="T19" fmla="*/ 70 h 115"/>
                  <a:gd name="T20" fmla="*/ 60 w 63"/>
                  <a:gd name="T21" fmla="*/ 70 h 115"/>
                  <a:gd name="T22" fmla="*/ 56 w 63"/>
                  <a:gd name="T23" fmla="*/ 67 h 115"/>
                  <a:gd name="T24" fmla="*/ 52 w 63"/>
                  <a:gd name="T25" fmla="*/ 63 h 115"/>
                  <a:gd name="T26" fmla="*/ 52 w 63"/>
                  <a:gd name="T27" fmla="*/ 63 h 115"/>
                  <a:gd name="T28" fmla="*/ 49 w 63"/>
                  <a:gd name="T29" fmla="*/ 63 h 115"/>
                  <a:gd name="T30" fmla="*/ 45 w 63"/>
                  <a:gd name="T31" fmla="*/ 63 h 115"/>
                  <a:gd name="T32" fmla="*/ 38 w 63"/>
                  <a:gd name="T33" fmla="*/ 56 h 115"/>
                  <a:gd name="T34" fmla="*/ 49 w 63"/>
                  <a:gd name="T35" fmla="*/ 44 h 115"/>
                  <a:gd name="T36" fmla="*/ 52 w 63"/>
                  <a:gd name="T37" fmla="*/ 41 h 115"/>
                  <a:gd name="T38" fmla="*/ 56 w 63"/>
                  <a:gd name="T39" fmla="*/ 37 h 115"/>
                  <a:gd name="T40" fmla="*/ 52 w 63"/>
                  <a:gd name="T41" fmla="*/ 33 h 115"/>
                  <a:gd name="T42" fmla="*/ 49 w 63"/>
                  <a:gd name="T43" fmla="*/ 26 h 115"/>
                  <a:gd name="T44" fmla="*/ 45 w 63"/>
                  <a:gd name="T45" fmla="*/ 19 h 115"/>
                  <a:gd name="T46" fmla="*/ 49 w 63"/>
                  <a:gd name="T47" fmla="*/ 15 h 115"/>
                  <a:gd name="T48" fmla="*/ 52 w 63"/>
                  <a:gd name="T49" fmla="*/ 7 h 115"/>
                  <a:gd name="T50" fmla="*/ 45 w 63"/>
                  <a:gd name="T51" fmla="*/ 11 h 115"/>
                  <a:gd name="T52" fmla="*/ 41 w 63"/>
                  <a:gd name="T53" fmla="*/ 11 h 115"/>
                  <a:gd name="T54" fmla="*/ 38 w 63"/>
                  <a:gd name="T55" fmla="*/ 4 h 115"/>
                  <a:gd name="T56" fmla="*/ 34 w 63"/>
                  <a:gd name="T57" fmla="*/ 0 h 115"/>
                  <a:gd name="T58" fmla="*/ 30 w 63"/>
                  <a:gd name="T59" fmla="*/ 4 h 115"/>
                  <a:gd name="T60" fmla="*/ 26 w 63"/>
                  <a:gd name="T61" fmla="*/ 4 h 115"/>
                  <a:gd name="T62" fmla="*/ 15 w 63"/>
                  <a:gd name="T63" fmla="*/ 7 h 115"/>
                  <a:gd name="T64" fmla="*/ 15 w 63"/>
                  <a:gd name="T65" fmla="*/ 11 h 115"/>
                  <a:gd name="T66" fmla="*/ 15 w 63"/>
                  <a:gd name="T67" fmla="*/ 15 h 115"/>
                  <a:gd name="T68" fmla="*/ 12 w 63"/>
                  <a:gd name="T69" fmla="*/ 30 h 115"/>
                  <a:gd name="T70" fmla="*/ 15 w 63"/>
                  <a:gd name="T71" fmla="*/ 33 h 115"/>
                  <a:gd name="T72" fmla="*/ 15 w 63"/>
                  <a:gd name="T73" fmla="*/ 37 h 115"/>
                  <a:gd name="T74" fmla="*/ 15 w 63"/>
                  <a:gd name="T75" fmla="*/ 41 h 115"/>
                  <a:gd name="T76" fmla="*/ 12 w 63"/>
                  <a:gd name="T77" fmla="*/ 48 h 115"/>
                  <a:gd name="T78" fmla="*/ 8 w 63"/>
                  <a:gd name="T79" fmla="*/ 52 h 115"/>
                  <a:gd name="T80" fmla="*/ 4 w 63"/>
                  <a:gd name="T81" fmla="*/ 56 h 115"/>
                  <a:gd name="T82" fmla="*/ 0 w 63"/>
                  <a:gd name="T83" fmla="*/ 63 h 115"/>
                  <a:gd name="T84" fmla="*/ 4 w 63"/>
                  <a:gd name="T85" fmla="*/ 67 h 115"/>
                  <a:gd name="T86" fmla="*/ 8 w 63"/>
                  <a:gd name="T87" fmla="*/ 70 h 115"/>
                  <a:gd name="T88" fmla="*/ 12 w 63"/>
                  <a:gd name="T89" fmla="*/ 78 h 115"/>
                  <a:gd name="T90" fmla="*/ 19 w 63"/>
                  <a:gd name="T91" fmla="*/ 82 h 115"/>
                  <a:gd name="T92" fmla="*/ 26 w 63"/>
                  <a:gd name="T93" fmla="*/ 85 h 115"/>
                  <a:gd name="T94" fmla="*/ 34 w 63"/>
                  <a:gd name="T95" fmla="*/ 115 h 115"/>
                  <a:gd name="T96" fmla="*/ 49 w 63"/>
                  <a:gd name="T97" fmla="*/ 59 h 115"/>
                  <a:gd name="T98" fmla="*/ 56 w 63"/>
                  <a:gd name="T99" fmla="*/ 59 h 115"/>
                  <a:gd name="T100" fmla="*/ 49 w 63"/>
                  <a:gd name="T101" fmla="*/ 59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3" h="115">
                    <a:moveTo>
                      <a:pt x="34" y="115"/>
                    </a:moveTo>
                    <a:lnTo>
                      <a:pt x="38" y="115"/>
                    </a:lnTo>
                    <a:lnTo>
                      <a:pt x="38" y="115"/>
                    </a:lnTo>
                    <a:lnTo>
                      <a:pt x="41" y="115"/>
                    </a:lnTo>
                    <a:lnTo>
                      <a:pt x="41" y="111"/>
                    </a:lnTo>
                    <a:lnTo>
                      <a:pt x="45" y="111"/>
                    </a:lnTo>
                    <a:lnTo>
                      <a:pt x="45" y="108"/>
                    </a:lnTo>
                    <a:lnTo>
                      <a:pt x="45" y="108"/>
                    </a:lnTo>
                    <a:lnTo>
                      <a:pt x="45" y="104"/>
                    </a:lnTo>
                    <a:lnTo>
                      <a:pt x="41" y="100"/>
                    </a:lnTo>
                    <a:lnTo>
                      <a:pt x="41" y="96"/>
                    </a:lnTo>
                    <a:lnTo>
                      <a:pt x="41" y="96"/>
                    </a:lnTo>
                    <a:lnTo>
                      <a:pt x="45" y="93"/>
                    </a:lnTo>
                    <a:lnTo>
                      <a:pt x="49" y="93"/>
                    </a:lnTo>
                    <a:lnTo>
                      <a:pt x="52" y="93"/>
                    </a:lnTo>
                    <a:lnTo>
                      <a:pt x="52" y="89"/>
                    </a:lnTo>
                    <a:lnTo>
                      <a:pt x="63" y="85"/>
                    </a:lnTo>
                    <a:lnTo>
                      <a:pt x="63" y="78"/>
                    </a:lnTo>
                    <a:lnTo>
                      <a:pt x="63" y="78"/>
                    </a:lnTo>
                    <a:lnTo>
                      <a:pt x="63" y="70"/>
                    </a:lnTo>
                    <a:lnTo>
                      <a:pt x="63" y="70"/>
                    </a:lnTo>
                    <a:lnTo>
                      <a:pt x="60" y="70"/>
                    </a:lnTo>
                    <a:lnTo>
                      <a:pt x="56" y="67"/>
                    </a:lnTo>
                    <a:lnTo>
                      <a:pt x="56" y="67"/>
                    </a:lnTo>
                    <a:lnTo>
                      <a:pt x="56" y="63"/>
                    </a:lnTo>
                    <a:lnTo>
                      <a:pt x="52" y="63"/>
                    </a:lnTo>
                    <a:lnTo>
                      <a:pt x="52" y="63"/>
                    </a:lnTo>
                    <a:lnTo>
                      <a:pt x="52" y="63"/>
                    </a:lnTo>
                    <a:lnTo>
                      <a:pt x="52" y="67"/>
                    </a:lnTo>
                    <a:lnTo>
                      <a:pt x="49" y="63"/>
                    </a:lnTo>
                    <a:lnTo>
                      <a:pt x="49" y="63"/>
                    </a:lnTo>
                    <a:lnTo>
                      <a:pt x="45" y="63"/>
                    </a:lnTo>
                    <a:lnTo>
                      <a:pt x="41" y="59"/>
                    </a:lnTo>
                    <a:lnTo>
                      <a:pt x="38" y="56"/>
                    </a:lnTo>
                    <a:lnTo>
                      <a:pt x="41" y="52"/>
                    </a:lnTo>
                    <a:lnTo>
                      <a:pt x="49" y="44"/>
                    </a:lnTo>
                    <a:lnTo>
                      <a:pt x="52" y="41"/>
                    </a:lnTo>
                    <a:lnTo>
                      <a:pt x="52" y="41"/>
                    </a:lnTo>
                    <a:lnTo>
                      <a:pt x="52" y="37"/>
                    </a:lnTo>
                    <a:lnTo>
                      <a:pt x="56" y="37"/>
                    </a:lnTo>
                    <a:lnTo>
                      <a:pt x="52" y="33"/>
                    </a:lnTo>
                    <a:lnTo>
                      <a:pt x="52" y="33"/>
                    </a:lnTo>
                    <a:lnTo>
                      <a:pt x="52" y="30"/>
                    </a:lnTo>
                    <a:lnTo>
                      <a:pt x="49" y="26"/>
                    </a:lnTo>
                    <a:lnTo>
                      <a:pt x="45" y="22"/>
                    </a:lnTo>
                    <a:lnTo>
                      <a:pt x="45" y="19"/>
                    </a:lnTo>
                    <a:lnTo>
                      <a:pt x="49" y="15"/>
                    </a:lnTo>
                    <a:lnTo>
                      <a:pt x="49" y="15"/>
                    </a:lnTo>
                    <a:lnTo>
                      <a:pt x="52" y="7"/>
                    </a:lnTo>
                    <a:lnTo>
                      <a:pt x="52" y="7"/>
                    </a:lnTo>
                    <a:lnTo>
                      <a:pt x="52" y="4"/>
                    </a:lnTo>
                    <a:lnTo>
                      <a:pt x="45" y="11"/>
                    </a:lnTo>
                    <a:lnTo>
                      <a:pt x="41" y="11"/>
                    </a:lnTo>
                    <a:lnTo>
                      <a:pt x="41" y="11"/>
                    </a:lnTo>
                    <a:lnTo>
                      <a:pt x="38" y="7"/>
                    </a:lnTo>
                    <a:lnTo>
                      <a:pt x="38" y="4"/>
                    </a:lnTo>
                    <a:lnTo>
                      <a:pt x="38" y="4"/>
                    </a:lnTo>
                    <a:lnTo>
                      <a:pt x="34" y="0"/>
                    </a:lnTo>
                    <a:lnTo>
                      <a:pt x="30" y="0"/>
                    </a:lnTo>
                    <a:lnTo>
                      <a:pt x="30" y="4"/>
                    </a:lnTo>
                    <a:lnTo>
                      <a:pt x="30" y="0"/>
                    </a:lnTo>
                    <a:lnTo>
                      <a:pt x="26" y="4"/>
                    </a:lnTo>
                    <a:lnTo>
                      <a:pt x="19" y="4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5" y="11"/>
                    </a:lnTo>
                    <a:lnTo>
                      <a:pt x="15" y="11"/>
                    </a:lnTo>
                    <a:lnTo>
                      <a:pt x="15" y="15"/>
                    </a:lnTo>
                    <a:lnTo>
                      <a:pt x="15" y="22"/>
                    </a:lnTo>
                    <a:lnTo>
                      <a:pt x="12" y="30"/>
                    </a:lnTo>
                    <a:lnTo>
                      <a:pt x="12" y="33"/>
                    </a:lnTo>
                    <a:lnTo>
                      <a:pt x="15" y="33"/>
                    </a:lnTo>
                    <a:lnTo>
                      <a:pt x="15" y="33"/>
                    </a:lnTo>
                    <a:lnTo>
                      <a:pt x="15" y="37"/>
                    </a:lnTo>
                    <a:lnTo>
                      <a:pt x="12" y="37"/>
                    </a:lnTo>
                    <a:lnTo>
                      <a:pt x="15" y="41"/>
                    </a:lnTo>
                    <a:lnTo>
                      <a:pt x="12" y="41"/>
                    </a:lnTo>
                    <a:lnTo>
                      <a:pt x="12" y="48"/>
                    </a:lnTo>
                    <a:lnTo>
                      <a:pt x="12" y="48"/>
                    </a:lnTo>
                    <a:lnTo>
                      <a:pt x="8" y="52"/>
                    </a:lnTo>
                    <a:lnTo>
                      <a:pt x="8" y="52"/>
                    </a:lnTo>
                    <a:lnTo>
                      <a:pt x="4" y="56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4" y="67"/>
                    </a:lnTo>
                    <a:lnTo>
                      <a:pt x="4" y="67"/>
                    </a:lnTo>
                    <a:lnTo>
                      <a:pt x="4" y="70"/>
                    </a:lnTo>
                    <a:lnTo>
                      <a:pt x="8" y="70"/>
                    </a:lnTo>
                    <a:lnTo>
                      <a:pt x="12" y="74"/>
                    </a:lnTo>
                    <a:lnTo>
                      <a:pt x="12" y="78"/>
                    </a:lnTo>
                    <a:lnTo>
                      <a:pt x="15" y="82"/>
                    </a:lnTo>
                    <a:lnTo>
                      <a:pt x="19" y="82"/>
                    </a:lnTo>
                    <a:lnTo>
                      <a:pt x="19" y="82"/>
                    </a:lnTo>
                    <a:lnTo>
                      <a:pt x="26" y="85"/>
                    </a:lnTo>
                    <a:lnTo>
                      <a:pt x="34" y="115"/>
                    </a:lnTo>
                    <a:lnTo>
                      <a:pt x="34" y="115"/>
                    </a:lnTo>
                    <a:close/>
                    <a:moveTo>
                      <a:pt x="49" y="59"/>
                    </a:moveTo>
                    <a:lnTo>
                      <a:pt x="49" y="59"/>
                    </a:lnTo>
                    <a:lnTo>
                      <a:pt x="52" y="59"/>
                    </a:lnTo>
                    <a:lnTo>
                      <a:pt x="56" y="59"/>
                    </a:lnTo>
                    <a:lnTo>
                      <a:pt x="52" y="63"/>
                    </a:lnTo>
                    <a:lnTo>
                      <a:pt x="49" y="5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14" name="Freeform 112">
                <a:extLst>
                  <a:ext uri="{FF2B5EF4-FFF2-40B4-BE49-F238E27FC236}">
                    <a16:creationId xmlns:a16="http://schemas.microsoft.com/office/drawing/2014/main" id="{896CF40B-CCC3-4C53-B40A-6923F7949C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16753" y="2432297"/>
                <a:ext cx="424588" cy="371837"/>
              </a:xfrm>
              <a:custGeom>
                <a:avLst/>
                <a:gdLst>
                  <a:gd name="T0" fmla="*/ 326 w 330"/>
                  <a:gd name="T1" fmla="*/ 219 h 289"/>
                  <a:gd name="T2" fmla="*/ 318 w 330"/>
                  <a:gd name="T3" fmla="*/ 207 h 289"/>
                  <a:gd name="T4" fmla="*/ 304 w 330"/>
                  <a:gd name="T5" fmla="*/ 207 h 289"/>
                  <a:gd name="T6" fmla="*/ 300 w 330"/>
                  <a:gd name="T7" fmla="*/ 200 h 289"/>
                  <a:gd name="T8" fmla="*/ 296 w 330"/>
                  <a:gd name="T9" fmla="*/ 193 h 289"/>
                  <a:gd name="T10" fmla="*/ 289 w 330"/>
                  <a:gd name="T11" fmla="*/ 178 h 289"/>
                  <a:gd name="T12" fmla="*/ 289 w 330"/>
                  <a:gd name="T13" fmla="*/ 174 h 289"/>
                  <a:gd name="T14" fmla="*/ 296 w 330"/>
                  <a:gd name="T15" fmla="*/ 167 h 289"/>
                  <a:gd name="T16" fmla="*/ 296 w 330"/>
                  <a:gd name="T17" fmla="*/ 152 h 289"/>
                  <a:gd name="T18" fmla="*/ 293 w 330"/>
                  <a:gd name="T19" fmla="*/ 137 h 289"/>
                  <a:gd name="T20" fmla="*/ 289 w 330"/>
                  <a:gd name="T21" fmla="*/ 118 h 289"/>
                  <a:gd name="T22" fmla="*/ 289 w 330"/>
                  <a:gd name="T23" fmla="*/ 111 h 289"/>
                  <a:gd name="T24" fmla="*/ 274 w 330"/>
                  <a:gd name="T25" fmla="*/ 78 h 289"/>
                  <a:gd name="T26" fmla="*/ 267 w 330"/>
                  <a:gd name="T27" fmla="*/ 70 h 289"/>
                  <a:gd name="T28" fmla="*/ 259 w 330"/>
                  <a:gd name="T29" fmla="*/ 63 h 289"/>
                  <a:gd name="T30" fmla="*/ 255 w 330"/>
                  <a:gd name="T31" fmla="*/ 59 h 289"/>
                  <a:gd name="T32" fmla="*/ 263 w 330"/>
                  <a:gd name="T33" fmla="*/ 48 h 289"/>
                  <a:gd name="T34" fmla="*/ 267 w 330"/>
                  <a:gd name="T35" fmla="*/ 37 h 289"/>
                  <a:gd name="T36" fmla="*/ 270 w 330"/>
                  <a:gd name="T37" fmla="*/ 33 h 289"/>
                  <a:gd name="T38" fmla="*/ 267 w 330"/>
                  <a:gd name="T39" fmla="*/ 29 h 289"/>
                  <a:gd name="T40" fmla="*/ 270 w 330"/>
                  <a:gd name="T41" fmla="*/ 11 h 289"/>
                  <a:gd name="T42" fmla="*/ 270 w 330"/>
                  <a:gd name="T43" fmla="*/ 3 h 289"/>
                  <a:gd name="T44" fmla="*/ 263 w 330"/>
                  <a:gd name="T45" fmla="*/ 3 h 289"/>
                  <a:gd name="T46" fmla="*/ 248 w 330"/>
                  <a:gd name="T47" fmla="*/ 0 h 289"/>
                  <a:gd name="T48" fmla="*/ 241 w 330"/>
                  <a:gd name="T49" fmla="*/ 3 h 289"/>
                  <a:gd name="T50" fmla="*/ 233 w 330"/>
                  <a:gd name="T51" fmla="*/ 0 h 289"/>
                  <a:gd name="T52" fmla="*/ 226 w 330"/>
                  <a:gd name="T53" fmla="*/ 7 h 289"/>
                  <a:gd name="T54" fmla="*/ 218 w 330"/>
                  <a:gd name="T55" fmla="*/ 7 h 289"/>
                  <a:gd name="T56" fmla="*/ 207 w 330"/>
                  <a:gd name="T57" fmla="*/ 3 h 289"/>
                  <a:gd name="T58" fmla="*/ 200 w 330"/>
                  <a:gd name="T59" fmla="*/ 3 h 289"/>
                  <a:gd name="T60" fmla="*/ 193 w 330"/>
                  <a:gd name="T61" fmla="*/ 3 h 289"/>
                  <a:gd name="T62" fmla="*/ 185 w 330"/>
                  <a:gd name="T63" fmla="*/ 7 h 289"/>
                  <a:gd name="T64" fmla="*/ 174 w 330"/>
                  <a:gd name="T65" fmla="*/ 7 h 289"/>
                  <a:gd name="T66" fmla="*/ 159 w 330"/>
                  <a:gd name="T67" fmla="*/ 7 h 289"/>
                  <a:gd name="T68" fmla="*/ 144 w 330"/>
                  <a:gd name="T69" fmla="*/ 15 h 289"/>
                  <a:gd name="T70" fmla="*/ 141 w 330"/>
                  <a:gd name="T71" fmla="*/ 22 h 289"/>
                  <a:gd name="T72" fmla="*/ 133 w 330"/>
                  <a:gd name="T73" fmla="*/ 22 h 289"/>
                  <a:gd name="T74" fmla="*/ 126 w 330"/>
                  <a:gd name="T75" fmla="*/ 22 h 289"/>
                  <a:gd name="T76" fmla="*/ 118 w 330"/>
                  <a:gd name="T77" fmla="*/ 29 h 289"/>
                  <a:gd name="T78" fmla="*/ 107 w 330"/>
                  <a:gd name="T79" fmla="*/ 33 h 289"/>
                  <a:gd name="T80" fmla="*/ 111 w 330"/>
                  <a:gd name="T81" fmla="*/ 40 h 289"/>
                  <a:gd name="T82" fmla="*/ 111 w 330"/>
                  <a:gd name="T83" fmla="*/ 48 h 289"/>
                  <a:gd name="T84" fmla="*/ 115 w 330"/>
                  <a:gd name="T85" fmla="*/ 66 h 289"/>
                  <a:gd name="T86" fmla="*/ 118 w 330"/>
                  <a:gd name="T87" fmla="*/ 74 h 289"/>
                  <a:gd name="T88" fmla="*/ 126 w 330"/>
                  <a:gd name="T89" fmla="*/ 78 h 289"/>
                  <a:gd name="T90" fmla="*/ 122 w 330"/>
                  <a:gd name="T91" fmla="*/ 85 h 289"/>
                  <a:gd name="T92" fmla="*/ 93 w 330"/>
                  <a:gd name="T93" fmla="*/ 92 h 289"/>
                  <a:gd name="T94" fmla="*/ 89 w 330"/>
                  <a:gd name="T95" fmla="*/ 104 h 289"/>
                  <a:gd name="T96" fmla="*/ 59 w 330"/>
                  <a:gd name="T97" fmla="*/ 122 h 289"/>
                  <a:gd name="T98" fmla="*/ 33 w 330"/>
                  <a:gd name="T99" fmla="*/ 130 h 289"/>
                  <a:gd name="T100" fmla="*/ 15 w 330"/>
                  <a:gd name="T101" fmla="*/ 133 h 289"/>
                  <a:gd name="T102" fmla="*/ 0 w 330"/>
                  <a:gd name="T103" fmla="*/ 144 h 289"/>
                  <a:gd name="T104" fmla="*/ 0 w 330"/>
                  <a:gd name="T105" fmla="*/ 159 h 289"/>
                  <a:gd name="T106" fmla="*/ 59 w 330"/>
                  <a:gd name="T107" fmla="*/ 196 h 289"/>
                  <a:gd name="T108" fmla="*/ 170 w 330"/>
                  <a:gd name="T109" fmla="*/ 270 h 289"/>
                  <a:gd name="T110" fmla="*/ 185 w 330"/>
                  <a:gd name="T111" fmla="*/ 274 h 289"/>
                  <a:gd name="T112" fmla="*/ 193 w 330"/>
                  <a:gd name="T113" fmla="*/ 278 h 289"/>
                  <a:gd name="T114" fmla="*/ 193 w 330"/>
                  <a:gd name="T115" fmla="*/ 289 h 289"/>
                  <a:gd name="T116" fmla="*/ 211 w 330"/>
                  <a:gd name="T117" fmla="*/ 289 h 289"/>
                  <a:gd name="T118" fmla="*/ 237 w 330"/>
                  <a:gd name="T119" fmla="*/ 282 h 289"/>
                  <a:gd name="T120" fmla="*/ 330 w 330"/>
                  <a:gd name="T121" fmla="*/ 222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30" h="289">
                    <a:moveTo>
                      <a:pt x="330" y="222"/>
                    </a:moveTo>
                    <a:lnTo>
                      <a:pt x="330" y="222"/>
                    </a:lnTo>
                    <a:lnTo>
                      <a:pt x="326" y="219"/>
                    </a:lnTo>
                    <a:lnTo>
                      <a:pt x="326" y="219"/>
                    </a:lnTo>
                    <a:lnTo>
                      <a:pt x="322" y="211"/>
                    </a:lnTo>
                    <a:lnTo>
                      <a:pt x="318" y="207"/>
                    </a:lnTo>
                    <a:lnTo>
                      <a:pt x="315" y="207"/>
                    </a:lnTo>
                    <a:lnTo>
                      <a:pt x="311" y="207"/>
                    </a:lnTo>
                    <a:lnTo>
                      <a:pt x="304" y="207"/>
                    </a:lnTo>
                    <a:lnTo>
                      <a:pt x="300" y="204"/>
                    </a:lnTo>
                    <a:lnTo>
                      <a:pt x="300" y="204"/>
                    </a:lnTo>
                    <a:lnTo>
                      <a:pt x="300" y="200"/>
                    </a:lnTo>
                    <a:lnTo>
                      <a:pt x="300" y="196"/>
                    </a:lnTo>
                    <a:lnTo>
                      <a:pt x="300" y="196"/>
                    </a:lnTo>
                    <a:lnTo>
                      <a:pt x="296" y="193"/>
                    </a:lnTo>
                    <a:lnTo>
                      <a:pt x="296" y="189"/>
                    </a:lnTo>
                    <a:lnTo>
                      <a:pt x="293" y="185"/>
                    </a:lnTo>
                    <a:lnTo>
                      <a:pt x="289" y="178"/>
                    </a:lnTo>
                    <a:lnTo>
                      <a:pt x="289" y="178"/>
                    </a:lnTo>
                    <a:lnTo>
                      <a:pt x="289" y="178"/>
                    </a:lnTo>
                    <a:lnTo>
                      <a:pt x="289" y="174"/>
                    </a:lnTo>
                    <a:lnTo>
                      <a:pt x="293" y="170"/>
                    </a:lnTo>
                    <a:lnTo>
                      <a:pt x="296" y="170"/>
                    </a:lnTo>
                    <a:lnTo>
                      <a:pt x="296" y="167"/>
                    </a:lnTo>
                    <a:lnTo>
                      <a:pt x="293" y="163"/>
                    </a:lnTo>
                    <a:lnTo>
                      <a:pt x="293" y="159"/>
                    </a:lnTo>
                    <a:lnTo>
                      <a:pt x="296" y="152"/>
                    </a:lnTo>
                    <a:lnTo>
                      <a:pt x="293" y="148"/>
                    </a:lnTo>
                    <a:lnTo>
                      <a:pt x="293" y="141"/>
                    </a:lnTo>
                    <a:lnTo>
                      <a:pt x="293" y="137"/>
                    </a:lnTo>
                    <a:lnTo>
                      <a:pt x="293" y="133"/>
                    </a:lnTo>
                    <a:lnTo>
                      <a:pt x="293" y="122"/>
                    </a:lnTo>
                    <a:lnTo>
                      <a:pt x="289" y="118"/>
                    </a:lnTo>
                    <a:lnTo>
                      <a:pt x="289" y="118"/>
                    </a:lnTo>
                    <a:lnTo>
                      <a:pt x="289" y="115"/>
                    </a:lnTo>
                    <a:lnTo>
                      <a:pt x="289" y="111"/>
                    </a:lnTo>
                    <a:lnTo>
                      <a:pt x="281" y="81"/>
                    </a:lnTo>
                    <a:lnTo>
                      <a:pt x="274" y="78"/>
                    </a:lnTo>
                    <a:lnTo>
                      <a:pt x="274" y="78"/>
                    </a:lnTo>
                    <a:lnTo>
                      <a:pt x="270" y="78"/>
                    </a:lnTo>
                    <a:lnTo>
                      <a:pt x="267" y="74"/>
                    </a:lnTo>
                    <a:lnTo>
                      <a:pt x="267" y="70"/>
                    </a:lnTo>
                    <a:lnTo>
                      <a:pt x="263" y="66"/>
                    </a:lnTo>
                    <a:lnTo>
                      <a:pt x="259" y="66"/>
                    </a:lnTo>
                    <a:lnTo>
                      <a:pt x="259" y="63"/>
                    </a:lnTo>
                    <a:lnTo>
                      <a:pt x="259" y="63"/>
                    </a:lnTo>
                    <a:lnTo>
                      <a:pt x="255" y="59"/>
                    </a:lnTo>
                    <a:lnTo>
                      <a:pt x="255" y="59"/>
                    </a:lnTo>
                    <a:lnTo>
                      <a:pt x="259" y="52"/>
                    </a:lnTo>
                    <a:lnTo>
                      <a:pt x="263" y="48"/>
                    </a:lnTo>
                    <a:lnTo>
                      <a:pt x="263" y="48"/>
                    </a:lnTo>
                    <a:lnTo>
                      <a:pt x="267" y="44"/>
                    </a:lnTo>
                    <a:lnTo>
                      <a:pt x="267" y="44"/>
                    </a:lnTo>
                    <a:lnTo>
                      <a:pt x="267" y="37"/>
                    </a:lnTo>
                    <a:lnTo>
                      <a:pt x="270" y="37"/>
                    </a:lnTo>
                    <a:lnTo>
                      <a:pt x="267" y="33"/>
                    </a:lnTo>
                    <a:lnTo>
                      <a:pt x="270" y="33"/>
                    </a:lnTo>
                    <a:lnTo>
                      <a:pt x="270" y="29"/>
                    </a:lnTo>
                    <a:lnTo>
                      <a:pt x="270" y="29"/>
                    </a:lnTo>
                    <a:lnTo>
                      <a:pt x="267" y="29"/>
                    </a:lnTo>
                    <a:lnTo>
                      <a:pt x="267" y="26"/>
                    </a:lnTo>
                    <a:lnTo>
                      <a:pt x="270" y="18"/>
                    </a:lnTo>
                    <a:lnTo>
                      <a:pt x="270" y="11"/>
                    </a:lnTo>
                    <a:lnTo>
                      <a:pt x="270" y="7"/>
                    </a:lnTo>
                    <a:lnTo>
                      <a:pt x="270" y="7"/>
                    </a:lnTo>
                    <a:lnTo>
                      <a:pt x="270" y="3"/>
                    </a:lnTo>
                    <a:lnTo>
                      <a:pt x="270" y="3"/>
                    </a:lnTo>
                    <a:lnTo>
                      <a:pt x="267" y="3"/>
                    </a:lnTo>
                    <a:lnTo>
                      <a:pt x="263" y="3"/>
                    </a:lnTo>
                    <a:lnTo>
                      <a:pt x="255" y="7"/>
                    </a:lnTo>
                    <a:lnTo>
                      <a:pt x="252" y="3"/>
                    </a:lnTo>
                    <a:lnTo>
                      <a:pt x="248" y="0"/>
                    </a:lnTo>
                    <a:lnTo>
                      <a:pt x="248" y="3"/>
                    </a:lnTo>
                    <a:lnTo>
                      <a:pt x="244" y="3"/>
                    </a:lnTo>
                    <a:lnTo>
                      <a:pt x="241" y="3"/>
                    </a:lnTo>
                    <a:lnTo>
                      <a:pt x="237" y="3"/>
                    </a:lnTo>
                    <a:lnTo>
                      <a:pt x="237" y="0"/>
                    </a:lnTo>
                    <a:lnTo>
                      <a:pt x="233" y="0"/>
                    </a:lnTo>
                    <a:lnTo>
                      <a:pt x="233" y="3"/>
                    </a:lnTo>
                    <a:lnTo>
                      <a:pt x="230" y="3"/>
                    </a:lnTo>
                    <a:lnTo>
                      <a:pt x="226" y="7"/>
                    </a:lnTo>
                    <a:lnTo>
                      <a:pt x="226" y="7"/>
                    </a:lnTo>
                    <a:lnTo>
                      <a:pt x="222" y="7"/>
                    </a:lnTo>
                    <a:lnTo>
                      <a:pt x="218" y="7"/>
                    </a:lnTo>
                    <a:lnTo>
                      <a:pt x="215" y="7"/>
                    </a:lnTo>
                    <a:lnTo>
                      <a:pt x="215" y="3"/>
                    </a:lnTo>
                    <a:lnTo>
                      <a:pt x="207" y="3"/>
                    </a:lnTo>
                    <a:lnTo>
                      <a:pt x="207" y="3"/>
                    </a:lnTo>
                    <a:lnTo>
                      <a:pt x="204" y="3"/>
                    </a:lnTo>
                    <a:lnTo>
                      <a:pt x="200" y="3"/>
                    </a:lnTo>
                    <a:lnTo>
                      <a:pt x="196" y="3"/>
                    </a:lnTo>
                    <a:lnTo>
                      <a:pt x="196" y="3"/>
                    </a:lnTo>
                    <a:lnTo>
                      <a:pt x="193" y="3"/>
                    </a:lnTo>
                    <a:lnTo>
                      <a:pt x="193" y="7"/>
                    </a:lnTo>
                    <a:lnTo>
                      <a:pt x="189" y="7"/>
                    </a:lnTo>
                    <a:lnTo>
                      <a:pt x="185" y="7"/>
                    </a:lnTo>
                    <a:lnTo>
                      <a:pt x="181" y="11"/>
                    </a:lnTo>
                    <a:lnTo>
                      <a:pt x="178" y="11"/>
                    </a:lnTo>
                    <a:lnTo>
                      <a:pt x="174" y="7"/>
                    </a:lnTo>
                    <a:lnTo>
                      <a:pt x="170" y="7"/>
                    </a:lnTo>
                    <a:lnTo>
                      <a:pt x="163" y="11"/>
                    </a:lnTo>
                    <a:lnTo>
                      <a:pt x="159" y="7"/>
                    </a:lnTo>
                    <a:lnTo>
                      <a:pt x="152" y="15"/>
                    </a:lnTo>
                    <a:lnTo>
                      <a:pt x="148" y="15"/>
                    </a:lnTo>
                    <a:lnTo>
                      <a:pt x="144" y="15"/>
                    </a:lnTo>
                    <a:lnTo>
                      <a:pt x="141" y="18"/>
                    </a:lnTo>
                    <a:lnTo>
                      <a:pt x="141" y="18"/>
                    </a:lnTo>
                    <a:lnTo>
                      <a:pt x="141" y="22"/>
                    </a:lnTo>
                    <a:lnTo>
                      <a:pt x="137" y="22"/>
                    </a:lnTo>
                    <a:lnTo>
                      <a:pt x="137" y="22"/>
                    </a:lnTo>
                    <a:lnTo>
                      <a:pt x="133" y="22"/>
                    </a:lnTo>
                    <a:lnTo>
                      <a:pt x="133" y="22"/>
                    </a:lnTo>
                    <a:lnTo>
                      <a:pt x="130" y="22"/>
                    </a:lnTo>
                    <a:lnTo>
                      <a:pt x="126" y="22"/>
                    </a:lnTo>
                    <a:lnTo>
                      <a:pt x="122" y="26"/>
                    </a:lnTo>
                    <a:lnTo>
                      <a:pt x="122" y="26"/>
                    </a:lnTo>
                    <a:lnTo>
                      <a:pt x="118" y="29"/>
                    </a:lnTo>
                    <a:lnTo>
                      <a:pt x="118" y="33"/>
                    </a:lnTo>
                    <a:lnTo>
                      <a:pt x="111" y="33"/>
                    </a:lnTo>
                    <a:lnTo>
                      <a:pt x="107" y="33"/>
                    </a:lnTo>
                    <a:lnTo>
                      <a:pt x="107" y="33"/>
                    </a:lnTo>
                    <a:lnTo>
                      <a:pt x="111" y="37"/>
                    </a:lnTo>
                    <a:lnTo>
                      <a:pt x="111" y="40"/>
                    </a:lnTo>
                    <a:lnTo>
                      <a:pt x="111" y="40"/>
                    </a:lnTo>
                    <a:lnTo>
                      <a:pt x="111" y="44"/>
                    </a:lnTo>
                    <a:lnTo>
                      <a:pt x="111" y="48"/>
                    </a:lnTo>
                    <a:lnTo>
                      <a:pt x="111" y="52"/>
                    </a:lnTo>
                    <a:lnTo>
                      <a:pt x="115" y="55"/>
                    </a:lnTo>
                    <a:lnTo>
                      <a:pt x="115" y="66"/>
                    </a:lnTo>
                    <a:lnTo>
                      <a:pt x="118" y="70"/>
                    </a:lnTo>
                    <a:lnTo>
                      <a:pt x="118" y="74"/>
                    </a:lnTo>
                    <a:lnTo>
                      <a:pt x="118" y="74"/>
                    </a:lnTo>
                    <a:lnTo>
                      <a:pt x="122" y="78"/>
                    </a:lnTo>
                    <a:lnTo>
                      <a:pt x="122" y="78"/>
                    </a:lnTo>
                    <a:lnTo>
                      <a:pt x="126" y="78"/>
                    </a:lnTo>
                    <a:lnTo>
                      <a:pt x="122" y="81"/>
                    </a:lnTo>
                    <a:lnTo>
                      <a:pt x="122" y="81"/>
                    </a:lnTo>
                    <a:lnTo>
                      <a:pt x="122" y="85"/>
                    </a:lnTo>
                    <a:lnTo>
                      <a:pt x="104" y="85"/>
                    </a:lnTo>
                    <a:lnTo>
                      <a:pt x="100" y="85"/>
                    </a:lnTo>
                    <a:lnTo>
                      <a:pt x="93" y="92"/>
                    </a:lnTo>
                    <a:lnTo>
                      <a:pt x="93" y="92"/>
                    </a:lnTo>
                    <a:lnTo>
                      <a:pt x="89" y="96"/>
                    </a:lnTo>
                    <a:lnTo>
                      <a:pt x="89" y="104"/>
                    </a:lnTo>
                    <a:lnTo>
                      <a:pt x="89" y="104"/>
                    </a:lnTo>
                    <a:lnTo>
                      <a:pt x="78" y="111"/>
                    </a:lnTo>
                    <a:lnTo>
                      <a:pt x="59" y="122"/>
                    </a:lnTo>
                    <a:lnTo>
                      <a:pt x="44" y="130"/>
                    </a:lnTo>
                    <a:lnTo>
                      <a:pt x="41" y="130"/>
                    </a:lnTo>
                    <a:lnTo>
                      <a:pt x="33" y="130"/>
                    </a:lnTo>
                    <a:lnTo>
                      <a:pt x="30" y="130"/>
                    </a:lnTo>
                    <a:lnTo>
                      <a:pt x="26" y="130"/>
                    </a:lnTo>
                    <a:lnTo>
                      <a:pt x="15" y="133"/>
                    </a:lnTo>
                    <a:lnTo>
                      <a:pt x="11" y="137"/>
                    </a:lnTo>
                    <a:lnTo>
                      <a:pt x="7" y="141"/>
                    </a:lnTo>
                    <a:lnTo>
                      <a:pt x="0" y="144"/>
                    </a:lnTo>
                    <a:lnTo>
                      <a:pt x="0" y="155"/>
                    </a:lnTo>
                    <a:lnTo>
                      <a:pt x="0" y="155"/>
                    </a:lnTo>
                    <a:lnTo>
                      <a:pt x="0" y="159"/>
                    </a:lnTo>
                    <a:lnTo>
                      <a:pt x="0" y="159"/>
                    </a:lnTo>
                    <a:lnTo>
                      <a:pt x="0" y="159"/>
                    </a:lnTo>
                    <a:lnTo>
                      <a:pt x="59" y="196"/>
                    </a:lnTo>
                    <a:lnTo>
                      <a:pt x="59" y="196"/>
                    </a:lnTo>
                    <a:lnTo>
                      <a:pt x="167" y="263"/>
                    </a:lnTo>
                    <a:lnTo>
                      <a:pt x="170" y="270"/>
                    </a:lnTo>
                    <a:lnTo>
                      <a:pt x="174" y="270"/>
                    </a:lnTo>
                    <a:lnTo>
                      <a:pt x="178" y="270"/>
                    </a:lnTo>
                    <a:lnTo>
                      <a:pt x="185" y="274"/>
                    </a:lnTo>
                    <a:lnTo>
                      <a:pt x="185" y="274"/>
                    </a:lnTo>
                    <a:lnTo>
                      <a:pt x="189" y="278"/>
                    </a:lnTo>
                    <a:lnTo>
                      <a:pt x="193" y="278"/>
                    </a:lnTo>
                    <a:lnTo>
                      <a:pt x="193" y="282"/>
                    </a:lnTo>
                    <a:lnTo>
                      <a:pt x="193" y="285"/>
                    </a:lnTo>
                    <a:lnTo>
                      <a:pt x="193" y="289"/>
                    </a:lnTo>
                    <a:lnTo>
                      <a:pt x="196" y="289"/>
                    </a:lnTo>
                    <a:lnTo>
                      <a:pt x="204" y="289"/>
                    </a:lnTo>
                    <a:lnTo>
                      <a:pt x="211" y="289"/>
                    </a:lnTo>
                    <a:lnTo>
                      <a:pt x="211" y="289"/>
                    </a:lnTo>
                    <a:lnTo>
                      <a:pt x="211" y="289"/>
                    </a:lnTo>
                    <a:lnTo>
                      <a:pt x="237" y="282"/>
                    </a:lnTo>
                    <a:lnTo>
                      <a:pt x="255" y="267"/>
                    </a:lnTo>
                    <a:lnTo>
                      <a:pt x="330" y="222"/>
                    </a:lnTo>
                    <a:lnTo>
                      <a:pt x="330" y="22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15" name="Freeform 113">
                <a:extLst>
                  <a:ext uri="{FF2B5EF4-FFF2-40B4-BE49-F238E27FC236}">
                    <a16:creationId xmlns:a16="http://schemas.microsoft.com/office/drawing/2014/main" id="{BE687C3D-7FBE-4674-A611-DEB6F5A4B8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0547" y="2455455"/>
                <a:ext cx="248320" cy="176269"/>
              </a:xfrm>
              <a:custGeom>
                <a:avLst/>
                <a:gdLst>
                  <a:gd name="T0" fmla="*/ 67 w 193"/>
                  <a:gd name="T1" fmla="*/ 126 h 137"/>
                  <a:gd name="T2" fmla="*/ 78 w 193"/>
                  <a:gd name="T3" fmla="*/ 119 h 137"/>
                  <a:gd name="T4" fmla="*/ 93 w 193"/>
                  <a:gd name="T5" fmla="*/ 112 h 137"/>
                  <a:gd name="T6" fmla="*/ 100 w 193"/>
                  <a:gd name="T7" fmla="*/ 112 h 137"/>
                  <a:gd name="T8" fmla="*/ 111 w 193"/>
                  <a:gd name="T9" fmla="*/ 112 h 137"/>
                  <a:gd name="T10" fmla="*/ 145 w 193"/>
                  <a:gd name="T11" fmla="*/ 93 h 137"/>
                  <a:gd name="T12" fmla="*/ 156 w 193"/>
                  <a:gd name="T13" fmla="*/ 86 h 137"/>
                  <a:gd name="T14" fmla="*/ 160 w 193"/>
                  <a:gd name="T15" fmla="*/ 74 h 137"/>
                  <a:gd name="T16" fmla="*/ 167 w 193"/>
                  <a:gd name="T17" fmla="*/ 67 h 137"/>
                  <a:gd name="T18" fmla="*/ 189 w 193"/>
                  <a:gd name="T19" fmla="*/ 67 h 137"/>
                  <a:gd name="T20" fmla="*/ 189 w 193"/>
                  <a:gd name="T21" fmla="*/ 63 h 137"/>
                  <a:gd name="T22" fmla="*/ 189 w 193"/>
                  <a:gd name="T23" fmla="*/ 60 h 137"/>
                  <a:gd name="T24" fmla="*/ 185 w 193"/>
                  <a:gd name="T25" fmla="*/ 56 h 137"/>
                  <a:gd name="T26" fmla="*/ 185 w 193"/>
                  <a:gd name="T27" fmla="*/ 52 h 137"/>
                  <a:gd name="T28" fmla="*/ 182 w 193"/>
                  <a:gd name="T29" fmla="*/ 37 h 137"/>
                  <a:gd name="T30" fmla="*/ 178 w 193"/>
                  <a:gd name="T31" fmla="*/ 30 h 137"/>
                  <a:gd name="T32" fmla="*/ 178 w 193"/>
                  <a:gd name="T33" fmla="*/ 22 h 137"/>
                  <a:gd name="T34" fmla="*/ 178 w 193"/>
                  <a:gd name="T35" fmla="*/ 19 h 137"/>
                  <a:gd name="T36" fmla="*/ 174 w 193"/>
                  <a:gd name="T37" fmla="*/ 15 h 137"/>
                  <a:gd name="T38" fmla="*/ 163 w 193"/>
                  <a:gd name="T39" fmla="*/ 15 h 137"/>
                  <a:gd name="T40" fmla="*/ 160 w 193"/>
                  <a:gd name="T41" fmla="*/ 11 h 137"/>
                  <a:gd name="T42" fmla="*/ 160 w 193"/>
                  <a:gd name="T43" fmla="*/ 11 h 137"/>
                  <a:gd name="T44" fmla="*/ 152 w 193"/>
                  <a:gd name="T45" fmla="*/ 15 h 137"/>
                  <a:gd name="T46" fmla="*/ 141 w 193"/>
                  <a:gd name="T47" fmla="*/ 11 h 137"/>
                  <a:gd name="T48" fmla="*/ 134 w 193"/>
                  <a:gd name="T49" fmla="*/ 15 h 137"/>
                  <a:gd name="T50" fmla="*/ 126 w 193"/>
                  <a:gd name="T51" fmla="*/ 8 h 137"/>
                  <a:gd name="T52" fmla="*/ 123 w 193"/>
                  <a:gd name="T53" fmla="*/ 4 h 137"/>
                  <a:gd name="T54" fmla="*/ 123 w 193"/>
                  <a:gd name="T55" fmla="*/ 4 h 137"/>
                  <a:gd name="T56" fmla="*/ 119 w 193"/>
                  <a:gd name="T57" fmla="*/ 4 h 137"/>
                  <a:gd name="T58" fmla="*/ 115 w 193"/>
                  <a:gd name="T59" fmla="*/ 4 h 137"/>
                  <a:gd name="T60" fmla="*/ 111 w 193"/>
                  <a:gd name="T61" fmla="*/ 15 h 137"/>
                  <a:gd name="T62" fmla="*/ 108 w 193"/>
                  <a:gd name="T63" fmla="*/ 26 h 137"/>
                  <a:gd name="T64" fmla="*/ 97 w 193"/>
                  <a:gd name="T65" fmla="*/ 37 h 137"/>
                  <a:gd name="T66" fmla="*/ 93 w 193"/>
                  <a:gd name="T67" fmla="*/ 37 h 137"/>
                  <a:gd name="T68" fmla="*/ 82 w 193"/>
                  <a:gd name="T69" fmla="*/ 45 h 137"/>
                  <a:gd name="T70" fmla="*/ 74 w 193"/>
                  <a:gd name="T71" fmla="*/ 48 h 137"/>
                  <a:gd name="T72" fmla="*/ 67 w 193"/>
                  <a:gd name="T73" fmla="*/ 52 h 137"/>
                  <a:gd name="T74" fmla="*/ 63 w 193"/>
                  <a:gd name="T75" fmla="*/ 63 h 137"/>
                  <a:gd name="T76" fmla="*/ 56 w 193"/>
                  <a:gd name="T77" fmla="*/ 71 h 137"/>
                  <a:gd name="T78" fmla="*/ 52 w 193"/>
                  <a:gd name="T79" fmla="*/ 82 h 137"/>
                  <a:gd name="T80" fmla="*/ 52 w 193"/>
                  <a:gd name="T81" fmla="*/ 93 h 137"/>
                  <a:gd name="T82" fmla="*/ 56 w 193"/>
                  <a:gd name="T83" fmla="*/ 97 h 137"/>
                  <a:gd name="T84" fmla="*/ 45 w 193"/>
                  <a:gd name="T85" fmla="*/ 112 h 137"/>
                  <a:gd name="T86" fmla="*/ 37 w 193"/>
                  <a:gd name="T87" fmla="*/ 119 h 137"/>
                  <a:gd name="T88" fmla="*/ 23 w 193"/>
                  <a:gd name="T89" fmla="*/ 130 h 137"/>
                  <a:gd name="T90" fmla="*/ 0 w 193"/>
                  <a:gd name="T91" fmla="*/ 137 h 137"/>
                  <a:gd name="T92" fmla="*/ 67 w 193"/>
                  <a:gd name="T93" fmla="*/ 137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93" h="137">
                    <a:moveTo>
                      <a:pt x="67" y="137"/>
                    </a:moveTo>
                    <a:lnTo>
                      <a:pt x="67" y="126"/>
                    </a:lnTo>
                    <a:lnTo>
                      <a:pt x="74" y="123"/>
                    </a:lnTo>
                    <a:lnTo>
                      <a:pt x="78" y="119"/>
                    </a:lnTo>
                    <a:lnTo>
                      <a:pt x="82" y="115"/>
                    </a:lnTo>
                    <a:lnTo>
                      <a:pt x="93" y="112"/>
                    </a:lnTo>
                    <a:lnTo>
                      <a:pt x="97" y="112"/>
                    </a:lnTo>
                    <a:lnTo>
                      <a:pt x="100" y="112"/>
                    </a:lnTo>
                    <a:lnTo>
                      <a:pt x="108" y="112"/>
                    </a:lnTo>
                    <a:lnTo>
                      <a:pt x="111" y="112"/>
                    </a:lnTo>
                    <a:lnTo>
                      <a:pt x="126" y="104"/>
                    </a:lnTo>
                    <a:lnTo>
                      <a:pt x="145" y="93"/>
                    </a:lnTo>
                    <a:lnTo>
                      <a:pt x="156" y="86"/>
                    </a:lnTo>
                    <a:lnTo>
                      <a:pt x="156" y="86"/>
                    </a:lnTo>
                    <a:lnTo>
                      <a:pt x="156" y="78"/>
                    </a:lnTo>
                    <a:lnTo>
                      <a:pt x="160" y="74"/>
                    </a:lnTo>
                    <a:lnTo>
                      <a:pt x="160" y="74"/>
                    </a:lnTo>
                    <a:lnTo>
                      <a:pt x="167" y="67"/>
                    </a:lnTo>
                    <a:lnTo>
                      <a:pt x="171" y="67"/>
                    </a:lnTo>
                    <a:lnTo>
                      <a:pt x="189" y="67"/>
                    </a:lnTo>
                    <a:lnTo>
                      <a:pt x="189" y="63"/>
                    </a:lnTo>
                    <a:lnTo>
                      <a:pt x="189" y="63"/>
                    </a:lnTo>
                    <a:lnTo>
                      <a:pt x="193" y="60"/>
                    </a:lnTo>
                    <a:lnTo>
                      <a:pt x="189" y="60"/>
                    </a:lnTo>
                    <a:lnTo>
                      <a:pt x="189" y="60"/>
                    </a:lnTo>
                    <a:lnTo>
                      <a:pt x="185" y="56"/>
                    </a:lnTo>
                    <a:lnTo>
                      <a:pt x="185" y="56"/>
                    </a:lnTo>
                    <a:lnTo>
                      <a:pt x="185" y="52"/>
                    </a:lnTo>
                    <a:lnTo>
                      <a:pt x="182" y="48"/>
                    </a:lnTo>
                    <a:lnTo>
                      <a:pt x="182" y="37"/>
                    </a:lnTo>
                    <a:lnTo>
                      <a:pt x="178" y="34"/>
                    </a:lnTo>
                    <a:lnTo>
                      <a:pt x="178" y="30"/>
                    </a:lnTo>
                    <a:lnTo>
                      <a:pt x="178" y="26"/>
                    </a:lnTo>
                    <a:lnTo>
                      <a:pt x="178" y="22"/>
                    </a:lnTo>
                    <a:lnTo>
                      <a:pt x="178" y="22"/>
                    </a:lnTo>
                    <a:lnTo>
                      <a:pt x="178" y="19"/>
                    </a:lnTo>
                    <a:lnTo>
                      <a:pt x="174" y="15"/>
                    </a:lnTo>
                    <a:lnTo>
                      <a:pt x="174" y="15"/>
                    </a:lnTo>
                    <a:lnTo>
                      <a:pt x="171" y="15"/>
                    </a:lnTo>
                    <a:lnTo>
                      <a:pt x="163" y="15"/>
                    </a:lnTo>
                    <a:lnTo>
                      <a:pt x="160" y="11"/>
                    </a:lnTo>
                    <a:lnTo>
                      <a:pt x="160" y="11"/>
                    </a:lnTo>
                    <a:lnTo>
                      <a:pt x="160" y="11"/>
                    </a:lnTo>
                    <a:lnTo>
                      <a:pt x="160" y="11"/>
                    </a:lnTo>
                    <a:lnTo>
                      <a:pt x="156" y="11"/>
                    </a:lnTo>
                    <a:lnTo>
                      <a:pt x="152" y="15"/>
                    </a:lnTo>
                    <a:lnTo>
                      <a:pt x="145" y="11"/>
                    </a:lnTo>
                    <a:lnTo>
                      <a:pt x="141" y="11"/>
                    </a:lnTo>
                    <a:lnTo>
                      <a:pt x="137" y="15"/>
                    </a:lnTo>
                    <a:lnTo>
                      <a:pt x="134" y="15"/>
                    </a:lnTo>
                    <a:lnTo>
                      <a:pt x="130" y="15"/>
                    </a:lnTo>
                    <a:lnTo>
                      <a:pt x="126" y="8"/>
                    </a:lnTo>
                    <a:lnTo>
                      <a:pt x="123" y="8"/>
                    </a:lnTo>
                    <a:lnTo>
                      <a:pt x="123" y="4"/>
                    </a:lnTo>
                    <a:lnTo>
                      <a:pt x="123" y="4"/>
                    </a:lnTo>
                    <a:lnTo>
                      <a:pt x="123" y="4"/>
                    </a:lnTo>
                    <a:lnTo>
                      <a:pt x="123" y="0"/>
                    </a:lnTo>
                    <a:lnTo>
                      <a:pt x="119" y="4"/>
                    </a:lnTo>
                    <a:lnTo>
                      <a:pt x="119" y="4"/>
                    </a:lnTo>
                    <a:lnTo>
                      <a:pt x="115" y="4"/>
                    </a:lnTo>
                    <a:lnTo>
                      <a:pt x="111" y="8"/>
                    </a:lnTo>
                    <a:lnTo>
                      <a:pt x="111" y="15"/>
                    </a:lnTo>
                    <a:lnTo>
                      <a:pt x="108" y="19"/>
                    </a:lnTo>
                    <a:lnTo>
                      <a:pt x="108" y="26"/>
                    </a:lnTo>
                    <a:lnTo>
                      <a:pt x="104" y="30"/>
                    </a:lnTo>
                    <a:lnTo>
                      <a:pt x="97" y="37"/>
                    </a:lnTo>
                    <a:lnTo>
                      <a:pt x="97" y="37"/>
                    </a:lnTo>
                    <a:lnTo>
                      <a:pt x="93" y="37"/>
                    </a:lnTo>
                    <a:lnTo>
                      <a:pt x="86" y="41"/>
                    </a:lnTo>
                    <a:lnTo>
                      <a:pt x="82" y="45"/>
                    </a:lnTo>
                    <a:lnTo>
                      <a:pt x="82" y="45"/>
                    </a:lnTo>
                    <a:lnTo>
                      <a:pt x="74" y="48"/>
                    </a:lnTo>
                    <a:lnTo>
                      <a:pt x="71" y="48"/>
                    </a:lnTo>
                    <a:lnTo>
                      <a:pt x="67" y="52"/>
                    </a:lnTo>
                    <a:lnTo>
                      <a:pt x="60" y="56"/>
                    </a:lnTo>
                    <a:lnTo>
                      <a:pt x="63" y="63"/>
                    </a:lnTo>
                    <a:lnTo>
                      <a:pt x="63" y="67"/>
                    </a:lnTo>
                    <a:lnTo>
                      <a:pt x="56" y="71"/>
                    </a:lnTo>
                    <a:lnTo>
                      <a:pt x="52" y="78"/>
                    </a:lnTo>
                    <a:lnTo>
                      <a:pt x="52" y="82"/>
                    </a:lnTo>
                    <a:lnTo>
                      <a:pt x="56" y="89"/>
                    </a:lnTo>
                    <a:lnTo>
                      <a:pt x="52" y="93"/>
                    </a:lnTo>
                    <a:lnTo>
                      <a:pt x="52" y="93"/>
                    </a:lnTo>
                    <a:lnTo>
                      <a:pt x="56" y="97"/>
                    </a:lnTo>
                    <a:lnTo>
                      <a:pt x="56" y="100"/>
                    </a:lnTo>
                    <a:lnTo>
                      <a:pt x="45" y="112"/>
                    </a:lnTo>
                    <a:lnTo>
                      <a:pt x="41" y="115"/>
                    </a:lnTo>
                    <a:lnTo>
                      <a:pt x="37" y="119"/>
                    </a:lnTo>
                    <a:lnTo>
                      <a:pt x="34" y="119"/>
                    </a:lnTo>
                    <a:lnTo>
                      <a:pt x="23" y="130"/>
                    </a:lnTo>
                    <a:lnTo>
                      <a:pt x="4" y="134"/>
                    </a:lnTo>
                    <a:lnTo>
                      <a:pt x="0" y="137"/>
                    </a:lnTo>
                    <a:lnTo>
                      <a:pt x="67" y="137"/>
                    </a:lnTo>
                    <a:lnTo>
                      <a:pt x="67" y="137"/>
                    </a:lnTo>
                    <a:lnTo>
                      <a:pt x="67" y="13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16" name="Freeform 114">
                <a:extLst>
                  <a:ext uri="{FF2B5EF4-FFF2-40B4-BE49-F238E27FC236}">
                    <a16:creationId xmlns:a16="http://schemas.microsoft.com/office/drawing/2014/main" id="{0805FC88-8316-4F89-B531-2A46C6EF8D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5629" y="2631723"/>
                <a:ext cx="171122" cy="129950"/>
              </a:xfrm>
              <a:custGeom>
                <a:avLst/>
                <a:gdLst>
                  <a:gd name="T0" fmla="*/ 133 w 133"/>
                  <a:gd name="T1" fmla="*/ 4 h 101"/>
                  <a:gd name="T2" fmla="*/ 133 w 133"/>
                  <a:gd name="T3" fmla="*/ 0 h 101"/>
                  <a:gd name="T4" fmla="*/ 66 w 133"/>
                  <a:gd name="T5" fmla="*/ 0 h 101"/>
                  <a:gd name="T6" fmla="*/ 63 w 133"/>
                  <a:gd name="T7" fmla="*/ 8 h 101"/>
                  <a:gd name="T8" fmla="*/ 63 w 133"/>
                  <a:gd name="T9" fmla="*/ 15 h 101"/>
                  <a:gd name="T10" fmla="*/ 59 w 133"/>
                  <a:gd name="T11" fmla="*/ 15 h 101"/>
                  <a:gd name="T12" fmla="*/ 48 w 133"/>
                  <a:gd name="T13" fmla="*/ 19 h 101"/>
                  <a:gd name="T14" fmla="*/ 44 w 133"/>
                  <a:gd name="T15" fmla="*/ 23 h 101"/>
                  <a:gd name="T16" fmla="*/ 40 w 133"/>
                  <a:gd name="T17" fmla="*/ 26 h 101"/>
                  <a:gd name="T18" fmla="*/ 44 w 133"/>
                  <a:gd name="T19" fmla="*/ 30 h 101"/>
                  <a:gd name="T20" fmla="*/ 33 w 133"/>
                  <a:gd name="T21" fmla="*/ 41 h 101"/>
                  <a:gd name="T22" fmla="*/ 33 w 133"/>
                  <a:gd name="T23" fmla="*/ 45 h 101"/>
                  <a:gd name="T24" fmla="*/ 26 w 133"/>
                  <a:gd name="T25" fmla="*/ 52 h 101"/>
                  <a:gd name="T26" fmla="*/ 22 w 133"/>
                  <a:gd name="T27" fmla="*/ 56 h 101"/>
                  <a:gd name="T28" fmla="*/ 18 w 133"/>
                  <a:gd name="T29" fmla="*/ 64 h 101"/>
                  <a:gd name="T30" fmla="*/ 18 w 133"/>
                  <a:gd name="T31" fmla="*/ 64 h 101"/>
                  <a:gd name="T32" fmla="*/ 11 w 133"/>
                  <a:gd name="T33" fmla="*/ 71 h 101"/>
                  <a:gd name="T34" fmla="*/ 11 w 133"/>
                  <a:gd name="T35" fmla="*/ 75 h 101"/>
                  <a:gd name="T36" fmla="*/ 15 w 133"/>
                  <a:gd name="T37" fmla="*/ 75 h 101"/>
                  <a:gd name="T38" fmla="*/ 11 w 133"/>
                  <a:gd name="T39" fmla="*/ 75 h 101"/>
                  <a:gd name="T40" fmla="*/ 3 w 133"/>
                  <a:gd name="T41" fmla="*/ 86 h 101"/>
                  <a:gd name="T42" fmla="*/ 3 w 133"/>
                  <a:gd name="T43" fmla="*/ 86 h 101"/>
                  <a:gd name="T44" fmla="*/ 0 w 133"/>
                  <a:gd name="T45" fmla="*/ 90 h 101"/>
                  <a:gd name="T46" fmla="*/ 0 w 133"/>
                  <a:gd name="T47" fmla="*/ 93 h 101"/>
                  <a:gd name="T48" fmla="*/ 0 w 133"/>
                  <a:gd name="T49" fmla="*/ 93 h 101"/>
                  <a:gd name="T50" fmla="*/ 0 w 133"/>
                  <a:gd name="T51" fmla="*/ 101 h 101"/>
                  <a:gd name="T52" fmla="*/ 66 w 133"/>
                  <a:gd name="T53" fmla="*/ 101 h 101"/>
                  <a:gd name="T54" fmla="*/ 66 w 133"/>
                  <a:gd name="T55" fmla="*/ 71 h 101"/>
                  <a:gd name="T56" fmla="*/ 66 w 133"/>
                  <a:gd name="T57" fmla="*/ 67 h 101"/>
                  <a:gd name="T58" fmla="*/ 70 w 133"/>
                  <a:gd name="T59" fmla="*/ 67 h 101"/>
                  <a:gd name="T60" fmla="*/ 74 w 133"/>
                  <a:gd name="T61" fmla="*/ 64 h 101"/>
                  <a:gd name="T62" fmla="*/ 81 w 133"/>
                  <a:gd name="T63" fmla="*/ 64 h 101"/>
                  <a:gd name="T64" fmla="*/ 81 w 133"/>
                  <a:gd name="T65" fmla="*/ 26 h 101"/>
                  <a:gd name="T66" fmla="*/ 133 w 133"/>
                  <a:gd name="T67" fmla="*/ 26 h 101"/>
                  <a:gd name="T68" fmla="*/ 133 w 133"/>
                  <a:gd name="T69" fmla="*/ 4 h 101"/>
                  <a:gd name="T70" fmla="*/ 133 w 133"/>
                  <a:gd name="T71" fmla="*/ 4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3" h="101">
                    <a:moveTo>
                      <a:pt x="133" y="4"/>
                    </a:moveTo>
                    <a:lnTo>
                      <a:pt x="133" y="0"/>
                    </a:lnTo>
                    <a:lnTo>
                      <a:pt x="66" y="0"/>
                    </a:lnTo>
                    <a:lnTo>
                      <a:pt x="63" y="8"/>
                    </a:lnTo>
                    <a:lnTo>
                      <a:pt x="63" y="15"/>
                    </a:lnTo>
                    <a:lnTo>
                      <a:pt x="59" y="15"/>
                    </a:lnTo>
                    <a:lnTo>
                      <a:pt x="48" y="19"/>
                    </a:lnTo>
                    <a:lnTo>
                      <a:pt x="44" y="23"/>
                    </a:lnTo>
                    <a:lnTo>
                      <a:pt x="40" y="26"/>
                    </a:lnTo>
                    <a:lnTo>
                      <a:pt x="44" y="30"/>
                    </a:lnTo>
                    <a:lnTo>
                      <a:pt x="33" y="41"/>
                    </a:lnTo>
                    <a:lnTo>
                      <a:pt x="33" y="45"/>
                    </a:lnTo>
                    <a:lnTo>
                      <a:pt x="26" y="52"/>
                    </a:lnTo>
                    <a:lnTo>
                      <a:pt x="22" y="56"/>
                    </a:lnTo>
                    <a:lnTo>
                      <a:pt x="18" y="64"/>
                    </a:lnTo>
                    <a:lnTo>
                      <a:pt x="18" y="64"/>
                    </a:lnTo>
                    <a:lnTo>
                      <a:pt x="11" y="71"/>
                    </a:lnTo>
                    <a:lnTo>
                      <a:pt x="11" y="75"/>
                    </a:lnTo>
                    <a:lnTo>
                      <a:pt x="15" y="75"/>
                    </a:lnTo>
                    <a:lnTo>
                      <a:pt x="11" y="75"/>
                    </a:lnTo>
                    <a:lnTo>
                      <a:pt x="3" y="86"/>
                    </a:lnTo>
                    <a:lnTo>
                      <a:pt x="3" y="86"/>
                    </a:lnTo>
                    <a:lnTo>
                      <a:pt x="0" y="90"/>
                    </a:lnTo>
                    <a:lnTo>
                      <a:pt x="0" y="93"/>
                    </a:lnTo>
                    <a:lnTo>
                      <a:pt x="0" y="93"/>
                    </a:lnTo>
                    <a:lnTo>
                      <a:pt x="0" y="101"/>
                    </a:lnTo>
                    <a:lnTo>
                      <a:pt x="66" y="101"/>
                    </a:lnTo>
                    <a:lnTo>
                      <a:pt x="66" y="71"/>
                    </a:lnTo>
                    <a:lnTo>
                      <a:pt x="66" y="67"/>
                    </a:lnTo>
                    <a:lnTo>
                      <a:pt x="70" y="67"/>
                    </a:lnTo>
                    <a:lnTo>
                      <a:pt x="74" y="64"/>
                    </a:lnTo>
                    <a:lnTo>
                      <a:pt x="81" y="64"/>
                    </a:lnTo>
                    <a:lnTo>
                      <a:pt x="81" y="26"/>
                    </a:lnTo>
                    <a:lnTo>
                      <a:pt x="133" y="26"/>
                    </a:lnTo>
                    <a:lnTo>
                      <a:pt x="133" y="4"/>
                    </a:lnTo>
                    <a:lnTo>
                      <a:pt x="133" y="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17" name="Freeform 115">
                <a:extLst>
                  <a:ext uri="{FF2B5EF4-FFF2-40B4-BE49-F238E27FC236}">
                    <a16:creationId xmlns:a16="http://schemas.microsoft.com/office/drawing/2014/main" id="{3A95E498-DC06-4496-8DFE-3E1DD8001F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5629" y="2636870"/>
                <a:ext cx="247033" cy="253467"/>
              </a:xfrm>
              <a:custGeom>
                <a:avLst/>
                <a:gdLst>
                  <a:gd name="T0" fmla="*/ 66 w 192"/>
                  <a:gd name="T1" fmla="*/ 97 h 197"/>
                  <a:gd name="T2" fmla="*/ 66 w 192"/>
                  <a:gd name="T3" fmla="*/ 63 h 197"/>
                  <a:gd name="T4" fmla="*/ 74 w 192"/>
                  <a:gd name="T5" fmla="*/ 60 h 197"/>
                  <a:gd name="T6" fmla="*/ 81 w 192"/>
                  <a:gd name="T7" fmla="*/ 22 h 197"/>
                  <a:gd name="T8" fmla="*/ 133 w 192"/>
                  <a:gd name="T9" fmla="*/ 0 h 197"/>
                  <a:gd name="T10" fmla="*/ 192 w 192"/>
                  <a:gd name="T11" fmla="*/ 37 h 197"/>
                  <a:gd name="T12" fmla="*/ 174 w 192"/>
                  <a:gd name="T13" fmla="*/ 37 h 197"/>
                  <a:gd name="T14" fmla="*/ 192 w 192"/>
                  <a:gd name="T15" fmla="*/ 171 h 197"/>
                  <a:gd name="T16" fmla="*/ 126 w 192"/>
                  <a:gd name="T17" fmla="*/ 186 h 197"/>
                  <a:gd name="T18" fmla="*/ 122 w 192"/>
                  <a:gd name="T19" fmla="*/ 182 h 197"/>
                  <a:gd name="T20" fmla="*/ 118 w 192"/>
                  <a:gd name="T21" fmla="*/ 186 h 197"/>
                  <a:gd name="T22" fmla="*/ 118 w 192"/>
                  <a:gd name="T23" fmla="*/ 178 h 197"/>
                  <a:gd name="T24" fmla="*/ 103 w 192"/>
                  <a:gd name="T25" fmla="*/ 182 h 197"/>
                  <a:gd name="T26" fmla="*/ 100 w 192"/>
                  <a:gd name="T27" fmla="*/ 189 h 197"/>
                  <a:gd name="T28" fmla="*/ 96 w 192"/>
                  <a:gd name="T29" fmla="*/ 178 h 197"/>
                  <a:gd name="T30" fmla="*/ 85 w 192"/>
                  <a:gd name="T31" fmla="*/ 182 h 197"/>
                  <a:gd name="T32" fmla="*/ 85 w 192"/>
                  <a:gd name="T33" fmla="*/ 189 h 197"/>
                  <a:gd name="T34" fmla="*/ 81 w 192"/>
                  <a:gd name="T35" fmla="*/ 193 h 197"/>
                  <a:gd name="T36" fmla="*/ 77 w 192"/>
                  <a:gd name="T37" fmla="*/ 197 h 197"/>
                  <a:gd name="T38" fmla="*/ 70 w 192"/>
                  <a:gd name="T39" fmla="*/ 189 h 197"/>
                  <a:gd name="T40" fmla="*/ 66 w 192"/>
                  <a:gd name="T41" fmla="*/ 186 h 197"/>
                  <a:gd name="T42" fmla="*/ 63 w 192"/>
                  <a:gd name="T43" fmla="*/ 182 h 197"/>
                  <a:gd name="T44" fmla="*/ 59 w 192"/>
                  <a:gd name="T45" fmla="*/ 175 h 197"/>
                  <a:gd name="T46" fmla="*/ 55 w 192"/>
                  <a:gd name="T47" fmla="*/ 175 h 197"/>
                  <a:gd name="T48" fmla="*/ 52 w 192"/>
                  <a:gd name="T49" fmla="*/ 175 h 197"/>
                  <a:gd name="T50" fmla="*/ 48 w 192"/>
                  <a:gd name="T51" fmla="*/ 175 h 197"/>
                  <a:gd name="T52" fmla="*/ 40 w 192"/>
                  <a:gd name="T53" fmla="*/ 167 h 197"/>
                  <a:gd name="T54" fmla="*/ 29 w 192"/>
                  <a:gd name="T55" fmla="*/ 167 h 197"/>
                  <a:gd name="T56" fmla="*/ 15 w 192"/>
                  <a:gd name="T57" fmla="*/ 171 h 197"/>
                  <a:gd name="T58" fmla="*/ 7 w 192"/>
                  <a:gd name="T59" fmla="*/ 175 h 197"/>
                  <a:gd name="T60" fmla="*/ 7 w 192"/>
                  <a:gd name="T61" fmla="*/ 167 h 197"/>
                  <a:gd name="T62" fmla="*/ 11 w 192"/>
                  <a:gd name="T63" fmla="*/ 156 h 197"/>
                  <a:gd name="T64" fmla="*/ 11 w 192"/>
                  <a:gd name="T65" fmla="*/ 130 h 197"/>
                  <a:gd name="T66" fmla="*/ 7 w 192"/>
                  <a:gd name="T67" fmla="*/ 123 h 197"/>
                  <a:gd name="T68" fmla="*/ 11 w 192"/>
                  <a:gd name="T69" fmla="*/ 115 h 197"/>
                  <a:gd name="T70" fmla="*/ 11 w 192"/>
                  <a:gd name="T71" fmla="*/ 111 h 197"/>
                  <a:gd name="T72" fmla="*/ 3 w 192"/>
                  <a:gd name="T73" fmla="*/ 104 h 197"/>
                  <a:gd name="T74" fmla="*/ 3 w 192"/>
                  <a:gd name="T75" fmla="*/ 100 h 197"/>
                  <a:gd name="T76" fmla="*/ 0 w 192"/>
                  <a:gd name="T77" fmla="*/ 100 h 197"/>
                  <a:gd name="T78" fmla="*/ 0 w 192"/>
                  <a:gd name="T79" fmla="*/ 97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92" h="197">
                    <a:moveTo>
                      <a:pt x="0" y="97"/>
                    </a:moveTo>
                    <a:lnTo>
                      <a:pt x="66" y="97"/>
                    </a:lnTo>
                    <a:lnTo>
                      <a:pt x="66" y="67"/>
                    </a:lnTo>
                    <a:lnTo>
                      <a:pt x="66" y="63"/>
                    </a:lnTo>
                    <a:lnTo>
                      <a:pt x="70" y="63"/>
                    </a:lnTo>
                    <a:lnTo>
                      <a:pt x="74" y="60"/>
                    </a:lnTo>
                    <a:lnTo>
                      <a:pt x="81" y="60"/>
                    </a:lnTo>
                    <a:lnTo>
                      <a:pt x="81" y="22"/>
                    </a:lnTo>
                    <a:lnTo>
                      <a:pt x="133" y="22"/>
                    </a:lnTo>
                    <a:lnTo>
                      <a:pt x="133" y="0"/>
                    </a:lnTo>
                    <a:lnTo>
                      <a:pt x="192" y="37"/>
                    </a:lnTo>
                    <a:lnTo>
                      <a:pt x="192" y="37"/>
                    </a:lnTo>
                    <a:lnTo>
                      <a:pt x="192" y="37"/>
                    </a:lnTo>
                    <a:lnTo>
                      <a:pt x="174" y="37"/>
                    </a:lnTo>
                    <a:lnTo>
                      <a:pt x="185" y="171"/>
                    </a:lnTo>
                    <a:lnTo>
                      <a:pt x="192" y="171"/>
                    </a:lnTo>
                    <a:lnTo>
                      <a:pt x="185" y="186"/>
                    </a:lnTo>
                    <a:lnTo>
                      <a:pt x="126" y="186"/>
                    </a:lnTo>
                    <a:lnTo>
                      <a:pt x="126" y="186"/>
                    </a:lnTo>
                    <a:lnTo>
                      <a:pt x="122" y="182"/>
                    </a:lnTo>
                    <a:lnTo>
                      <a:pt x="122" y="182"/>
                    </a:lnTo>
                    <a:lnTo>
                      <a:pt x="118" y="186"/>
                    </a:lnTo>
                    <a:lnTo>
                      <a:pt x="118" y="186"/>
                    </a:lnTo>
                    <a:lnTo>
                      <a:pt x="118" y="178"/>
                    </a:lnTo>
                    <a:lnTo>
                      <a:pt x="111" y="178"/>
                    </a:lnTo>
                    <a:lnTo>
                      <a:pt x="103" y="182"/>
                    </a:lnTo>
                    <a:lnTo>
                      <a:pt x="100" y="189"/>
                    </a:lnTo>
                    <a:lnTo>
                      <a:pt x="100" y="189"/>
                    </a:lnTo>
                    <a:lnTo>
                      <a:pt x="96" y="182"/>
                    </a:lnTo>
                    <a:lnTo>
                      <a:pt x="96" y="178"/>
                    </a:lnTo>
                    <a:lnTo>
                      <a:pt x="92" y="178"/>
                    </a:lnTo>
                    <a:lnTo>
                      <a:pt x="85" y="182"/>
                    </a:lnTo>
                    <a:lnTo>
                      <a:pt x="85" y="186"/>
                    </a:lnTo>
                    <a:lnTo>
                      <a:pt x="85" y="189"/>
                    </a:lnTo>
                    <a:lnTo>
                      <a:pt x="85" y="193"/>
                    </a:lnTo>
                    <a:lnTo>
                      <a:pt x="81" y="193"/>
                    </a:lnTo>
                    <a:lnTo>
                      <a:pt x="77" y="197"/>
                    </a:lnTo>
                    <a:lnTo>
                      <a:pt x="77" y="197"/>
                    </a:lnTo>
                    <a:lnTo>
                      <a:pt x="74" y="193"/>
                    </a:lnTo>
                    <a:lnTo>
                      <a:pt x="70" y="189"/>
                    </a:lnTo>
                    <a:lnTo>
                      <a:pt x="66" y="189"/>
                    </a:lnTo>
                    <a:lnTo>
                      <a:pt x="66" y="186"/>
                    </a:lnTo>
                    <a:lnTo>
                      <a:pt x="63" y="186"/>
                    </a:lnTo>
                    <a:lnTo>
                      <a:pt x="63" y="182"/>
                    </a:lnTo>
                    <a:lnTo>
                      <a:pt x="59" y="178"/>
                    </a:lnTo>
                    <a:lnTo>
                      <a:pt x="59" y="175"/>
                    </a:lnTo>
                    <a:lnTo>
                      <a:pt x="59" y="175"/>
                    </a:lnTo>
                    <a:lnTo>
                      <a:pt x="55" y="175"/>
                    </a:lnTo>
                    <a:lnTo>
                      <a:pt x="55" y="175"/>
                    </a:lnTo>
                    <a:lnTo>
                      <a:pt x="52" y="175"/>
                    </a:lnTo>
                    <a:lnTo>
                      <a:pt x="48" y="175"/>
                    </a:lnTo>
                    <a:lnTo>
                      <a:pt x="48" y="175"/>
                    </a:lnTo>
                    <a:lnTo>
                      <a:pt x="44" y="171"/>
                    </a:lnTo>
                    <a:lnTo>
                      <a:pt x="40" y="167"/>
                    </a:lnTo>
                    <a:lnTo>
                      <a:pt x="33" y="167"/>
                    </a:lnTo>
                    <a:lnTo>
                      <a:pt x="29" y="167"/>
                    </a:lnTo>
                    <a:lnTo>
                      <a:pt x="22" y="167"/>
                    </a:lnTo>
                    <a:lnTo>
                      <a:pt x="15" y="171"/>
                    </a:lnTo>
                    <a:lnTo>
                      <a:pt x="11" y="175"/>
                    </a:lnTo>
                    <a:lnTo>
                      <a:pt x="7" y="175"/>
                    </a:lnTo>
                    <a:lnTo>
                      <a:pt x="3" y="175"/>
                    </a:lnTo>
                    <a:lnTo>
                      <a:pt x="7" y="167"/>
                    </a:lnTo>
                    <a:lnTo>
                      <a:pt x="7" y="160"/>
                    </a:lnTo>
                    <a:lnTo>
                      <a:pt x="11" y="156"/>
                    </a:lnTo>
                    <a:lnTo>
                      <a:pt x="15" y="145"/>
                    </a:lnTo>
                    <a:lnTo>
                      <a:pt x="11" y="130"/>
                    </a:lnTo>
                    <a:lnTo>
                      <a:pt x="7" y="123"/>
                    </a:lnTo>
                    <a:lnTo>
                      <a:pt x="7" y="123"/>
                    </a:lnTo>
                    <a:lnTo>
                      <a:pt x="11" y="123"/>
                    </a:lnTo>
                    <a:lnTo>
                      <a:pt x="11" y="115"/>
                    </a:lnTo>
                    <a:lnTo>
                      <a:pt x="11" y="111"/>
                    </a:lnTo>
                    <a:lnTo>
                      <a:pt x="11" y="111"/>
                    </a:lnTo>
                    <a:lnTo>
                      <a:pt x="7" y="104"/>
                    </a:lnTo>
                    <a:lnTo>
                      <a:pt x="3" y="104"/>
                    </a:lnTo>
                    <a:lnTo>
                      <a:pt x="3" y="104"/>
                    </a:lnTo>
                    <a:lnTo>
                      <a:pt x="3" y="100"/>
                    </a:lnTo>
                    <a:lnTo>
                      <a:pt x="0" y="104"/>
                    </a:lnTo>
                    <a:lnTo>
                      <a:pt x="0" y="100"/>
                    </a:lnTo>
                    <a:lnTo>
                      <a:pt x="0" y="97"/>
                    </a:lnTo>
                    <a:lnTo>
                      <a:pt x="0" y="9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18" name="Freeform 116">
                <a:extLst>
                  <a:ext uri="{FF2B5EF4-FFF2-40B4-BE49-F238E27FC236}">
                    <a16:creationId xmlns:a16="http://schemas.microsoft.com/office/drawing/2014/main" id="{6AF67013-F4E4-4209-97DF-2DE761F00A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4701" y="2684476"/>
                <a:ext cx="343531" cy="292066"/>
              </a:xfrm>
              <a:custGeom>
                <a:avLst/>
                <a:gdLst>
                  <a:gd name="T0" fmla="*/ 8 w 267"/>
                  <a:gd name="T1" fmla="*/ 156 h 227"/>
                  <a:gd name="T2" fmla="*/ 8 w 267"/>
                  <a:gd name="T3" fmla="*/ 145 h 227"/>
                  <a:gd name="T4" fmla="*/ 19 w 267"/>
                  <a:gd name="T5" fmla="*/ 145 h 227"/>
                  <a:gd name="T6" fmla="*/ 26 w 267"/>
                  <a:gd name="T7" fmla="*/ 145 h 227"/>
                  <a:gd name="T8" fmla="*/ 41 w 267"/>
                  <a:gd name="T9" fmla="*/ 149 h 227"/>
                  <a:gd name="T10" fmla="*/ 45 w 267"/>
                  <a:gd name="T11" fmla="*/ 145 h 227"/>
                  <a:gd name="T12" fmla="*/ 108 w 267"/>
                  <a:gd name="T13" fmla="*/ 149 h 227"/>
                  <a:gd name="T14" fmla="*/ 97 w 267"/>
                  <a:gd name="T15" fmla="*/ 0 h 227"/>
                  <a:gd name="T16" fmla="*/ 226 w 267"/>
                  <a:gd name="T17" fmla="*/ 74 h 227"/>
                  <a:gd name="T18" fmla="*/ 241 w 267"/>
                  <a:gd name="T19" fmla="*/ 78 h 227"/>
                  <a:gd name="T20" fmla="*/ 249 w 267"/>
                  <a:gd name="T21" fmla="*/ 82 h 227"/>
                  <a:gd name="T22" fmla="*/ 249 w 267"/>
                  <a:gd name="T23" fmla="*/ 93 h 227"/>
                  <a:gd name="T24" fmla="*/ 267 w 267"/>
                  <a:gd name="T25" fmla="*/ 93 h 227"/>
                  <a:gd name="T26" fmla="*/ 263 w 267"/>
                  <a:gd name="T27" fmla="*/ 134 h 227"/>
                  <a:gd name="T28" fmla="*/ 260 w 267"/>
                  <a:gd name="T29" fmla="*/ 145 h 227"/>
                  <a:gd name="T30" fmla="*/ 241 w 267"/>
                  <a:gd name="T31" fmla="*/ 149 h 227"/>
                  <a:gd name="T32" fmla="*/ 226 w 267"/>
                  <a:gd name="T33" fmla="*/ 152 h 227"/>
                  <a:gd name="T34" fmla="*/ 208 w 267"/>
                  <a:gd name="T35" fmla="*/ 156 h 227"/>
                  <a:gd name="T36" fmla="*/ 204 w 267"/>
                  <a:gd name="T37" fmla="*/ 156 h 227"/>
                  <a:gd name="T38" fmla="*/ 189 w 267"/>
                  <a:gd name="T39" fmla="*/ 152 h 227"/>
                  <a:gd name="T40" fmla="*/ 174 w 267"/>
                  <a:gd name="T41" fmla="*/ 160 h 227"/>
                  <a:gd name="T42" fmla="*/ 152 w 267"/>
                  <a:gd name="T43" fmla="*/ 175 h 227"/>
                  <a:gd name="T44" fmla="*/ 134 w 267"/>
                  <a:gd name="T45" fmla="*/ 178 h 227"/>
                  <a:gd name="T46" fmla="*/ 130 w 267"/>
                  <a:gd name="T47" fmla="*/ 186 h 227"/>
                  <a:gd name="T48" fmla="*/ 119 w 267"/>
                  <a:gd name="T49" fmla="*/ 201 h 227"/>
                  <a:gd name="T50" fmla="*/ 115 w 267"/>
                  <a:gd name="T51" fmla="*/ 208 h 227"/>
                  <a:gd name="T52" fmla="*/ 112 w 267"/>
                  <a:gd name="T53" fmla="*/ 215 h 227"/>
                  <a:gd name="T54" fmla="*/ 112 w 267"/>
                  <a:gd name="T55" fmla="*/ 223 h 227"/>
                  <a:gd name="T56" fmla="*/ 100 w 267"/>
                  <a:gd name="T57" fmla="*/ 223 h 227"/>
                  <a:gd name="T58" fmla="*/ 93 w 267"/>
                  <a:gd name="T59" fmla="*/ 223 h 227"/>
                  <a:gd name="T60" fmla="*/ 82 w 267"/>
                  <a:gd name="T61" fmla="*/ 227 h 227"/>
                  <a:gd name="T62" fmla="*/ 75 w 267"/>
                  <a:gd name="T63" fmla="*/ 227 h 227"/>
                  <a:gd name="T64" fmla="*/ 67 w 267"/>
                  <a:gd name="T65" fmla="*/ 223 h 227"/>
                  <a:gd name="T66" fmla="*/ 67 w 267"/>
                  <a:gd name="T67" fmla="*/ 215 h 227"/>
                  <a:gd name="T68" fmla="*/ 60 w 267"/>
                  <a:gd name="T69" fmla="*/ 219 h 227"/>
                  <a:gd name="T70" fmla="*/ 63 w 267"/>
                  <a:gd name="T71" fmla="*/ 208 h 227"/>
                  <a:gd name="T72" fmla="*/ 60 w 267"/>
                  <a:gd name="T73" fmla="*/ 204 h 227"/>
                  <a:gd name="T74" fmla="*/ 52 w 267"/>
                  <a:gd name="T75" fmla="*/ 197 h 227"/>
                  <a:gd name="T76" fmla="*/ 45 w 267"/>
                  <a:gd name="T77" fmla="*/ 197 h 227"/>
                  <a:gd name="T78" fmla="*/ 37 w 267"/>
                  <a:gd name="T79" fmla="*/ 201 h 227"/>
                  <a:gd name="T80" fmla="*/ 26 w 267"/>
                  <a:gd name="T81" fmla="*/ 201 h 227"/>
                  <a:gd name="T82" fmla="*/ 19 w 267"/>
                  <a:gd name="T83" fmla="*/ 201 h 227"/>
                  <a:gd name="T84" fmla="*/ 19 w 267"/>
                  <a:gd name="T85" fmla="*/ 193 h 227"/>
                  <a:gd name="T86" fmla="*/ 15 w 267"/>
                  <a:gd name="T87" fmla="*/ 189 h 227"/>
                  <a:gd name="T88" fmla="*/ 12 w 267"/>
                  <a:gd name="T89" fmla="*/ 182 h 227"/>
                  <a:gd name="T90" fmla="*/ 8 w 267"/>
                  <a:gd name="T91" fmla="*/ 178 h 227"/>
                  <a:gd name="T92" fmla="*/ 0 w 267"/>
                  <a:gd name="T93" fmla="*/ 171 h 227"/>
                  <a:gd name="T94" fmla="*/ 0 w 267"/>
                  <a:gd name="T95" fmla="*/ 16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67" h="227">
                    <a:moveTo>
                      <a:pt x="0" y="160"/>
                    </a:moveTo>
                    <a:lnTo>
                      <a:pt x="4" y="156"/>
                    </a:lnTo>
                    <a:lnTo>
                      <a:pt x="8" y="156"/>
                    </a:lnTo>
                    <a:lnTo>
                      <a:pt x="8" y="152"/>
                    </a:lnTo>
                    <a:lnTo>
                      <a:pt x="8" y="149"/>
                    </a:lnTo>
                    <a:lnTo>
                      <a:pt x="8" y="145"/>
                    </a:lnTo>
                    <a:lnTo>
                      <a:pt x="15" y="141"/>
                    </a:lnTo>
                    <a:lnTo>
                      <a:pt x="19" y="141"/>
                    </a:lnTo>
                    <a:lnTo>
                      <a:pt x="19" y="145"/>
                    </a:lnTo>
                    <a:lnTo>
                      <a:pt x="23" y="152"/>
                    </a:lnTo>
                    <a:lnTo>
                      <a:pt x="23" y="152"/>
                    </a:lnTo>
                    <a:lnTo>
                      <a:pt x="26" y="145"/>
                    </a:lnTo>
                    <a:lnTo>
                      <a:pt x="34" y="141"/>
                    </a:lnTo>
                    <a:lnTo>
                      <a:pt x="41" y="141"/>
                    </a:lnTo>
                    <a:lnTo>
                      <a:pt x="41" y="149"/>
                    </a:lnTo>
                    <a:lnTo>
                      <a:pt x="41" y="149"/>
                    </a:lnTo>
                    <a:lnTo>
                      <a:pt x="45" y="145"/>
                    </a:lnTo>
                    <a:lnTo>
                      <a:pt x="45" y="145"/>
                    </a:lnTo>
                    <a:lnTo>
                      <a:pt x="49" y="149"/>
                    </a:lnTo>
                    <a:lnTo>
                      <a:pt x="49" y="149"/>
                    </a:lnTo>
                    <a:lnTo>
                      <a:pt x="108" y="149"/>
                    </a:lnTo>
                    <a:lnTo>
                      <a:pt x="115" y="134"/>
                    </a:lnTo>
                    <a:lnTo>
                      <a:pt x="108" y="134"/>
                    </a:lnTo>
                    <a:lnTo>
                      <a:pt x="97" y="0"/>
                    </a:lnTo>
                    <a:lnTo>
                      <a:pt x="115" y="0"/>
                    </a:lnTo>
                    <a:lnTo>
                      <a:pt x="223" y="67"/>
                    </a:lnTo>
                    <a:lnTo>
                      <a:pt x="226" y="74"/>
                    </a:lnTo>
                    <a:lnTo>
                      <a:pt x="230" y="74"/>
                    </a:lnTo>
                    <a:lnTo>
                      <a:pt x="234" y="74"/>
                    </a:lnTo>
                    <a:lnTo>
                      <a:pt x="241" y="78"/>
                    </a:lnTo>
                    <a:lnTo>
                      <a:pt x="241" y="78"/>
                    </a:lnTo>
                    <a:lnTo>
                      <a:pt x="245" y="82"/>
                    </a:lnTo>
                    <a:lnTo>
                      <a:pt x="249" y="82"/>
                    </a:lnTo>
                    <a:lnTo>
                      <a:pt x="249" y="86"/>
                    </a:lnTo>
                    <a:lnTo>
                      <a:pt x="249" y="89"/>
                    </a:lnTo>
                    <a:lnTo>
                      <a:pt x="249" y="93"/>
                    </a:lnTo>
                    <a:lnTo>
                      <a:pt x="252" y="93"/>
                    </a:lnTo>
                    <a:lnTo>
                      <a:pt x="260" y="93"/>
                    </a:lnTo>
                    <a:lnTo>
                      <a:pt x="267" y="93"/>
                    </a:lnTo>
                    <a:lnTo>
                      <a:pt x="267" y="93"/>
                    </a:lnTo>
                    <a:lnTo>
                      <a:pt x="267" y="119"/>
                    </a:lnTo>
                    <a:lnTo>
                      <a:pt x="263" y="134"/>
                    </a:lnTo>
                    <a:lnTo>
                      <a:pt x="263" y="134"/>
                    </a:lnTo>
                    <a:lnTo>
                      <a:pt x="263" y="141"/>
                    </a:lnTo>
                    <a:lnTo>
                      <a:pt x="260" y="145"/>
                    </a:lnTo>
                    <a:lnTo>
                      <a:pt x="252" y="149"/>
                    </a:lnTo>
                    <a:lnTo>
                      <a:pt x="249" y="149"/>
                    </a:lnTo>
                    <a:lnTo>
                      <a:pt x="241" y="149"/>
                    </a:lnTo>
                    <a:lnTo>
                      <a:pt x="237" y="152"/>
                    </a:lnTo>
                    <a:lnTo>
                      <a:pt x="234" y="152"/>
                    </a:lnTo>
                    <a:lnTo>
                      <a:pt x="226" y="152"/>
                    </a:lnTo>
                    <a:lnTo>
                      <a:pt x="223" y="156"/>
                    </a:lnTo>
                    <a:lnTo>
                      <a:pt x="219" y="156"/>
                    </a:lnTo>
                    <a:lnTo>
                      <a:pt x="208" y="156"/>
                    </a:lnTo>
                    <a:lnTo>
                      <a:pt x="204" y="156"/>
                    </a:lnTo>
                    <a:lnTo>
                      <a:pt x="204" y="156"/>
                    </a:lnTo>
                    <a:lnTo>
                      <a:pt x="204" y="156"/>
                    </a:lnTo>
                    <a:lnTo>
                      <a:pt x="200" y="152"/>
                    </a:lnTo>
                    <a:lnTo>
                      <a:pt x="197" y="152"/>
                    </a:lnTo>
                    <a:lnTo>
                      <a:pt x="189" y="152"/>
                    </a:lnTo>
                    <a:lnTo>
                      <a:pt x="182" y="156"/>
                    </a:lnTo>
                    <a:lnTo>
                      <a:pt x="178" y="156"/>
                    </a:lnTo>
                    <a:lnTo>
                      <a:pt x="174" y="160"/>
                    </a:lnTo>
                    <a:lnTo>
                      <a:pt x="160" y="167"/>
                    </a:lnTo>
                    <a:lnTo>
                      <a:pt x="152" y="171"/>
                    </a:lnTo>
                    <a:lnTo>
                      <a:pt x="152" y="175"/>
                    </a:lnTo>
                    <a:lnTo>
                      <a:pt x="141" y="178"/>
                    </a:lnTo>
                    <a:lnTo>
                      <a:pt x="141" y="178"/>
                    </a:lnTo>
                    <a:lnTo>
                      <a:pt x="134" y="178"/>
                    </a:lnTo>
                    <a:lnTo>
                      <a:pt x="134" y="178"/>
                    </a:lnTo>
                    <a:lnTo>
                      <a:pt x="134" y="178"/>
                    </a:lnTo>
                    <a:lnTo>
                      <a:pt x="130" y="186"/>
                    </a:lnTo>
                    <a:lnTo>
                      <a:pt x="130" y="186"/>
                    </a:lnTo>
                    <a:lnTo>
                      <a:pt x="126" y="193"/>
                    </a:lnTo>
                    <a:lnTo>
                      <a:pt x="119" y="201"/>
                    </a:lnTo>
                    <a:lnTo>
                      <a:pt x="115" y="204"/>
                    </a:lnTo>
                    <a:lnTo>
                      <a:pt x="115" y="204"/>
                    </a:lnTo>
                    <a:lnTo>
                      <a:pt x="115" y="208"/>
                    </a:lnTo>
                    <a:lnTo>
                      <a:pt x="115" y="212"/>
                    </a:lnTo>
                    <a:lnTo>
                      <a:pt x="112" y="212"/>
                    </a:lnTo>
                    <a:lnTo>
                      <a:pt x="112" y="215"/>
                    </a:lnTo>
                    <a:lnTo>
                      <a:pt x="112" y="219"/>
                    </a:lnTo>
                    <a:lnTo>
                      <a:pt x="112" y="223"/>
                    </a:lnTo>
                    <a:lnTo>
                      <a:pt x="112" y="223"/>
                    </a:lnTo>
                    <a:lnTo>
                      <a:pt x="108" y="227"/>
                    </a:lnTo>
                    <a:lnTo>
                      <a:pt x="100" y="227"/>
                    </a:lnTo>
                    <a:lnTo>
                      <a:pt x="100" y="223"/>
                    </a:lnTo>
                    <a:lnTo>
                      <a:pt x="100" y="223"/>
                    </a:lnTo>
                    <a:lnTo>
                      <a:pt x="97" y="223"/>
                    </a:lnTo>
                    <a:lnTo>
                      <a:pt x="93" y="223"/>
                    </a:lnTo>
                    <a:lnTo>
                      <a:pt x="93" y="223"/>
                    </a:lnTo>
                    <a:lnTo>
                      <a:pt x="89" y="227"/>
                    </a:lnTo>
                    <a:lnTo>
                      <a:pt x="82" y="227"/>
                    </a:lnTo>
                    <a:lnTo>
                      <a:pt x="78" y="223"/>
                    </a:lnTo>
                    <a:lnTo>
                      <a:pt x="78" y="223"/>
                    </a:lnTo>
                    <a:lnTo>
                      <a:pt x="75" y="227"/>
                    </a:lnTo>
                    <a:lnTo>
                      <a:pt x="75" y="223"/>
                    </a:lnTo>
                    <a:lnTo>
                      <a:pt x="71" y="223"/>
                    </a:lnTo>
                    <a:lnTo>
                      <a:pt x="67" y="223"/>
                    </a:lnTo>
                    <a:lnTo>
                      <a:pt x="67" y="219"/>
                    </a:lnTo>
                    <a:lnTo>
                      <a:pt x="67" y="219"/>
                    </a:lnTo>
                    <a:lnTo>
                      <a:pt x="67" y="215"/>
                    </a:lnTo>
                    <a:lnTo>
                      <a:pt x="63" y="215"/>
                    </a:lnTo>
                    <a:lnTo>
                      <a:pt x="63" y="219"/>
                    </a:lnTo>
                    <a:lnTo>
                      <a:pt x="60" y="219"/>
                    </a:lnTo>
                    <a:lnTo>
                      <a:pt x="60" y="215"/>
                    </a:lnTo>
                    <a:lnTo>
                      <a:pt x="63" y="212"/>
                    </a:lnTo>
                    <a:lnTo>
                      <a:pt x="63" y="208"/>
                    </a:lnTo>
                    <a:lnTo>
                      <a:pt x="60" y="208"/>
                    </a:lnTo>
                    <a:lnTo>
                      <a:pt x="60" y="208"/>
                    </a:lnTo>
                    <a:lnTo>
                      <a:pt x="60" y="204"/>
                    </a:lnTo>
                    <a:lnTo>
                      <a:pt x="56" y="201"/>
                    </a:lnTo>
                    <a:lnTo>
                      <a:pt x="52" y="197"/>
                    </a:lnTo>
                    <a:lnTo>
                      <a:pt x="52" y="197"/>
                    </a:lnTo>
                    <a:lnTo>
                      <a:pt x="52" y="197"/>
                    </a:lnTo>
                    <a:lnTo>
                      <a:pt x="49" y="197"/>
                    </a:lnTo>
                    <a:lnTo>
                      <a:pt x="45" y="197"/>
                    </a:lnTo>
                    <a:lnTo>
                      <a:pt x="41" y="197"/>
                    </a:lnTo>
                    <a:lnTo>
                      <a:pt x="37" y="201"/>
                    </a:lnTo>
                    <a:lnTo>
                      <a:pt x="37" y="201"/>
                    </a:lnTo>
                    <a:lnTo>
                      <a:pt x="34" y="201"/>
                    </a:lnTo>
                    <a:lnTo>
                      <a:pt x="30" y="201"/>
                    </a:lnTo>
                    <a:lnTo>
                      <a:pt x="26" y="201"/>
                    </a:lnTo>
                    <a:lnTo>
                      <a:pt x="23" y="201"/>
                    </a:lnTo>
                    <a:lnTo>
                      <a:pt x="19" y="201"/>
                    </a:lnTo>
                    <a:lnTo>
                      <a:pt x="19" y="201"/>
                    </a:lnTo>
                    <a:lnTo>
                      <a:pt x="19" y="201"/>
                    </a:lnTo>
                    <a:lnTo>
                      <a:pt x="19" y="197"/>
                    </a:lnTo>
                    <a:lnTo>
                      <a:pt x="19" y="193"/>
                    </a:lnTo>
                    <a:lnTo>
                      <a:pt x="15" y="193"/>
                    </a:lnTo>
                    <a:lnTo>
                      <a:pt x="15" y="189"/>
                    </a:lnTo>
                    <a:lnTo>
                      <a:pt x="15" y="189"/>
                    </a:lnTo>
                    <a:lnTo>
                      <a:pt x="15" y="186"/>
                    </a:lnTo>
                    <a:lnTo>
                      <a:pt x="12" y="186"/>
                    </a:lnTo>
                    <a:lnTo>
                      <a:pt x="12" y="182"/>
                    </a:lnTo>
                    <a:lnTo>
                      <a:pt x="12" y="182"/>
                    </a:lnTo>
                    <a:lnTo>
                      <a:pt x="8" y="182"/>
                    </a:lnTo>
                    <a:lnTo>
                      <a:pt x="8" y="178"/>
                    </a:lnTo>
                    <a:lnTo>
                      <a:pt x="4" y="175"/>
                    </a:lnTo>
                    <a:lnTo>
                      <a:pt x="0" y="175"/>
                    </a:lnTo>
                    <a:lnTo>
                      <a:pt x="0" y="171"/>
                    </a:lnTo>
                    <a:lnTo>
                      <a:pt x="0" y="164"/>
                    </a:lnTo>
                    <a:lnTo>
                      <a:pt x="0" y="164"/>
                    </a:lnTo>
                    <a:lnTo>
                      <a:pt x="0" y="160"/>
                    </a:lnTo>
                    <a:lnTo>
                      <a:pt x="0" y="16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19" name="Freeform 117">
                <a:extLst>
                  <a:ext uri="{FF2B5EF4-FFF2-40B4-BE49-F238E27FC236}">
                    <a16:creationId xmlns:a16="http://schemas.microsoft.com/office/drawing/2014/main" id="{AEABE207-AF1E-42A9-90AE-DC3920F53E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8802" y="2880044"/>
                <a:ext cx="160829" cy="105504"/>
              </a:xfrm>
              <a:custGeom>
                <a:avLst/>
                <a:gdLst>
                  <a:gd name="T0" fmla="*/ 0 w 125"/>
                  <a:gd name="T1" fmla="*/ 67 h 82"/>
                  <a:gd name="T2" fmla="*/ 0 w 125"/>
                  <a:gd name="T3" fmla="*/ 60 h 82"/>
                  <a:gd name="T4" fmla="*/ 3 w 125"/>
                  <a:gd name="T5" fmla="*/ 56 h 82"/>
                  <a:gd name="T6" fmla="*/ 3 w 125"/>
                  <a:gd name="T7" fmla="*/ 52 h 82"/>
                  <a:gd name="T8" fmla="*/ 14 w 125"/>
                  <a:gd name="T9" fmla="*/ 41 h 82"/>
                  <a:gd name="T10" fmla="*/ 18 w 125"/>
                  <a:gd name="T11" fmla="*/ 34 h 82"/>
                  <a:gd name="T12" fmla="*/ 22 w 125"/>
                  <a:gd name="T13" fmla="*/ 26 h 82"/>
                  <a:gd name="T14" fmla="*/ 29 w 125"/>
                  <a:gd name="T15" fmla="*/ 26 h 82"/>
                  <a:gd name="T16" fmla="*/ 40 w 125"/>
                  <a:gd name="T17" fmla="*/ 23 h 82"/>
                  <a:gd name="T18" fmla="*/ 48 w 125"/>
                  <a:gd name="T19" fmla="*/ 15 h 82"/>
                  <a:gd name="T20" fmla="*/ 66 w 125"/>
                  <a:gd name="T21" fmla="*/ 4 h 82"/>
                  <a:gd name="T22" fmla="*/ 77 w 125"/>
                  <a:gd name="T23" fmla="*/ 0 h 82"/>
                  <a:gd name="T24" fmla="*/ 88 w 125"/>
                  <a:gd name="T25" fmla="*/ 0 h 82"/>
                  <a:gd name="T26" fmla="*/ 92 w 125"/>
                  <a:gd name="T27" fmla="*/ 4 h 82"/>
                  <a:gd name="T28" fmla="*/ 92 w 125"/>
                  <a:gd name="T29" fmla="*/ 8 h 82"/>
                  <a:gd name="T30" fmla="*/ 88 w 125"/>
                  <a:gd name="T31" fmla="*/ 15 h 82"/>
                  <a:gd name="T32" fmla="*/ 103 w 125"/>
                  <a:gd name="T33" fmla="*/ 30 h 82"/>
                  <a:gd name="T34" fmla="*/ 118 w 125"/>
                  <a:gd name="T35" fmla="*/ 34 h 82"/>
                  <a:gd name="T36" fmla="*/ 118 w 125"/>
                  <a:gd name="T37" fmla="*/ 34 h 82"/>
                  <a:gd name="T38" fmla="*/ 122 w 125"/>
                  <a:gd name="T39" fmla="*/ 37 h 82"/>
                  <a:gd name="T40" fmla="*/ 122 w 125"/>
                  <a:gd name="T41" fmla="*/ 45 h 82"/>
                  <a:gd name="T42" fmla="*/ 125 w 125"/>
                  <a:gd name="T43" fmla="*/ 49 h 82"/>
                  <a:gd name="T44" fmla="*/ 118 w 125"/>
                  <a:gd name="T45" fmla="*/ 52 h 82"/>
                  <a:gd name="T46" fmla="*/ 111 w 125"/>
                  <a:gd name="T47" fmla="*/ 52 h 82"/>
                  <a:gd name="T48" fmla="*/ 107 w 125"/>
                  <a:gd name="T49" fmla="*/ 56 h 82"/>
                  <a:gd name="T50" fmla="*/ 107 w 125"/>
                  <a:gd name="T51" fmla="*/ 63 h 82"/>
                  <a:gd name="T52" fmla="*/ 100 w 125"/>
                  <a:gd name="T53" fmla="*/ 63 h 82"/>
                  <a:gd name="T54" fmla="*/ 81 w 125"/>
                  <a:gd name="T55" fmla="*/ 60 h 82"/>
                  <a:gd name="T56" fmla="*/ 81 w 125"/>
                  <a:gd name="T57" fmla="*/ 60 h 82"/>
                  <a:gd name="T58" fmla="*/ 74 w 125"/>
                  <a:gd name="T59" fmla="*/ 63 h 82"/>
                  <a:gd name="T60" fmla="*/ 59 w 125"/>
                  <a:gd name="T61" fmla="*/ 63 h 82"/>
                  <a:gd name="T62" fmla="*/ 44 w 125"/>
                  <a:gd name="T63" fmla="*/ 63 h 82"/>
                  <a:gd name="T64" fmla="*/ 40 w 125"/>
                  <a:gd name="T65" fmla="*/ 67 h 82"/>
                  <a:gd name="T66" fmla="*/ 40 w 125"/>
                  <a:gd name="T67" fmla="*/ 75 h 82"/>
                  <a:gd name="T68" fmla="*/ 44 w 125"/>
                  <a:gd name="T69" fmla="*/ 82 h 82"/>
                  <a:gd name="T70" fmla="*/ 37 w 125"/>
                  <a:gd name="T71" fmla="*/ 78 h 82"/>
                  <a:gd name="T72" fmla="*/ 33 w 125"/>
                  <a:gd name="T73" fmla="*/ 82 h 82"/>
                  <a:gd name="T74" fmla="*/ 22 w 125"/>
                  <a:gd name="T75" fmla="*/ 78 h 82"/>
                  <a:gd name="T76" fmla="*/ 18 w 125"/>
                  <a:gd name="T77" fmla="*/ 75 h 82"/>
                  <a:gd name="T78" fmla="*/ 14 w 125"/>
                  <a:gd name="T79" fmla="*/ 75 h 82"/>
                  <a:gd name="T80" fmla="*/ 7 w 125"/>
                  <a:gd name="T81" fmla="*/ 71 h 82"/>
                  <a:gd name="T82" fmla="*/ 0 w 125"/>
                  <a:gd name="T83" fmla="*/ 7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5" h="82">
                    <a:moveTo>
                      <a:pt x="0" y="71"/>
                    </a:moveTo>
                    <a:lnTo>
                      <a:pt x="0" y="67"/>
                    </a:lnTo>
                    <a:lnTo>
                      <a:pt x="0" y="63"/>
                    </a:lnTo>
                    <a:lnTo>
                      <a:pt x="0" y="60"/>
                    </a:lnTo>
                    <a:lnTo>
                      <a:pt x="3" y="60"/>
                    </a:lnTo>
                    <a:lnTo>
                      <a:pt x="3" y="56"/>
                    </a:lnTo>
                    <a:lnTo>
                      <a:pt x="3" y="52"/>
                    </a:lnTo>
                    <a:lnTo>
                      <a:pt x="3" y="52"/>
                    </a:lnTo>
                    <a:lnTo>
                      <a:pt x="7" y="49"/>
                    </a:lnTo>
                    <a:lnTo>
                      <a:pt x="14" y="41"/>
                    </a:lnTo>
                    <a:lnTo>
                      <a:pt x="18" y="34"/>
                    </a:lnTo>
                    <a:lnTo>
                      <a:pt x="18" y="34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29" y="26"/>
                    </a:lnTo>
                    <a:lnTo>
                      <a:pt x="29" y="26"/>
                    </a:lnTo>
                    <a:lnTo>
                      <a:pt x="40" y="23"/>
                    </a:lnTo>
                    <a:lnTo>
                      <a:pt x="40" y="19"/>
                    </a:lnTo>
                    <a:lnTo>
                      <a:pt x="48" y="15"/>
                    </a:lnTo>
                    <a:lnTo>
                      <a:pt x="62" y="8"/>
                    </a:lnTo>
                    <a:lnTo>
                      <a:pt x="66" y="4"/>
                    </a:lnTo>
                    <a:lnTo>
                      <a:pt x="70" y="4"/>
                    </a:lnTo>
                    <a:lnTo>
                      <a:pt x="77" y="0"/>
                    </a:lnTo>
                    <a:lnTo>
                      <a:pt x="85" y="0"/>
                    </a:lnTo>
                    <a:lnTo>
                      <a:pt x="88" y="0"/>
                    </a:lnTo>
                    <a:lnTo>
                      <a:pt x="92" y="4"/>
                    </a:lnTo>
                    <a:lnTo>
                      <a:pt x="92" y="4"/>
                    </a:lnTo>
                    <a:lnTo>
                      <a:pt x="92" y="4"/>
                    </a:lnTo>
                    <a:lnTo>
                      <a:pt x="92" y="8"/>
                    </a:lnTo>
                    <a:lnTo>
                      <a:pt x="88" y="12"/>
                    </a:lnTo>
                    <a:lnTo>
                      <a:pt x="88" y="15"/>
                    </a:lnTo>
                    <a:lnTo>
                      <a:pt x="103" y="26"/>
                    </a:lnTo>
                    <a:lnTo>
                      <a:pt x="103" y="30"/>
                    </a:lnTo>
                    <a:lnTo>
                      <a:pt x="111" y="34"/>
                    </a:lnTo>
                    <a:lnTo>
                      <a:pt x="118" y="34"/>
                    </a:lnTo>
                    <a:lnTo>
                      <a:pt x="118" y="34"/>
                    </a:lnTo>
                    <a:lnTo>
                      <a:pt x="118" y="34"/>
                    </a:lnTo>
                    <a:lnTo>
                      <a:pt x="122" y="37"/>
                    </a:lnTo>
                    <a:lnTo>
                      <a:pt x="122" y="37"/>
                    </a:lnTo>
                    <a:lnTo>
                      <a:pt x="118" y="41"/>
                    </a:lnTo>
                    <a:lnTo>
                      <a:pt x="122" y="45"/>
                    </a:lnTo>
                    <a:lnTo>
                      <a:pt x="125" y="45"/>
                    </a:lnTo>
                    <a:lnTo>
                      <a:pt x="125" y="49"/>
                    </a:lnTo>
                    <a:lnTo>
                      <a:pt x="122" y="52"/>
                    </a:lnTo>
                    <a:lnTo>
                      <a:pt x="118" y="52"/>
                    </a:lnTo>
                    <a:lnTo>
                      <a:pt x="111" y="52"/>
                    </a:lnTo>
                    <a:lnTo>
                      <a:pt x="111" y="52"/>
                    </a:lnTo>
                    <a:lnTo>
                      <a:pt x="107" y="56"/>
                    </a:lnTo>
                    <a:lnTo>
                      <a:pt x="107" y="56"/>
                    </a:lnTo>
                    <a:lnTo>
                      <a:pt x="103" y="60"/>
                    </a:lnTo>
                    <a:lnTo>
                      <a:pt x="107" y="63"/>
                    </a:lnTo>
                    <a:lnTo>
                      <a:pt x="100" y="63"/>
                    </a:lnTo>
                    <a:lnTo>
                      <a:pt x="100" y="63"/>
                    </a:lnTo>
                    <a:lnTo>
                      <a:pt x="85" y="60"/>
                    </a:lnTo>
                    <a:lnTo>
                      <a:pt x="81" y="60"/>
                    </a:lnTo>
                    <a:lnTo>
                      <a:pt x="81" y="60"/>
                    </a:lnTo>
                    <a:lnTo>
                      <a:pt x="81" y="60"/>
                    </a:lnTo>
                    <a:lnTo>
                      <a:pt x="77" y="63"/>
                    </a:lnTo>
                    <a:lnTo>
                      <a:pt x="74" y="63"/>
                    </a:lnTo>
                    <a:lnTo>
                      <a:pt x="66" y="63"/>
                    </a:lnTo>
                    <a:lnTo>
                      <a:pt x="59" y="63"/>
                    </a:lnTo>
                    <a:lnTo>
                      <a:pt x="59" y="63"/>
                    </a:lnTo>
                    <a:lnTo>
                      <a:pt x="44" y="63"/>
                    </a:lnTo>
                    <a:lnTo>
                      <a:pt x="40" y="63"/>
                    </a:lnTo>
                    <a:lnTo>
                      <a:pt x="40" y="67"/>
                    </a:lnTo>
                    <a:lnTo>
                      <a:pt x="40" y="71"/>
                    </a:lnTo>
                    <a:lnTo>
                      <a:pt x="40" y="75"/>
                    </a:lnTo>
                    <a:lnTo>
                      <a:pt x="44" y="78"/>
                    </a:lnTo>
                    <a:lnTo>
                      <a:pt x="44" y="82"/>
                    </a:lnTo>
                    <a:lnTo>
                      <a:pt x="40" y="82"/>
                    </a:lnTo>
                    <a:lnTo>
                      <a:pt x="37" y="78"/>
                    </a:lnTo>
                    <a:lnTo>
                      <a:pt x="37" y="78"/>
                    </a:lnTo>
                    <a:lnTo>
                      <a:pt x="33" y="82"/>
                    </a:lnTo>
                    <a:lnTo>
                      <a:pt x="29" y="82"/>
                    </a:lnTo>
                    <a:lnTo>
                      <a:pt x="22" y="78"/>
                    </a:lnTo>
                    <a:lnTo>
                      <a:pt x="22" y="78"/>
                    </a:lnTo>
                    <a:lnTo>
                      <a:pt x="18" y="75"/>
                    </a:lnTo>
                    <a:lnTo>
                      <a:pt x="14" y="75"/>
                    </a:lnTo>
                    <a:lnTo>
                      <a:pt x="14" y="75"/>
                    </a:lnTo>
                    <a:lnTo>
                      <a:pt x="11" y="75"/>
                    </a:lnTo>
                    <a:lnTo>
                      <a:pt x="7" y="71"/>
                    </a:lnTo>
                    <a:lnTo>
                      <a:pt x="0" y="67"/>
                    </a:lnTo>
                    <a:lnTo>
                      <a:pt x="0" y="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20" name="Freeform 118">
                <a:extLst>
                  <a:ext uri="{FF2B5EF4-FFF2-40B4-BE49-F238E27FC236}">
                    <a16:creationId xmlns:a16="http://schemas.microsoft.com/office/drawing/2014/main" id="{5A399E4E-19C8-47E1-8D8E-E93852354F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1478" y="2851738"/>
                <a:ext cx="137670" cy="91351"/>
              </a:xfrm>
              <a:custGeom>
                <a:avLst/>
                <a:gdLst>
                  <a:gd name="T0" fmla="*/ 18 w 107"/>
                  <a:gd name="T1" fmla="*/ 8 h 71"/>
                  <a:gd name="T2" fmla="*/ 26 w 107"/>
                  <a:gd name="T3" fmla="*/ 4 h 71"/>
                  <a:gd name="T4" fmla="*/ 40 w 107"/>
                  <a:gd name="T5" fmla="*/ 0 h 71"/>
                  <a:gd name="T6" fmla="*/ 51 w 107"/>
                  <a:gd name="T7" fmla="*/ 0 h 71"/>
                  <a:gd name="T8" fmla="*/ 59 w 107"/>
                  <a:gd name="T9" fmla="*/ 8 h 71"/>
                  <a:gd name="T10" fmla="*/ 63 w 107"/>
                  <a:gd name="T11" fmla="*/ 8 h 71"/>
                  <a:gd name="T12" fmla="*/ 66 w 107"/>
                  <a:gd name="T13" fmla="*/ 8 h 71"/>
                  <a:gd name="T14" fmla="*/ 70 w 107"/>
                  <a:gd name="T15" fmla="*/ 8 h 71"/>
                  <a:gd name="T16" fmla="*/ 74 w 107"/>
                  <a:gd name="T17" fmla="*/ 15 h 71"/>
                  <a:gd name="T18" fmla="*/ 77 w 107"/>
                  <a:gd name="T19" fmla="*/ 19 h 71"/>
                  <a:gd name="T20" fmla="*/ 81 w 107"/>
                  <a:gd name="T21" fmla="*/ 22 h 71"/>
                  <a:gd name="T22" fmla="*/ 88 w 107"/>
                  <a:gd name="T23" fmla="*/ 30 h 71"/>
                  <a:gd name="T24" fmla="*/ 88 w 107"/>
                  <a:gd name="T25" fmla="*/ 34 h 71"/>
                  <a:gd name="T26" fmla="*/ 88 w 107"/>
                  <a:gd name="T27" fmla="*/ 41 h 71"/>
                  <a:gd name="T28" fmla="*/ 92 w 107"/>
                  <a:gd name="T29" fmla="*/ 45 h 71"/>
                  <a:gd name="T30" fmla="*/ 96 w 107"/>
                  <a:gd name="T31" fmla="*/ 52 h 71"/>
                  <a:gd name="T32" fmla="*/ 100 w 107"/>
                  <a:gd name="T33" fmla="*/ 52 h 71"/>
                  <a:gd name="T34" fmla="*/ 103 w 107"/>
                  <a:gd name="T35" fmla="*/ 56 h 71"/>
                  <a:gd name="T36" fmla="*/ 103 w 107"/>
                  <a:gd name="T37" fmla="*/ 59 h 71"/>
                  <a:gd name="T38" fmla="*/ 107 w 107"/>
                  <a:gd name="T39" fmla="*/ 63 h 71"/>
                  <a:gd name="T40" fmla="*/ 107 w 107"/>
                  <a:gd name="T41" fmla="*/ 71 h 71"/>
                  <a:gd name="T42" fmla="*/ 103 w 107"/>
                  <a:gd name="T43" fmla="*/ 67 h 71"/>
                  <a:gd name="T44" fmla="*/ 96 w 107"/>
                  <a:gd name="T45" fmla="*/ 63 h 71"/>
                  <a:gd name="T46" fmla="*/ 88 w 107"/>
                  <a:gd name="T47" fmla="*/ 63 h 71"/>
                  <a:gd name="T48" fmla="*/ 81 w 107"/>
                  <a:gd name="T49" fmla="*/ 63 h 71"/>
                  <a:gd name="T50" fmla="*/ 63 w 107"/>
                  <a:gd name="T51" fmla="*/ 59 h 71"/>
                  <a:gd name="T52" fmla="*/ 63 w 107"/>
                  <a:gd name="T53" fmla="*/ 59 h 71"/>
                  <a:gd name="T54" fmla="*/ 40 w 107"/>
                  <a:gd name="T55" fmla="*/ 59 h 71"/>
                  <a:gd name="T56" fmla="*/ 33 w 107"/>
                  <a:gd name="T57" fmla="*/ 63 h 71"/>
                  <a:gd name="T58" fmla="*/ 18 w 107"/>
                  <a:gd name="T59" fmla="*/ 67 h 71"/>
                  <a:gd name="T60" fmla="*/ 14 w 107"/>
                  <a:gd name="T61" fmla="*/ 63 h 71"/>
                  <a:gd name="T62" fmla="*/ 14 w 107"/>
                  <a:gd name="T63" fmla="*/ 63 h 71"/>
                  <a:gd name="T64" fmla="*/ 18 w 107"/>
                  <a:gd name="T65" fmla="*/ 59 h 71"/>
                  <a:gd name="T66" fmla="*/ 11 w 107"/>
                  <a:gd name="T67" fmla="*/ 59 h 71"/>
                  <a:gd name="T68" fmla="*/ 11 w 107"/>
                  <a:gd name="T69" fmla="*/ 59 h 71"/>
                  <a:gd name="T70" fmla="*/ 14 w 107"/>
                  <a:gd name="T71" fmla="*/ 52 h 71"/>
                  <a:gd name="T72" fmla="*/ 26 w 107"/>
                  <a:gd name="T73" fmla="*/ 48 h 71"/>
                  <a:gd name="T74" fmla="*/ 33 w 107"/>
                  <a:gd name="T75" fmla="*/ 48 h 71"/>
                  <a:gd name="T76" fmla="*/ 37 w 107"/>
                  <a:gd name="T77" fmla="*/ 48 h 71"/>
                  <a:gd name="T78" fmla="*/ 40 w 107"/>
                  <a:gd name="T79" fmla="*/ 45 h 71"/>
                  <a:gd name="T80" fmla="*/ 48 w 107"/>
                  <a:gd name="T81" fmla="*/ 48 h 71"/>
                  <a:gd name="T82" fmla="*/ 55 w 107"/>
                  <a:gd name="T83" fmla="*/ 52 h 71"/>
                  <a:gd name="T84" fmla="*/ 63 w 107"/>
                  <a:gd name="T85" fmla="*/ 48 h 71"/>
                  <a:gd name="T86" fmla="*/ 59 w 107"/>
                  <a:gd name="T87" fmla="*/ 48 h 71"/>
                  <a:gd name="T88" fmla="*/ 48 w 107"/>
                  <a:gd name="T89" fmla="*/ 45 h 71"/>
                  <a:gd name="T90" fmla="*/ 40 w 107"/>
                  <a:gd name="T91" fmla="*/ 41 h 71"/>
                  <a:gd name="T92" fmla="*/ 33 w 107"/>
                  <a:gd name="T93" fmla="*/ 41 h 71"/>
                  <a:gd name="T94" fmla="*/ 22 w 107"/>
                  <a:gd name="T95" fmla="*/ 45 h 71"/>
                  <a:gd name="T96" fmla="*/ 14 w 107"/>
                  <a:gd name="T97" fmla="*/ 48 h 71"/>
                  <a:gd name="T98" fmla="*/ 14 w 107"/>
                  <a:gd name="T99" fmla="*/ 45 h 71"/>
                  <a:gd name="T100" fmla="*/ 14 w 107"/>
                  <a:gd name="T101" fmla="*/ 41 h 71"/>
                  <a:gd name="T102" fmla="*/ 11 w 107"/>
                  <a:gd name="T103" fmla="*/ 37 h 71"/>
                  <a:gd name="T104" fmla="*/ 0 w 107"/>
                  <a:gd name="T105" fmla="*/ 30 h 71"/>
                  <a:gd name="T106" fmla="*/ 14 w 107"/>
                  <a:gd name="T107" fmla="*/ 1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7" h="71">
                    <a:moveTo>
                      <a:pt x="14" y="8"/>
                    </a:moveTo>
                    <a:lnTo>
                      <a:pt x="18" y="8"/>
                    </a:lnTo>
                    <a:lnTo>
                      <a:pt x="22" y="8"/>
                    </a:lnTo>
                    <a:lnTo>
                      <a:pt x="26" y="4"/>
                    </a:lnTo>
                    <a:lnTo>
                      <a:pt x="33" y="0"/>
                    </a:lnTo>
                    <a:lnTo>
                      <a:pt x="40" y="0"/>
                    </a:lnTo>
                    <a:lnTo>
                      <a:pt x="44" y="0"/>
                    </a:lnTo>
                    <a:lnTo>
                      <a:pt x="51" y="0"/>
                    </a:lnTo>
                    <a:lnTo>
                      <a:pt x="55" y="4"/>
                    </a:lnTo>
                    <a:lnTo>
                      <a:pt x="59" y="8"/>
                    </a:lnTo>
                    <a:lnTo>
                      <a:pt x="59" y="8"/>
                    </a:lnTo>
                    <a:lnTo>
                      <a:pt x="63" y="8"/>
                    </a:lnTo>
                    <a:lnTo>
                      <a:pt x="66" y="8"/>
                    </a:lnTo>
                    <a:lnTo>
                      <a:pt x="66" y="8"/>
                    </a:lnTo>
                    <a:lnTo>
                      <a:pt x="70" y="8"/>
                    </a:lnTo>
                    <a:lnTo>
                      <a:pt x="70" y="8"/>
                    </a:lnTo>
                    <a:lnTo>
                      <a:pt x="70" y="11"/>
                    </a:lnTo>
                    <a:lnTo>
                      <a:pt x="74" y="15"/>
                    </a:lnTo>
                    <a:lnTo>
                      <a:pt x="74" y="19"/>
                    </a:lnTo>
                    <a:lnTo>
                      <a:pt x="77" y="19"/>
                    </a:lnTo>
                    <a:lnTo>
                      <a:pt x="77" y="22"/>
                    </a:lnTo>
                    <a:lnTo>
                      <a:pt x="81" y="22"/>
                    </a:lnTo>
                    <a:lnTo>
                      <a:pt x="85" y="26"/>
                    </a:lnTo>
                    <a:lnTo>
                      <a:pt x="88" y="30"/>
                    </a:lnTo>
                    <a:lnTo>
                      <a:pt x="88" y="30"/>
                    </a:lnTo>
                    <a:lnTo>
                      <a:pt x="88" y="34"/>
                    </a:lnTo>
                    <a:lnTo>
                      <a:pt x="88" y="34"/>
                    </a:lnTo>
                    <a:lnTo>
                      <a:pt x="88" y="41"/>
                    </a:lnTo>
                    <a:lnTo>
                      <a:pt x="88" y="45"/>
                    </a:lnTo>
                    <a:lnTo>
                      <a:pt x="92" y="45"/>
                    </a:lnTo>
                    <a:lnTo>
                      <a:pt x="96" y="48"/>
                    </a:lnTo>
                    <a:lnTo>
                      <a:pt x="96" y="52"/>
                    </a:lnTo>
                    <a:lnTo>
                      <a:pt x="100" y="52"/>
                    </a:lnTo>
                    <a:lnTo>
                      <a:pt x="100" y="52"/>
                    </a:lnTo>
                    <a:lnTo>
                      <a:pt x="100" y="56"/>
                    </a:lnTo>
                    <a:lnTo>
                      <a:pt x="103" y="56"/>
                    </a:lnTo>
                    <a:lnTo>
                      <a:pt x="103" y="59"/>
                    </a:lnTo>
                    <a:lnTo>
                      <a:pt x="103" y="59"/>
                    </a:lnTo>
                    <a:lnTo>
                      <a:pt x="103" y="63"/>
                    </a:lnTo>
                    <a:lnTo>
                      <a:pt x="107" y="63"/>
                    </a:lnTo>
                    <a:lnTo>
                      <a:pt x="107" y="67"/>
                    </a:lnTo>
                    <a:lnTo>
                      <a:pt x="107" y="71"/>
                    </a:lnTo>
                    <a:lnTo>
                      <a:pt x="107" y="67"/>
                    </a:lnTo>
                    <a:lnTo>
                      <a:pt x="103" y="67"/>
                    </a:lnTo>
                    <a:lnTo>
                      <a:pt x="100" y="67"/>
                    </a:lnTo>
                    <a:lnTo>
                      <a:pt x="96" y="63"/>
                    </a:lnTo>
                    <a:lnTo>
                      <a:pt x="96" y="67"/>
                    </a:lnTo>
                    <a:lnTo>
                      <a:pt x="88" y="63"/>
                    </a:lnTo>
                    <a:lnTo>
                      <a:pt x="85" y="63"/>
                    </a:lnTo>
                    <a:lnTo>
                      <a:pt x="81" y="63"/>
                    </a:lnTo>
                    <a:lnTo>
                      <a:pt x="74" y="59"/>
                    </a:lnTo>
                    <a:lnTo>
                      <a:pt x="63" y="59"/>
                    </a:lnTo>
                    <a:lnTo>
                      <a:pt x="63" y="59"/>
                    </a:lnTo>
                    <a:lnTo>
                      <a:pt x="63" y="59"/>
                    </a:lnTo>
                    <a:lnTo>
                      <a:pt x="55" y="59"/>
                    </a:lnTo>
                    <a:lnTo>
                      <a:pt x="40" y="59"/>
                    </a:lnTo>
                    <a:lnTo>
                      <a:pt x="37" y="59"/>
                    </a:lnTo>
                    <a:lnTo>
                      <a:pt x="33" y="63"/>
                    </a:lnTo>
                    <a:lnTo>
                      <a:pt x="22" y="63"/>
                    </a:lnTo>
                    <a:lnTo>
                      <a:pt x="18" y="67"/>
                    </a:lnTo>
                    <a:lnTo>
                      <a:pt x="14" y="67"/>
                    </a:lnTo>
                    <a:lnTo>
                      <a:pt x="14" y="63"/>
                    </a:lnTo>
                    <a:lnTo>
                      <a:pt x="11" y="59"/>
                    </a:lnTo>
                    <a:lnTo>
                      <a:pt x="14" y="63"/>
                    </a:lnTo>
                    <a:lnTo>
                      <a:pt x="14" y="63"/>
                    </a:lnTo>
                    <a:lnTo>
                      <a:pt x="18" y="59"/>
                    </a:lnTo>
                    <a:lnTo>
                      <a:pt x="14" y="59"/>
                    </a:lnTo>
                    <a:lnTo>
                      <a:pt x="11" y="59"/>
                    </a:lnTo>
                    <a:lnTo>
                      <a:pt x="11" y="59"/>
                    </a:lnTo>
                    <a:lnTo>
                      <a:pt x="11" y="59"/>
                    </a:lnTo>
                    <a:lnTo>
                      <a:pt x="11" y="56"/>
                    </a:lnTo>
                    <a:lnTo>
                      <a:pt x="14" y="52"/>
                    </a:lnTo>
                    <a:lnTo>
                      <a:pt x="22" y="52"/>
                    </a:lnTo>
                    <a:lnTo>
                      <a:pt x="26" y="48"/>
                    </a:lnTo>
                    <a:lnTo>
                      <a:pt x="29" y="48"/>
                    </a:lnTo>
                    <a:lnTo>
                      <a:pt x="33" y="48"/>
                    </a:lnTo>
                    <a:lnTo>
                      <a:pt x="33" y="48"/>
                    </a:lnTo>
                    <a:lnTo>
                      <a:pt x="37" y="48"/>
                    </a:lnTo>
                    <a:lnTo>
                      <a:pt x="37" y="48"/>
                    </a:lnTo>
                    <a:lnTo>
                      <a:pt x="40" y="45"/>
                    </a:lnTo>
                    <a:lnTo>
                      <a:pt x="44" y="48"/>
                    </a:lnTo>
                    <a:lnTo>
                      <a:pt x="48" y="48"/>
                    </a:lnTo>
                    <a:lnTo>
                      <a:pt x="51" y="48"/>
                    </a:lnTo>
                    <a:lnTo>
                      <a:pt x="55" y="52"/>
                    </a:lnTo>
                    <a:lnTo>
                      <a:pt x="59" y="52"/>
                    </a:lnTo>
                    <a:lnTo>
                      <a:pt x="63" y="48"/>
                    </a:lnTo>
                    <a:lnTo>
                      <a:pt x="59" y="48"/>
                    </a:lnTo>
                    <a:lnTo>
                      <a:pt x="59" y="48"/>
                    </a:lnTo>
                    <a:lnTo>
                      <a:pt x="51" y="45"/>
                    </a:lnTo>
                    <a:lnTo>
                      <a:pt x="48" y="45"/>
                    </a:lnTo>
                    <a:lnTo>
                      <a:pt x="44" y="41"/>
                    </a:lnTo>
                    <a:lnTo>
                      <a:pt x="40" y="41"/>
                    </a:lnTo>
                    <a:lnTo>
                      <a:pt x="37" y="41"/>
                    </a:lnTo>
                    <a:lnTo>
                      <a:pt x="33" y="41"/>
                    </a:lnTo>
                    <a:lnTo>
                      <a:pt x="26" y="45"/>
                    </a:lnTo>
                    <a:lnTo>
                      <a:pt x="22" y="45"/>
                    </a:lnTo>
                    <a:lnTo>
                      <a:pt x="22" y="48"/>
                    </a:lnTo>
                    <a:lnTo>
                      <a:pt x="14" y="48"/>
                    </a:lnTo>
                    <a:lnTo>
                      <a:pt x="14" y="45"/>
                    </a:lnTo>
                    <a:lnTo>
                      <a:pt x="14" y="45"/>
                    </a:lnTo>
                    <a:lnTo>
                      <a:pt x="11" y="41"/>
                    </a:lnTo>
                    <a:lnTo>
                      <a:pt x="14" y="41"/>
                    </a:lnTo>
                    <a:lnTo>
                      <a:pt x="14" y="37"/>
                    </a:lnTo>
                    <a:lnTo>
                      <a:pt x="11" y="37"/>
                    </a:lnTo>
                    <a:lnTo>
                      <a:pt x="7" y="34"/>
                    </a:lnTo>
                    <a:lnTo>
                      <a:pt x="0" y="30"/>
                    </a:lnTo>
                    <a:lnTo>
                      <a:pt x="11" y="19"/>
                    </a:lnTo>
                    <a:lnTo>
                      <a:pt x="14" y="11"/>
                    </a:lnTo>
                    <a:lnTo>
                      <a:pt x="14" y="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21" name="Freeform 119">
                <a:extLst>
                  <a:ext uri="{FF2B5EF4-FFF2-40B4-BE49-F238E27FC236}">
                    <a16:creationId xmlns:a16="http://schemas.microsoft.com/office/drawing/2014/main" id="{6A89ED2B-938F-451B-A2C5-69B2102107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5629" y="2904490"/>
                <a:ext cx="66905" cy="19300"/>
              </a:xfrm>
              <a:custGeom>
                <a:avLst/>
                <a:gdLst>
                  <a:gd name="T0" fmla="*/ 0 w 52"/>
                  <a:gd name="T1" fmla="*/ 15 h 15"/>
                  <a:gd name="T2" fmla="*/ 3 w 52"/>
                  <a:gd name="T3" fmla="*/ 11 h 15"/>
                  <a:gd name="T4" fmla="*/ 11 w 52"/>
                  <a:gd name="T5" fmla="*/ 11 h 15"/>
                  <a:gd name="T6" fmla="*/ 15 w 52"/>
                  <a:gd name="T7" fmla="*/ 7 h 15"/>
                  <a:gd name="T8" fmla="*/ 18 w 52"/>
                  <a:gd name="T9" fmla="*/ 7 h 15"/>
                  <a:gd name="T10" fmla="*/ 22 w 52"/>
                  <a:gd name="T11" fmla="*/ 7 h 15"/>
                  <a:gd name="T12" fmla="*/ 22 w 52"/>
                  <a:gd name="T13" fmla="*/ 7 h 15"/>
                  <a:gd name="T14" fmla="*/ 26 w 52"/>
                  <a:gd name="T15" fmla="*/ 7 h 15"/>
                  <a:gd name="T16" fmla="*/ 26 w 52"/>
                  <a:gd name="T17" fmla="*/ 7 h 15"/>
                  <a:gd name="T18" fmla="*/ 29 w 52"/>
                  <a:gd name="T19" fmla="*/ 4 h 15"/>
                  <a:gd name="T20" fmla="*/ 33 w 52"/>
                  <a:gd name="T21" fmla="*/ 7 h 15"/>
                  <a:gd name="T22" fmla="*/ 37 w 52"/>
                  <a:gd name="T23" fmla="*/ 7 h 15"/>
                  <a:gd name="T24" fmla="*/ 40 w 52"/>
                  <a:gd name="T25" fmla="*/ 7 h 15"/>
                  <a:gd name="T26" fmla="*/ 44 w 52"/>
                  <a:gd name="T27" fmla="*/ 11 h 15"/>
                  <a:gd name="T28" fmla="*/ 48 w 52"/>
                  <a:gd name="T29" fmla="*/ 11 h 15"/>
                  <a:gd name="T30" fmla="*/ 52 w 52"/>
                  <a:gd name="T31" fmla="*/ 7 h 15"/>
                  <a:gd name="T32" fmla="*/ 48 w 52"/>
                  <a:gd name="T33" fmla="*/ 7 h 15"/>
                  <a:gd name="T34" fmla="*/ 48 w 52"/>
                  <a:gd name="T35" fmla="*/ 7 h 15"/>
                  <a:gd name="T36" fmla="*/ 40 w 52"/>
                  <a:gd name="T37" fmla="*/ 4 h 15"/>
                  <a:gd name="T38" fmla="*/ 37 w 52"/>
                  <a:gd name="T39" fmla="*/ 4 h 15"/>
                  <a:gd name="T40" fmla="*/ 33 w 52"/>
                  <a:gd name="T41" fmla="*/ 0 h 15"/>
                  <a:gd name="T42" fmla="*/ 29 w 52"/>
                  <a:gd name="T43" fmla="*/ 0 h 15"/>
                  <a:gd name="T44" fmla="*/ 26 w 52"/>
                  <a:gd name="T45" fmla="*/ 0 h 15"/>
                  <a:gd name="T46" fmla="*/ 22 w 52"/>
                  <a:gd name="T47" fmla="*/ 0 h 15"/>
                  <a:gd name="T48" fmla="*/ 15 w 52"/>
                  <a:gd name="T49" fmla="*/ 4 h 15"/>
                  <a:gd name="T50" fmla="*/ 11 w 52"/>
                  <a:gd name="T51" fmla="*/ 4 h 15"/>
                  <a:gd name="T52" fmla="*/ 11 w 52"/>
                  <a:gd name="T53" fmla="*/ 7 h 15"/>
                  <a:gd name="T54" fmla="*/ 3 w 52"/>
                  <a:gd name="T55" fmla="*/ 7 h 15"/>
                  <a:gd name="T56" fmla="*/ 3 w 52"/>
                  <a:gd name="T57" fmla="*/ 7 h 15"/>
                  <a:gd name="T58" fmla="*/ 7 w 52"/>
                  <a:gd name="T59" fmla="*/ 11 h 15"/>
                  <a:gd name="T60" fmla="*/ 11 w 52"/>
                  <a:gd name="T61" fmla="*/ 7 h 15"/>
                  <a:gd name="T62" fmla="*/ 7 w 52"/>
                  <a:gd name="T63" fmla="*/ 11 h 15"/>
                  <a:gd name="T64" fmla="*/ 3 w 52"/>
                  <a:gd name="T65" fmla="*/ 11 h 15"/>
                  <a:gd name="T66" fmla="*/ 0 w 52"/>
                  <a:gd name="T67" fmla="*/ 7 h 15"/>
                  <a:gd name="T68" fmla="*/ 0 w 52"/>
                  <a:gd name="T69" fmla="*/ 11 h 15"/>
                  <a:gd name="T70" fmla="*/ 0 w 52"/>
                  <a:gd name="T71" fmla="*/ 11 h 15"/>
                  <a:gd name="T72" fmla="*/ 0 w 52"/>
                  <a:gd name="T7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2" h="15">
                    <a:moveTo>
                      <a:pt x="0" y="15"/>
                    </a:moveTo>
                    <a:lnTo>
                      <a:pt x="3" y="11"/>
                    </a:lnTo>
                    <a:lnTo>
                      <a:pt x="11" y="11"/>
                    </a:lnTo>
                    <a:lnTo>
                      <a:pt x="15" y="7"/>
                    </a:lnTo>
                    <a:lnTo>
                      <a:pt x="18" y="7"/>
                    </a:lnTo>
                    <a:lnTo>
                      <a:pt x="22" y="7"/>
                    </a:lnTo>
                    <a:lnTo>
                      <a:pt x="22" y="7"/>
                    </a:lnTo>
                    <a:lnTo>
                      <a:pt x="26" y="7"/>
                    </a:lnTo>
                    <a:lnTo>
                      <a:pt x="26" y="7"/>
                    </a:lnTo>
                    <a:lnTo>
                      <a:pt x="29" y="4"/>
                    </a:lnTo>
                    <a:lnTo>
                      <a:pt x="33" y="7"/>
                    </a:lnTo>
                    <a:lnTo>
                      <a:pt x="37" y="7"/>
                    </a:lnTo>
                    <a:lnTo>
                      <a:pt x="40" y="7"/>
                    </a:lnTo>
                    <a:lnTo>
                      <a:pt x="44" y="11"/>
                    </a:lnTo>
                    <a:lnTo>
                      <a:pt x="48" y="11"/>
                    </a:lnTo>
                    <a:lnTo>
                      <a:pt x="52" y="7"/>
                    </a:lnTo>
                    <a:lnTo>
                      <a:pt x="48" y="7"/>
                    </a:lnTo>
                    <a:lnTo>
                      <a:pt x="48" y="7"/>
                    </a:lnTo>
                    <a:lnTo>
                      <a:pt x="40" y="4"/>
                    </a:lnTo>
                    <a:lnTo>
                      <a:pt x="37" y="4"/>
                    </a:lnTo>
                    <a:lnTo>
                      <a:pt x="33" y="0"/>
                    </a:lnTo>
                    <a:lnTo>
                      <a:pt x="29" y="0"/>
                    </a:lnTo>
                    <a:lnTo>
                      <a:pt x="26" y="0"/>
                    </a:lnTo>
                    <a:lnTo>
                      <a:pt x="22" y="0"/>
                    </a:lnTo>
                    <a:lnTo>
                      <a:pt x="15" y="4"/>
                    </a:lnTo>
                    <a:lnTo>
                      <a:pt x="11" y="4"/>
                    </a:lnTo>
                    <a:lnTo>
                      <a:pt x="11" y="7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7" y="11"/>
                    </a:lnTo>
                    <a:lnTo>
                      <a:pt x="11" y="7"/>
                    </a:lnTo>
                    <a:lnTo>
                      <a:pt x="7" y="11"/>
                    </a:lnTo>
                    <a:lnTo>
                      <a:pt x="3" y="11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22" name="Freeform 120">
                <a:extLst>
                  <a:ext uri="{FF2B5EF4-FFF2-40B4-BE49-F238E27FC236}">
                    <a16:creationId xmlns:a16="http://schemas.microsoft.com/office/drawing/2014/main" id="{B786E2DF-F5B8-4A76-9340-DC0883364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9489" y="2927649"/>
                <a:ext cx="63045" cy="33452"/>
              </a:xfrm>
              <a:custGeom>
                <a:avLst/>
                <a:gdLst>
                  <a:gd name="T0" fmla="*/ 0 w 49"/>
                  <a:gd name="T1" fmla="*/ 8 h 26"/>
                  <a:gd name="T2" fmla="*/ 4 w 49"/>
                  <a:gd name="T3" fmla="*/ 8 h 26"/>
                  <a:gd name="T4" fmla="*/ 8 w 49"/>
                  <a:gd name="T5" fmla="*/ 4 h 26"/>
                  <a:gd name="T6" fmla="*/ 19 w 49"/>
                  <a:gd name="T7" fmla="*/ 4 h 26"/>
                  <a:gd name="T8" fmla="*/ 23 w 49"/>
                  <a:gd name="T9" fmla="*/ 0 h 26"/>
                  <a:gd name="T10" fmla="*/ 26 w 49"/>
                  <a:gd name="T11" fmla="*/ 0 h 26"/>
                  <a:gd name="T12" fmla="*/ 41 w 49"/>
                  <a:gd name="T13" fmla="*/ 0 h 26"/>
                  <a:gd name="T14" fmla="*/ 49 w 49"/>
                  <a:gd name="T15" fmla="*/ 0 h 26"/>
                  <a:gd name="T16" fmla="*/ 49 w 49"/>
                  <a:gd name="T17" fmla="*/ 4 h 26"/>
                  <a:gd name="T18" fmla="*/ 49 w 49"/>
                  <a:gd name="T19" fmla="*/ 8 h 26"/>
                  <a:gd name="T20" fmla="*/ 49 w 49"/>
                  <a:gd name="T21" fmla="*/ 12 h 26"/>
                  <a:gd name="T22" fmla="*/ 49 w 49"/>
                  <a:gd name="T23" fmla="*/ 15 h 26"/>
                  <a:gd name="T24" fmla="*/ 49 w 49"/>
                  <a:gd name="T25" fmla="*/ 19 h 26"/>
                  <a:gd name="T26" fmla="*/ 45 w 49"/>
                  <a:gd name="T27" fmla="*/ 19 h 26"/>
                  <a:gd name="T28" fmla="*/ 41 w 49"/>
                  <a:gd name="T29" fmla="*/ 19 h 26"/>
                  <a:gd name="T30" fmla="*/ 37 w 49"/>
                  <a:gd name="T31" fmla="*/ 23 h 26"/>
                  <a:gd name="T32" fmla="*/ 34 w 49"/>
                  <a:gd name="T33" fmla="*/ 23 h 26"/>
                  <a:gd name="T34" fmla="*/ 30 w 49"/>
                  <a:gd name="T35" fmla="*/ 26 h 26"/>
                  <a:gd name="T36" fmla="*/ 26 w 49"/>
                  <a:gd name="T37" fmla="*/ 26 h 26"/>
                  <a:gd name="T38" fmla="*/ 26 w 49"/>
                  <a:gd name="T39" fmla="*/ 26 h 26"/>
                  <a:gd name="T40" fmla="*/ 26 w 49"/>
                  <a:gd name="T41" fmla="*/ 23 h 26"/>
                  <a:gd name="T42" fmla="*/ 19 w 49"/>
                  <a:gd name="T43" fmla="*/ 26 h 26"/>
                  <a:gd name="T44" fmla="*/ 23 w 49"/>
                  <a:gd name="T45" fmla="*/ 23 h 26"/>
                  <a:gd name="T46" fmla="*/ 23 w 49"/>
                  <a:gd name="T47" fmla="*/ 23 h 26"/>
                  <a:gd name="T48" fmla="*/ 23 w 49"/>
                  <a:gd name="T49" fmla="*/ 19 h 26"/>
                  <a:gd name="T50" fmla="*/ 19 w 49"/>
                  <a:gd name="T51" fmla="*/ 19 h 26"/>
                  <a:gd name="T52" fmla="*/ 19 w 49"/>
                  <a:gd name="T53" fmla="*/ 19 h 26"/>
                  <a:gd name="T54" fmla="*/ 15 w 49"/>
                  <a:gd name="T55" fmla="*/ 15 h 26"/>
                  <a:gd name="T56" fmla="*/ 26 w 49"/>
                  <a:gd name="T57" fmla="*/ 15 h 26"/>
                  <a:gd name="T58" fmla="*/ 26 w 49"/>
                  <a:gd name="T59" fmla="*/ 15 h 26"/>
                  <a:gd name="T60" fmla="*/ 23 w 49"/>
                  <a:gd name="T61" fmla="*/ 15 h 26"/>
                  <a:gd name="T62" fmla="*/ 19 w 49"/>
                  <a:gd name="T63" fmla="*/ 15 h 26"/>
                  <a:gd name="T64" fmla="*/ 15 w 49"/>
                  <a:gd name="T65" fmla="*/ 15 h 26"/>
                  <a:gd name="T66" fmla="*/ 12 w 49"/>
                  <a:gd name="T67" fmla="*/ 15 h 26"/>
                  <a:gd name="T68" fmla="*/ 12 w 49"/>
                  <a:gd name="T69" fmla="*/ 15 h 26"/>
                  <a:gd name="T70" fmla="*/ 8 w 49"/>
                  <a:gd name="T71" fmla="*/ 15 h 26"/>
                  <a:gd name="T72" fmla="*/ 4 w 49"/>
                  <a:gd name="T73" fmla="*/ 12 h 26"/>
                  <a:gd name="T74" fmla="*/ 8 w 49"/>
                  <a:gd name="T75" fmla="*/ 8 h 26"/>
                  <a:gd name="T76" fmla="*/ 4 w 49"/>
                  <a:gd name="T77" fmla="*/ 8 h 26"/>
                  <a:gd name="T78" fmla="*/ 0 w 49"/>
                  <a:gd name="T79" fmla="*/ 8 h 26"/>
                  <a:gd name="T80" fmla="*/ 0 w 49"/>
                  <a:gd name="T81" fmla="*/ 8 h 26"/>
                  <a:gd name="T82" fmla="*/ 0 w 49"/>
                  <a:gd name="T83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9" h="26">
                    <a:moveTo>
                      <a:pt x="0" y="8"/>
                    </a:moveTo>
                    <a:lnTo>
                      <a:pt x="4" y="8"/>
                    </a:lnTo>
                    <a:lnTo>
                      <a:pt x="8" y="4"/>
                    </a:lnTo>
                    <a:lnTo>
                      <a:pt x="19" y="4"/>
                    </a:lnTo>
                    <a:lnTo>
                      <a:pt x="23" y="0"/>
                    </a:lnTo>
                    <a:lnTo>
                      <a:pt x="26" y="0"/>
                    </a:lnTo>
                    <a:lnTo>
                      <a:pt x="41" y="0"/>
                    </a:lnTo>
                    <a:lnTo>
                      <a:pt x="49" y="0"/>
                    </a:lnTo>
                    <a:lnTo>
                      <a:pt x="49" y="4"/>
                    </a:lnTo>
                    <a:lnTo>
                      <a:pt x="49" y="8"/>
                    </a:lnTo>
                    <a:lnTo>
                      <a:pt x="49" y="12"/>
                    </a:lnTo>
                    <a:lnTo>
                      <a:pt x="49" y="15"/>
                    </a:lnTo>
                    <a:lnTo>
                      <a:pt x="49" y="19"/>
                    </a:lnTo>
                    <a:lnTo>
                      <a:pt x="45" y="19"/>
                    </a:lnTo>
                    <a:lnTo>
                      <a:pt x="41" y="19"/>
                    </a:lnTo>
                    <a:lnTo>
                      <a:pt x="37" y="23"/>
                    </a:lnTo>
                    <a:lnTo>
                      <a:pt x="34" y="23"/>
                    </a:lnTo>
                    <a:lnTo>
                      <a:pt x="30" y="26"/>
                    </a:lnTo>
                    <a:lnTo>
                      <a:pt x="26" y="26"/>
                    </a:lnTo>
                    <a:lnTo>
                      <a:pt x="26" y="26"/>
                    </a:lnTo>
                    <a:lnTo>
                      <a:pt x="26" y="23"/>
                    </a:lnTo>
                    <a:lnTo>
                      <a:pt x="19" y="26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3" y="19"/>
                    </a:lnTo>
                    <a:lnTo>
                      <a:pt x="19" y="19"/>
                    </a:lnTo>
                    <a:lnTo>
                      <a:pt x="19" y="19"/>
                    </a:lnTo>
                    <a:lnTo>
                      <a:pt x="15" y="15"/>
                    </a:lnTo>
                    <a:lnTo>
                      <a:pt x="26" y="15"/>
                    </a:lnTo>
                    <a:lnTo>
                      <a:pt x="26" y="15"/>
                    </a:lnTo>
                    <a:lnTo>
                      <a:pt x="23" y="15"/>
                    </a:lnTo>
                    <a:lnTo>
                      <a:pt x="19" y="15"/>
                    </a:lnTo>
                    <a:lnTo>
                      <a:pt x="15" y="15"/>
                    </a:lnTo>
                    <a:lnTo>
                      <a:pt x="12" y="15"/>
                    </a:lnTo>
                    <a:lnTo>
                      <a:pt x="12" y="15"/>
                    </a:lnTo>
                    <a:lnTo>
                      <a:pt x="8" y="15"/>
                    </a:lnTo>
                    <a:lnTo>
                      <a:pt x="4" y="12"/>
                    </a:lnTo>
                    <a:lnTo>
                      <a:pt x="8" y="8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23" name="Freeform 121">
                <a:extLst>
                  <a:ext uri="{FF2B5EF4-FFF2-40B4-BE49-F238E27FC236}">
                    <a16:creationId xmlns:a16="http://schemas.microsoft.com/office/drawing/2014/main" id="{2A5C5A24-DE6B-449A-A2FA-5C0B526854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8089" y="2927649"/>
                <a:ext cx="153109" cy="133810"/>
              </a:xfrm>
              <a:custGeom>
                <a:avLst/>
                <a:gdLst>
                  <a:gd name="T0" fmla="*/ 4 w 119"/>
                  <a:gd name="T1" fmla="*/ 23 h 104"/>
                  <a:gd name="T2" fmla="*/ 11 w 119"/>
                  <a:gd name="T3" fmla="*/ 19 h 104"/>
                  <a:gd name="T4" fmla="*/ 19 w 119"/>
                  <a:gd name="T5" fmla="*/ 19 h 104"/>
                  <a:gd name="T6" fmla="*/ 19 w 119"/>
                  <a:gd name="T7" fmla="*/ 12 h 104"/>
                  <a:gd name="T8" fmla="*/ 19 w 119"/>
                  <a:gd name="T9" fmla="*/ 4 h 104"/>
                  <a:gd name="T10" fmla="*/ 19 w 119"/>
                  <a:gd name="T11" fmla="*/ 0 h 104"/>
                  <a:gd name="T12" fmla="*/ 37 w 119"/>
                  <a:gd name="T13" fmla="*/ 4 h 104"/>
                  <a:gd name="T14" fmla="*/ 44 w 119"/>
                  <a:gd name="T15" fmla="*/ 4 h 104"/>
                  <a:gd name="T16" fmla="*/ 52 w 119"/>
                  <a:gd name="T17" fmla="*/ 4 h 104"/>
                  <a:gd name="T18" fmla="*/ 59 w 119"/>
                  <a:gd name="T19" fmla="*/ 8 h 104"/>
                  <a:gd name="T20" fmla="*/ 63 w 119"/>
                  <a:gd name="T21" fmla="*/ 12 h 104"/>
                  <a:gd name="T22" fmla="*/ 67 w 119"/>
                  <a:gd name="T23" fmla="*/ 12 h 104"/>
                  <a:gd name="T24" fmla="*/ 74 w 119"/>
                  <a:gd name="T25" fmla="*/ 12 h 104"/>
                  <a:gd name="T26" fmla="*/ 81 w 119"/>
                  <a:gd name="T27" fmla="*/ 12 h 104"/>
                  <a:gd name="T28" fmla="*/ 85 w 119"/>
                  <a:gd name="T29" fmla="*/ 8 h 104"/>
                  <a:gd name="T30" fmla="*/ 93 w 119"/>
                  <a:gd name="T31" fmla="*/ 8 h 104"/>
                  <a:gd name="T32" fmla="*/ 96 w 119"/>
                  <a:gd name="T33" fmla="*/ 8 h 104"/>
                  <a:gd name="T34" fmla="*/ 100 w 119"/>
                  <a:gd name="T35" fmla="*/ 12 h 104"/>
                  <a:gd name="T36" fmla="*/ 104 w 119"/>
                  <a:gd name="T37" fmla="*/ 19 h 104"/>
                  <a:gd name="T38" fmla="*/ 107 w 119"/>
                  <a:gd name="T39" fmla="*/ 19 h 104"/>
                  <a:gd name="T40" fmla="*/ 104 w 119"/>
                  <a:gd name="T41" fmla="*/ 26 h 104"/>
                  <a:gd name="T42" fmla="*/ 107 w 119"/>
                  <a:gd name="T43" fmla="*/ 30 h 104"/>
                  <a:gd name="T44" fmla="*/ 111 w 119"/>
                  <a:gd name="T45" fmla="*/ 26 h 104"/>
                  <a:gd name="T46" fmla="*/ 111 w 119"/>
                  <a:gd name="T47" fmla="*/ 30 h 104"/>
                  <a:gd name="T48" fmla="*/ 115 w 119"/>
                  <a:gd name="T49" fmla="*/ 34 h 104"/>
                  <a:gd name="T50" fmla="*/ 119 w 119"/>
                  <a:gd name="T51" fmla="*/ 38 h 104"/>
                  <a:gd name="T52" fmla="*/ 111 w 119"/>
                  <a:gd name="T53" fmla="*/ 41 h 104"/>
                  <a:gd name="T54" fmla="*/ 111 w 119"/>
                  <a:gd name="T55" fmla="*/ 41 h 104"/>
                  <a:gd name="T56" fmla="*/ 111 w 119"/>
                  <a:gd name="T57" fmla="*/ 52 h 104"/>
                  <a:gd name="T58" fmla="*/ 111 w 119"/>
                  <a:gd name="T59" fmla="*/ 60 h 104"/>
                  <a:gd name="T60" fmla="*/ 115 w 119"/>
                  <a:gd name="T61" fmla="*/ 64 h 104"/>
                  <a:gd name="T62" fmla="*/ 111 w 119"/>
                  <a:gd name="T63" fmla="*/ 64 h 104"/>
                  <a:gd name="T64" fmla="*/ 111 w 119"/>
                  <a:gd name="T65" fmla="*/ 71 h 104"/>
                  <a:gd name="T66" fmla="*/ 115 w 119"/>
                  <a:gd name="T67" fmla="*/ 75 h 104"/>
                  <a:gd name="T68" fmla="*/ 107 w 119"/>
                  <a:gd name="T69" fmla="*/ 82 h 104"/>
                  <a:gd name="T70" fmla="*/ 107 w 119"/>
                  <a:gd name="T71" fmla="*/ 90 h 104"/>
                  <a:gd name="T72" fmla="*/ 100 w 119"/>
                  <a:gd name="T73" fmla="*/ 97 h 104"/>
                  <a:gd name="T74" fmla="*/ 78 w 119"/>
                  <a:gd name="T75" fmla="*/ 104 h 104"/>
                  <a:gd name="T76" fmla="*/ 67 w 119"/>
                  <a:gd name="T77" fmla="*/ 101 h 104"/>
                  <a:gd name="T78" fmla="*/ 63 w 119"/>
                  <a:gd name="T79" fmla="*/ 93 h 104"/>
                  <a:gd name="T80" fmla="*/ 63 w 119"/>
                  <a:gd name="T81" fmla="*/ 93 h 104"/>
                  <a:gd name="T82" fmla="*/ 70 w 119"/>
                  <a:gd name="T83" fmla="*/ 67 h 104"/>
                  <a:gd name="T84" fmla="*/ 70 w 119"/>
                  <a:gd name="T85" fmla="*/ 64 h 104"/>
                  <a:gd name="T86" fmla="*/ 70 w 119"/>
                  <a:gd name="T87" fmla="*/ 60 h 104"/>
                  <a:gd name="T88" fmla="*/ 67 w 119"/>
                  <a:gd name="T89" fmla="*/ 56 h 104"/>
                  <a:gd name="T90" fmla="*/ 63 w 119"/>
                  <a:gd name="T91" fmla="*/ 49 h 104"/>
                  <a:gd name="T92" fmla="*/ 59 w 119"/>
                  <a:gd name="T93" fmla="*/ 41 h 104"/>
                  <a:gd name="T94" fmla="*/ 41 w 119"/>
                  <a:gd name="T95" fmla="*/ 41 h 104"/>
                  <a:gd name="T96" fmla="*/ 37 w 119"/>
                  <a:gd name="T97" fmla="*/ 49 h 104"/>
                  <a:gd name="T98" fmla="*/ 30 w 119"/>
                  <a:gd name="T99" fmla="*/ 52 h 104"/>
                  <a:gd name="T100" fmla="*/ 26 w 119"/>
                  <a:gd name="T101" fmla="*/ 52 h 104"/>
                  <a:gd name="T102" fmla="*/ 19 w 119"/>
                  <a:gd name="T103" fmla="*/ 45 h 104"/>
                  <a:gd name="T104" fmla="*/ 15 w 119"/>
                  <a:gd name="T105" fmla="*/ 45 h 104"/>
                  <a:gd name="T106" fmla="*/ 15 w 119"/>
                  <a:gd name="T107" fmla="*/ 41 h 104"/>
                  <a:gd name="T108" fmla="*/ 11 w 119"/>
                  <a:gd name="T109" fmla="*/ 41 h 104"/>
                  <a:gd name="T110" fmla="*/ 7 w 119"/>
                  <a:gd name="T111" fmla="*/ 41 h 104"/>
                  <a:gd name="T112" fmla="*/ 4 w 119"/>
                  <a:gd name="T113" fmla="*/ 30 h 104"/>
                  <a:gd name="T114" fmla="*/ 0 w 119"/>
                  <a:gd name="T115" fmla="*/ 26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9" h="104">
                    <a:moveTo>
                      <a:pt x="0" y="26"/>
                    </a:moveTo>
                    <a:lnTo>
                      <a:pt x="4" y="23"/>
                    </a:lnTo>
                    <a:lnTo>
                      <a:pt x="7" y="23"/>
                    </a:lnTo>
                    <a:lnTo>
                      <a:pt x="11" y="19"/>
                    </a:lnTo>
                    <a:lnTo>
                      <a:pt x="15" y="19"/>
                    </a:lnTo>
                    <a:lnTo>
                      <a:pt x="19" y="19"/>
                    </a:lnTo>
                    <a:lnTo>
                      <a:pt x="19" y="15"/>
                    </a:lnTo>
                    <a:lnTo>
                      <a:pt x="19" y="12"/>
                    </a:lnTo>
                    <a:lnTo>
                      <a:pt x="19" y="8"/>
                    </a:lnTo>
                    <a:lnTo>
                      <a:pt x="19" y="4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30" y="0"/>
                    </a:lnTo>
                    <a:lnTo>
                      <a:pt x="37" y="4"/>
                    </a:lnTo>
                    <a:lnTo>
                      <a:pt x="41" y="4"/>
                    </a:lnTo>
                    <a:lnTo>
                      <a:pt x="44" y="4"/>
                    </a:lnTo>
                    <a:lnTo>
                      <a:pt x="52" y="8"/>
                    </a:lnTo>
                    <a:lnTo>
                      <a:pt x="52" y="4"/>
                    </a:lnTo>
                    <a:lnTo>
                      <a:pt x="56" y="8"/>
                    </a:lnTo>
                    <a:lnTo>
                      <a:pt x="59" y="8"/>
                    </a:lnTo>
                    <a:lnTo>
                      <a:pt x="63" y="8"/>
                    </a:lnTo>
                    <a:lnTo>
                      <a:pt x="63" y="12"/>
                    </a:lnTo>
                    <a:lnTo>
                      <a:pt x="63" y="12"/>
                    </a:lnTo>
                    <a:lnTo>
                      <a:pt x="67" y="12"/>
                    </a:lnTo>
                    <a:lnTo>
                      <a:pt x="70" y="12"/>
                    </a:lnTo>
                    <a:lnTo>
                      <a:pt x="74" y="12"/>
                    </a:lnTo>
                    <a:lnTo>
                      <a:pt x="78" y="12"/>
                    </a:lnTo>
                    <a:lnTo>
                      <a:pt x="81" y="12"/>
                    </a:lnTo>
                    <a:lnTo>
                      <a:pt x="81" y="12"/>
                    </a:lnTo>
                    <a:lnTo>
                      <a:pt x="85" y="8"/>
                    </a:lnTo>
                    <a:lnTo>
                      <a:pt x="89" y="8"/>
                    </a:lnTo>
                    <a:lnTo>
                      <a:pt x="93" y="8"/>
                    </a:lnTo>
                    <a:lnTo>
                      <a:pt x="96" y="8"/>
                    </a:lnTo>
                    <a:lnTo>
                      <a:pt x="96" y="8"/>
                    </a:lnTo>
                    <a:lnTo>
                      <a:pt x="96" y="8"/>
                    </a:lnTo>
                    <a:lnTo>
                      <a:pt x="100" y="12"/>
                    </a:lnTo>
                    <a:lnTo>
                      <a:pt x="104" y="15"/>
                    </a:lnTo>
                    <a:lnTo>
                      <a:pt x="104" y="19"/>
                    </a:lnTo>
                    <a:lnTo>
                      <a:pt x="104" y="19"/>
                    </a:lnTo>
                    <a:lnTo>
                      <a:pt x="107" y="19"/>
                    </a:lnTo>
                    <a:lnTo>
                      <a:pt x="107" y="23"/>
                    </a:lnTo>
                    <a:lnTo>
                      <a:pt x="104" y="26"/>
                    </a:lnTo>
                    <a:lnTo>
                      <a:pt x="104" y="30"/>
                    </a:lnTo>
                    <a:lnTo>
                      <a:pt x="107" y="30"/>
                    </a:lnTo>
                    <a:lnTo>
                      <a:pt x="107" y="26"/>
                    </a:lnTo>
                    <a:lnTo>
                      <a:pt x="111" y="26"/>
                    </a:lnTo>
                    <a:lnTo>
                      <a:pt x="111" y="30"/>
                    </a:lnTo>
                    <a:lnTo>
                      <a:pt x="111" y="30"/>
                    </a:lnTo>
                    <a:lnTo>
                      <a:pt x="111" y="34"/>
                    </a:lnTo>
                    <a:lnTo>
                      <a:pt x="115" y="34"/>
                    </a:lnTo>
                    <a:lnTo>
                      <a:pt x="119" y="34"/>
                    </a:lnTo>
                    <a:lnTo>
                      <a:pt x="119" y="38"/>
                    </a:lnTo>
                    <a:lnTo>
                      <a:pt x="115" y="38"/>
                    </a:lnTo>
                    <a:lnTo>
                      <a:pt x="111" y="41"/>
                    </a:lnTo>
                    <a:lnTo>
                      <a:pt x="111" y="41"/>
                    </a:lnTo>
                    <a:lnTo>
                      <a:pt x="111" y="41"/>
                    </a:lnTo>
                    <a:lnTo>
                      <a:pt x="111" y="49"/>
                    </a:lnTo>
                    <a:lnTo>
                      <a:pt x="111" y="52"/>
                    </a:lnTo>
                    <a:lnTo>
                      <a:pt x="111" y="56"/>
                    </a:lnTo>
                    <a:lnTo>
                      <a:pt x="111" y="60"/>
                    </a:lnTo>
                    <a:lnTo>
                      <a:pt x="115" y="60"/>
                    </a:lnTo>
                    <a:lnTo>
                      <a:pt x="115" y="64"/>
                    </a:lnTo>
                    <a:lnTo>
                      <a:pt x="111" y="64"/>
                    </a:lnTo>
                    <a:lnTo>
                      <a:pt x="111" y="64"/>
                    </a:lnTo>
                    <a:lnTo>
                      <a:pt x="111" y="67"/>
                    </a:lnTo>
                    <a:lnTo>
                      <a:pt x="111" y="71"/>
                    </a:lnTo>
                    <a:lnTo>
                      <a:pt x="115" y="71"/>
                    </a:lnTo>
                    <a:lnTo>
                      <a:pt x="115" y="75"/>
                    </a:lnTo>
                    <a:lnTo>
                      <a:pt x="107" y="82"/>
                    </a:lnTo>
                    <a:lnTo>
                      <a:pt x="107" y="82"/>
                    </a:lnTo>
                    <a:lnTo>
                      <a:pt x="104" y="86"/>
                    </a:lnTo>
                    <a:lnTo>
                      <a:pt x="107" y="90"/>
                    </a:lnTo>
                    <a:lnTo>
                      <a:pt x="104" y="93"/>
                    </a:lnTo>
                    <a:lnTo>
                      <a:pt x="100" y="97"/>
                    </a:lnTo>
                    <a:lnTo>
                      <a:pt x="104" y="97"/>
                    </a:lnTo>
                    <a:lnTo>
                      <a:pt x="78" y="104"/>
                    </a:lnTo>
                    <a:lnTo>
                      <a:pt x="70" y="101"/>
                    </a:lnTo>
                    <a:lnTo>
                      <a:pt x="67" y="101"/>
                    </a:lnTo>
                    <a:lnTo>
                      <a:pt x="63" y="97"/>
                    </a:lnTo>
                    <a:lnTo>
                      <a:pt x="63" y="93"/>
                    </a:lnTo>
                    <a:lnTo>
                      <a:pt x="63" y="93"/>
                    </a:lnTo>
                    <a:lnTo>
                      <a:pt x="63" y="93"/>
                    </a:lnTo>
                    <a:lnTo>
                      <a:pt x="70" y="86"/>
                    </a:lnTo>
                    <a:lnTo>
                      <a:pt x="70" y="67"/>
                    </a:lnTo>
                    <a:lnTo>
                      <a:pt x="70" y="67"/>
                    </a:lnTo>
                    <a:lnTo>
                      <a:pt x="70" y="64"/>
                    </a:lnTo>
                    <a:lnTo>
                      <a:pt x="70" y="64"/>
                    </a:lnTo>
                    <a:lnTo>
                      <a:pt x="70" y="60"/>
                    </a:lnTo>
                    <a:lnTo>
                      <a:pt x="70" y="60"/>
                    </a:lnTo>
                    <a:lnTo>
                      <a:pt x="67" y="56"/>
                    </a:lnTo>
                    <a:lnTo>
                      <a:pt x="70" y="52"/>
                    </a:lnTo>
                    <a:lnTo>
                      <a:pt x="63" y="49"/>
                    </a:lnTo>
                    <a:lnTo>
                      <a:pt x="63" y="45"/>
                    </a:lnTo>
                    <a:lnTo>
                      <a:pt x="59" y="41"/>
                    </a:lnTo>
                    <a:lnTo>
                      <a:pt x="48" y="41"/>
                    </a:lnTo>
                    <a:lnTo>
                      <a:pt x="41" y="41"/>
                    </a:lnTo>
                    <a:lnTo>
                      <a:pt x="41" y="45"/>
                    </a:lnTo>
                    <a:lnTo>
                      <a:pt x="37" y="49"/>
                    </a:lnTo>
                    <a:lnTo>
                      <a:pt x="37" y="52"/>
                    </a:lnTo>
                    <a:lnTo>
                      <a:pt x="30" y="52"/>
                    </a:lnTo>
                    <a:lnTo>
                      <a:pt x="30" y="52"/>
                    </a:lnTo>
                    <a:lnTo>
                      <a:pt x="26" y="52"/>
                    </a:lnTo>
                    <a:lnTo>
                      <a:pt x="22" y="49"/>
                    </a:lnTo>
                    <a:lnTo>
                      <a:pt x="19" y="45"/>
                    </a:lnTo>
                    <a:lnTo>
                      <a:pt x="15" y="45"/>
                    </a:lnTo>
                    <a:lnTo>
                      <a:pt x="15" y="45"/>
                    </a:lnTo>
                    <a:lnTo>
                      <a:pt x="15" y="41"/>
                    </a:lnTo>
                    <a:lnTo>
                      <a:pt x="15" y="41"/>
                    </a:lnTo>
                    <a:lnTo>
                      <a:pt x="15" y="38"/>
                    </a:lnTo>
                    <a:lnTo>
                      <a:pt x="11" y="41"/>
                    </a:lnTo>
                    <a:lnTo>
                      <a:pt x="11" y="41"/>
                    </a:lnTo>
                    <a:lnTo>
                      <a:pt x="7" y="41"/>
                    </a:lnTo>
                    <a:lnTo>
                      <a:pt x="4" y="34"/>
                    </a:lnTo>
                    <a:lnTo>
                      <a:pt x="4" y="30"/>
                    </a:lnTo>
                    <a:lnTo>
                      <a:pt x="0" y="26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24" name="Freeform 122">
                <a:extLst>
                  <a:ext uri="{FF2B5EF4-FFF2-40B4-BE49-F238E27FC236}">
                    <a16:creationId xmlns:a16="http://schemas.microsoft.com/office/drawing/2014/main" id="{03BE8682-126F-4FBD-BA81-7CBE0867FE1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21540" y="2980401"/>
                <a:ext cx="56612" cy="66905"/>
              </a:xfrm>
              <a:custGeom>
                <a:avLst/>
                <a:gdLst>
                  <a:gd name="T0" fmla="*/ 11 w 44"/>
                  <a:gd name="T1" fmla="*/ 45 h 52"/>
                  <a:gd name="T2" fmla="*/ 11 w 44"/>
                  <a:gd name="T3" fmla="*/ 41 h 52"/>
                  <a:gd name="T4" fmla="*/ 11 w 44"/>
                  <a:gd name="T5" fmla="*/ 41 h 52"/>
                  <a:gd name="T6" fmla="*/ 7 w 44"/>
                  <a:gd name="T7" fmla="*/ 41 h 52"/>
                  <a:gd name="T8" fmla="*/ 7 w 44"/>
                  <a:gd name="T9" fmla="*/ 41 h 52"/>
                  <a:gd name="T10" fmla="*/ 7 w 44"/>
                  <a:gd name="T11" fmla="*/ 41 h 52"/>
                  <a:gd name="T12" fmla="*/ 11 w 44"/>
                  <a:gd name="T13" fmla="*/ 45 h 52"/>
                  <a:gd name="T14" fmla="*/ 11 w 44"/>
                  <a:gd name="T15" fmla="*/ 45 h 52"/>
                  <a:gd name="T16" fmla="*/ 11 w 44"/>
                  <a:gd name="T17" fmla="*/ 45 h 52"/>
                  <a:gd name="T18" fmla="*/ 4 w 44"/>
                  <a:gd name="T19" fmla="*/ 11 h 52"/>
                  <a:gd name="T20" fmla="*/ 4 w 44"/>
                  <a:gd name="T21" fmla="*/ 11 h 52"/>
                  <a:gd name="T22" fmla="*/ 11 w 44"/>
                  <a:gd name="T23" fmla="*/ 11 h 52"/>
                  <a:gd name="T24" fmla="*/ 11 w 44"/>
                  <a:gd name="T25" fmla="*/ 8 h 52"/>
                  <a:gd name="T26" fmla="*/ 15 w 44"/>
                  <a:gd name="T27" fmla="*/ 4 h 52"/>
                  <a:gd name="T28" fmla="*/ 15 w 44"/>
                  <a:gd name="T29" fmla="*/ 0 h 52"/>
                  <a:gd name="T30" fmla="*/ 22 w 44"/>
                  <a:gd name="T31" fmla="*/ 0 h 52"/>
                  <a:gd name="T32" fmla="*/ 33 w 44"/>
                  <a:gd name="T33" fmla="*/ 0 h 52"/>
                  <a:gd name="T34" fmla="*/ 37 w 44"/>
                  <a:gd name="T35" fmla="*/ 4 h 52"/>
                  <a:gd name="T36" fmla="*/ 37 w 44"/>
                  <a:gd name="T37" fmla="*/ 8 h 52"/>
                  <a:gd name="T38" fmla="*/ 44 w 44"/>
                  <a:gd name="T39" fmla="*/ 11 h 52"/>
                  <a:gd name="T40" fmla="*/ 41 w 44"/>
                  <a:gd name="T41" fmla="*/ 15 h 52"/>
                  <a:gd name="T42" fmla="*/ 44 w 44"/>
                  <a:gd name="T43" fmla="*/ 19 h 52"/>
                  <a:gd name="T44" fmla="*/ 44 w 44"/>
                  <a:gd name="T45" fmla="*/ 19 h 52"/>
                  <a:gd name="T46" fmla="*/ 44 w 44"/>
                  <a:gd name="T47" fmla="*/ 23 h 52"/>
                  <a:gd name="T48" fmla="*/ 44 w 44"/>
                  <a:gd name="T49" fmla="*/ 23 h 52"/>
                  <a:gd name="T50" fmla="*/ 44 w 44"/>
                  <a:gd name="T51" fmla="*/ 26 h 52"/>
                  <a:gd name="T52" fmla="*/ 44 w 44"/>
                  <a:gd name="T53" fmla="*/ 26 h 52"/>
                  <a:gd name="T54" fmla="*/ 44 w 44"/>
                  <a:gd name="T55" fmla="*/ 45 h 52"/>
                  <a:gd name="T56" fmla="*/ 37 w 44"/>
                  <a:gd name="T57" fmla="*/ 52 h 52"/>
                  <a:gd name="T58" fmla="*/ 33 w 44"/>
                  <a:gd name="T59" fmla="*/ 49 h 52"/>
                  <a:gd name="T60" fmla="*/ 30 w 44"/>
                  <a:gd name="T61" fmla="*/ 49 h 52"/>
                  <a:gd name="T62" fmla="*/ 18 w 44"/>
                  <a:gd name="T63" fmla="*/ 45 h 52"/>
                  <a:gd name="T64" fmla="*/ 15 w 44"/>
                  <a:gd name="T65" fmla="*/ 45 h 52"/>
                  <a:gd name="T66" fmla="*/ 15 w 44"/>
                  <a:gd name="T67" fmla="*/ 45 h 52"/>
                  <a:gd name="T68" fmla="*/ 15 w 44"/>
                  <a:gd name="T69" fmla="*/ 41 h 52"/>
                  <a:gd name="T70" fmla="*/ 11 w 44"/>
                  <a:gd name="T71" fmla="*/ 37 h 52"/>
                  <a:gd name="T72" fmla="*/ 15 w 44"/>
                  <a:gd name="T73" fmla="*/ 37 h 52"/>
                  <a:gd name="T74" fmla="*/ 15 w 44"/>
                  <a:gd name="T75" fmla="*/ 37 h 52"/>
                  <a:gd name="T76" fmla="*/ 11 w 44"/>
                  <a:gd name="T77" fmla="*/ 37 h 52"/>
                  <a:gd name="T78" fmla="*/ 7 w 44"/>
                  <a:gd name="T79" fmla="*/ 34 h 52"/>
                  <a:gd name="T80" fmla="*/ 7 w 44"/>
                  <a:gd name="T81" fmla="*/ 30 h 52"/>
                  <a:gd name="T82" fmla="*/ 4 w 44"/>
                  <a:gd name="T83" fmla="*/ 26 h 52"/>
                  <a:gd name="T84" fmla="*/ 0 w 44"/>
                  <a:gd name="T85" fmla="*/ 26 h 52"/>
                  <a:gd name="T86" fmla="*/ 0 w 44"/>
                  <a:gd name="T87" fmla="*/ 23 h 52"/>
                  <a:gd name="T88" fmla="*/ 4 w 44"/>
                  <a:gd name="T89" fmla="*/ 19 h 52"/>
                  <a:gd name="T90" fmla="*/ 0 w 44"/>
                  <a:gd name="T91" fmla="*/ 19 h 52"/>
                  <a:gd name="T92" fmla="*/ 0 w 44"/>
                  <a:gd name="T93" fmla="*/ 15 h 52"/>
                  <a:gd name="T94" fmla="*/ 4 w 44"/>
                  <a:gd name="T95" fmla="*/ 11 h 52"/>
                  <a:gd name="T96" fmla="*/ 4 w 44"/>
                  <a:gd name="T97" fmla="*/ 1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4" h="52">
                    <a:moveTo>
                      <a:pt x="11" y="45"/>
                    </a:moveTo>
                    <a:lnTo>
                      <a:pt x="11" y="41"/>
                    </a:lnTo>
                    <a:lnTo>
                      <a:pt x="11" y="41"/>
                    </a:lnTo>
                    <a:lnTo>
                      <a:pt x="7" y="41"/>
                    </a:lnTo>
                    <a:lnTo>
                      <a:pt x="7" y="41"/>
                    </a:lnTo>
                    <a:lnTo>
                      <a:pt x="7" y="41"/>
                    </a:lnTo>
                    <a:lnTo>
                      <a:pt x="11" y="45"/>
                    </a:lnTo>
                    <a:lnTo>
                      <a:pt x="11" y="45"/>
                    </a:lnTo>
                    <a:lnTo>
                      <a:pt x="11" y="45"/>
                    </a:lnTo>
                    <a:close/>
                    <a:moveTo>
                      <a:pt x="4" y="11"/>
                    </a:moveTo>
                    <a:lnTo>
                      <a:pt x="4" y="11"/>
                    </a:lnTo>
                    <a:lnTo>
                      <a:pt x="11" y="11"/>
                    </a:lnTo>
                    <a:lnTo>
                      <a:pt x="11" y="8"/>
                    </a:lnTo>
                    <a:lnTo>
                      <a:pt x="15" y="4"/>
                    </a:lnTo>
                    <a:lnTo>
                      <a:pt x="15" y="0"/>
                    </a:lnTo>
                    <a:lnTo>
                      <a:pt x="22" y="0"/>
                    </a:lnTo>
                    <a:lnTo>
                      <a:pt x="33" y="0"/>
                    </a:lnTo>
                    <a:lnTo>
                      <a:pt x="37" y="4"/>
                    </a:lnTo>
                    <a:lnTo>
                      <a:pt x="37" y="8"/>
                    </a:lnTo>
                    <a:lnTo>
                      <a:pt x="44" y="11"/>
                    </a:lnTo>
                    <a:lnTo>
                      <a:pt x="41" y="15"/>
                    </a:lnTo>
                    <a:lnTo>
                      <a:pt x="44" y="19"/>
                    </a:lnTo>
                    <a:lnTo>
                      <a:pt x="44" y="19"/>
                    </a:lnTo>
                    <a:lnTo>
                      <a:pt x="44" y="23"/>
                    </a:lnTo>
                    <a:lnTo>
                      <a:pt x="44" y="23"/>
                    </a:lnTo>
                    <a:lnTo>
                      <a:pt x="44" y="26"/>
                    </a:lnTo>
                    <a:lnTo>
                      <a:pt x="44" y="26"/>
                    </a:lnTo>
                    <a:lnTo>
                      <a:pt x="44" y="45"/>
                    </a:lnTo>
                    <a:lnTo>
                      <a:pt x="37" y="52"/>
                    </a:lnTo>
                    <a:lnTo>
                      <a:pt x="33" y="49"/>
                    </a:lnTo>
                    <a:lnTo>
                      <a:pt x="30" y="49"/>
                    </a:lnTo>
                    <a:lnTo>
                      <a:pt x="18" y="45"/>
                    </a:lnTo>
                    <a:lnTo>
                      <a:pt x="15" y="45"/>
                    </a:lnTo>
                    <a:lnTo>
                      <a:pt x="15" y="45"/>
                    </a:lnTo>
                    <a:lnTo>
                      <a:pt x="15" y="41"/>
                    </a:lnTo>
                    <a:lnTo>
                      <a:pt x="11" y="37"/>
                    </a:lnTo>
                    <a:lnTo>
                      <a:pt x="15" y="37"/>
                    </a:lnTo>
                    <a:lnTo>
                      <a:pt x="15" y="37"/>
                    </a:lnTo>
                    <a:lnTo>
                      <a:pt x="11" y="37"/>
                    </a:lnTo>
                    <a:lnTo>
                      <a:pt x="7" y="34"/>
                    </a:lnTo>
                    <a:lnTo>
                      <a:pt x="7" y="30"/>
                    </a:lnTo>
                    <a:lnTo>
                      <a:pt x="4" y="26"/>
                    </a:lnTo>
                    <a:lnTo>
                      <a:pt x="0" y="26"/>
                    </a:lnTo>
                    <a:lnTo>
                      <a:pt x="0" y="23"/>
                    </a:lnTo>
                    <a:lnTo>
                      <a:pt x="4" y="19"/>
                    </a:lnTo>
                    <a:lnTo>
                      <a:pt x="0" y="19"/>
                    </a:lnTo>
                    <a:lnTo>
                      <a:pt x="0" y="15"/>
                    </a:lnTo>
                    <a:lnTo>
                      <a:pt x="4" y="11"/>
                    </a:lnTo>
                    <a:lnTo>
                      <a:pt x="4" y="1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25" name="Freeform 123">
                <a:extLst>
                  <a:ext uri="{FF2B5EF4-FFF2-40B4-BE49-F238E27FC236}">
                    <a16:creationId xmlns:a16="http://schemas.microsoft.com/office/drawing/2014/main" id="{2925447E-711C-495C-8A43-50DB3DE039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0141" y="3009994"/>
                <a:ext cx="84918" cy="81058"/>
              </a:xfrm>
              <a:custGeom>
                <a:avLst/>
                <a:gdLst>
                  <a:gd name="T0" fmla="*/ 0 w 66"/>
                  <a:gd name="T1" fmla="*/ 26 h 63"/>
                  <a:gd name="T2" fmla="*/ 0 w 66"/>
                  <a:gd name="T3" fmla="*/ 26 h 63"/>
                  <a:gd name="T4" fmla="*/ 3 w 66"/>
                  <a:gd name="T5" fmla="*/ 22 h 63"/>
                  <a:gd name="T6" fmla="*/ 7 w 66"/>
                  <a:gd name="T7" fmla="*/ 18 h 63"/>
                  <a:gd name="T8" fmla="*/ 11 w 66"/>
                  <a:gd name="T9" fmla="*/ 14 h 63"/>
                  <a:gd name="T10" fmla="*/ 11 w 66"/>
                  <a:gd name="T11" fmla="*/ 14 h 63"/>
                  <a:gd name="T12" fmla="*/ 11 w 66"/>
                  <a:gd name="T13" fmla="*/ 11 h 63"/>
                  <a:gd name="T14" fmla="*/ 14 w 66"/>
                  <a:gd name="T15" fmla="*/ 7 h 63"/>
                  <a:gd name="T16" fmla="*/ 14 w 66"/>
                  <a:gd name="T17" fmla="*/ 7 h 63"/>
                  <a:gd name="T18" fmla="*/ 14 w 66"/>
                  <a:gd name="T19" fmla="*/ 3 h 63"/>
                  <a:gd name="T20" fmla="*/ 18 w 66"/>
                  <a:gd name="T21" fmla="*/ 0 h 63"/>
                  <a:gd name="T22" fmla="*/ 18 w 66"/>
                  <a:gd name="T23" fmla="*/ 3 h 63"/>
                  <a:gd name="T24" fmla="*/ 25 w 66"/>
                  <a:gd name="T25" fmla="*/ 0 h 63"/>
                  <a:gd name="T26" fmla="*/ 29 w 66"/>
                  <a:gd name="T27" fmla="*/ 0 h 63"/>
                  <a:gd name="T28" fmla="*/ 33 w 66"/>
                  <a:gd name="T29" fmla="*/ 3 h 63"/>
                  <a:gd name="T30" fmla="*/ 37 w 66"/>
                  <a:gd name="T31" fmla="*/ 7 h 63"/>
                  <a:gd name="T32" fmla="*/ 33 w 66"/>
                  <a:gd name="T33" fmla="*/ 11 h 63"/>
                  <a:gd name="T34" fmla="*/ 33 w 66"/>
                  <a:gd name="T35" fmla="*/ 14 h 63"/>
                  <a:gd name="T36" fmla="*/ 37 w 66"/>
                  <a:gd name="T37" fmla="*/ 18 h 63"/>
                  <a:gd name="T38" fmla="*/ 40 w 66"/>
                  <a:gd name="T39" fmla="*/ 18 h 63"/>
                  <a:gd name="T40" fmla="*/ 44 w 66"/>
                  <a:gd name="T41" fmla="*/ 14 h 63"/>
                  <a:gd name="T42" fmla="*/ 48 w 66"/>
                  <a:gd name="T43" fmla="*/ 14 h 63"/>
                  <a:gd name="T44" fmla="*/ 48 w 66"/>
                  <a:gd name="T45" fmla="*/ 18 h 63"/>
                  <a:gd name="T46" fmla="*/ 51 w 66"/>
                  <a:gd name="T47" fmla="*/ 18 h 63"/>
                  <a:gd name="T48" fmla="*/ 48 w 66"/>
                  <a:gd name="T49" fmla="*/ 22 h 63"/>
                  <a:gd name="T50" fmla="*/ 51 w 66"/>
                  <a:gd name="T51" fmla="*/ 26 h 63"/>
                  <a:gd name="T52" fmla="*/ 48 w 66"/>
                  <a:gd name="T53" fmla="*/ 29 h 63"/>
                  <a:gd name="T54" fmla="*/ 44 w 66"/>
                  <a:gd name="T55" fmla="*/ 33 h 63"/>
                  <a:gd name="T56" fmla="*/ 48 w 66"/>
                  <a:gd name="T57" fmla="*/ 33 h 63"/>
                  <a:gd name="T58" fmla="*/ 48 w 66"/>
                  <a:gd name="T59" fmla="*/ 37 h 63"/>
                  <a:gd name="T60" fmla="*/ 51 w 66"/>
                  <a:gd name="T61" fmla="*/ 33 h 63"/>
                  <a:gd name="T62" fmla="*/ 51 w 66"/>
                  <a:gd name="T63" fmla="*/ 33 h 63"/>
                  <a:gd name="T64" fmla="*/ 55 w 66"/>
                  <a:gd name="T65" fmla="*/ 37 h 63"/>
                  <a:gd name="T66" fmla="*/ 59 w 66"/>
                  <a:gd name="T67" fmla="*/ 37 h 63"/>
                  <a:gd name="T68" fmla="*/ 59 w 66"/>
                  <a:gd name="T69" fmla="*/ 37 h 63"/>
                  <a:gd name="T70" fmla="*/ 59 w 66"/>
                  <a:gd name="T71" fmla="*/ 40 h 63"/>
                  <a:gd name="T72" fmla="*/ 63 w 66"/>
                  <a:gd name="T73" fmla="*/ 40 h 63"/>
                  <a:gd name="T74" fmla="*/ 66 w 66"/>
                  <a:gd name="T75" fmla="*/ 40 h 63"/>
                  <a:gd name="T76" fmla="*/ 66 w 66"/>
                  <a:gd name="T77" fmla="*/ 44 h 63"/>
                  <a:gd name="T78" fmla="*/ 63 w 66"/>
                  <a:gd name="T79" fmla="*/ 48 h 63"/>
                  <a:gd name="T80" fmla="*/ 66 w 66"/>
                  <a:gd name="T81" fmla="*/ 48 h 63"/>
                  <a:gd name="T82" fmla="*/ 63 w 66"/>
                  <a:gd name="T83" fmla="*/ 51 h 63"/>
                  <a:gd name="T84" fmla="*/ 63 w 66"/>
                  <a:gd name="T85" fmla="*/ 51 h 63"/>
                  <a:gd name="T86" fmla="*/ 63 w 66"/>
                  <a:gd name="T87" fmla="*/ 55 h 63"/>
                  <a:gd name="T88" fmla="*/ 63 w 66"/>
                  <a:gd name="T89" fmla="*/ 59 h 63"/>
                  <a:gd name="T90" fmla="*/ 63 w 66"/>
                  <a:gd name="T91" fmla="*/ 63 h 63"/>
                  <a:gd name="T92" fmla="*/ 63 w 66"/>
                  <a:gd name="T93" fmla="*/ 63 h 63"/>
                  <a:gd name="T94" fmla="*/ 48 w 66"/>
                  <a:gd name="T95" fmla="*/ 59 h 63"/>
                  <a:gd name="T96" fmla="*/ 37 w 66"/>
                  <a:gd name="T97" fmla="*/ 51 h 63"/>
                  <a:gd name="T98" fmla="*/ 33 w 66"/>
                  <a:gd name="T99" fmla="*/ 51 h 63"/>
                  <a:gd name="T100" fmla="*/ 22 w 66"/>
                  <a:gd name="T101" fmla="*/ 40 h 63"/>
                  <a:gd name="T102" fmla="*/ 14 w 66"/>
                  <a:gd name="T103" fmla="*/ 37 h 63"/>
                  <a:gd name="T104" fmla="*/ 11 w 66"/>
                  <a:gd name="T105" fmla="*/ 37 h 63"/>
                  <a:gd name="T106" fmla="*/ 7 w 66"/>
                  <a:gd name="T107" fmla="*/ 33 h 63"/>
                  <a:gd name="T108" fmla="*/ 7 w 66"/>
                  <a:gd name="T109" fmla="*/ 29 h 63"/>
                  <a:gd name="T110" fmla="*/ 7 w 66"/>
                  <a:gd name="T111" fmla="*/ 29 h 63"/>
                  <a:gd name="T112" fmla="*/ 3 w 66"/>
                  <a:gd name="T113" fmla="*/ 26 h 63"/>
                  <a:gd name="T114" fmla="*/ 0 w 66"/>
                  <a:gd name="T115" fmla="*/ 26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66" h="63">
                    <a:moveTo>
                      <a:pt x="0" y="26"/>
                    </a:moveTo>
                    <a:lnTo>
                      <a:pt x="0" y="26"/>
                    </a:lnTo>
                    <a:lnTo>
                      <a:pt x="3" y="22"/>
                    </a:lnTo>
                    <a:lnTo>
                      <a:pt x="7" y="18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1" y="11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4" y="3"/>
                    </a:lnTo>
                    <a:lnTo>
                      <a:pt x="18" y="0"/>
                    </a:lnTo>
                    <a:lnTo>
                      <a:pt x="18" y="3"/>
                    </a:lnTo>
                    <a:lnTo>
                      <a:pt x="25" y="0"/>
                    </a:lnTo>
                    <a:lnTo>
                      <a:pt x="29" y="0"/>
                    </a:lnTo>
                    <a:lnTo>
                      <a:pt x="33" y="3"/>
                    </a:lnTo>
                    <a:lnTo>
                      <a:pt x="37" y="7"/>
                    </a:lnTo>
                    <a:lnTo>
                      <a:pt x="33" y="11"/>
                    </a:lnTo>
                    <a:lnTo>
                      <a:pt x="33" y="14"/>
                    </a:lnTo>
                    <a:lnTo>
                      <a:pt x="37" y="18"/>
                    </a:lnTo>
                    <a:lnTo>
                      <a:pt x="40" y="18"/>
                    </a:lnTo>
                    <a:lnTo>
                      <a:pt x="44" y="14"/>
                    </a:lnTo>
                    <a:lnTo>
                      <a:pt x="48" y="14"/>
                    </a:lnTo>
                    <a:lnTo>
                      <a:pt x="48" y="18"/>
                    </a:lnTo>
                    <a:lnTo>
                      <a:pt x="51" y="18"/>
                    </a:lnTo>
                    <a:lnTo>
                      <a:pt x="48" y="22"/>
                    </a:lnTo>
                    <a:lnTo>
                      <a:pt x="51" y="26"/>
                    </a:lnTo>
                    <a:lnTo>
                      <a:pt x="48" y="29"/>
                    </a:lnTo>
                    <a:lnTo>
                      <a:pt x="44" y="33"/>
                    </a:lnTo>
                    <a:lnTo>
                      <a:pt x="48" y="33"/>
                    </a:lnTo>
                    <a:lnTo>
                      <a:pt x="48" y="37"/>
                    </a:lnTo>
                    <a:lnTo>
                      <a:pt x="51" y="33"/>
                    </a:lnTo>
                    <a:lnTo>
                      <a:pt x="51" y="33"/>
                    </a:lnTo>
                    <a:lnTo>
                      <a:pt x="55" y="37"/>
                    </a:lnTo>
                    <a:lnTo>
                      <a:pt x="59" y="37"/>
                    </a:lnTo>
                    <a:lnTo>
                      <a:pt x="59" y="37"/>
                    </a:lnTo>
                    <a:lnTo>
                      <a:pt x="59" y="40"/>
                    </a:lnTo>
                    <a:lnTo>
                      <a:pt x="63" y="40"/>
                    </a:lnTo>
                    <a:lnTo>
                      <a:pt x="66" y="40"/>
                    </a:lnTo>
                    <a:lnTo>
                      <a:pt x="66" y="44"/>
                    </a:lnTo>
                    <a:lnTo>
                      <a:pt x="63" y="48"/>
                    </a:lnTo>
                    <a:lnTo>
                      <a:pt x="66" y="48"/>
                    </a:lnTo>
                    <a:lnTo>
                      <a:pt x="63" y="51"/>
                    </a:lnTo>
                    <a:lnTo>
                      <a:pt x="63" y="51"/>
                    </a:lnTo>
                    <a:lnTo>
                      <a:pt x="63" y="55"/>
                    </a:lnTo>
                    <a:lnTo>
                      <a:pt x="63" y="59"/>
                    </a:lnTo>
                    <a:lnTo>
                      <a:pt x="63" y="63"/>
                    </a:lnTo>
                    <a:lnTo>
                      <a:pt x="63" y="63"/>
                    </a:lnTo>
                    <a:lnTo>
                      <a:pt x="48" y="59"/>
                    </a:lnTo>
                    <a:lnTo>
                      <a:pt x="37" y="51"/>
                    </a:lnTo>
                    <a:lnTo>
                      <a:pt x="33" y="51"/>
                    </a:lnTo>
                    <a:lnTo>
                      <a:pt x="22" y="40"/>
                    </a:lnTo>
                    <a:lnTo>
                      <a:pt x="14" y="37"/>
                    </a:lnTo>
                    <a:lnTo>
                      <a:pt x="11" y="37"/>
                    </a:lnTo>
                    <a:lnTo>
                      <a:pt x="7" y="33"/>
                    </a:lnTo>
                    <a:lnTo>
                      <a:pt x="7" y="29"/>
                    </a:lnTo>
                    <a:lnTo>
                      <a:pt x="7" y="29"/>
                    </a:lnTo>
                    <a:lnTo>
                      <a:pt x="3" y="26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26" name="Freeform 124">
                <a:extLst>
                  <a:ext uri="{FF2B5EF4-FFF2-40B4-BE49-F238E27FC236}">
                    <a16:creationId xmlns:a16="http://schemas.microsoft.com/office/drawing/2014/main" id="{2B65188E-91EE-47D0-817B-DC51FDFCCB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16751" y="2966247"/>
                <a:ext cx="133810" cy="128663"/>
              </a:xfrm>
              <a:custGeom>
                <a:avLst/>
                <a:gdLst>
                  <a:gd name="T0" fmla="*/ 19 w 104"/>
                  <a:gd name="T1" fmla="*/ 97 h 100"/>
                  <a:gd name="T2" fmla="*/ 19 w 104"/>
                  <a:gd name="T3" fmla="*/ 89 h 100"/>
                  <a:gd name="T4" fmla="*/ 19 w 104"/>
                  <a:gd name="T5" fmla="*/ 85 h 100"/>
                  <a:gd name="T6" fmla="*/ 19 w 104"/>
                  <a:gd name="T7" fmla="*/ 82 h 100"/>
                  <a:gd name="T8" fmla="*/ 22 w 104"/>
                  <a:gd name="T9" fmla="*/ 74 h 100"/>
                  <a:gd name="T10" fmla="*/ 15 w 104"/>
                  <a:gd name="T11" fmla="*/ 74 h 100"/>
                  <a:gd name="T12" fmla="*/ 15 w 104"/>
                  <a:gd name="T13" fmla="*/ 71 h 100"/>
                  <a:gd name="T14" fmla="*/ 7 w 104"/>
                  <a:gd name="T15" fmla="*/ 67 h 100"/>
                  <a:gd name="T16" fmla="*/ 4 w 104"/>
                  <a:gd name="T17" fmla="*/ 71 h 100"/>
                  <a:gd name="T18" fmla="*/ 0 w 104"/>
                  <a:gd name="T19" fmla="*/ 67 h 100"/>
                  <a:gd name="T20" fmla="*/ 7 w 104"/>
                  <a:gd name="T21" fmla="*/ 60 h 100"/>
                  <a:gd name="T22" fmla="*/ 7 w 104"/>
                  <a:gd name="T23" fmla="*/ 52 h 100"/>
                  <a:gd name="T24" fmla="*/ 15 w 104"/>
                  <a:gd name="T25" fmla="*/ 45 h 100"/>
                  <a:gd name="T26" fmla="*/ 11 w 104"/>
                  <a:gd name="T27" fmla="*/ 41 h 100"/>
                  <a:gd name="T28" fmla="*/ 11 w 104"/>
                  <a:gd name="T29" fmla="*/ 34 h 100"/>
                  <a:gd name="T30" fmla="*/ 15 w 104"/>
                  <a:gd name="T31" fmla="*/ 34 h 100"/>
                  <a:gd name="T32" fmla="*/ 11 w 104"/>
                  <a:gd name="T33" fmla="*/ 30 h 100"/>
                  <a:gd name="T34" fmla="*/ 11 w 104"/>
                  <a:gd name="T35" fmla="*/ 22 h 100"/>
                  <a:gd name="T36" fmla="*/ 11 w 104"/>
                  <a:gd name="T37" fmla="*/ 11 h 100"/>
                  <a:gd name="T38" fmla="*/ 11 w 104"/>
                  <a:gd name="T39" fmla="*/ 11 h 100"/>
                  <a:gd name="T40" fmla="*/ 22 w 104"/>
                  <a:gd name="T41" fmla="*/ 4 h 100"/>
                  <a:gd name="T42" fmla="*/ 26 w 104"/>
                  <a:gd name="T43" fmla="*/ 8 h 100"/>
                  <a:gd name="T44" fmla="*/ 37 w 104"/>
                  <a:gd name="T45" fmla="*/ 4 h 100"/>
                  <a:gd name="T46" fmla="*/ 41 w 104"/>
                  <a:gd name="T47" fmla="*/ 4 h 100"/>
                  <a:gd name="T48" fmla="*/ 44 w 104"/>
                  <a:gd name="T49" fmla="*/ 4 h 100"/>
                  <a:gd name="T50" fmla="*/ 52 w 104"/>
                  <a:gd name="T51" fmla="*/ 8 h 100"/>
                  <a:gd name="T52" fmla="*/ 56 w 104"/>
                  <a:gd name="T53" fmla="*/ 0 h 100"/>
                  <a:gd name="T54" fmla="*/ 67 w 104"/>
                  <a:gd name="T55" fmla="*/ 8 h 100"/>
                  <a:gd name="T56" fmla="*/ 70 w 104"/>
                  <a:gd name="T57" fmla="*/ 8 h 100"/>
                  <a:gd name="T58" fmla="*/ 78 w 104"/>
                  <a:gd name="T59" fmla="*/ 11 h 100"/>
                  <a:gd name="T60" fmla="*/ 85 w 104"/>
                  <a:gd name="T61" fmla="*/ 15 h 100"/>
                  <a:gd name="T62" fmla="*/ 93 w 104"/>
                  <a:gd name="T63" fmla="*/ 11 h 100"/>
                  <a:gd name="T64" fmla="*/ 96 w 104"/>
                  <a:gd name="T65" fmla="*/ 15 h 100"/>
                  <a:gd name="T66" fmla="*/ 100 w 104"/>
                  <a:gd name="T67" fmla="*/ 15 h 100"/>
                  <a:gd name="T68" fmla="*/ 100 w 104"/>
                  <a:gd name="T69" fmla="*/ 22 h 100"/>
                  <a:gd name="T70" fmla="*/ 104 w 104"/>
                  <a:gd name="T71" fmla="*/ 30 h 100"/>
                  <a:gd name="T72" fmla="*/ 104 w 104"/>
                  <a:gd name="T73" fmla="*/ 37 h 100"/>
                  <a:gd name="T74" fmla="*/ 100 w 104"/>
                  <a:gd name="T75" fmla="*/ 41 h 100"/>
                  <a:gd name="T76" fmla="*/ 93 w 104"/>
                  <a:gd name="T77" fmla="*/ 52 h 100"/>
                  <a:gd name="T78" fmla="*/ 93 w 104"/>
                  <a:gd name="T79" fmla="*/ 56 h 100"/>
                  <a:gd name="T80" fmla="*/ 93 w 104"/>
                  <a:gd name="T81" fmla="*/ 63 h 100"/>
                  <a:gd name="T82" fmla="*/ 89 w 104"/>
                  <a:gd name="T83" fmla="*/ 67 h 100"/>
                  <a:gd name="T84" fmla="*/ 93 w 104"/>
                  <a:gd name="T85" fmla="*/ 74 h 100"/>
                  <a:gd name="T86" fmla="*/ 100 w 104"/>
                  <a:gd name="T87" fmla="*/ 78 h 100"/>
                  <a:gd name="T88" fmla="*/ 100 w 104"/>
                  <a:gd name="T89" fmla="*/ 85 h 100"/>
                  <a:gd name="T90" fmla="*/ 93 w 104"/>
                  <a:gd name="T91" fmla="*/ 85 h 100"/>
                  <a:gd name="T92" fmla="*/ 93 w 104"/>
                  <a:gd name="T93" fmla="*/ 82 h 100"/>
                  <a:gd name="T94" fmla="*/ 89 w 104"/>
                  <a:gd name="T95" fmla="*/ 89 h 100"/>
                  <a:gd name="T96" fmla="*/ 70 w 104"/>
                  <a:gd name="T97" fmla="*/ 85 h 100"/>
                  <a:gd name="T98" fmla="*/ 44 w 104"/>
                  <a:gd name="T99" fmla="*/ 89 h 100"/>
                  <a:gd name="T100" fmla="*/ 33 w 104"/>
                  <a:gd name="T101" fmla="*/ 93 h 100"/>
                  <a:gd name="T102" fmla="*/ 26 w 104"/>
                  <a:gd name="T103" fmla="*/ 93 h 100"/>
                  <a:gd name="T104" fmla="*/ 19 w 104"/>
                  <a:gd name="T105" fmla="*/ 9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4" h="100">
                    <a:moveTo>
                      <a:pt x="19" y="97"/>
                    </a:moveTo>
                    <a:lnTo>
                      <a:pt x="19" y="97"/>
                    </a:lnTo>
                    <a:lnTo>
                      <a:pt x="19" y="93"/>
                    </a:lnTo>
                    <a:lnTo>
                      <a:pt x="19" y="89"/>
                    </a:lnTo>
                    <a:lnTo>
                      <a:pt x="19" y="85"/>
                    </a:lnTo>
                    <a:lnTo>
                      <a:pt x="19" y="85"/>
                    </a:lnTo>
                    <a:lnTo>
                      <a:pt x="22" y="82"/>
                    </a:lnTo>
                    <a:lnTo>
                      <a:pt x="19" y="82"/>
                    </a:lnTo>
                    <a:lnTo>
                      <a:pt x="22" y="78"/>
                    </a:lnTo>
                    <a:lnTo>
                      <a:pt x="22" y="74"/>
                    </a:lnTo>
                    <a:lnTo>
                      <a:pt x="19" y="74"/>
                    </a:lnTo>
                    <a:lnTo>
                      <a:pt x="15" y="74"/>
                    </a:lnTo>
                    <a:lnTo>
                      <a:pt x="15" y="71"/>
                    </a:lnTo>
                    <a:lnTo>
                      <a:pt x="15" y="71"/>
                    </a:lnTo>
                    <a:lnTo>
                      <a:pt x="11" y="71"/>
                    </a:lnTo>
                    <a:lnTo>
                      <a:pt x="7" y="67"/>
                    </a:lnTo>
                    <a:lnTo>
                      <a:pt x="7" y="67"/>
                    </a:lnTo>
                    <a:lnTo>
                      <a:pt x="4" y="71"/>
                    </a:lnTo>
                    <a:lnTo>
                      <a:pt x="4" y="67"/>
                    </a:lnTo>
                    <a:lnTo>
                      <a:pt x="0" y="67"/>
                    </a:lnTo>
                    <a:lnTo>
                      <a:pt x="4" y="63"/>
                    </a:lnTo>
                    <a:lnTo>
                      <a:pt x="7" y="60"/>
                    </a:lnTo>
                    <a:lnTo>
                      <a:pt x="4" y="56"/>
                    </a:lnTo>
                    <a:lnTo>
                      <a:pt x="7" y="52"/>
                    </a:lnTo>
                    <a:lnTo>
                      <a:pt x="7" y="52"/>
                    </a:lnTo>
                    <a:lnTo>
                      <a:pt x="15" y="45"/>
                    </a:lnTo>
                    <a:lnTo>
                      <a:pt x="15" y="41"/>
                    </a:lnTo>
                    <a:lnTo>
                      <a:pt x="11" y="41"/>
                    </a:lnTo>
                    <a:lnTo>
                      <a:pt x="11" y="37"/>
                    </a:lnTo>
                    <a:lnTo>
                      <a:pt x="11" y="34"/>
                    </a:lnTo>
                    <a:lnTo>
                      <a:pt x="11" y="34"/>
                    </a:lnTo>
                    <a:lnTo>
                      <a:pt x="15" y="34"/>
                    </a:lnTo>
                    <a:lnTo>
                      <a:pt x="15" y="30"/>
                    </a:lnTo>
                    <a:lnTo>
                      <a:pt x="11" y="30"/>
                    </a:lnTo>
                    <a:lnTo>
                      <a:pt x="11" y="26"/>
                    </a:lnTo>
                    <a:lnTo>
                      <a:pt x="11" y="22"/>
                    </a:lnTo>
                    <a:lnTo>
                      <a:pt x="11" y="19"/>
                    </a:lnTo>
                    <a:lnTo>
                      <a:pt x="11" y="11"/>
                    </a:lnTo>
                    <a:lnTo>
                      <a:pt x="11" y="11"/>
                    </a:lnTo>
                    <a:lnTo>
                      <a:pt x="11" y="11"/>
                    </a:lnTo>
                    <a:lnTo>
                      <a:pt x="15" y="8"/>
                    </a:lnTo>
                    <a:lnTo>
                      <a:pt x="22" y="4"/>
                    </a:lnTo>
                    <a:lnTo>
                      <a:pt x="22" y="4"/>
                    </a:lnTo>
                    <a:lnTo>
                      <a:pt x="26" y="8"/>
                    </a:lnTo>
                    <a:lnTo>
                      <a:pt x="33" y="8"/>
                    </a:lnTo>
                    <a:lnTo>
                      <a:pt x="37" y="4"/>
                    </a:lnTo>
                    <a:lnTo>
                      <a:pt x="37" y="4"/>
                    </a:lnTo>
                    <a:lnTo>
                      <a:pt x="41" y="4"/>
                    </a:lnTo>
                    <a:lnTo>
                      <a:pt x="44" y="4"/>
                    </a:lnTo>
                    <a:lnTo>
                      <a:pt x="44" y="4"/>
                    </a:lnTo>
                    <a:lnTo>
                      <a:pt x="44" y="8"/>
                    </a:lnTo>
                    <a:lnTo>
                      <a:pt x="52" y="8"/>
                    </a:lnTo>
                    <a:lnTo>
                      <a:pt x="56" y="4"/>
                    </a:lnTo>
                    <a:lnTo>
                      <a:pt x="56" y="0"/>
                    </a:lnTo>
                    <a:lnTo>
                      <a:pt x="63" y="4"/>
                    </a:lnTo>
                    <a:lnTo>
                      <a:pt x="67" y="8"/>
                    </a:lnTo>
                    <a:lnTo>
                      <a:pt x="70" y="8"/>
                    </a:lnTo>
                    <a:lnTo>
                      <a:pt x="70" y="8"/>
                    </a:lnTo>
                    <a:lnTo>
                      <a:pt x="74" y="8"/>
                    </a:lnTo>
                    <a:lnTo>
                      <a:pt x="78" y="11"/>
                    </a:lnTo>
                    <a:lnTo>
                      <a:pt x="78" y="11"/>
                    </a:lnTo>
                    <a:lnTo>
                      <a:pt x="85" y="15"/>
                    </a:lnTo>
                    <a:lnTo>
                      <a:pt x="89" y="15"/>
                    </a:lnTo>
                    <a:lnTo>
                      <a:pt x="93" y="11"/>
                    </a:lnTo>
                    <a:lnTo>
                      <a:pt x="93" y="11"/>
                    </a:lnTo>
                    <a:lnTo>
                      <a:pt x="96" y="15"/>
                    </a:lnTo>
                    <a:lnTo>
                      <a:pt x="100" y="15"/>
                    </a:lnTo>
                    <a:lnTo>
                      <a:pt x="100" y="15"/>
                    </a:lnTo>
                    <a:lnTo>
                      <a:pt x="100" y="22"/>
                    </a:lnTo>
                    <a:lnTo>
                      <a:pt x="100" y="22"/>
                    </a:lnTo>
                    <a:lnTo>
                      <a:pt x="100" y="26"/>
                    </a:lnTo>
                    <a:lnTo>
                      <a:pt x="104" y="30"/>
                    </a:lnTo>
                    <a:lnTo>
                      <a:pt x="104" y="34"/>
                    </a:lnTo>
                    <a:lnTo>
                      <a:pt x="104" y="37"/>
                    </a:lnTo>
                    <a:lnTo>
                      <a:pt x="104" y="37"/>
                    </a:lnTo>
                    <a:lnTo>
                      <a:pt x="100" y="41"/>
                    </a:lnTo>
                    <a:lnTo>
                      <a:pt x="93" y="48"/>
                    </a:lnTo>
                    <a:lnTo>
                      <a:pt x="93" y="52"/>
                    </a:lnTo>
                    <a:lnTo>
                      <a:pt x="93" y="52"/>
                    </a:lnTo>
                    <a:lnTo>
                      <a:pt x="93" y="56"/>
                    </a:lnTo>
                    <a:lnTo>
                      <a:pt x="93" y="60"/>
                    </a:lnTo>
                    <a:lnTo>
                      <a:pt x="93" y="63"/>
                    </a:lnTo>
                    <a:lnTo>
                      <a:pt x="89" y="67"/>
                    </a:lnTo>
                    <a:lnTo>
                      <a:pt x="89" y="67"/>
                    </a:lnTo>
                    <a:lnTo>
                      <a:pt x="93" y="67"/>
                    </a:lnTo>
                    <a:lnTo>
                      <a:pt x="93" y="74"/>
                    </a:lnTo>
                    <a:lnTo>
                      <a:pt x="96" y="78"/>
                    </a:lnTo>
                    <a:lnTo>
                      <a:pt x="100" y="78"/>
                    </a:lnTo>
                    <a:lnTo>
                      <a:pt x="100" y="82"/>
                    </a:lnTo>
                    <a:lnTo>
                      <a:pt x="100" y="85"/>
                    </a:lnTo>
                    <a:lnTo>
                      <a:pt x="96" y="85"/>
                    </a:lnTo>
                    <a:lnTo>
                      <a:pt x="93" y="85"/>
                    </a:lnTo>
                    <a:lnTo>
                      <a:pt x="93" y="85"/>
                    </a:lnTo>
                    <a:lnTo>
                      <a:pt x="93" y="82"/>
                    </a:lnTo>
                    <a:lnTo>
                      <a:pt x="89" y="85"/>
                    </a:lnTo>
                    <a:lnTo>
                      <a:pt x="89" y="89"/>
                    </a:lnTo>
                    <a:lnTo>
                      <a:pt x="78" y="85"/>
                    </a:lnTo>
                    <a:lnTo>
                      <a:pt x="70" y="85"/>
                    </a:lnTo>
                    <a:lnTo>
                      <a:pt x="48" y="85"/>
                    </a:lnTo>
                    <a:lnTo>
                      <a:pt x="44" y="89"/>
                    </a:lnTo>
                    <a:lnTo>
                      <a:pt x="44" y="89"/>
                    </a:lnTo>
                    <a:lnTo>
                      <a:pt x="33" y="93"/>
                    </a:lnTo>
                    <a:lnTo>
                      <a:pt x="30" y="93"/>
                    </a:lnTo>
                    <a:lnTo>
                      <a:pt x="26" y="93"/>
                    </a:lnTo>
                    <a:lnTo>
                      <a:pt x="22" y="100"/>
                    </a:lnTo>
                    <a:lnTo>
                      <a:pt x="19" y="9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27" name="Freeform 125">
                <a:extLst>
                  <a:ext uri="{FF2B5EF4-FFF2-40B4-BE49-F238E27FC236}">
                    <a16:creationId xmlns:a16="http://schemas.microsoft.com/office/drawing/2014/main" id="{1BE6BB32-0289-4A50-98B6-7BA25A06B2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31263" y="2957242"/>
                <a:ext cx="90064" cy="128663"/>
              </a:xfrm>
              <a:custGeom>
                <a:avLst/>
                <a:gdLst>
                  <a:gd name="T0" fmla="*/ 4 w 70"/>
                  <a:gd name="T1" fmla="*/ 92 h 100"/>
                  <a:gd name="T2" fmla="*/ 11 w 70"/>
                  <a:gd name="T3" fmla="*/ 92 h 100"/>
                  <a:gd name="T4" fmla="*/ 11 w 70"/>
                  <a:gd name="T5" fmla="*/ 85 h 100"/>
                  <a:gd name="T6" fmla="*/ 4 w 70"/>
                  <a:gd name="T7" fmla="*/ 81 h 100"/>
                  <a:gd name="T8" fmla="*/ 0 w 70"/>
                  <a:gd name="T9" fmla="*/ 74 h 100"/>
                  <a:gd name="T10" fmla="*/ 4 w 70"/>
                  <a:gd name="T11" fmla="*/ 70 h 100"/>
                  <a:gd name="T12" fmla="*/ 4 w 70"/>
                  <a:gd name="T13" fmla="*/ 63 h 100"/>
                  <a:gd name="T14" fmla="*/ 4 w 70"/>
                  <a:gd name="T15" fmla="*/ 59 h 100"/>
                  <a:gd name="T16" fmla="*/ 11 w 70"/>
                  <a:gd name="T17" fmla="*/ 48 h 100"/>
                  <a:gd name="T18" fmla="*/ 15 w 70"/>
                  <a:gd name="T19" fmla="*/ 44 h 100"/>
                  <a:gd name="T20" fmla="*/ 15 w 70"/>
                  <a:gd name="T21" fmla="*/ 37 h 100"/>
                  <a:gd name="T22" fmla="*/ 11 w 70"/>
                  <a:gd name="T23" fmla="*/ 29 h 100"/>
                  <a:gd name="T24" fmla="*/ 11 w 70"/>
                  <a:gd name="T25" fmla="*/ 22 h 100"/>
                  <a:gd name="T26" fmla="*/ 7 w 70"/>
                  <a:gd name="T27" fmla="*/ 15 h 100"/>
                  <a:gd name="T28" fmla="*/ 7 w 70"/>
                  <a:gd name="T29" fmla="*/ 7 h 100"/>
                  <a:gd name="T30" fmla="*/ 11 w 70"/>
                  <a:gd name="T31" fmla="*/ 3 h 100"/>
                  <a:gd name="T32" fmla="*/ 26 w 70"/>
                  <a:gd name="T33" fmla="*/ 3 h 100"/>
                  <a:gd name="T34" fmla="*/ 41 w 70"/>
                  <a:gd name="T35" fmla="*/ 3 h 100"/>
                  <a:gd name="T36" fmla="*/ 48 w 70"/>
                  <a:gd name="T37" fmla="*/ 0 h 100"/>
                  <a:gd name="T38" fmla="*/ 52 w 70"/>
                  <a:gd name="T39" fmla="*/ 3 h 100"/>
                  <a:gd name="T40" fmla="*/ 52 w 70"/>
                  <a:gd name="T41" fmla="*/ 7 h 100"/>
                  <a:gd name="T42" fmla="*/ 59 w 70"/>
                  <a:gd name="T43" fmla="*/ 15 h 100"/>
                  <a:gd name="T44" fmla="*/ 59 w 70"/>
                  <a:gd name="T45" fmla="*/ 18 h 100"/>
                  <a:gd name="T46" fmla="*/ 63 w 70"/>
                  <a:gd name="T47" fmla="*/ 26 h 100"/>
                  <a:gd name="T48" fmla="*/ 63 w 70"/>
                  <a:gd name="T49" fmla="*/ 33 h 100"/>
                  <a:gd name="T50" fmla="*/ 63 w 70"/>
                  <a:gd name="T51" fmla="*/ 37 h 100"/>
                  <a:gd name="T52" fmla="*/ 63 w 70"/>
                  <a:gd name="T53" fmla="*/ 41 h 100"/>
                  <a:gd name="T54" fmla="*/ 63 w 70"/>
                  <a:gd name="T55" fmla="*/ 44 h 100"/>
                  <a:gd name="T56" fmla="*/ 63 w 70"/>
                  <a:gd name="T57" fmla="*/ 52 h 100"/>
                  <a:gd name="T58" fmla="*/ 63 w 70"/>
                  <a:gd name="T59" fmla="*/ 63 h 100"/>
                  <a:gd name="T60" fmla="*/ 63 w 70"/>
                  <a:gd name="T61" fmla="*/ 70 h 100"/>
                  <a:gd name="T62" fmla="*/ 63 w 70"/>
                  <a:gd name="T63" fmla="*/ 78 h 100"/>
                  <a:gd name="T64" fmla="*/ 67 w 70"/>
                  <a:gd name="T65" fmla="*/ 78 h 100"/>
                  <a:gd name="T66" fmla="*/ 63 w 70"/>
                  <a:gd name="T67" fmla="*/ 81 h 100"/>
                  <a:gd name="T68" fmla="*/ 44 w 70"/>
                  <a:gd name="T69" fmla="*/ 92 h 100"/>
                  <a:gd name="T70" fmla="*/ 22 w 70"/>
                  <a:gd name="T71" fmla="*/ 100 h 100"/>
                  <a:gd name="T72" fmla="*/ 4 w 70"/>
                  <a:gd name="T73" fmla="*/ 9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0" h="100">
                    <a:moveTo>
                      <a:pt x="4" y="92"/>
                    </a:moveTo>
                    <a:lnTo>
                      <a:pt x="4" y="92"/>
                    </a:lnTo>
                    <a:lnTo>
                      <a:pt x="7" y="92"/>
                    </a:lnTo>
                    <a:lnTo>
                      <a:pt x="11" y="92"/>
                    </a:lnTo>
                    <a:lnTo>
                      <a:pt x="11" y="89"/>
                    </a:lnTo>
                    <a:lnTo>
                      <a:pt x="11" y="85"/>
                    </a:lnTo>
                    <a:lnTo>
                      <a:pt x="7" y="85"/>
                    </a:lnTo>
                    <a:lnTo>
                      <a:pt x="4" y="81"/>
                    </a:lnTo>
                    <a:lnTo>
                      <a:pt x="4" y="74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4" y="70"/>
                    </a:lnTo>
                    <a:lnTo>
                      <a:pt x="4" y="67"/>
                    </a:lnTo>
                    <a:lnTo>
                      <a:pt x="4" y="63"/>
                    </a:lnTo>
                    <a:lnTo>
                      <a:pt x="4" y="59"/>
                    </a:lnTo>
                    <a:lnTo>
                      <a:pt x="4" y="59"/>
                    </a:lnTo>
                    <a:lnTo>
                      <a:pt x="4" y="55"/>
                    </a:lnTo>
                    <a:lnTo>
                      <a:pt x="11" y="48"/>
                    </a:lnTo>
                    <a:lnTo>
                      <a:pt x="15" y="44"/>
                    </a:lnTo>
                    <a:lnTo>
                      <a:pt x="15" y="44"/>
                    </a:lnTo>
                    <a:lnTo>
                      <a:pt x="15" y="41"/>
                    </a:lnTo>
                    <a:lnTo>
                      <a:pt x="15" y="37"/>
                    </a:lnTo>
                    <a:lnTo>
                      <a:pt x="11" y="33"/>
                    </a:lnTo>
                    <a:lnTo>
                      <a:pt x="11" y="29"/>
                    </a:lnTo>
                    <a:lnTo>
                      <a:pt x="11" y="29"/>
                    </a:lnTo>
                    <a:lnTo>
                      <a:pt x="11" y="22"/>
                    </a:lnTo>
                    <a:lnTo>
                      <a:pt x="11" y="18"/>
                    </a:lnTo>
                    <a:lnTo>
                      <a:pt x="7" y="15"/>
                    </a:lnTo>
                    <a:lnTo>
                      <a:pt x="7" y="11"/>
                    </a:lnTo>
                    <a:lnTo>
                      <a:pt x="7" y="7"/>
                    </a:lnTo>
                    <a:lnTo>
                      <a:pt x="7" y="3"/>
                    </a:lnTo>
                    <a:lnTo>
                      <a:pt x="11" y="3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33" y="3"/>
                    </a:lnTo>
                    <a:lnTo>
                      <a:pt x="41" y="3"/>
                    </a:lnTo>
                    <a:lnTo>
                      <a:pt x="44" y="3"/>
                    </a:lnTo>
                    <a:lnTo>
                      <a:pt x="48" y="0"/>
                    </a:lnTo>
                    <a:lnTo>
                      <a:pt x="48" y="0"/>
                    </a:lnTo>
                    <a:lnTo>
                      <a:pt x="52" y="3"/>
                    </a:lnTo>
                    <a:lnTo>
                      <a:pt x="52" y="7"/>
                    </a:lnTo>
                    <a:lnTo>
                      <a:pt x="52" y="7"/>
                    </a:lnTo>
                    <a:lnTo>
                      <a:pt x="55" y="11"/>
                    </a:lnTo>
                    <a:lnTo>
                      <a:pt x="59" y="15"/>
                    </a:lnTo>
                    <a:lnTo>
                      <a:pt x="59" y="15"/>
                    </a:lnTo>
                    <a:lnTo>
                      <a:pt x="59" y="18"/>
                    </a:lnTo>
                    <a:lnTo>
                      <a:pt x="59" y="26"/>
                    </a:lnTo>
                    <a:lnTo>
                      <a:pt x="63" y="26"/>
                    </a:lnTo>
                    <a:lnTo>
                      <a:pt x="63" y="26"/>
                    </a:lnTo>
                    <a:lnTo>
                      <a:pt x="63" y="33"/>
                    </a:lnTo>
                    <a:lnTo>
                      <a:pt x="63" y="33"/>
                    </a:lnTo>
                    <a:lnTo>
                      <a:pt x="63" y="37"/>
                    </a:lnTo>
                    <a:lnTo>
                      <a:pt x="63" y="37"/>
                    </a:lnTo>
                    <a:lnTo>
                      <a:pt x="63" y="41"/>
                    </a:lnTo>
                    <a:lnTo>
                      <a:pt x="63" y="41"/>
                    </a:lnTo>
                    <a:lnTo>
                      <a:pt x="63" y="44"/>
                    </a:lnTo>
                    <a:lnTo>
                      <a:pt x="63" y="48"/>
                    </a:lnTo>
                    <a:lnTo>
                      <a:pt x="63" y="52"/>
                    </a:lnTo>
                    <a:lnTo>
                      <a:pt x="67" y="59"/>
                    </a:lnTo>
                    <a:lnTo>
                      <a:pt x="63" y="63"/>
                    </a:lnTo>
                    <a:lnTo>
                      <a:pt x="63" y="67"/>
                    </a:lnTo>
                    <a:lnTo>
                      <a:pt x="63" y="70"/>
                    </a:lnTo>
                    <a:lnTo>
                      <a:pt x="63" y="74"/>
                    </a:lnTo>
                    <a:lnTo>
                      <a:pt x="63" y="78"/>
                    </a:lnTo>
                    <a:lnTo>
                      <a:pt x="67" y="78"/>
                    </a:lnTo>
                    <a:lnTo>
                      <a:pt x="67" y="78"/>
                    </a:lnTo>
                    <a:lnTo>
                      <a:pt x="70" y="81"/>
                    </a:lnTo>
                    <a:lnTo>
                      <a:pt x="63" y="81"/>
                    </a:lnTo>
                    <a:lnTo>
                      <a:pt x="52" y="85"/>
                    </a:lnTo>
                    <a:lnTo>
                      <a:pt x="44" y="92"/>
                    </a:lnTo>
                    <a:lnTo>
                      <a:pt x="33" y="92"/>
                    </a:lnTo>
                    <a:lnTo>
                      <a:pt x="22" y="100"/>
                    </a:lnTo>
                    <a:lnTo>
                      <a:pt x="15" y="96"/>
                    </a:lnTo>
                    <a:lnTo>
                      <a:pt x="4" y="96"/>
                    </a:lnTo>
                    <a:lnTo>
                      <a:pt x="4" y="9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28" name="Freeform 126">
                <a:extLst>
                  <a:ext uri="{FF2B5EF4-FFF2-40B4-BE49-F238E27FC236}">
                    <a16:creationId xmlns:a16="http://schemas.microsoft.com/office/drawing/2014/main" id="{5BD0A212-27A8-4CBB-86A6-A37188B863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93020" y="2957242"/>
                <a:ext cx="42459" cy="104218"/>
              </a:xfrm>
              <a:custGeom>
                <a:avLst/>
                <a:gdLst>
                  <a:gd name="T0" fmla="*/ 19 w 33"/>
                  <a:gd name="T1" fmla="*/ 3 h 81"/>
                  <a:gd name="T2" fmla="*/ 4 w 33"/>
                  <a:gd name="T3" fmla="*/ 0 h 81"/>
                  <a:gd name="T4" fmla="*/ 0 w 33"/>
                  <a:gd name="T5" fmla="*/ 0 h 81"/>
                  <a:gd name="T6" fmla="*/ 4 w 33"/>
                  <a:gd name="T7" fmla="*/ 3 h 81"/>
                  <a:gd name="T8" fmla="*/ 4 w 33"/>
                  <a:gd name="T9" fmla="*/ 7 h 81"/>
                  <a:gd name="T10" fmla="*/ 4 w 33"/>
                  <a:gd name="T11" fmla="*/ 7 h 81"/>
                  <a:gd name="T12" fmla="*/ 7 w 33"/>
                  <a:gd name="T13" fmla="*/ 11 h 81"/>
                  <a:gd name="T14" fmla="*/ 11 w 33"/>
                  <a:gd name="T15" fmla="*/ 15 h 81"/>
                  <a:gd name="T16" fmla="*/ 11 w 33"/>
                  <a:gd name="T17" fmla="*/ 15 h 81"/>
                  <a:gd name="T18" fmla="*/ 11 w 33"/>
                  <a:gd name="T19" fmla="*/ 18 h 81"/>
                  <a:gd name="T20" fmla="*/ 11 w 33"/>
                  <a:gd name="T21" fmla="*/ 26 h 81"/>
                  <a:gd name="T22" fmla="*/ 15 w 33"/>
                  <a:gd name="T23" fmla="*/ 26 h 81"/>
                  <a:gd name="T24" fmla="*/ 15 w 33"/>
                  <a:gd name="T25" fmla="*/ 26 h 81"/>
                  <a:gd name="T26" fmla="*/ 15 w 33"/>
                  <a:gd name="T27" fmla="*/ 33 h 81"/>
                  <a:gd name="T28" fmla="*/ 15 w 33"/>
                  <a:gd name="T29" fmla="*/ 33 h 81"/>
                  <a:gd name="T30" fmla="*/ 15 w 33"/>
                  <a:gd name="T31" fmla="*/ 37 h 81"/>
                  <a:gd name="T32" fmla="*/ 15 w 33"/>
                  <a:gd name="T33" fmla="*/ 37 h 81"/>
                  <a:gd name="T34" fmla="*/ 15 w 33"/>
                  <a:gd name="T35" fmla="*/ 41 h 81"/>
                  <a:gd name="T36" fmla="*/ 15 w 33"/>
                  <a:gd name="T37" fmla="*/ 41 h 81"/>
                  <a:gd name="T38" fmla="*/ 15 w 33"/>
                  <a:gd name="T39" fmla="*/ 44 h 81"/>
                  <a:gd name="T40" fmla="*/ 15 w 33"/>
                  <a:gd name="T41" fmla="*/ 48 h 81"/>
                  <a:gd name="T42" fmla="*/ 15 w 33"/>
                  <a:gd name="T43" fmla="*/ 52 h 81"/>
                  <a:gd name="T44" fmla="*/ 19 w 33"/>
                  <a:gd name="T45" fmla="*/ 59 h 81"/>
                  <a:gd name="T46" fmla="*/ 15 w 33"/>
                  <a:gd name="T47" fmla="*/ 63 h 81"/>
                  <a:gd name="T48" fmla="*/ 15 w 33"/>
                  <a:gd name="T49" fmla="*/ 67 h 81"/>
                  <a:gd name="T50" fmla="*/ 15 w 33"/>
                  <a:gd name="T51" fmla="*/ 70 h 81"/>
                  <a:gd name="T52" fmla="*/ 15 w 33"/>
                  <a:gd name="T53" fmla="*/ 74 h 81"/>
                  <a:gd name="T54" fmla="*/ 15 w 33"/>
                  <a:gd name="T55" fmla="*/ 78 h 81"/>
                  <a:gd name="T56" fmla="*/ 19 w 33"/>
                  <a:gd name="T57" fmla="*/ 78 h 81"/>
                  <a:gd name="T58" fmla="*/ 19 w 33"/>
                  <a:gd name="T59" fmla="*/ 78 h 81"/>
                  <a:gd name="T60" fmla="*/ 22 w 33"/>
                  <a:gd name="T61" fmla="*/ 81 h 81"/>
                  <a:gd name="T62" fmla="*/ 22 w 33"/>
                  <a:gd name="T63" fmla="*/ 81 h 81"/>
                  <a:gd name="T64" fmla="*/ 33 w 33"/>
                  <a:gd name="T65" fmla="*/ 78 h 81"/>
                  <a:gd name="T66" fmla="*/ 33 w 33"/>
                  <a:gd name="T67" fmla="*/ 78 h 81"/>
                  <a:gd name="T68" fmla="*/ 33 w 33"/>
                  <a:gd name="T69" fmla="*/ 74 h 81"/>
                  <a:gd name="T70" fmla="*/ 33 w 33"/>
                  <a:gd name="T71" fmla="*/ 70 h 81"/>
                  <a:gd name="T72" fmla="*/ 33 w 33"/>
                  <a:gd name="T73" fmla="*/ 67 h 81"/>
                  <a:gd name="T74" fmla="*/ 30 w 33"/>
                  <a:gd name="T75" fmla="*/ 63 h 81"/>
                  <a:gd name="T76" fmla="*/ 30 w 33"/>
                  <a:gd name="T77" fmla="*/ 44 h 81"/>
                  <a:gd name="T78" fmla="*/ 33 w 33"/>
                  <a:gd name="T79" fmla="*/ 41 h 81"/>
                  <a:gd name="T80" fmla="*/ 33 w 33"/>
                  <a:gd name="T81" fmla="*/ 41 h 81"/>
                  <a:gd name="T82" fmla="*/ 33 w 33"/>
                  <a:gd name="T83" fmla="*/ 37 h 81"/>
                  <a:gd name="T84" fmla="*/ 33 w 33"/>
                  <a:gd name="T85" fmla="*/ 33 h 81"/>
                  <a:gd name="T86" fmla="*/ 33 w 33"/>
                  <a:gd name="T87" fmla="*/ 29 h 81"/>
                  <a:gd name="T88" fmla="*/ 30 w 33"/>
                  <a:gd name="T89" fmla="*/ 22 h 81"/>
                  <a:gd name="T90" fmla="*/ 26 w 33"/>
                  <a:gd name="T91" fmla="*/ 15 h 81"/>
                  <a:gd name="T92" fmla="*/ 26 w 33"/>
                  <a:gd name="T93" fmla="*/ 15 h 81"/>
                  <a:gd name="T94" fmla="*/ 22 w 33"/>
                  <a:gd name="T95" fmla="*/ 15 h 81"/>
                  <a:gd name="T96" fmla="*/ 19 w 33"/>
                  <a:gd name="T97" fmla="*/ 11 h 81"/>
                  <a:gd name="T98" fmla="*/ 19 w 33"/>
                  <a:gd name="T99" fmla="*/ 7 h 81"/>
                  <a:gd name="T100" fmla="*/ 19 w 33"/>
                  <a:gd name="T101" fmla="*/ 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3" h="81">
                    <a:moveTo>
                      <a:pt x="19" y="3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4" y="3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7" y="11"/>
                    </a:lnTo>
                    <a:lnTo>
                      <a:pt x="11" y="15"/>
                    </a:lnTo>
                    <a:lnTo>
                      <a:pt x="11" y="15"/>
                    </a:lnTo>
                    <a:lnTo>
                      <a:pt x="11" y="18"/>
                    </a:lnTo>
                    <a:lnTo>
                      <a:pt x="11" y="26"/>
                    </a:lnTo>
                    <a:lnTo>
                      <a:pt x="15" y="26"/>
                    </a:lnTo>
                    <a:lnTo>
                      <a:pt x="15" y="26"/>
                    </a:lnTo>
                    <a:lnTo>
                      <a:pt x="15" y="33"/>
                    </a:lnTo>
                    <a:lnTo>
                      <a:pt x="15" y="33"/>
                    </a:lnTo>
                    <a:lnTo>
                      <a:pt x="15" y="37"/>
                    </a:lnTo>
                    <a:lnTo>
                      <a:pt x="15" y="37"/>
                    </a:lnTo>
                    <a:lnTo>
                      <a:pt x="15" y="41"/>
                    </a:lnTo>
                    <a:lnTo>
                      <a:pt x="15" y="41"/>
                    </a:lnTo>
                    <a:lnTo>
                      <a:pt x="15" y="44"/>
                    </a:lnTo>
                    <a:lnTo>
                      <a:pt x="15" y="48"/>
                    </a:lnTo>
                    <a:lnTo>
                      <a:pt x="15" y="52"/>
                    </a:lnTo>
                    <a:lnTo>
                      <a:pt x="19" y="59"/>
                    </a:lnTo>
                    <a:lnTo>
                      <a:pt x="15" y="63"/>
                    </a:lnTo>
                    <a:lnTo>
                      <a:pt x="15" y="67"/>
                    </a:lnTo>
                    <a:lnTo>
                      <a:pt x="15" y="70"/>
                    </a:lnTo>
                    <a:lnTo>
                      <a:pt x="15" y="74"/>
                    </a:lnTo>
                    <a:lnTo>
                      <a:pt x="15" y="78"/>
                    </a:lnTo>
                    <a:lnTo>
                      <a:pt x="19" y="78"/>
                    </a:lnTo>
                    <a:lnTo>
                      <a:pt x="19" y="78"/>
                    </a:lnTo>
                    <a:lnTo>
                      <a:pt x="22" y="81"/>
                    </a:lnTo>
                    <a:lnTo>
                      <a:pt x="22" y="81"/>
                    </a:lnTo>
                    <a:lnTo>
                      <a:pt x="33" y="78"/>
                    </a:lnTo>
                    <a:lnTo>
                      <a:pt x="33" y="78"/>
                    </a:lnTo>
                    <a:lnTo>
                      <a:pt x="33" y="74"/>
                    </a:lnTo>
                    <a:lnTo>
                      <a:pt x="33" y="70"/>
                    </a:lnTo>
                    <a:lnTo>
                      <a:pt x="33" y="67"/>
                    </a:lnTo>
                    <a:lnTo>
                      <a:pt x="30" y="63"/>
                    </a:lnTo>
                    <a:lnTo>
                      <a:pt x="30" y="44"/>
                    </a:lnTo>
                    <a:lnTo>
                      <a:pt x="33" y="41"/>
                    </a:lnTo>
                    <a:lnTo>
                      <a:pt x="33" y="41"/>
                    </a:lnTo>
                    <a:lnTo>
                      <a:pt x="33" y="37"/>
                    </a:lnTo>
                    <a:lnTo>
                      <a:pt x="33" y="33"/>
                    </a:lnTo>
                    <a:lnTo>
                      <a:pt x="33" y="29"/>
                    </a:lnTo>
                    <a:lnTo>
                      <a:pt x="30" y="22"/>
                    </a:lnTo>
                    <a:lnTo>
                      <a:pt x="26" y="15"/>
                    </a:lnTo>
                    <a:lnTo>
                      <a:pt x="26" y="15"/>
                    </a:lnTo>
                    <a:lnTo>
                      <a:pt x="22" y="15"/>
                    </a:lnTo>
                    <a:lnTo>
                      <a:pt x="19" y="11"/>
                    </a:lnTo>
                    <a:lnTo>
                      <a:pt x="19" y="7"/>
                    </a:lnTo>
                    <a:lnTo>
                      <a:pt x="19" y="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29" name="Freeform 127">
                <a:extLst>
                  <a:ext uri="{FF2B5EF4-FFF2-40B4-BE49-F238E27FC236}">
                    <a16:creationId xmlns:a16="http://schemas.microsoft.com/office/drawing/2014/main" id="{1603B11C-F978-40F2-BD5F-1E5E1BEACD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7467" y="2932796"/>
                <a:ext cx="65619" cy="124804"/>
              </a:xfrm>
              <a:custGeom>
                <a:avLst/>
                <a:gdLst>
                  <a:gd name="T0" fmla="*/ 25 w 51"/>
                  <a:gd name="T1" fmla="*/ 8 h 97"/>
                  <a:gd name="T2" fmla="*/ 18 w 51"/>
                  <a:gd name="T3" fmla="*/ 11 h 97"/>
                  <a:gd name="T4" fmla="*/ 11 w 51"/>
                  <a:gd name="T5" fmla="*/ 11 h 97"/>
                  <a:gd name="T6" fmla="*/ 7 w 51"/>
                  <a:gd name="T7" fmla="*/ 15 h 97"/>
                  <a:gd name="T8" fmla="*/ 7 w 51"/>
                  <a:gd name="T9" fmla="*/ 22 h 97"/>
                  <a:gd name="T10" fmla="*/ 0 w 51"/>
                  <a:gd name="T11" fmla="*/ 26 h 97"/>
                  <a:gd name="T12" fmla="*/ 3 w 51"/>
                  <a:gd name="T13" fmla="*/ 34 h 97"/>
                  <a:gd name="T14" fmla="*/ 7 w 51"/>
                  <a:gd name="T15" fmla="*/ 34 h 97"/>
                  <a:gd name="T16" fmla="*/ 14 w 51"/>
                  <a:gd name="T17" fmla="*/ 48 h 97"/>
                  <a:gd name="T18" fmla="*/ 14 w 51"/>
                  <a:gd name="T19" fmla="*/ 56 h 97"/>
                  <a:gd name="T20" fmla="*/ 14 w 51"/>
                  <a:gd name="T21" fmla="*/ 60 h 97"/>
                  <a:gd name="T22" fmla="*/ 11 w 51"/>
                  <a:gd name="T23" fmla="*/ 82 h 97"/>
                  <a:gd name="T24" fmla="*/ 14 w 51"/>
                  <a:gd name="T25" fmla="*/ 89 h 97"/>
                  <a:gd name="T26" fmla="*/ 14 w 51"/>
                  <a:gd name="T27" fmla="*/ 97 h 97"/>
                  <a:gd name="T28" fmla="*/ 33 w 51"/>
                  <a:gd name="T29" fmla="*/ 93 h 97"/>
                  <a:gd name="T30" fmla="*/ 33 w 51"/>
                  <a:gd name="T31" fmla="*/ 89 h 97"/>
                  <a:gd name="T32" fmla="*/ 33 w 51"/>
                  <a:gd name="T33" fmla="*/ 78 h 97"/>
                  <a:gd name="T34" fmla="*/ 33 w 51"/>
                  <a:gd name="T35" fmla="*/ 71 h 97"/>
                  <a:gd name="T36" fmla="*/ 33 w 51"/>
                  <a:gd name="T37" fmla="*/ 67 h 97"/>
                  <a:gd name="T38" fmla="*/ 33 w 51"/>
                  <a:gd name="T39" fmla="*/ 67 h 97"/>
                  <a:gd name="T40" fmla="*/ 33 w 51"/>
                  <a:gd name="T41" fmla="*/ 63 h 97"/>
                  <a:gd name="T42" fmla="*/ 33 w 51"/>
                  <a:gd name="T43" fmla="*/ 56 h 97"/>
                  <a:gd name="T44" fmla="*/ 33 w 51"/>
                  <a:gd name="T45" fmla="*/ 52 h 97"/>
                  <a:gd name="T46" fmla="*/ 37 w 51"/>
                  <a:gd name="T47" fmla="*/ 52 h 97"/>
                  <a:gd name="T48" fmla="*/ 40 w 51"/>
                  <a:gd name="T49" fmla="*/ 48 h 97"/>
                  <a:gd name="T50" fmla="*/ 44 w 51"/>
                  <a:gd name="T51" fmla="*/ 41 h 97"/>
                  <a:gd name="T52" fmla="*/ 48 w 51"/>
                  <a:gd name="T53" fmla="*/ 41 h 97"/>
                  <a:gd name="T54" fmla="*/ 44 w 51"/>
                  <a:gd name="T55" fmla="*/ 34 h 97"/>
                  <a:gd name="T56" fmla="*/ 48 w 51"/>
                  <a:gd name="T57" fmla="*/ 30 h 97"/>
                  <a:gd name="T58" fmla="*/ 51 w 51"/>
                  <a:gd name="T59" fmla="*/ 30 h 97"/>
                  <a:gd name="T60" fmla="*/ 48 w 51"/>
                  <a:gd name="T61" fmla="*/ 19 h 97"/>
                  <a:gd name="T62" fmla="*/ 44 w 51"/>
                  <a:gd name="T63" fmla="*/ 15 h 97"/>
                  <a:gd name="T64" fmla="*/ 44 w 51"/>
                  <a:gd name="T65" fmla="*/ 11 h 97"/>
                  <a:gd name="T66" fmla="*/ 37 w 51"/>
                  <a:gd name="T67" fmla="*/ 8 h 97"/>
                  <a:gd name="T68" fmla="*/ 29 w 51"/>
                  <a:gd name="T69" fmla="*/ 0 h 97"/>
                  <a:gd name="T70" fmla="*/ 29 w 51"/>
                  <a:gd name="T71" fmla="*/ 4 h 97"/>
                  <a:gd name="T72" fmla="*/ 25 w 51"/>
                  <a:gd name="T73" fmla="*/ 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1" h="97">
                    <a:moveTo>
                      <a:pt x="25" y="4"/>
                    </a:moveTo>
                    <a:lnTo>
                      <a:pt x="25" y="8"/>
                    </a:lnTo>
                    <a:lnTo>
                      <a:pt x="22" y="11"/>
                    </a:lnTo>
                    <a:lnTo>
                      <a:pt x="18" y="11"/>
                    </a:lnTo>
                    <a:lnTo>
                      <a:pt x="11" y="11"/>
                    </a:lnTo>
                    <a:lnTo>
                      <a:pt x="11" y="11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3" y="19"/>
                    </a:lnTo>
                    <a:lnTo>
                      <a:pt x="7" y="22"/>
                    </a:lnTo>
                    <a:lnTo>
                      <a:pt x="0" y="22"/>
                    </a:lnTo>
                    <a:lnTo>
                      <a:pt x="0" y="26"/>
                    </a:lnTo>
                    <a:lnTo>
                      <a:pt x="0" y="30"/>
                    </a:lnTo>
                    <a:lnTo>
                      <a:pt x="3" y="34"/>
                    </a:lnTo>
                    <a:lnTo>
                      <a:pt x="7" y="34"/>
                    </a:lnTo>
                    <a:lnTo>
                      <a:pt x="7" y="34"/>
                    </a:lnTo>
                    <a:lnTo>
                      <a:pt x="11" y="41"/>
                    </a:lnTo>
                    <a:lnTo>
                      <a:pt x="14" y="48"/>
                    </a:lnTo>
                    <a:lnTo>
                      <a:pt x="14" y="52"/>
                    </a:lnTo>
                    <a:lnTo>
                      <a:pt x="14" y="56"/>
                    </a:lnTo>
                    <a:lnTo>
                      <a:pt x="14" y="60"/>
                    </a:lnTo>
                    <a:lnTo>
                      <a:pt x="14" y="60"/>
                    </a:lnTo>
                    <a:lnTo>
                      <a:pt x="11" y="63"/>
                    </a:lnTo>
                    <a:lnTo>
                      <a:pt x="11" y="82"/>
                    </a:lnTo>
                    <a:lnTo>
                      <a:pt x="14" y="86"/>
                    </a:lnTo>
                    <a:lnTo>
                      <a:pt x="14" y="89"/>
                    </a:lnTo>
                    <a:lnTo>
                      <a:pt x="14" y="93"/>
                    </a:lnTo>
                    <a:lnTo>
                      <a:pt x="14" y="97"/>
                    </a:lnTo>
                    <a:lnTo>
                      <a:pt x="22" y="97"/>
                    </a:lnTo>
                    <a:lnTo>
                      <a:pt x="33" y="93"/>
                    </a:lnTo>
                    <a:lnTo>
                      <a:pt x="33" y="93"/>
                    </a:lnTo>
                    <a:lnTo>
                      <a:pt x="33" y="89"/>
                    </a:lnTo>
                    <a:lnTo>
                      <a:pt x="33" y="82"/>
                    </a:lnTo>
                    <a:lnTo>
                      <a:pt x="33" y="78"/>
                    </a:lnTo>
                    <a:lnTo>
                      <a:pt x="33" y="78"/>
                    </a:lnTo>
                    <a:lnTo>
                      <a:pt x="33" y="71"/>
                    </a:lnTo>
                    <a:lnTo>
                      <a:pt x="33" y="71"/>
                    </a:lnTo>
                    <a:lnTo>
                      <a:pt x="33" y="67"/>
                    </a:lnTo>
                    <a:lnTo>
                      <a:pt x="33" y="67"/>
                    </a:lnTo>
                    <a:lnTo>
                      <a:pt x="33" y="67"/>
                    </a:lnTo>
                    <a:lnTo>
                      <a:pt x="33" y="63"/>
                    </a:lnTo>
                    <a:lnTo>
                      <a:pt x="33" y="63"/>
                    </a:lnTo>
                    <a:lnTo>
                      <a:pt x="33" y="60"/>
                    </a:lnTo>
                    <a:lnTo>
                      <a:pt x="33" y="56"/>
                    </a:lnTo>
                    <a:lnTo>
                      <a:pt x="33" y="52"/>
                    </a:lnTo>
                    <a:lnTo>
                      <a:pt x="33" y="52"/>
                    </a:lnTo>
                    <a:lnTo>
                      <a:pt x="37" y="52"/>
                    </a:lnTo>
                    <a:lnTo>
                      <a:pt x="37" y="52"/>
                    </a:lnTo>
                    <a:lnTo>
                      <a:pt x="40" y="48"/>
                    </a:lnTo>
                    <a:lnTo>
                      <a:pt x="40" y="48"/>
                    </a:lnTo>
                    <a:lnTo>
                      <a:pt x="44" y="45"/>
                    </a:lnTo>
                    <a:lnTo>
                      <a:pt x="44" y="41"/>
                    </a:lnTo>
                    <a:lnTo>
                      <a:pt x="48" y="41"/>
                    </a:lnTo>
                    <a:lnTo>
                      <a:pt x="48" y="41"/>
                    </a:lnTo>
                    <a:lnTo>
                      <a:pt x="48" y="37"/>
                    </a:lnTo>
                    <a:lnTo>
                      <a:pt x="44" y="34"/>
                    </a:lnTo>
                    <a:lnTo>
                      <a:pt x="44" y="34"/>
                    </a:lnTo>
                    <a:lnTo>
                      <a:pt x="48" y="30"/>
                    </a:lnTo>
                    <a:lnTo>
                      <a:pt x="51" y="30"/>
                    </a:lnTo>
                    <a:lnTo>
                      <a:pt x="51" y="30"/>
                    </a:lnTo>
                    <a:lnTo>
                      <a:pt x="48" y="22"/>
                    </a:lnTo>
                    <a:lnTo>
                      <a:pt x="48" y="19"/>
                    </a:lnTo>
                    <a:lnTo>
                      <a:pt x="44" y="19"/>
                    </a:lnTo>
                    <a:lnTo>
                      <a:pt x="44" y="15"/>
                    </a:lnTo>
                    <a:lnTo>
                      <a:pt x="44" y="11"/>
                    </a:lnTo>
                    <a:lnTo>
                      <a:pt x="44" y="11"/>
                    </a:lnTo>
                    <a:lnTo>
                      <a:pt x="40" y="8"/>
                    </a:lnTo>
                    <a:lnTo>
                      <a:pt x="37" y="8"/>
                    </a:lnTo>
                    <a:lnTo>
                      <a:pt x="37" y="4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29" y="4"/>
                    </a:lnTo>
                    <a:lnTo>
                      <a:pt x="25" y="4"/>
                    </a:lnTo>
                    <a:lnTo>
                      <a:pt x="25" y="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30" name="Freeform 128">
                <a:extLst>
                  <a:ext uri="{FF2B5EF4-FFF2-40B4-BE49-F238E27FC236}">
                    <a16:creationId xmlns:a16="http://schemas.microsoft.com/office/drawing/2014/main" id="{F328984C-EA92-4BDE-854F-DC30C362853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50346" y="2714068"/>
                <a:ext cx="247033" cy="319084"/>
              </a:xfrm>
              <a:custGeom>
                <a:avLst/>
                <a:gdLst>
                  <a:gd name="T0" fmla="*/ 189 w 192"/>
                  <a:gd name="T1" fmla="*/ 63 h 248"/>
                  <a:gd name="T2" fmla="*/ 185 w 192"/>
                  <a:gd name="T3" fmla="*/ 122 h 248"/>
                  <a:gd name="T4" fmla="*/ 174 w 192"/>
                  <a:gd name="T5" fmla="*/ 126 h 248"/>
                  <a:gd name="T6" fmla="*/ 174 w 192"/>
                  <a:gd name="T7" fmla="*/ 133 h 248"/>
                  <a:gd name="T8" fmla="*/ 167 w 192"/>
                  <a:gd name="T9" fmla="*/ 141 h 248"/>
                  <a:gd name="T10" fmla="*/ 167 w 192"/>
                  <a:gd name="T11" fmla="*/ 148 h 248"/>
                  <a:gd name="T12" fmla="*/ 167 w 192"/>
                  <a:gd name="T13" fmla="*/ 155 h 248"/>
                  <a:gd name="T14" fmla="*/ 159 w 192"/>
                  <a:gd name="T15" fmla="*/ 166 h 248"/>
                  <a:gd name="T16" fmla="*/ 163 w 192"/>
                  <a:gd name="T17" fmla="*/ 166 h 248"/>
                  <a:gd name="T18" fmla="*/ 163 w 192"/>
                  <a:gd name="T19" fmla="*/ 170 h 248"/>
                  <a:gd name="T20" fmla="*/ 167 w 192"/>
                  <a:gd name="T21" fmla="*/ 178 h 248"/>
                  <a:gd name="T22" fmla="*/ 174 w 192"/>
                  <a:gd name="T23" fmla="*/ 185 h 248"/>
                  <a:gd name="T24" fmla="*/ 174 w 192"/>
                  <a:gd name="T25" fmla="*/ 192 h 248"/>
                  <a:gd name="T26" fmla="*/ 167 w 192"/>
                  <a:gd name="T27" fmla="*/ 196 h 248"/>
                  <a:gd name="T28" fmla="*/ 155 w 192"/>
                  <a:gd name="T29" fmla="*/ 200 h 248"/>
                  <a:gd name="T30" fmla="*/ 152 w 192"/>
                  <a:gd name="T31" fmla="*/ 204 h 248"/>
                  <a:gd name="T32" fmla="*/ 148 w 192"/>
                  <a:gd name="T33" fmla="*/ 207 h 248"/>
                  <a:gd name="T34" fmla="*/ 144 w 192"/>
                  <a:gd name="T35" fmla="*/ 215 h 248"/>
                  <a:gd name="T36" fmla="*/ 141 w 192"/>
                  <a:gd name="T37" fmla="*/ 218 h 248"/>
                  <a:gd name="T38" fmla="*/ 130 w 192"/>
                  <a:gd name="T39" fmla="*/ 226 h 248"/>
                  <a:gd name="T40" fmla="*/ 118 w 192"/>
                  <a:gd name="T41" fmla="*/ 222 h 248"/>
                  <a:gd name="T42" fmla="*/ 111 w 192"/>
                  <a:gd name="T43" fmla="*/ 226 h 248"/>
                  <a:gd name="T44" fmla="*/ 115 w 192"/>
                  <a:gd name="T45" fmla="*/ 230 h 248"/>
                  <a:gd name="T46" fmla="*/ 107 w 192"/>
                  <a:gd name="T47" fmla="*/ 237 h 248"/>
                  <a:gd name="T48" fmla="*/ 89 w 192"/>
                  <a:gd name="T49" fmla="*/ 241 h 248"/>
                  <a:gd name="T50" fmla="*/ 78 w 192"/>
                  <a:gd name="T51" fmla="*/ 248 h 248"/>
                  <a:gd name="T52" fmla="*/ 74 w 192"/>
                  <a:gd name="T53" fmla="*/ 241 h 248"/>
                  <a:gd name="T54" fmla="*/ 70 w 192"/>
                  <a:gd name="T55" fmla="*/ 248 h 248"/>
                  <a:gd name="T56" fmla="*/ 59 w 192"/>
                  <a:gd name="T57" fmla="*/ 248 h 248"/>
                  <a:gd name="T58" fmla="*/ 55 w 192"/>
                  <a:gd name="T59" fmla="*/ 241 h 248"/>
                  <a:gd name="T60" fmla="*/ 48 w 192"/>
                  <a:gd name="T61" fmla="*/ 233 h 248"/>
                  <a:gd name="T62" fmla="*/ 33 w 192"/>
                  <a:gd name="T63" fmla="*/ 222 h 248"/>
                  <a:gd name="T64" fmla="*/ 33 w 192"/>
                  <a:gd name="T65" fmla="*/ 215 h 248"/>
                  <a:gd name="T66" fmla="*/ 33 w 192"/>
                  <a:gd name="T67" fmla="*/ 211 h 248"/>
                  <a:gd name="T68" fmla="*/ 41 w 192"/>
                  <a:gd name="T69" fmla="*/ 211 h 248"/>
                  <a:gd name="T70" fmla="*/ 48 w 192"/>
                  <a:gd name="T71" fmla="*/ 211 h 248"/>
                  <a:gd name="T72" fmla="*/ 55 w 192"/>
                  <a:gd name="T73" fmla="*/ 211 h 248"/>
                  <a:gd name="T74" fmla="*/ 52 w 192"/>
                  <a:gd name="T75" fmla="*/ 207 h 248"/>
                  <a:gd name="T76" fmla="*/ 44 w 192"/>
                  <a:gd name="T77" fmla="*/ 200 h 248"/>
                  <a:gd name="T78" fmla="*/ 48 w 192"/>
                  <a:gd name="T79" fmla="*/ 189 h 248"/>
                  <a:gd name="T80" fmla="*/ 48 w 192"/>
                  <a:gd name="T81" fmla="*/ 185 h 248"/>
                  <a:gd name="T82" fmla="*/ 44 w 192"/>
                  <a:gd name="T83" fmla="*/ 178 h 248"/>
                  <a:gd name="T84" fmla="*/ 37 w 192"/>
                  <a:gd name="T85" fmla="*/ 166 h 248"/>
                  <a:gd name="T86" fmla="*/ 26 w 192"/>
                  <a:gd name="T87" fmla="*/ 159 h 248"/>
                  <a:gd name="T88" fmla="*/ 18 w 192"/>
                  <a:gd name="T89" fmla="*/ 137 h 248"/>
                  <a:gd name="T90" fmla="*/ 22 w 192"/>
                  <a:gd name="T91" fmla="*/ 133 h 248"/>
                  <a:gd name="T92" fmla="*/ 52 w 192"/>
                  <a:gd name="T93" fmla="*/ 85 h 248"/>
                  <a:gd name="T94" fmla="*/ 59 w 192"/>
                  <a:gd name="T95" fmla="*/ 48 h 248"/>
                  <a:gd name="T96" fmla="*/ 48 w 192"/>
                  <a:gd name="T97" fmla="*/ 29 h 248"/>
                  <a:gd name="T98" fmla="*/ 41 w 192"/>
                  <a:gd name="T99" fmla="*/ 7 h 248"/>
                  <a:gd name="T100" fmla="*/ 0 w 192"/>
                  <a:gd name="T101" fmla="*/ 163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2" h="248">
                    <a:moveTo>
                      <a:pt x="41" y="7"/>
                    </a:moveTo>
                    <a:lnTo>
                      <a:pt x="59" y="0"/>
                    </a:lnTo>
                    <a:lnTo>
                      <a:pt x="189" y="63"/>
                    </a:lnTo>
                    <a:lnTo>
                      <a:pt x="192" y="122"/>
                    </a:lnTo>
                    <a:lnTo>
                      <a:pt x="189" y="122"/>
                    </a:lnTo>
                    <a:lnTo>
                      <a:pt x="185" y="122"/>
                    </a:lnTo>
                    <a:lnTo>
                      <a:pt x="181" y="122"/>
                    </a:lnTo>
                    <a:lnTo>
                      <a:pt x="178" y="122"/>
                    </a:lnTo>
                    <a:lnTo>
                      <a:pt x="174" y="126"/>
                    </a:lnTo>
                    <a:lnTo>
                      <a:pt x="174" y="129"/>
                    </a:lnTo>
                    <a:lnTo>
                      <a:pt x="178" y="129"/>
                    </a:lnTo>
                    <a:lnTo>
                      <a:pt x="174" y="133"/>
                    </a:lnTo>
                    <a:lnTo>
                      <a:pt x="170" y="141"/>
                    </a:lnTo>
                    <a:lnTo>
                      <a:pt x="167" y="141"/>
                    </a:lnTo>
                    <a:lnTo>
                      <a:pt x="167" y="141"/>
                    </a:lnTo>
                    <a:lnTo>
                      <a:pt x="167" y="144"/>
                    </a:lnTo>
                    <a:lnTo>
                      <a:pt x="167" y="144"/>
                    </a:lnTo>
                    <a:lnTo>
                      <a:pt x="167" y="148"/>
                    </a:lnTo>
                    <a:lnTo>
                      <a:pt x="163" y="152"/>
                    </a:lnTo>
                    <a:lnTo>
                      <a:pt x="163" y="152"/>
                    </a:lnTo>
                    <a:lnTo>
                      <a:pt x="167" y="155"/>
                    </a:lnTo>
                    <a:lnTo>
                      <a:pt x="167" y="159"/>
                    </a:lnTo>
                    <a:lnTo>
                      <a:pt x="163" y="159"/>
                    </a:lnTo>
                    <a:lnTo>
                      <a:pt x="159" y="166"/>
                    </a:lnTo>
                    <a:lnTo>
                      <a:pt x="159" y="170"/>
                    </a:lnTo>
                    <a:lnTo>
                      <a:pt x="159" y="170"/>
                    </a:lnTo>
                    <a:lnTo>
                      <a:pt x="163" y="166"/>
                    </a:lnTo>
                    <a:lnTo>
                      <a:pt x="167" y="166"/>
                    </a:lnTo>
                    <a:lnTo>
                      <a:pt x="167" y="170"/>
                    </a:lnTo>
                    <a:lnTo>
                      <a:pt x="163" y="170"/>
                    </a:lnTo>
                    <a:lnTo>
                      <a:pt x="167" y="174"/>
                    </a:lnTo>
                    <a:lnTo>
                      <a:pt x="167" y="174"/>
                    </a:lnTo>
                    <a:lnTo>
                      <a:pt x="167" y="178"/>
                    </a:lnTo>
                    <a:lnTo>
                      <a:pt x="167" y="181"/>
                    </a:lnTo>
                    <a:lnTo>
                      <a:pt x="167" y="185"/>
                    </a:lnTo>
                    <a:lnTo>
                      <a:pt x="174" y="185"/>
                    </a:lnTo>
                    <a:lnTo>
                      <a:pt x="174" y="189"/>
                    </a:lnTo>
                    <a:lnTo>
                      <a:pt x="174" y="189"/>
                    </a:lnTo>
                    <a:lnTo>
                      <a:pt x="174" y="192"/>
                    </a:lnTo>
                    <a:lnTo>
                      <a:pt x="174" y="192"/>
                    </a:lnTo>
                    <a:lnTo>
                      <a:pt x="170" y="196"/>
                    </a:lnTo>
                    <a:lnTo>
                      <a:pt x="167" y="196"/>
                    </a:lnTo>
                    <a:lnTo>
                      <a:pt x="163" y="196"/>
                    </a:lnTo>
                    <a:lnTo>
                      <a:pt x="159" y="196"/>
                    </a:lnTo>
                    <a:lnTo>
                      <a:pt x="155" y="200"/>
                    </a:lnTo>
                    <a:lnTo>
                      <a:pt x="155" y="200"/>
                    </a:lnTo>
                    <a:lnTo>
                      <a:pt x="155" y="204"/>
                    </a:lnTo>
                    <a:lnTo>
                      <a:pt x="152" y="204"/>
                    </a:lnTo>
                    <a:lnTo>
                      <a:pt x="152" y="207"/>
                    </a:lnTo>
                    <a:lnTo>
                      <a:pt x="148" y="207"/>
                    </a:lnTo>
                    <a:lnTo>
                      <a:pt x="148" y="207"/>
                    </a:lnTo>
                    <a:lnTo>
                      <a:pt x="144" y="211"/>
                    </a:lnTo>
                    <a:lnTo>
                      <a:pt x="144" y="211"/>
                    </a:lnTo>
                    <a:lnTo>
                      <a:pt x="144" y="215"/>
                    </a:lnTo>
                    <a:lnTo>
                      <a:pt x="141" y="215"/>
                    </a:lnTo>
                    <a:lnTo>
                      <a:pt x="144" y="218"/>
                    </a:lnTo>
                    <a:lnTo>
                      <a:pt x="141" y="218"/>
                    </a:lnTo>
                    <a:lnTo>
                      <a:pt x="141" y="222"/>
                    </a:lnTo>
                    <a:lnTo>
                      <a:pt x="137" y="222"/>
                    </a:lnTo>
                    <a:lnTo>
                      <a:pt x="130" y="226"/>
                    </a:lnTo>
                    <a:lnTo>
                      <a:pt x="126" y="226"/>
                    </a:lnTo>
                    <a:lnTo>
                      <a:pt x="122" y="226"/>
                    </a:lnTo>
                    <a:lnTo>
                      <a:pt x="118" y="222"/>
                    </a:lnTo>
                    <a:lnTo>
                      <a:pt x="115" y="222"/>
                    </a:lnTo>
                    <a:lnTo>
                      <a:pt x="111" y="222"/>
                    </a:lnTo>
                    <a:lnTo>
                      <a:pt x="111" y="226"/>
                    </a:lnTo>
                    <a:lnTo>
                      <a:pt x="111" y="226"/>
                    </a:lnTo>
                    <a:lnTo>
                      <a:pt x="111" y="230"/>
                    </a:lnTo>
                    <a:lnTo>
                      <a:pt x="115" y="230"/>
                    </a:lnTo>
                    <a:lnTo>
                      <a:pt x="115" y="233"/>
                    </a:lnTo>
                    <a:lnTo>
                      <a:pt x="111" y="233"/>
                    </a:lnTo>
                    <a:lnTo>
                      <a:pt x="107" y="237"/>
                    </a:lnTo>
                    <a:lnTo>
                      <a:pt x="104" y="237"/>
                    </a:lnTo>
                    <a:lnTo>
                      <a:pt x="93" y="241"/>
                    </a:lnTo>
                    <a:lnTo>
                      <a:pt x="89" y="241"/>
                    </a:lnTo>
                    <a:lnTo>
                      <a:pt x="85" y="244"/>
                    </a:lnTo>
                    <a:lnTo>
                      <a:pt x="81" y="244"/>
                    </a:lnTo>
                    <a:lnTo>
                      <a:pt x="78" y="248"/>
                    </a:lnTo>
                    <a:lnTo>
                      <a:pt x="78" y="244"/>
                    </a:lnTo>
                    <a:lnTo>
                      <a:pt x="74" y="241"/>
                    </a:lnTo>
                    <a:lnTo>
                      <a:pt x="74" y="241"/>
                    </a:lnTo>
                    <a:lnTo>
                      <a:pt x="70" y="241"/>
                    </a:lnTo>
                    <a:lnTo>
                      <a:pt x="70" y="244"/>
                    </a:lnTo>
                    <a:lnTo>
                      <a:pt x="70" y="248"/>
                    </a:lnTo>
                    <a:lnTo>
                      <a:pt x="67" y="248"/>
                    </a:lnTo>
                    <a:lnTo>
                      <a:pt x="63" y="248"/>
                    </a:lnTo>
                    <a:lnTo>
                      <a:pt x="59" y="248"/>
                    </a:lnTo>
                    <a:lnTo>
                      <a:pt x="59" y="244"/>
                    </a:lnTo>
                    <a:lnTo>
                      <a:pt x="55" y="244"/>
                    </a:lnTo>
                    <a:lnTo>
                      <a:pt x="55" y="241"/>
                    </a:lnTo>
                    <a:lnTo>
                      <a:pt x="55" y="237"/>
                    </a:lnTo>
                    <a:lnTo>
                      <a:pt x="52" y="233"/>
                    </a:lnTo>
                    <a:lnTo>
                      <a:pt x="48" y="233"/>
                    </a:lnTo>
                    <a:lnTo>
                      <a:pt x="44" y="226"/>
                    </a:lnTo>
                    <a:lnTo>
                      <a:pt x="37" y="222"/>
                    </a:lnTo>
                    <a:lnTo>
                      <a:pt x="33" y="222"/>
                    </a:lnTo>
                    <a:lnTo>
                      <a:pt x="33" y="218"/>
                    </a:lnTo>
                    <a:lnTo>
                      <a:pt x="33" y="218"/>
                    </a:lnTo>
                    <a:lnTo>
                      <a:pt x="33" y="215"/>
                    </a:lnTo>
                    <a:lnTo>
                      <a:pt x="33" y="215"/>
                    </a:lnTo>
                    <a:lnTo>
                      <a:pt x="33" y="211"/>
                    </a:lnTo>
                    <a:lnTo>
                      <a:pt x="33" y="211"/>
                    </a:lnTo>
                    <a:lnTo>
                      <a:pt x="37" y="211"/>
                    </a:lnTo>
                    <a:lnTo>
                      <a:pt x="37" y="211"/>
                    </a:lnTo>
                    <a:lnTo>
                      <a:pt x="41" y="211"/>
                    </a:lnTo>
                    <a:lnTo>
                      <a:pt x="44" y="211"/>
                    </a:lnTo>
                    <a:lnTo>
                      <a:pt x="44" y="211"/>
                    </a:lnTo>
                    <a:lnTo>
                      <a:pt x="48" y="211"/>
                    </a:lnTo>
                    <a:lnTo>
                      <a:pt x="52" y="211"/>
                    </a:lnTo>
                    <a:lnTo>
                      <a:pt x="52" y="211"/>
                    </a:lnTo>
                    <a:lnTo>
                      <a:pt x="55" y="211"/>
                    </a:lnTo>
                    <a:lnTo>
                      <a:pt x="55" y="211"/>
                    </a:lnTo>
                    <a:lnTo>
                      <a:pt x="55" y="211"/>
                    </a:lnTo>
                    <a:lnTo>
                      <a:pt x="52" y="207"/>
                    </a:lnTo>
                    <a:lnTo>
                      <a:pt x="48" y="204"/>
                    </a:lnTo>
                    <a:lnTo>
                      <a:pt x="48" y="204"/>
                    </a:lnTo>
                    <a:lnTo>
                      <a:pt x="44" y="200"/>
                    </a:lnTo>
                    <a:lnTo>
                      <a:pt x="44" y="196"/>
                    </a:lnTo>
                    <a:lnTo>
                      <a:pt x="44" y="192"/>
                    </a:lnTo>
                    <a:lnTo>
                      <a:pt x="48" y="189"/>
                    </a:lnTo>
                    <a:lnTo>
                      <a:pt x="44" y="189"/>
                    </a:lnTo>
                    <a:lnTo>
                      <a:pt x="44" y="185"/>
                    </a:lnTo>
                    <a:lnTo>
                      <a:pt x="48" y="185"/>
                    </a:lnTo>
                    <a:lnTo>
                      <a:pt x="48" y="181"/>
                    </a:lnTo>
                    <a:lnTo>
                      <a:pt x="44" y="178"/>
                    </a:lnTo>
                    <a:lnTo>
                      <a:pt x="44" y="178"/>
                    </a:lnTo>
                    <a:lnTo>
                      <a:pt x="44" y="174"/>
                    </a:lnTo>
                    <a:lnTo>
                      <a:pt x="41" y="170"/>
                    </a:lnTo>
                    <a:lnTo>
                      <a:pt x="37" y="166"/>
                    </a:lnTo>
                    <a:lnTo>
                      <a:pt x="30" y="163"/>
                    </a:lnTo>
                    <a:lnTo>
                      <a:pt x="30" y="163"/>
                    </a:lnTo>
                    <a:lnTo>
                      <a:pt x="26" y="159"/>
                    </a:lnTo>
                    <a:lnTo>
                      <a:pt x="22" y="155"/>
                    </a:lnTo>
                    <a:lnTo>
                      <a:pt x="22" y="155"/>
                    </a:lnTo>
                    <a:lnTo>
                      <a:pt x="18" y="137"/>
                    </a:lnTo>
                    <a:lnTo>
                      <a:pt x="18" y="133"/>
                    </a:lnTo>
                    <a:lnTo>
                      <a:pt x="22" y="133"/>
                    </a:lnTo>
                    <a:lnTo>
                      <a:pt x="22" y="133"/>
                    </a:lnTo>
                    <a:lnTo>
                      <a:pt x="26" y="129"/>
                    </a:lnTo>
                    <a:lnTo>
                      <a:pt x="52" y="107"/>
                    </a:lnTo>
                    <a:lnTo>
                      <a:pt x="52" y="85"/>
                    </a:lnTo>
                    <a:lnTo>
                      <a:pt x="55" y="55"/>
                    </a:lnTo>
                    <a:lnTo>
                      <a:pt x="59" y="55"/>
                    </a:lnTo>
                    <a:lnTo>
                      <a:pt x="59" y="48"/>
                    </a:lnTo>
                    <a:lnTo>
                      <a:pt x="48" y="37"/>
                    </a:lnTo>
                    <a:lnTo>
                      <a:pt x="48" y="33"/>
                    </a:lnTo>
                    <a:lnTo>
                      <a:pt x="48" y="29"/>
                    </a:lnTo>
                    <a:lnTo>
                      <a:pt x="41" y="11"/>
                    </a:lnTo>
                    <a:lnTo>
                      <a:pt x="41" y="7"/>
                    </a:lnTo>
                    <a:lnTo>
                      <a:pt x="41" y="7"/>
                    </a:lnTo>
                    <a:close/>
                    <a:moveTo>
                      <a:pt x="4" y="163"/>
                    </a:moveTo>
                    <a:lnTo>
                      <a:pt x="4" y="163"/>
                    </a:lnTo>
                    <a:lnTo>
                      <a:pt x="0" y="163"/>
                    </a:lnTo>
                    <a:lnTo>
                      <a:pt x="0" y="163"/>
                    </a:lnTo>
                    <a:lnTo>
                      <a:pt x="4" y="16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31" name="Freeform 129">
                <a:extLst>
                  <a:ext uri="{FF2B5EF4-FFF2-40B4-BE49-F238E27FC236}">
                    <a16:creationId xmlns:a16="http://schemas.microsoft.com/office/drawing/2014/main" id="{9D536BD2-ADF8-46C0-A2D8-A84F54CA08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02026" y="2717929"/>
                <a:ext cx="324231" cy="229020"/>
              </a:xfrm>
              <a:custGeom>
                <a:avLst/>
                <a:gdLst>
                  <a:gd name="T0" fmla="*/ 52 w 252"/>
                  <a:gd name="T1" fmla="*/ 175 h 178"/>
                  <a:gd name="T2" fmla="*/ 49 w 252"/>
                  <a:gd name="T3" fmla="*/ 171 h 178"/>
                  <a:gd name="T4" fmla="*/ 41 w 252"/>
                  <a:gd name="T5" fmla="*/ 167 h 178"/>
                  <a:gd name="T6" fmla="*/ 37 w 252"/>
                  <a:gd name="T7" fmla="*/ 171 h 178"/>
                  <a:gd name="T8" fmla="*/ 30 w 252"/>
                  <a:gd name="T9" fmla="*/ 167 h 178"/>
                  <a:gd name="T10" fmla="*/ 34 w 252"/>
                  <a:gd name="T11" fmla="*/ 163 h 178"/>
                  <a:gd name="T12" fmla="*/ 30 w 252"/>
                  <a:gd name="T13" fmla="*/ 160 h 178"/>
                  <a:gd name="T14" fmla="*/ 23 w 252"/>
                  <a:gd name="T15" fmla="*/ 160 h 178"/>
                  <a:gd name="T16" fmla="*/ 15 w 252"/>
                  <a:gd name="T17" fmla="*/ 152 h 178"/>
                  <a:gd name="T18" fmla="*/ 0 w 252"/>
                  <a:gd name="T19" fmla="*/ 138 h 178"/>
                  <a:gd name="T20" fmla="*/ 4 w 252"/>
                  <a:gd name="T21" fmla="*/ 130 h 178"/>
                  <a:gd name="T22" fmla="*/ 8 w 252"/>
                  <a:gd name="T23" fmla="*/ 130 h 178"/>
                  <a:gd name="T24" fmla="*/ 23 w 252"/>
                  <a:gd name="T25" fmla="*/ 130 h 178"/>
                  <a:gd name="T26" fmla="*/ 34 w 252"/>
                  <a:gd name="T27" fmla="*/ 126 h 178"/>
                  <a:gd name="T28" fmla="*/ 41 w 252"/>
                  <a:gd name="T29" fmla="*/ 123 h 178"/>
                  <a:gd name="T30" fmla="*/ 52 w 252"/>
                  <a:gd name="T31" fmla="*/ 123 h 178"/>
                  <a:gd name="T32" fmla="*/ 63 w 252"/>
                  <a:gd name="T33" fmla="*/ 115 h 178"/>
                  <a:gd name="T34" fmla="*/ 63 w 252"/>
                  <a:gd name="T35" fmla="*/ 108 h 178"/>
                  <a:gd name="T36" fmla="*/ 67 w 252"/>
                  <a:gd name="T37" fmla="*/ 67 h 178"/>
                  <a:gd name="T38" fmla="*/ 111 w 252"/>
                  <a:gd name="T39" fmla="*/ 45 h 178"/>
                  <a:gd name="T40" fmla="*/ 215 w 252"/>
                  <a:gd name="T41" fmla="*/ 8 h 178"/>
                  <a:gd name="T42" fmla="*/ 234 w 252"/>
                  <a:gd name="T43" fmla="*/ 4 h 178"/>
                  <a:gd name="T44" fmla="*/ 241 w 252"/>
                  <a:gd name="T45" fmla="*/ 26 h 178"/>
                  <a:gd name="T46" fmla="*/ 241 w 252"/>
                  <a:gd name="T47" fmla="*/ 34 h 178"/>
                  <a:gd name="T48" fmla="*/ 252 w 252"/>
                  <a:gd name="T49" fmla="*/ 52 h 178"/>
                  <a:gd name="T50" fmla="*/ 245 w 252"/>
                  <a:gd name="T51" fmla="*/ 82 h 178"/>
                  <a:gd name="T52" fmla="*/ 219 w 252"/>
                  <a:gd name="T53" fmla="*/ 126 h 178"/>
                  <a:gd name="T54" fmla="*/ 215 w 252"/>
                  <a:gd name="T55" fmla="*/ 130 h 178"/>
                  <a:gd name="T56" fmla="*/ 211 w 252"/>
                  <a:gd name="T57" fmla="*/ 134 h 178"/>
                  <a:gd name="T58" fmla="*/ 211 w 252"/>
                  <a:gd name="T59" fmla="*/ 149 h 178"/>
                  <a:gd name="T60" fmla="*/ 208 w 252"/>
                  <a:gd name="T61" fmla="*/ 156 h 178"/>
                  <a:gd name="T62" fmla="*/ 204 w 252"/>
                  <a:gd name="T63" fmla="*/ 156 h 178"/>
                  <a:gd name="T64" fmla="*/ 200 w 252"/>
                  <a:gd name="T65" fmla="*/ 156 h 178"/>
                  <a:gd name="T66" fmla="*/ 197 w 252"/>
                  <a:gd name="T67" fmla="*/ 160 h 178"/>
                  <a:gd name="T68" fmla="*/ 189 w 252"/>
                  <a:gd name="T69" fmla="*/ 160 h 178"/>
                  <a:gd name="T70" fmla="*/ 182 w 252"/>
                  <a:gd name="T71" fmla="*/ 156 h 178"/>
                  <a:gd name="T72" fmla="*/ 171 w 252"/>
                  <a:gd name="T73" fmla="*/ 156 h 178"/>
                  <a:gd name="T74" fmla="*/ 156 w 252"/>
                  <a:gd name="T75" fmla="*/ 156 h 178"/>
                  <a:gd name="T76" fmla="*/ 149 w 252"/>
                  <a:gd name="T77" fmla="*/ 163 h 178"/>
                  <a:gd name="T78" fmla="*/ 141 w 252"/>
                  <a:gd name="T79" fmla="*/ 163 h 178"/>
                  <a:gd name="T80" fmla="*/ 130 w 252"/>
                  <a:gd name="T81" fmla="*/ 160 h 178"/>
                  <a:gd name="T82" fmla="*/ 126 w 252"/>
                  <a:gd name="T83" fmla="*/ 156 h 178"/>
                  <a:gd name="T84" fmla="*/ 123 w 252"/>
                  <a:gd name="T85" fmla="*/ 156 h 178"/>
                  <a:gd name="T86" fmla="*/ 115 w 252"/>
                  <a:gd name="T87" fmla="*/ 156 h 178"/>
                  <a:gd name="T88" fmla="*/ 111 w 252"/>
                  <a:gd name="T89" fmla="*/ 156 h 178"/>
                  <a:gd name="T90" fmla="*/ 108 w 252"/>
                  <a:gd name="T91" fmla="*/ 160 h 178"/>
                  <a:gd name="T92" fmla="*/ 100 w 252"/>
                  <a:gd name="T93" fmla="*/ 152 h 178"/>
                  <a:gd name="T94" fmla="*/ 97 w 252"/>
                  <a:gd name="T95" fmla="*/ 149 h 178"/>
                  <a:gd name="T96" fmla="*/ 89 w 252"/>
                  <a:gd name="T97" fmla="*/ 149 h 178"/>
                  <a:gd name="T98" fmla="*/ 86 w 252"/>
                  <a:gd name="T99" fmla="*/ 149 h 178"/>
                  <a:gd name="T100" fmla="*/ 82 w 252"/>
                  <a:gd name="T101" fmla="*/ 149 h 178"/>
                  <a:gd name="T102" fmla="*/ 74 w 252"/>
                  <a:gd name="T103" fmla="*/ 149 h 178"/>
                  <a:gd name="T104" fmla="*/ 67 w 252"/>
                  <a:gd name="T105" fmla="*/ 149 h 178"/>
                  <a:gd name="T106" fmla="*/ 63 w 252"/>
                  <a:gd name="T107" fmla="*/ 152 h 178"/>
                  <a:gd name="T108" fmla="*/ 60 w 252"/>
                  <a:gd name="T109" fmla="*/ 156 h 178"/>
                  <a:gd name="T110" fmla="*/ 60 w 252"/>
                  <a:gd name="T111" fmla="*/ 156 h 178"/>
                  <a:gd name="T112" fmla="*/ 60 w 252"/>
                  <a:gd name="T113" fmla="*/ 160 h 178"/>
                  <a:gd name="T114" fmla="*/ 63 w 252"/>
                  <a:gd name="T115" fmla="*/ 163 h 178"/>
                  <a:gd name="T116" fmla="*/ 56 w 252"/>
                  <a:gd name="T117" fmla="*/ 167 h 178"/>
                  <a:gd name="T118" fmla="*/ 56 w 252"/>
                  <a:gd name="T119" fmla="*/ 171 h 178"/>
                  <a:gd name="T120" fmla="*/ 60 w 252"/>
                  <a:gd name="T121" fmla="*/ 175 h 178"/>
                  <a:gd name="T122" fmla="*/ 56 w 252"/>
                  <a:gd name="T123" fmla="*/ 178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52" h="178">
                    <a:moveTo>
                      <a:pt x="56" y="178"/>
                    </a:moveTo>
                    <a:lnTo>
                      <a:pt x="52" y="175"/>
                    </a:lnTo>
                    <a:lnTo>
                      <a:pt x="49" y="175"/>
                    </a:lnTo>
                    <a:lnTo>
                      <a:pt x="49" y="171"/>
                    </a:lnTo>
                    <a:lnTo>
                      <a:pt x="41" y="167"/>
                    </a:lnTo>
                    <a:lnTo>
                      <a:pt x="41" y="167"/>
                    </a:lnTo>
                    <a:lnTo>
                      <a:pt x="41" y="171"/>
                    </a:lnTo>
                    <a:lnTo>
                      <a:pt x="37" y="171"/>
                    </a:lnTo>
                    <a:lnTo>
                      <a:pt x="34" y="171"/>
                    </a:lnTo>
                    <a:lnTo>
                      <a:pt x="30" y="167"/>
                    </a:lnTo>
                    <a:lnTo>
                      <a:pt x="34" y="163"/>
                    </a:lnTo>
                    <a:lnTo>
                      <a:pt x="34" y="163"/>
                    </a:lnTo>
                    <a:lnTo>
                      <a:pt x="30" y="160"/>
                    </a:lnTo>
                    <a:lnTo>
                      <a:pt x="30" y="160"/>
                    </a:lnTo>
                    <a:lnTo>
                      <a:pt x="30" y="160"/>
                    </a:lnTo>
                    <a:lnTo>
                      <a:pt x="23" y="160"/>
                    </a:lnTo>
                    <a:lnTo>
                      <a:pt x="15" y="156"/>
                    </a:lnTo>
                    <a:lnTo>
                      <a:pt x="15" y="152"/>
                    </a:lnTo>
                    <a:lnTo>
                      <a:pt x="0" y="141"/>
                    </a:lnTo>
                    <a:lnTo>
                      <a:pt x="0" y="138"/>
                    </a:lnTo>
                    <a:lnTo>
                      <a:pt x="4" y="134"/>
                    </a:lnTo>
                    <a:lnTo>
                      <a:pt x="4" y="130"/>
                    </a:lnTo>
                    <a:lnTo>
                      <a:pt x="4" y="130"/>
                    </a:lnTo>
                    <a:lnTo>
                      <a:pt x="8" y="130"/>
                    </a:lnTo>
                    <a:lnTo>
                      <a:pt x="19" y="130"/>
                    </a:lnTo>
                    <a:lnTo>
                      <a:pt x="23" y="130"/>
                    </a:lnTo>
                    <a:lnTo>
                      <a:pt x="26" y="126"/>
                    </a:lnTo>
                    <a:lnTo>
                      <a:pt x="34" y="126"/>
                    </a:lnTo>
                    <a:lnTo>
                      <a:pt x="37" y="126"/>
                    </a:lnTo>
                    <a:lnTo>
                      <a:pt x="41" y="123"/>
                    </a:lnTo>
                    <a:lnTo>
                      <a:pt x="49" y="123"/>
                    </a:lnTo>
                    <a:lnTo>
                      <a:pt x="52" y="123"/>
                    </a:lnTo>
                    <a:lnTo>
                      <a:pt x="60" y="119"/>
                    </a:lnTo>
                    <a:lnTo>
                      <a:pt x="63" y="115"/>
                    </a:lnTo>
                    <a:lnTo>
                      <a:pt x="63" y="108"/>
                    </a:lnTo>
                    <a:lnTo>
                      <a:pt x="63" y="108"/>
                    </a:lnTo>
                    <a:lnTo>
                      <a:pt x="67" y="93"/>
                    </a:lnTo>
                    <a:lnTo>
                      <a:pt x="67" y="67"/>
                    </a:lnTo>
                    <a:lnTo>
                      <a:pt x="93" y="60"/>
                    </a:lnTo>
                    <a:lnTo>
                      <a:pt x="111" y="45"/>
                    </a:lnTo>
                    <a:lnTo>
                      <a:pt x="186" y="0"/>
                    </a:lnTo>
                    <a:lnTo>
                      <a:pt x="215" y="8"/>
                    </a:lnTo>
                    <a:lnTo>
                      <a:pt x="219" y="11"/>
                    </a:lnTo>
                    <a:lnTo>
                      <a:pt x="234" y="4"/>
                    </a:lnTo>
                    <a:lnTo>
                      <a:pt x="234" y="8"/>
                    </a:lnTo>
                    <a:lnTo>
                      <a:pt x="241" y="26"/>
                    </a:lnTo>
                    <a:lnTo>
                      <a:pt x="241" y="30"/>
                    </a:lnTo>
                    <a:lnTo>
                      <a:pt x="241" y="34"/>
                    </a:lnTo>
                    <a:lnTo>
                      <a:pt x="252" y="45"/>
                    </a:lnTo>
                    <a:lnTo>
                      <a:pt x="252" y="52"/>
                    </a:lnTo>
                    <a:lnTo>
                      <a:pt x="248" y="52"/>
                    </a:lnTo>
                    <a:lnTo>
                      <a:pt x="245" y="82"/>
                    </a:lnTo>
                    <a:lnTo>
                      <a:pt x="245" y="104"/>
                    </a:lnTo>
                    <a:lnTo>
                      <a:pt x="219" y="126"/>
                    </a:lnTo>
                    <a:lnTo>
                      <a:pt x="215" y="130"/>
                    </a:lnTo>
                    <a:lnTo>
                      <a:pt x="215" y="130"/>
                    </a:lnTo>
                    <a:lnTo>
                      <a:pt x="211" y="130"/>
                    </a:lnTo>
                    <a:lnTo>
                      <a:pt x="211" y="134"/>
                    </a:lnTo>
                    <a:lnTo>
                      <a:pt x="215" y="152"/>
                    </a:lnTo>
                    <a:lnTo>
                      <a:pt x="211" y="149"/>
                    </a:lnTo>
                    <a:lnTo>
                      <a:pt x="208" y="152"/>
                    </a:lnTo>
                    <a:lnTo>
                      <a:pt x="208" y="156"/>
                    </a:lnTo>
                    <a:lnTo>
                      <a:pt x="208" y="156"/>
                    </a:lnTo>
                    <a:lnTo>
                      <a:pt x="204" y="156"/>
                    </a:lnTo>
                    <a:lnTo>
                      <a:pt x="204" y="156"/>
                    </a:lnTo>
                    <a:lnTo>
                      <a:pt x="200" y="156"/>
                    </a:lnTo>
                    <a:lnTo>
                      <a:pt x="197" y="156"/>
                    </a:lnTo>
                    <a:lnTo>
                      <a:pt x="197" y="160"/>
                    </a:lnTo>
                    <a:lnTo>
                      <a:pt x="193" y="160"/>
                    </a:lnTo>
                    <a:lnTo>
                      <a:pt x="189" y="160"/>
                    </a:lnTo>
                    <a:lnTo>
                      <a:pt x="186" y="160"/>
                    </a:lnTo>
                    <a:lnTo>
                      <a:pt x="182" y="156"/>
                    </a:lnTo>
                    <a:lnTo>
                      <a:pt x="174" y="156"/>
                    </a:lnTo>
                    <a:lnTo>
                      <a:pt x="171" y="156"/>
                    </a:lnTo>
                    <a:lnTo>
                      <a:pt x="160" y="156"/>
                    </a:lnTo>
                    <a:lnTo>
                      <a:pt x="156" y="156"/>
                    </a:lnTo>
                    <a:lnTo>
                      <a:pt x="152" y="163"/>
                    </a:lnTo>
                    <a:lnTo>
                      <a:pt x="149" y="163"/>
                    </a:lnTo>
                    <a:lnTo>
                      <a:pt x="145" y="163"/>
                    </a:lnTo>
                    <a:lnTo>
                      <a:pt x="141" y="163"/>
                    </a:lnTo>
                    <a:lnTo>
                      <a:pt x="137" y="163"/>
                    </a:lnTo>
                    <a:lnTo>
                      <a:pt x="130" y="160"/>
                    </a:lnTo>
                    <a:lnTo>
                      <a:pt x="126" y="160"/>
                    </a:lnTo>
                    <a:lnTo>
                      <a:pt x="126" y="156"/>
                    </a:lnTo>
                    <a:lnTo>
                      <a:pt x="126" y="156"/>
                    </a:lnTo>
                    <a:lnTo>
                      <a:pt x="123" y="156"/>
                    </a:lnTo>
                    <a:lnTo>
                      <a:pt x="123" y="156"/>
                    </a:lnTo>
                    <a:lnTo>
                      <a:pt x="115" y="156"/>
                    </a:lnTo>
                    <a:lnTo>
                      <a:pt x="115" y="156"/>
                    </a:lnTo>
                    <a:lnTo>
                      <a:pt x="111" y="156"/>
                    </a:lnTo>
                    <a:lnTo>
                      <a:pt x="111" y="160"/>
                    </a:lnTo>
                    <a:lnTo>
                      <a:pt x="108" y="160"/>
                    </a:lnTo>
                    <a:lnTo>
                      <a:pt x="104" y="160"/>
                    </a:lnTo>
                    <a:lnTo>
                      <a:pt x="100" y="152"/>
                    </a:lnTo>
                    <a:lnTo>
                      <a:pt x="100" y="152"/>
                    </a:lnTo>
                    <a:lnTo>
                      <a:pt x="97" y="149"/>
                    </a:lnTo>
                    <a:lnTo>
                      <a:pt x="93" y="149"/>
                    </a:lnTo>
                    <a:lnTo>
                      <a:pt x="89" y="149"/>
                    </a:lnTo>
                    <a:lnTo>
                      <a:pt x="86" y="149"/>
                    </a:lnTo>
                    <a:lnTo>
                      <a:pt x="86" y="149"/>
                    </a:lnTo>
                    <a:lnTo>
                      <a:pt x="82" y="149"/>
                    </a:lnTo>
                    <a:lnTo>
                      <a:pt x="82" y="149"/>
                    </a:lnTo>
                    <a:lnTo>
                      <a:pt x="74" y="149"/>
                    </a:lnTo>
                    <a:lnTo>
                      <a:pt x="74" y="149"/>
                    </a:lnTo>
                    <a:lnTo>
                      <a:pt x="71" y="149"/>
                    </a:lnTo>
                    <a:lnTo>
                      <a:pt x="67" y="149"/>
                    </a:lnTo>
                    <a:lnTo>
                      <a:pt x="67" y="149"/>
                    </a:lnTo>
                    <a:lnTo>
                      <a:pt x="63" y="152"/>
                    </a:lnTo>
                    <a:lnTo>
                      <a:pt x="60" y="152"/>
                    </a:lnTo>
                    <a:lnTo>
                      <a:pt x="60" y="156"/>
                    </a:lnTo>
                    <a:lnTo>
                      <a:pt x="63" y="156"/>
                    </a:lnTo>
                    <a:lnTo>
                      <a:pt x="60" y="156"/>
                    </a:lnTo>
                    <a:lnTo>
                      <a:pt x="60" y="160"/>
                    </a:lnTo>
                    <a:lnTo>
                      <a:pt x="60" y="160"/>
                    </a:lnTo>
                    <a:lnTo>
                      <a:pt x="63" y="163"/>
                    </a:lnTo>
                    <a:lnTo>
                      <a:pt x="63" y="163"/>
                    </a:lnTo>
                    <a:lnTo>
                      <a:pt x="60" y="163"/>
                    </a:lnTo>
                    <a:lnTo>
                      <a:pt x="56" y="167"/>
                    </a:lnTo>
                    <a:lnTo>
                      <a:pt x="56" y="171"/>
                    </a:lnTo>
                    <a:lnTo>
                      <a:pt x="56" y="171"/>
                    </a:lnTo>
                    <a:lnTo>
                      <a:pt x="60" y="175"/>
                    </a:lnTo>
                    <a:lnTo>
                      <a:pt x="60" y="175"/>
                    </a:lnTo>
                    <a:lnTo>
                      <a:pt x="60" y="178"/>
                    </a:lnTo>
                    <a:lnTo>
                      <a:pt x="56" y="17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32" name="Freeform 130">
                <a:extLst>
                  <a:ext uri="{FF2B5EF4-FFF2-40B4-BE49-F238E27FC236}">
                    <a16:creationId xmlns:a16="http://schemas.microsoft.com/office/drawing/2014/main" id="{02DEB476-CB50-422B-9C0B-9236997D72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9925" y="2909636"/>
                <a:ext cx="238027" cy="185275"/>
              </a:xfrm>
              <a:custGeom>
                <a:avLst/>
                <a:gdLst>
                  <a:gd name="T0" fmla="*/ 174 w 185"/>
                  <a:gd name="T1" fmla="*/ 7 h 144"/>
                  <a:gd name="T2" fmla="*/ 163 w 185"/>
                  <a:gd name="T3" fmla="*/ 3 h 144"/>
                  <a:gd name="T4" fmla="*/ 159 w 185"/>
                  <a:gd name="T5" fmla="*/ 7 h 144"/>
                  <a:gd name="T6" fmla="*/ 152 w 185"/>
                  <a:gd name="T7" fmla="*/ 7 h 144"/>
                  <a:gd name="T8" fmla="*/ 144 w 185"/>
                  <a:gd name="T9" fmla="*/ 11 h 144"/>
                  <a:gd name="T10" fmla="*/ 129 w 185"/>
                  <a:gd name="T11" fmla="*/ 7 h 144"/>
                  <a:gd name="T12" fmla="*/ 111 w 185"/>
                  <a:gd name="T13" fmla="*/ 7 h 144"/>
                  <a:gd name="T14" fmla="*/ 100 w 185"/>
                  <a:gd name="T15" fmla="*/ 14 h 144"/>
                  <a:gd name="T16" fmla="*/ 85 w 185"/>
                  <a:gd name="T17" fmla="*/ 11 h 144"/>
                  <a:gd name="T18" fmla="*/ 81 w 185"/>
                  <a:gd name="T19" fmla="*/ 7 h 144"/>
                  <a:gd name="T20" fmla="*/ 70 w 185"/>
                  <a:gd name="T21" fmla="*/ 7 h 144"/>
                  <a:gd name="T22" fmla="*/ 66 w 185"/>
                  <a:gd name="T23" fmla="*/ 11 h 144"/>
                  <a:gd name="T24" fmla="*/ 55 w 185"/>
                  <a:gd name="T25" fmla="*/ 3 h 144"/>
                  <a:gd name="T26" fmla="*/ 48 w 185"/>
                  <a:gd name="T27" fmla="*/ 0 h 144"/>
                  <a:gd name="T28" fmla="*/ 41 w 185"/>
                  <a:gd name="T29" fmla="*/ 0 h 144"/>
                  <a:gd name="T30" fmla="*/ 29 w 185"/>
                  <a:gd name="T31" fmla="*/ 0 h 144"/>
                  <a:gd name="T32" fmla="*/ 22 w 185"/>
                  <a:gd name="T33" fmla="*/ 0 h 144"/>
                  <a:gd name="T34" fmla="*/ 15 w 185"/>
                  <a:gd name="T35" fmla="*/ 3 h 144"/>
                  <a:gd name="T36" fmla="*/ 15 w 185"/>
                  <a:gd name="T37" fmla="*/ 7 h 144"/>
                  <a:gd name="T38" fmla="*/ 18 w 185"/>
                  <a:gd name="T39" fmla="*/ 14 h 144"/>
                  <a:gd name="T40" fmla="*/ 11 w 185"/>
                  <a:gd name="T41" fmla="*/ 18 h 144"/>
                  <a:gd name="T42" fmla="*/ 15 w 185"/>
                  <a:gd name="T43" fmla="*/ 26 h 144"/>
                  <a:gd name="T44" fmla="*/ 11 w 185"/>
                  <a:gd name="T45" fmla="*/ 29 h 144"/>
                  <a:gd name="T46" fmla="*/ 15 w 185"/>
                  <a:gd name="T47" fmla="*/ 37 h 144"/>
                  <a:gd name="T48" fmla="*/ 18 w 185"/>
                  <a:gd name="T49" fmla="*/ 48 h 144"/>
                  <a:gd name="T50" fmla="*/ 11 w 185"/>
                  <a:gd name="T51" fmla="*/ 52 h 144"/>
                  <a:gd name="T52" fmla="*/ 15 w 185"/>
                  <a:gd name="T53" fmla="*/ 59 h 144"/>
                  <a:gd name="T54" fmla="*/ 7 w 185"/>
                  <a:gd name="T55" fmla="*/ 66 h 144"/>
                  <a:gd name="T56" fmla="*/ 4 w 185"/>
                  <a:gd name="T57" fmla="*/ 70 h 144"/>
                  <a:gd name="T58" fmla="*/ 0 w 185"/>
                  <a:gd name="T59" fmla="*/ 74 h 144"/>
                  <a:gd name="T60" fmla="*/ 0 w 185"/>
                  <a:gd name="T61" fmla="*/ 81 h 144"/>
                  <a:gd name="T62" fmla="*/ 0 w 185"/>
                  <a:gd name="T63" fmla="*/ 85 h 144"/>
                  <a:gd name="T64" fmla="*/ 0 w 185"/>
                  <a:gd name="T65" fmla="*/ 96 h 144"/>
                  <a:gd name="T66" fmla="*/ 0 w 185"/>
                  <a:gd name="T67" fmla="*/ 107 h 144"/>
                  <a:gd name="T68" fmla="*/ 11 w 185"/>
                  <a:gd name="T69" fmla="*/ 111 h 144"/>
                  <a:gd name="T70" fmla="*/ 33 w 185"/>
                  <a:gd name="T71" fmla="*/ 129 h 144"/>
                  <a:gd name="T72" fmla="*/ 37 w 185"/>
                  <a:gd name="T73" fmla="*/ 141 h 144"/>
                  <a:gd name="T74" fmla="*/ 63 w 185"/>
                  <a:gd name="T75" fmla="*/ 144 h 144"/>
                  <a:gd name="T76" fmla="*/ 78 w 185"/>
                  <a:gd name="T77" fmla="*/ 141 h 144"/>
                  <a:gd name="T78" fmla="*/ 85 w 185"/>
                  <a:gd name="T79" fmla="*/ 137 h 144"/>
                  <a:gd name="T80" fmla="*/ 89 w 185"/>
                  <a:gd name="T81" fmla="*/ 141 h 144"/>
                  <a:gd name="T82" fmla="*/ 96 w 185"/>
                  <a:gd name="T83" fmla="*/ 129 h 144"/>
                  <a:gd name="T84" fmla="*/ 96 w 185"/>
                  <a:gd name="T85" fmla="*/ 122 h 144"/>
                  <a:gd name="T86" fmla="*/ 104 w 185"/>
                  <a:gd name="T87" fmla="*/ 115 h 144"/>
                  <a:gd name="T88" fmla="*/ 107 w 185"/>
                  <a:gd name="T89" fmla="*/ 107 h 144"/>
                  <a:gd name="T90" fmla="*/ 115 w 185"/>
                  <a:gd name="T91" fmla="*/ 104 h 144"/>
                  <a:gd name="T92" fmla="*/ 122 w 185"/>
                  <a:gd name="T93" fmla="*/ 104 h 144"/>
                  <a:gd name="T94" fmla="*/ 129 w 185"/>
                  <a:gd name="T95" fmla="*/ 111 h 144"/>
                  <a:gd name="T96" fmla="*/ 137 w 185"/>
                  <a:gd name="T97" fmla="*/ 107 h 144"/>
                  <a:gd name="T98" fmla="*/ 141 w 185"/>
                  <a:gd name="T99" fmla="*/ 104 h 144"/>
                  <a:gd name="T100" fmla="*/ 144 w 185"/>
                  <a:gd name="T101" fmla="*/ 96 h 144"/>
                  <a:gd name="T102" fmla="*/ 148 w 185"/>
                  <a:gd name="T103" fmla="*/ 85 h 144"/>
                  <a:gd name="T104" fmla="*/ 159 w 185"/>
                  <a:gd name="T105" fmla="*/ 78 h 144"/>
                  <a:gd name="T106" fmla="*/ 159 w 185"/>
                  <a:gd name="T107" fmla="*/ 66 h 144"/>
                  <a:gd name="T108" fmla="*/ 166 w 185"/>
                  <a:gd name="T109" fmla="*/ 63 h 144"/>
                  <a:gd name="T110" fmla="*/ 170 w 185"/>
                  <a:gd name="T111" fmla="*/ 52 h 144"/>
                  <a:gd name="T112" fmla="*/ 174 w 185"/>
                  <a:gd name="T113" fmla="*/ 44 h 144"/>
                  <a:gd name="T114" fmla="*/ 181 w 185"/>
                  <a:gd name="T115" fmla="*/ 40 h 144"/>
                  <a:gd name="T116" fmla="*/ 185 w 185"/>
                  <a:gd name="T117" fmla="*/ 33 h 144"/>
                  <a:gd name="T118" fmla="*/ 185 w 185"/>
                  <a:gd name="T119" fmla="*/ 26 h 144"/>
                  <a:gd name="T120" fmla="*/ 181 w 185"/>
                  <a:gd name="T121" fmla="*/ 18 h 144"/>
                  <a:gd name="T122" fmla="*/ 178 w 185"/>
                  <a:gd name="T123" fmla="*/ 11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5" h="144">
                    <a:moveTo>
                      <a:pt x="178" y="11"/>
                    </a:moveTo>
                    <a:lnTo>
                      <a:pt x="178" y="11"/>
                    </a:lnTo>
                    <a:lnTo>
                      <a:pt x="174" y="7"/>
                    </a:lnTo>
                    <a:lnTo>
                      <a:pt x="170" y="3"/>
                    </a:lnTo>
                    <a:lnTo>
                      <a:pt x="166" y="0"/>
                    </a:lnTo>
                    <a:lnTo>
                      <a:pt x="163" y="3"/>
                    </a:lnTo>
                    <a:lnTo>
                      <a:pt x="163" y="7"/>
                    </a:lnTo>
                    <a:lnTo>
                      <a:pt x="163" y="7"/>
                    </a:lnTo>
                    <a:lnTo>
                      <a:pt x="159" y="7"/>
                    </a:lnTo>
                    <a:lnTo>
                      <a:pt x="159" y="7"/>
                    </a:lnTo>
                    <a:lnTo>
                      <a:pt x="155" y="7"/>
                    </a:lnTo>
                    <a:lnTo>
                      <a:pt x="152" y="7"/>
                    </a:lnTo>
                    <a:lnTo>
                      <a:pt x="152" y="11"/>
                    </a:lnTo>
                    <a:lnTo>
                      <a:pt x="148" y="11"/>
                    </a:lnTo>
                    <a:lnTo>
                      <a:pt x="144" y="11"/>
                    </a:lnTo>
                    <a:lnTo>
                      <a:pt x="141" y="11"/>
                    </a:lnTo>
                    <a:lnTo>
                      <a:pt x="137" y="7"/>
                    </a:lnTo>
                    <a:lnTo>
                      <a:pt x="129" y="7"/>
                    </a:lnTo>
                    <a:lnTo>
                      <a:pt x="126" y="7"/>
                    </a:lnTo>
                    <a:lnTo>
                      <a:pt x="115" y="7"/>
                    </a:lnTo>
                    <a:lnTo>
                      <a:pt x="111" y="7"/>
                    </a:lnTo>
                    <a:lnTo>
                      <a:pt x="107" y="14"/>
                    </a:lnTo>
                    <a:lnTo>
                      <a:pt x="104" y="14"/>
                    </a:lnTo>
                    <a:lnTo>
                      <a:pt x="100" y="14"/>
                    </a:lnTo>
                    <a:lnTo>
                      <a:pt x="96" y="14"/>
                    </a:lnTo>
                    <a:lnTo>
                      <a:pt x="92" y="14"/>
                    </a:lnTo>
                    <a:lnTo>
                      <a:pt x="85" y="11"/>
                    </a:lnTo>
                    <a:lnTo>
                      <a:pt x="81" y="11"/>
                    </a:lnTo>
                    <a:lnTo>
                      <a:pt x="81" y="7"/>
                    </a:lnTo>
                    <a:lnTo>
                      <a:pt x="81" y="7"/>
                    </a:lnTo>
                    <a:lnTo>
                      <a:pt x="78" y="7"/>
                    </a:lnTo>
                    <a:lnTo>
                      <a:pt x="78" y="7"/>
                    </a:lnTo>
                    <a:lnTo>
                      <a:pt x="70" y="7"/>
                    </a:lnTo>
                    <a:lnTo>
                      <a:pt x="70" y="7"/>
                    </a:lnTo>
                    <a:lnTo>
                      <a:pt x="66" y="7"/>
                    </a:lnTo>
                    <a:lnTo>
                      <a:pt x="66" y="11"/>
                    </a:lnTo>
                    <a:lnTo>
                      <a:pt x="63" y="11"/>
                    </a:lnTo>
                    <a:lnTo>
                      <a:pt x="59" y="11"/>
                    </a:lnTo>
                    <a:lnTo>
                      <a:pt x="55" y="3"/>
                    </a:lnTo>
                    <a:lnTo>
                      <a:pt x="55" y="3"/>
                    </a:lnTo>
                    <a:lnTo>
                      <a:pt x="52" y="0"/>
                    </a:lnTo>
                    <a:lnTo>
                      <a:pt x="48" y="0"/>
                    </a:lnTo>
                    <a:lnTo>
                      <a:pt x="44" y="0"/>
                    </a:lnTo>
                    <a:lnTo>
                      <a:pt x="41" y="0"/>
                    </a:lnTo>
                    <a:lnTo>
                      <a:pt x="41" y="0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26" y="0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8" y="3"/>
                    </a:lnTo>
                    <a:lnTo>
                      <a:pt x="15" y="3"/>
                    </a:lnTo>
                    <a:lnTo>
                      <a:pt x="15" y="7"/>
                    </a:lnTo>
                    <a:lnTo>
                      <a:pt x="18" y="7"/>
                    </a:lnTo>
                    <a:lnTo>
                      <a:pt x="15" y="7"/>
                    </a:lnTo>
                    <a:lnTo>
                      <a:pt x="15" y="11"/>
                    </a:lnTo>
                    <a:lnTo>
                      <a:pt x="15" y="11"/>
                    </a:lnTo>
                    <a:lnTo>
                      <a:pt x="18" y="14"/>
                    </a:lnTo>
                    <a:lnTo>
                      <a:pt x="18" y="14"/>
                    </a:lnTo>
                    <a:lnTo>
                      <a:pt x="15" y="14"/>
                    </a:lnTo>
                    <a:lnTo>
                      <a:pt x="11" y="18"/>
                    </a:lnTo>
                    <a:lnTo>
                      <a:pt x="11" y="22"/>
                    </a:lnTo>
                    <a:lnTo>
                      <a:pt x="11" y="22"/>
                    </a:lnTo>
                    <a:lnTo>
                      <a:pt x="15" y="26"/>
                    </a:lnTo>
                    <a:lnTo>
                      <a:pt x="15" y="26"/>
                    </a:lnTo>
                    <a:lnTo>
                      <a:pt x="15" y="29"/>
                    </a:lnTo>
                    <a:lnTo>
                      <a:pt x="11" y="29"/>
                    </a:lnTo>
                    <a:lnTo>
                      <a:pt x="11" y="33"/>
                    </a:lnTo>
                    <a:lnTo>
                      <a:pt x="11" y="37"/>
                    </a:lnTo>
                    <a:lnTo>
                      <a:pt x="15" y="37"/>
                    </a:lnTo>
                    <a:lnTo>
                      <a:pt x="15" y="40"/>
                    </a:lnTo>
                    <a:lnTo>
                      <a:pt x="18" y="48"/>
                    </a:lnTo>
                    <a:lnTo>
                      <a:pt x="18" y="48"/>
                    </a:lnTo>
                    <a:lnTo>
                      <a:pt x="15" y="48"/>
                    </a:lnTo>
                    <a:lnTo>
                      <a:pt x="11" y="52"/>
                    </a:lnTo>
                    <a:lnTo>
                      <a:pt x="11" y="52"/>
                    </a:lnTo>
                    <a:lnTo>
                      <a:pt x="15" y="55"/>
                    </a:lnTo>
                    <a:lnTo>
                      <a:pt x="15" y="59"/>
                    </a:lnTo>
                    <a:lnTo>
                      <a:pt x="15" y="59"/>
                    </a:lnTo>
                    <a:lnTo>
                      <a:pt x="11" y="59"/>
                    </a:lnTo>
                    <a:lnTo>
                      <a:pt x="11" y="63"/>
                    </a:lnTo>
                    <a:lnTo>
                      <a:pt x="7" y="66"/>
                    </a:lnTo>
                    <a:lnTo>
                      <a:pt x="7" y="66"/>
                    </a:lnTo>
                    <a:lnTo>
                      <a:pt x="4" y="70"/>
                    </a:lnTo>
                    <a:lnTo>
                      <a:pt x="4" y="70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74"/>
                    </a:lnTo>
                    <a:lnTo>
                      <a:pt x="0" y="78"/>
                    </a:lnTo>
                    <a:lnTo>
                      <a:pt x="0" y="81"/>
                    </a:lnTo>
                    <a:lnTo>
                      <a:pt x="0" y="81"/>
                    </a:lnTo>
                    <a:lnTo>
                      <a:pt x="0" y="85"/>
                    </a:lnTo>
                    <a:lnTo>
                      <a:pt x="0" y="85"/>
                    </a:lnTo>
                    <a:lnTo>
                      <a:pt x="0" y="85"/>
                    </a:lnTo>
                    <a:lnTo>
                      <a:pt x="0" y="89"/>
                    </a:lnTo>
                    <a:lnTo>
                      <a:pt x="0" y="89"/>
                    </a:lnTo>
                    <a:lnTo>
                      <a:pt x="0" y="96"/>
                    </a:lnTo>
                    <a:lnTo>
                      <a:pt x="0" y="96"/>
                    </a:lnTo>
                    <a:lnTo>
                      <a:pt x="0" y="100"/>
                    </a:lnTo>
                    <a:lnTo>
                      <a:pt x="0" y="107"/>
                    </a:lnTo>
                    <a:lnTo>
                      <a:pt x="0" y="111"/>
                    </a:lnTo>
                    <a:lnTo>
                      <a:pt x="7" y="111"/>
                    </a:lnTo>
                    <a:lnTo>
                      <a:pt x="11" y="111"/>
                    </a:lnTo>
                    <a:lnTo>
                      <a:pt x="22" y="115"/>
                    </a:lnTo>
                    <a:lnTo>
                      <a:pt x="29" y="122"/>
                    </a:lnTo>
                    <a:lnTo>
                      <a:pt x="33" y="129"/>
                    </a:lnTo>
                    <a:lnTo>
                      <a:pt x="33" y="133"/>
                    </a:lnTo>
                    <a:lnTo>
                      <a:pt x="37" y="133"/>
                    </a:lnTo>
                    <a:lnTo>
                      <a:pt x="37" y="141"/>
                    </a:lnTo>
                    <a:lnTo>
                      <a:pt x="41" y="144"/>
                    </a:lnTo>
                    <a:lnTo>
                      <a:pt x="48" y="144"/>
                    </a:lnTo>
                    <a:lnTo>
                      <a:pt x="63" y="144"/>
                    </a:lnTo>
                    <a:lnTo>
                      <a:pt x="66" y="141"/>
                    </a:lnTo>
                    <a:lnTo>
                      <a:pt x="70" y="144"/>
                    </a:lnTo>
                    <a:lnTo>
                      <a:pt x="78" y="141"/>
                    </a:lnTo>
                    <a:lnTo>
                      <a:pt x="81" y="141"/>
                    </a:lnTo>
                    <a:lnTo>
                      <a:pt x="85" y="141"/>
                    </a:lnTo>
                    <a:lnTo>
                      <a:pt x="85" y="137"/>
                    </a:lnTo>
                    <a:lnTo>
                      <a:pt x="89" y="141"/>
                    </a:lnTo>
                    <a:lnTo>
                      <a:pt x="89" y="141"/>
                    </a:lnTo>
                    <a:lnTo>
                      <a:pt x="89" y="141"/>
                    </a:lnTo>
                    <a:lnTo>
                      <a:pt x="89" y="137"/>
                    </a:lnTo>
                    <a:lnTo>
                      <a:pt x="96" y="133"/>
                    </a:lnTo>
                    <a:lnTo>
                      <a:pt x="96" y="129"/>
                    </a:lnTo>
                    <a:lnTo>
                      <a:pt x="96" y="126"/>
                    </a:lnTo>
                    <a:lnTo>
                      <a:pt x="96" y="122"/>
                    </a:lnTo>
                    <a:lnTo>
                      <a:pt x="96" y="122"/>
                    </a:lnTo>
                    <a:lnTo>
                      <a:pt x="96" y="118"/>
                    </a:lnTo>
                    <a:lnTo>
                      <a:pt x="100" y="118"/>
                    </a:lnTo>
                    <a:lnTo>
                      <a:pt x="104" y="115"/>
                    </a:lnTo>
                    <a:lnTo>
                      <a:pt x="104" y="115"/>
                    </a:lnTo>
                    <a:lnTo>
                      <a:pt x="107" y="111"/>
                    </a:lnTo>
                    <a:lnTo>
                      <a:pt x="107" y="107"/>
                    </a:lnTo>
                    <a:lnTo>
                      <a:pt x="111" y="107"/>
                    </a:lnTo>
                    <a:lnTo>
                      <a:pt x="115" y="104"/>
                    </a:lnTo>
                    <a:lnTo>
                      <a:pt x="115" y="104"/>
                    </a:lnTo>
                    <a:lnTo>
                      <a:pt x="115" y="104"/>
                    </a:lnTo>
                    <a:lnTo>
                      <a:pt x="118" y="107"/>
                    </a:lnTo>
                    <a:lnTo>
                      <a:pt x="122" y="104"/>
                    </a:lnTo>
                    <a:lnTo>
                      <a:pt x="126" y="107"/>
                    </a:lnTo>
                    <a:lnTo>
                      <a:pt x="126" y="111"/>
                    </a:lnTo>
                    <a:lnTo>
                      <a:pt x="129" y="111"/>
                    </a:lnTo>
                    <a:lnTo>
                      <a:pt x="129" y="111"/>
                    </a:lnTo>
                    <a:lnTo>
                      <a:pt x="133" y="111"/>
                    </a:lnTo>
                    <a:lnTo>
                      <a:pt x="137" y="107"/>
                    </a:lnTo>
                    <a:lnTo>
                      <a:pt x="137" y="107"/>
                    </a:lnTo>
                    <a:lnTo>
                      <a:pt x="137" y="104"/>
                    </a:lnTo>
                    <a:lnTo>
                      <a:pt x="141" y="104"/>
                    </a:lnTo>
                    <a:lnTo>
                      <a:pt x="144" y="100"/>
                    </a:lnTo>
                    <a:lnTo>
                      <a:pt x="144" y="100"/>
                    </a:lnTo>
                    <a:lnTo>
                      <a:pt x="144" y="96"/>
                    </a:lnTo>
                    <a:lnTo>
                      <a:pt x="148" y="89"/>
                    </a:lnTo>
                    <a:lnTo>
                      <a:pt x="148" y="89"/>
                    </a:lnTo>
                    <a:lnTo>
                      <a:pt x="148" y="85"/>
                    </a:lnTo>
                    <a:lnTo>
                      <a:pt x="152" y="85"/>
                    </a:lnTo>
                    <a:lnTo>
                      <a:pt x="155" y="81"/>
                    </a:lnTo>
                    <a:lnTo>
                      <a:pt x="159" y="78"/>
                    </a:lnTo>
                    <a:lnTo>
                      <a:pt x="159" y="74"/>
                    </a:lnTo>
                    <a:lnTo>
                      <a:pt x="159" y="74"/>
                    </a:lnTo>
                    <a:lnTo>
                      <a:pt x="159" y="66"/>
                    </a:lnTo>
                    <a:lnTo>
                      <a:pt x="163" y="66"/>
                    </a:lnTo>
                    <a:lnTo>
                      <a:pt x="166" y="63"/>
                    </a:lnTo>
                    <a:lnTo>
                      <a:pt x="166" y="63"/>
                    </a:lnTo>
                    <a:lnTo>
                      <a:pt x="170" y="59"/>
                    </a:lnTo>
                    <a:lnTo>
                      <a:pt x="170" y="55"/>
                    </a:lnTo>
                    <a:lnTo>
                      <a:pt x="170" y="52"/>
                    </a:lnTo>
                    <a:lnTo>
                      <a:pt x="170" y="48"/>
                    </a:lnTo>
                    <a:lnTo>
                      <a:pt x="174" y="44"/>
                    </a:lnTo>
                    <a:lnTo>
                      <a:pt x="174" y="44"/>
                    </a:lnTo>
                    <a:lnTo>
                      <a:pt x="174" y="40"/>
                    </a:lnTo>
                    <a:lnTo>
                      <a:pt x="178" y="40"/>
                    </a:lnTo>
                    <a:lnTo>
                      <a:pt x="181" y="40"/>
                    </a:lnTo>
                    <a:lnTo>
                      <a:pt x="181" y="37"/>
                    </a:lnTo>
                    <a:lnTo>
                      <a:pt x="185" y="37"/>
                    </a:lnTo>
                    <a:lnTo>
                      <a:pt x="185" y="33"/>
                    </a:lnTo>
                    <a:lnTo>
                      <a:pt x="185" y="29"/>
                    </a:lnTo>
                    <a:lnTo>
                      <a:pt x="185" y="29"/>
                    </a:lnTo>
                    <a:lnTo>
                      <a:pt x="185" y="26"/>
                    </a:lnTo>
                    <a:lnTo>
                      <a:pt x="181" y="26"/>
                    </a:lnTo>
                    <a:lnTo>
                      <a:pt x="181" y="22"/>
                    </a:lnTo>
                    <a:lnTo>
                      <a:pt x="181" y="18"/>
                    </a:lnTo>
                    <a:lnTo>
                      <a:pt x="181" y="14"/>
                    </a:lnTo>
                    <a:lnTo>
                      <a:pt x="178" y="11"/>
                    </a:lnTo>
                    <a:lnTo>
                      <a:pt x="178" y="1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33" name="Freeform 131">
                <a:extLst>
                  <a:ext uri="{FF2B5EF4-FFF2-40B4-BE49-F238E27FC236}">
                    <a16:creationId xmlns:a16="http://schemas.microsoft.com/office/drawing/2014/main" id="{DB25E1A4-5ABD-44AE-918B-C022E3ABD3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0689" y="3172109"/>
                <a:ext cx="5147" cy="3860"/>
              </a:xfrm>
              <a:custGeom>
                <a:avLst/>
                <a:gdLst>
                  <a:gd name="T0" fmla="*/ 0 w 4"/>
                  <a:gd name="T1" fmla="*/ 3 h 3"/>
                  <a:gd name="T2" fmla="*/ 0 w 4"/>
                  <a:gd name="T3" fmla="*/ 0 h 3"/>
                  <a:gd name="T4" fmla="*/ 0 w 4"/>
                  <a:gd name="T5" fmla="*/ 0 h 3"/>
                  <a:gd name="T6" fmla="*/ 4 w 4"/>
                  <a:gd name="T7" fmla="*/ 0 h 3"/>
                  <a:gd name="T8" fmla="*/ 4 w 4"/>
                  <a:gd name="T9" fmla="*/ 3 h 3"/>
                  <a:gd name="T10" fmla="*/ 0 w 4"/>
                  <a:gd name="T11" fmla="*/ 3 h 3"/>
                  <a:gd name="T12" fmla="*/ 0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34" name="Freeform 132">
                <a:extLst>
                  <a:ext uri="{FF2B5EF4-FFF2-40B4-BE49-F238E27FC236}">
                    <a16:creationId xmlns:a16="http://schemas.microsoft.com/office/drawing/2014/main" id="{BA5DBE05-522D-4477-8EE0-291D95EA3C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69289" y="3105203"/>
                <a:ext cx="9007" cy="14153"/>
              </a:xfrm>
              <a:custGeom>
                <a:avLst/>
                <a:gdLst>
                  <a:gd name="T0" fmla="*/ 0 w 7"/>
                  <a:gd name="T1" fmla="*/ 7 h 11"/>
                  <a:gd name="T2" fmla="*/ 0 w 7"/>
                  <a:gd name="T3" fmla="*/ 3 h 11"/>
                  <a:gd name="T4" fmla="*/ 4 w 7"/>
                  <a:gd name="T5" fmla="*/ 3 h 11"/>
                  <a:gd name="T6" fmla="*/ 4 w 7"/>
                  <a:gd name="T7" fmla="*/ 0 h 11"/>
                  <a:gd name="T8" fmla="*/ 7 w 7"/>
                  <a:gd name="T9" fmla="*/ 0 h 11"/>
                  <a:gd name="T10" fmla="*/ 7 w 7"/>
                  <a:gd name="T11" fmla="*/ 0 h 11"/>
                  <a:gd name="T12" fmla="*/ 7 w 7"/>
                  <a:gd name="T13" fmla="*/ 3 h 11"/>
                  <a:gd name="T14" fmla="*/ 7 w 7"/>
                  <a:gd name="T15" fmla="*/ 11 h 11"/>
                  <a:gd name="T16" fmla="*/ 4 w 7"/>
                  <a:gd name="T17" fmla="*/ 7 h 11"/>
                  <a:gd name="T18" fmla="*/ 0 w 7"/>
                  <a:gd name="T19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11">
                    <a:moveTo>
                      <a:pt x="0" y="7"/>
                    </a:moveTo>
                    <a:lnTo>
                      <a:pt x="0" y="3"/>
                    </a:lnTo>
                    <a:lnTo>
                      <a:pt x="4" y="3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3"/>
                    </a:lnTo>
                    <a:lnTo>
                      <a:pt x="7" y="11"/>
                    </a:lnTo>
                    <a:lnTo>
                      <a:pt x="4" y="7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35" name="Freeform 133">
                <a:extLst>
                  <a:ext uri="{FF2B5EF4-FFF2-40B4-BE49-F238E27FC236}">
                    <a16:creationId xmlns:a16="http://schemas.microsoft.com/office/drawing/2014/main" id="{28413524-C57A-44B6-B1D6-2A760191BF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4436" y="2923790"/>
                <a:ext cx="162115" cy="218727"/>
              </a:xfrm>
              <a:custGeom>
                <a:avLst/>
                <a:gdLst>
                  <a:gd name="T0" fmla="*/ 7 w 126"/>
                  <a:gd name="T1" fmla="*/ 122 h 170"/>
                  <a:gd name="T2" fmla="*/ 7 w 126"/>
                  <a:gd name="T3" fmla="*/ 111 h 170"/>
                  <a:gd name="T4" fmla="*/ 11 w 126"/>
                  <a:gd name="T5" fmla="*/ 107 h 170"/>
                  <a:gd name="T6" fmla="*/ 18 w 126"/>
                  <a:gd name="T7" fmla="*/ 100 h 170"/>
                  <a:gd name="T8" fmla="*/ 26 w 126"/>
                  <a:gd name="T9" fmla="*/ 93 h 170"/>
                  <a:gd name="T10" fmla="*/ 29 w 126"/>
                  <a:gd name="T11" fmla="*/ 96 h 170"/>
                  <a:gd name="T12" fmla="*/ 37 w 126"/>
                  <a:gd name="T13" fmla="*/ 100 h 170"/>
                  <a:gd name="T14" fmla="*/ 44 w 126"/>
                  <a:gd name="T15" fmla="*/ 100 h 170"/>
                  <a:gd name="T16" fmla="*/ 48 w 126"/>
                  <a:gd name="T17" fmla="*/ 93 h 170"/>
                  <a:gd name="T18" fmla="*/ 55 w 126"/>
                  <a:gd name="T19" fmla="*/ 89 h 170"/>
                  <a:gd name="T20" fmla="*/ 59 w 126"/>
                  <a:gd name="T21" fmla="*/ 78 h 170"/>
                  <a:gd name="T22" fmla="*/ 66 w 126"/>
                  <a:gd name="T23" fmla="*/ 70 h 170"/>
                  <a:gd name="T24" fmla="*/ 70 w 126"/>
                  <a:gd name="T25" fmla="*/ 63 h 170"/>
                  <a:gd name="T26" fmla="*/ 77 w 126"/>
                  <a:gd name="T27" fmla="*/ 52 h 170"/>
                  <a:gd name="T28" fmla="*/ 81 w 126"/>
                  <a:gd name="T29" fmla="*/ 44 h 170"/>
                  <a:gd name="T30" fmla="*/ 85 w 126"/>
                  <a:gd name="T31" fmla="*/ 33 h 170"/>
                  <a:gd name="T32" fmla="*/ 89 w 126"/>
                  <a:gd name="T33" fmla="*/ 29 h 170"/>
                  <a:gd name="T34" fmla="*/ 96 w 126"/>
                  <a:gd name="T35" fmla="*/ 26 h 170"/>
                  <a:gd name="T36" fmla="*/ 96 w 126"/>
                  <a:gd name="T37" fmla="*/ 18 h 170"/>
                  <a:gd name="T38" fmla="*/ 92 w 126"/>
                  <a:gd name="T39" fmla="*/ 11 h 170"/>
                  <a:gd name="T40" fmla="*/ 89 w 126"/>
                  <a:gd name="T41" fmla="*/ 0 h 170"/>
                  <a:gd name="T42" fmla="*/ 103 w 126"/>
                  <a:gd name="T43" fmla="*/ 11 h 170"/>
                  <a:gd name="T44" fmla="*/ 107 w 126"/>
                  <a:gd name="T45" fmla="*/ 18 h 170"/>
                  <a:gd name="T46" fmla="*/ 103 w 126"/>
                  <a:gd name="T47" fmla="*/ 26 h 170"/>
                  <a:gd name="T48" fmla="*/ 103 w 126"/>
                  <a:gd name="T49" fmla="*/ 33 h 170"/>
                  <a:gd name="T50" fmla="*/ 107 w 126"/>
                  <a:gd name="T51" fmla="*/ 41 h 170"/>
                  <a:gd name="T52" fmla="*/ 114 w 126"/>
                  <a:gd name="T53" fmla="*/ 48 h 170"/>
                  <a:gd name="T54" fmla="*/ 111 w 126"/>
                  <a:gd name="T55" fmla="*/ 48 h 170"/>
                  <a:gd name="T56" fmla="*/ 103 w 126"/>
                  <a:gd name="T57" fmla="*/ 48 h 170"/>
                  <a:gd name="T58" fmla="*/ 96 w 126"/>
                  <a:gd name="T59" fmla="*/ 48 h 170"/>
                  <a:gd name="T60" fmla="*/ 92 w 126"/>
                  <a:gd name="T61" fmla="*/ 52 h 170"/>
                  <a:gd name="T62" fmla="*/ 92 w 126"/>
                  <a:gd name="T63" fmla="*/ 55 h 170"/>
                  <a:gd name="T64" fmla="*/ 103 w 126"/>
                  <a:gd name="T65" fmla="*/ 63 h 170"/>
                  <a:gd name="T66" fmla="*/ 114 w 126"/>
                  <a:gd name="T67" fmla="*/ 74 h 170"/>
                  <a:gd name="T68" fmla="*/ 114 w 126"/>
                  <a:gd name="T69" fmla="*/ 85 h 170"/>
                  <a:gd name="T70" fmla="*/ 107 w 126"/>
                  <a:gd name="T71" fmla="*/ 96 h 170"/>
                  <a:gd name="T72" fmla="*/ 100 w 126"/>
                  <a:gd name="T73" fmla="*/ 104 h 170"/>
                  <a:gd name="T74" fmla="*/ 100 w 126"/>
                  <a:gd name="T75" fmla="*/ 111 h 170"/>
                  <a:gd name="T76" fmla="*/ 100 w 126"/>
                  <a:gd name="T77" fmla="*/ 122 h 170"/>
                  <a:gd name="T78" fmla="*/ 107 w 126"/>
                  <a:gd name="T79" fmla="*/ 133 h 170"/>
                  <a:gd name="T80" fmla="*/ 114 w 126"/>
                  <a:gd name="T81" fmla="*/ 144 h 170"/>
                  <a:gd name="T82" fmla="*/ 126 w 126"/>
                  <a:gd name="T83" fmla="*/ 152 h 170"/>
                  <a:gd name="T84" fmla="*/ 126 w 126"/>
                  <a:gd name="T85" fmla="*/ 159 h 170"/>
                  <a:gd name="T86" fmla="*/ 126 w 126"/>
                  <a:gd name="T87" fmla="*/ 163 h 170"/>
                  <a:gd name="T88" fmla="*/ 122 w 126"/>
                  <a:gd name="T89" fmla="*/ 170 h 170"/>
                  <a:gd name="T90" fmla="*/ 122 w 126"/>
                  <a:gd name="T91" fmla="*/ 170 h 170"/>
                  <a:gd name="T92" fmla="*/ 118 w 126"/>
                  <a:gd name="T93" fmla="*/ 170 h 170"/>
                  <a:gd name="T94" fmla="*/ 111 w 126"/>
                  <a:gd name="T95" fmla="*/ 167 h 170"/>
                  <a:gd name="T96" fmla="*/ 107 w 126"/>
                  <a:gd name="T97" fmla="*/ 170 h 170"/>
                  <a:gd name="T98" fmla="*/ 100 w 126"/>
                  <a:gd name="T99" fmla="*/ 167 h 170"/>
                  <a:gd name="T100" fmla="*/ 96 w 126"/>
                  <a:gd name="T101" fmla="*/ 167 h 170"/>
                  <a:gd name="T102" fmla="*/ 74 w 126"/>
                  <a:gd name="T103" fmla="*/ 163 h 170"/>
                  <a:gd name="T104" fmla="*/ 66 w 126"/>
                  <a:gd name="T105" fmla="*/ 163 h 170"/>
                  <a:gd name="T106" fmla="*/ 63 w 126"/>
                  <a:gd name="T107" fmla="*/ 163 h 170"/>
                  <a:gd name="T108" fmla="*/ 55 w 126"/>
                  <a:gd name="T109" fmla="*/ 163 h 170"/>
                  <a:gd name="T110" fmla="*/ 48 w 126"/>
                  <a:gd name="T111" fmla="*/ 163 h 170"/>
                  <a:gd name="T112" fmla="*/ 44 w 126"/>
                  <a:gd name="T113" fmla="*/ 167 h 170"/>
                  <a:gd name="T114" fmla="*/ 22 w 126"/>
                  <a:gd name="T115" fmla="*/ 167 h 170"/>
                  <a:gd name="T116" fmla="*/ 18 w 126"/>
                  <a:gd name="T117" fmla="*/ 163 h 170"/>
                  <a:gd name="T118" fmla="*/ 18 w 126"/>
                  <a:gd name="T119" fmla="*/ 148 h 170"/>
                  <a:gd name="T120" fmla="*/ 18 w 126"/>
                  <a:gd name="T121" fmla="*/ 137 h 170"/>
                  <a:gd name="T122" fmla="*/ 7 w 126"/>
                  <a:gd name="T123" fmla="*/ 137 h 170"/>
                  <a:gd name="T124" fmla="*/ 0 w 126"/>
                  <a:gd name="T125" fmla="*/ 13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6" h="170">
                    <a:moveTo>
                      <a:pt x="0" y="130"/>
                    </a:moveTo>
                    <a:lnTo>
                      <a:pt x="0" y="126"/>
                    </a:lnTo>
                    <a:lnTo>
                      <a:pt x="7" y="122"/>
                    </a:lnTo>
                    <a:lnTo>
                      <a:pt x="7" y="118"/>
                    </a:lnTo>
                    <a:lnTo>
                      <a:pt x="7" y="115"/>
                    </a:lnTo>
                    <a:lnTo>
                      <a:pt x="7" y="111"/>
                    </a:lnTo>
                    <a:lnTo>
                      <a:pt x="7" y="111"/>
                    </a:lnTo>
                    <a:lnTo>
                      <a:pt x="7" y="107"/>
                    </a:lnTo>
                    <a:lnTo>
                      <a:pt x="11" y="107"/>
                    </a:lnTo>
                    <a:lnTo>
                      <a:pt x="15" y="104"/>
                    </a:lnTo>
                    <a:lnTo>
                      <a:pt x="15" y="104"/>
                    </a:lnTo>
                    <a:lnTo>
                      <a:pt x="18" y="100"/>
                    </a:lnTo>
                    <a:lnTo>
                      <a:pt x="18" y="96"/>
                    </a:lnTo>
                    <a:lnTo>
                      <a:pt x="22" y="96"/>
                    </a:lnTo>
                    <a:lnTo>
                      <a:pt x="26" y="93"/>
                    </a:lnTo>
                    <a:lnTo>
                      <a:pt x="26" y="93"/>
                    </a:lnTo>
                    <a:lnTo>
                      <a:pt x="26" y="93"/>
                    </a:lnTo>
                    <a:lnTo>
                      <a:pt x="29" y="96"/>
                    </a:lnTo>
                    <a:lnTo>
                      <a:pt x="33" y="93"/>
                    </a:lnTo>
                    <a:lnTo>
                      <a:pt x="37" y="96"/>
                    </a:lnTo>
                    <a:lnTo>
                      <a:pt x="37" y="100"/>
                    </a:lnTo>
                    <a:lnTo>
                      <a:pt x="40" y="100"/>
                    </a:lnTo>
                    <a:lnTo>
                      <a:pt x="40" y="100"/>
                    </a:lnTo>
                    <a:lnTo>
                      <a:pt x="44" y="100"/>
                    </a:lnTo>
                    <a:lnTo>
                      <a:pt x="48" y="96"/>
                    </a:lnTo>
                    <a:lnTo>
                      <a:pt x="48" y="96"/>
                    </a:lnTo>
                    <a:lnTo>
                      <a:pt x="48" y="93"/>
                    </a:lnTo>
                    <a:lnTo>
                      <a:pt x="52" y="93"/>
                    </a:lnTo>
                    <a:lnTo>
                      <a:pt x="55" y="89"/>
                    </a:lnTo>
                    <a:lnTo>
                      <a:pt x="55" y="89"/>
                    </a:lnTo>
                    <a:lnTo>
                      <a:pt x="55" y="85"/>
                    </a:lnTo>
                    <a:lnTo>
                      <a:pt x="59" y="78"/>
                    </a:lnTo>
                    <a:lnTo>
                      <a:pt x="59" y="78"/>
                    </a:lnTo>
                    <a:lnTo>
                      <a:pt x="59" y="74"/>
                    </a:lnTo>
                    <a:lnTo>
                      <a:pt x="63" y="74"/>
                    </a:lnTo>
                    <a:lnTo>
                      <a:pt x="66" y="70"/>
                    </a:lnTo>
                    <a:lnTo>
                      <a:pt x="70" y="67"/>
                    </a:lnTo>
                    <a:lnTo>
                      <a:pt x="70" y="63"/>
                    </a:lnTo>
                    <a:lnTo>
                      <a:pt x="70" y="63"/>
                    </a:lnTo>
                    <a:lnTo>
                      <a:pt x="70" y="55"/>
                    </a:lnTo>
                    <a:lnTo>
                      <a:pt x="74" y="55"/>
                    </a:lnTo>
                    <a:lnTo>
                      <a:pt x="77" y="52"/>
                    </a:lnTo>
                    <a:lnTo>
                      <a:pt x="77" y="52"/>
                    </a:lnTo>
                    <a:lnTo>
                      <a:pt x="81" y="48"/>
                    </a:lnTo>
                    <a:lnTo>
                      <a:pt x="81" y="44"/>
                    </a:lnTo>
                    <a:lnTo>
                      <a:pt x="81" y="41"/>
                    </a:lnTo>
                    <a:lnTo>
                      <a:pt x="81" y="37"/>
                    </a:lnTo>
                    <a:lnTo>
                      <a:pt x="85" y="33"/>
                    </a:lnTo>
                    <a:lnTo>
                      <a:pt x="85" y="33"/>
                    </a:lnTo>
                    <a:lnTo>
                      <a:pt x="85" y="29"/>
                    </a:lnTo>
                    <a:lnTo>
                      <a:pt x="89" y="29"/>
                    </a:lnTo>
                    <a:lnTo>
                      <a:pt x="92" y="29"/>
                    </a:lnTo>
                    <a:lnTo>
                      <a:pt x="92" y="26"/>
                    </a:lnTo>
                    <a:lnTo>
                      <a:pt x="96" y="26"/>
                    </a:lnTo>
                    <a:lnTo>
                      <a:pt x="96" y="22"/>
                    </a:lnTo>
                    <a:lnTo>
                      <a:pt x="96" y="18"/>
                    </a:lnTo>
                    <a:lnTo>
                      <a:pt x="96" y="18"/>
                    </a:lnTo>
                    <a:lnTo>
                      <a:pt x="96" y="15"/>
                    </a:lnTo>
                    <a:lnTo>
                      <a:pt x="92" y="15"/>
                    </a:lnTo>
                    <a:lnTo>
                      <a:pt x="92" y="11"/>
                    </a:lnTo>
                    <a:lnTo>
                      <a:pt x="92" y="7"/>
                    </a:lnTo>
                    <a:lnTo>
                      <a:pt x="92" y="3"/>
                    </a:lnTo>
                    <a:lnTo>
                      <a:pt x="89" y="0"/>
                    </a:lnTo>
                    <a:lnTo>
                      <a:pt x="96" y="3"/>
                    </a:lnTo>
                    <a:lnTo>
                      <a:pt x="100" y="7"/>
                    </a:lnTo>
                    <a:lnTo>
                      <a:pt x="103" y="11"/>
                    </a:lnTo>
                    <a:lnTo>
                      <a:pt x="103" y="15"/>
                    </a:lnTo>
                    <a:lnTo>
                      <a:pt x="103" y="15"/>
                    </a:lnTo>
                    <a:lnTo>
                      <a:pt x="107" y="18"/>
                    </a:lnTo>
                    <a:lnTo>
                      <a:pt x="107" y="22"/>
                    </a:lnTo>
                    <a:lnTo>
                      <a:pt x="103" y="22"/>
                    </a:lnTo>
                    <a:lnTo>
                      <a:pt x="103" y="26"/>
                    </a:lnTo>
                    <a:lnTo>
                      <a:pt x="107" y="26"/>
                    </a:lnTo>
                    <a:lnTo>
                      <a:pt x="103" y="29"/>
                    </a:lnTo>
                    <a:lnTo>
                      <a:pt x="103" y="33"/>
                    </a:lnTo>
                    <a:lnTo>
                      <a:pt x="103" y="37"/>
                    </a:lnTo>
                    <a:lnTo>
                      <a:pt x="107" y="41"/>
                    </a:lnTo>
                    <a:lnTo>
                      <a:pt x="107" y="41"/>
                    </a:lnTo>
                    <a:lnTo>
                      <a:pt x="111" y="44"/>
                    </a:lnTo>
                    <a:lnTo>
                      <a:pt x="114" y="48"/>
                    </a:lnTo>
                    <a:lnTo>
                      <a:pt x="114" y="48"/>
                    </a:lnTo>
                    <a:lnTo>
                      <a:pt x="114" y="48"/>
                    </a:lnTo>
                    <a:lnTo>
                      <a:pt x="111" y="48"/>
                    </a:lnTo>
                    <a:lnTo>
                      <a:pt x="111" y="48"/>
                    </a:lnTo>
                    <a:lnTo>
                      <a:pt x="107" y="48"/>
                    </a:lnTo>
                    <a:lnTo>
                      <a:pt x="103" y="48"/>
                    </a:lnTo>
                    <a:lnTo>
                      <a:pt x="103" y="48"/>
                    </a:lnTo>
                    <a:lnTo>
                      <a:pt x="100" y="48"/>
                    </a:lnTo>
                    <a:lnTo>
                      <a:pt x="96" y="48"/>
                    </a:lnTo>
                    <a:lnTo>
                      <a:pt x="96" y="48"/>
                    </a:lnTo>
                    <a:lnTo>
                      <a:pt x="92" y="48"/>
                    </a:lnTo>
                    <a:lnTo>
                      <a:pt x="92" y="48"/>
                    </a:lnTo>
                    <a:lnTo>
                      <a:pt x="92" y="52"/>
                    </a:lnTo>
                    <a:lnTo>
                      <a:pt x="92" y="52"/>
                    </a:lnTo>
                    <a:lnTo>
                      <a:pt x="92" y="55"/>
                    </a:lnTo>
                    <a:lnTo>
                      <a:pt x="92" y="55"/>
                    </a:lnTo>
                    <a:lnTo>
                      <a:pt x="92" y="59"/>
                    </a:lnTo>
                    <a:lnTo>
                      <a:pt x="96" y="59"/>
                    </a:lnTo>
                    <a:lnTo>
                      <a:pt x="103" y="63"/>
                    </a:lnTo>
                    <a:lnTo>
                      <a:pt x="107" y="70"/>
                    </a:lnTo>
                    <a:lnTo>
                      <a:pt x="111" y="70"/>
                    </a:lnTo>
                    <a:lnTo>
                      <a:pt x="114" y="74"/>
                    </a:lnTo>
                    <a:lnTo>
                      <a:pt x="114" y="78"/>
                    </a:lnTo>
                    <a:lnTo>
                      <a:pt x="114" y="81"/>
                    </a:lnTo>
                    <a:lnTo>
                      <a:pt x="114" y="85"/>
                    </a:lnTo>
                    <a:lnTo>
                      <a:pt x="111" y="85"/>
                    </a:lnTo>
                    <a:lnTo>
                      <a:pt x="111" y="89"/>
                    </a:lnTo>
                    <a:lnTo>
                      <a:pt x="107" y="96"/>
                    </a:lnTo>
                    <a:lnTo>
                      <a:pt x="103" y="100"/>
                    </a:lnTo>
                    <a:lnTo>
                      <a:pt x="100" y="104"/>
                    </a:lnTo>
                    <a:lnTo>
                      <a:pt x="100" y="104"/>
                    </a:lnTo>
                    <a:lnTo>
                      <a:pt x="96" y="104"/>
                    </a:lnTo>
                    <a:lnTo>
                      <a:pt x="100" y="107"/>
                    </a:lnTo>
                    <a:lnTo>
                      <a:pt x="100" y="111"/>
                    </a:lnTo>
                    <a:lnTo>
                      <a:pt x="100" y="115"/>
                    </a:lnTo>
                    <a:lnTo>
                      <a:pt x="100" y="118"/>
                    </a:lnTo>
                    <a:lnTo>
                      <a:pt x="100" y="122"/>
                    </a:lnTo>
                    <a:lnTo>
                      <a:pt x="100" y="130"/>
                    </a:lnTo>
                    <a:lnTo>
                      <a:pt x="103" y="130"/>
                    </a:lnTo>
                    <a:lnTo>
                      <a:pt x="107" y="133"/>
                    </a:lnTo>
                    <a:lnTo>
                      <a:pt x="111" y="137"/>
                    </a:lnTo>
                    <a:lnTo>
                      <a:pt x="111" y="137"/>
                    </a:lnTo>
                    <a:lnTo>
                      <a:pt x="114" y="144"/>
                    </a:lnTo>
                    <a:lnTo>
                      <a:pt x="118" y="148"/>
                    </a:lnTo>
                    <a:lnTo>
                      <a:pt x="118" y="152"/>
                    </a:lnTo>
                    <a:lnTo>
                      <a:pt x="126" y="152"/>
                    </a:lnTo>
                    <a:lnTo>
                      <a:pt x="126" y="156"/>
                    </a:lnTo>
                    <a:lnTo>
                      <a:pt x="126" y="159"/>
                    </a:lnTo>
                    <a:lnTo>
                      <a:pt x="126" y="159"/>
                    </a:lnTo>
                    <a:lnTo>
                      <a:pt x="126" y="159"/>
                    </a:lnTo>
                    <a:lnTo>
                      <a:pt x="126" y="159"/>
                    </a:lnTo>
                    <a:lnTo>
                      <a:pt x="126" y="163"/>
                    </a:lnTo>
                    <a:lnTo>
                      <a:pt x="122" y="167"/>
                    </a:lnTo>
                    <a:lnTo>
                      <a:pt x="122" y="167"/>
                    </a:lnTo>
                    <a:lnTo>
                      <a:pt x="122" y="170"/>
                    </a:lnTo>
                    <a:lnTo>
                      <a:pt x="122" y="170"/>
                    </a:lnTo>
                    <a:lnTo>
                      <a:pt x="122" y="170"/>
                    </a:lnTo>
                    <a:lnTo>
                      <a:pt x="122" y="170"/>
                    </a:lnTo>
                    <a:lnTo>
                      <a:pt x="118" y="170"/>
                    </a:lnTo>
                    <a:lnTo>
                      <a:pt x="118" y="170"/>
                    </a:lnTo>
                    <a:lnTo>
                      <a:pt x="118" y="170"/>
                    </a:lnTo>
                    <a:lnTo>
                      <a:pt x="114" y="170"/>
                    </a:lnTo>
                    <a:lnTo>
                      <a:pt x="111" y="170"/>
                    </a:lnTo>
                    <a:lnTo>
                      <a:pt x="111" y="167"/>
                    </a:lnTo>
                    <a:lnTo>
                      <a:pt x="107" y="167"/>
                    </a:lnTo>
                    <a:lnTo>
                      <a:pt x="107" y="170"/>
                    </a:lnTo>
                    <a:lnTo>
                      <a:pt x="107" y="170"/>
                    </a:lnTo>
                    <a:lnTo>
                      <a:pt x="103" y="167"/>
                    </a:lnTo>
                    <a:lnTo>
                      <a:pt x="103" y="167"/>
                    </a:lnTo>
                    <a:lnTo>
                      <a:pt x="100" y="167"/>
                    </a:lnTo>
                    <a:lnTo>
                      <a:pt x="100" y="167"/>
                    </a:lnTo>
                    <a:lnTo>
                      <a:pt x="100" y="167"/>
                    </a:lnTo>
                    <a:lnTo>
                      <a:pt x="96" y="167"/>
                    </a:lnTo>
                    <a:lnTo>
                      <a:pt x="96" y="167"/>
                    </a:lnTo>
                    <a:lnTo>
                      <a:pt x="74" y="167"/>
                    </a:lnTo>
                    <a:lnTo>
                      <a:pt x="74" y="163"/>
                    </a:lnTo>
                    <a:lnTo>
                      <a:pt x="74" y="163"/>
                    </a:lnTo>
                    <a:lnTo>
                      <a:pt x="70" y="167"/>
                    </a:lnTo>
                    <a:lnTo>
                      <a:pt x="66" y="163"/>
                    </a:lnTo>
                    <a:lnTo>
                      <a:pt x="66" y="163"/>
                    </a:lnTo>
                    <a:lnTo>
                      <a:pt x="66" y="163"/>
                    </a:lnTo>
                    <a:lnTo>
                      <a:pt x="63" y="163"/>
                    </a:lnTo>
                    <a:lnTo>
                      <a:pt x="59" y="163"/>
                    </a:lnTo>
                    <a:lnTo>
                      <a:pt x="55" y="163"/>
                    </a:lnTo>
                    <a:lnTo>
                      <a:pt x="55" y="163"/>
                    </a:lnTo>
                    <a:lnTo>
                      <a:pt x="48" y="163"/>
                    </a:lnTo>
                    <a:lnTo>
                      <a:pt x="48" y="163"/>
                    </a:lnTo>
                    <a:lnTo>
                      <a:pt x="48" y="163"/>
                    </a:lnTo>
                    <a:lnTo>
                      <a:pt x="44" y="167"/>
                    </a:lnTo>
                    <a:lnTo>
                      <a:pt x="44" y="167"/>
                    </a:lnTo>
                    <a:lnTo>
                      <a:pt x="44" y="167"/>
                    </a:lnTo>
                    <a:lnTo>
                      <a:pt x="26" y="167"/>
                    </a:lnTo>
                    <a:lnTo>
                      <a:pt x="22" y="167"/>
                    </a:lnTo>
                    <a:lnTo>
                      <a:pt x="22" y="167"/>
                    </a:lnTo>
                    <a:lnTo>
                      <a:pt x="18" y="167"/>
                    </a:lnTo>
                    <a:lnTo>
                      <a:pt x="22" y="163"/>
                    </a:lnTo>
                    <a:lnTo>
                      <a:pt x="18" y="163"/>
                    </a:lnTo>
                    <a:lnTo>
                      <a:pt x="22" y="156"/>
                    </a:lnTo>
                    <a:lnTo>
                      <a:pt x="22" y="152"/>
                    </a:lnTo>
                    <a:lnTo>
                      <a:pt x="18" y="148"/>
                    </a:lnTo>
                    <a:lnTo>
                      <a:pt x="18" y="141"/>
                    </a:lnTo>
                    <a:lnTo>
                      <a:pt x="18" y="141"/>
                    </a:lnTo>
                    <a:lnTo>
                      <a:pt x="18" y="137"/>
                    </a:lnTo>
                    <a:lnTo>
                      <a:pt x="11" y="137"/>
                    </a:lnTo>
                    <a:lnTo>
                      <a:pt x="11" y="137"/>
                    </a:lnTo>
                    <a:lnTo>
                      <a:pt x="7" y="137"/>
                    </a:lnTo>
                    <a:lnTo>
                      <a:pt x="7" y="126"/>
                    </a:lnTo>
                    <a:lnTo>
                      <a:pt x="3" y="130"/>
                    </a:lnTo>
                    <a:lnTo>
                      <a:pt x="0" y="13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36" name="Freeform 134">
                <a:extLst>
                  <a:ext uri="{FF2B5EF4-FFF2-40B4-BE49-F238E27FC236}">
                    <a16:creationId xmlns:a16="http://schemas.microsoft.com/office/drawing/2014/main" id="{019F6E33-14D1-46B9-8E07-A16D11C59E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8295" y="3133509"/>
                <a:ext cx="119657" cy="119657"/>
              </a:xfrm>
              <a:custGeom>
                <a:avLst/>
                <a:gdLst>
                  <a:gd name="T0" fmla="*/ 41 w 93"/>
                  <a:gd name="T1" fmla="*/ 4 h 93"/>
                  <a:gd name="T2" fmla="*/ 45 w 93"/>
                  <a:gd name="T3" fmla="*/ 0 h 93"/>
                  <a:gd name="T4" fmla="*/ 52 w 93"/>
                  <a:gd name="T5" fmla="*/ 0 h 93"/>
                  <a:gd name="T6" fmla="*/ 56 w 93"/>
                  <a:gd name="T7" fmla="*/ 0 h 93"/>
                  <a:gd name="T8" fmla="*/ 63 w 93"/>
                  <a:gd name="T9" fmla="*/ 0 h 93"/>
                  <a:gd name="T10" fmla="*/ 63 w 93"/>
                  <a:gd name="T11" fmla="*/ 0 h 93"/>
                  <a:gd name="T12" fmla="*/ 71 w 93"/>
                  <a:gd name="T13" fmla="*/ 0 h 93"/>
                  <a:gd name="T14" fmla="*/ 71 w 93"/>
                  <a:gd name="T15" fmla="*/ 4 h 93"/>
                  <a:gd name="T16" fmla="*/ 71 w 93"/>
                  <a:gd name="T17" fmla="*/ 7 h 93"/>
                  <a:gd name="T18" fmla="*/ 71 w 93"/>
                  <a:gd name="T19" fmla="*/ 11 h 93"/>
                  <a:gd name="T20" fmla="*/ 71 w 93"/>
                  <a:gd name="T21" fmla="*/ 15 h 93"/>
                  <a:gd name="T22" fmla="*/ 74 w 93"/>
                  <a:gd name="T23" fmla="*/ 15 h 93"/>
                  <a:gd name="T24" fmla="*/ 82 w 93"/>
                  <a:gd name="T25" fmla="*/ 15 h 93"/>
                  <a:gd name="T26" fmla="*/ 89 w 93"/>
                  <a:gd name="T27" fmla="*/ 15 h 93"/>
                  <a:gd name="T28" fmla="*/ 93 w 93"/>
                  <a:gd name="T29" fmla="*/ 19 h 93"/>
                  <a:gd name="T30" fmla="*/ 93 w 93"/>
                  <a:gd name="T31" fmla="*/ 22 h 93"/>
                  <a:gd name="T32" fmla="*/ 89 w 93"/>
                  <a:gd name="T33" fmla="*/ 26 h 93"/>
                  <a:gd name="T34" fmla="*/ 86 w 93"/>
                  <a:gd name="T35" fmla="*/ 30 h 93"/>
                  <a:gd name="T36" fmla="*/ 86 w 93"/>
                  <a:gd name="T37" fmla="*/ 33 h 93"/>
                  <a:gd name="T38" fmla="*/ 86 w 93"/>
                  <a:gd name="T39" fmla="*/ 33 h 93"/>
                  <a:gd name="T40" fmla="*/ 82 w 93"/>
                  <a:gd name="T41" fmla="*/ 37 h 93"/>
                  <a:gd name="T42" fmla="*/ 86 w 93"/>
                  <a:gd name="T43" fmla="*/ 41 h 93"/>
                  <a:gd name="T44" fmla="*/ 89 w 93"/>
                  <a:gd name="T45" fmla="*/ 41 h 93"/>
                  <a:gd name="T46" fmla="*/ 89 w 93"/>
                  <a:gd name="T47" fmla="*/ 45 h 93"/>
                  <a:gd name="T48" fmla="*/ 93 w 93"/>
                  <a:gd name="T49" fmla="*/ 48 h 93"/>
                  <a:gd name="T50" fmla="*/ 86 w 93"/>
                  <a:gd name="T51" fmla="*/ 67 h 93"/>
                  <a:gd name="T52" fmla="*/ 86 w 93"/>
                  <a:gd name="T53" fmla="*/ 70 h 93"/>
                  <a:gd name="T54" fmla="*/ 86 w 93"/>
                  <a:gd name="T55" fmla="*/ 70 h 93"/>
                  <a:gd name="T56" fmla="*/ 78 w 93"/>
                  <a:gd name="T57" fmla="*/ 67 h 93"/>
                  <a:gd name="T58" fmla="*/ 74 w 93"/>
                  <a:gd name="T59" fmla="*/ 70 h 93"/>
                  <a:gd name="T60" fmla="*/ 67 w 93"/>
                  <a:gd name="T61" fmla="*/ 67 h 93"/>
                  <a:gd name="T62" fmla="*/ 63 w 93"/>
                  <a:gd name="T63" fmla="*/ 63 h 93"/>
                  <a:gd name="T64" fmla="*/ 60 w 93"/>
                  <a:gd name="T65" fmla="*/ 67 h 93"/>
                  <a:gd name="T66" fmla="*/ 56 w 93"/>
                  <a:gd name="T67" fmla="*/ 70 h 93"/>
                  <a:gd name="T68" fmla="*/ 52 w 93"/>
                  <a:gd name="T69" fmla="*/ 70 h 93"/>
                  <a:gd name="T70" fmla="*/ 45 w 93"/>
                  <a:gd name="T71" fmla="*/ 70 h 93"/>
                  <a:gd name="T72" fmla="*/ 41 w 93"/>
                  <a:gd name="T73" fmla="*/ 74 h 93"/>
                  <a:gd name="T74" fmla="*/ 41 w 93"/>
                  <a:gd name="T75" fmla="*/ 78 h 93"/>
                  <a:gd name="T76" fmla="*/ 49 w 93"/>
                  <a:gd name="T77" fmla="*/ 78 h 93"/>
                  <a:gd name="T78" fmla="*/ 52 w 93"/>
                  <a:gd name="T79" fmla="*/ 78 h 93"/>
                  <a:gd name="T80" fmla="*/ 52 w 93"/>
                  <a:gd name="T81" fmla="*/ 89 h 93"/>
                  <a:gd name="T82" fmla="*/ 45 w 93"/>
                  <a:gd name="T83" fmla="*/ 85 h 93"/>
                  <a:gd name="T84" fmla="*/ 41 w 93"/>
                  <a:gd name="T85" fmla="*/ 89 h 93"/>
                  <a:gd name="T86" fmla="*/ 41 w 93"/>
                  <a:gd name="T87" fmla="*/ 89 h 93"/>
                  <a:gd name="T88" fmla="*/ 37 w 93"/>
                  <a:gd name="T89" fmla="*/ 93 h 93"/>
                  <a:gd name="T90" fmla="*/ 34 w 93"/>
                  <a:gd name="T91" fmla="*/ 89 h 93"/>
                  <a:gd name="T92" fmla="*/ 26 w 93"/>
                  <a:gd name="T93" fmla="*/ 82 h 93"/>
                  <a:gd name="T94" fmla="*/ 15 w 93"/>
                  <a:gd name="T95" fmla="*/ 74 h 93"/>
                  <a:gd name="T96" fmla="*/ 12 w 93"/>
                  <a:gd name="T97" fmla="*/ 70 h 93"/>
                  <a:gd name="T98" fmla="*/ 8 w 93"/>
                  <a:gd name="T99" fmla="*/ 63 h 93"/>
                  <a:gd name="T100" fmla="*/ 4 w 93"/>
                  <a:gd name="T101" fmla="*/ 56 h 93"/>
                  <a:gd name="T102" fmla="*/ 4 w 93"/>
                  <a:gd name="T103" fmla="*/ 52 h 93"/>
                  <a:gd name="T104" fmla="*/ 0 w 93"/>
                  <a:gd name="T105" fmla="*/ 45 h 93"/>
                  <a:gd name="T106" fmla="*/ 8 w 93"/>
                  <a:gd name="T107" fmla="*/ 45 h 93"/>
                  <a:gd name="T108" fmla="*/ 8 w 93"/>
                  <a:gd name="T109" fmla="*/ 30 h 93"/>
                  <a:gd name="T110" fmla="*/ 15 w 93"/>
                  <a:gd name="T111" fmla="*/ 30 h 93"/>
                  <a:gd name="T112" fmla="*/ 8 w 93"/>
                  <a:gd name="T113" fmla="*/ 26 h 93"/>
                  <a:gd name="T114" fmla="*/ 12 w 93"/>
                  <a:gd name="T115" fmla="*/ 22 h 93"/>
                  <a:gd name="T116" fmla="*/ 15 w 93"/>
                  <a:gd name="T117" fmla="*/ 19 h 93"/>
                  <a:gd name="T118" fmla="*/ 19 w 93"/>
                  <a:gd name="T119" fmla="*/ 22 h 93"/>
                  <a:gd name="T120" fmla="*/ 41 w 93"/>
                  <a:gd name="T121" fmla="*/ 4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3" h="93">
                    <a:moveTo>
                      <a:pt x="41" y="4"/>
                    </a:moveTo>
                    <a:lnTo>
                      <a:pt x="41" y="4"/>
                    </a:lnTo>
                    <a:lnTo>
                      <a:pt x="45" y="0"/>
                    </a:lnTo>
                    <a:lnTo>
                      <a:pt x="45" y="0"/>
                    </a:lnTo>
                    <a:lnTo>
                      <a:pt x="45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56" y="0"/>
                    </a:lnTo>
                    <a:lnTo>
                      <a:pt x="60" y="0"/>
                    </a:lnTo>
                    <a:lnTo>
                      <a:pt x="63" y="0"/>
                    </a:lnTo>
                    <a:lnTo>
                      <a:pt x="63" y="0"/>
                    </a:lnTo>
                    <a:lnTo>
                      <a:pt x="63" y="0"/>
                    </a:lnTo>
                    <a:lnTo>
                      <a:pt x="67" y="4"/>
                    </a:lnTo>
                    <a:lnTo>
                      <a:pt x="71" y="0"/>
                    </a:lnTo>
                    <a:lnTo>
                      <a:pt x="71" y="0"/>
                    </a:lnTo>
                    <a:lnTo>
                      <a:pt x="71" y="4"/>
                    </a:lnTo>
                    <a:lnTo>
                      <a:pt x="71" y="4"/>
                    </a:lnTo>
                    <a:lnTo>
                      <a:pt x="71" y="7"/>
                    </a:lnTo>
                    <a:lnTo>
                      <a:pt x="71" y="7"/>
                    </a:lnTo>
                    <a:lnTo>
                      <a:pt x="71" y="11"/>
                    </a:lnTo>
                    <a:lnTo>
                      <a:pt x="71" y="15"/>
                    </a:lnTo>
                    <a:lnTo>
                      <a:pt x="71" y="15"/>
                    </a:lnTo>
                    <a:lnTo>
                      <a:pt x="74" y="19"/>
                    </a:lnTo>
                    <a:lnTo>
                      <a:pt x="74" y="15"/>
                    </a:lnTo>
                    <a:lnTo>
                      <a:pt x="78" y="15"/>
                    </a:lnTo>
                    <a:lnTo>
                      <a:pt x="82" y="15"/>
                    </a:lnTo>
                    <a:lnTo>
                      <a:pt x="86" y="15"/>
                    </a:lnTo>
                    <a:lnTo>
                      <a:pt x="89" y="15"/>
                    </a:lnTo>
                    <a:lnTo>
                      <a:pt x="93" y="15"/>
                    </a:lnTo>
                    <a:lnTo>
                      <a:pt x="93" y="19"/>
                    </a:lnTo>
                    <a:lnTo>
                      <a:pt x="93" y="22"/>
                    </a:lnTo>
                    <a:lnTo>
                      <a:pt x="93" y="22"/>
                    </a:lnTo>
                    <a:lnTo>
                      <a:pt x="93" y="26"/>
                    </a:lnTo>
                    <a:lnTo>
                      <a:pt x="89" y="26"/>
                    </a:lnTo>
                    <a:lnTo>
                      <a:pt x="86" y="30"/>
                    </a:lnTo>
                    <a:lnTo>
                      <a:pt x="86" y="30"/>
                    </a:lnTo>
                    <a:lnTo>
                      <a:pt x="86" y="33"/>
                    </a:lnTo>
                    <a:lnTo>
                      <a:pt x="86" y="33"/>
                    </a:lnTo>
                    <a:lnTo>
                      <a:pt x="86" y="33"/>
                    </a:lnTo>
                    <a:lnTo>
                      <a:pt x="86" y="33"/>
                    </a:lnTo>
                    <a:lnTo>
                      <a:pt x="82" y="37"/>
                    </a:lnTo>
                    <a:lnTo>
                      <a:pt x="82" y="37"/>
                    </a:lnTo>
                    <a:lnTo>
                      <a:pt x="86" y="37"/>
                    </a:lnTo>
                    <a:lnTo>
                      <a:pt x="86" y="41"/>
                    </a:lnTo>
                    <a:lnTo>
                      <a:pt x="86" y="41"/>
                    </a:lnTo>
                    <a:lnTo>
                      <a:pt x="89" y="41"/>
                    </a:lnTo>
                    <a:lnTo>
                      <a:pt x="89" y="45"/>
                    </a:lnTo>
                    <a:lnTo>
                      <a:pt x="89" y="45"/>
                    </a:lnTo>
                    <a:lnTo>
                      <a:pt x="93" y="45"/>
                    </a:lnTo>
                    <a:lnTo>
                      <a:pt x="93" y="48"/>
                    </a:lnTo>
                    <a:lnTo>
                      <a:pt x="89" y="56"/>
                    </a:lnTo>
                    <a:lnTo>
                      <a:pt x="86" y="67"/>
                    </a:lnTo>
                    <a:lnTo>
                      <a:pt x="89" y="70"/>
                    </a:lnTo>
                    <a:lnTo>
                      <a:pt x="86" y="70"/>
                    </a:lnTo>
                    <a:lnTo>
                      <a:pt x="86" y="70"/>
                    </a:lnTo>
                    <a:lnTo>
                      <a:pt x="86" y="70"/>
                    </a:lnTo>
                    <a:lnTo>
                      <a:pt x="82" y="67"/>
                    </a:lnTo>
                    <a:lnTo>
                      <a:pt x="78" y="67"/>
                    </a:lnTo>
                    <a:lnTo>
                      <a:pt x="74" y="70"/>
                    </a:lnTo>
                    <a:lnTo>
                      <a:pt x="74" y="70"/>
                    </a:lnTo>
                    <a:lnTo>
                      <a:pt x="71" y="70"/>
                    </a:lnTo>
                    <a:lnTo>
                      <a:pt x="67" y="67"/>
                    </a:lnTo>
                    <a:lnTo>
                      <a:pt x="67" y="63"/>
                    </a:lnTo>
                    <a:lnTo>
                      <a:pt x="63" y="63"/>
                    </a:lnTo>
                    <a:lnTo>
                      <a:pt x="60" y="63"/>
                    </a:lnTo>
                    <a:lnTo>
                      <a:pt x="60" y="67"/>
                    </a:lnTo>
                    <a:lnTo>
                      <a:pt x="60" y="70"/>
                    </a:lnTo>
                    <a:lnTo>
                      <a:pt x="56" y="70"/>
                    </a:lnTo>
                    <a:lnTo>
                      <a:pt x="52" y="70"/>
                    </a:lnTo>
                    <a:lnTo>
                      <a:pt x="52" y="70"/>
                    </a:lnTo>
                    <a:lnTo>
                      <a:pt x="49" y="74"/>
                    </a:lnTo>
                    <a:lnTo>
                      <a:pt x="45" y="70"/>
                    </a:lnTo>
                    <a:lnTo>
                      <a:pt x="45" y="70"/>
                    </a:lnTo>
                    <a:lnTo>
                      <a:pt x="41" y="74"/>
                    </a:lnTo>
                    <a:lnTo>
                      <a:pt x="41" y="74"/>
                    </a:lnTo>
                    <a:lnTo>
                      <a:pt x="41" y="78"/>
                    </a:lnTo>
                    <a:lnTo>
                      <a:pt x="45" y="78"/>
                    </a:lnTo>
                    <a:lnTo>
                      <a:pt x="49" y="78"/>
                    </a:lnTo>
                    <a:lnTo>
                      <a:pt x="49" y="78"/>
                    </a:lnTo>
                    <a:lnTo>
                      <a:pt x="52" y="78"/>
                    </a:lnTo>
                    <a:lnTo>
                      <a:pt x="52" y="85"/>
                    </a:lnTo>
                    <a:lnTo>
                      <a:pt x="52" y="89"/>
                    </a:lnTo>
                    <a:lnTo>
                      <a:pt x="49" y="85"/>
                    </a:lnTo>
                    <a:lnTo>
                      <a:pt x="45" y="85"/>
                    </a:lnTo>
                    <a:lnTo>
                      <a:pt x="45" y="89"/>
                    </a:lnTo>
                    <a:lnTo>
                      <a:pt x="41" y="89"/>
                    </a:lnTo>
                    <a:lnTo>
                      <a:pt x="41" y="89"/>
                    </a:lnTo>
                    <a:lnTo>
                      <a:pt x="41" y="89"/>
                    </a:lnTo>
                    <a:lnTo>
                      <a:pt x="37" y="93"/>
                    </a:lnTo>
                    <a:lnTo>
                      <a:pt x="37" y="93"/>
                    </a:lnTo>
                    <a:lnTo>
                      <a:pt x="34" y="93"/>
                    </a:lnTo>
                    <a:lnTo>
                      <a:pt x="34" y="89"/>
                    </a:lnTo>
                    <a:lnTo>
                      <a:pt x="26" y="85"/>
                    </a:lnTo>
                    <a:lnTo>
                      <a:pt x="26" y="82"/>
                    </a:lnTo>
                    <a:lnTo>
                      <a:pt x="19" y="78"/>
                    </a:lnTo>
                    <a:lnTo>
                      <a:pt x="15" y="74"/>
                    </a:lnTo>
                    <a:lnTo>
                      <a:pt x="15" y="74"/>
                    </a:lnTo>
                    <a:lnTo>
                      <a:pt x="12" y="70"/>
                    </a:lnTo>
                    <a:lnTo>
                      <a:pt x="8" y="67"/>
                    </a:lnTo>
                    <a:lnTo>
                      <a:pt x="8" y="63"/>
                    </a:lnTo>
                    <a:lnTo>
                      <a:pt x="8" y="59"/>
                    </a:lnTo>
                    <a:lnTo>
                      <a:pt x="4" y="56"/>
                    </a:lnTo>
                    <a:lnTo>
                      <a:pt x="4" y="52"/>
                    </a:lnTo>
                    <a:lnTo>
                      <a:pt x="4" y="52"/>
                    </a:lnTo>
                    <a:lnTo>
                      <a:pt x="0" y="45"/>
                    </a:lnTo>
                    <a:lnTo>
                      <a:pt x="0" y="45"/>
                    </a:lnTo>
                    <a:lnTo>
                      <a:pt x="4" y="45"/>
                    </a:lnTo>
                    <a:lnTo>
                      <a:pt x="8" y="45"/>
                    </a:lnTo>
                    <a:lnTo>
                      <a:pt x="8" y="33"/>
                    </a:lnTo>
                    <a:lnTo>
                      <a:pt x="8" y="30"/>
                    </a:lnTo>
                    <a:lnTo>
                      <a:pt x="8" y="33"/>
                    </a:lnTo>
                    <a:lnTo>
                      <a:pt x="15" y="30"/>
                    </a:lnTo>
                    <a:lnTo>
                      <a:pt x="12" y="30"/>
                    </a:lnTo>
                    <a:lnTo>
                      <a:pt x="8" y="26"/>
                    </a:lnTo>
                    <a:lnTo>
                      <a:pt x="12" y="26"/>
                    </a:lnTo>
                    <a:lnTo>
                      <a:pt x="12" y="22"/>
                    </a:lnTo>
                    <a:lnTo>
                      <a:pt x="15" y="22"/>
                    </a:lnTo>
                    <a:lnTo>
                      <a:pt x="15" y="19"/>
                    </a:lnTo>
                    <a:lnTo>
                      <a:pt x="19" y="19"/>
                    </a:lnTo>
                    <a:lnTo>
                      <a:pt x="19" y="22"/>
                    </a:lnTo>
                    <a:lnTo>
                      <a:pt x="41" y="22"/>
                    </a:lnTo>
                    <a:lnTo>
                      <a:pt x="41" y="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37" name="Freeform 135">
                <a:extLst>
                  <a:ext uri="{FF2B5EF4-FFF2-40B4-BE49-F238E27FC236}">
                    <a16:creationId xmlns:a16="http://schemas.microsoft.com/office/drawing/2014/main" id="{3DEA80E0-3B66-45B9-866C-44364B7BF4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8588" y="3138657"/>
                <a:ext cx="42459" cy="23159"/>
              </a:xfrm>
              <a:custGeom>
                <a:avLst/>
                <a:gdLst>
                  <a:gd name="T0" fmla="*/ 4 w 33"/>
                  <a:gd name="T1" fmla="*/ 18 h 18"/>
                  <a:gd name="T2" fmla="*/ 7 w 33"/>
                  <a:gd name="T3" fmla="*/ 18 h 18"/>
                  <a:gd name="T4" fmla="*/ 7 w 33"/>
                  <a:gd name="T5" fmla="*/ 15 h 18"/>
                  <a:gd name="T6" fmla="*/ 11 w 33"/>
                  <a:gd name="T7" fmla="*/ 15 h 18"/>
                  <a:gd name="T8" fmla="*/ 11 w 33"/>
                  <a:gd name="T9" fmla="*/ 18 h 18"/>
                  <a:gd name="T10" fmla="*/ 33 w 33"/>
                  <a:gd name="T11" fmla="*/ 18 h 18"/>
                  <a:gd name="T12" fmla="*/ 33 w 33"/>
                  <a:gd name="T13" fmla="*/ 0 h 18"/>
                  <a:gd name="T14" fmla="*/ 15 w 33"/>
                  <a:gd name="T15" fmla="*/ 0 h 18"/>
                  <a:gd name="T16" fmla="*/ 11 w 33"/>
                  <a:gd name="T17" fmla="*/ 0 h 18"/>
                  <a:gd name="T18" fmla="*/ 11 w 33"/>
                  <a:gd name="T19" fmla="*/ 0 h 18"/>
                  <a:gd name="T20" fmla="*/ 7 w 33"/>
                  <a:gd name="T21" fmla="*/ 0 h 18"/>
                  <a:gd name="T22" fmla="*/ 7 w 33"/>
                  <a:gd name="T23" fmla="*/ 0 h 18"/>
                  <a:gd name="T24" fmla="*/ 11 w 33"/>
                  <a:gd name="T25" fmla="*/ 3 h 18"/>
                  <a:gd name="T26" fmla="*/ 4 w 33"/>
                  <a:gd name="T27" fmla="*/ 7 h 18"/>
                  <a:gd name="T28" fmla="*/ 0 w 33"/>
                  <a:gd name="T29" fmla="*/ 15 h 18"/>
                  <a:gd name="T30" fmla="*/ 4 w 33"/>
                  <a:gd name="T31" fmla="*/ 15 h 18"/>
                  <a:gd name="T32" fmla="*/ 4 w 33"/>
                  <a:gd name="T3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3" h="18">
                    <a:moveTo>
                      <a:pt x="4" y="18"/>
                    </a:moveTo>
                    <a:lnTo>
                      <a:pt x="7" y="18"/>
                    </a:lnTo>
                    <a:lnTo>
                      <a:pt x="7" y="15"/>
                    </a:lnTo>
                    <a:lnTo>
                      <a:pt x="11" y="15"/>
                    </a:lnTo>
                    <a:lnTo>
                      <a:pt x="11" y="18"/>
                    </a:lnTo>
                    <a:lnTo>
                      <a:pt x="33" y="18"/>
                    </a:lnTo>
                    <a:lnTo>
                      <a:pt x="33" y="0"/>
                    </a:lnTo>
                    <a:lnTo>
                      <a:pt x="15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11" y="3"/>
                    </a:lnTo>
                    <a:lnTo>
                      <a:pt x="4" y="7"/>
                    </a:lnTo>
                    <a:lnTo>
                      <a:pt x="0" y="15"/>
                    </a:lnTo>
                    <a:lnTo>
                      <a:pt x="4" y="15"/>
                    </a:lnTo>
                    <a:lnTo>
                      <a:pt x="4" y="1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38" name="Freeform 136">
                <a:extLst>
                  <a:ext uri="{FF2B5EF4-FFF2-40B4-BE49-F238E27FC236}">
                    <a16:creationId xmlns:a16="http://schemas.microsoft.com/office/drawing/2014/main" id="{0F9EB438-8798-4C0A-B94B-2D7FF22E2C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25901" y="3105204"/>
                <a:ext cx="162115" cy="171122"/>
              </a:xfrm>
              <a:custGeom>
                <a:avLst/>
                <a:gdLst>
                  <a:gd name="T0" fmla="*/ 4 w 126"/>
                  <a:gd name="T1" fmla="*/ 111 h 133"/>
                  <a:gd name="T2" fmla="*/ 8 w 126"/>
                  <a:gd name="T3" fmla="*/ 107 h 133"/>
                  <a:gd name="T4" fmla="*/ 15 w 126"/>
                  <a:gd name="T5" fmla="*/ 107 h 133"/>
                  <a:gd name="T6" fmla="*/ 12 w 126"/>
                  <a:gd name="T7" fmla="*/ 100 h 133"/>
                  <a:gd name="T8" fmla="*/ 4 w 126"/>
                  <a:gd name="T9" fmla="*/ 96 h 133"/>
                  <a:gd name="T10" fmla="*/ 8 w 126"/>
                  <a:gd name="T11" fmla="*/ 92 h 133"/>
                  <a:gd name="T12" fmla="*/ 15 w 126"/>
                  <a:gd name="T13" fmla="*/ 92 h 133"/>
                  <a:gd name="T14" fmla="*/ 23 w 126"/>
                  <a:gd name="T15" fmla="*/ 89 h 133"/>
                  <a:gd name="T16" fmla="*/ 30 w 126"/>
                  <a:gd name="T17" fmla="*/ 85 h 133"/>
                  <a:gd name="T18" fmla="*/ 37 w 126"/>
                  <a:gd name="T19" fmla="*/ 92 h 133"/>
                  <a:gd name="T20" fmla="*/ 45 w 126"/>
                  <a:gd name="T21" fmla="*/ 89 h 133"/>
                  <a:gd name="T22" fmla="*/ 49 w 126"/>
                  <a:gd name="T23" fmla="*/ 92 h 133"/>
                  <a:gd name="T24" fmla="*/ 52 w 126"/>
                  <a:gd name="T25" fmla="*/ 78 h 133"/>
                  <a:gd name="T26" fmla="*/ 52 w 126"/>
                  <a:gd name="T27" fmla="*/ 67 h 133"/>
                  <a:gd name="T28" fmla="*/ 49 w 126"/>
                  <a:gd name="T29" fmla="*/ 63 h 133"/>
                  <a:gd name="T30" fmla="*/ 45 w 126"/>
                  <a:gd name="T31" fmla="*/ 59 h 133"/>
                  <a:gd name="T32" fmla="*/ 49 w 126"/>
                  <a:gd name="T33" fmla="*/ 55 h 133"/>
                  <a:gd name="T34" fmla="*/ 49 w 126"/>
                  <a:gd name="T35" fmla="*/ 52 h 133"/>
                  <a:gd name="T36" fmla="*/ 56 w 126"/>
                  <a:gd name="T37" fmla="*/ 48 h 133"/>
                  <a:gd name="T38" fmla="*/ 56 w 126"/>
                  <a:gd name="T39" fmla="*/ 41 h 133"/>
                  <a:gd name="T40" fmla="*/ 49 w 126"/>
                  <a:gd name="T41" fmla="*/ 37 h 133"/>
                  <a:gd name="T42" fmla="*/ 37 w 126"/>
                  <a:gd name="T43" fmla="*/ 37 h 133"/>
                  <a:gd name="T44" fmla="*/ 34 w 126"/>
                  <a:gd name="T45" fmla="*/ 37 h 133"/>
                  <a:gd name="T46" fmla="*/ 34 w 126"/>
                  <a:gd name="T47" fmla="*/ 29 h 133"/>
                  <a:gd name="T48" fmla="*/ 56 w 126"/>
                  <a:gd name="T49" fmla="*/ 26 h 133"/>
                  <a:gd name="T50" fmla="*/ 60 w 126"/>
                  <a:gd name="T51" fmla="*/ 26 h 133"/>
                  <a:gd name="T52" fmla="*/ 67 w 126"/>
                  <a:gd name="T53" fmla="*/ 29 h 133"/>
                  <a:gd name="T54" fmla="*/ 71 w 126"/>
                  <a:gd name="T55" fmla="*/ 26 h 133"/>
                  <a:gd name="T56" fmla="*/ 78 w 126"/>
                  <a:gd name="T57" fmla="*/ 29 h 133"/>
                  <a:gd name="T58" fmla="*/ 82 w 126"/>
                  <a:gd name="T59" fmla="*/ 29 h 133"/>
                  <a:gd name="T60" fmla="*/ 82 w 126"/>
                  <a:gd name="T61" fmla="*/ 29 h 133"/>
                  <a:gd name="T62" fmla="*/ 86 w 126"/>
                  <a:gd name="T63" fmla="*/ 22 h 133"/>
                  <a:gd name="T64" fmla="*/ 97 w 126"/>
                  <a:gd name="T65" fmla="*/ 3 h 133"/>
                  <a:gd name="T66" fmla="*/ 108 w 126"/>
                  <a:gd name="T67" fmla="*/ 0 h 133"/>
                  <a:gd name="T68" fmla="*/ 115 w 126"/>
                  <a:gd name="T69" fmla="*/ 0 h 133"/>
                  <a:gd name="T70" fmla="*/ 123 w 126"/>
                  <a:gd name="T71" fmla="*/ 3 h 133"/>
                  <a:gd name="T72" fmla="*/ 126 w 126"/>
                  <a:gd name="T73" fmla="*/ 3 h 133"/>
                  <a:gd name="T74" fmla="*/ 123 w 126"/>
                  <a:gd name="T75" fmla="*/ 11 h 133"/>
                  <a:gd name="T76" fmla="*/ 119 w 126"/>
                  <a:gd name="T77" fmla="*/ 29 h 133"/>
                  <a:gd name="T78" fmla="*/ 115 w 126"/>
                  <a:gd name="T79" fmla="*/ 37 h 133"/>
                  <a:gd name="T80" fmla="*/ 112 w 126"/>
                  <a:gd name="T81" fmla="*/ 48 h 133"/>
                  <a:gd name="T82" fmla="*/ 112 w 126"/>
                  <a:gd name="T83" fmla="*/ 55 h 133"/>
                  <a:gd name="T84" fmla="*/ 104 w 126"/>
                  <a:gd name="T85" fmla="*/ 70 h 133"/>
                  <a:gd name="T86" fmla="*/ 97 w 126"/>
                  <a:gd name="T87" fmla="*/ 74 h 133"/>
                  <a:gd name="T88" fmla="*/ 89 w 126"/>
                  <a:gd name="T89" fmla="*/ 85 h 133"/>
                  <a:gd name="T90" fmla="*/ 82 w 126"/>
                  <a:gd name="T91" fmla="*/ 96 h 133"/>
                  <a:gd name="T92" fmla="*/ 82 w 126"/>
                  <a:gd name="T93" fmla="*/ 107 h 133"/>
                  <a:gd name="T94" fmla="*/ 78 w 126"/>
                  <a:gd name="T95" fmla="*/ 115 h 133"/>
                  <a:gd name="T96" fmla="*/ 67 w 126"/>
                  <a:gd name="T97" fmla="*/ 126 h 133"/>
                  <a:gd name="T98" fmla="*/ 56 w 126"/>
                  <a:gd name="T99" fmla="*/ 130 h 133"/>
                  <a:gd name="T100" fmla="*/ 56 w 126"/>
                  <a:gd name="T101" fmla="*/ 122 h 133"/>
                  <a:gd name="T102" fmla="*/ 49 w 126"/>
                  <a:gd name="T103" fmla="*/ 126 h 133"/>
                  <a:gd name="T104" fmla="*/ 45 w 126"/>
                  <a:gd name="T105" fmla="*/ 126 h 133"/>
                  <a:gd name="T106" fmla="*/ 37 w 126"/>
                  <a:gd name="T107" fmla="*/ 130 h 133"/>
                  <a:gd name="T108" fmla="*/ 34 w 126"/>
                  <a:gd name="T109" fmla="*/ 126 h 133"/>
                  <a:gd name="T110" fmla="*/ 30 w 126"/>
                  <a:gd name="T111" fmla="*/ 122 h 133"/>
                  <a:gd name="T112" fmla="*/ 26 w 126"/>
                  <a:gd name="T113" fmla="*/ 126 h 133"/>
                  <a:gd name="T114" fmla="*/ 19 w 126"/>
                  <a:gd name="T115" fmla="*/ 130 h 133"/>
                  <a:gd name="T116" fmla="*/ 15 w 126"/>
                  <a:gd name="T117" fmla="*/ 133 h 133"/>
                  <a:gd name="T118" fmla="*/ 12 w 126"/>
                  <a:gd name="T119" fmla="*/ 126 h 133"/>
                  <a:gd name="T120" fmla="*/ 4 w 126"/>
                  <a:gd name="T121" fmla="*/ 118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6" h="133">
                    <a:moveTo>
                      <a:pt x="0" y="115"/>
                    </a:moveTo>
                    <a:lnTo>
                      <a:pt x="4" y="111"/>
                    </a:lnTo>
                    <a:lnTo>
                      <a:pt x="4" y="111"/>
                    </a:lnTo>
                    <a:lnTo>
                      <a:pt x="4" y="111"/>
                    </a:lnTo>
                    <a:lnTo>
                      <a:pt x="8" y="111"/>
                    </a:lnTo>
                    <a:lnTo>
                      <a:pt x="8" y="107"/>
                    </a:lnTo>
                    <a:lnTo>
                      <a:pt x="12" y="107"/>
                    </a:lnTo>
                    <a:lnTo>
                      <a:pt x="15" y="111"/>
                    </a:lnTo>
                    <a:lnTo>
                      <a:pt x="15" y="107"/>
                    </a:lnTo>
                    <a:lnTo>
                      <a:pt x="15" y="100"/>
                    </a:lnTo>
                    <a:lnTo>
                      <a:pt x="12" y="100"/>
                    </a:lnTo>
                    <a:lnTo>
                      <a:pt x="12" y="100"/>
                    </a:lnTo>
                    <a:lnTo>
                      <a:pt x="8" y="100"/>
                    </a:lnTo>
                    <a:lnTo>
                      <a:pt x="4" y="100"/>
                    </a:lnTo>
                    <a:lnTo>
                      <a:pt x="4" y="96"/>
                    </a:lnTo>
                    <a:lnTo>
                      <a:pt x="4" y="96"/>
                    </a:lnTo>
                    <a:lnTo>
                      <a:pt x="8" y="92"/>
                    </a:lnTo>
                    <a:lnTo>
                      <a:pt x="8" y="92"/>
                    </a:lnTo>
                    <a:lnTo>
                      <a:pt x="12" y="96"/>
                    </a:lnTo>
                    <a:lnTo>
                      <a:pt x="15" y="92"/>
                    </a:lnTo>
                    <a:lnTo>
                      <a:pt x="15" y="92"/>
                    </a:lnTo>
                    <a:lnTo>
                      <a:pt x="19" y="92"/>
                    </a:lnTo>
                    <a:lnTo>
                      <a:pt x="23" y="92"/>
                    </a:lnTo>
                    <a:lnTo>
                      <a:pt x="23" y="89"/>
                    </a:lnTo>
                    <a:lnTo>
                      <a:pt x="23" y="85"/>
                    </a:lnTo>
                    <a:lnTo>
                      <a:pt x="26" y="85"/>
                    </a:lnTo>
                    <a:lnTo>
                      <a:pt x="30" y="85"/>
                    </a:lnTo>
                    <a:lnTo>
                      <a:pt x="30" y="89"/>
                    </a:lnTo>
                    <a:lnTo>
                      <a:pt x="34" y="92"/>
                    </a:lnTo>
                    <a:lnTo>
                      <a:pt x="37" y="92"/>
                    </a:lnTo>
                    <a:lnTo>
                      <a:pt x="37" y="92"/>
                    </a:lnTo>
                    <a:lnTo>
                      <a:pt x="41" y="89"/>
                    </a:lnTo>
                    <a:lnTo>
                      <a:pt x="45" y="89"/>
                    </a:lnTo>
                    <a:lnTo>
                      <a:pt x="49" y="92"/>
                    </a:lnTo>
                    <a:lnTo>
                      <a:pt x="49" y="92"/>
                    </a:lnTo>
                    <a:lnTo>
                      <a:pt x="49" y="92"/>
                    </a:lnTo>
                    <a:lnTo>
                      <a:pt x="52" y="92"/>
                    </a:lnTo>
                    <a:lnTo>
                      <a:pt x="49" y="89"/>
                    </a:lnTo>
                    <a:lnTo>
                      <a:pt x="52" y="78"/>
                    </a:lnTo>
                    <a:lnTo>
                      <a:pt x="56" y="70"/>
                    </a:lnTo>
                    <a:lnTo>
                      <a:pt x="56" y="67"/>
                    </a:lnTo>
                    <a:lnTo>
                      <a:pt x="52" y="67"/>
                    </a:lnTo>
                    <a:lnTo>
                      <a:pt x="52" y="67"/>
                    </a:lnTo>
                    <a:lnTo>
                      <a:pt x="52" y="63"/>
                    </a:lnTo>
                    <a:lnTo>
                      <a:pt x="49" y="63"/>
                    </a:lnTo>
                    <a:lnTo>
                      <a:pt x="49" y="63"/>
                    </a:lnTo>
                    <a:lnTo>
                      <a:pt x="49" y="59"/>
                    </a:lnTo>
                    <a:lnTo>
                      <a:pt x="45" y="59"/>
                    </a:lnTo>
                    <a:lnTo>
                      <a:pt x="45" y="59"/>
                    </a:lnTo>
                    <a:lnTo>
                      <a:pt x="49" y="55"/>
                    </a:lnTo>
                    <a:lnTo>
                      <a:pt x="49" y="55"/>
                    </a:lnTo>
                    <a:lnTo>
                      <a:pt x="49" y="55"/>
                    </a:lnTo>
                    <a:lnTo>
                      <a:pt x="49" y="55"/>
                    </a:lnTo>
                    <a:lnTo>
                      <a:pt x="49" y="52"/>
                    </a:lnTo>
                    <a:lnTo>
                      <a:pt x="49" y="52"/>
                    </a:lnTo>
                    <a:lnTo>
                      <a:pt x="52" y="48"/>
                    </a:lnTo>
                    <a:lnTo>
                      <a:pt x="56" y="48"/>
                    </a:lnTo>
                    <a:lnTo>
                      <a:pt x="56" y="44"/>
                    </a:lnTo>
                    <a:lnTo>
                      <a:pt x="56" y="44"/>
                    </a:lnTo>
                    <a:lnTo>
                      <a:pt x="56" y="41"/>
                    </a:lnTo>
                    <a:lnTo>
                      <a:pt x="56" y="37"/>
                    </a:lnTo>
                    <a:lnTo>
                      <a:pt x="52" y="37"/>
                    </a:lnTo>
                    <a:lnTo>
                      <a:pt x="49" y="37"/>
                    </a:lnTo>
                    <a:lnTo>
                      <a:pt x="45" y="37"/>
                    </a:lnTo>
                    <a:lnTo>
                      <a:pt x="41" y="37"/>
                    </a:lnTo>
                    <a:lnTo>
                      <a:pt x="37" y="37"/>
                    </a:lnTo>
                    <a:lnTo>
                      <a:pt x="37" y="41"/>
                    </a:lnTo>
                    <a:lnTo>
                      <a:pt x="34" y="37"/>
                    </a:lnTo>
                    <a:lnTo>
                      <a:pt x="34" y="37"/>
                    </a:lnTo>
                    <a:lnTo>
                      <a:pt x="34" y="33"/>
                    </a:lnTo>
                    <a:lnTo>
                      <a:pt x="34" y="29"/>
                    </a:lnTo>
                    <a:lnTo>
                      <a:pt x="34" y="29"/>
                    </a:lnTo>
                    <a:lnTo>
                      <a:pt x="34" y="26"/>
                    </a:lnTo>
                    <a:lnTo>
                      <a:pt x="56" y="26"/>
                    </a:lnTo>
                    <a:lnTo>
                      <a:pt x="56" y="26"/>
                    </a:lnTo>
                    <a:lnTo>
                      <a:pt x="60" y="26"/>
                    </a:lnTo>
                    <a:lnTo>
                      <a:pt x="60" y="26"/>
                    </a:lnTo>
                    <a:lnTo>
                      <a:pt x="60" y="26"/>
                    </a:lnTo>
                    <a:lnTo>
                      <a:pt x="63" y="26"/>
                    </a:lnTo>
                    <a:lnTo>
                      <a:pt x="63" y="26"/>
                    </a:lnTo>
                    <a:lnTo>
                      <a:pt x="67" y="29"/>
                    </a:lnTo>
                    <a:lnTo>
                      <a:pt x="67" y="29"/>
                    </a:lnTo>
                    <a:lnTo>
                      <a:pt x="67" y="26"/>
                    </a:lnTo>
                    <a:lnTo>
                      <a:pt x="71" y="26"/>
                    </a:lnTo>
                    <a:lnTo>
                      <a:pt x="71" y="29"/>
                    </a:lnTo>
                    <a:lnTo>
                      <a:pt x="74" y="29"/>
                    </a:lnTo>
                    <a:lnTo>
                      <a:pt x="78" y="29"/>
                    </a:lnTo>
                    <a:lnTo>
                      <a:pt x="78" y="29"/>
                    </a:lnTo>
                    <a:lnTo>
                      <a:pt x="78" y="29"/>
                    </a:lnTo>
                    <a:lnTo>
                      <a:pt x="82" y="29"/>
                    </a:lnTo>
                    <a:lnTo>
                      <a:pt x="82" y="29"/>
                    </a:lnTo>
                    <a:lnTo>
                      <a:pt x="82" y="29"/>
                    </a:lnTo>
                    <a:lnTo>
                      <a:pt x="82" y="29"/>
                    </a:lnTo>
                    <a:lnTo>
                      <a:pt x="82" y="26"/>
                    </a:lnTo>
                    <a:lnTo>
                      <a:pt x="82" y="26"/>
                    </a:lnTo>
                    <a:lnTo>
                      <a:pt x="86" y="22"/>
                    </a:lnTo>
                    <a:lnTo>
                      <a:pt x="86" y="18"/>
                    </a:lnTo>
                    <a:lnTo>
                      <a:pt x="93" y="7"/>
                    </a:lnTo>
                    <a:lnTo>
                      <a:pt x="97" y="3"/>
                    </a:lnTo>
                    <a:lnTo>
                      <a:pt x="100" y="3"/>
                    </a:lnTo>
                    <a:lnTo>
                      <a:pt x="100" y="3"/>
                    </a:lnTo>
                    <a:lnTo>
                      <a:pt x="108" y="0"/>
                    </a:lnTo>
                    <a:lnTo>
                      <a:pt x="112" y="0"/>
                    </a:lnTo>
                    <a:lnTo>
                      <a:pt x="112" y="0"/>
                    </a:lnTo>
                    <a:lnTo>
                      <a:pt x="115" y="0"/>
                    </a:lnTo>
                    <a:lnTo>
                      <a:pt x="119" y="0"/>
                    </a:lnTo>
                    <a:lnTo>
                      <a:pt x="119" y="0"/>
                    </a:lnTo>
                    <a:lnTo>
                      <a:pt x="123" y="3"/>
                    </a:lnTo>
                    <a:lnTo>
                      <a:pt x="123" y="0"/>
                    </a:lnTo>
                    <a:lnTo>
                      <a:pt x="126" y="0"/>
                    </a:lnTo>
                    <a:lnTo>
                      <a:pt x="126" y="3"/>
                    </a:lnTo>
                    <a:lnTo>
                      <a:pt x="126" y="3"/>
                    </a:lnTo>
                    <a:lnTo>
                      <a:pt x="126" y="11"/>
                    </a:lnTo>
                    <a:lnTo>
                      <a:pt x="123" y="11"/>
                    </a:lnTo>
                    <a:lnTo>
                      <a:pt x="123" y="15"/>
                    </a:lnTo>
                    <a:lnTo>
                      <a:pt x="115" y="22"/>
                    </a:lnTo>
                    <a:lnTo>
                      <a:pt x="119" y="29"/>
                    </a:lnTo>
                    <a:lnTo>
                      <a:pt x="115" y="33"/>
                    </a:lnTo>
                    <a:lnTo>
                      <a:pt x="115" y="33"/>
                    </a:lnTo>
                    <a:lnTo>
                      <a:pt x="115" y="37"/>
                    </a:lnTo>
                    <a:lnTo>
                      <a:pt x="112" y="41"/>
                    </a:lnTo>
                    <a:lnTo>
                      <a:pt x="115" y="44"/>
                    </a:lnTo>
                    <a:lnTo>
                      <a:pt x="112" y="48"/>
                    </a:lnTo>
                    <a:lnTo>
                      <a:pt x="115" y="48"/>
                    </a:lnTo>
                    <a:lnTo>
                      <a:pt x="112" y="52"/>
                    </a:lnTo>
                    <a:lnTo>
                      <a:pt x="112" y="55"/>
                    </a:lnTo>
                    <a:lnTo>
                      <a:pt x="108" y="59"/>
                    </a:lnTo>
                    <a:lnTo>
                      <a:pt x="108" y="63"/>
                    </a:lnTo>
                    <a:lnTo>
                      <a:pt x="104" y="70"/>
                    </a:lnTo>
                    <a:lnTo>
                      <a:pt x="100" y="74"/>
                    </a:lnTo>
                    <a:lnTo>
                      <a:pt x="97" y="74"/>
                    </a:lnTo>
                    <a:lnTo>
                      <a:pt x="97" y="74"/>
                    </a:lnTo>
                    <a:lnTo>
                      <a:pt x="93" y="78"/>
                    </a:lnTo>
                    <a:lnTo>
                      <a:pt x="89" y="81"/>
                    </a:lnTo>
                    <a:lnTo>
                      <a:pt x="89" y="85"/>
                    </a:lnTo>
                    <a:lnTo>
                      <a:pt x="86" y="89"/>
                    </a:lnTo>
                    <a:lnTo>
                      <a:pt x="82" y="92"/>
                    </a:lnTo>
                    <a:lnTo>
                      <a:pt x="82" y="96"/>
                    </a:lnTo>
                    <a:lnTo>
                      <a:pt x="82" y="96"/>
                    </a:lnTo>
                    <a:lnTo>
                      <a:pt x="82" y="104"/>
                    </a:lnTo>
                    <a:lnTo>
                      <a:pt x="82" y="107"/>
                    </a:lnTo>
                    <a:lnTo>
                      <a:pt x="82" y="111"/>
                    </a:lnTo>
                    <a:lnTo>
                      <a:pt x="78" y="115"/>
                    </a:lnTo>
                    <a:lnTo>
                      <a:pt x="78" y="115"/>
                    </a:lnTo>
                    <a:lnTo>
                      <a:pt x="74" y="118"/>
                    </a:lnTo>
                    <a:lnTo>
                      <a:pt x="74" y="118"/>
                    </a:lnTo>
                    <a:lnTo>
                      <a:pt x="67" y="126"/>
                    </a:lnTo>
                    <a:lnTo>
                      <a:pt x="63" y="130"/>
                    </a:lnTo>
                    <a:lnTo>
                      <a:pt x="60" y="130"/>
                    </a:lnTo>
                    <a:lnTo>
                      <a:pt x="56" y="130"/>
                    </a:lnTo>
                    <a:lnTo>
                      <a:pt x="56" y="126"/>
                    </a:lnTo>
                    <a:lnTo>
                      <a:pt x="52" y="126"/>
                    </a:lnTo>
                    <a:lnTo>
                      <a:pt x="56" y="122"/>
                    </a:lnTo>
                    <a:lnTo>
                      <a:pt x="56" y="122"/>
                    </a:lnTo>
                    <a:lnTo>
                      <a:pt x="52" y="122"/>
                    </a:lnTo>
                    <a:lnTo>
                      <a:pt x="49" y="126"/>
                    </a:lnTo>
                    <a:lnTo>
                      <a:pt x="45" y="126"/>
                    </a:lnTo>
                    <a:lnTo>
                      <a:pt x="45" y="126"/>
                    </a:lnTo>
                    <a:lnTo>
                      <a:pt x="45" y="126"/>
                    </a:lnTo>
                    <a:lnTo>
                      <a:pt x="41" y="130"/>
                    </a:lnTo>
                    <a:lnTo>
                      <a:pt x="37" y="130"/>
                    </a:lnTo>
                    <a:lnTo>
                      <a:pt x="37" y="130"/>
                    </a:lnTo>
                    <a:lnTo>
                      <a:pt x="37" y="126"/>
                    </a:lnTo>
                    <a:lnTo>
                      <a:pt x="34" y="126"/>
                    </a:lnTo>
                    <a:lnTo>
                      <a:pt x="34" y="126"/>
                    </a:lnTo>
                    <a:lnTo>
                      <a:pt x="34" y="130"/>
                    </a:lnTo>
                    <a:lnTo>
                      <a:pt x="34" y="126"/>
                    </a:lnTo>
                    <a:lnTo>
                      <a:pt x="30" y="122"/>
                    </a:lnTo>
                    <a:lnTo>
                      <a:pt x="30" y="122"/>
                    </a:lnTo>
                    <a:lnTo>
                      <a:pt x="26" y="122"/>
                    </a:lnTo>
                    <a:lnTo>
                      <a:pt x="26" y="126"/>
                    </a:lnTo>
                    <a:lnTo>
                      <a:pt x="23" y="126"/>
                    </a:lnTo>
                    <a:lnTo>
                      <a:pt x="23" y="126"/>
                    </a:lnTo>
                    <a:lnTo>
                      <a:pt x="19" y="130"/>
                    </a:lnTo>
                    <a:lnTo>
                      <a:pt x="19" y="130"/>
                    </a:lnTo>
                    <a:lnTo>
                      <a:pt x="15" y="133"/>
                    </a:lnTo>
                    <a:lnTo>
                      <a:pt x="15" y="133"/>
                    </a:lnTo>
                    <a:lnTo>
                      <a:pt x="12" y="130"/>
                    </a:lnTo>
                    <a:lnTo>
                      <a:pt x="12" y="130"/>
                    </a:lnTo>
                    <a:lnTo>
                      <a:pt x="12" y="126"/>
                    </a:lnTo>
                    <a:lnTo>
                      <a:pt x="12" y="122"/>
                    </a:lnTo>
                    <a:lnTo>
                      <a:pt x="4" y="118"/>
                    </a:lnTo>
                    <a:lnTo>
                      <a:pt x="4" y="118"/>
                    </a:lnTo>
                    <a:lnTo>
                      <a:pt x="0" y="11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39" name="Freeform 137">
                <a:extLst>
                  <a:ext uri="{FF2B5EF4-FFF2-40B4-BE49-F238E27FC236}">
                    <a16:creationId xmlns:a16="http://schemas.microsoft.com/office/drawing/2014/main" id="{B913F8B1-0D16-482D-BE59-86BF0CA2F7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5201" y="3262173"/>
                <a:ext cx="24446" cy="28306"/>
              </a:xfrm>
              <a:custGeom>
                <a:avLst/>
                <a:gdLst>
                  <a:gd name="T0" fmla="*/ 19 w 19"/>
                  <a:gd name="T1" fmla="*/ 8 h 22"/>
                  <a:gd name="T2" fmla="*/ 19 w 19"/>
                  <a:gd name="T3" fmla="*/ 4 h 22"/>
                  <a:gd name="T4" fmla="*/ 15 w 19"/>
                  <a:gd name="T5" fmla="*/ 0 h 22"/>
                  <a:gd name="T6" fmla="*/ 15 w 19"/>
                  <a:gd name="T7" fmla="*/ 0 h 22"/>
                  <a:gd name="T8" fmla="*/ 11 w 19"/>
                  <a:gd name="T9" fmla="*/ 0 h 22"/>
                  <a:gd name="T10" fmla="*/ 11 w 19"/>
                  <a:gd name="T11" fmla="*/ 4 h 22"/>
                  <a:gd name="T12" fmla="*/ 8 w 19"/>
                  <a:gd name="T13" fmla="*/ 4 h 22"/>
                  <a:gd name="T14" fmla="*/ 8 w 19"/>
                  <a:gd name="T15" fmla="*/ 4 h 22"/>
                  <a:gd name="T16" fmla="*/ 4 w 19"/>
                  <a:gd name="T17" fmla="*/ 8 h 22"/>
                  <a:gd name="T18" fmla="*/ 4 w 19"/>
                  <a:gd name="T19" fmla="*/ 8 h 22"/>
                  <a:gd name="T20" fmla="*/ 0 w 19"/>
                  <a:gd name="T21" fmla="*/ 11 h 22"/>
                  <a:gd name="T22" fmla="*/ 0 w 19"/>
                  <a:gd name="T23" fmla="*/ 11 h 22"/>
                  <a:gd name="T24" fmla="*/ 0 w 19"/>
                  <a:gd name="T25" fmla="*/ 11 h 22"/>
                  <a:gd name="T26" fmla="*/ 4 w 19"/>
                  <a:gd name="T27" fmla="*/ 19 h 22"/>
                  <a:gd name="T28" fmla="*/ 0 w 19"/>
                  <a:gd name="T29" fmla="*/ 19 h 22"/>
                  <a:gd name="T30" fmla="*/ 0 w 19"/>
                  <a:gd name="T31" fmla="*/ 22 h 22"/>
                  <a:gd name="T32" fmla="*/ 4 w 19"/>
                  <a:gd name="T33" fmla="*/ 19 h 22"/>
                  <a:gd name="T34" fmla="*/ 8 w 19"/>
                  <a:gd name="T35" fmla="*/ 19 h 22"/>
                  <a:gd name="T36" fmla="*/ 11 w 19"/>
                  <a:gd name="T37" fmla="*/ 19 h 22"/>
                  <a:gd name="T38" fmla="*/ 8 w 19"/>
                  <a:gd name="T39" fmla="*/ 11 h 22"/>
                  <a:gd name="T40" fmla="*/ 11 w 19"/>
                  <a:gd name="T41" fmla="*/ 11 h 22"/>
                  <a:gd name="T42" fmla="*/ 15 w 19"/>
                  <a:gd name="T43" fmla="*/ 8 h 22"/>
                  <a:gd name="T44" fmla="*/ 19 w 19"/>
                  <a:gd name="T45" fmla="*/ 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9" h="22">
                    <a:moveTo>
                      <a:pt x="19" y="8"/>
                    </a:moveTo>
                    <a:lnTo>
                      <a:pt x="19" y="4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1" y="0"/>
                    </a:lnTo>
                    <a:lnTo>
                      <a:pt x="11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4" y="19"/>
                    </a:lnTo>
                    <a:lnTo>
                      <a:pt x="0" y="19"/>
                    </a:lnTo>
                    <a:lnTo>
                      <a:pt x="0" y="22"/>
                    </a:lnTo>
                    <a:lnTo>
                      <a:pt x="4" y="19"/>
                    </a:lnTo>
                    <a:lnTo>
                      <a:pt x="8" y="19"/>
                    </a:lnTo>
                    <a:lnTo>
                      <a:pt x="11" y="19"/>
                    </a:lnTo>
                    <a:lnTo>
                      <a:pt x="8" y="11"/>
                    </a:lnTo>
                    <a:lnTo>
                      <a:pt x="11" y="11"/>
                    </a:lnTo>
                    <a:lnTo>
                      <a:pt x="15" y="8"/>
                    </a:lnTo>
                    <a:lnTo>
                      <a:pt x="19" y="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40" name="Freeform 138">
                <a:extLst>
                  <a:ext uri="{FF2B5EF4-FFF2-40B4-BE49-F238E27FC236}">
                    <a16:creationId xmlns:a16="http://schemas.microsoft.com/office/drawing/2014/main" id="{E677681C-2E53-468C-BDB7-5FE636459A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1889" y="3195268"/>
                <a:ext cx="238027" cy="220014"/>
              </a:xfrm>
              <a:custGeom>
                <a:avLst/>
                <a:gdLst>
                  <a:gd name="T0" fmla="*/ 23 w 185"/>
                  <a:gd name="T1" fmla="*/ 4 h 171"/>
                  <a:gd name="T2" fmla="*/ 78 w 185"/>
                  <a:gd name="T3" fmla="*/ 0 h 171"/>
                  <a:gd name="T4" fmla="*/ 141 w 185"/>
                  <a:gd name="T5" fmla="*/ 37 h 171"/>
                  <a:gd name="T6" fmla="*/ 163 w 185"/>
                  <a:gd name="T7" fmla="*/ 56 h 171"/>
                  <a:gd name="T8" fmla="*/ 163 w 185"/>
                  <a:gd name="T9" fmla="*/ 60 h 171"/>
                  <a:gd name="T10" fmla="*/ 156 w 185"/>
                  <a:gd name="T11" fmla="*/ 74 h 171"/>
                  <a:gd name="T12" fmla="*/ 163 w 185"/>
                  <a:gd name="T13" fmla="*/ 86 h 171"/>
                  <a:gd name="T14" fmla="*/ 167 w 185"/>
                  <a:gd name="T15" fmla="*/ 93 h 171"/>
                  <a:gd name="T16" fmla="*/ 163 w 185"/>
                  <a:gd name="T17" fmla="*/ 97 h 171"/>
                  <a:gd name="T18" fmla="*/ 167 w 185"/>
                  <a:gd name="T19" fmla="*/ 108 h 171"/>
                  <a:gd name="T20" fmla="*/ 167 w 185"/>
                  <a:gd name="T21" fmla="*/ 119 h 171"/>
                  <a:gd name="T22" fmla="*/ 167 w 185"/>
                  <a:gd name="T23" fmla="*/ 123 h 171"/>
                  <a:gd name="T24" fmla="*/ 171 w 185"/>
                  <a:gd name="T25" fmla="*/ 126 h 171"/>
                  <a:gd name="T26" fmla="*/ 174 w 185"/>
                  <a:gd name="T27" fmla="*/ 141 h 171"/>
                  <a:gd name="T28" fmla="*/ 185 w 185"/>
                  <a:gd name="T29" fmla="*/ 145 h 171"/>
                  <a:gd name="T30" fmla="*/ 182 w 185"/>
                  <a:gd name="T31" fmla="*/ 145 h 171"/>
                  <a:gd name="T32" fmla="*/ 174 w 185"/>
                  <a:gd name="T33" fmla="*/ 149 h 171"/>
                  <a:gd name="T34" fmla="*/ 167 w 185"/>
                  <a:gd name="T35" fmla="*/ 152 h 171"/>
                  <a:gd name="T36" fmla="*/ 160 w 185"/>
                  <a:gd name="T37" fmla="*/ 152 h 171"/>
                  <a:gd name="T38" fmla="*/ 148 w 185"/>
                  <a:gd name="T39" fmla="*/ 156 h 171"/>
                  <a:gd name="T40" fmla="*/ 141 w 185"/>
                  <a:gd name="T41" fmla="*/ 156 h 171"/>
                  <a:gd name="T42" fmla="*/ 141 w 185"/>
                  <a:gd name="T43" fmla="*/ 160 h 171"/>
                  <a:gd name="T44" fmla="*/ 130 w 185"/>
                  <a:gd name="T45" fmla="*/ 160 h 171"/>
                  <a:gd name="T46" fmla="*/ 126 w 185"/>
                  <a:gd name="T47" fmla="*/ 160 h 171"/>
                  <a:gd name="T48" fmla="*/ 119 w 185"/>
                  <a:gd name="T49" fmla="*/ 163 h 171"/>
                  <a:gd name="T50" fmla="*/ 111 w 185"/>
                  <a:gd name="T51" fmla="*/ 160 h 171"/>
                  <a:gd name="T52" fmla="*/ 108 w 185"/>
                  <a:gd name="T53" fmla="*/ 160 h 171"/>
                  <a:gd name="T54" fmla="*/ 104 w 185"/>
                  <a:gd name="T55" fmla="*/ 160 h 171"/>
                  <a:gd name="T56" fmla="*/ 82 w 185"/>
                  <a:gd name="T57" fmla="*/ 171 h 171"/>
                  <a:gd name="T58" fmla="*/ 74 w 185"/>
                  <a:gd name="T59" fmla="*/ 134 h 171"/>
                  <a:gd name="T60" fmla="*/ 71 w 185"/>
                  <a:gd name="T61" fmla="*/ 130 h 171"/>
                  <a:gd name="T62" fmla="*/ 67 w 185"/>
                  <a:gd name="T63" fmla="*/ 130 h 171"/>
                  <a:gd name="T64" fmla="*/ 63 w 185"/>
                  <a:gd name="T65" fmla="*/ 130 h 171"/>
                  <a:gd name="T66" fmla="*/ 60 w 185"/>
                  <a:gd name="T67" fmla="*/ 126 h 171"/>
                  <a:gd name="T68" fmla="*/ 56 w 185"/>
                  <a:gd name="T69" fmla="*/ 123 h 171"/>
                  <a:gd name="T70" fmla="*/ 52 w 185"/>
                  <a:gd name="T71" fmla="*/ 119 h 171"/>
                  <a:gd name="T72" fmla="*/ 37 w 185"/>
                  <a:gd name="T73" fmla="*/ 119 h 171"/>
                  <a:gd name="T74" fmla="*/ 34 w 185"/>
                  <a:gd name="T75" fmla="*/ 112 h 171"/>
                  <a:gd name="T76" fmla="*/ 26 w 185"/>
                  <a:gd name="T77" fmla="*/ 112 h 171"/>
                  <a:gd name="T78" fmla="*/ 8 w 185"/>
                  <a:gd name="T79" fmla="*/ 86 h 171"/>
                  <a:gd name="T80" fmla="*/ 8 w 185"/>
                  <a:gd name="T81" fmla="*/ 52 h 171"/>
                  <a:gd name="T82" fmla="*/ 23 w 185"/>
                  <a:gd name="T83" fmla="*/ 45 h 171"/>
                  <a:gd name="T84" fmla="*/ 26 w 185"/>
                  <a:gd name="T85" fmla="*/ 37 h 171"/>
                  <a:gd name="T86" fmla="*/ 26 w 185"/>
                  <a:gd name="T87" fmla="*/ 34 h 171"/>
                  <a:gd name="T88" fmla="*/ 23 w 185"/>
                  <a:gd name="T89" fmla="*/ 26 h 171"/>
                  <a:gd name="T90" fmla="*/ 23 w 185"/>
                  <a:gd name="T91" fmla="*/ 26 h 171"/>
                  <a:gd name="T92" fmla="*/ 26 w 185"/>
                  <a:gd name="T93" fmla="*/ 22 h 171"/>
                  <a:gd name="T94" fmla="*/ 26 w 185"/>
                  <a:gd name="T95" fmla="*/ 15 h 171"/>
                  <a:gd name="T96" fmla="*/ 26 w 185"/>
                  <a:gd name="T97" fmla="*/ 8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85" h="171">
                    <a:moveTo>
                      <a:pt x="23" y="4"/>
                    </a:moveTo>
                    <a:lnTo>
                      <a:pt x="23" y="4"/>
                    </a:lnTo>
                    <a:lnTo>
                      <a:pt x="23" y="4"/>
                    </a:lnTo>
                    <a:lnTo>
                      <a:pt x="26" y="0"/>
                    </a:lnTo>
                    <a:lnTo>
                      <a:pt x="45" y="0"/>
                    </a:lnTo>
                    <a:lnTo>
                      <a:pt x="78" y="0"/>
                    </a:lnTo>
                    <a:lnTo>
                      <a:pt x="137" y="34"/>
                    </a:lnTo>
                    <a:lnTo>
                      <a:pt x="141" y="37"/>
                    </a:lnTo>
                    <a:lnTo>
                      <a:pt x="141" y="37"/>
                    </a:lnTo>
                    <a:lnTo>
                      <a:pt x="141" y="41"/>
                    </a:lnTo>
                    <a:lnTo>
                      <a:pt x="145" y="41"/>
                    </a:lnTo>
                    <a:lnTo>
                      <a:pt x="163" y="56"/>
                    </a:lnTo>
                    <a:lnTo>
                      <a:pt x="163" y="56"/>
                    </a:lnTo>
                    <a:lnTo>
                      <a:pt x="163" y="56"/>
                    </a:lnTo>
                    <a:lnTo>
                      <a:pt x="163" y="60"/>
                    </a:lnTo>
                    <a:lnTo>
                      <a:pt x="163" y="60"/>
                    </a:lnTo>
                    <a:lnTo>
                      <a:pt x="160" y="71"/>
                    </a:lnTo>
                    <a:lnTo>
                      <a:pt x="156" y="74"/>
                    </a:lnTo>
                    <a:lnTo>
                      <a:pt x="156" y="78"/>
                    </a:lnTo>
                    <a:lnTo>
                      <a:pt x="163" y="82"/>
                    </a:lnTo>
                    <a:lnTo>
                      <a:pt x="163" y="86"/>
                    </a:lnTo>
                    <a:lnTo>
                      <a:pt x="167" y="86"/>
                    </a:lnTo>
                    <a:lnTo>
                      <a:pt x="171" y="93"/>
                    </a:lnTo>
                    <a:lnTo>
                      <a:pt x="167" y="93"/>
                    </a:lnTo>
                    <a:lnTo>
                      <a:pt x="167" y="93"/>
                    </a:lnTo>
                    <a:lnTo>
                      <a:pt x="163" y="93"/>
                    </a:lnTo>
                    <a:lnTo>
                      <a:pt x="163" y="97"/>
                    </a:lnTo>
                    <a:lnTo>
                      <a:pt x="163" y="104"/>
                    </a:lnTo>
                    <a:lnTo>
                      <a:pt x="167" y="104"/>
                    </a:lnTo>
                    <a:lnTo>
                      <a:pt x="167" y="108"/>
                    </a:lnTo>
                    <a:lnTo>
                      <a:pt x="163" y="112"/>
                    </a:lnTo>
                    <a:lnTo>
                      <a:pt x="163" y="115"/>
                    </a:lnTo>
                    <a:lnTo>
                      <a:pt x="167" y="119"/>
                    </a:lnTo>
                    <a:lnTo>
                      <a:pt x="167" y="119"/>
                    </a:lnTo>
                    <a:lnTo>
                      <a:pt x="167" y="119"/>
                    </a:lnTo>
                    <a:lnTo>
                      <a:pt x="167" y="123"/>
                    </a:lnTo>
                    <a:lnTo>
                      <a:pt x="171" y="123"/>
                    </a:lnTo>
                    <a:lnTo>
                      <a:pt x="167" y="126"/>
                    </a:lnTo>
                    <a:lnTo>
                      <a:pt x="171" y="126"/>
                    </a:lnTo>
                    <a:lnTo>
                      <a:pt x="171" y="134"/>
                    </a:lnTo>
                    <a:lnTo>
                      <a:pt x="171" y="134"/>
                    </a:lnTo>
                    <a:lnTo>
                      <a:pt x="174" y="141"/>
                    </a:lnTo>
                    <a:lnTo>
                      <a:pt x="182" y="141"/>
                    </a:lnTo>
                    <a:lnTo>
                      <a:pt x="185" y="141"/>
                    </a:lnTo>
                    <a:lnTo>
                      <a:pt x="185" y="145"/>
                    </a:lnTo>
                    <a:lnTo>
                      <a:pt x="185" y="145"/>
                    </a:lnTo>
                    <a:lnTo>
                      <a:pt x="185" y="145"/>
                    </a:lnTo>
                    <a:lnTo>
                      <a:pt x="182" y="145"/>
                    </a:lnTo>
                    <a:lnTo>
                      <a:pt x="178" y="145"/>
                    </a:lnTo>
                    <a:lnTo>
                      <a:pt x="178" y="149"/>
                    </a:lnTo>
                    <a:lnTo>
                      <a:pt x="174" y="149"/>
                    </a:lnTo>
                    <a:lnTo>
                      <a:pt x="171" y="149"/>
                    </a:lnTo>
                    <a:lnTo>
                      <a:pt x="171" y="152"/>
                    </a:lnTo>
                    <a:lnTo>
                      <a:pt x="167" y="152"/>
                    </a:lnTo>
                    <a:lnTo>
                      <a:pt x="163" y="152"/>
                    </a:lnTo>
                    <a:lnTo>
                      <a:pt x="163" y="156"/>
                    </a:lnTo>
                    <a:lnTo>
                      <a:pt x="160" y="152"/>
                    </a:lnTo>
                    <a:lnTo>
                      <a:pt x="152" y="156"/>
                    </a:lnTo>
                    <a:lnTo>
                      <a:pt x="152" y="156"/>
                    </a:lnTo>
                    <a:lnTo>
                      <a:pt x="148" y="156"/>
                    </a:lnTo>
                    <a:lnTo>
                      <a:pt x="145" y="156"/>
                    </a:lnTo>
                    <a:lnTo>
                      <a:pt x="145" y="156"/>
                    </a:lnTo>
                    <a:lnTo>
                      <a:pt x="141" y="156"/>
                    </a:lnTo>
                    <a:lnTo>
                      <a:pt x="141" y="156"/>
                    </a:lnTo>
                    <a:lnTo>
                      <a:pt x="141" y="160"/>
                    </a:lnTo>
                    <a:lnTo>
                      <a:pt x="141" y="160"/>
                    </a:lnTo>
                    <a:lnTo>
                      <a:pt x="134" y="160"/>
                    </a:lnTo>
                    <a:lnTo>
                      <a:pt x="130" y="163"/>
                    </a:lnTo>
                    <a:lnTo>
                      <a:pt x="130" y="160"/>
                    </a:lnTo>
                    <a:lnTo>
                      <a:pt x="126" y="160"/>
                    </a:lnTo>
                    <a:lnTo>
                      <a:pt x="126" y="160"/>
                    </a:lnTo>
                    <a:lnTo>
                      <a:pt x="126" y="160"/>
                    </a:lnTo>
                    <a:lnTo>
                      <a:pt x="123" y="160"/>
                    </a:lnTo>
                    <a:lnTo>
                      <a:pt x="123" y="160"/>
                    </a:lnTo>
                    <a:lnTo>
                      <a:pt x="119" y="163"/>
                    </a:lnTo>
                    <a:lnTo>
                      <a:pt x="115" y="163"/>
                    </a:lnTo>
                    <a:lnTo>
                      <a:pt x="115" y="163"/>
                    </a:lnTo>
                    <a:lnTo>
                      <a:pt x="111" y="160"/>
                    </a:lnTo>
                    <a:lnTo>
                      <a:pt x="111" y="160"/>
                    </a:lnTo>
                    <a:lnTo>
                      <a:pt x="108" y="160"/>
                    </a:lnTo>
                    <a:lnTo>
                      <a:pt x="108" y="160"/>
                    </a:lnTo>
                    <a:lnTo>
                      <a:pt x="108" y="156"/>
                    </a:lnTo>
                    <a:lnTo>
                      <a:pt x="104" y="156"/>
                    </a:lnTo>
                    <a:lnTo>
                      <a:pt x="104" y="160"/>
                    </a:lnTo>
                    <a:lnTo>
                      <a:pt x="100" y="160"/>
                    </a:lnTo>
                    <a:lnTo>
                      <a:pt x="86" y="160"/>
                    </a:lnTo>
                    <a:lnTo>
                      <a:pt x="82" y="171"/>
                    </a:lnTo>
                    <a:lnTo>
                      <a:pt x="82" y="145"/>
                    </a:lnTo>
                    <a:lnTo>
                      <a:pt x="82" y="141"/>
                    </a:lnTo>
                    <a:lnTo>
                      <a:pt x="74" y="134"/>
                    </a:lnTo>
                    <a:lnTo>
                      <a:pt x="74" y="134"/>
                    </a:lnTo>
                    <a:lnTo>
                      <a:pt x="71" y="130"/>
                    </a:lnTo>
                    <a:lnTo>
                      <a:pt x="71" y="130"/>
                    </a:lnTo>
                    <a:lnTo>
                      <a:pt x="71" y="130"/>
                    </a:lnTo>
                    <a:lnTo>
                      <a:pt x="71" y="130"/>
                    </a:lnTo>
                    <a:lnTo>
                      <a:pt x="67" y="130"/>
                    </a:lnTo>
                    <a:lnTo>
                      <a:pt x="67" y="130"/>
                    </a:lnTo>
                    <a:lnTo>
                      <a:pt x="67" y="130"/>
                    </a:lnTo>
                    <a:lnTo>
                      <a:pt x="63" y="130"/>
                    </a:lnTo>
                    <a:lnTo>
                      <a:pt x="63" y="126"/>
                    </a:lnTo>
                    <a:lnTo>
                      <a:pt x="60" y="126"/>
                    </a:lnTo>
                    <a:lnTo>
                      <a:pt x="60" y="126"/>
                    </a:lnTo>
                    <a:lnTo>
                      <a:pt x="60" y="126"/>
                    </a:lnTo>
                    <a:lnTo>
                      <a:pt x="60" y="126"/>
                    </a:lnTo>
                    <a:lnTo>
                      <a:pt x="56" y="123"/>
                    </a:lnTo>
                    <a:lnTo>
                      <a:pt x="56" y="123"/>
                    </a:lnTo>
                    <a:lnTo>
                      <a:pt x="52" y="123"/>
                    </a:lnTo>
                    <a:lnTo>
                      <a:pt x="52" y="119"/>
                    </a:lnTo>
                    <a:lnTo>
                      <a:pt x="48" y="119"/>
                    </a:lnTo>
                    <a:lnTo>
                      <a:pt x="41" y="119"/>
                    </a:lnTo>
                    <a:lnTo>
                      <a:pt x="37" y="119"/>
                    </a:lnTo>
                    <a:lnTo>
                      <a:pt x="37" y="115"/>
                    </a:lnTo>
                    <a:lnTo>
                      <a:pt x="37" y="115"/>
                    </a:lnTo>
                    <a:lnTo>
                      <a:pt x="34" y="112"/>
                    </a:lnTo>
                    <a:lnTo>
                      <a:pt x="34" y="112"/>
                    </a:lnTo>
                    <a:lnTo>
                      <a:pt x="30" y="112"/>
                    </a:lnTo>
                    <a:lnTo>
                      <a:pt x="26" y="112"/>
                    </a:lnTo>
                    <a:lnTo>
                      <a:pt x="23" y="112"/>
                    </a:lnTo>
                    <a:lnTo>
                      <a:pt x="19" y="97"/>
                    </a:lnTo>
                    <a:lnTo>
                      <a:pt x="8" y="86"/>
                    </a:lnTo>
                    <a:lnTo>
                      <a:pt x="4" y="67"/>
                    </a:lnTo>
                    <a:lnTo>
                      <a:pt x="0" y="52"/>
                    </a:lnTo>
                    <a:lnTo>
                      <a:pt x="8" y="52"/>
                    </a:lnTo>
                    <a:lnTo>
                      <a:pt x="15" y="52"/>
                    </a:lnTo>
                    <a:lnTo>
                      <a:pt x="15" y="48"/>
                    </a:lnTo>
                    <a:lnTo>
                      <a:pt x="23" y="45"/>
                    </a:lnTo>
                    <a:lnTo>
                      <a:pt x="23" y="45"/>
                    </a:lnTo>
                    <a:lnTo>
                      <a:pt x="26" y="41"/>
                    </a:lnTo>
                    <a:lnTo>
                      <a:pt x="26" y="37"/>
                    </a:lnTo>
                    <a:lnTo>
                      <a:pt x="30" y="37"/>
                    </a:lnTo>
                    <a:lnTo>
                      <a:pt x="26" y="34"/>
                    </a:lnTo>
                    <a:lnTo>
                      <a:pt x="26" y="34"/>
                    </a:lnTo>
                    <a:lnTo>
                      <a:pt x="26" y="30"/>
                    </a:lnTo>
                    <a:lnTo>
                      <a:pt x="23" y="30"/>
                    </a:lnTo>
                    <a:lnTo>
                      <a:pt x="23" y="26"/>
                    </a:lnTo>
                    <a:lnTo>
                      <a:pt x="23" y="26"/>
                    </a:lnTo>
                    <a:lnTo>
                      <a:pt x="23" y="22"/>
                    </a:lnTo>
                    <a:lnTo>
                      <a:pt x="23" y="26"/>
                    </a:lnTo>
                    <a:lnTo>
                      <a:pt x="23" y="26"/>
                    </a:lnTo>
                    <a:lnTo>
                      <a:pt x="26" y="22"/>
                    </a:lnTo>
                    <a:lnTo>
                      <a:pt x="26" y="22"/>
                    </a:lnTo>
                    <a:lnTo>
                      <a:pt x="26" y="22"/>
                    </a:lnTo>
                    <a:lnTo>
                      <a:pt x="30" y="19"/>
                    </a:lnTo>
                    <a:lnTo>
                      <a:pt x="26" y="15"/>
                    </a:lnTo>
                    <a:lnTo>
                      <a:pt x="26" y="11"/>
                    </a:lnTo>
                    <a:lnTo>
                      <a:pt x="26" y="11"/>
                    </a:lnTo>
                    <a:lnTo>
                      <a:pt x="26" y="8"/>
                    </a:lnTo>
                    <a:lnTo>
                      <a:pt x="23" y="8"/>
                    </a:lnTo>
                    <a:lnTo>
                      <a:pt x="23" y="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41" name="Freeform 139">
                <a:extLst>
                  <a:ext uri="{FF2B5EF4-FFF2-40B4-BE49-F238E27FC236}">
                    <a16:creationId xmlns:a16="http://schemas.microsoft.com/office/drawing/2014/main" id="{20243E68-44BA-4D62-B086-9F1D83CEA5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8029" y="3200415"/>
                <a:ext cx="42459" cy="33452"/>
              </a:xfrm>
              <a:custGeom>
                <a:avLst/>
                <a:gdLst>
                  <a:gd name="T0" fmla="*/ 7 w 33"/>
                  <a:gd name="T1" fmla="*/ 4 h 26"/>
                  <a:gd name="T2" fmla="*/ 7 w 33"/>
                  <a:gd name="T3" fmla="*/ 4 h 26"/>
                  <a:gd name="T4" fmla="*/ 11 w 33"/>
                  <a:gd name="T5" fmla="*/ 4 h 26"/>
                  <a:gd name="T6" fmla="*/ 14 w 33"/>
                  <a:gd name="T7" fmla="*/ 0 h 26"/>
                  <a:gd name="T8" fmla="*/ 14 w 33"/>
                  <a:gd name="T9" fmla="*/ 0 h 26"/>
                  <a:gd name="T10" fmla="*/ 18 w 33"/>
                  <a:gd name="T11" fmla="*/ 4 h 26"/>
                  <a:gd name="T12" fmla="*/ 18 w 33"/>
                  <a:gd name="T13" fmla="*/ 4 h 26"/>
                  <a:gd name="T14" fmla="*/ 22 w 33"/>
                  <a:gd name="T15" fmla="*/ 0 h 26"/>
                  <a:gd name="T16" fmla="*/ 22 w 33"/>
                  <a:gd name="T17" fmla="*/ 0 h 26"/>
                  <a:gd name="T18" fmla="*/ 22 w 33"/>
                  <a:gd name="T19" fmla="*/ 0 h 26"/>
                  <a:gd name="T20" fmla="*/ 26 w 33"/>
                  <a:gd name="T21" fmla="*/ 4 h 26"/>
                  <a:gd name="T22" fmla="*/ 29 w 33"/>
                  <a:gd name="T23" fmla="*/ 4 h 26"/>
                  <a:gd name="T24" fmla="*/ 29 w 33"/>
                  <a:gd name="T25" fmla="*/ 7 h 26"/>
                  <a:gd name="T26" fmla="*/ 29 w 33"/>
                  <a:gd name="T27" fmla="*/ 7 h 26"/>
                  <a:gd name="T28" fmla="*/ 29 w 33"/>
                  <a:gd name="T29" fmla="*/ 11 h 26"/>
                  <a:gd name="T30" fmla="*/ 33 w 33"/>
                  <a:gd name="T31" fmla="*/ 15 h 26"/>
                  <a:gd name="T32" fmla="*/ 29 w 33"/>
                  <a:gd name="T33" fmla="*/ 18 h 26"/>
                  <a:gd name="T34" fmla="*/ 29 w 33"/>
                  <a:gd name="T35" fmla="*/ 18 h 26"/>
                  <a:gd name="T36" fmla="*/ 29 w 33"/>
                  <a:gd name="T37" fmla="*/ 18 h 26"/>
                  <a:gd name="T38" fmla="*/ 26 w 33"/>
                  <a:gd name="T39" fmla="*/ 22 h 26"/>
                  <a:gd name="T40" fmla="*/ 26 w 33"/>
                  <a:gd name="T41" fmla="*/ 22 h 26"/>
                  <a:gd name="T42" fmla="*/ 26 w 33"/>
                  <a:gd name="T43" fmla="*/ 18 h 26"/>
                  <a:gd name="T44" fmla="*/ 26 w 33"/>
                  <a:gd name="T45" fmla="*/ 18 h 26"/>
                  <a:gd name="T46" fmla="*/ 22 w 33"/>
                  <a:gd name="T47" fmla="*/ 18 h 26"/>
                  <a:gd name="T48" fmla="*/ 22 w 33"/>
                  <a:gd name="T49" fmla="*/ 15 h 26"/>
                  <a:gd name="T50" fmla="*/ 18 w 33"/>
                  <a:gd name="T51" fmla="*/ 15 h 26"/>
                  <a:gd name="T52" fmla="*/ 18 w 33"/>
                  <a:gd name="T53" fmla="*/ 15 h 26"/>
                  <a:gd name="T54" fmla="*/ 18 w 33"/>
                  <a:gd name="T55" fmla="*/ 15 h 26"/>
                  <a:gd name="T56" fmla="*/ 18 w 33"/>
                  <a:gd name="T57" fmla="*/ 18 h 26"/>
                  <a:gd name="T58" fmla="*/ 14 w 33"/>
                  <a:gd name="T59" fmla="*/ 22 h 26"/>
                  <a:gd name="T60" fmla="*/ 14 w 33"/>
                  <a:gd name="T61" fmla="*/ 22 h 26"/>
                  <a:gd name="T62" fmla="*/ 11 w 33"/>
                  <a:gd name="T63" fmla="*/ 26 h 26"/>
                  <a:gd name="T64" fmla="*/ 11 w 33"/>
                  <a:gd name="T65" fmla="*/ 22 h 26"/>
                  <a:gd name="T66" fmla="*/ 11 w 33"/>
                  <a:gd name="T67" fmla="*/ 22 h 26"/>
                  <a:gd name="T68" fmla="*/ 7 w 33"/>
                  <a:gd name="T69" fmla="*/ 26 h 26"/>
                  <a:gd name="T70" fmla="*/ 7 w 33"/>
                  <a:gd name="T71" fmla="*/ 22 h 26"/>
                  <a:gd name="T72" fmla="*/ 3 w 33"/>
                  <a:gd name="T73" fmla="*/ 22 h 26"/>
                  <a:gd name="T74" fmla="*/ 3 w 33"/>
                  <a:gd name="T75" fmla="*/ 18 h 26"/>
                  <a:gd name="T76" fmla="*/ 0 w 33"/>
                  <a:gd name="T77" fmla="*/ 18 h 26"/>
                  <a:gd name="T78" fmla="*/ 0 w 33"/>
                  <a:gd name="T79" fmla="*/ 22 h 26"/>
                  <a:gd name="T80" fmla="*/ 0 w 33"/>
                  <a:gd name="T81" fmla="*/ 18 h 26"/>
                  <a:gd name="T82" fmla="*/ 0 w 33"/>
                  <a:gd name="T83" fmla="*/ 7 h 26"/>
                  <a:gd name="T84" fmla="*/ 3 w 33"/>
                  <a:gd name="T85" fmla="*/ 7 h 26"/>
                  <a:gd name="T86" fmla="*/ 7 w 33"/>
                  <a:gd name="T87" fmla="*/ 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3" h="26">
                    <a:moveTo>
                      <a:pt x="7" y="4"/>
                    </a:moveTo>
                    <a:lnTo>
                      <a:pt x="7" y="4"/>
                    </a:lnTo>
                    <a:lnTo>
                      <a:pt x="11" y="4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8" y="4"/>
                    </a:lnTo>
                    <a:lnTo>
                      <a:pt x="18" y="4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26" y="4"/>
                    </a:lnTo>
                    <a:lnTo>
                      <a:pt x="29" y="4"/>
                    </a:lnTo>
                    <a:lnTo>
                      <a:pt x="29" y="7"/>
                    </a:lnTo>
                    <a:lnTo>
                      <a:pt x="29" y="7"/>
                    </a:lnTo>
                    <a:lnTo>
                      <a:pt x="29" y="11"/>
                    </a:lnTo>
                    <a:lnTo>
                      <a:pt x="33" y="15"/>
                    </a:lnTo>
                    <a:lnTo>
                      <a:pt x="29" y="18"/>
                    </a:lnTo>
                    <a:lnTo>
                      <a:pt x="29" y="18"/>
                    </a:lnTo>
                    <a:lnTo>
                      <a:pt x="29" y="18"/>
                    </a:lnTo>
                    <a:lnTo>
                      <a:pt x="26" y="22"/>
                    </a:lnTo>
                    <a:lnTo>
                      <a:pt x="26" y="22"/>
                    </a:lnTo>
                    <a:lnTo>
                      <a:pt x="26" y="18"/>
                    </a:lnTo>
                    <a:lnTo>
                      <a:pt x="26" y="18"/>
                    </a:lnTo>
                    <a:lnTo>
                      <a:pt x="22" y="18"/>
                    </a:lnTo>
                    <a:lnTo>
                      <a:pt x="22" y="15"/>
                    </a:lnTo>
                    <a:lnTo>
                      <a:pt x="18" y="15"/>
                    </a:lnTo>
                    <a:lnTo>
                      <a:pt x="18" y="15"/>
                    </a:lnTo>
                    <a:lnTo>
                      <a:pt x="18" y="15"/>
                    </a:lnTo>
                    <a:lnTo>
                      <a:pt x="18" y="18"/>
                    </a:lnTo>
                    <a:lnTo>
                      <a:pt x="14" y="22"/>
                    </a:lnTo>
                    <a:lnTo>
                      <a:pt x="14" y="22"/>
                    </a:lnTo>
                    <a:lnTo>
                      <a:pt x="11" y="26"/>
                    </a:lnTo>
                    <a:lnTo>
                      <a:pt x="11" y="22"/>
                    </a:lnTo>
                    <a:lnTo>
                      <a:pt x="11" y="22"/>
                    </a:lnTo>
                    <a:lnTo>
                      <a:pt x="7" y="26"/>
                    </a:lnTo>
                    <a:lnTo>
                      <a:pt x="7" y="22"/>
                    </a:lnTo>
                    <a:lnTo>
                      <a:pt x="3" y="22"/>
                    </a:lnTo>
                    <a:lnTo>
                      <a:pt x="3" y="18"/>
                    </a:lnTo>
                    <a:lnTo>
                      <a:pt x="0" y="18"/>
                    </a:lnTo>
                    <a:lnTo>
                      <a:pt x="0" y="22"/>
                    </a:lnTo>
                    <a:lnTo>
                      <a:pt x="0" y="18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7" y="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42" name="Freeform 140">
                <a:extLst>
                  <a:ext uri="{FF2B5EF4-FFF2-40B4-BE49-F238E27FC236}">
                    <a16:creationId xmlns:a16="http://schemas.microsoft.com/office/drawing/2014/main" id="{B9550D62-F514-44F8-A4B3-A3A895E952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8029" y="3219715"/>
                <a:ext cx="42459" cy="42459"/>
              </a:xfrm>
              <a:custGeom>
                <a:avLst/>
                <a:gdLst>
                  <a:gd name="T0" fmla="*/ 3 w 33"/>
                  <a:gd name="T1" fmla="*/ 33 h 33"/>
                  <a:gd name="T2" fmla="*/ 11 w 33"/>
                  <a:gd name="T3" fmla="*/ 33 h 33"/>
                  <a:gd name="T4" fmla="*/ 18 w 33"/>
                  <a:gd name="T5" fmla="*/ 33 h 33"/>
                  <a:gd name="T6" fmla="*/ 18 w 33"/>
                  <a:gd name="T7" fmla="*/ 29 h 33"/>
                  <a:gd name="T8" fmla="*/ 26 w 33"/>
                  <a:gd name="T9" fmla="*/ 26 h 33"/>
                  <a:gd name="T10" fmla="*/ 26 w 33"/>
                  <a:gd name="T11" fmla="*/ 26 h 33"/>
                  <a:gd name="T12" fmla="*/ 29 w 33"/>
                  <a:gd name="T13" fmla="*/ 22 h 33"/>
                  <a:gd name="T14" fmla="*/ 29 w 33"/>
                  <a:gd name="T15" fmla="*/ 18 h 33"/>
                  <a:gd name="T16" fmla="*/ 33 w 33"/>
                  <a:gd name="T17" fmla="*/ 18 h 33"/>
                  <a:gd name="T18" fmla="*/ 29 w 33"/>
                  <a:gd name="T19" fmla="*/ 15 h 33"/>
                  <a:gd name="T20" fmla="*/ 29 w 33"/>
                  <a:gd name="T21" fmla="*/ 15 h 33"/>
                  <a:gd name="T22" fmla="*/ 29 w 33"/>
                  <a:gd name="T23" fmla="*/ 11 h 33"/>
                  <a:gd name="T24" fmla="*/ 26 w 33"/>
                  <a:gd name="T25" fmla="*/ 11 h 33"/>
                  <a:gd name="T26" fmla="*/ 26 w 33"/>
                  <a:gd name="T27" fmla="*/ 7 h 33"/>
                  <a:gd name="T28" fmla="*/ 26 w 33"/>
                  <a:gd name="T29" fmla="*/ 7 h 33"/>
                  <a:gd name="T30" fmla="*/ 26 w 33"/>
                  <a:gd name="T31" fmla="*/ 3 h 33"/>
                  <a:gd name="T32" fmla="*/ 22 w 33"/>
                  <a:gd name="T33" fmla="*/ 3 h 33"/>
                  <a:gd name="T34" fmla="*/ 22 w 33"/>
                  <a:gd name="T35" fmla="*/ 0 h 33"/>
                  <a:gd name="T36" fmla="*/ 18 w 33"/>
                  <a:gd name="T37" fmla="*/ 0 h 33"/>
                  <a:gd name="T38" fmla="*/ 18 w 33"/>
                  <a:gd name="T39" fmla="*/ 0 h 33"/>
                  <a:gd name="T40" fmla="*/ 18 w 33"/>
                  <a:gd name="T41" fmla="*/ 0 h 33"/>
                  <a:gd name="T42" fmla="*/ 18 w 33"/>
                  <a:gd name="T43" fmla="*/ 3 h 33"/>
                  <a:gd name="T44" fmla="*/ 14 w 33"/>
                  <a:gd name="T45" fmla="*/ 7 h 33"/>
                  <a:gd name="T46" fmla="*/ 14 w 33"/>
                  <a:gd name="T47" fmla="*/ 7 h 33"/>
                  <a:gd name="T48" fmla="*/ 11 w 33"/>
                  <a:gd name="T49" fmla="*/ 11 h 33"/>
                  <a:gd name="T50" fmla="*/ 11 w 33"/>
                  <a:gd name="T51" fmla="*/ 7 h 33"/>
                  <a:gd name="T52" fmla="*/ 11 w 33"/>
                  <a:gd name="T53" fmla="*/ 7 h 33"/>
                  <a:gd name="T54" fmla="*/ 7 w 33"/>
                  <a:gd name="T55" fmla="*/ 11 h 33"/>
                  <a:gd name="T56" fmla="*/ 7 w 33"/>
                  <a:gd name="T57" fmla="*/ 7 h 33"/>
                  <a:gd name="T58" fmla="*/ 3 w 33"/>
                  <a:gd name="T59" fmla="*/ 7 h 33"/>
                  <a:gd name="T60" fmla="*/ 3 w 33"/>
                  <a:gd name="T61" fmla="*/ 3 h 33"/>
                  <a:gd name="T62" fmla="*/ 0 w 33"/>
                  <a:gd name="T63" fmla="*/ 3 h 33"/>
                  <a:gd name="T64" fmla="*/ 0 w 33"/>
                  <a:gd name="T65" fmla="*/ 7 h 33"/>
                  <a:gd name="T66" fmla="*/ 0 w 33"/>
                  <a:gd name="T67" fmla="*/ 7 h 33"/>
                  <a:gd name="T68" fmla="*/ 0 w 33"/>
                  <a:gd name="T69" fmla="*/ 11 h 33"/>
                  <a:gd name="T70" fmla="*/ 0 w 33"/>
                  <a:gd name="T71" fmla="*/ 15 h 33"/>
                  <a:gd name="T72" fmla="*/ 0 w 33"/>
                  <a:gd name="T73" fmla="*/ 18 h 33"/>
                  <a:gd name="T74" fmla="*/ 3 w 33"/>
                  <a:gd name="T75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3" h="33">
                    <a:moveTo>
                      <a:pt x="3" y="33"/>
                    </a:moveTo>
                    <a:lnTo>
                      <a:pt x="11" y="33"/>
                    </a:lnTo>
                    <a:lnTo>
                      <a:pt x="18" y="33"/>
                    </a:lnTo>
                    <a:lnTo>
                      <a:pt x="18" y="29"/>
                    </a:lnTo>
                    <a:lnTo>
                      <a:pt x="26" y="26"/>
                    </a:lnTo>
                    <a:lnTo>
                      <a:pt x="26" y="26"/>
                    </a:lnTo>
                    <a:lnTo>
                      <a:pt x="29" y="22"/>
                    </a:lnTo>
                    <a:lnTo>
                      <a:pt x="29" y="18"/>
                    </a:lnTo>
                    <a:lnTo>
                      <a:pt x="33" y="18"/>
                    </a:lnTo>
                    <a:lnTo>
                      <a:pt x="29" y="15"/>
                    </a:lnTo>
                    <a:lnTo>
                      <a:pt x="29" y="15"/>
                    </a:lnTo>
                    <a:lnTo>
                      <a:pt x="29" y="11"/>
                    </a:lnTo>
                    <a:lnTo>
                      <a:pt x="26" y="11"/>
                    </a:lnTo>
                    <a:lnTo>
                      <a:pt x="26" y="7"/>
                    </a:lnTo>
                    <a:lnTo>
                      <a:pt x="26" y="7"/>
                    </a:lnTo>
                    <a:lnTo>
                      <a:pt x="26" y="3"/>
                    </a:lnTo>
                    <a:lnTo>
                      <a:pt x="22" y="3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3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1" y="11"/>
                    </a:lnTo>
                    <a:lnTo>
                      <a:pt x="11" y="7"/>
                    </a:lnTo>
                    <a:lnTo>
                      <a:pt x="11" y="7"/>
                    </a:lnTo>
                    <a:lnTo>
                      <a:pt x="7" y="11"/>
                    </a:lnTo>
                    <a:lnTo>
                      <a:pt x="7" y="7"/>
                    </a:lnTo>
                    <a:lnTo>
                      <a:pt x="3" y="7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5"/>
                    </a:lnTo>
                    <a:lnTo>
                      <a:pt x="0" y="18"/>
                    </a:lnTo>
                    <a:lnTo>
                      <a:pt x="3" y="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43" name="Freeform 141">
                <a:extLst>
                  <a:ext uri="{FF2B5EF4-FFF2-40B4-BE49-F238E27FC236}">
                    <a16:creationId xmlns:a16="http://schemas.microsoft.com/office/drawing/2014/main" id="{DBDA43DA-B360-48E1-B9B1-A7A23D6EF0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5201" y="3075612"/>
                <a:ext cx="405289" cy="362830"/>
              </a:xfrm>
              <a:custGeom>
                <a:avLst/>
                <a:gdLst>
                  <a:gd name="T0" fmla="*/ 11 w 315"/>
                  <a:gd name="T1" fmla="*/ 156 h 282"/>
                  <a:gd name="T2" fmla="*/ 22 w 315"/>
                  <a:gd name="T3" fmla="*/ 153 h 282"/>
                  <a:gd name="T4" fmla="*/ 37 w 315"/>
                  <a:gd name="T5" fmla="*/ 145 h 282"/>
                  <a:gd name="T6" fmla="*/ 45 w 315"/>
                  <a:gd name="T7" fmla="*/ 153 h 282"/>
                  <a:gd name="T8" fmla="*/ 63 w 315"/>
                  <a:gd name="T9" fmla="*/ 138 h 282"/>
                  <a:gd name="T10" fmla="*/ 67 w 315"/>
                  <a:gd name="T11" fmla="*/ 115 h 282"/>
                  <a:gd name="T12" fmla="*/ 82 w 315"/>
                  <a:gd name="T13" fmla="*/ 97 h 282"/>
                  <a:gd name="T14" fmla="*/ 97 w 315"/>
                  <a:gd name="T15" fmla="*/ 75 h 282"/>
                  <a:gd name="T16" fmla="*/ 100 w 315"/>
                  <a:gd name="T17" fmla="*/ 56 h 282"/>
                  <a:gd name="T18" fmla="*/ 111 w 315"/>
                  <a:gd name="T19" fmla="*/ 34 h 282"/>
                  <a:gd name="T20" fmla="*/ 111 w 315"/>
                  <a:gd name="T21" fmla="*/ 15 h 282"/>
                  <a:gd name="T22" fmla="*/ 115 w 315"/>
                  <a:gd name="T23" fmla="*/ 8 h 282"/>
                  <a:gd name="T24" fmla="*/ 126 w 315"/>
                  <a:gd name="T25" fmla="*/ 4 h 282"/>
                  <a:gd name="T26" fmla="*/ 141 w 315"/>
                  <a:gd name="T27" fmla="*/ 12 h 282"/>
                  <a:gd name="T28" fmla="*/ 159 w 315"/>
                  <a:gd name="T29" fmla="*/ 15 h 282"/>
                  <a:gd name="T30" fmla="*/ 171 w 315"/>
                  <a:gd name="T31" fmla="*/ 15 h 282"/>
                  <a:gd name="T32" fmla="*/ 185 w 315"/>
                  <a:gd name="T33" fmla="*/ 8 h 282"/>
                  <a:gd name="T34" fmla="*/ 208 w 315"/>
                  <a:gd name="T35" fmla="*/ 4 h 282"/>
                  <a:gd name="T36" fmla="*/ 215 w 315"/>
                  <a:gd name="T37" fmla="*/ 4 h 282"/>
                  <a:gd name="T38" fmla="*/ 222 w 315"/>
                  <a:gd name="T39" fmla="*/ 0 h 282"/>
                  <a:gd name="T40" fmla="*/ 237 w 315"/>
                  <a:gd name="T41" fmla="*/ 4 h 282"/>
                  <a:gd name="T42" fmla="*/ 256 w 315"/>
                  <a:gd name="T43" fmla="*/ 4 h 282"/>
                  <a:gd name="T44" fmla="*/ 271 w 315"/>
                  <a:gd name="T45" fmla="*/ 15 h 282"/>
                  <a:gd name="T46" fmla="*/ 282 w 315"/>
                  <a:gd name="T47" fmla="*/ 12 h 282"/>
                  <a:gd name="T48" fmla="*/ 293 w 315"/>
                  <a:gd name="T49" fmla="*/ 8 h 282"/>
                  <a:gd name="T50" fmla="*/ 308 w 315"/>
                  <a:gd name="T51" fmla="*/ 19 h 282"/>
                  <a:gd name="T52" fmla="*/ 315 w 315"/>
                  <a:gd name="T53" fmla="*/ 26 h 282"/>
                  <a:gd name="T54" fmla="*/ 311 w 315"/>
                  <a:gd name="T55" fmla="*/ 45 h 282"/>
                  <a:gd name="T56" fmla="*/ 300 w 315"/>
                  <a:gd name="T57" fmla="*/ 67 h 282"/>
                  <a:gd name="T58" fmla="*/ 289 w 315"/>
                  <a:gd name="T59" fmla="*/ 101 h 282"/>
                  <a:gd name="T60" fmla="*/ 282 w 315"/>
                  <a:gd name="T61" fmla="*/ 127 h 282"/>
                  <a:gd name="T62" fmla="*/ 304 w 315"/>
                  <a:gd name="T63" fmla="*/ 201 h 282"/>
                  <a:gd name="T64" fmla="*/ 274 w 315"/>
                  <a:gd name="T65" fmla="*/ 227 h 282"/>
                  <a:gd name="T66" fmla="*/ 274 w 315"/>
                  <a:gd name="T67" fmla="*/ 238 h 282"/>
                  <a:gd name="T68" fmla="*/ 271 w 315"/>
                  <a:gd name="T69" fmla="*/ 256 h 282"/>
                  <a:gd name="T70" fmla="*/ 285 w 315"/>
                  <a:gd name="T71" fmla="*/ 268 h 282"/>
                  <a:gd name="T72" fmla="*/ 289 w 315"/>
                  <a:gd name="T73" fmla="*/ 282 h 282"/>
                  <a:gd name="T74" fmla="*/ 278 w 315"/>
                  <a:gd name="T75" fmla="*/ 282 h 282"/>
                  <a:gd name="T76" fmla="*/ 256 w 315"/>
                  <a:gd name="T77" fmla="*/ 264 h 282"/>
                  <a:gd name="T78" fmla="*/ 245 w 315"/>
                  <a:gd name="T79" fmla="*/ 253 h 282"/>
                  <a:gd name="T80" fmla="*/ 234 w 315"/>
                  <a:gd name="T81" fmla="*/ 260 h 282"/>
                  <a:gd name="T82" fmla="*/ 219 w 315"/>
                  <a:gd name="T83" fmla="*/ 256 h 282"/>
                  <a:gd name="T84" fmla="*/ 211 w 315"/>
                  <a:gd name="T85" fmla="*/ 249 h 282"/>
                  <a:gd name="T86" fmla="*/ 204 w 315"/>
                  <a:gd name="T87" fmla="*/ 253 h 282"/>
                  <a:gd name="T88" fmla="*/ 196 w 315"/>
                  <a:gd name="T89" fmla="*/ 245 h 282"/>
                  <a:gd name="T90" fmla="*/ 182 w 315"/>
                  <a:gd name="T91" fmla="*/ 249 h 282"/>
                  <a:gd name="T92" fmla="*/ 171 w 315"/>
                  <a:gd name="T93" fmla="*/ 249 h 282"/>
                  <a:gd name="T94" fmla="*/ 167 w 315"/>
                  <a:gd name="T95" fmla="*/ 242 h 282"/>
                  <a:gd name="T96" fmla="*/ 163 w 315"/>
                  <a:gd name="T97" fmla="*/ 230 h 282"/>
                  <a:gd name="T98" fmla="*/ 163 w 315"/>
                  <a:gd name="T99" fmla="*/ 223 h 282"/>
                  <a:gd name="T100" fmla="*/ 159 w 315"/>
                  <a:gd name="T101" fmla="*/ 208 h 282"/>
                  <a:gd name="T102" fmla="*/ 159 w 315"/>
                  <a:gd name="T103" fmla="*/ 197 h 282"/>
                  <a:gd name="T104" fmla="*/ 141 w 315"/>
                  <a:gd name="T105" fmla="*/ 186 h 282"/>
                  <a:gd name="T106" fmla="*/ 122 w 315"/>
                  <a:gd name="T107" fmla="*/ 190 h 282"/>
                  <a:gd name="T108" fmla="*/ 104 w 315"/>
                  <a:gd name="T109" fmla="*/ 201 h 282"/>
                  <a:gd name="T110" fmla="*/ 85 w 315"/>
                  <a:gd name="T111" fmla="*/ 193 h 282"/>
                  <a:gd name="T112" fmla="*/ 82 w 315"/>
                  <a:gd name="T113" fmla="*/ 182 h 282"/>
                  <a:gd name="T114" fmla="*/ 78 w 315"/>
                  <a:gd name="T115" fmla="*/ 171 h 282"/>
                  <a:gd name="T116" fmla="*/ 37 w 315"/>
                  <a:gd name="T117" fmla="*/ 167 h 282"/>
                  <a:gd name="T118" fmla="*/ 19 w 315"/>
                  <a:gd name="T119" fmla="*/ 167 h 282"/>
                  <a:gd name="T120" fmla="*/ 11 w 315"/>
                  <a:gd name="T121" fmla="*/ 171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15" h="282">
                    <a:moveTo>
                      <a:pt x="0" y="167"/>
                    </a:moveTo>
                    <a:lnTo>
                      <a:pt x="4" y="164"/>
                    </a:lnTo>
                    <a:lnTo>
                      <a:pt x="8" y="164"/>
                    </a:lnTo>
                    <a:lnTo>
                      <a:pt x="11" y="164"/>
                    </a:lnTo>
                    <a:lnTo>
                      <a:pt x="8" y="156"/>
                    </a:lnTo>
                    <a:lnTo>
                      <a:pt x="11" y="156"/>
                    </a:lnTo>
                    <a:lnTo>
                      <a:pt x="15" y="153"/>
                    </a:lnTo>
                    <a:lnTo>
                      <a:pt x="19" y="149"/>
                    </a:lnTo>
                    <a:lnTo>
                      <a:pt x="19" y="149"/>
                    </a:lnTo>
                    <a:lnTo>
                      <a:pt x="22" y="149"/>
                    </a:lnTo>
                    <a:lnTo>
                      <a:pt x="22" y="153"/>
                    </a:lnTo>
                    <a:lnTo>
                      <a:pt x="22" y="153"/>
                    </a:lnTo>
                    <a:lnTo>
                      <a:pt x="26" y="153"/>
                    </a:lnTo>
                    <a:lnTo>
                      <a:pt x="30" y="149"/>
                    </a:lnTo>
                    <a:lnTo>
                      <a:pt x="30" y="149"/>
                    </a:lnTo>
                    <a:lnTo>
                      <a:pt x="30" y="149"/>
                    </a:lnTo>
                    <a:lnTo>
                      <a:pt x="34" y="149"/>
                    </a:lnTo>
                    <a:lnTo>
                      <a:pt x="37" y="145"/>
                    </a:lnTo>
                    <a:lnTo>
                      <a:pt x="41" y="145"/>
                    </a:lnTo>
                    <a:lnTo>
                      <a:pt x="41" y="145"/>
                    </a:lnTo>
                    <a:lnTo>
                      <a:pt x="37" y="149"/>
                    </a:lnTo>
                    <a:lnTo>
                      <a:pt x="41" y="149"/>
                    </a:lnTo>
                    <a:lnTo>
                      <a:pt x="41" y="153"/>
                    </a:lnTo>
                    <a:lnTo>
                      <a:pt x="45" y="153"/>
                    </a:lnTo>
                    <a:lnTo>
                      <a:pt x="48" y="153"/>
                    </a:lnTo>
                    <a:lnTo>
                      <a:pt x="52" y="149"/>
                    </a:lnTo>
                    <a:lnTo>
                      <a:pt x="59" y="141"/>
                    </a:lnTo>
                    <a:lnTo>
                      <a:pt x="59" y="141"/>
                    </a:lnTo>
                    <a:lnTo>
                      <a:pt x="63" y="138"/>
                    </a:lnTo>
                    <a:lnTo>
                      <a:pt x="63" y="138"/>
                    </a:lnTo>
                    <a:lnTo>
                      <a:pt x="67" y="134"/>
                    </a:lnTo>
                    <a:lnTo>
                      <a:pt x="67" y="130"/>
                    </a:lnTo>
                    <a:lnTo>
                      <a:pt x="67" y="127"/>
                    </a:lnTo>
                    <a:lnTo>
                      <a:pt x="67" y="119"/>
                    </a:lnTo>
                    <a:lnTo>
                      <a:pt x="67" y="119"/>
                    </a:lnTo>
                    <a:lnTo>
                      <a:pt x="67" y="115"/>
                    </a:lnTo>
                    <a:lnTo>
                      <a:pt x="71" y="112"/>
                    </a:lnTo>
                    <a:lnTo>
                      <a:pt x="74" y="108"/>
                    </a:lnTo>
                    <a:lnTo>
                      <a:pt x="74" y="104"/>
                    </a:lnTo>
                    <a:lnTo>
                      <a:pt x="78" y="101"/>
                    </a:lnTo>
                    <a:lnTo>
                      <a:pt x="82" y="97"/>
                    </a:lnTo>
                    <a:lnTo>
                      <a:pt x="82" y="97"/>
                    </a:lnTo>
                    <a:lnTo>
                      <a:pt x="85" y="97"/>
                    </a:lnTo>
                    <a:lnTo>
                      <a:pt x="89" y="93"/>
                    </a:lnTo>
                    <a:lnTo>
                      <a:pt x="93" y="86"/>
                    </a:lnTo>
                    <a:lnTo>
                      <a:pt x="93" y="82"/>
                    </a:lnTo>
                    <a:lnTo>
                      <a:pt x="97" y="78"/>
                    </a:lnTo>
                    <a:lnTo>
                      <a:pt x="97" y="75"/>
                    </a:lnTo>
                    <a:lnTo>
                      <a:pt x="100" y="71"/>
                    </a:lnTo>
                    <a:lnTo>
                      <a:pt x="97" y="71"/>
                    </a:lnTo>
                    <a:lnTo>
                      <a:pt x="100" y="67"/>
                    </a:lnTo>
                    <a:lnTo>
                      <a:pt x="97" y="64"/>
                    </a:lnTo>
                    <a:lnTo>
                      <a:pt x="100" y="60"/>
                    </a:lnTo>
                    <a:lnTo>
                      <a:pt x="100" y="56"/>
                    </a:lnTo>
                    <a:lnTo>
                      <a:pt x="100" y="56"/>
                    </a:lnTo>
                    <a:lnTo>
                      <a:pt x="104" y="52"/>
                    </a:lnTo>
                    <a:lnTo>
                      <a:pt x="100" y="45"/>
                    </a:lnTo>
                    <a:lnTo>
                      <a:pt x="108" y="38"/>
                    </a:lnTo>
                    <a:lnTo>
                      <a:pt x="108" y="34"/>
                    </a:lnTo>
                    <a:lnTo>
                      <a:pt x="111" y="34"/>
                    </a:lnTo>
                    <a:lnTo>
                      <a:pt x="111" y="26"/>
                    </a:lnTo>
                    <a:lnTo>
                      <a:pt x="111" y="26"/>
                    </a:lnTo>
                    <a:lnTo>
                      <a:pt x="111" y="23"/>
                    </a:lnTo>
                    <a:lnTo>
                      <a:pt x="111" y="19"/>
                    </a:lnTo>
                    <a:lnTo>
                      <a:pt x="111" y="19"/>
                    </a:lnTo>
                    <a:lnTo>
                      <a:pt x="111" y="15"/>
                    </a:lnTo>
                    <a:lnTo>
                      <a:pt x="111" y="12"/>
                    </a:lnTo>
                    <a:lnTo>
                      <a:pt x="111" y="12"/>
                    </a:lnTo>
                    <a:lnTo>
                      <a:pt x="115" y="12"/>
                    </a:lnTo>
                    <a:lnTo>
                      <a:pt x="115" y="12"/>
                    </a:lnTo>
                    <a:lnTo>
                      <a:pt x="115" y="8"/>
                    </a:lnTo>
                    <a:lnTo>
                      <a:pt x="115" y="8"/>
                    </a:lnTo>
                    <a:lnTo>
                      <a:pt x="115" y="4"/>
                    </a:lnTo>
                    <a:lnTo>
                      <a:pt x="119" y="4"/>
                    </a:lnTo>
                    <a:lnTo>
                      <a:pt x="122" y="4"/>
                    </a:lnTo>
                    <a:lnTo>
                      <a:pt x="122" y="4"/>
                    </a:lnTo>
                    <a:lnTo>
                      <a:pt x="122" y="4"/>
                    </a:lnTo>
                    <a:lnTo>
                      <a:pt x="126" y="4"/>
                    </a:lnTo>
                    <a:lnTo>
                      <a:pt x="130" y="4"/>
                    </a:lnTo>
                    <a:lnTo>
                      <a:pt x="130" y="4"/>
                    </a:lnTo>
                    <a:lnTo>
                      <a:pt x="134" y="8"/>
                    </a:lnTo>
                    <a:lnTo>
                      <a:pt x="137" y="8"/>
                    </a:lnTo>
                    <a:lnTo>
                      <a:pt x="141" y="12"/>
                    </a:lnTo>
                    <a:lnTo>
                      <a:pt x="141" y="12"/>
                    </a:lnTo>
                    <a:lnTo>
                      <a:pt x="145" y="12"/>
                    </a:lnTo>
                    <a:lnTo>
                      <a:pt x="148" y="15"/>
                    </a:lnTo>
                    <a:lnTo>
                      <a:pt x="152" y="15"/>
                    </a:lnTo>
                    <a:lnTo>
                      <a:pt x="156" y="15"/>
                    </a:lnTo>
                    <a:lnTo>
                      <a:pt x="159" y="15"/>
                    </a:lnTo>
                    <a:lnTo>
                      <a:pt x="159" y="15"/>
                    </a:lnTo>
                    <a:lnTo>
                      <a:pt x="163" y="15"/>
                    </a:lnTo>
                    <a:lnTo>
                      <a:pt x="167" y="15"/>
                    </a:lnTo>
                    <a:lnTo>
                      <a:pt x="167" y="15"/>
                    </a:lnTo>
                    <a:lnTo>
                      <a:pt x="171" y="15"/>
                    </a:lnTo>
                    <a:lnTo>
                      <a:pt x="174" y="15"/>
                    </a:lnTo>
                    <a:lnTo>
                      <a:pt x="171" y="15"/>
                    </a:lnTo>
                    <a:lnTo>
                      <a:pt x="171" y="12"/>
                    </a:lnTo>
                    <a:lnTo>
                      <a:pt x="174" y="8"/>
                    </a:lnTo>
                    <a:lnTo>
                      <a:pt x="174" y="8"/>
                    </a:lnTo>
                    <a:lnTo>
                      <a:pt x="178" y="8"/>
                    </a:lnTo>
                    <a:lnTo>
                      <a:pt x="182" y="8"/>
                    </a:lnTo>
                    <a:lnTo>
                      <a:pt x="185" y="8"/>
                    </a:lnTo>
                    <a:lnTo>
                      <a:pt x="185" y="8"/>
                    </a:lnTo>
                    <a:lnTo>
                      <a:pt x="193" y="8"/>
                    </a:lnTo>
                    <a:lnTo>
                      <a:pt x="193" y="8"/>
                    </a:lnTo>
                    <a:lnTo>
                      <a:pt x="196" y="4"/>
                    </a:lnTo>
                    <a:lnTo>
                      <a:pt x="204" y="4"/>
                    </a:lnTo>
                    <a:lnTo>
                      <a:pt x="208" y="4"/>
                    </a:lnTo>
                    <a:lnTo>
                      <a:pt x="208" y="4"/>
                    </a:lnTo>
                    <a:lnTo>
                      <a:pt x="208" y="4"/>
                    </a:lnTo>
                    <a:lnTo>
                      <a:pt x="208" y="4"/>
                    </a:lnTo>
                    <a:lnTo>
                      <a:pt x="211" y="4"/>
                    </a:lnTo>
                    <a:lnTo>
                      <a:pt x="211" y="4"/>
                    </a:lnTo>
                    <a:lnTo>
                      <a:pt x="215" y="4"/>
                    </a:lnTo>
                    <a:lnTo>
                      <a:pt x="219" y="4"/>
                    </a:lnTo>
                    <a:lnTo>
                      <a:pt x="219" y="4"/>
                    </a:lnTo>
                    <a:lnTo>
                      <a:pt x="222" y="0"/>
                    </a:lnTo>
                    <a:lnTo>
                      <a:pt x="222" y="0"/>
                    </a:lnTo>
                    <a:lnTo>
                      <a:pt x="222" y="0"/>
                    </a:lnTo>
                    <a:lnTo>
                      <a:pt x="222" y="0"/>
                    </a:lnTo>
                    <a:lnTo>
                      <a:pt x="226" y="0"/>
                    </a:lnTo>
                    <a:lnTo>
                      <a:pt x="230" y="0"/>
                    </a:lnTo>
                    <a:lnTo>
                      <a:pt x="230" y="0"/>
                    </a:lnTo>
                    <a:lnTo>
                      <a:pt x="234" y="0"/>
                    </a:lnTo>
                    <a:lnTo>
                      <a:pt x="234" y="0"/>
                    </a:lnTo>
                    <a:lnTo>
                      <a:pt x="237" y="4"/>
                    </a:lnTo>
                    <a:lnTo>
                      <a:pt x="245" y="4"/>
                    </a:lnTo>
                    <a:lnTo>
                      <a:pt x="245" y="4"/>
                    </a:lnTo>
                    <a:lnTo>
                      <a:pt x="248" y="0"/>
                    </a:lnTo>
                    <a:lnTo>
                      <a:pt x="252" y="0"/>
                    </a:lnTo>
                    <a:lnTo>
                      <a:pt x="256" y="4"/>
                    </a:lnTo>
                    <a:lnTo>
                      <a:pt x="256" y="4"/>
                    </a:lnTo>
                    <a:lnTo>
                      <a:pt x="259" y="8"/>
                    </a:lnTo>
                    <a:lnTo>
                      <a:pt x="259" y="8"/>
                    </a:lnTo>
                    <a:lnTo>
                      <a:pt x="263" y="8"/>
                    </a:lnTo>
                    <a:lnTo>
                      <a:pt x="263" y="12"/>
                    </a:lnTo>
                    <a:lnTo>
                      <a:pt x="267" y="12"/>
                    </a:lnTo>
                    <a:lnTo>
                      <a:pt x="271" y="15"/>
                    </a:lnTo>
                    <a:lnTo>
                      <a:pt x="271" y="15"/>
                    </a:lnTo>
                    <a:lnTo>
                      <a:pt x="274" y="12"/>
                    </a:lnTo>
                    <a:lnTo>
                      <a:pt x="274" y="12"/>
                    </a:lnTo>
                    <a:lnTo>
                      <a:pt x="278" y="12"/>
                    </a:lnTo>
                    <a:lnTo>
                      <a:pt x="282" y="12"/>
                    </a:lnTo>
                    <a:lnTo>
                      <a:pt x="282" y="12"/>
                    </a:lnTo>
                    <a:lnTo>
                      <a:pt x="282" y="12"/>
                    </a:lnTo>
                    <a:lnTo>
                      <a:pt x="285" y="12"/>
                    </a:lnTo>
                    <a:lnTo>
                      <a:pt x="289" y="8"/>
                    </a:lnTo>
                    <a:lnTo>
                      <a:pt x="289" y="8"/>
                    </a:lnTo>
                    <a:lnTo>
                      <a:pt x="293" y="8"/>
                    </a:lnTo>
                    <a:lnTo>
                      <a:pt x="293" y="8"/>
                    </a:lnTo>
                    <a:lnTo>
                      <a:pt x="296" y="12"/>
                    </a:lnTo>
                    <a:lnTo>
                      <a:pt x="300" y="15"/>
                    </a:lnTo>
                    <a:lnTo>
                      <a:pt x="300" y="15"/>
                    </a:lnTo>
                    <a:lnTo>
                      <a:pt x="304" y="15"/>
                    </a:lnTo>
                    <a:lnTo>
                      <a:pt x="304" y="19"/>
                    </a:lnTo>
                    <a:lnTo>
                      <a:pt x="308" y="19"/>
                    </a:lnTo>
                    <a:lnTo>
                      <a:pt x="308" y="23"/>
                    </a:lnTo>
                    <a:lnTo>
                      <a:pt x="308" y="23"/>
                    </a:lnTo>
                    <a:lnTo>
                      <a:pt x="308" y="26"/>
                    </a:lnTo>
                    <a:lnTo>
                      <a:pt x="311" y="26"/>
                    </a:lnTo>
                    <a:lnTo>
                      <a:pt x="315" y="26"/>
                    </a:lnTo>
                    <a:lnTo>
                      <a:pt x="315" y="26"/>
                    </a:lnTo>
                    <a:lnTo>
                      <a:pt x="315" y="30"/>
                    </a:lnTo>
                    <a:lnTo>
                      <a:pt x="311" y="30"/>
                    </a:lnTo>
                    <a:lnTo>
                      <a:pt x="311" y="34"/>
                    </a:lnTo>
                    <a:lnTo>
                      <a:pt x="311" y="41"/>
                    </a:lnTo>
                    <a:lnTo>
                      <a:pt x="311" y="45"/>
                    </a:lnTo>
                    <a:lnTo>
                      <a:pt x="311" y="45"/>
                    </a:lnTo>
                    <a:lnTo>
                      <a:pt x="315" y="49"/>
                    </a:lnTo>
                    <a:lnTo>
                      <a:pt x="315" y="49"/>
                    </a:lnTo>
                    <a:lnTo>
                      <a:pt x="315" y="52"/>
                    </a:lnTo>
                    <a:lnTo>
                      <a:pt x="308" y="60"/>
                    </a:lnTo>
                    <a:lnTo>
                      <a:pt x="300" y="67"/>
                    </a:lnTo>
                    <a:lnTo>
                      <a:pt x="300" y="67"/>
                    </a:lnTo>
                    <a:lnTo>
                      <a:pt x="293" y="78"/>
                    </a:lnTo>
                    <a:lnTo>
                      <a:pt x="293" y="82"/>
                    </a:lnTo>
                    <a:lnTo>
                      <a:pt x="293" y="86"/>
                    </a:lnTo>
                    <a:lnTo>
                      <a:pt x="293" y="90"/>
                    </a:lnTo>
                    <a:lnTo>
                      <a:pt x="289" y="97"/>
                    </a:lnTo>
                    <a:lnTo>
                      <a:pt x="289" y="101"/>
                    </a:lnTo>
                    <a:lnTo>
                      <a:pt x="285" y="104"/>
                    </a:lnTo>
                    <a:lnTo>
                      <a:pt x="282" y="104"/>
                    </a:lnTo>
                    <a:lnTo>
                      <a:pt x="282" y="115"/>
                    </a:lnTo>
                    <a:lnTo>
                      <a:pt x="282" y="119"/>
                    </a:lnTo>
                    <a:lnTo>
                      <a:pt x="282" y="123"/>
                    </a:lnTo>
                    <a:lnTo>
                      <a:pt x="282" y="127"/>
                    </a:lnTo>
                    <a:lnTo>
                      <a:pt x="282" y="130"/>
                    </a:lnTo>
                    <a:lnTo>
                      <a:pt x="289" y="160"/>
                    </a:lnTo>
                    <a:lnTo>
                      <a:pt x="293" y="179"/>
                    </a:lnTo>
                    <a:lnTo>
                      <a:pt x="304" y="190"/>
                    </a:lnTo>
                    <a:lnTo>
                      <a:pt x="308" y="205"/>
                    </a:lnTo>
                    <a:lnTo>
                      <a:pt x="304" y="201"/>
                    </a:lnTo>
                    <a:lnTo>
                      <a:pt x="278" y="208"/>
                    </a:lnTo>
                    <a:lnTo>
                      <a:pt x="271" y="219"/>
                    </a:lnTo>
                    <a:lnTo>
                      <a:pt x="271" y="223"/>
                    </a:lnTo>
                    <a:lnTo>
                      <a:pt x="274" y="223"/>
                    </a:lnTo>
                    <a:lnTo>
                      <a:pt x="274" y="227"/>
                    </a:lnTo>
                    <a:lnTo>
                      <a:pt x="274" y="227"/>
                    </a:lnTo>
                    <a:lnTo>
                      <a:pt x="274" y="227"/>
                    </a:lnTo>
                    <a:lnTo>
                      <a:pt x="274" y="230"/>
                    </a:lnTo>
                    <a:lnTo>
                      <a:pt x="274" y="230"/>
                    </a:lnTo>
                    <a:lnTo>
                      <a:pt x="274" y="234"/>
                    </a:lnTo>
                    <a:lnTo>
                      <a:pt x="274" y="238"/>
                    </a:lnTo>
                    <a:lnTo>
                      <a:pt x="274" y="238"/>
                    </a:lnTo>
                    <a:lnTo>
                      <a:pt x="274" y="238"/>
                    </a:lnTo>
                    <a:lnTo>
                      <a:pt x="271" y="242"/>
                    </a:lnTo>
                    <a:lnTo>
                      <a:pt x="271" y="242"/>
                    </a:lnTo>
                    <a:lnTo>
                      <a:pt x="271" y="245"/>
                    </a:lnTo>
                    <a:lnTo>
                      <a:pt x="271" y="253"/>
                    </a:lnTo>
                    <a:lnTo>
                      <a:pt x="271" y="256"/>
                    </a:lnTo>
                    <a:lnTo>
                      <a:pt x="271" y="260"/>
                    </a:lnTo>
                    <a:lnTo>
                      <a:pt x="274" y="264"/>
                    </a:lnTo>
                    <a:lnTo>
                      <a:pt x="278" y="264"/>
                    </a:lnTo>
                    <a:lnTo>
                      <a:pt x="278" y="268"/>
                    </a:lnTo>
                    <a:lnTo>
                      <a:pt x="285" y="268"/>
                    </a:lnTo>
                    <a:lnTo>
                      <a:pt x="285" y="268"/>
                    </a:lnTo>
                    <a:lnTo>
                      <a:pt x="285" y="264"/>
                    </a:lnTo>
                    <a:lnTo>
                      <a:pt x="285" y="264"/>
                    </a:lnTo>
                    <a:lnTo>
                      <a:pt x="289" y="264"/>
                    </a:lnTo>
                    <a:lnTo>
                      <a:pt x="289" y="264"/>
                    </a:lnTo>
                    <a:lnTo>
                      <a:pt x="293" y="279"/>
                    </a:lnTo>
                    <a:lnTo>
                      <a:pt x="289" y="282"/>
                    </a:lnTo>
                    <a:lnTo>
                      <a:pt x="289" y="282"/>
                    </a:lnTo>
                    <a:lnTo>
                      <a:pt x="289" y="279"/>
                    </a:lnTo>
                    <a:lnTo>
                      <a:pt x="285" y="279"/>
                    </a:lnTo>
                    <a:lnTo>
                      <a:pt x="285" y="279"/>
                    </a:lnTo>
                    <a:lnTo>
                      <a:pt x="282" y="282"/>
                    </a:lnTo>
                    <a:lnTo>
                      <a:pt x="278" y="282"/>
                    </a:lnTo>
                    <a:lnTo>
                      <a:pt x="274" y="279"/>
                    </a:lnTo>
                    <a:lnTo>
                      <a:pt x="271" y="275"/>
                    </a:lnTo>
                    <a:lnTo>
                      <a:pt x="271" y="271"/>
                    </a:lnTo>
                    <a:lnTo>
                      <a:pt x="267" y="268"/>
                    </a:lnTo>
                    <a:lnTo>
                      <a:pt x="263" y="268"/>
                    </a:lnTo>
                    <a:lnTo>
                      <a:pt x="256" y="264"/>
                    </a:lnTo>
                    <a:lnTo>
                      <a:pt x="252" y="264"/>
                    </a:lnTo>
                    <a:lnTo>
                      <a:pt x="252" y="260"/>
                    </a:lnTo>
                    <a:lnTo>
                      <a:pt x="248" y="256"/>
                    </a:lnTo>
                    <a:lnTo>
                      <a:pt x="248" y="253"/>
                    </a:lnTo>
                    <a:lnTo>
                      <a:pt x="248" y="253"/>
                    </a:lnTo>
                    <a:lnTo>
                      <a:pt x="245" y="253"/>
                    </a:lnTo>
                    <a:lnTo>
                      <a:pt x="245" y="253"/>
                    </a:lnTo>
                    <a:lnTo>
                      <a:pt x="241" y="256"/>
                    </a:lnTo>
                    <a:lnTo>
                      <a:pt x="241" y="260"/>
                    </a:lnTo>
                    <a:lnTo>
                      <a:pt x="237" y="260"/>
                    </a:lnTo>
                    <a:lnTo>
                      <a:pt x="234" y="260"/>
                    </a:lnTo>
                    <a:lnTo>
                      <a:pt x="234" y="260"/>
                    </a:lnTo>
                    <a:lnTo>
                      <a:pt x="230" y="260"/>
                    </a:lnTo>
                    <a:lnTo>
                      <a:pt x="226" y="260"/>
                    </a:lnTo>
                    <a:lnTo>
                      <a:pt x="222" y="256"/>
                    </a:lnTo>
                    <a:lnTo>
                      <a:pt x="222" y="256"/>
                    </a:lnTo>
                    <a:lnTo>
                      <a:pt x="219" y="256"/>
                    </a:lnTo>
                    <a:lnTo>
                      <a:pt x="219" y="256"/>
                    </a:lnTo>
                    <a:lnTo>
                      <a:pt x="219" y="253"/>
                    </a:lnTo>
                    <a:lnTo>
                      <a:pt x="219" y="253"/>
                    </a:lnTo>
                    <a:lnTo>
                      <a:pt x="215" y="249"/>
                    </a:lnTo>
                    <a:lnTo>
                      <a:pt x="215" y="249"/>
                    </a:lnTo>
                    <a:lnTo>
                      <a:pt x="215" y="249"/>
                    </a:lnTo>
                    <a:lnTo>
                      <a:pt x="211" y="249"/>
                    </a:lnTo>
                    <a:lnTo>
                      <a:pt x="211" y="249"/>
                    </a:lnTo>
                    <a:lnTo>
                      <a:pt x="208" y="249"/>
                    </a:lnTo>
                    <a:lnTo>
                      <a:pt x="204" y="249"/>
                    </a:lnTo>
                    <a:lnTo>
                      <a:pt x="204" y="253"/>
                    </a:lnTo>
                    <a:lnTo>
                      <a:pt x="204" y="253"/>
                    </a:lnTo>
                    <a:lnTo>
                      <a:pt x="204" y="253"/>
                    </a:lnTo>
                    <a:lnTo>
                      <a:pt x="200" y="249"/>
                    </a:lnTo>
                    <a:lnTo>
                      <a:pt x="200" y="249"/>
                    </a:lnTo>
                    <a:lnTo>
                      <a:pt x="200" y="245"/>
                    </a:lnTo>
                    <a:lnTo>
                      <a:pt x="196" y="245"/>
                    </a:lnTo>
                    <a:lnTo>
                      <a:pt x="196" y="245"/>
                    </a:lnTo>
                    <a:lnTo>
                      <a:pt x="196" y="245"/>
                    </a:lnTo>
                    <a:lnTo>
                      <a:pt x="193" y="245"/>
                    </a:lnTo>
                    <a:lnTo>
                      <a:pt x="189" y="245"/>
                    </a:lnTo>
                    <a:lnTo>
                      <a:pt x="185" y="249"/>
                    </a:lnTo>
                    <a:lnTo>
                      <a:pt x="185" y="249"/>
                    </a:lnTo>
                    <a:lnTo>
                      <a:pt x="182" y="249"/>
                    </a:lnTo>
                    <a:lnTo>
                      <a:pt x="182" y="249"/>
                    </a:lnTo>
                    <a:lnTo>
                      <a:pt x="178" y="249"/>
                    </a:lnTo>
                    <a:lnTo>
                      <a:pt x="174" y="249"/>
                    </a:lnTo>
                    <a:lnTo>
                      <a:pt x="174" y="245"/>
                    </a:lnTo>
                    <a:lnTo>
                      <a:pt x="171" y="245"/>
                    </a:lnTo>
                    <a:lnTo>
                      <a:pt x="171" y="245"/>
                    </a:lnTo>
                    <a:lnTo>
                      <a:pt x="171" y="249"/>
                    </a:lnTo>
                    <a:lnTo>
                      <a:pt x="171" y="249"/>
                    </a:lnTo>
                    <a:lnTo>
                      <a:pt x="167" y="249"/>
                    </a:lnTo>
                    <a:lnTo>
                      <a:pt x="167" y="249"/>
                    </a:lnTo>
                    <a:lnTo>
                      <a:pt x="167" y="245"/>
                    </a:lnTo>
                    <a:lnTo>
                      <a:pt x="167" y="245"/>
                    </a:lnTo>
                    <a:lnTo>
                      <a:pt x="167" y="242"/>
                    </a:lnTo>
                    <a:lnTo>
                      <a:pt x="167" y="242"/>
                    </a:lnTo>
                    <a:lnTo>
                      <a:pt x="167" y="238"/>
                    </a:lnTo>
                    <a:lnTo>
                      <a:pt x="167" y="238"/>
                    </a:lnTo>
                    <a:lnTo>
                      <a:pt x="167" y="234"/>
                    </a:lnTo>
                    <a:lnTo>
                      <a:pt x="167" y="234"/>
                    </a:lnTo>
                    <a:lnTo>
                      <a:pt x="163" y="230"/>
                    </a:lnTo>
                    <a:lnTo>
                      <a:pt x="163" y="230"/>
                    </a:lnTo>
                    <a:lnTo>
                      <a:pt x="167" y="227"/>
                    </a:lnTo>
                    <a:lnTo>
                      <a:pt x="163" y="227"/>
                    </a:lnTo>
                    <a:lnTo>
                      <a:pt x="163" y="227"/>
                    </a:lnTo>
                    <a:lnTo>
                      <a:pt x="163" y="223"/>
                    </a:lnTo>
                    <a:lnTo>
                      <a:pt x="163" y="223"/>
                    </a:lnTo>
                    <a:lnTo>
                      <a:pt x="163" y="223"/>
                    </a:lnTo>
                    <a:lnTo>
                      <a:pt x="159" y="219"/>
                    </a:lnTo>
                    <a:lnTo>
                      <a:pt x="159" y="219"/>
                    </a:lnTo>
                    <a:lnTo>
                      <a:pt x="159" y="216"/>
                    </a:lnTo>
                    <a:lnTo>
                      <a:pt x="159" y="216"/>
                    </a:lnTo>
                    <a:lnTo>
                      <a:pt x="159" y="208"/>
                    </a:lnTo>
                    <a:lnTo>
                      <a:pt x="159" y="208"/>
                    </a:lnTo>
                    <a:lnTo>
                      <a:pt x="159" y="205"/>
                    </a:lnTo>
                    <a:lnTo>
                      <a:pt x="159" y="205"/>
                    </a:lnTo>
                    <a:lnTo>
                      <a:pt x="159" y="205"/>
                    </a:lnTo>
                    <a:lnTo>
                      <a:pt x="159" y="201"/>
                    </a:lnTo>
                    <a:lnTo>
                      <a:pt x="159" y="197"/>
                    </a:lnTo>
                    <a:lnTo>
                      <a:pt x="159" y="197"/>
                    </a:lnTo>
                    <a:lnTo>
                      <a:pt x="159" y="193"/>
                    </a:lnTo>
                    <a:lnTo>
                      <a:pt x="159" y="190"/>
                    </a:lnTo>
                    <a:lnTo>
                      <a:pt x="159" y="190"/>
                    </a:lnTo>
                    <a:lnTo>
                      <a:pt x="141" y="190"/>
                    </a:lnTo>
                    <a:lnTo>
                      <a:pt x="141" y="186"/>
                    </a:lnTo>
                    <a:lnTo>
                      <a:pt x="141" y="186"/>
                    </a:lnTo>
                    <a:lnTo>
                      <a:pt x="141" y="182"/>
                    </a:lnTo>
                    <a:lnTo>
                      <a:pt x="137" y="182"/>
                    </a:lnTo>
                    <a:lnTo>
                      <a:pt x="137" y="186"/>
                    </a:lnTo>
                    <a:lnTo>
                      <a:pt x="122" y="186"/>
                    </a:lnTo>
                    <a:lnTo>
                      <a:pt x="122" y="190"/>
                    </a:lnTo>
                    <a:lnTo>
                      <a:pt x="119" y="190"/>
                    </a:lnTo>
                    <a:lnTo>
                      <a:pt x="119" y="193"/>
                    </a:lnTo>
                    <a:lnTo>
                      <a:pt x="119" y="193"/>
                    </a:lnTo>
                    <a:lnTo>
                      <a:pt x="119" y="197"/>
                    </a:lnTo>
                    <a:lnTo>
                      <a:pt x="108" y="201"/>
                    </a:lnTo>
                    <a:lnTo>
                      <a:pt x="104" y="201"/>
                    </a:lnTo>
                    <a:lnTo>
                      <a:pt x="100" y="201"/>
                    </a:lnTo>
                    <a:lnTo>
                      <a:pt x="97" y="201"/>
                    </a:lnTo>
                    <a:lnTo>
                      <a:pt x="93" y="201"/>
                    </a:lnTo>
                    <a:lnTo>
                      <a:pt x="89" y="201"/>
                    </a:lnTo>
                    <a:lnTo>
                      <a:pt x="89" y="201"/>
                    </a:lnTo>
                    <a:lnTo>
                      <a:pt x="85" y="193"/>
                    </a:lnTo>
                    <a:lnTo>
                      <a:pt x="85" y="193"/>
                    </a:lnTo>
                    <a:lnTo>
                      <a:pt x="82" y="190"/>
                    </a:lnTo>
                    <a:lnTo>
                      <a:pt x="82" y="190"/>
                    </a:lnTo>
                    <a:lnTo>
                      <a:pt x="82" y="186"/>
                    </a:lnTo>
                    <a:lnTo>
                      <a:pt x="82" y="186"/>
                    </a:lnTo>
                    <a:lnTo>
                      <a:pt x="82" y="182"/>
                    </a:lnTo>
                    <a:lnTo>
                      <a:pt x="78" y="179"/>
                    </a:lnTo>
                    <a:lnTo>
                      <a:pt x="78" y="179"/>
                    </a:lnTo>
                    <a:lnTo>
                      <a:pt x="78" y="175"/>
                    </a:lnTo>
                    <a:lnTo>
                      <a:pt x="78" y="175"/>
                    </a:lnTo>
                    <a:lnTo>
                      <a:pt x="78" y="171"/>
                    </a:lnTo>
                    <a:lnTo>
                      <a:pt x="78" y="171"/>
                    </a:lnTo>
                    <a:lnTo>
                      <a:pt x="78" y="171"/>
                    </a:lnTo>
                    <a:lnTo>
                      <a:pt x="78" y="167"/>
                    </a:lnTo>
                    <a:lnTo>
                      <a:pt x="59" y="167"/>
                    </a:lnTo>
                    <a:lnTo>
                      <a:pt x="48" y="167"/>
                    </a:lnTo>
                    <a:lnTo>
                      <a:pt x="41" y="167"/>
                    </a:lnTo>
                    <a:lnTo>
                      <a:pt x="37" y="167"/>
                    </a:lnTo>
                    <a:lnTo>
                      <a:pt x="34" y="167"/>
                    </a:lnTo>
                    <a:lnTo>
                      <a:pt x="30" y="167"/>
                    </a:lnTo>
                    <a:lnTo>
                      <a:pt x="26" y="167"/>
                    </a:lnTo>
                    <a:lnTo>
                      <a:pt x="22" y="167"/>
                    </a:lnTo>
                    <a:lnTo>
                      <a:pt x="22" y="167"/>
                    </a:lnTo>
                    <a:lnTo>
                      <a:pt x="19" y="167"/>
                    </a:lnTo>
                    <a:lnTo>
                      <a:pt x="15" y="167"/>
                    </a:lnTo>
                    <a:lnTo>
                      <a:pt x="11" y="167"/>
                    </a:lnTo>
                    <a:lnTo>
                      <a:pt x="11" y="171"/>
                    </a:lnTo>
                    <a:lnTo>
                      <a:pt x="11" y="171"/>
                    </a:lnTo>
                    <a:lnTo>
                      <a:pt x="11" y="171"/>
                    </a:lnTo>
                    <a:lnTo>
                      <a:pt x="11" y="171"/>
                    </a:lnTo>
                    <a:lnTo>
                      <a:pt x="8" y="171"/>
                    </a:lnTo>
                    <a:lnTo>
                      <a:pt x="8" y="171"/>
                    </a:lnTo>
                    <a:lnTo>
                      <a:pt x="8" y="167"/>
                    </a:lnTo>
                    <a:lnTo>
                      <a:pt x="4" y="167"/>
                    </a:lnTo>
                    <a:lnTo>
                      <a:pt x="0" y="16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44" name="Freeform 142">
                <a:extLst>
                  <a:ext uri="{FF2B5EF4-FFF2-40B4-BE49-F238E27FC236}">
                    <a16:creationId xmlns:a16="http://schemas.microsoft.com/office/drawing/2014/main" id="{FA979624-9FB1-4132-B0FA-566E3089A7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83940" y="3357384"/>
                <a:ext cx="66905" cy="153109"/>
              </a:xfrm>
              <a:custGeom>
                <a:avLst/>
                <a:gdLst>
                  <a:gd name="T0" fmla="*/ 4 w 52"/>
                  <a:gd name="T1" fmla="*/ 0 h 119"/>
                  <a:gd name="T2" fmla="*/ 7 w 52"/>
                  <a:gd name="T3" fmla="*/ 4 h 119"/>
                  <a:gd name="T4" fmla="*/ 11 w 52"/>
                  <a:gd name="T5" fmla="*/ 4 h 119"/>
                  <a:gd name="T6" fmla="*/ 15 w 52"/>
                  <a:gd name="T7" fmla="*/ 4 h 119"/>
                  <a:gd name="T8" fmla="*/ 15 w 52"/>
                  <a:gd name="T9" fmla="*/ 4 h 119"/>
                  <a:gd name="T10" fmla="*/ 18 w 52"/>
                  <a:gd name="T11" fmla="*/ 8 h 119"/>
                  <a:gd name="T12" fmla="*/ 26 w 52"/>
                  <a:gd name="T13" fmla="*/ 15 h 119"/>
                  <a:gd name="T14" fmla="*/ 26 w 52"/>
                  <a:gd name="T15" fmla="*/ 45 h 119"/>
                  <a:gd name="T16" fmla="*/ 26 w 52"/>
                  <a:gd name="T17" fmla="*/ 60 h 119"/>
                  <a:gd name="T18" fmla="*/ 33 w 52"/>
                  <a:gd name="T19" fmla="*/ 63 h 119"/>
                  <a:gd name="T20" fmla="*/ 37 w 52"/>
                  <a:gd name="T21" fmla="*/ 67 h 119"/>
                  <a:gd name="T22" fmla="*/ 44 w 52"/>
                  <a:gd name="T23" fmla="*/ 75 h 119"/>
                  <a:gd name="T24" fmla="*/ 48 w 52"/>
                  <a:gd name="T25" fmla="*/ 82 h 119"/>
                  <a:gd name="T26" fmla="*/ 52 w 52"/>
                  <a:gd name="T27" fmla="*/ 86 h 119"/>
                  <a:gd name="T28" fmla="*/ 48 w 52"/>
                  <a:gd name="T29" fmla="*/ 89 h 119"/>
                  <a:gd name="T30" fmla="*/ 44 w 52"/>
                  <a:gd name="T31" fmla="*/ 89 h 119"/>
                  <a:gd name="T32" fmla="*/ 44 w 52"/>
                  <a:gd name="T33" fmla="*/ 93 h 119"/>
                  <a:gd name="T34" fmla="*/ 48 w 52"/>
                  <a:gd name="T35" fmla="*/ 100 h 119"/>
                  <a:gd name="T36" fmla="*/ 44 w 52"/>
                  <a:gd name="T37" fmla="*/ 104 h 119"/>
                  <a:gd name="T38" fmla="*/ 41 w 52"/>
                  <a:gd name="T39" fmla="*/ 108 h 119"/>
                  <a:gd name="T40" fmla="*/ 37 w 52"/>
                  <a:gd name="T41" fmla="*/ 115 h 119"/>
                  <a:gd name="T42" fmla="*/ 37 w 52"/>
                  <a:gd name="T43" fmla="*/ 119 h 119"/>
                  <a:gd name="T44" fmla="*/ 33 w 52"/>
                  <a:gd name="T45" fmla="*/ 119 h 119"/>
                  <a:gd name="T46" fmla="*/ 33 w 52"/>
                  <a:gd name="T47" fmla="*/ 115 h 119"/>
                  <a:gd name="T48" fmla="*/ 30 w 52"/>
                  <a:gd name="T49" fmla="*/ 112 h 119"/>
                  <a:gd name="T50" fmla="*/ 22 w 52"/>
                  <a:gd name="T51" fmla="*/ 108 h 119"/>
                  <a:gd name="T52" fmla="*/ 22 w 52"/>
                  <a:gd name="T53" fmla="*/ 100 h 119"/>
                  <a:gd name="T54" fmla="*/ 22 w 52"/>
                  <a:gd name="T55" fmla="*/ 97 h 119"/>
                  <a:gd name="T56" fmla="*/ 26 w 52"/>
                  <a:gd name="T57" fmla="*/ 89 h 119"/>
                  <a:gd name="T58" fmla="*/ 30 w 52"/>
                  <a:gd name="T59" fmla="*/ 82 h 119"/>
                  <a:gd name="T60" fmla="*/ 22 w 52"/>
                  <a:gd name="T61" fmla="*/ 78 h 119"/>
                  <a:gd name="T62" fmla="*/ 18 w 52"/>
                  <a:gd name="T63" fmla="*/ 78 h 119"/>
                  <a:gd name="T64" fmla="*/ 15 w 52"/>
                  <a:gd name="T65" fmla="*/ 78 h 119"/>
                  <a:gd name="T66" fmla="*/ 11 w 52"/>
                  <a:gd name="T67" fmla="*/ 78 h 119"/>
                  <a:gd name="T68" fmla="*/ 7 w 52"/>
                  <a:gd name="T69" fmla="*/ 75 h 119"/>
                  <a:gd name="T70" fmla="*/ 4 w 52"/>
                  <a:gd name="T71" fmla="*/ 75 h 119"/>
                  <a:gd name="T72" fmla="*/ 0 w 52"/>
                  <a:gd name="T73" fmla="*/ 67 h 119"/>
                  <a:gd name="T74" fmla="*/ 0 w 52"/>
                  <a:gd name="T75" fmla="*/ 63 h 119"/>
                  <a:gd name="T76" fmla="*/ 4 w 52"/>
                  <a:gd name="T77" fmla="*/ 60 h 119"/>
                  <a:gd name="T78" fmla="*/ 4 w 52"/>
                  <a:gd name="T79" fmla="*/ 56 h 119"/>
                  <a:gd name="T80" fmla="*/ 4 w 52"/>
                  <a:gd name="T81" fmla="*/ 56 h 119"/>
                  <a:gd name="T82" fmla="*/ 7 w 52"/>
                  <a:gd name="T83" fmla="*/ 52 h 119"/>
                  <a:gd name="T84" fmla="*/ 11 w 52"/>
                  <a:gd name="T85" fmla="*/ 49 h 119"/>
                  <a:gd name="T86" fmla="*/ 11 w 52"/>
                  <a:gd name="T87" fmla="*/ 49 h 119"/>
                  <a:gd name="T88" fmla="*/ 11 w 52"/>
                  <a:gd name="T89" fmla="*/ 45 h 119"/>
                  <a:gd name="T90" fmla="*/ 11 w 52"/>
                  <a:gd name="T91" fmla="*/ 41 h 119"/>
                  <a:gd name="T92" fmla="*/ 7 w 52"/>
                  <a:gd name="T93" fmla="*/ 37 h 119"/>
                  <a:gd name="T94" fmla="*/ 11 w 52"/>
                  <a:gd name="T95" fmla="*/ 34 h 119"/>
                  <a:gd name="T96" fmla="*/ 7 w 52"/>
                  <a:gd name="T97" fmla="*/ 30 h 119"/>
                  <a:gd name="T98" fmla="*/ 11 w 52"/>
                  <a:gd name="T99" fmla="*/ 23 h 119"/>
                  <a:gd name="T100" fmla="*/ 15 w 52"/>
                  <a:gd name="T101" fmla="*/ 23 h 119"/>
                  <a:gd name="T102" fmla="*/ 11 w 52"/>
                  <a:gd name="T103" fmla="*/ 15 h 119"/>
                  <a:gd name="T104" fmla="*/ 7 w 52"/>
                  <a:gd name="T105" fmla="*/ 11 h 119"/>
                  <a:gd name="T106" fmla="*/ 11 w 52"/>
                  <a:gd name="T107" fmla="*/ 8 h 119"/>
                  <a:gd name="T108" fmla="*/ 7 w 52"/>
                  <a:gd name="T109" fmla="*/ 8 h 119"/>
                  <a:gd name="T110" fmla="*/ 4 w 52"/>
                  <a:gd name="T111" fmla="*/ 4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2" h="119">
                    <a:moveTo>
                      <a:pt x="4" y="0"/>
                    </a:moveTo>
                    <a:lnTo>
                      <a:pt x="4" y="0"/>
                    </a:lnTo>
                    <a:lnTo>
                      <a:pt x="7" y="0"/>
                    </a:lnTo>
                    <a:lnTo>
                      <a:pt x="7" y="4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5" y="4"/>
                    </a:lnTo>
                    <a:lnTo>
                      <a:pt x="15" y="4"/>
                    </a:lnTo>
                    <a:lnTo>
                      <a:pt x="15" y="4"/>
                    </a:lnTo>
                    <a:lnTo>
                      <a:pt x="15" y="4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26" y="15"/>
                    </a:lnTo>
                    <a:lnTo>
                      <a:pt x="26" y="19"/>
                    </a:lnTo>
                    <a:lnTo>
                      <a:pt x="26" y="45"/>
                    </a:lnTo>
                    <a:lnTo>
                      <a:pt x="26" y="49"/>
                    </a:lnTo>
                    <a:lnTo>
                      <a:pt x="26" y="60"/>
                    </a:lnTo>
                    <a:lnTo>
                      <a:pt x="33" y="63"/>
                    </a:lnTo>
                    <a:lnTo>
                      <a:pt x="33" y="63"/>
                    </a:lnTo>
                    <a:lnTo>
                      <a:pt x="37" y="67"/>
                    </a:lnTo>
                    <a:lnTo>
                      <a:pt x="37" y="67"/>
                    </a:lnTo>
                    <a:lnTo>
                      <a:pt x="44" y="71"/>
                    </a:lnTo>
                    <a:lnTo>
                      <a:pt x="44" y="75"/>
                    </a:lnTo>
                    <a:lnTo>
                      <a:pt x="48" y="78"/>
                    </a:lnTo>
                    <a:lnTo>
                      <a:pt x="48" y="82"/>
                    </a:lnTo>
                    <a:lnTo>
                      <a:pt x="52" y="86"/>
                    </a:lnTo>
                    <a:lnTo>
                      <a:pt x="52" y="86"/>
                    </a:lnTo>
                    <a:lnTo>
                      <a:pt x="48" y="86"/>
                    </a:lnTo>
                    <a:lnTo>
                      <a:pt x="48" y="89"/>
                    </a:lnTo>
                    <a:lnTo>
                      <a:pt x="48" y="89"/>
                    </a:lnTo>
                    <a:lnTo>
                      <a:pt x="44" y="89"/>
                    </a:lnTo>
                    <a:lnTo>
                      <a:pt x="48" y="89"/>
                    </a:lnTo>
                    <a:lnTo>
                      <a:pt x="44" y="93"/>
                    </a:lnTo>
                    <a:lnTo>
                      <a:pt x="48" y="93"/>
                    </a:lnTo>
                    <a:lnTo>
                      <a:pt x="48" y="100"/>
                    </a:lnTo>
                    <a:lnTo>
                      <a:pt x="48" y="100"/>
                    </a:lnTo>
                    <a:lnTo>
                      <a:pt x="44" y="104"/>
                    </a:lnTo>
                    <a:lnTo>
                      <a:pt x="41" y="104"/>
                    </a:lnTo>
                    <a:lnTo>
                      <a:pt x="41" y="108"/>
                    </a:lnTo>
                    <a:lnTo>
                      <a:pt x="41" y="112"/>
                    </a:lnTo>
                    <a:lnTo>
                      <a:pt x="37" y="115"/>
                    </a:lnTo>
                    <a:lnTo>
                      <a:pt x="37" y="119"/>
                    </a:lnTo>
                    <a:lnTo>
                      <a:pt x="37" y="119"/>
                    </a:lnTo>
                    <a:lnTo>
                      <a:pt x="33" y="119"/>
                    </a:lnTo>
                    <a:lnTo>
                      <a:pt x="33" y="119"/>
                    </a:lnTo>
                    <a:lnTo>
                      <a:pt x="33" y="115"/>
                    </a:lnTo>
                    <a:lnTo>
                      <a:pt x="33" y="115"/>
                    </a:lnTo>
                    <a:lnTo>
                      <a:pt x="30" y="112"/>
                    </a:lnTo>
                    <a:lnTo>
                      <a:pt x="30" y="112"/>
                    </a:lnTo>
                    <a:lnTo>
                      <a:pt x="26" y="108"/>
                    </a:lnTo>
                    <a:lnTo>
                      <a:pt x="22" y="108"/>
                    </a:lnTo>
                    <a:lnTo>
                      <a:pt x="22" y="104"/>
                    </a:lnTo>
                    <a:lnTo>
                      <a:pt x="22" y="100"/>
                    </a:lnTo>
                    <a:lnTo>
                      <a:pt x="22" y="97"/>
                    </a:lnTo>
                    <a:lnTo>
                      <a:pt x="22" y="97"/>
                    </a:lnTo>
                    <a:lnTo>
                      <a:pt x="22" y="93"/>
                    </a:lnTo>
                    <a:lnTo>
                      <a:pt x="26" y="89"/>
                    </a:lnTo>
                    <a:lnTo>
                      <a:pt x="30" y="86"/>
                    </a:lnTo>
                    <a:lnTo>
                      <a:pt x="30" y="82"/>
                    </a:lnTo>
                    <a:lnTo>
                      <a:pt x="26" y="78"/>
                    </a:lnTo>
                    <a:lnTo>
                      <a:pt x="22" y="78"/>
                    </a:lnTo>
                    <a:lnTo>
                      <a:pt x="18" y="78"/>
                    </a:lnTo>
                    <a:lnTo>
                      <a:pt x="18" y="78"/>
                    </a:lnTo>
                    <a:lnTo>
                      <a:pt x="15" y="78"/>
                    </a:lnTo>
                    <a:lnTo>
                      <a:pt x="15" y="78"/>
                    </a:lnTo>
                    <a:lnTo>
                      <a:pt x="11" y="78"/>
                    </a:lnTo>
                    <a:lnTo>
                      <a:pt x="11" y="78"/>
                    </a:lnTo>
                    <a:lnTo>
                      <a:pt x="11" y="75"/>
                    </a:lnTo>
                    <a:lnTo>
                      <a:pt x="7" y="75"/>
                    </a:lnTo>
                    <a:lnTo>
                      <a:pt x="7" y="71"/>
                    </a:lnTo>
                    <a:lnTo>
                      <a:pt x="4" y="75"/>
                    </a:lnTo>
                    <a:lnTo>
                      <a:pt x="4" y="71"/>
                    </a:lnTo>
                    <a:lnTo>
                      <a:pt x="0" y="67"/>
                    </a:lnTo>
                    <a:lnTo>
                      <a:pt x="0" y="67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4" y="60"/>
                    </a:lnTo>
                    <a:lnTo>
                      <a:pt x="4" y="60"/>
                    </a:lnTo>
                    <a:lnTo>
                      <a:pt x="4" y="56"/>
                    </a:lnTo>
                    <a:lnTo>
                      <a:pt x="4" y="56"/>
                    </a:lnTo>
                    <a:lnTo>
                      <a:pt x="4" y="56"/>
                    </a:lnTo>
                    <a:lnTo>
                      <a:pt x="4" y="52"/>
                    </a:lnTo>
                    <a:lnTo>
                      <a:pt x="7" y="52"/>
                    </a:lnTo>
                    <a:lnTo>
                      <a:pt x="11" y="49"/>
                    </a:lnTo>
                    <a:lnTo>
                      <a:pt x="11" y="49"/>
                    </a:lnTo>
                    <a:lnTo>
                      <a:pt x="11" y="49"/>
                    </a:lnTo>
                    <a:lnTo>
                      <a:pt x="11" y="49"/>
                    </a:lnTo>
                    <a:lnTo>
                      <a:pt x="11" y="45"/>
                    </a:lnTo>
                    <a:lnTo>
                      <a:pt x="11" y="45"/>
                    </a:lnTo>
                    <a:lnTo>
                      <a:pt x="7" y="41"/>
                    </a:lnTo>
                    <a:lnTo>
                      <a:pt x="11" y="41"/>
                    </a:lnTo>
                    <a:lnTo>
                      <a:pt x="11" y="41"/>
                    </a:lnTo>
                    <a:lnTo>
                      <a:pt x="7" y="37"/>
                    </a:lnTo>
                    <a:lnTo>
                      <a:pt x="11" y="37"/>
                    </a:lnTo>
                    <a:lnTo>
                      <a:pt x="11" y="34"/>
                    </a:lnTo>
                    <a:lnTo>
                      <a:pt x="11" y="34"/>
                    </a:lnTo>
                    <a:lnTo>
                      <a:pt x="7" y="30"/>
                    </a:lnTo>
                    <a:lnTo>
                      <a:pt x="7" y="26"/>
                    </a:lnTo>
                    <a:lnTo>
                      <a:pt x="11" y="23"/>
                    </a:lnTo>
                    <a:lnTo>
                      <a:pt x="11" y="23"/>
                    </a:lnTo>
                    <a:lnTo>
                      <a:pt x="15" y="23"/>
                    </a:lnTo>
                    <a:lnTo>
                      <a:pt x="15" y="19"/>
                    </a:lnTo>
                    <a:lnTo>
                      <a:pt x="11" y="15"/>
                    </a:lnTo>
                    <a:lnTo>
                      <a:pt x="11" y="15"/>
                    </a:lnTo>
                    <a:lnTo>
                      <a:pt x="7" y="11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7" y="8"/>
                    </a:lnTo>
                    <a:lnTo>
                      <a:pt x="7" y="8"/>
                    </a:lnTo>
                    <a:lnTo>
                      <a:pt x="7" y="4"/>
                    </a:lnTo>
                    <a:lnTo>
                      <a:pt x="4" y="4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45" name="Freeform 143">
                <a:extLst>
                  <a:ext uri="{FF2B5EF4-FFF2-40B4-BE49-F238E27FC236}">
                    <a16:creationId xmlns:a16="http://schemas.microsoft.com/office/drawing/2014/main" id="{B22C51DF-35A3-4562-BE51-0A51A4B027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9773" y="3334224"/>
                <a:ext cx="253467" cy="195568"/>
              </a:xfrm>
              <a:custGeom>
                <a:avLst/>
                <a:gdLst>
                  <a:gd name="T0" fmla="*/ 41 w 197"/>
                  <a:gd name="T1" fmla="*/ 48 h 152"/>
                  <a:gd name="T2" fmla="*/ 45 w 197"/>
                  <a:gd name="T3" fmla="*/ 52 h 152"/>
                  <a:gd name="T4" fmla="*/ 52 w 197"/>
                  <a:gd name="T5" fmla="*/ 48 h 152"/>
                  <a:gd name="T6" fmla="*/ 60 w 197"/>
                  <a:gd name="T7" fmla="*/ 52 h 152"/>
                  <a:gd name="T8" fmla="*/ 63 w 197"/>
                  <a:gd name="T9" fmla="*/ 55 h 152"/>
                  <a:gd name="T10" fmla="*/ 75 w 197"/>
                  <a:gd name="T11" fmla="*/ 59 h 152"/>
                  <a:gd name="T12" fmla="*/ 82 w 197"/>
                  <a:gd name="T13" fmla="*/ 55 h 152"/>
                  <a:gd name="T14" fmla="*/ 89 w 197"/>
                  <a:gd name="T15" fmla="*/ 52 h 152"/>
                  <a:gd name="T16" fmla="*/ 97 w 197"/>
                  <a:gd name="T17" fmla="*/ 63 h 152"/>
                  <a:gd name="T18" fmla="*/ 112 w 197"/>
                  <a:gd name="T19" fmla="*/ 74 h 152"/>
                  <a:gd name="T20" fmla="*/ 126 w 197"/>
                  <a:gd name="T21" fmla="*/ 78 h 152"/>
                  <a:gd name="T22" fmla="*/ 130 w 197"/>
                  <a:gd name="T23" fmla="*/ 81 h 152"/>
                  <a:gd name="T24" fmla="*/ 126 w 197"/>
                  <a:gd name="T25" fmla="*/ 63 h 152"/>
                  <a:gd name="T26" fmla="*/ 119 w 197"/>
                  <a:gd name="T27" fmla="*/ 67 h 152"/>
                  <a:gd name="T28" fmla="*/ 112 w 197"/>
                  <a:gd name="T29" fmla="*/ 55 h 152"/>
                  <a:gd name="T30" fmla="*/ 112 w 197"/>
                  <a:gd name="T31" fmla="*/ 41 h 152"/>
                  <a:gd name="T32" fmla="*/ 115 w 197"/>
                  <a:gd name="T33" fmla="*/ 33 h 152"/>
                  <a:gd name="T34" fmla="*/ 115 w 197"/>
                  <a:gd name="T35" fmla="*/ 26 h 152"/>
                  <a:gd name="T36" fmla="*/ 112 w 197"/>
                  <a:gd name="T37" fmla="*/ 18 h 152"/>
                  <a:gd name="T38" fmla="*/ 156 w 197"/>
                  <a:gd name="T39" fmla="*/ 4 h 152"/>
                  <a:gd name="T40" fmla="*/ 163 w 197"/>
                  <a:gd name="T41" fmla="*/ 7 h 152"/>
                  <a:gd name="T42" fmla="*/ 178 w 197"/>
                  <a:gd name="T43" fmla="*/ 11 h 152"/>
                  <a:gd name="T44" fmla="*/ 186 w 197"/>
                  <a:gd name="T45" fmla="*/ 18 h 152"/>
                  <a:gd name="T46" fmla="*/ 189 w 197"/>
                  <a:gd name="T47" fmla="*/ 26 h 152"/>
                  <a:gd name="T48" fmla="*/ 189 w 197"/>
                  <a:gd name="T49" fmla="*/ 29 h 152"/>
                  <a:gd name="T50" fmla="*/ 197 w 197"/>
                  <a:gd name="T51" fmla="*/ 41 h 152"/>
                  <a:gd name="T52" fmla="*/ 189 w 197"/>
                  <a:gd name="T53" fmla="*/ 48 h 152"/>
                  <a:gd name="T54" fmla="*/ 189 w 197"/>
                  <a:gd name="T55" fmla="*/ 55 h 152"/>
                  <a:gd name="T56" fmla="*/ 193 w 197"/>
                  <a:gd name="T57" fmla="*/ 63 h 152"/>
                  <a:gd name="T58" fmla="*/ 193 w 197"/>
                  <a:gd name="T59" fmla="*/ 67 h 152"/>
                  <a:gd name="T60" fmla="*/ 186 w 197"/>
                  <a:gd name="T61" fmla="*/ 74 h 152"/>
                  <a:gd name="T62" fmla="*/ 186 w 197"/>
                  <a:gd name="T63" fmla="*/ 78 h 152"/>
                  <a:gd name="T64" fmla="*/ 182 w 197"/>
                  <a:gd name="T65" fmla="*/ 85 h 152"/>
                  <a:gd name="T66" fmla="*/ 182 w 197"/>
                  <a:gd name="T67" fmla="*/ 93 h 152"/>
                  <a:gd name="T68" fmla="*/ 149 w 197"/>
                  <a:gd name="T69" fmla="*/ 104 h 152"/>
                  <a:gd name="T70" fmla="*/ 141 w 197"/>
                  <a:gd name="T71" fmla="*/ 115 h 152"/>
                  <a:gd name="T72" fmla="*/ 134 w 197"/>
                  <a:gd name="T73" fmla="*/ 115 h 152"/>
                  <a:gd name="T74" fmla="*/ 123 w 197"/>
                  <a:gd name="T75" fmla="*/ 115 h 152"/>
                  <a:gd name="T76" fmla="*/ 115 w 197"/>
                  <a:gd name="T77" fmla="*/ 122 h 152"/>
                  <a:gd name="T78" fmla="*/ 112 w 197"/>
                  <a:gd name="T79" fmla="*/ 126 h 152"/>
                  <a:gd name="T80" fmla="*/ 86 w 197"/>
                  <a:gd name="T81" fmla="*/ 148 h 152"/>
                  <a:gd name="T82" fmla="*/ 75 w 197"/>
                  <a:gd name="T83" fmla="*/ 148 h 152"/>
                  <a:gd name="T84" fmla="*/ 67 w 197"/>
                  <a:gd name="T85" fmla="*/ 148 h 152"/>
                  <a:gd name="T86" fmla="*/ 60 w 197"/>
                  <a:gd name="T87" fmla="*/ 148 h 152"/>
                  <a:gd name="T88" fmla="*/ 49 w 197"/>
                  <a:gd name="T89" fmla="*/ 144 h 152"/>
                  <a:gd name="T90" fmla="*/ 45 w 197"/>
                  <a:gd name="T91" fmla="*/ 141 h 152"/>
                  <a:gd name="T92" fmla="*/ 23 w 197"/>
                  <a:gd name="T93" fmla="*/ 144 h 152"/>
                  <a:gd name="T94" fmla="*/ 15 w 197"/>
                  <a:gd name="T95" fmla="*/ 137 h 152"/>
                  <a:gd name="T96" fmla="*/ 8 w 197"/>
                  <a:gd name="T97" fmla="*/ 130 h 152"/>
                  <a:gd name="T98" fmla="*/ 0 w 197"/>
                  <a:gd name="T99" fmla="*/ 122 h 152"/>
                  <a:gd name="T100" fmla="*/ 37 w 197"/>
                  <a:gd name="T101" fmla="*/ 70 h 152"/>
                  <a:gd name="T102" fmla="*/ 37 w 197"/>
                  <a:gd name="T103" fmla="*/ 59 h 152"/>
                  <a:gd name="T104" fmla="*/ 37 w 197"/>
                  <a:gd name="T105" fmla="*/ 44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7" h="152">
                    <a:moveTo>
                      <a:pt x="37" y="44"/>
                    </a:moveTo>
                    <a:lnTo>
                      <a:pt x="37" y="44"/>
                    </a:lnTo>
                    <a:lnTo>
                      <a:pt x="41" y="44"/>
                    </a:lnTo>
                    <a:lnTo>
                      <a:pt x="41" y="48"/>
                    </a:lnTo>
                    <a:lnTo>
                      <a:pt x="41" y="48"/>
                    </a:lnTo>
                    <a:lnTo>
                      <a:pt x="45" y="52"/>
                    </a:lnTo>
                    <a:lnTo>
                      <a:pt x="45" y="52"/>
                    </a:lnTo>
                    <a:lnTo>
                      <a:pt x="45" y="52"/>
                    </a:lnTo>
                    <a:lnTo>
                      <a:pt x="45" y="48"/>
                    </a:lnTo>
                    <a:lnTo>
                      <a:pt x="49" y="48"/>
                    </a:lnTo>
                    <a:lnTo>
                      <a:pt x="52" y="48"/>
                    </a:lnTo>
                    <a:lnTo>
                      <a:pt x="52" y="48"/>
                    </a:lnTo>
                    <a:lnTo>
                      <a:pt x="56" y="48"/>
                    </a:lnTo>
                    <a:lnTo>
                      <a:pt x="56" y="48"/>
                    </a:lnTo>
                    <a:lnTo>
                      <a:pt x="56" y="48"/>
                    </a:lnTo>
                    <a:lnTo>
                      <a:pt x="60" y="52"/>
                    </a:lnTo>
                    <a:lnTo>
                      <a:pt x="60" y="52"/>
                    </a:lnTo>
                    <a:lnTo>
                      <a:pt x="60" y="55"/>
                    </a:lnTo>
                    <a:lnTo>
                      <a:pt x="60" y="55"/>
                    </a:lnTo>
                    <a:lnTo>
                      <a:pt x="63" y="55"/>
                    </a:lnTo>
                    <a:lnTo>
                      <a:pt x="63" y="55"/>
                    </a:lnTo>
                    <a:lnTo>
                      <a:pt x="67" y="59"/>
                    </a:lnTo>
                    <a:lnTo>
                      <a:pt x="71" y="59"/>
                    </a:lnTo>
                    <a:lnTo>
                      <a:pt x="75" y="59"/>
                    </a:lnTo>
                    <a:lnTo>
                      <a:pt x="75" y="59"/>
                    </a:lnTo>
                    <a:lnTo>
                      <a:pt x="78" y="59"/>
                    </a:lnTo>
                    <a:lnTo>
                      <a:pt x="82" y="59"/>
                    </a:lnTo>
                    <a:lnTo>
                      <a:pt x="82" y="55"/>
                    </a:lnTo>
                    <a:lnTo>
                      <a:pt x="86" y="52"/>
                    </a:lnTo>
                    <a:lnTo>
                      <a:pt x="86" y="52"/>
                    </a:lnTo>
                    <a:lnTo>
                      <a:pt x="89" y="52"/>
                    </a:lnTo>
                    <a:lnTo>
                      <a:pt x="89" y="52"/>
                    </a:lnTo>
                    <a:lnTo>
                      <a:pt x="89" y="55"/>
                    </a:lnTo>
                    <a:lnTo>
                      <a:pt x="93" y="59"/>
                    </a:lnTo>
                    <a:lnTo>
                      <a:pt x="93" y="63"/>
                    </a:lnTo>
                    <a:lnTo>
                      <a:pt x="97" y="63"/>
                    </a:lnTo>
                    <a:lnTo>
                      <a:pt x="104" y="67"/>
                    </a:lnTo>
                    <a:lnTo>
                      <a:pt x="108" y="67"/>
                    </a:lnTo>
                    <a:lnTo>
                      <a:pt x="112" y="70"/>
                    </a:lnTo>
                    <a:lnTo>
                      <a:pt x="112" y="74"/>
                    </a:lnTo>
                    <a:lnTo>
                      <a:pt x="115" y="78"/>
                    </a:lnTo>
                    <a:lnTo>
                      <a:pt x="119" y="81"/>
                    </a:lnTo>
                    <a:lnTo>
                      <a:pt x="123" y="81"/>
                    </a:lnTo>
                    <a:lnTo>
                      <a:pt x="126" y="78"/>
                    </a:lnTo>
                    <a:lnTo>
                      <a:pt x="126" y="78"/>
                    </a:lnTo>
                    <a:lnTo>
                      <a:pt x="130" y="78"/>
                    </a:lnTo>
                    <a:lnTo>
                      <a:pt x="130" y="81"/>
                    </a:lnTo>
                    <a:lnTo>
                      <a:pt x="130" y="81"/>
                    </a:lnTo>
                    <a:lnTo>
                      <a:pt x="134" y="78"/>
                    </a:lnTo>
                    <a:lnTo>
                      <a:pt x="130" y="63"/>
                    </a:lnTo>
                    <a:lnTo>
                      <a:pt x="130" y="63"/>
                    </a:lnTo>
                    <a:lnTo>
                      <a:pt x="126" y="63"/>
                    </a:lnTo>
                    <a:lnTo>
                      <a:pt x="126" y="63"/>
                    </a:lnTo>
                    <a:lnTo>
                      <a:pt x="126" y="67"/>
                    </a:lnTo>
                    <a:lnTo>
                      <a:pt x="126" y="67"/>
                    </a:lnTo>
                    <a:lnTo>
                      <a:pt x="119" y="67"/>
                    </a:lnTo>
                    <a:lnTo>
                      <a:pt x="119" y="63"/>
                    </a:lnTo>
                    <a:lnTo>
                      <a:pt x="115" y="63"/>
                    </a:lnTo>
                    <a:lnTo>
                      <a:pt x="112" y="59"/>
                    </a:lnTo>
                    <a:lnTo>
                      <a:pt x="112" y="55"/>
                    </a:lnTo>
                    <a:lnTo>
                      <a:pt x="112" y="52"/>
                    </a:lnTo>
                    <a:lnTo>
                      <a:pt x="112" y="44"/>
                    </a:lnTo>
                    <a:lnTo>
                      <a:pt x="112" y="41"/>
                    </a:lnTo>
                    <a:lnTo>
                      <a:pt x="112" y="41"/>
                    </a:lnTo>
                    <a:lnTo>
                      <a:pt x="115" y="37"/>
                    </a:lnTo>
                    <a:lnTo>
                      <a:pt x="115" y="37"/>
                    </a:lnTo>
                    <a:lnTo>
                      <a:pt x="115" y="37"/>
                    </a:lnTo>
                    <a:lnTo>
                      <a:pt x="115" y="33"/>
                    </a:lnTo>
                    <a:lnTo>
                      <a:pt x="115" y="29"/>
                    </a:lnTo>
                    <a:lnTo>
                      <a:pt x="115" y="29"/>
                    </a:lnTo>
                    <a:lnTo>
                      <a:pt x="115" y="26"/>
                    </a:lnTo>
                    <a:lnTo>
                      <a:pt x="115" y="26"/>
                    </a:lnTo>
                    <a:lnTo>
                      <a:pt x="115" y="26"/>
                    </a:lnTo>
                    <a:lnTo>
                      <a:pt x="115" y="22"/>
                    </a:lnTo>
                    <a:lnTo>
                      <a:pt x="112" y="22"/>
                    </a:lnTo>
                    <a:lnTo>
                      <a:pt x="112" y="18"/>
                    </a:lnTo>
                    <a:lnTo>
                      <a:pt x="119" y="7"/>
                    </a:lnTo>
                    <a:lnTo>
                      <a:pt x="145" y="0"/>
                    </a:lnTo>
                    <a:lnTo>
                      <a:pt x="152" y="4"/>
                    </a:lnTo>
                    <a:lnTo>
                      <a:pt x="156" y="4"/>
                    </a:lnTo>
                    <a:lnTo>
                      <a:pt x="160" y="4"/>
                    </a:lnTo>
                    <a:lnTo>
                      <a:pt x="160" y="4"/>
                    </a:lnTo>
                    <a:lnTo>
                      <a:pt x="163" y="7"/>
                    </a:lnTo>
                    <a:lnTo>
                      <a:pt x="163" y="7"/>
                    </a:lnTo>
                    <a:lnTo>
                      <a:pt x="163" y="11"/>
                    </a:lnTo>
                    <a:lnTo>
                      <a:pt x="167" y="11"/>
                    </a:lnTo>
                    <a:lnTo>
                      <a:pt x="174" y="11"/>
                    </a:lnTo>
                    <a:lnTo>
                      <a:pt x="178" y="11"/>
                    </a:lnTo>
                    <a:lnTo>
                      <a:pt x="178" y="15"/>
                    </a:lnTo>
                    <a:lnTo>
                      <a:pt x="182" y="15"/>
                    </a:lnTo>
                    <a:lnTo>
                      <a:pt x="182" y="15"/>
                    </a:lnTo>
                    <a:lnTo>
                      <a:pt x="186" y="18"/>
                    </a:lnTo>
                    <a:lnTo>
                      <a:pt x="186" y="18"/>
                    </a:lnTo>
                    <a:lnTo>
                      <a:pt x="186" y="22"/>
                    </a:lnTo>
                    <a:lnTo>
                      <a:pt x="189" y="22"/>
                    </a:lnTo>
                    <a:lnTo>
                      <a:pt x="189" y="26"/>
                    </a:lnTo>
                    <a:lnTo>
                      <a:pt x="189" y="26"/>
                    </a:lnTo>
                    <a:lnTo>
                      <a:pt x="193" y="26"/>
                    </a:lnTo>
                    <a:lnTo>
                      <a:pt x="193" y="26"/>
                    </a:lnTo>
                    <a:lnTo>
                      <a:pt x="189" y="29"/>
                    </a:lnTo>
                    <a:lnTo>
                      <a:pt x="193" y="33"/>
                    </a:lnTo>
                    <a:lnTo>
                      <a:pt x="193" y="33"/>
                    </a:lnTo>
                    <a:lnTo>
                      <a:pt x="197" y="37"/>
                    </a:lnTo>
                    <a:lnTo>
                      <a:pt x="197" y="41"/>
                    </a:lnTo>
                    <a:lnTo>
                      <a:pt x="193" y="41"/>
                    </a:lnTo>
                    <a:lnTo>
                      <a:pt x="193" y="41"/>
                    </a:lnTo>
                    <a:lnTo>
                      <a:pt x="189" y="44"/>
                    </a:lnTo>
                    <a:lnTo>
                      <a:pt x="189" y="48"/>
                    </a:lnTo>
                    <a:lnTo>
                      <a:pt x="193" y="52"/>
                    </a:lnTo>
                    <a:lnTo>
                      <a:pt x="193" y="52"/>
                    </a:lnTo>
                    <a:lnTo>
                      <a:pt x="193" y="55"/>
                    </a:lnTo>
                    <a:lnTo>
                      <a:pt x="189" y="55"/>
                    </a:lnTo>
                    <a:lnTo>
                      <a:pt x="193" y="59"/>
                    </a:lnTo>
                    <a:lnTo>
                      <a:pt x="193" y="59"/>
                    </a:lnTo>
                    <a:lnTo>
                      <a:pt x="189" y="59"/>
                    </a:lnTo>
                    <a:lnTo>
                      <a:pt x="193" y="63"/>
                    </a:lnTo>
                    <a:lnTo>
                      <a:pt x="193" y="63"/>
                    </a:lnTo>
                    <a:lnTo>
                      <a:pt x="193" y="67"/>
                    </a:lnTo>
                    <a:lnTo>
                      <a:pt x="193" y="67"/>
                    </a:lnTo>
                    <a:lnTo>
                      <a:pt x="193" y="67"/>
                    </a:lnTo>
                    <a:lnTo>
                      <a:pt x="193" y="67"/>
                    </a:lnTo>
                    <a:lnTo>
                      <a:pt x="189" y="70"/>
                    </a:lnTo>
                    <a:lnTo>
                      <a:pt x="186" y="70"/>
                    </a:lnTo>
                    <a:lnTo>
                      <a:pt x="186" y="74"/>
                    </a:lnTo>
                    <a:lnTo>
                      <a:pt x="186" y="74"/>
                    </a:lnTo>
                    <a:lnTo>
                      <a:pt x="186" y="74"/>
                    </a:lnTo>
                    <a:lnTo>
                      <a:pt x="186" y="78"/>
                    </a:lnTo>
                    <a:lnTo>
                      <a:pt x="186" y="78"/>
                    </a:lnTo>
                    <a:lnTo>
                      <a:pt x="182" y="81"/>
                    </a:lnTo>
                    <a:lnTo>
                      <a:pt x="182" y="81"/>
                    </a:lnTo>
                    <a:lnTo>
                      <a:pt x="182" y="85"/>
                    </a:lnTo>
                    <a:lnTo>
                      <a:pt x="182" y="85"/>
                    </a:lnTo>
                    <a:lnTo>
                      <a:pt x="186" y="89"/>
                    </a:lnTo>
                    <a:lnTo>
                      <a:pt x="186" y="93"/>
                    </a:lnTo>
                    <a:lnTo>
                      <a:pt x="186" y="93"/>
                    </a:lnTo>
                    <a:lnTo>
                      <a:pt x="182" y="93"/>
                    </a:lnTo>
                    <a:lnTo>
                      <a:pt x="171" y="96"/>
                    </a:lnTo>
                    <a:lnTo>
                      <a:pt x="167" y="96"/>
                    </a:lnTo>
                    <a:lnTo>
                      <a:pt x="152" y="104"/>
                    </a:lnTo>
                    <a:lnTo>
                      <a:pt x="149" y="104"/>
                    </a:lnTo>
                    <a:lnTo>
                      <a:pt x="141" y="107"/>
                    </a:lnTo>
                    <a:lnTo>
                      <a:pt x="141" y="107"/>
                    </a:lnTo>
                    <a:lnTo>
                      <a:pt x="141" y="111"/>
                    </a:lnTo>
                    <a:lnTo>
                      <a:pt x="141" y="115"/>
                    </a:lnTo>
                    <a:lnTo>
                      <a:pt x="141" y="115"/>
                    </a:lnTo>
                    <a:lnTo>
                      <a:pt x="137" y="115"/>
                    </a:lnTo>
                    <a:lnTo>
                      <a:pt x="134" y="115"/>
                    </a:lnTo>
                    <a:lnTo>
                      <a:pt x="134" y="115"/>
                    </a:lnTo>
                    <a:lnTo>
                      <a:pt x="134" y="115"/>
                    </a:lnTo>
                    <a:lnTo>
                      <a:pt x="130" y="115"/>
                    </a:lnTo>
                    <a:lnTo>
                      <a:pt x="126" y="115"/>
                    </a:lnTo>
                    <a:lnTo>
                      <a:pt x="123" y="115"/>
                    </a:lnTo>
                    <a:lnTo>
                      <a:pt x="119" y="115"/>
                    </a:lnTo>
                    <a:lnTo>
                      <a:pt x="115" y="118"/>
                    </a:lnTo>
                    <a:lnTo>
                      <a:pt x="115" y="122"/>
                    </a:lnTo>
                    <a:lnTo>
                      <a:pt x="115" y="122"/>
                    </a:lnTo>
                    <a:lnTo>
                      <a:pt x="115" y="122"/>
                    </a:lnTo>
                    <a:lnTo>
                      <a:pt x="115" y="126"/>
                    </a:lnTo>
                    <a:lnTo>
                      <a:pt x="115" y="126"/>
                    </a:lnTo>
                    <a:lnTo>
                      <a:pt x="112" y="126"/>
                    </a:lnTo>
                    <a:lnTo>
                      <a:pt x="108" y="130"/>
                    </a:lnTo>
                    <a:lnTo>
                      <a:pt x="97" y="133"/>
                    </a:lnTo>
                    <a:lnTo>
                      <a:pt x="89" y="144"/>
                    </a:lnTo>
                    <a:lnTo>
                      <a:pt x="86" y="148"/>
                    </a:lnTo>
                    <a:lnTo>
                      <a:pt x="82" y="152"/>
                    </a:lnTo>
                    <a:lnTo>
                      <a:pt x="78" y="152"/>
                    </a:lnTo>
                    <a:lnTo>
                      <a:pt x="75" y="148"/>
                    </a:lnTo>
                    <a:lnTo>
                      <a:pt x="75" y="148"/>
                    </a:lnTo>
                    <a:lnTo>
                      <a:pt x="75" y="148"/>
                    </a:lnTo>
                    <a:lnTo>
                      <a:pt x="75" y="148"/>
                    </a:lnTo>
                    <a:lnTo>
                      <a:pt x="71" y="148"/>
                    </a:lnTo>
                    <a:lnTo>
                      <a:pt x="67" y="148"/>
                    </a:lnTo>
                    <a:lnTo>
                      <a:pt x="63" y="148"/>
                    </a:lnTo>
                    <a:lnTo>
                      <a:pt x="63" y="148"/>
                    </a:lnTo>
                    <a:lnTo>
                      <a:pt x="60" y="148"/>
                    </a:lnTo>
                    <a:lnTo>
                      <a:pt x="60" y="148"/>
                    </a:lnTo>
                    <a:lnTo>
                      <a:pt x="56" y="148"/>
                    </a:lnTo>
                    <a:lnTo>
                      <a:pt x="52" y="148"/>
                    </a:lnTo>
                    <a:lnTo>
                      <a:pt x="52" y="144"/>
                    </a:lnTo>
                    <a:lnTo>
                      <a:pt x="49" y="144"/>
                    </a:lnTo>
                    <a:lnTo>
                      <a:pt x="49" y="144"/>
                    </a:lnTo>
                    <a:lnTo>
                      <a:pt x="49" y="144"/>
                    </a:lnTo>
                    <a:lnTo>
                      <a:pt x="45" y="141"/>
                    </a:lnTo>
                    <a:lnTo>
                      <a:pt x="45" y="141"/>
                    </a:lnTo>
                    <a:lnTo>
                      <a:pt x="45" y="141"/>
                    </a:lnTo>
                    <a:lnTo>
                      <a:pt x="41" y="144"/>
                    </a:lnTo>
                    <a:lnTo>
                      <a:pt x="37" y="141"/>
                    </a:lnTo>
                    <a:lnTo>
                      <a:pt x="23" y="144"/>
                    </a:lnTo>
                    <a:lnTo>
                      <a:pt x="23" y="144"/>
                    </a:lnTo>
                    <a:lnTo>
                      <a:pt x="19" y="141"/>
                    </a:lnTo>
                    <a:lnTo>
                      <a:pt x="19" y="141"/>
                    </a:lnTo>
                    <a:lnTo>
                      <a:pt x="15" y="137"/>
                    </a:lnTo>
                    <a:lnTo>
                      <a:pt x="15" y="137"/>
                    </a:lnTo>
                    <a:lnTo>
                      <a:pt x="12" y="137"/>
                    </a:lnTo>
                    <a:lnTo>
                      <a:pt x="8" y="133"/>
                    </a:lnTo>
                    <a:lnTo>
                      <a:pt x="8" y="130"/>
                    </a:lnTo>
                    <a:lnTo>
                      <a:pt x="4" y="130"/>
                    </a:lnTo>
                    <a:lnTo>
                      <a:pt x="4" y="130"/>
                    </a:lnTo>
                    <a:lnTo>
                      <a:pt x="0" y="126"/>
                    </a:lnTo>
                    <a:lnTo>
                      <a:pt x="0" y="122"/>
                    </a:lnTo>
                    <a:lnTo>
                      <a:pt x="0" y="74"/>
                    </a:lnTo>
                    <a:lnTo>
                      <a:pt x="37" y="74"/>
                    </a:lnTo>
                    <a:lnTo>
                      <a:pt x="37" y="74"/>
                    </a:lnTo>
                    <a:lnTo>
                      <a:pt x="37" y="70"/>
                    </a:lnTo>
                    <a:lnTo>
                      <a:pt x="37" y="67"/>
                    </a:lnTo>
                    <a:lnTo>
                      <a:pt x="37" y="67"/>
                    </a:lnTo>
                    <a:lnTo>
                      <a:pt x="37" y="63"/>
                    </a:lnTo>
                    <a:lnTo>
                      <a:pt x="37" y="59"/>
                    </a:lnTo>
                    <a:lnTo>
                      <a:pt x="37" y="52"/>
                    </a:lnTo>
                    <a:lnTo>
                      <a:pt x="34" y="48"/>
                    </a:lnTo>
                    <a:lnTo>
                      <a:pt x="37" y="48"/>
                    </a:lnTo>
                    <a:lnTo>
                      <a:pt x="37" y="44"/>
                    </a:lnTo>
                    <a:lnTo>
                      <a:pt x="37" y="4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46" name="Freeform 144">
                <a:extLst>
                  <a:ext uri="{FF2B5EF4-FFF2-40B4-BE49-F238E27FC236}">
                    <a16:creationId xmlns:a16="http://schemas.microsoft.com/office/drawing/2014/main" id="{3DF323B9-0FAC-465D-B8F2-FD07B6B5DC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1048" y="3290478"/>
                <a:ext cx="266333" cy="239313"/>
              </a:xfrm>
              <a:custGeom>
                <a:avLst/>
                <a:gdLst>
                  <a:gd name="T0" fmla="*/ 189 w 207"/>
                  <a:gd name="T1" fmla="*/ 175 h 186"/>
                  <a:gd name="T2" fmla="*/ 178 w 207"/>
                  <a:gd name="T3" fmla="*/ 167 h 186"/>
                  <a:gd name="T4" fmla="*/ 170 w 207"/>
                  <a:gd name="T5" fmla="*/ 160 h 186"/>
                  <a:gd name="T6" fmla="*/ 207 w 207"/>
                  <a:gd name="T7" fmla="*/ 108 h 186"/>
                  <a:gd name="T8" fmla="*/ 207 w 207"/>
                  <a:gd name="T9" fmla="*/ 97 h 186"/>
                  <a:gd name="T10" fmla="*/ 207 w 207"/>
                  <a:gd name="T11" fmla="*/ 82 h 186"/>
                  <a:gd name="T12" fmla="*/ 200 w 207"/>
                  <a:gd name="T13" fmla="*/ 78 h 186"/>
                  <a:gd name="T14" fmla="*/ 193 w 207"/>
                  <a:gd name="T15" fmla="*/ 82 h 186"/>
                  <a:gd name="T16" fmla="*/ 182 w 207"/>
                  <a:gd name="T17" fmla="*/ 78 h 186"/>
                  <a:gd name="T18" fmla="*/ 178 w 207"/>
                  <a:gd name="T19" fmla="*/ 82 h 186"/>
                  <a:gd name="T20" fmla="*/ 178 w 207"/>
                  <a:gd name="T21" fmla="*/ 75 h 186"/>
                  <a:gd name="T22" fmla="*/ 178 w 207"/>
                  <a:gd name="T23" fmla="*/ 67 h 186"/>
                  <a:gd name="T24" fmla="*/ 178 w 207"/>
                  <a:gd name="T25" fmla="*/ 60 h 186"/>
                  <a:gd name="T26" fmla="*/ 174 w 207"/>
                  <a:gd name="T27" fmla="*/ 56 h 186"/>
                  <a:gd name="T28" fmla="*/ 170 w 207"/>
                  <a:gd name="T29" fmla="*/ 49 h 186"/>
                  <a:gd name="T30" fmla="*/ 170 w 207"/>
                  <a:gd name="T31" fmla="*/ 38 h 186"/>
                  <a:gd name="T32" fmla="*/ 170 w 207"/>
                  <a:gd name="T33" fmla="*/ 30 h 186"/>
                  <a:gd name="T34" fmla="*/ 170 w 207"/>
                  <a:gd name="T35" fmla="*/ 23 h 186"/>
                  <a:gd name="T36" fmla="*/ 152 w 207"/>
                  <a:gd name="T37" fmla="*/ 15 h 186"/>
                  <a:gd name="T38" fmla="*/ 133 w 207"/>
                  <a:gd name="T39" fmla="*/ 23 h 186"/>
                  <a:gd name="T40" fmla="*/ 130 w 207"/>
                  <a:gd name="T41" fmla="*/ 30 h 186"/>
                  <a:gd name="T42" fmla="*/ 108 w 207"/>
                  <a:gd name="T43" fmla="*/ 34 h 186"/>
                  <a:gd name="T44" fmla="*/ 96 w 207"/>
                  <a:gd name="T45" fmla="*/ 26 h 186"/>
                  <a:gd name="T46" fmla="*/ 93 w 207"/>
                  <a:gd name="T47" fmla="*/ 19 h 186"/>
                  <a:gd name="T48" fmla="*/ 89 w 207"/>
                  <a:gd name="T49" fmla="*/ 12 h 186"/>
                  <a:gd name="T50" fmla="*/ 89 w 207"/>
                  <a:gd name="T51" fmla="*/ 4 h 186"/>
                  <a:gd name="T52" fmla="*/ 59 w 207"/>
                  <a:gd name="T53" fmla="*/ 0 h 186"/>
                  <a:gd name="T54" fmla="*/ 41 w 207"/>
                  <a:gd name="T55" fmla="*/ 0 h 186"/>
                  <a:gd name="T56" fmla="*/ 30 w 207"/>
                  <a:gd name="T57" fmla="*/ 0 h 186"/>
                  <a:gd name="T58" fmla="*/ 22 w 207"/>
                  <a:gd name="T59" fmla="*/ 4 h 186"/>
                  <a:gd name="T60" fmla="*/ 15 w 207"/>
                  <a:gd name="T61" fmla="*/ 4 h 186"/>
                  <a:gd name="T62" fmla="*/ 26 w 207"/>
                  <a:gd name="T63" fmla="*/ 30 h 186"/>
                  <a:gd name="T64" fmla="*/ 30 w 207"/>
                  <a:gd name="T65" fmla="*/ 49 h 186"/>
                  <a:gd name="T66" fmla="*/ 37 w 207"/>
                  <a:gd name="T67" fmla="*/ 71 h 186"/>
                  <a:gd name="T68" fmla="*/ 33 w 207"/>
                  <a:gd name="T69" fmla="*/ 101 h 186"/>
                  <a:gd name="T70" fmla="*/ 15 w 207"/>
                  <a:gd name="T71" fmla="*/ 115 h 186"/>
                  <a:gd name="T72" fmla="*/ 8 w 207"/>
                  <a:gd name="T73" fmla="*/ 141 h 186"/>
                  <a:gd name="T74" fmla="*/ 4 w 207"/>
                  <a:gd name="T75" fmla="*/ 160 h 186"/>
                  <a:gd name="T76" fmla="*/ 0 w 207"/>
                  <a:gd name="T77" fmla="*/ 175 h 186"/>
                  <a:gd name="T78" fmla="*/ 8 w 207"/>
                  <a:gd name="T79" fmla="*/ 171 h 186"/>
                  <a:gd name="T80" fmla="*/ 15 w 207"/>
                  <a:gd name="T81" fmla="*/ 171 h 186"/>
                  <a:gd name="T82" fmla="*/ 26 w 207"/>
                  <a:gd name="T83" fmla="*/ 167 h 186"/>
                  <a:gd name="T84" fmla="*/ 30 w 207"/>
                  <a:gd name="T85" fmla="*/ 167 h 186"/>
                  <a:gd name="T86" fmla="*/ 33 w 207"/>
                  <a:gd name="T87" fmla="*/ 171 h 186"/>
                  <a:gd name="T88" fmla="*/ 45 w 207"/>
                  <a:gd name="T89" fmla="*/ 175 h 186"/>
                  <a:gd name="T90" fmla="*/ 111 w 207"/>
                  <a:gd name="T91" fmla="*/ 175 h 186"/>
                  <a:gd name="T92" fmla="*/ 119 w 207"/>
                  <a:gd name="T93" fmla="*/ 178 h 186"/>
                  <a:gd name="T94" fmla="*/ 126 w 207"/>
                  <a:gd name="T95" fmla="*/ 182 h 186"/>
                  <a:gd name="T96" fmla="*/ 137 w 207"/>
                  <a:gd name="T97" fmla="*/ 182 h 186"/>
                  <a:gd name="T98" fmla="*/ 145 w 207"/>
                  <a:gd name="T99" fmla="*/ 182 h 186"/>
                  <a:gd name="T100" fmla="*/ 156 w 207"/>
                  <a:gd name="T101" fmla="*/ 186 h 186"/>
                  <a:gd name="T102" fmla="*/ 159 w 207"/>
                  <a:gd name="T103" fmla="*/ 182 h 186"/>
                  <a:gd name="T104" fmla="*/ 163 w 207"/>
                  <a:gd name="T105" fmla="*/ 186 h 186"/>
                  <a:gd name="T106" fmla="*/ 193 w 207"/>
                  <a:gd name="T107" fmla="*/ 178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07" h="186">
                    <a:moveTo>
                      <a:pt x="193" y="178"/>
                    </a:moveTo>
                    <a:lnTo>
                      <a:pt x="193" y="178"/>
                    </a:lnTo>
                    <a:lnTo>
                      <a:pt x="189" y="175"/>
                    </a:lnTo>
                    <a:lnTo>
                      <a:pt x="189" y="175"/>
                    </a:lnTo>
                    <a:lnTo>
                      <a:pt x="185" y="171"/>
                    </a:lnTo>
                    <a:lnTo>
                      <a:pt x="185" y="171"/>
                    </a:lnTo>
                    <a:lnTo>
                      <a:pt x="182" y="171"/>
                    </a:lnTo>
                    <a:lnTo>
                      <a:pt x="178" y="167"/>
                    </a:lnTo>
                    <a:lnTo>
                      <a:pt x="178" y="164"/>
                    </a:lnTo>
                    <a:lnTo>
                      <a:pt x="174" y="164"/>
                    </a:lnTo>
                    <a:lnTo>
                      <a:pt x="174" y="164"/>
                    </a:lnTo>
                    <a:lnTo>
                      <a:pt x="170" y="160"/>
                    </a:lnTo>
                    <a:lnTo>
                      <a:pt x="170" y="156"/>
                    </a:lnTo>
                    <a:lnTo>
                      <a:pt x="170" y="108"/>
                    </a:lnTo>
                    <a:lnTo>
                      <a:pt x="207" y="108"/>
                    </a:lnTo>
                    <a:lnTo>
                      <a:pt x="207" y="108"/>
                    </a:lnTo>
                    <a:lnTo>
                      <a:pt x="207" y="104"/>
                    </a:lnTo>
                    <a:lnTo>
                      <a:pt x="207" y="101"/>
                    </a:lnTo>
                    <a:lnTo>
                      <a:pt x="207" y="101"/>
                    </a:lnTo>
                    <a:lnTo>
                      <a:pt x="207" y="97"/>
                    </a:lnTo>
                    <a:lnTo>
                      <a:pt x="207" y="93"/>
                    </a:lnTo>
                    <a:lnTo>
                      <a:pt x="207" y="86"/>
                    </a:lnTo>
                    <a:lnTo>
                      <a:pt x="204" y="82"/>
                    </a:lnTo>
                    <a:lnTo>
                      <a:pt x="207" y="82"/>
                    </a:lnTo>
                    <a:lnTo>
                      <a:pt x="207" y="78"/>
                    </a:lnTo>
                    <a:lnTo>
                      <a:pt x="207" y="78"/>
                    </a:lnTo>
                    <a:lnTo>
                      <a:pt x="204" y="78"/>
                    </a:lnTo>
                    <a:lnTo>
                      <a:pt x="200" y="78"/>
                    </a:lnTo>
                    <a:lnTo>
                      <a:pt x="196" y="82"/>
                    </a:lnTo>
                    <a:lnTo>
                      <a:pt x="196" y="82"/>
                    </a:lnTo>
                    <a:lnTo>
                      <a:pt x="193" y="82"/>
                    </a:lnTo>
                    <a:lnTo>
                      <a:pt x="193" y="82"/>
                    </a:lnTo>
                    <a:lnTo>
                      <a:pt x="189" y="82"/>
                    </a:lnTo>
                    <a:lnTo>
                      <a:pt x="185" y="82"/>
                    </a:lnTo>
                    <a:lnTo>
                      <a:pt x="185" y="78"/>
                    </a:lnTo>
                    <a:lnTo>
                      <a:pt x="182" y="78"/>
                    </a:lnTo>
                    <a:lnTo>
                      <a:pt x="182" y="78"/>
                    </a:lnTo>
                    <a:lnTo>
                      <a:pt x="182" y="82"/>
                    </a:lnTo>
                    <a:lnTo>
                      <a:pt x="182" y="82"/>
                    </a:lnTo>
                    <a:lnTo>
                      <a:pt x="178" y="82"/>
                    </a:lnTo>
                    <a:lnTo>
                      <a:pt x="178" y="82"/>
                    </a:lnTo>
                    <a:lnTo>
                      <a:pt x="178" y="78"/>
                    </a:lnTo>
                    <a:lnTo>
                      <a:pt x="178" y="78"/>
                    </a:lnTo>
                    <a:lnTo>
                      <a:pt x="178" y="75"/>
                    </a:lnTo>
                    <a:lnTo>
                      <a:pt x="178" y="75"/>
                    </a:lnTo>
                    <a:lnTo>
                      <a:pt x="178" y="71"/>
                    </a:lnTo>
                    <a:lnTo>
                      <a:pt x="178" y="71"/>
                    </a:lnTo>
                    <a:lnTo>
                      <a:pt x="178" y="67"/>
                    </a:lnTo>
                    <a:lnTo>
                      <a:pt x="178" y="67"/>
                    </a:lnTo>
                    <a:lnTo>
                      <a:pt x="174" y="63"/>
                    </a:lnTo>
                    <a:lnTo>
                      <a:pt x="174" y="63"/>
                    </a:lnTo>
                    <a:lnTo>
                      <a:pt x="178" y="60"/>
                    </a:lnTo>
                    <a:lnTo>
                      <a:pt x="174" y="60"/>
                    </a:lnTo>
                    <a:lnTo>
                      <a:pt x="174" y="60"/>
                    </a:lnTo>
                    <a:lnTo>
                      <a:pt x="174" y="56"/>
                    </a:lnTo>
                    <a:lnTo>
                      <a:pt x="174" y="56"/>
                    </a:lnTo>
                    <a:lnTo>
                      <a:pt x="174" y="56"/>
                    </a:lnTo>
                    <a:lnTo>
                      <a:pt x="170" y="52"/>
                    </a:lnTo>
                    <a:lnTo>
                      <a:pt x="170" y="52"/>
                    </a:lnTo>
                    <a:lnTo>
                      <a:pt x="170" y="49"/>
                    </a:lnTo>
                    <a:lnTo>
                      <a:pt x="170" y="49"/>
                    </a:lnTo>
                    <a:lnTo>
                      <a:pt x="170" y="41"/>
                    </a:lnTo>
                    <a:lnTo>
                      <a:pt x="170" y="41"/>
                    </a:lnTo>
                    <a:lnTo>
                      <a:pt x="170" y="38"/>
                    </a:lnTo>
                    <a:lnTo>
                      <a:pt x="170" y="38"/>
                    </a:lnTo>
                    <a:lnTo>
                      <a:pt x="170" y="38"/>
                    </a:lnTo>
                    <a:lnTo>
                      <a:pt x="170" y="34"/>
                    </a:lnTo>
                    <a:lnTo>
                      <a:pt x="170" y="30"/>
                    </a:lnTo>
                    <a:lnTo>
                      <a:pt x="170" y="30"/>
                    </a:lnTo>
                    <a:lnTo>
                      <a:pt x="170" y="26"/>
                    </a:lnTo>
                    <a:lnTo>
                      <a:pt x="170" y="23"/>
                    </a:lnTo>
                    <a:lnTo>
                      <a:pt x="170" y="23"/>
                    </a:lnTo>
                    <a:lnTo>
                      <a:pt x="152" y="23"/>
                    </a:lnTo>
                    <a:lnTo>
                      <a:pt x="152" y="19"/>
                    </a:lnTo>
                    <a:lnTo>
                      <a:pt x="152" y="19"/>
                    </a:lnTo>
                    <a:lnTo>
                      <a:pt x="152" y="15"/>
                    </a:lnTo>
                    <a:lnTo>
                      <a:pt x="148" y="15"/>
                    </a:lnTo>
                    <a:lnTo>
                      <a:pt x="148" y="19"/>
                    </a:lnTo>
                    <a:lnTo>
                      <a:pt x="133" y="19"/>
                    </a:lnTo>
                    <a:lnTo>
                      <a:pt x="133" y="23"/>
                    </a:lnTo>
                    <a:lnTo>
                      <a:pt x="130" y="23"/>
                    </a:lnTo>
                    <a:lnTo>
                      <a:pt x="130" y="26"/>
                    </a:lnTo>
                    <a:lnTo>
                      <a:pt x="130" y="26"/>
                    </a:lnTo>
                    <a:lnTo>
                      <a:pt x="130" y="30"/>
                    </a:lnTo>
                    <a:lnTo>
                      <a:pt x="119" y="34"/>
                    </a:lnTo>
                    <a:lnTo>
                      <a:pt x="115" y="34"/>
                    </a:lnTo>
                    <a:lnTo>
                      <a:pt x="111" y="34"/>
                    </a:lnTo>
                    <a:lnTo>
                      <a:pt x="108" y="34"/>
                    </a:lnTo>
                    <a:lnTo>
                      <a:pt x="104" y="34"/>
                    </a:lnTo>
                    <a:lnTo>
                      <a:pt x="100" y="34"/>
                    </a:lnTo>
                    <a:lnTo>
                      <a:pt x="100" y="34"/>
                    </a:lnTo>
                    <a:lnTo>
                      <a:pt x="96" y="26"/>
                    </a:lnTo>
                    <a:lnTo>
                      <a:pt x="96" y="26"/>
                    </a:lnTo>
                    <a:lnTo>
                      <a:pt x="93" y="23"/>
                    </a:lnTo>
                    <a:lnTo>
                      <a:pt x="93" y="23"/>
                    </a:lnTo>
                    <a:lnTo>
                      <a:pt x="93" y="19"/>
                    </a:lnTo>
                    <a:lnTo>
                      <a:pt x="93" y="19"/>
                    </a:lnTo>
                    <a:lnTo>
                      <a:pt x="93" y="15"/>
                    </a:lnTo>
                    <a:lnTo>
                      <a:pt x="89" y="12"/>
                    </a:lnTo>
                    <a:lnTo>
                      <a:pt x="89" y="12"/>
                    </a:lnTo>
                    <a:lnTo>
                      <a:pt x="89" y="8"/>
                    </a:lnTo>
                    <a:lnTo>
                      <a:pt x="89" y="8"/>
                    </a:lnTo>
                    <a:lnTo>
                      <a:pt x="89" y="4"/>
                    </a:lnTo>
                    <a:lnTo>
                      <a:pt x="89" y="4"/>
                    </a:lnTo>
                    <a:lnTo>
                      <a:pt x="89" y="4"/>
                    </a:lnTo>
                    <a:lnTo>
                      <a:pt x="89" y="0"/>
                    </a:lnTo>
                    <a:lnTo>
                      <a:pt x="70" y="0"/>
                    </a:lnTo>
                    <a:lnTo>
                      <a:pt x="59" y="0"/>
                    </a:lnTo>
                    <a:lnTo>
                      <a:pt x="52" y="0"/>
                    </a:lnTo>
                    <a:lnTo>
                      <a:pt x="48" y="0"/>
                    </a:lnTo>
                    <a:lnTo>
                      <a:pt x="45" y="0"/>
                    </a:lnTo>
                    <a:lnTo>
                      <a:pt x="41" y="0"/>
                    </a:lnTo>
                    <a:lnTo>
                      <a:pt x="37" y="0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30" y="0"/>
                    </a:lnTo>
                    <a:lnTo>
                      <a:pt x="26" y="0"/>
                    </a:lnTo>
                    <a:lnTo>
                      <a:pt x="22" y="0"/>
                    </a:lnTo>
                    <a:lnTo>
                      <a:pt x="22" y="4"/>
                    </a:lnTo>
                    <a:lnTo>
                      <a:pt x="22" y="4"/>
                    </a:lnTo>
                    <a:lnTo>
                      <a:pt x="22" y="4"/>
                    </a:lnTo>
                    <a:lnTo>
                      <a:pt x="22" y="4"/>
                    </a:lnTo>
                    <a:lnTo>
                      <a:pt x="19" y="4"/>
                    </a:lnTo>
                    <a:lnTo>
                      <a:pt x="15" y="4"/>
                    </a:lnTo>
                    <a:lnTo>
                      <a:pt x="19" y="8"/>
                    </a:lnTo>
                    <a:lnTo>
                      <a:pt x="19" y="12"/>
                    </a:lnTo>
                    <a:lnTo>
                      <a:pt x="26" y="19"/>
                    </a:lnTo>
                    <a:lnTo>
                      <a:pt x="26" y="30"/>
                    </a:lnTo>
                    <a:lnTo>
                      <a:pt x="33" y="38"/>
                    </a:lnTo>
                    <a:lnTo>
                      <a:pt x="30" y="41"/>
                    </a:lnTo>
                    <a:lnTo>
                      <a:pt x="26" y="49"/>
                    </a:lnTo>
                    <a:lnTo>
                      <a:pt x="30" y="49"/>
                    </a:lnTo>
                    <a:lnTo>
                      <a:pt x="30" y="56"/>
                    </a:lnTo>
                    <a:lnTo>
                      <a:pt x="30" y="60"/>
                    </a:lnTo>
                    <a:lnTo>
                      <a:pt x="30" y="63"/>
                    </a:lnTo>
                    <a:lnTo>
                      <a:pt x="37" y="71"/>
                    </a:lnTo>
                    <a:lnTo>
                      <a:pt x="37" y="75"/>
                    </a:lnTo>
                    <a:lnTo>
                      <a:pt x="41" y="78"/>
                    </a:lnTo>
                    <a:lnTo>
                      <a:pt x="41" y="89"/>
                    </a:lnTo>
                    <a:lnTo>
                      <a:pt x="33" y="101"/>
                    </a:lnTo>
                    <a:lnTo>
                      <a:pt x="30" y="101"/>
                    </a:lnTo>
                    <a:lnTo>
                      <a:pt x="22" y="104"/>
                    </a:lnTo>
                    <a:lnTo>
                      <a:pt x="22" y="108"/>
                    </a:lnTo>
                    <a:lnTo>
                      <a:pt x="15" y="115"/>
                    </a:lnTo>
                    <a:lnTo>
                      <a:pt x="15" y="123"/>
                    </a:lnTo>
                    <a:lnTo>
                      <a:pt x="11" y="123"/>
                    </a:lnTo>
                    <a:lnTo>
                      <a:pt x="11" y="134"/>
                    </a:lnTo>
                    <a:lnTo>
                      <a:pt x="8" y="141"/>
                    </a:lnTo>
                    <a:lnTo>
                      <a:pt x="8" y="145"/>
                    </a:lnTo>
                    <a:lnTo>
                      <a:pt x="4" y="149"/>
                    </a:lnTo>
                    <a:lnTo>
                      <a:pt x="4" y="156"/>
                    </a:lnTo>
                    <a:lnTo>
                      <a:pt x="4" y="160"/>
                    </a:lnTo>
                    <a:lnTo>
                      <a:pt x="4" y="167"/>
                    </a:lnTo>
                    <a:lnTo>
                      <a:pt x="0" y="171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4" y="175"/>
                    </a:lnTo>
                    <a:lnTo>
                      <a:pt x="4" y="175"/>
                    </a:lnTo>
                    <a:lnTo>
                      <a:pt x="8" y="175"/>
                    </a:lnTo>
                    <a:lnTo>
                      <a:pt x="8" y="171"/>
                    </a:lnTo>
                    <a:lnTo>
                      <a:pt x="8" y="171"/>
                    </a:lnTo>
                    <a:lnTo>
                      <a:pt x="11" y="171"/>
                    </a:lnTo>
                    <a:lnTo>
                      <a:pt x="15" y="175"/>
                    </a:lnTo>
                    <a:lnTo>
                      <a:pt x="15" y="171"/>
                    </a:lnTo>
                    <a:lnTo>
                      <a:pt x="15" y="171"/>
                    </a:lnTo>
                    <a:lnTo>
                      <a:pt x="22" y="167"/>
                    </a:lnTo>
                    <a:lnTo>
                      <a:pt x="22" y="167"/>
                    </a:lnTo>
                    <a:lnTo>
                      <a:pt x="26" y="167"/>
                    </a:lnTo>
                    <a:lnTo>
                      <a:pt x="26" y="167"/>
                    </a:lnTo>
                    <a:lnTo>
                      <a:pt x="26" y="167"/>
                    </a:lnTo>
                    <a:lnTo>
                      <a:pt x="30" y="167"/>
                    </a:lnTo>
                    <a:lnTo>
                      <a:pt x="30" y="167"/>
                    </a:lnTo>
                    <a:lnTo>
                      <a:pt x="30" y="171"/>
                    </a:lnTo>
                    <a:lnTo>
                      <a:pt x="33" y="171"/>
                    </a:lnTo>
                    <a:lnTo>
                      <a:pt x="33" y="171"/>
                    </a:lnTo>
                    <a:lnTo>
                      <a:pt x="33" y="171"/>
                    </a:lnTo>
                    <a:lnTo>
                      <a:pt x="37" y="175"/>
                    </a:lnTo>
                    <a:lnTo>
                      <a:pt x="41" y="175"/>
                    </a:lnTo>
                    <a:lnTo>
                      <a:pt x="45" y="175"/>
                    </a:lnTo>
                    <a:lnTo>
                      <a:pt x="45" y="175"/>
                    </a:lnTo>
                    <a:lnTo>
                      <a:pt x="48" y="175"/>
                    </a:lnTo>
                    <a:lnTo>
                      <a:pt x="48" y="175"/>
                    </a:lnTo>
                    <a:lnTo>
                      <a:pt x="48" y="175"/>
                    </a:lnTo>
                    <a:lnTo>
                      <a:pt x="111" y="175"/>
                    </a:lnTo>
                    <a:lnTo>
                      <a:pt x="111" y="175"/>
                    </a:lnTo>
                    <a:lnTo>
                      <a:pt x="115" y="178"/>
                    </a:lnTo>
                    <a:lnTo>
                      <a:pt x="115" y="178"/>
                    </a:lnTo>
                    <a:lnTo>
                      <a:pt x="119" y="178"/>
                    </a:lnTo>
                    <a:lnTo>
                      <a:pt x="122" y="182"/>
                    </a:lnTo>
                    <a:lnTo>
                      <a:pt x="122" y="182"/>
                    </a:lnTo>
                    <a:lnTo>
                      <a:pt x="126" y="182"/>
                    </a:lnTo>
                    <a:lnTo>
                      <a:pt x="126" y="182"/>
                    </a:lnTo>
                    <a:lnTo>
                      <a:pt x="130" y="182"/>
                    </a:lnTo>
                    <a:lnTo>
                      <a:pt x="130" y="182"/>
                    </a:lnTo>
                    <a:lnTo>
                      <a:pt x="133" y="182"/>
                    </a:lnTo>
                    <a:lnTo>
                      <a:pt x="137" y="182"/>
                    </a:lnTo>
                    <a:lnTo>
                      <a:pt x="141" y="182"/>
                    </a:lnTo>
                    <a:lnTo>
                      <a:pt x="141" y="178"/>
                    </a:lnTo>
                    <a:lnTo>
                      <a:pt x="141" y="182"/>
                    </a:lnTo>
                    <a:lnTo>
                      <a:pt x="145" y="182"/>
                    </a:lnTo>
                    <a:lnTo>
                      <a:pt x="148" y="182"/>
                    </a:lnTo>
                    <a:lnTo>
                      <a:pt x="148" y="186"/>
                    </a:lnTo>
                    <a:lnTo>
                      <a:pt x="152" y="186"/>
                    </a:lnTo>
                    <a:lnTo>
                      <a:pt x="156" y="186"/>
                    </a:lnTo>
                    <a:lnTo>
                      <a:pt x="156" y="182"/>
                    </a:lnTo>
                    <a:lnTo>
                      <a:pt x="156" y="182"/>
                    </a:lnTo>
                    <a:lnTo>
                      <a:pt x="159" y="182"/>
                    </a:lnTo>
                    <a:lnTo>
                      <a:pt x="159" y="182"/>
                    </a:lnTo>
                    <a:lnTo>
                      <a:pt x="159" y="182"/>
                    </a:lnTo>
                    <a:lnTo>
                      <a:pt x="163" y="186"/>
                    </a:lnTo>
                    <a:lnTo>
                      <a:pt x="163" y="186"/>
                    </a:lnTo>
                    <a:lnTo>
                      <a:pt x="163" y="186"/>
                    </a:lnTo>
                    <a:lnTo>
                      <a:pt x="167" y="186"/>
                    </a:lnTo>
                    <a:lnTo>
                      <a:pt x="167" y="186"/>
                    </a:lnTo>
                    <a:lnTo>
                      <a:pt x="167" y="186"/>
                    </a:lnTo>
                    <a:lnTo>
                      <a:pt x="193" y="17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47" name="Freeform 145">
                <a:extLst>
                  <a:ext uri="{FF2B5EF4-FFF2-40B4-BE49-F238E27FC236}">
                    <a16:creationId xmlns:a16="http://schemas.microsoft.com/office/drawing/2014/main" id="{C85C78EA-7CA2-4640-8450-258B4B56FD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6680" y="3482187"/>
                <a:ext cx="167262" cy="133810"/>
              </a:xfrm>
              <a:custGeom>
                <a:avLst/>
                <a:gdLst>
                  <a:gd name="T0" fmla="*/ 8 w 130"/>
                  <a:gd name="T1" fmla="*/ 33 h 104"/>
                  <a:gd name="T2" fmla="*/ 11 w 130"/>
                  <a:gd name="T3" fmla="*/ 33 h 104"/>
                  <a:gd name="T4" fmla="*/ 23 w 130"/>
                  <a:gd name="T5" fmla="*/ 33 h 104"/>
                  <a:gd name="T6" fmla="*/ 23 w 130"/>
                  <a:gd name="T7" fmla="*/ 33 h 104"/>
                  <a:gd name="T8" fmla="*/ 34 w 130"/>
                  <a:gd name="T9" fmla="*/ 33 h 104"/>
                  <a:gd name="T10" fmla="*/ 56 w 130"/>
                  <a:gd name="T11" fmla="*/ 15 h 104"/>
                  <a:gd name="T12" fmla="*/ 63 w 130"/>
                  <a:gd name="T13" fmla="*/ 11 h 104"/>
                  <a:gd name="T14" fmla="*/ 63 w 130"/>
                  <a:gd name="T15" fmla="*/ 7 h 104"/>
                  <a:gd name="T16" fmla="*/ 71 w 130"/>
                  <a:gd name="T17" fmla="*/ 0 h 104"/>
                  <a:gd name="T18" fmla="*/ 82 w 130"/>
                  <a:gd name="T19" fmla="*/ 0 h 104"/>
                  <a:gd name="T20" fmla="*/ 85 w 130"/>
                  <a:gd name="T21" fmla="*/ 0 h 104"/>
                  <a:gd name="T22" fmla="*/ 89 w 130"/>
                  <a:gd name="T23" fmla="*/ 3 h 104"/>
                  <a:gd name="T24" fmla="*/ 97 w 130"/>
                  <a:gd name="T25" fmla="*/ 7 h 104"/>
                  <a:gd name="T26" fmla="*/ 104 w 130"/>
                  <a:gd name="T27" fmla="*/ 7 h 104"/>
                  <a:gd name="T28" fmla="*/ 115 w 130"/>
                  <a:gd name="T29" fmla="*/ 11 h 104"/>
                  <a:gd name="T30" fmla="*/ 126 w 130"/>
                  <a:gd name="T31" fmla="*/ 18 h 104"/>
                  <a:gd name="T32" fmla="*/ 130 w 130"/>
                  <a:gd name="T33" fmla="*/ 22 h 104"/>
                  <a:gd name="T34" fmla="*/ 130 w 130"/>
                  <a:gd name="T35" fmla="*/ 29 h 104"/>
                  <a:gd name="T36" fmla="*/ 126 w 130"/>
                  <a:gd name="T37" fmla="*/ 37 h 104"/>
                  <a:gd name="T38" fmla="*/ 130 w 130"/>
                  <a:gd name="T39" fmla="*/ 41 h 104"/>
                  <a:gd name="T40" fmla="*/ 126 w 130"/>
                  <a:gd name="T41" fmla="*/ 48 h 104"/>
                  <a:gd name="T42" fmla="*/ 122 w 130"/>
                  <a:gd name="T43" fmla="*/ 52 h 104"/>
                  <a:gd name="T44" fmla="*/ 126 w 130"/>
                  <a:gd name="T45" fmla="*/ 59 h 104"/>
                  <a:gd name="T46" fmla="*/ 126 w 130"/>
                  <a:gd name="T47" fmla="*/ 63 h 104"/>
                  <a:gd name="T48" fmla="*/ 122 w 130"/>
                  <a:gd name="T49" fmla="*/ 70 h 104"/>
                  <a:gd name="T50" fmla="*/ 119 w 130"/>
                  <a:gd name="T51" fmla="*/ 74 h 104"/>
                  <a:gd name="T52" fmla="*/ 119 w 130"/>
                  <a:gd name="T53" fmla="*/ 85 h 104"/>
                  <a:gd name="T54" fmla="*/ 97 w 130"/>
                  <a:gd name="T55" fmla="*/ 104 h 104"/>
                  <a:gd name="T56" fmla="*/ 85 w 130"/>
                  <a:gd name="T57" fmla="*/ 104 h 104"/>
                  <a:gd name="T58" fmla="*/ 78 w 130"/>
                  <a:gd name="T59" fmla="*/ 100 h 104"/>
                  <a:gd name="T60" fmla="*/ 67 w 130"/>
                  <a:gd name="T61" fmla="*/ 100 h 104"/>
                  <a:gd name="T62" fmla="*/ 63 w 130"/>
                  <a:gd name="T63" fmla="*/ 96 h 104"/>
                  <a:gd name="T64" fmla="*/ 56 w 130"/>
                  <a:gd name="T65" fmla="*/ 93 h 104"/>
                  <a:gd name="T66" fmla="*/ 48 w 130"/>
                  <a:gd name="T67" fmla="*/ 93 h 104"/>
                  <a:gd name="T68" fmla="*/ 41 w 130"/>
                  <a:gd name="T69" fmla="*/ 85 h 104"/>
                  <a:gd name="T70" fmla="*/ 37 w 130"/>
                  <a:gd name="T71" fmla="*/ 78 h 104"/>
                  <a:gd name="T72" fmla="*/ 34 w 130"/>
                  <a:gd name="T73" fmla="*/ 74 h 104"/>
                  <a:gd name="T74" fmla="*/ 34 w 130"/>
                  <a:gd name="T75" fmla="*/ 70 h 104"/>
                  <a:gd name="T76" fmla="*/ 26 w 130"/>
                  <a:gd name="T77" fmla="*/ 67 h 104"/>
                  <a:gd name="T78" fmla="*/ 19 w 130"/>
                  <a:gd name="T79" fmla="*/ 55 h 104"/>
                  <a:gd name="T80" fmla="*/ 15 w 130"/>
                  <a:gd name="T81" fmla="*/ 52 h 104"/>
                  <a:gd name="T82" fmla="*/ 11 w 130"/>
                  <a:gd name="T83" fmla="*/ 44 h 104"/>
                  <a:gd name="T84" fmla="*/ 8 w 130"/>
                  <a:gd name="T85" fmla="*/ 41 h 104"/>
                  <a:gd name="T86" fmla="*/ 0 w 130"/>
                  <a:gd name="T87" fmla="*/ 37 h 104"/>
                  <a:gd name="T88" fmla="*/ 0 w 130"/>
                  <a:gd name="T89" fmla="*/ 33 h 104"/>
                  <a:gd name="T90" fmla="*/ 0 w 130"/>
                  <a:gd name="T91" fmla="*/ 33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0" h="104">
                    <a:moveTo>
                      <a:pt x="0" y="33"/>
                    </a:moveTo>
                    <a:lnTo>
                      <a:pt x="4" y="33"/>
                    </a:lnTo>
                    <a:lnTo>
                      <a:pt x="8" y="33"/>
                    </a:lnTo>
                    <a:lnTo>
                      <a:pt x="8" y="33"/>
                    </a:lnTo>
                    <a:lnTo>
                      <a:pt x="11" y="33"/>
                    </a:lnTo>
                    <a:lnTo>
                      <a:pt x="11" y="33"/>
                    </a:lnTo>
                    <a:lnTo>
                      <a:pt x="15" y="33"/>
                    </a:lnTo>
                    <a:lnTo>
                      <a:pt x="19" y="33"/>
                    </a:lnTo>
                    <a:lnTo>
                      <a:pt x="23" y="33"/>
                    </a:lnTo>
                    <a:lnTo>
                      <a:pt x="23" y="33"/>
                    </a:lnTo>
                    <a:lnTo>
                      <a:pt x="23" y="33"/>
                    </a:lnTo>
                    <a:lnTo>
                      <a:pt x="23" y="33"/>
                    </a:lnTo>
                    <a:lnTo>
                      <a:pt x="26" y="37"/>
                    </a:lnTo>
                    <a:lnTo>
                      <a:pt x="30" y="37"/>
                    </a:lnTo>
                    <a:lnTo>
                      <a:pt x="34" y="33"/>
                    </a:lnTo>
                    <a:lnTo>
                      <a:pt x="37" y="29"/>
                    </a:lnTo>
                    <a:lnTo>
                      <a:pt x="45" y="18"/>
                    </a:lnTo>
                    <a:lnTo>
                      <a:pt x="56" y="15"/>
                    </a:lnTo>
                    <a:lnTo>
                      <a:pt x="60" y="11"/>
                    </a:lnTo>
                    <a:lnTo>
                      <a:pt x="63" y="11"/>
                    </a:lnTo>
                    <a:lnTo>
                      <a:pt x="63" y="11"/>
                    </a:lnTo>
                    <a:lnTo>
                      <a:pt x="63" y="7"/>
                    </a:lnTo>
                    <a:lnTo>
                      <a:pt x="63" y="7"/>
                    </a:lnTo>
                    <a:lnTo>
                      <a:pt x="63" y="7"/>
                    </a:lnTo>
                    <a:lnTo>
                      <a:pt x="63" y="3"/>
                    </a:lnTo>
                    <a:lnTo>
                      <a:pt x="67" y="0"/>
                    </a:lnTo>
                    <a:lnTo>
                      <a:pt x="71" y="0"/>
                    </a:lnTo>
                    <a:lnTo>
                      <a:pt x="74" y="0"/>
                    </a:lnTo>
                    <a:lnTo>
                      <a:pt x="78" y="0"/>
                    </a:lnTo>
                    <a:lnTo>
                      <a:pt x="82" y="0"/>
                    </a:lnTo>
                    <a:lnTo>
                      <a:pt x="82" y="0"/>
                    </a:lnTo>
                    <a:lnTo>
                      <a:pt x="82" y="0"/>
                    </a:lnTo>
                    <a:lnTo>
                      <a:pt x="85" y="0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3"/>
                    </a:lnTo>
                    <a:lnTo>
                      <a:pt x="97" y="3"/>
                    </a:lnTo>
                    <a:lnTo>
                      <a:pt x="97" y="3"/>
                    </a:lnTo>
                    <a:lnTo>
                      <a:pt x="97" y="7"/>
                    </a:lnTo>
                    <a:lnTo>
                      <a:pt x="100" y="7"/>
                    </a:lnTo>
                    <a:lnTo>
                      <a:pt x="100" y="3"/>
                    </a:lnTo>
                    <a:lnTo>
                      <a:pt x="104" y="7"/>
                    </a:lnTo>
                    <a:lnTo>
                      <a:pt x="111" y="7"/>
                    </a:lnTo>
                    <a:lnTo>
                      <a:pt x="111" y="11"/>
                    </a:lnTo>
                    <a:lnTo>
                      <a:pt x="115" y="11"/>
                    </a:lnTo>
                    <a:lnTo>
                      <a:pt x="122" y="11"/>
                    </a:lnTo>
                    <a:lnTo>
                      <a:pt x="122" y="15"/>
                    </a:lnTo>
                    <a:lnTo>
                      <a:pt x="126" y="18"/>
                    </a:lnTo>
                    <a:lnTo>
                      <a:pt x="130" y="18"/>
                    </a:lnTo>
                    <a:lnTo>
                      <a:pt x="130" y="18"/>
                    </a:lnTo>
                    <a:lnTo>
                      <a:pt x="130" y="22"/>
                    </a:lnTo>
                    <a:lnTo>
                      <a:pt x="130" y="26"/>
                    </a:lnTo>
                    <a:lnTo>
                      <a:pt x="130" y="26"/>
                    </a:lnTo>
                    <a:lnTo>
                      <a:pt x="130" y="29"/>
                    </a:lnTo>
                    <a:lnTo>
                      <a:pt x="130" y="29"/>
                    </a:lnTo>
                    <a:lnTo>
                      <a:pt x="126" y="33"/>
                    </a:lnTo>
                    <a:lnTo>
                      <a:pt x="126" y="37"/>
                    </a:lnTo>
                    <a:lnTo>
                      <a:pt x="126" y="41"/>
                    </a:lnTo>
                    <a:lnTo>
                      <a:pt x="126" y="41"/>
                    </a:lnTo>
                    <a:lnTo>
                      <a:pt x="130" y="41"/>
                    </a:lnTo>
                    <a:lnTo>
                      <a:pt x="126" y="41"/>
                    </a:lnTo>
                    <a:lnTo>
                      <a:pt x="126" y="44"/>
                    </a:lnTo>
                    <a:lnTo>
                      <a:pt x="126" y="48"/>
                    </a:lnTo>
                    <a:lnTo>
                      <a:pt x="126" y="48"/>
                    </a:lnTo>
                    <a:lnTo>
                      <a:pt x="122" y="52"/>
                    </a:lnTo>
                    <a:lnTo>
                      <a:pt x="122" y="52"/>
                    </a:lnTo>
                    <a:lnTo>
                      <a:pt x="126" y="55"/>
                    </a:lnTo>
                    <a:lnTo>
                      <a:pt x="126" y="55"/>
                    </a:lnTo>
                    <a:lnTo>
                      <a:pt x="126" y="59"/>
                    </a:lnTo>
                    <a:lnTo>
                      <a:pt x="126" y="59"/>
                    </a:lnTo>
                    <a:lnTo>
                      <a:pt x="126" y="63"/>
                    </a:lnTo>
                    <a:lnTo>
                      <a:pt x="126" y="63"/>
                    </a:lnTo>
                    <a:lnTo>
                      <a:pt x="126" y="67"/>
                    </a:lnTo>
                    <a:lnTo>
                      <a:pt x="122" y="70"/>
                    </a:lnTo>
                    <a:lnTo>
                      <a:pt x="122" y="70"/>
                    </a:lnTo>
                    <a:lnTo>
                      <a:pt x="119" y="70"/>
                    </a:lnTo>
                    <a:lnTo>
                      <a:pt x="119" y="74"/>
                    </a:lnTo>
                    <a:lnTo>
                      <a:pt x="119" y="74"/>
                    </a:lnTo>
                    <a:lnTo>
                      <a:pt x="119" y="78"/>
                    </a:lnTo>
                    <a:lnTo>
                      <a:pt x="119" y="81"/>
                    </a:lnTo>
                    <a:lnTo>
                      <a:pt x="119" y="85"/>
                    </a:lnTo>
                    <a:lnTo>
                      <a:pt x="119" y="89"/>
                    </a:lnTo>
                    <a:lnTo>
                      <a:pt x="100" y="104"/>
                    </a:lnTo>
                    <a:lnTo>
                      <a:pt x="97" y="104"/>
                    </a:lnTo>
                    <a:lnTo>
                      <a:pt x="89" y="100"/>
                    </a:lnTo>
                    <a:lnTo>
                      <a:pt x="85" y="104"/>
                    </a:lnTo>
                    <a:lnTo>
                      <a:pt x="85" y="104"/>
                    </a:lnTo>
                    <a:lnTo>
                      <a:pt x="82" y="104"/>
                    </a:lnTo>
                    <a:lnTo>
                      <a:pt x="78" y="100"/>
                    </a:lnTo>
                    <a:lnTo>
                      <a:pt x="78" y="100"/>
                    </a:lnTo>
                    <a:lnTo>
                      <a:pt x="74" y="100"/>
                    </a:lnTo>
                    <a:lnTo>
                      <a:pt x="71" y="100"/>
                    </a:lnTo>
                    <a:lnTo>
                      <a:pt x="67" y="100"/>
                    </a:lnTo>
                    <a:lnTo>
                      <a:pt x="63" y="96"/>
                    </a:lnTo>
                    <a:lnTo>
                      <a:pt x="63" y="96"/>
                    </a:lnTo>
                    <a:lnTo>
                      <a:pt x="63" y="96"/>
                    </a:lnTo>
                    <a:lnTo>
                      <a:pt x="63" y="93"/>
                    </a:lnTo>
                    <a:lnTo>
                      <a:pt x="60" y="93"/>
                    </a:lnTo>
                    <a:lnTo>
                      <a:pt x="56" y="93"/>
                    </a:lnTo>
                    <a:lnTo>
                      <a:pt x="56" y="93"/>
                    </a:lnTo>
                    <a:lnTo>
                      <a:pt x="52" y="89"/>
                    </a:lnTo>
                    <a:lnTo>
                      <a:pt x="48" y="93"/>
                    </a:lnTo>
                    <a:lnTo>
                      <a:pt x="45" y="89"/>
                    </a:lnTo>
                    <a:lnTo>
                      <a:pt x="45" y="89"/>
                    </a:lnTo>
                    <a:lnTo>
                      <a:pt x="41" y="85"/>
                    </a:lnTo>
                    <a:lnTo>
                      <a:pt x="37" y="81"/>
                    </a:lnTo>
                    <a:lnTo>
                      <a:pt x="37" y="81"/>
                    </a:lnTo>
                    <a:lnTo>
                      <a:pt x="37" y="78"/>
                    </a:lnTo>
                    <a:lnTo>
                      <a:pt x="37" y="74"/>
                    </a:lnTo>
                    <a:lnTo>
                      <a:pt x="37" y="74"/>
                    </a:lnTo>
                    <a:lnTo>
                      <a:pt x="34" y="74"/>
                    </a:lnTo>
                    <a:lnTo>
                      <a:pt x="34" y="70"/>
                    </a:lnTo>
                    <a:lnTo>
                      <a:pt x="34" y="70"/>
                    </a:lnTo>
                    <a:lnTo>
                      <a:pt x="34" y="70"/>
                    </a:lnTo>
                    <a:lnTo>
                      <a:pt x="30" y="67"/>
                    </a:lnTo>
                    <a:lnTo>
                      <a:pt x="30" y="67"/>
                    </a:lnTo>
                    <a:lnTo>
                      <a:pt x="26" y="67"/>
                    </a:lnTo>
                    <a:lnTo>
                      <a:pt x="23" y="63"/>
                    </a:lnTo>
                    <a:lnTo>
                      <a:pt x="19" y="55"/>
                    </a:lnTo>
                    <a:lnTo>
                      <a:pt x="19" y="55"/>
                    </a:lnTo>
                    <a:lnTo>
                      <a:pt x="15" y="55"/>
                    </a:lnTo>
                    <a:lnTo>
                      <a:pt x="15" y="52"/>
                    </a:lnTo>
                    <a:lnTo>
                      <a:pt x="15" y="52"/>
                    </a:lnTo>
                    <a:lnTo>
                      <a:pt x="11" y="48"/>
                    </a:lnTo>
                    <a:lnTo>
                      <a:pt x="11" y="48"/>
                    </a:lnTo>
                    <a:lnTo>
                      <a:pt x="11" y="44"/>
                    </a:lnTo>
                    <a:lnTo>
                      <a:pt x="8" y="44"/>
                    </a:lnTo>
                    <a:lnTo>
                      <a:pt x="8" y="44"/>
                    </a:lnTo>
                    <a:lnTo>
                      <a:pt x="8" y="41"/>
                    </a:lnTo>
                    <a:lnTo>
                      <a:pt x="4" y="41"/>
                    </a:lnTo>
                    <a:lnTo>
                      <a:pt x="4" y="37"/>
                    </a:lnTo>
                    <a:lnTo>
                      <a:pt x="0" y="37"/>
                    </a:lnTo>
                    <a:lnTo>
                      <a:pt x="0" y="37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0" y="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48" name="Freeform 146">
                <a:extLst>
                  <a:ext uri="{FF2B5EF4-FFF2-40B4-BE49-F238E27FC236}">
                    <a16:creationId xmlns:a16="http://schemas.microsoft.com/office/drawing/2014/main" id="{5625C010-3B90-4C9C-8242-BA6C73697D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2168" y="3524645"/>
                <a:ext cx="200714" cy="176269"/>
              </a:xfrm>
              <a:custGeom>
                <a:avLst/>
                <a:gdLst>
                  <a:gd name="T0" fmla="*/ 89 w 156"/>
                  <a:gd name="T1" fmla="*/ 0 h 137"/>
                  <a:gd name="T2" fmla="*/ 93 w 156"/>
                  <a:gd name="T3" fmla="*/ 4 h 137"/>
                  <a:gd name="T4" fmla="*/ 97 w 156"/>
                  <a:gd name="T5" fmla="*/ 11 h 137"/>
                  <a:gd name="T6" fmla="*/ 100 w 156"/>
                  <a:gd name="T7" fmla="*/ 15 h 137"/>
                  <a:gd name="T8" fmla="*/ 104 w 156"/>
                  <a:gd name="T9" fmla="*/ 19 h 137"/>
                  <a:gd name="T10" fmla="*/ 108 w 156"/>
                  <a:gd name="T11" fmla="*/ 22 h 137"/>
                  <a:gd name="T12" fmla="*/ 119 w 156"/>
                  <a:gd name="T13" fmla="*/ 34 h 137"/>
                  <a:gd name="T14" fmla="*/ 123 w 156"/>
                  <a:gd name="T15" fmla="*/ 37 h 137"/>
                  <a:gd name="T16" fmla="*/ 126 w 156"/>
                  <a:gd name="T17" fmla="*/ 41 h 137"/>
                  <a:gd name="T18" fmla="*/ 126 w 156"/>
                  <a:gd name="T19" fmla="*/ 48 h 137"/>
                  <a:gd name="T20" fmla="*/ 134 w 156"/>
                  <a:gd name="T21" fmla="*/ 56 h 137"/>
                  <a:gd name="T22" fmla="*/ 141 w 156"/>
                  <a:gd name="T23" fmla="*/ 56 h 137"/>
                  <a:gd name="T24" fmla="*/ 149 w 156"/>
                  <a:gd name="T25" fmla="*/ 60 h 137"/>
                  <a:gd name="T26" fmla="*/ 152 w 156"/>
                  <a:gd name="T27" fmla="*/ 63 h 137"/>
                  <a:gd name="T28" fmla="*/ 152 w 156"/>
                  <a:gd name="T29" fmla="*/ 67 h 137"/>
                  <a:gd name="T30" fmla="*/ 149 w 156"/>
                  <a:gd name="T31" fmla="*/ 67 h 137"/>
                  <a:gd name="T32" fmla="*/ 145 w 156"/>
                  <a:gd name="T33" fmla="*/ 74 h 137"/>
                  <a:gd name="T34" fmla="*/ 137 w 156"/>
                  <a:gd name="T35" fmla="*/ 74 h 137"/>
                  <a:gd name="T36" fmla="*/ 130 w 156"/>
                  <a:gd name="T37" fmla="*/ 78 h 137"/>
                  <a:gd name="T38" fmla="*/ 126 w 156"/>
                  <a:gd name="T39" fmla="*/ 82 h 137"/>
                  <a:gd name="T40" fmla="*/ 119 w 156"/>
                  <a:gd name="T41" fmla="*/ 85 h 137"/>
                  <a:gd name="T42" fmla="*/ 112 w 156"/>
                  <a:gd name="T43" fmla="*/ 93 h 137"/>
                  <a:gd name="T44" fmla="*/ 112 w 156"/>
                  <a:gd name="T45" fmla="*/ 97 h 137"/>
                  <a:gd name="T46" fmla="*/ 108 w 156"/>
                  <a:gd name="T47" fmla="*/ 100 h 137"/>
                  <a:gd name="T48" fmla="*/ 104 w 156"/>
                  <a:gd name="T49" fmla="*/ 104 h 137"/>
                  <a:gd name="T50" fmla="*/ 97 w 156"/>
                  <a:gd name="T51" fmla="*/ 108 h 137"/>
                  <a:gd name="T52" fmla="*/ 93 w 156"/>
                  <a:gd name="T53" fmla="*/ 115 h 137"/>
                  <a:gd name="T54" fmla="*/ 93 w 156"/>
                  <a:gd name="T55" fmla="*/ 123 h 137"/>
                  <a:gd name="T56" fmla="*/ 86 w 156"/>
                  <a:gd name="T57" fmla="*/ 123 h 137"/>
                  <a:gd name="T58" fmla="*/ 74 w 156"/>
                  <a:gd name="T59" fmla="*/ 123 h 137"/>
                  <a:gd name="T60" fmla="*/ 63 w 156"/>
                  <a:gd name="T61" fmla="*/ 119 h 137"/>
                  <a:gd name="T62" fmla="*/ 56 w 156"/>
                  <a:gd name="T63" fmla="*/ 115 h 137"/>
                  <a:gd name="T64" fmla="*/ 45 w 156"/>
                  <a:gd name="T65" fmla="*/ 126 h 137"/>
                  <a:gd name="T66" fmla="*/ 34 w 156"/>
                  <a:gd name="T67" fmla="*/ 134 h 137"/>
                  <a:gd name="T68" fmla="*/ 26 w 156"/>
                  <a:gd name="T69" fmla="*/ 137 h 137"/>
                  <a:gd name="T70" fmla="*/ 15 w 156"/>
                  <a:gd name="T71" fmla="*/ 137 h 137"/>
                  <a:gd name="T72" fmla="*/ 12 w 156"/>
                  <a:gd name="T73" fmla="*/ 130 h 137"/>
                  <a:gd name="T74" fmla="*/ 8 w 156"/>
                  <a:gd name="T75" fmla="*/ 115 h 137"/>
                  <a:gd name="T76" fmla="*/ 0 w 156"/>
                  <a:gd name="T77" fmla="*/ 111 h 137"/>
                  <a:gd name="T78" fmla="*/ 19 w 156"/>
                  <a:gd name="T79" fmla="*/ 63 h 137"/>
                  <a:gd name="T80" fmla="*/ 49 w 156"/>
                  <a:gd name="T81" fmla="*/ 8 h 137"/>
                  <a:gd name="T82" fmla="*/ 56 w 156"/>
                  <a:gd name="T83" fmla="*/ 4 h 137"/>
                  <a:gd name="T84" fmla="*/ 60 w 156"/>
                  <a:gd name="T85" fmla="*/ 8 h 137"/>
                  <a:gd name="T86" fmla="*/ 60 w 156"/>
                  <a:gd name="T87" fmla="*/ 11 h 137"/>
                  <a:gd name="T88" fmla="*/ 74 w 156"/>
                  <a:gd name="T89" fmla="*/ 0 h 137"/>
                  <a:gd name="T90" fmla="*/ 78 w 156"/>
                  <a:gd name="T91" fmla="*/ 4 h 137"/>
                  <a:gd name="T92" fmla="*/ 89 w 156"/>
                  <a:gd name="T93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56" h="137">
                    <a:moveTo>
                      <a:pt x="89" y="0"/>
                    </a:moveTo>
                    <a:lnTo>
                      <a:pt x="89" y="0"/>
                    </a:lnTo>
                    <a:lnTo>
                      <a:pt x="89" y="0"/>
                    </a:lnTo>
                    <a:lnTo>
                      <a:pt x="89" y="4"/>
                    </a:lnTo>
                    <a:lnTo>
                      <a:pt x="89" y="4"/>
                    </a:lnTo>
                    <a:lnTo>
                      <a:pt x="93" y="4"/>
                    </a:lnTo>
                    <a:lnTo>
                      <a:pt x="93" y="8"/>
                    </a:lnTo>
                    <a:lnTo>
                      <a:pt x="97" y="8"/>
                    </a:lnTo>
                    <a:lnTo>
                      <a:pt x="97" y="11"/>
                    </a:lnTo>
                    <a:lnTo>
                      <a:pt x="97" y="11"/>
                    </a:lnTo>
                    <a:lnTo>
                      <a:pt x="100" y="11"/>
                    </a:lnTo>
                    <a:lnTo>
                      <a:pt x="100" y="15"/>
                    </a:lnTo>
                    <a:lnTo>
                      <a:pt x="100" y="15"/>
                    </a:lnTo>
                    <a:lnTo>
                      <a:pt x="104" y="19"/>
                    </a:lnTo>
                    <a:lnTo>
                      <a:pt x="104" y="19"/>
                    </a:lnTo>
                    <a:lnTo>
                      <a:pt x="104" y="22"/>
                    </a:lnTo>
                    <a:lnTo>
                      <a:pt x="108" y="22"/>
                    </a:lnTo>
                    <a:lnTo>
                      <a:pt x="108" y="22"/>
                    </a:lnTo>
                    <a:lnTo>
                      <a:pt x="112" y="30"/>
                    </a:lnTo>
                    <a:lnTo>
                      <a:pt x="115" y="34"/>
                    </a:lnTo>
                    <a:lnTo>
                      <a:pt x="119" y="34"/>
                    </a:lnTo>
                    <a:lnTo>
                      <a:pt x="119" y="34"/>
                    </a:lnTo>
                    <a:lnTo>
                      <a:pt x="123" y="37"/>
                    </a:lnTo>
                    <a:lnTo>
                      <a:pt x="123" y="37"/>
                    </a:lnTo>
                    <a:lnTo>
                      <a:pt x="123" y="37"/>
                    </a:lnTo>
                    <a:lnTo>
                      <a:pt x="123" y="41"/>
                    </a:lnTo>
                    <a:lnTo>
                      <a:pt x="126" y="41"/>
                    </a:lnTo>
                    <a:lnTo>
                      <a:pt x="126" y="41"/>
                    </a:lnTo>
                    <a:lnTo>
                      <a:pt x="126" y="45"/>
                    </a:lnTo>
                    <a:lnTo>
                      <a:pt x="126" y="48"/>
                    </a:lnTo>
                    <a:lnTo>
                      <a:pt x="126" y="48"/>
                    </a:lnTo>
                    <a:lnTo>
                      <a:pt x="130" y="52"/>
                    </a:lnTo>
                    <a:lnTo>
                      <a:pt x="134" y="56"/>
                    </a:lnTo>
                    <a:lnTo>
                      <a:pt x="134" y="56"/>
                    </a:lnTo>
                    <a:lnTo>
                      <a:pt x="137" y="60"/>
                    </a:lnTo>
                    <a:lnTo>
                      <a:pt x="141" y="56"/>
                    </a:lnTo>
                    <a:lnTo>
                      <a:pt x="145" y="60"/>
                    </a:lnTo>
                    <a:lnTo>
                      <a:pt x="145" y="60"/>
                    </a:lnTo>
                    <a:lnTo>
                      <a:pt x="149" y="60"/>
                    </a:lnTo>
                    <a:lnTo>
                      <a:pt x="152" y="60"/>
                    </a:lnTo>
                    <a:lnTo>
                      <a:pt x="152" y="63"/>
                    </a:lnTo>
                    <a:lnTo>
                      <a:pt x="152" y="63"/>
                    </a:lnTo>
                    <a:lnTo>
                      <a:pt x="152" y="63"/>
                    </a:lnTo>
                    <a:lnTo>
                      <a:pt x="156" y="67"/>
                    </a:lnTo>
                    <a:lnTo>
                      <a:pt x="152" y="67"/>
                    </a:lnTo>
                    <a:lnTo>
                      <a:pt x="152" y="67"/>
                    </a:lnTo>
                    <a:lnTo>
                      <a:pt x="149" y="67"/>
                    </a:lnTo>
                    <a:lnTo>
                      <a:pt x="149" y="67"/>
                    </a:lnTo>
                    <a:lnTo>
                      <a:pt x="149" y="71"/>
                    </a:lnTo>
                    <a:lnTo>
                      <a:pt x="145" y="71"/>
                    </a:lnTo>
                    <a:lnTo>
                      <a:pt x="145" y="74"/>
                    </a:lnTo>
                    <a:lnTo>
                      <a:pt x="141" y="74"/>
                    </a:lnTo>
                    <a:lnTo>
                      <a:pt x="137" y="74"/>
                    </a:lnTo>
                    <a:lnTo>
                      <a:pt x="137" y="74"/>
                    </a:lnTo>
                    <a:lnTo>
                      <a:pt x="137" y="74"/>
                    </a:lnTo>
                    <a:lnTo>
                      <a:pt x="134" y="74"/>
                    </a:lnTo>
                    <a:lnTo>
                      <a:pt x="130" y="78"/>
                    </a:lnTo>
                    <a:lnTo>
                      <a:pt x="126" y="78"/>
                    </a:lnTo>
                    <a:lnTo>
                      <a:pt x="126" y="82"/>
                    </a:lnTo>
                    <a:lnTo>
                      <a:pt x="126" y="82"/>
                    </a:lnTo>
                    <a:lnTo>
                      <a:pt x="123" y="82"/>
                    </a:lnTo>
                    <a:lnTo>
                      <a:pt x="123" y="85"/>
                    </a:lnTo>
                    <a:lnTo>
                      <a:pt x="119" y="85"/>
                    </a:lnTo>
                    <a:lnTo>
                      <a:pt x="119" y="85"/>
                    </a:lnTo>
                    <a:lnTo>
                      <a:pt x="112" y="89"/>
                    </a:lnTo>
                    <a:lnTo>
                      <a:pt x="112" y="93"/>
                    </a:lnTo>
                    <a:lnTo>
                      <a:pt x="115" y="97"/>
                    </a:lnTo>
                    <a:lnTo>
                      <a:pt x="115" y="97"/>
                    </a:lnTo>
                    <a:lnTo>
                      <a:pt x="112" y="97"/>
                    </a:lnTo>
                    <a:lnTo>
                      <a:pt x="112" y="100"/>
                    </a:lnTo>
                    <a:lnTo>
                      <a:pt x="108" y="100"/>
                    </a:lnTo>
                    <a:lnTo>
                      <a:pt x="108" y="100"/>
                    </a:lnTo>
                    <a:lnTo>
                      <a:pt x="104" y="104"/>
                    </a:lnTo>
                    <a:lnTo>
                      <a:pt x="104" y="104"/>
                    </a:lnTo>
                    <a:lnTo>
                      <a:pt x="104" y="104"/>
                    </a:lnTo>
                    <a:lnTo>
                      <a:pt x="100" y="108"/>
                    </a:lnTo>
                    <a:lnTo>
                      <a:pt x="100" y="108"/>
                    </a:lnTo>
                    <a:lnTo>
                      <a:pt x="97" y="108"/>
                    </a:lnTo>
                    <a:lnTo>
                      <a:pt x="93" y="111"/>
                    </a:lnTo>
                    <a:lnTo>
                      <a:pt x="93" y="115"/>
                    </a:lnTo>
                    <a:lnTo>
                      <a:pt x="93" y="115"/>
                    </a:lnTo>
                    <a:lnTo>
                      <a:pt x="93" y="119"/>
                    </a:lnTo>
                    <a:lnTo>
                      <a:pt x="93" y="119"/>
                    </a:lnTo>
                    <a:lnTo>
                      <a:pt x="93" y="123"/>
                    </a:lnTo>
                    <a:lnTo>
                      <a:pt x="89" y="123"/>
                    </a:lnTo>
                    <a:lnTo>
                      <a:pt x="86" y="123"/>
                    </a:lnTo>
                    <a:lnTo>
                      <a:pt x="86" y="123"/>
                    </a:lnTo>
                    <a:lnTo>
                      <a:pt x="82" y="123"/>
                    </a:lnTo>
                    <a:lnTo>
                      <a:pt x="78" y="123"/>
                    </a:lnTo>
                    <a:lnTo>
                      <a:pt x="74" y="123"/>
                    </a:lnTo>
                    <a:lnTo>
                      <a:pt x="74" y="123"/>
                    </a:lnTo>
                    <a:lnTo>
                      <a:pt x="71" y="123"/>
                    </a:lnTo>
                    <a:lnTo>
                      <a:pt x="63" y="119"/>
                    </a:lnTo>
                    <a:lnTo>
                      <a:pt x="63" y="119"/>
                    </a:lnTo>
                    <a:lnTo>
                      <a:pt x="60" y="115"/>
                    </a:lnTo>
                    <a:lnTo>
                      <a:pt x="56" y="115"/>
                    </a:lnTo>
                    <a:lnTo>
                      <a:pt x="52" y="115"/>
                    </a:lnTo>
                    <a:lnTo>
                      <a:pt x="49" y="119"/>
                    </a:lnTo>
                    <a:lnTo>
                      <a:pt x="45" y="126"/>
                    </a:lnTo>
                    <a:lnTo>
                      <a:pt x="41" y="130"/>
                    </a:lnTo>
                    <a:lnTo>
                      <a:pt x="37" y="130"/>
                    </a:lnTo>
                    <a:lnTo>
                      <a:pt x="34" y="134"/>
                    </a:lnTo>
                    <a:lnTo>
                      <a:pt x="30" y="134"/>
                    </a:lnTo>
                    <a:lnTo>
                      <a:pt x="26" y="137"/>
                    </a:lnTo>
                    <a:lnTo>
                      <a:pt x="26" y="137"/>
                    </a:lnTo>
                    <a:lnTo>
                      <a:pt x="23" y="137"/>
                    </a:lnTo>
                    <a:lnTo>
                      <a:pt x="19" y="137"/>
                    </a:lnTo>
                    <a:lnTo>
                      <a:pt x="15" y="137"/>
                    </a:lnTo>
                    <a:lnTo>
                      <a:pt x="12" y="137"/>
                    </a:lnTo>
                    <a:lnTo>
                      <a:pt x="12" y="134"/>
                    </a:lnTo>
                    <a:lnTo>
                      <a:pt x="12" y="130"/>
                    </a:lnTo>
                    <a:lnTo>
                      <a:pt x="12" y="126"/>
                    </a:lnTo>
                    <a:lnTo>
                      <a:pt x="8" y="119"/>
                    </a:lnTo>
                    <a:lnTo>
                      <a:pt x="8" y="115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108"/>
                    </a:lnTo>
                    <a:lnTo>
                      <a:pt x="4" y="63"/>
                    </a:lnTo>
                    <a:lnTo>
                      <a:pt x="19" y="63"/>
                    </a:lnTo>
                    <a:lnTo>
                      <a:pt x="23" y="8"/>
                    </a:lnTo>
                    <a:lnTo>
                      <a:pt x="34" y="8"/>
                    </a:lnTo>
                    <a:lnTo>
                      <a:pt x="49" y="8"/>
                    </a:lnTo>
                    <a:lnTo>
                      <a:pt x="56" y="4"/>
                    </a:lnTo>
                    <a:lnTo>
                      <a:pt x="56" y="4"/>
                    </a:lnTo>
                    <a:lnTo>
                      <a:pt x="56" y="4"/>
                    </a:lnTo>
                    <a:lnTo>
                      <a:pt x="60" y="4"/>
                    </a:lnTo>
                    <a:lnTo>
                      <a:pt x="60" y="8"/>
                    </a:lnTo>
                    <a:lnTo>
                      <a:pt x="60" y="8"/>
                    </a:lnTo>
                    <a:lnTo>
                      <a:pt x="60" y="8"/>
                    </a:lnTo>
                    <a:lnTo>
                      <a:pt x="60" y="11"/>
                    </a:lnTo>
                    <a:lnTo>
                      <a:pt x="60" y="11"/>
                    </a:lnTo>
                    <a:lnTo>
                      <a:pt x="67" y="8"/>
                    </a:lnTo>
                    <a:lnTo>
                      <a:pt x="71" y="4"/>
                    </a:lnTo>
                    <a:lnTo>
                      <a:pt x="74" y="0"/>
                    </a:lnTo>
                    <a:lnTo>
                      <a:pt x="74" y="0"/>
                    </a:lnTo>
                    <a:lnTo>
                      <a:pt x="78" y="4"/>
                    </a:lnTo>
                    <a:lnTo>
                      <a:pt x="78" y="4"/>
                    </a:lnTo>
                    <a:lnTo>
                      <a:pt x="82" y="0"/>
                    </a:lnTo>
                    <a:lnTo>
                      <a:pt x="86" y="0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49" name="Freeform 147">
                <a:extLst>
                  <a:ext uri="{FF2B5EF4-FFF2-40B4-BE49-F238E27FC236}">
                    <a16:creationId xmlns:a16="http://schemas.microsoft.com/office/drawing/2014/main" id="{5E6FC853-1BA4-412A-A63E-1651F52D00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1048" y="3505347"/>
                <a:ext cx="285632" cy="244460"/>
              </a:xfrm>
              <a:custGeom>
                <a:avLst/>
                <a:gdLst>
                  <a:gd name="T0" fmla="*/ 137 w 222"/>
                  <a:gd name="T1" fmla="*/ 78 h 190"/>
                  <a:gd name="T2" fmla="*/ 167 w 222"/>
                  <a:gd name="T3" fmla="*/ 23 h 190"/>
                  <a:gd name="T4" fmla="*/ 189 w 222"/>
                  <a:gd name="T5" fmla="*/ 19 h 190"/>
                  <a:gd name="T6" fmla="*/ 193 w 222"/>
                  <a:gd name="T7" fmla="*/ 23 h 190"/>
                  <a:gd name="T8" fmla="*/ 193 w 222"/>
                  <a:gd name="T9" fmla="*/ 26 h 190"/>
                  <a:gd name="T10" fmla="*/ 204 w 222"/>
                  <a:gd name="T11" fmla="*/ 19 h 190"/>
                  <a:gd name="T12" fmla="*/ 211 w 222"/>
                  <a:gd name="T13" fmla="*/ 19 h 190"/>
                  <a:gd name="T14" fmla="*/ 219 w 222"/>
                  <a:gd name="T15" fmla="*/ 15 h 190"/>
                  <a:gd name="T16" fmla="*/ 219 w 222"/>
                  <a:gd name="T17" fmla="*/ 11 h 190"/>
                  <a:gd name="T18" fmla="*/ 215 w 222"/>
                  <a:gd name="T19" fmla="*/ 8 h 190"/>
                  <a:gd name="T20" fmla="*/ 211 w 222"/>
                  <a:gd name="T21" fmla="*/ 11 h 190"/>
                  <a:gd name="T22" fmla="*/ 167 w 222"/>
                  <a:gd name="T23" fmla="*/ 19 h 190"/>
                  <a:gd name="T24" fmla="*/ 163 w 222"/>
                  <a:gd name="T25" fmla="*/ 19 h 190"/>
                  <a:gd name="T26" fmla="*/ 159 w 222"/>
                  <a:gd name="T27" fmla="*/ 15 h 190"/>
                  <a:gd name="T28" fmla="*/ 156 w 222"/>
                  <a:gd name="T29" fmla="*/ 15 h 190"/>
                  <a:gd name="T30" fmla="*/ 148 w 222"/>
                  <a:gd name="T31" fmla="*/ 19 h 190"/>
                  <a:gd name="T32" fmla="*/ 141 w 222"/>
                  <a:gd name="T33" fmla="*/ 15 h 190"/>
                  <a:gd name="T34" fmla="*/ 137 w 222"/>
                  <a:gd name="T35" fmla="*/ 15 h 190"/>
                  <a:gd name="T36" fmla="*/ 130 w 222"/>
                  <a:gd name="T37" fmla="*/ 15 h 190"/>
                  <a:gd name="T38" fmla="*/ 122 w 222"/>
                  <a:gd name="T39" fmla="*/ 15 h 190"/>
                  <a:gd name="T40" fmla="*/ 115 w 222"/>
                  <a:gd name="T41" fmla="*/ 11 h 190"/>
                  <a:gd name="T42" fmla="*/ 111 w 222"/>
                  <a:gd name="T43" fmla="*/ 8 h 190"/>
                  <a:gd name="T44" fmla="*/ 48 w 222"/>
                  <a:gd name="T45" fmla="*/ 8 h 190"/>
                  <a:gd name="T46" fmla="*/ 41 w 222"/>
                  <a:gd name="T47" fmla="*/ 8 h 190"/>
                  <a:gd name="T48" fmla="*/ 33 w 222"/>
                  <a:gd name="T49" fmla="*/ 4 h 190"/>
                  <a:gd name="T50" fmla="*/ 30 w 222"/>
                  <a:gd name="T51" fmla="*/ 0 h 190"/>
                  <a:gd name="T52" fmla="*/ 26 w 222"/>
                  <a:gd name="T53" fmla="*/ 0 h 190"/>
                  <a:gd name="T54" fmla="*/ 22 w 222"/>
                  <a:gd name="T55" fmla="*/ 0 h 190"/>
                  <a:gd name="T56" fmla="*/ 15 w 222"/>
                  <a:gd name="T57" fmla="*/ 8 h 190"/>
                  <a:gd name="T58" fmla="*/ 8 w 222"/>
                  <a:gd name="T59" fmla="*/ 4 h 190"/>
                  <a:gd name="T60" fmla="*/ 4 w 222"/>
                  <a:gd name="T61" fmla="*/ 8 h 190"/>
                  <a:gd name="T62" fmla="*/ 4 w 222"/>
                  <a:gd name="T63" fmla="*/ 19 h 190"/>
                  <a:gd name="T64" fmla="*/ 26 w 222"/>
                  <a:gd name="T65" fmla="*/ 52 h 190"/>
                  <a:gd name="T66" fmla="*/ 33 w 222"/>
                  <a:gd name="T67" fmla="*/ 75 h 190"/>
                  <a:gd name="T68" fmla="*/ 41 w 222"/>
                  <a:gd name="T69" fmla="*/ 93 h 190"/>
                  <a:gd name="T70" fmla="*/ 48 w 222"/>
                  <a:gd name="T71" fmla="*/ 123 h 190"/>
                  <a:gd name="T72" fmla="*/ 48 w 222"/>
                  <a:gd name="T73" fmla="*/ 134 h 190"/>
                  <a:gd name="T74" fmla="*/ 52 w 222"/>
                  <a:gd name="T75" fmla="*/ 145 h 190"/>
                  <a:gd name="T76" fmla="*/ 52 w 222"/>
                  <a:gd name="T77" fmla="*/ 152 h 190"/>
                  <a:gd name="T78" fmla="*/ 59 w 222"/>
                  <a:gd name="T79" fmla="*/ 167 h 190"/>
                  <a:gd name="T80" fmla="*/ 67 w 222"/>
                  <a:gd name="T81" fmla="*/ 178 h 190"/>
                  <a:gd name="T82" fmla="*/ 78 w 222"/>
                  <a:gd name="T83" fmla="*/ 178 h 190"/>
                  <a:gd name="T84" fmla="*/ 82 w 222"/>
                  <a:gd name="T85" fmla="*/ 175 h 190"/>
                  <a:gd name="T86" fmla="*/ 89 w 222"/>
                  <a:gd name="T87" fmla="*/ 175 h 190"/>
                  <a:gd name="T88" fmla="*/ 96 w 222"/>
                  <a:gd name="T89" fmla="*/ 186 h 190"/>
                  <a:gd name="T90" fmla="*/ 104 w 222"/>
                  <a:gd name="T91" fmla="*/ 186 h 190"/>
                  <a:gd name="T92" fmla="*/ 111 w 222"/>
                  <a:gd name="T93" fmla="*/ 186 h 190"/>
                  <a:gd name="T94" fmla="*/ 115 w 222"/>
                  <a:gd name="T95" fmla="*/ 190 h 190"/>
                  <a:gd name="T96" fmla="*/ 119 w 222"/>
                  <a:gd name="T97" fmla="*/ 182 h 190"/>
                  <a:gd name="T98" fmla="*/ 130 w 222"/>
                  <a:gd name="T99" fmla="*/ 178 h 190"/>
                  <a:gd name="T100" fmla="*/ 133 w 222"/>
                  <a:gd name="T101" fmla="*/ 126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22" h="190">
                    <a:moveTo>
                      <a:pt x="133" y="126"/>
                    </a:moveTo>
                    <a:lnTo>
                      <a:pt x="133" y="123"/>
                    </a:lnTo>
                    <a:lnTo>
                      <a:pt x="137" y="78"/>
                    </a:lnTo>
                    <a:lnTo>
                      <a:pt x="152" y="78"/>
                    </a:lnTo>
                    <a:lnTo>
                      <a:pt x="156" y="23"/>
                    </a:lnTo>
                    <a:lnTo>
                      <a:pt x="167" y="23"/>
                    </a:lnTo>
                    <a:lnTo>
                      <a:pt x="182" y="23"/>
                    </a:lnTo>
                    <a:lnTo>
                      <a:pt x="189" y="19"/>
                    </a:lnTo>
                    <a:lnTo>
                      <a:pt x="189" y="19"/>
                    </a:lnTo>
                    <a:lnTo>
                      <a:pt x="189" y="19"/>
                    </a:lnTo>
                    <a:lnTo>
                      <a:pt x="193" y="19"/>
                    </a:lnTo>
                    <a:lnTo>
                      <a:pt x="193" y="23"/>
                    </a:lnTo>
                    <a:lnTo>
                      <a:pt x="193" y="23"/>
                    </a:lnTo>
                    <a:lnTo>
                      <a:pt x="193" y="23"/>
                    </a:lnTo>
                    <a:lnTo>
                      <a:pt x="193" y="26"/>
                    </a:lnTo>
                    <a:lnTo>
                      <a:pt x="193" y="26"/>
                    </a:lnTo>
                    <a:lnTo>
                      <a:pt x="200" y="23"/>
                    </a:lnTo>
                    <a:lnTo>
                      <a:pt x="204" y="19"/>
                    </a:lnTo>
                    <a:lnTo>
                      <a:pt x="207" y="15"/>
                    </a:lnTo>
                    <a:lnTo>
                      <a:pt x="207" y="15"/>
                    </a:lnTo>
                    <a:lnTo>
                      <a:pt x="211" y="19"/>
                    </a:lnTo>
                    <a:lnTo>
                      <a:pt x="211" y="19"/>
                    </a:lnTo>
                    <a:lnTo>
                      <a:pt x="215" y="15"/>
                    </a:lnTo>
                    <a:lnTo>
                      <a:pt x="219" y="15"/>
                    </a:lnTo>
                    <a:lnTo>
                      <a:pt x="222" y="15"/>
                    </a:lnTo>
                    <a:lnTo>
                      <a:pt x="222" y="11"/>
                    </a:lnTo>
                    <a:lnTo>
                      <a:pt x="219" y="11"/>
                    </a:lnTo>
                    <a:lnTo>
                      <a:pt x="219" y="11"/>
                    </a:lnTo>
                    <a:lnTo>
                      <a:pt x="219" y="11"/>
                    </a:lnTo>
                    <a:lnTo>
                      <a:pt x="215" y="8"/>
                    </a:lnTo>
                    <a:lnTo>
                      <a:pt x="215" y="8"/>
                    </a:lnTo>
                    <a:lnTo>
                      <a:pt x="215" y="8"/>
                    </a:lnTo>
                    <a:lnTo>
                      <a:pt x="211" y="11"/>
                    </a:lnTo>
                    <a:lnTo>
                      <a:pt x="207" y="8"/>
                    </a:lnTo>
                    <a:lnTo>
                      <a:pt x="167" y="19"/>
                    </a:lnTo>
                    <a:lnTo>
                      <a:pt x="167" y="19"/>
                    </a:lnTo>
                    <a:lnTo>
                      <a:pt x="167" y="19"/>
                    </a:lnTo>
                    <a:lnTo>
                      <a:pt x="163" y="19"/>
                    </a:lnTo>
                    <a:lnTo>
                      <a:pt x="163" y="19"/>
                    </a:lnTo>
                    <a:lnTo>
                      <a:pt x="163" y="19"/>
                    </a:lnTo>
                    <a:lnTo>
                      <a:pt x="159" y="15"/>
                    </a:lnTo>
                    <a:lnTo>
                      <a:pt x="159" y="15"/>
                    </a:lnTo>
                    <a:lnTo>
                      <a:pt x="159" y="15"/>
                    </a:lnTo>
                    <a:lnTo>
                      <a:pt x="156" y="15"/>
                    </a:lnTo>
                    <a:lnTo>
                      <a:pt x="156" y="15"/>
                    </a:lnTo>
                    <a:lnTo>
                      <a:pt x="156" y="19"/>
                    </a:lnTo>
                    <a:lnTo>
                      <a:pt x="152" y="19"/>
                    </a:lnTo>
                    <a:lnTo>
                      <a:pt x="148" y="19"/>
                    </a:lnTo>
                    <a:lnTo>
                      <a:pt x="148" y="15"/>
                    </a:lnTo>
                    <a:lnTo>
                      <a:pt x="145" y="15"/>
                    </a:lnTo>
                    <a:lnTo>
                      <a:pt x="141" y="15"/>
                    </a:lnTo>
                    <a:lnTo>
                      <a:pt x="141" y="11"/>
                    </a:lnTo>
                    <a:lnTo>
                      <a:pt x="141" y="15"/>
                    </a:lnTo>
                    <a:lnTo>
                      <a:pt x="137" y="15"/>
                    </a:lnTo>
                    <a:lnTo>
                      <a:pt x="133" y="15"/>
                    </a:lnTo>
                    <a:lnTo>
                      <a:pt x="130" y="15"/>
                    </a:lnTo>
                    <a:lnTo>
                      <a:pt x="130" y="15"/>
                    </a:lnTo>
                    <a:lnTo>
                      <a:pt x="126" y="15"/>
                    </a:lnTo>
                    <a:lnTo>
                      <a:pt x="126" y="15"/>
                    </a:lnTo>
                    <a:lnTo>
                      <a:pt x="122" y="15"/>
                    </a:lnTo>
                    <a:lnTo>
                      <a:pt x="122" y="15"/>
                    </a:lnTo>
                    <a:lnTo>
                      <a:pt x="119" y="11"/>
                    </a:lnTo>
                    <a:lnTo>
                      <a:pt x="115" y="11"/>
                    </a:lnTo>
                    <a:lnTo>
                      <a:pt x="115" y="11"/>
                    </a:lnTo>
                    <a:lnTo>
                      <a:pt x="111" y="8"/>
                    </a:lnTo>
                    <a:lnTo>
                      <a:pt x="111" y="8"/>
                    </a:lnTo>
                    <a:lnTo>
                      <a:pt x="48" y="8"/>
                    </a:lnTo>
                    <a:lnTo>
                      <a:pt x="48" y="8"/>
                    </a:lnTo>
                    <a:lnTo>
                      <a:pt x="48" y="8"/>
                    </a:lnTo>
                    <a:lnTo>
                      <a:pt x="45" y="8"/>
                    </a:lnTo>
                    <a:lnTo>
                      <a:pt x="45" y="8"/>
                    </a:lnTo>
                    <a:lnTo>
                      <a:pt x="41" y="8"/>
                    </a:lnTo>
                    <a:lnTo>
                      <a:pt x="37" y="8"/>
                    </a:lnTo>
                    <a:lnTo>
                      <a:pt x="33" y="4"/>
                    </a:lnTo>
                    <a:lnTo>
                      <a:pt x="33" y="4"/>
                    </a:lnTo>
                    <a:lnTo>
                      <a:pt x="33" y="4"/>
                    </a:lnTo>
                    <a:lnTo>
                      <a:pt x="30" y="4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5" y="4"/>
                    </a:lnTo>
                    <a:lnTo>
                      <a:pt x="15" y="4"/>
                    </a:lnTo>
                    <a:lnTo>
                      <a:pt x="15" y="8"/>
                    </a:lnTo>
                    <a:lnTo>
                      <a:pt x="11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4" y="19"/>
                    </a:lnTo>
                    <a:lnTo>
                      <a:pt x="11" y="30"/>
                    </a:lnTo>
                    <a:lnTo>
                      <a:pt x="19" y="37"/>
                    </a:lnTo>
                    <a:lnTo>
                      <a:pt x="26" y="52"/>
                    </a:lnTo>
                    <a:lnTo>
                      <a:pt x="26" y="60"/>
                    </a:lnTo>
                    <a:lnTo>
                      <a:pt x="33" y="71"/>
                    </a:lnTo>
                    <a:lnTo>
                      <a:pt x="33" y="75"/>
                    </a:lnTo>
                    <a:lnTo>
                      <a:pt x="45" y="86"/>
                    </a:lnTo>
                    <a:lnTo>
                      <a:pt x="45" y="93"/>
                    </a:lnTo>
                    <a:lnTo>
                      <a:pt x="41" y="93"/>
                    </a:lnTo>
                    <a:lnTo>
                      <a:pt x="45" y="100"/>
                    </a:lnTo>
                    <a:lnTo>
                      <a:pt x="45" y="112"/>
                    </a:lnTo>
                    <a:lnTo>
                      <a:pt x="48" y="123"/>
                    </a:lnTo>
                    <a:lnTo>
                      <a:pt x="48" y="130"/>
                    </a:lnTo>
                    <a:lnTo>
                      <a:pt x="52" y="134"/>
                    </a:lnTo>
                    <a:lnTo>
                      <a:pt x="48" y="134"/>
                    </a:lnTo>
                    <a:lnTo>
                      <a:pt x="52" y="138"/>
                    </a:lnTo>
                    <a:lnTo>
                      <a:pt x="52" y="145"/>
                    </a:lnTo>
                    <a:lnTo>
                      <a:pt x="52" y="145"/>
                    </a:lnTo>
                    <a:lnTo>
                      <a:pt x="56" y="149"/>
                    </a:lnTo>
                    <a:lnTo>
                      <a:pt x="52" y="149"/>
                    </a:lnTo>
                    <a:lnTo>
                      <a:pt x="52" y="152"/>
                    </a:lnTo>
                    <a:lnTo>
                      <a:pt x="56" y="156"/>
                    </a:lnTo>
                    <a:lnTo>
                      <a:pt x="56" y="164"/>
                    </a:lnTo>
                    <a:lnTo>
                      <a:pt x="59" y="167"/>
                    </a:lnTo>
                    <a:lnTo>
                      <a:pt x="63" y="171"/>
                    </a:lnTo>
                    <a:lnTo>
                      <a:pt x="67" y="175"/>
                    </a:lnTo>
                    <a:lnTo>
                      <a:pt x="67" y="178"/>
                    </a:lnTo>
                    <a:lnTo>
                      <a:pt x="74" y="182"/>
                    </a:lnTo>
                    <a:lnTo>
                      <a:pt x="78" y="182"/>
                    </a:lnTo>
                    <a:lnTo>
                      <a:pt x="78" y="178"/>
                    </a:lnTo>
                    <a:lnTo>
                      <a:pt x="78" y="178"/>
                    </a:lnTo>
                    <a:lnTo>
                      <a:pt x="78" y="178"/>
                    </a:lnTo>
                    <a:lnTo>
                      <a:pt x="82" y="175"/>
                    </a:lnTo>
                    <a:lnTo>
                      <a:pt x="85" y="175"/>
                    </a:lnTo>
                    <a:lnTo>
                      <a:pt x="85" y="175"/>
                    </a:lnTo>
                    <a:lnTo>
                      <a:pt x="89" y="175"/>
                    </a:lnTo>
                    <a:lnTo>
                      <a:pt x="89" y="178"/>
                    </a:lnTo>
                    <a:lnTo>
                      <a:pt x="89" y="186"/>
                    </a:lnTo>
                    <a:lnTo>
                      <a:pt x="96" y="186"/>
                    </a:lnTo>
                    <a:lnTo>
                      <a:pt x="100" y="186"/>
                    </a:lnTo>
                    <a:lnTo>
                      <a:pt x="100" y="186"/>
                    </a:lnTo>
                    <a:lnTo>
                      <a:pt x="104" y="186"/>
                    </a:lnTo>
                    <a:lnTo>
                      <a:pt x="108" y="186"/>
                    </a:lnTo>
                    <a:lnTo>
                      <a:pt x="108" y="186"/>
                    </a:lnTo>
                    <a:lnTo>
                      <a:pt x="111" y="186"/>
                    </a:lnTo>
                    <a:lnTo>
                      <a:pt x="111" y="190"/>
                    </a:lnTo>
                    <a:lnTo>
                      <a:pt x="115" y="190"/>
                    </a:lnTo>
                    <a:lnTo>
                      <a:pt x="115" y="190"/>
                    </a:lnTo>
                    <a:lnTo>
                      <a:pt x="115" y="186"/>
                    </a:lnTo>
                    <a:lnTo>
                      <a:pt x="119" y="182"/>
                    </a:lnTo>
                    <a:lnTo>
                      <a:pt x="119" y="182"/>
                    </a:lnTo>
                    <a:lnTo>
                      <a:pt x="122" y="182"/>
                    </a:lnTo>
                    <a:lnTo>
                      <a:pt x="126" y="178"/>
                    </a:lnTo>
                    <a:lnTo>
                      <a:pt x="130" y="178"/>
                    </a:lnTo>
                    <a:lnTo>
                      <a:pt x="133" y="178"/>
                    </a:lnTo>
                    <a:lnTo>
                      <a:pt x="133" y="126"/>
                    </a:lnTo>
                    <a:lnTo>
                      <a:pt x="133" y="12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50" name="Freeform 148">
                <a:extLst>
                  <a:ext uri="{FF2B5EF4-FFF2-40B4-BE49-F238E27FC236}">
                    <a16:creationId xmlns:a16="http://schemas.microsoft.com/office/drawing/2014/main" id="{FA9FD32F-FF73-450C-90FC-12F0512A12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50989" y="3586403"/>
                <a:ext cx="14153" cy="10293"/>
              </a:xfrm>
              <a:custGeom>
                <a:avLst/>
                <a:gdLst>
                  <a:gd name="T0" fmla="*/ 0 w 11"/>
                  <a:gd name="T1" fmla="*/ 0 h 8"/>
                  <a:gd name="T2" fmla="*/ 0 w 11"/>
                  <a:gd name="T3" fmla="*/ 4 h 8"/>
                  <a:gd name="T4" fmla="*/ 3 w 11"/>
                  <a:gd name="T5" fmla="*/ 8 h 8"/>
                  <a:gd name="T6" fmla="*/ 3 w 11"/>
                  <a:gd name="T7" fmla="*/ 8 h 8"/>
                  <a:gd name="T8" fmla="*/ 11 w 11"/>
                  <a:gd name="T9" fmla="*/ 4 h 8"/>
                  <a:gd name="T10" fmla="*/ 7 w 11"/>
                  <a:gd name="T11" fmla="*/ 4 h 8"/>
                  <a:gd name="T12" fmla="*/ 7 w 11"/>
                  <a:gd name="T13" fmla="*/ 0 h 8"/>
                  <a:gd name="T14" fmla="*/ 3 w 11"/>
                  <a:gd name="T15" fmla="*/ 0 h 8"/>
                  <a:gd name="T16" fmla="*/ 0 w 11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8">
                    <a:moveTo>
                      <a:pt x="0" y="0"/>
                    </a:moveTo>
                    <a:lnTo>
                      <a:pt x="0" y="4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11" y="4"/>
                    </a:lnTo>
                    <a:lnTo>
                      <a:pt x="7" y="4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51" name="Freeform 149">
                <a:extLst>
                  <a:ext uri="{FF2B5EF4-FFF2-40B4-BE49-F238E27FC236}">
                    <a16:creationId xmlns:a16="http://schemas.microsoft.com/office/drawing/2014/main" id="{92F6FC59-F830-4EBB-A2ED-D199BA761BE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88516" y="3410136"/>
                <a:ext cx="162115" cy="272766"/>
              </a:xfrm>
              <a:custGeom>
                <a:avLst/>
                <a:gdLst>
                  <a:gd name="T0" fmla="*/ 37 w 126"/>
                  <a:gd name="T1" fmla="*/ 208 h 212"/>
                  <a:gd name="T2" fmla="*/ 59 w 126"/>
                  <a:gd name="T3" fmla="*/ 204 h 212"/>
                  <a:gd name="T4" fmla="*/ 67 w 126"/>
                  <a:gd name="T5" fmla="*/ 193 h 212"/>
                  <a:gd name="T6" fmla="*/ 70 w 126"/>
                  <a:gd name="T7" fmla="*/ 182 h 212"/>
                  <a:gd name="T8" fmla="*/ 74 w 126"/>
                  <a:gd name="T9" fmla="*/ 174 h 212"/>
                  <a:gd name="T10" fmla="*/ 85 w 126"/>
                  <a:gd name="T11" fmla="*/ 152 h 212"/>
                  <a:gd name="T12" fmla="*/ 96 w 126"/>
                  <a:gd name="T13" fmla="*/ 123 h 212"/>
                  <a:gd name="T14" fmla="*/ 104 w 126"/>
                  <a:gd name="T15" fmla="*/ 104 h 212"/>
                  <a:gd name="T16" fmla="*/ 111 w 126"/>
                  <a:gd name="T17" fmla="*/ 85 h 212"/>
                  <a:gd name="T18" fmla="*/ 111 w 126"/>
                  <a:gd name="T19" fmla="*/ 71 h 212"/>
                  <a:gd name="T20" fmla="*/ 115 w 126"/>
                  <a:gd name="T21" fmla="*/ 63 h 212"/>
                  <a:gd name="T22" fmla="*/ 115 w 126"/>
                  <a:gd name="T23" fmla="*/ 52 h 212"/>
                  <a:gd name="T24" fmla="*/ 122 w 126"/>
                  <a:gd name="T25" fmla="*/ 59 h 212"/>
                  <a:gd name="T26" fmla="*/ 126 w 126"/>
                  <a:gd name="T27" fmla="*/ 52 h 212"/>
                  <a:gd name="T28" fmla="*/ 122 w 126"/>
                  <a:gd name="T29" fmla="*/ 41 h 212"/>
                  <a:gd name="T30" fmla="*/ 122 w 126"/>
                  <a:gd name="T31" fmla="*/ 34 h 212"/>
                  <a:gd name="T32" fmla="*/ 119 w 126"/>
                  <a:gd name="T33" fmla="*/ 11 h 212"/>
                  <a:gd name="T34" fmla="*/ 111 w 126"/>
                  <a:gd name="T35" fmla="*/ 8 h 212"/>
                  <a:gd name="T36" fmla="*/ 107 w 126"/>
                  <a:gd name="T37" fmla="*/ 4 h 212"/>
                  <a:gd name="T38" fmla="*/ 104 w 126"/>
                  <a:gd name="T39" fmla="*/ 8 h 212"/>
                  <a:gd name="T40" fmla="*/ 104 w 126"/>
                  <a:gd name="T41" fmla="*/ 15 h 212"/>
                  <a:gd name="T42" fmla="*/ 96 w 126"/>
                  <a:gd name="T43" fmla="*/ 26 h 212"/>
                  <a:gd name="T44" fmla="*/ 93 w 126"/>
                  <a:gd name="T45" fmla="*/ 26 h 212"/>
                  <a:gd name="T46" fmla="*/ 93 w 126"/>
                  <a:gd name="T47" fmla="*/ 34 h 212"/>
                  <a:gd name="T48" fmla="*/ 85 w 126"/>
                  <a:gd name="T49" fmla="*/ 37 h 212"/>
                  <a:gd name="T50" fmla="*/ 89 w 126"/>
                  <a:gd name="T51" fmla="*/ 41 h 212"/>
                  <a:gd name="T52" fmla="*/ 78 w 126"/>
                  <a:gd name="T53" fmla="*/ 48 h 212"/>
                  <a:gd name="T54" fmla="*/ 74 w 126"/>
                  <a:gd name="T55" fmla="*/ 45 h 212"/>
                  <a:gd name="T56" fmla="*/ 74 w 126"/>
                  <a:gd name="T57" fmla="*/ 52 h 212"/>
                  <a:gd name="T58" fmla="*/ 70 w 126"/>
                  <a:gd name="T59" fmla="*/ 56 h 212"/>
                  <a:gd name="T60" fmla="*/ 70 w 126"/>
                  <a:gd name="T61" fmla="*/ 48 h 212"/>
                  <a:gd name="T62" fmla="*/ 63 w 126"/>
                  <a:gd name="T63" fmla="*/ 63 h 212"/>
                  <a:gd name="T64" fmla="*/ 59 w 126"/>
                  <a:gd name="T65" fmla="*/ 56 h 212"/>
                  <a:gd name="T66" fmla="*/ 48 w 126"/>
                  <a:gd name="T67" fmla="*/ 59 h 212"/>
                  <a:gd name="T68" fmla="*/ 45 w 126"/>
                  <a:gd name="T69" fmla="*/ 59 h 212"/>
                  <a:gd name="T70" fmla="*/ 33 w 126"/>
                  <a:gd name="T71" fmla="*/ 67 h 212"/>
                  <a:gd name="T72" fmla="*/ 26 w 126"/>
                  <a:gd name="T73" fmla="*/ 67 h 212"/>
                  <a:gd name="T74" fmla="*/ 19 w 126"/>
                  <a:gd name="T75" fmla="*/ 82 h 212"/>
                  <a:gd name="T76" fmla="*/ 19 w 126"/>
                  <a:gd name="T77" fmla="*/ 93 h 212"/>
                  <a:gd name="T78" fmla="*/ 26 w 126"/>
                  <a:gd name="T79" fmla="*/ 111 h 212"/>
                  <a:gd name="T80" fmla="*/ 22 w 126"/>
                  <a:gd name="T81" fmla="*/ 123 h 212"/>
                  <a:gd name="T82" fmla="*/ 15 w 126"/>
                  <a:gd name="T83" fmla="*/ 134 h 212"/>
                  <a:gd name="T84" fmla="*/ 8 w 126"/>
                  <a:gd name="T85" fmla="*/ 141 h 212"/>
                  <a:gd name="T86" fmla="*/ 4 w 126"/>
                  <a:gd name="T87" fmla="*/ 156 h 212"/>
                  <a:gd name="T88" fmla="*/ 8 w 126"/>
                  <a:gd name="T89" fmla="*/ 171 h 212"/>
                  <a:gd name="T90" fmla="*/ 11 w 126"/>
                  <a:gd name="T91" fmla="*/ 174 h 212"/>
                  <a:gd name="T92" fmla="*/ 8 w 126"/>
                  <a:gd name="T93" fmla="*/ 186 h 212"/>
                  <a:gd name="T94" fmla="*/ 8 w 126"/>
                  <a:gd name="T95" fmla="*/ 197 h 212"/>
                  <a:gd name="T96" fmla="*/ 15 w 126"/>
                  <a:gd name="T97" fmla="*/ 204 h 212"/>
                  <a:gd name="T98" fmla="*/ 26 w 126"/>
                  <a:gd name="T99" fmla="*/ 208 h 212"/>
                  <a:gd name="T100" fmla="*/ 26 w 126"/>
                  <a:gd name="T101" fmla="*/ 212 h 212"/>
                  <a:gd name="T102" fmla="*/ 100 w 126"/>
                  <a:gd name="T103" fmla="*/ 11 h 212"/>
                  <a:gd name="T104" fmla="*/ 100 w 126"/>
                  <a:gd name="T105" fmla="*/ 19 h 212"/>
                  <a:gd name="T106" fmla="*/ 100 w 126"/>
                  <a:gd name="T107" fmla="*/ 19 h 212"/>
                  <a:gd name="T108" fmla="*/ 96 w 126"/>
                  <a:gd name="T109" fmla="*/ 19 h 212"/>
                  <a:gd name="T110" fmla="*/ 93 w 126"/>
                  <a:gd name="T111" fmla="*/ 19 h 212"/>
                  <a:gd name="T112" fmla="*/ 115 w 126"/>
                  <a:gd name="T113" fmla="*/ 74 h 212"/>
                  <a:gd name="T114" fmla="*/ 119 w 126"/>
                  <a:gd name="T115" fmla="*/ 74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6" h="212">
                    <a:moveTo>
                      <a:pt x="26" y="212"/>
                    </a:moveTo>
                    <a:lnTo>
                      <a:pt x="30" y="212"/>
                    </a:lnTo>
                    <a:lnTo>
                      <a:pt x="33" y="212"/>
                    </a:lnTo>
                    <a:lnTo>
                      <a:pt x="37" y="208"/>
                    </a:lnTo>
                    <a:lnTo>
                      <a:pt x="41" y="204"/>
                    </a:lnTo>
                    <a:lnTo>
                      <a:pt x="52" y="204"/>
                    </a:lnTo>
                    <a:lnTo>
                      <a:pt x="56" y="204"/>
                    </a:lnTo>
                    <a:lnTo>
                      <a:pt x="59" y="204"/>
                    </a:lnTo>
                    <a:lnTo>
                      <a:pt x="59" y="200"/>
                    </a:lnTo>
                    <a:lnTo>
                      <a:pt x="63" y="200"/>
                    </a:lnTo>
                    <a:lnTo>
                      <a:pt x="67" y="197"/>
                    </a:lnTo>
                    <a:lnTo>
                      <a:pt x="67" y="193"/>
                    </a:lnTo>
                    <a:lnTo>
                      <a:pt x="67" y="189"/>
                    </a:lnTo>
                    <a:lnTo>
                      <a:pt x="70" y="186"/>
                    </a:lnTo>
                    <a:lnTo>
                      <a:pt x="70" y="182"/>
                    </a:lnTo>
                    <a:lnTo>
                      <a:pt x="70" y="182"/>
                    </a:lnTo>
                    <a:lnTo>
                      <a:pt x="70" y="182"/>
                    </a:lnTo>
                    <a:lnTo>
                      <a:pt x="74" y="174"/>
                    </a:lnTo>
                    <a:lnTo>
                      <a:pt x="74" y="174"/>
                    </a:lnTo>
                    <a:lnTo>
                      <a:pt x="74" y="174"/>
                    </a:lnTo>
                    <a:lnTo>
                      <a:pt x="78" y="171"/>
                    </a:lnTo>
                    <a:lnTo>
                      <a:pt x="82" y="160"/>
                    </a:lnTo>
                    <a:lnTo>
                      <a:pt x="82" y="156"/>
                    </a:lnTo>
                    <a:lnTo>
                      <a:pt x="85" y="152"/>
                    </a:lnTo>
                    <a:lnTo>
                      <a:pt x="85" y="145"/>
                    </a:lnTo>
                    <a:lnTo>
                      <a:pt x="89" y="137"/>
                    </a:lnTo>
                    <a:lnTo>
                      <a:pt x="93" y="126"/>
                    </a:lnTo>
                    <a:lnTo>
                      <a:pt x="96" y="123"/>
                    </a:lnTo>
                    <a:lnTo>
                      <a:pt x="96" y="119"/>
                    </a:lnTo>
                    <a:lnTo>
                      <a:pt x="100" y="111"/>
                    </a:lnTo>
                    <a:lnTo>
                      <a:pt x="100" y="111"/>
                    </a:lnTo>
                    <a:lnTo>
                      <a:pt x="104" y="104"/>
                    </a:lnTo>
                    <a:lnTo>
                      <a:pt x="107" y="97"/>
                    </a:lnTo>
                    <a:lnTo>
                      <a:pt x="107" y="89"/>
                    </a:lnTo>
                    <a:lnTo>
                      <a:pt x="111" y="89"/>
                    </a:lnTo>
                    <a:lnTo>
                      <a:pt x="111" y="85"/>
                    </a:lnTo>
                    <a:lnTo>
                      <a:pt x="107" y="82"/>
                    </a:lnTo>
                    <a:lnTo>
                      <a:pt x="111" y="78"/>
                    </a:lnTo>
                    <a:lnTo>
                      <a:pt x="115" y="74"/>
                    </a:lnTo>
                    <a:lnTo>
                      <a:pt x="111" y="71"/>
                    </a:lnTo>
                    <a:lnTo>
                      <a:pt x="115" y="71"/>
                    </a:lnTo>
                    <a:lnTo>
                      <a:pt x="115" y="67"/>
                    </a:lnTo>
                    <a:lnTo>
                      <a:pt x="115" y="63"/>
                    </a:lnTo>
                    <a:lnTo>
                      <a:pt x="115" y="63"/>
                    </a:lnTo>
                    <a:lnTo>
                      <a:pt x="115" y="59"/>
                    </a:lnTo>
                    <a:lnTo>
                      <a:pt x="115" y="59"/>
                    </a:lnTo>
                    <a:lnTo>
                      <a:pt x="115" y="56"/>
                    </a:lnTo>
                    <a:lnTo>
                      <a:pt x="115" y="52"/>
                    </a:lnTo>
                    <a:lnTo>
                      <a:pt x="119" y="56"/>
                    </a:lnTo>
                    <a:lnTo>
                      <a:pt x="119" y="56"/>
                    </a:lnTo>
                    <a:lnTo>
                      <a:pt x="122" y="59"/>
                    </a:lnTo>
                    <a:lnTo>
                      <a:pt x="122" y="59"/>
                    </a:lnTo>
                    <a:lnTo>
                      <a:pt x="122" y="59"/>
                    </a:lnTo>
                    <a:lnTo>
                      <a:pt x="122" y="56"/>
                    </a:lnTo>
                    <a:lnTo>
                      <a:pt x="126" y="56"/>
                    </a:lnTo>
                    <a:lnTo>
                      <a:pt x="126" y="52"/>
                    </a:lnTo>
                    <a:lnTo>
                      <a:pt x="126" y="52"/>
                    </a:lnTo>
                    <a:lnTo>
                      <a:pt x="126" y="48"/>
                    </a:lnTo>
                    <a:lnTo>
                      <a:pt x="122" y="45"/>
                    </a:lnTo>
                    <a:lnTo>
                      <a:pt x="122" y="41"/>
                    </a:lnTo>
                    <a:lnTo>
                      <a:pt x="122" y="41"/>
                    </a:lnTo>
                    <a:lnTo>
                      <a:pt x="122" y="37"/>
                    </a:lnTo>
                    <a:lnTo>
                      <a:pt x="122" y="34"/>
                    </a:lnTo>
                    <a:lnTo>
                      <a:pt x="122" y="34"/>
                    </a:lnTo>
                    <a:lnTo>
                      <a:pt x="122" y="26"/>
                    </a:lnTo>
                    <a:lnTo>
                      <a:pt x="122" y="22"/>
                    </a:lnTo>
                    <a:lnTo>
                      <a:pt x="122" y="15"/>
                    </a:lnTo>
                    <a:lnTo>
                      <a:pt x="119" y="11"/>
                    </a:lnTo>
                    <a:lnTo>
                      <a:pt x="119" y="15"/>
                    </a:lnTo>
                    <a:lnTo>
                      <a:pt x="115" y="11"/>
                    </a:lnTo>
                    <a:lnTo>
                      <a:pt x="115" y="8"/>
                    </a:lnTo>
                    <a:lnTo>
                      <a:pt x="111" y="8"/>
                    </a:lnTo>
                    <a:lnTo>
                      <a:pt x="115" y="4"/>
                    </a:lnTo>
                    <a:lnTo>
                      <a:pt x="111" y="0"/>
                    </a:lnTo>
                    <a:lnTo>
                      <a:pt x="107" y="4"/>
                    </a:lnTo>
                    <a:lnTo>
                      <a:pt x="107" y="4"/>
                    </a:lnTo>
                    <a:lnTo>
                      <a:pt x="107" y="8"/>
                    </a:lnTo>
                    <a:lnTo>
                      <a:pt x="104" y="4"/>
                    </a:lnTo>
                    <a:lnTo>
                      <a:pt x="100" y="4"/>
                    </a:lnTo>
                    <a:lnTo>
                      <a:pt x="104" y="8"/>
                    </a:lnTo>
                    <a:lnTo>
                      <a:pt x="104" y="11"/>
                    </a:lnTo>
                    <a:lnTo>
                      <a:pt x="107" y="11"/>
                    </a:lnTo>
                    <a:lnTo>
                      <a:pt x="107" y="15"/>
                    </a:lnTo>
                    <a:lnTo>
                      <a:pt x="104" y="15"/>
                    </a:lnTo>
                    <a:lnTo>
                      <a:pt x="104" y="22"/>
                    </a:lnTo>
                    <a:lnTo>
                      <a:pt x="100" y="22"/>
                    </a:lnTo>
                    <a:lnTo>
                      <a:pt x="100" y="22"/>
                    </a:lnTo>
                    <a:lnTo>
                      <a:pt x="96" y="26"/>
                    </a:lnTo>
                    <a:lnTo>
                      <a:pt x="96" y="30"/>
                    </a:lnTo>
                    <a:lnTo>
                      <a:pt x="93" y="30"/>
                    </a:lnTo>
                    <a:lnTo>
                      <a:pt x="93" y="30"/>
                    </a:lnTo>
                    <a:lnTo>
                      <a:pt x="93" y="26"/>
                    </a:lnTo>
                    <a:lnTo>
                      <a:pt x="89" y="26"/>
                    </a:lnTo>
                    <a:lnTo>
                      <a:pt x="89" y="26"/>
                    </a:lnTo>
                    <a:lnTo>
                      <a:pt x="89" y="30"/>
                    </a:lnTo>
                    <a:lnTo>
                      <a:pt x="93" y="34"/>
                    </a:lnTo>
                    <a:lnTo>
                      <a:pt x="93" y="34"/>
                    </a:lnTo>
                    <a:lnTo>
                      <a:pt x="89" y="34"/>
                    </a:lnTo>
                    <a:lnTo>
                      <a:pt x="89" y="34"/>
                    </a:lnTo>
                    <a:lnTo>
                      <a:pt x="85" y="37"/>
                    </a:lnTo>
                    <a:lnTo>
                      <a:pt x="85" y="37"/>
                    </a:lnTo>
                    <a:lnTo>
                      <a:pt x="89" y="41"/>
                    </a:lnTo>
                    <a:lnTo>
                      <a:pt x="89" y="41"/>
                    </a:lnTo>
                    <a:lnTo>
                      <a:pt x="89" y="41"/>
                    </a:lnTo>
                    <a:lnTo>
                      <a:pt x="85" y="41"/>
                    </a:lnTo>
                    <a:lnTo>
                      <a:pt x="85" y="41"/>
                    </a:lnTo>
                    <a:lnTo>
                      <a:pt x="85" y="45"/>
                    </a:lnTo>
                    <a:lnTo>
                      <a:pt x="78" y="48"/>
                    </a:lnTo>
                    <a:lnTo>
                      <a:pt x="78" y="45"/>
                    </a:lnTo>
                    <a:lnTo>
                      <a:pt x="82" y="45"/>
                    </a:lnTo>
                    <a:lnTo>
                      <a:pt x="78" y="41"/>
                    </a:lnTo>
                    <a:lnTo>
                      <a:pt x="74" y="45"/>
                    </a:lnTo>
                    <a:lnTo>
                      <a:pt x="78" y="45"/>
                    </a:lnTo>
                    <a:lnTo>
                      <a:pt x="78" y="45"/>
                    </a:lnTo>
                    <a:lnTo>
                      <a:pt x="74" y="48"/>
                    </a:lnTo>
                    <a:lnTo>
                      <a:pt x="74" y="52"/>
                    </a:lnTo>
                    <a:lnTo>
                      <a:pt x="78" y="52"/>
                    </a:lnTo>
                    <a:lnTo>
                      <a:pt x="78" y="52"/>
                    </a:lnTo>
                    <a:lnTo>
                      <a:pt x="74" y="52"/>
                    </a:lnTo>
                    <a:lnTo>
                      <a:pt x="70" y="56"/>
                    </a:lnTo>
                    <a:lnTo>
                      <a:pt x="70" y="52"/>
                    </a:lnTo>
                    <a:lnTo>
                      <a:pt x="70" y="52"/>
                    </a:lnTo>
                    <a:lnTo>
                      <a:pt x="70" y="52"/>
                    </a:lnTo>
                    <a:lnTo>
                      <a:pt x="70" y="48"/>
                    </a:lnTo>
                    <a:lnTo>
                      <a:pt x="63" y="56"/>
                    </a:lnTo>
                    <a:lnTo>
                      <a:pt x="63" y="59"/>
                    </a:lnTo>
                    <a:lnTo>
                      <a:pt x="63" y="59"/>
                    </a:lnTo>
                    <a:lnTo>
                      <a:pt x="63" y="63"/>
                    </a:lnTo>
                    <a:lnTo>
                      <a:pt x="59" y="59"/>
                    </a:lnTo>
                    <a:lnTo>
                      <a:pt x="59" y="59"/>
                    </a:lnTo>
                    <a:lnTo>
                      <a:pt x="59" y="56"/>
                    </a:lnTo>
                    <a:lnTo>
                      <a:pt x="59" y="56"/>
                    </a:lnTo>
                    <a:lnTo>
                      <a:pt x="56" y="59"/>
                    </a:lnTo>
                    <a:lnTo>
                      <a:pt x="48" y="56"/>
                    </a:lnTo>
                    <a:lnTo>
                      <a:pt x="48" y="59"/>
                    </a:lnTo>
                    <a:lnTo>
                      <a:pt x="48" y="59"/>
                    </a:lnTo>
                    <a:lnTo>
                      <a:pt x="48" y="63"/>
                    </a:lnTo>
                    <a:lnTo>
                      <a:pt x="48" y="63"/>
                    </a:lnTo>
                    <a:lnTo>
                      <a:pt x="45" y="63"/>
                    </a:lnTo>
                    <a:lnTo>
                      <a:pt x="45" y="59"/>
                    </a:lnTo>
                    <a:lnTo>
                      <a:pt x="45" y="59"/>
                    </a:lnTo>
                    <a:lnTo>
                      <a:pt x="41" y="63"/>
                    </a:lnTo>
                    <a:lnTo>
                      <a:pt x="41" y="59"/>
                    </a:lnTo>
                    <a:lnTo>
                      <a:pt x="33" y="67"/>
                    </a:lnTo>
                    <a:lnTo>
                      <a:pt x="33" y="67"/>
                    </a:lnTo>
                    <a:lnTo>
                      <a:pt x="30" y="63"/>
                    </a:lnTo>
                    <a:lnTo>
                      <a:pt x="26" y="63"/>
                    </a:lnTo>
                    <a:lnTo>
                      <a:pt x="26" y="67"/>
                    </a:lnTo>
                    <a:lnTo>
                      <a:pt x="26" y="71"/>
                    </a:lnTo>
                    <a:lnTo>
                      <a:pt x="22" y="78"/>
                    </a:lnTo>
                    <a:lnTo>
                      <a:pt x="22" y="78"/>
                    </a:lnTo>
                    <a:lnTo>
                      <a:pt x="19" y="82"/>
                    </a:lnTo>
                    <a:lnTo>
                      <a:pt x="19" y="85"/>
                    </a:lnTo>
                    <a:lnTo>
                      <a:pt x="19" y="89"/>
                    </a:lnTo>
                    <a:lnTo>
                      <a:pt x="19" y="89"/>
                    </a:lnTo>
                    <a:lnTo>
                      <a:pt x="19" y="93"/>
                    </a:lnTo>
                    <a:lnTo>
                      <a:pt x="19" y="97"/>
                    </a:lnTo>
                    <a:lnTo>
                      <a:pt x="22" y="108"/>
                    </a:lnTo>
                    <a:lnTo>
                      <a:pt x="22" y="108"/>
                    </a:lnTo>
                    <a:lnTo>
                      <a:pt x="26" y="111"/>
                    </a:lnTo>
                    <a:lnTo>
                      <a:pt x="26" y="111"/>
                    </a:lnTo>
                    <a:lnTo>
                      <a:pt x="26" y="115"/>
                    </a:lnTo>
                    <a:lnTo>
                      <a:pt x="26" y="115"/>
                    </a:lnTo>
                    <a:lnTo>
                      <a:pt x="22" y="123"/>
                    </a:lnTo>
                    <a:lnTo>
                      <a:pt x="19" y="126"/>
                    </a:lnTo>
                    <a:lnTo>
                      <a:pt x="19" y="130"/>
                    </a:lnTo>
                    <a:lnTo>
                      <a:pt x="19" y="130"/>
                    </a:lnTo>
                    <a:lnTo>
                      <a:pt x="15" y="134"/>
                    </a:lnTo>
                    <a:lnTo>
                      <a:pt x="15" y="134"/>
                    </a:lnTo>
                    <a:lnTo>
                      <a:pt x="15" y="141"/>
                    </a:lnTo>
                    <a:lnTo>
                      <a:pt x="11" y="141"/>
                    </a:lnTo>
                    <a:lnTo>
                      <a:pt x="8" y="141"/>
                    </a:lnTo>
                    <a:lnTo>
                      <a:pt x="4" y="145"/>
                    </a:lnTo>
                    <a:lnTo>
                      <a:pt x="4" y="149"/>
                    </a:lnTo>
                    <a:lnTo>
                      <a:pt x="0" y="152"/>
                    </a:lnTo>
                    <a:lnTo>
                      <a:pt x="4" y="156"/>
                    </a:lnTo>
                    <a:lnTo>
                      <a:pt x="0" y="160"/>
                    </a:lnTo>
                    <a:lnTo>
                      <a:pt x="4" y="160"/>
                    </a:lnTo>
                    <a:lnTo>
                      <a:pt x="4" y="167"/>
                    </a:lnTo>
                    <a:lnTo>
                      <a:pt x="8" y="171"/>
                    </a:lnTo>
                    <a:lnTo>
                      <a:pt x="8" y="174"/>
                    </a:lnTo>
                    <a:lnTo>
                      <a:pt x="8" y="174"/>
                    </a:lnTo>
                    <a:lnTo>
                      <a:pt x="8" y="178"/>
                    </a:lnTo>
                    <a:lnTo>
                      <a:pt x="11" y="174"/>
                    </a:lnTo>
                    <a:lnTo>
                      <a:pt x="8" y="178"/>
                    </a:lnTo>
                    <a:lnTo>
                      <a:pt x="4" y="178"/>
                    </a:lnTo>
                    <a:lnTo>
                      <a:pt x="4" y="182"/>
                    </a:lnTo>
                    <a:lnTo>
                      <a:pt x="8" y="186"/>
                    </a:lnTo>
                    <a:lnTo>
                      <a:pt x="4" y="193"/>
                    </a:lnTo>
                    <a:lnTo>
                      <a:pt x="8" y="193"/>
                    </a:lnTo>
                    <a:lnTo>
                      <a:pt x="8" y="197"/>
                    </a:lnTo>
                    <a:lnTo>
                      <a:pt x="8" y="197"/>
                    </a:lnTo>
                    <a:lnTo>
                      <a:pt x="11" y="200"/>
                    </a:lnTo>
                    <a:lnTo>
                      <a:pt x="11" y="200"/>
                    </a:lnTo>
                    <a:lnTo>
                      <a:pt x="15" y="204"/>
                    </a:lnTo>
                    <a:lnTo>
                      <a:pt x="15" y="204"/>
                    </a:lnTo>
                    <a:lnTo>
                      <a:pt x="19" y="204"/>
                    </a:lnTo>
                    <a:lnTo>
                      <a:pt x="19" y="204"/>
                    </a:lnTo>
                    <a:lnTo>
                      <a:pt x="22" y="204"/>
                    </a:lnTo>
                    <a:lnTo>
                      <a:pt x="26" y="208"/>
                    </a:lnTo>
                    <a:lnTo>
                      <a:pt x="26" y="208"/>
                    </a:lnTo>
                    <a:lnTo>
                      <a:pt x="26" y="212"/>
                    </a:lnTo>
                    <a:lnTo>
                      <a:pt x="26" y="212"/>
                    </a:lnTo>
                    <a:lnTo>
                      <a:pt x="26" y="212"/>
                    </a:lnTo>
                    <a:close/>
                    <a:moveTo>
                      <a:pt x="100" y="15"/>
                    </a:moveTo>
                    <a:lnTo>
                      <a:pt x="100" y="15"/>
                    </a:lnTo>
                    <a:lnTo>
                      <a:pt x="100" y="11"/>
                    </a:lnTo>
                    <a:lnTo>
                      <a:pt x="100" y="11"/>
                    </a:lnTo>
                    <a:lnTo>
                      <a:pt x="100" y="15"/>
                    </a:lnTo>
                    <a:lnTo>
                      <a:pt x="100" y="15"/>
                    </a:lnTo>
                    <a:close/>
                    <a:moveTo>
                      <a:pt x="100" y="19"/>
                    </a:moveTo>
                    <a:lnTo>
                      <a:pt x="100" y="19"/>
                    </a:lnTo>
                    <a:lnTo>
                      <a:pt x="100" y="19"/>
                    </a:lnTo>
                    <a:lnTo>
                      <a:pt x="100" y="22"/>
                    </a:lnTo>
                    <a:lnTo>
                      <a:pt x="100" y="19"/>
                    </a:lnTo>
                    <a:lnTo>
                      <a:pt x="100" y="19"/>
                    </a:lnTo>
                    <a:close/>
                    <a:moveTo>
                      <a:pt x="93" y="19"/>
                    </a:moveTo>
                    <a:lnTo>
                      <a:pt x="93" y="19"/>
                    </a:lnTo>
                    <a:lnTo>
                      <a:pt x="93" y="19"/>
                    </a:lnTo>
                    <a:lnTo>
                      <a:pt x="96" y="19"/>
                    </a:lnTo>
                    <a:lnTo>
                      <a:pt x="96" y="22"/>
                    </a:lnTo>
                    <a:lnTo>
                      <a:pt x="93" y="22"/>
                    </a:lnTo>
                    <a:lnTo>
                      <a:pt x="93" y="22"/>
                    </a:lnTo>
                    <a:lnTo>
                      <a:pt x="93" y="19"/>
                    </a:lnTo>
                    <a:lnTo>
                      <a:pt x="93" y="19"/>
                    </a:lnTo>
                    <a:close/>
                    <a:moveTo>
                      <a:pt x="115" y="78"/>
                    </a:moveTo>
                    <a:lnTo>
                      <a:pt x="115" y="78"/>
                    </a:lnTo>
                    <a:lnTo>
                      <a:pt x="115" y="74"/>
                    </a:lnTo>
                    <a:lnTo>
                      <a:pt x="115" y="74"/>
                    </a:lnTo>
                    <a:lnTo>
                      <a:pt x="119" y="74"/>
                    </a:lnTo>
                    <a:lnTo>
                      <a:pt x="119" y="71"/>
                    </a:lnTo>
                    <a:lnTo>
                      <a:pt x="119" y="74"/>
                    </a:lnTo>
                    <a:lnTo>
                      <a:pt x="119" y="74"/>
                    </a:lnTo>
                    <a:lnTo>
                      <a:pt x="115" y="7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52" name="Freeform 150">
                <a:extLst>
                  <a:ext uri="{FF2B5EF4-FFF2-40B4-BE49-F238E27FC236}">
                    <a16:creationId xmlns:a16="http://schemas.microsoft.com/office/drawing/2014/main" id="{8E206DFF-9247-49CD-9507-3C6331DD8E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1190" y="3381830"/>
                <a:ext cx="218727" cy="319084"/>
              </a:xfrm>
              <a:custGeom>
                <a:avLst/>
                <a:gdLst>
                  <a:gd name="T0" fmla="*/ 30 w 170"/>
                  <a:gd name="T1" fmla="*/ 156 h 248"/>
                  <a:gd name="T2" fmla="*/ 33 w 170"/>
                  <a:gd name="T3" fmla="*/ 148 h 248"/>
                  <a:gd name="T4" fmla="*/ 37 w 170"/>
                  <a:gd name="T5" fmla="*/ 137 h 248"/>
                  <a:gd name="T6" fmla="*/ 37 w 170"/>
                  <a:gd name="T7" fmla="*/ 126 h 248"/>
                  <a:gd name="T8" fmla="*/ 37 w 170"/>
                  <a:gd name="T9" fmla="*/ 119 h 248"/>
                  <a:gd name="T10" fmla="*/ 41 w 170"/>
                  <a:gd name="T11" fmla="*/ 107 h 248"/>
                  <a:gd name="T12" fmla="*/ 41 w 170"/>
                  <a:gd name="T13" fmla="*/ 96 h 248"/>
                  <a:gd name="T14" fmla="*/ 22 w 170"/>
                  <a:gd name="T15" fmla="*/ 89 h 248"/>
                  <a:gd name="T16" fmla="*/ 8 w 170"/>
                  <a:gd name="T17" fmla="*/ 85 h 248"/>
                  <a:gd name="T18" fmla="*/ 0 w 170"/>
                  <a:gd name="T19" fmla="*/ 70 h 248"/>
                  <a:gd name="T20" fmla="*/ 30 w 170"/>
                  <a:gd name="T21" fmla="*/ 59 h 248"/>
                  <a:gd name="T22" fmla="*/ 52 w 170"/>
                  <a:gd name="T23" fmla="*/ 56 h 248"/>
                  <a:gd name="T24" fmla="*/ 59 w 170"/>
                  <a:gd name="T25" fmla="*/ 59 h 248"/>
                  <a:gd name="T26" fmla="*/ 71 w 170"/>
                  <a:gd name="T27" fmla="*/ 67 h 248"/>
                  <a:gd name="T28" fmla="*/ 63 w 170"/>
                  <a:gd name="T29" fmla="*/ 81 h 248"/>
                  <a:gd name="T30" fmla="*/ 71 w 170"/>
                  <a:gd name="T31" fmla="*/ 93 h 248"/>
                  <a:gd name="T32" fmla="*/ 78 w 170"/>
                  <a:gd name="T33" fmla="*/ 100 h 248"/>
                  <a:gd name="T34" fmla="*/ 82 w 170"/>
                  <a:gd name="T35" fmla="*/ 85 h 248"/>
                  <a:gd name="T36" fmla="*/ 85 w 170"/>
                  <a:gd name="T37" fmla="*/ 74 h 248"/>
                  <a:gd name="T38" fmla="*/ 89 w 170"/>
                  <a:gd name="T39" fmla="*/ 67 h 248"/>
                  <a:gd name="T40" fmla="*/ 85 w 170"/>
                  <a:gd name="T41" fmla="*/ 56 h 248"/>
                  <a:gd name="T42" fmla="*/ 74 w 170"/>
                  <a:gd name="T43" fmla="*/ 44 h 248"/>
                  <a:gd name="T44" fmla="*/ 89 w 170"/>
                  <a:gd name="T45" fmla="*/ 15 h 248"/>
                  <a:gd name="T46" fmla="*/ 96 w 170"/>
                  <a:gd name="T47" fmla="*/ 15 h 248"/>
                  <a:gd name="T48" fmla="*/ 108 w 170"/>
                  <a:gd name="T49" fmla="*/ 15 h 248"/>
                  <a:gd name="T50" fmla="*/ 115 w 170"/>
                  <a:gd name="T51" fmla="*/ 15 h 248"/>
                  <a:gd name="T52" fmla="*/ 126 w 170"/>
                  <a:gd name="T53" fmla="*/ 11 h 248"/>
                  <a:gd name="T54" fmla="*/ 137 w 170"/>
                  <a:gd name="T55" fmla="*/ 11 h 248"/>
                  <a:gd name="T56" fmla="*/ 152 w 170"/>
                  <a:gd name="T57" fmla="*/ 7 h 248"/>
                  <a:gd name="T58" fmla="*/ 163 w 170"/>
                  <a:gd name="T59" fmla="*/ 0 h 248"/>
                  <a:gd name="T60" fmla="*/ 170 w 170"/>
                  <a:gd name="T61" fmla="*/ 4 h 248"/>
                  <a:gd name="T62" fmla="*/ 167 w 170"/>
                  <a:gd name="T63" fmla="*/ 15 h 248"/>
                  <a:gd name="T64" fmla="*/ 167 w 170"/>
                  <a:gd name="T65" fmla="*/ 26 h 248"/>
                  <a:gd name="T66" fmla="*/ 167 w 170"/>
                  <a:gd name="T67" fmla="*/ 37 h 248"/>
                  <a:gd name="T68" fmla="*/ 163 w 170"/>
                  <a:gd name="T69" fmla="*/ 56 h 248"/>
                  <a:gd name="T70" fmla="*/ 170 w 170"/>
                  <a:gd name="T71" fmla="*/ 63 h 248"/>
                  <a:gd name="T72" fmla="*/ 163 w 170"/>
                  <a:gd name="T73" fmla="*/ 67 h 248"/>
                  <a:gd name="T74" fmla="*/ 163 w 170"/>
                  <a:gd name="T75" fmla="*/ 74 h 248"/>
                  <a:gd name="T76" fmla="*/ 156 w 170"/>
                  <a:gd name="T77" fmla="*/ 85 h 248"/>
                  <a:gd name="T78" fmla="*/ 141 w 170"/>
                  <a:gd name="T79" fmla="*/ 96 h 248"/>
                  <a:gd name="T80" fmla="*/ 111 w 170"/>
                  <a:gd name="T81" fmla="*/ 107 h 248"/>
                  <a:gd name="T82" fmla="*/ 104 w 170"/>
                  <a:gd name="T83" fmla="*/ 111 h 248"/>
                  <a:gd name="T84" fmla="*/ 93 w 170"/>
                  <a:gd name="T85" fmla="*/ 122 h 248"/>
                  <a:gd name="T86" fmla="*/ 78 w 170"/>
                  <a:gd name="T87" fmla="*/ 133 h 248"/>
                  <a:gd name="T88" fmla="*/ 67 w 170"/>
                  <a:gd name="T89" fmla="*/ 137 h 248"/>
                  <a:gd name="T90" fmla="*/ 67 w 170"/>
                  <a:gd name="T91" fmla="*/ 145 h 248"/>
                  <a:gd name="T92" fmla="*/ 67 w 170"/>
                  <a:gd name="T93" fmla="*/ 159 h 248"/>
                  <a:gd name="T94" fmla="*/ 71 w 170"/>
                  <a:gd name="T95" fmla="*/ 178 h 248"/>
                  <a:gd name="T96" fmla="*/ 78 w 170"/>
                  <a:gd name="T97" fmla="*/ 178 h 248"/>
                  <a:gd name="T98" fmla="*/ 74 w 170"/>
                  <a:gd name="T99" fmla="*/ 189 h 248"/>
                  <a:gd name="T100" fmla="*/ 71 w 170"/>
                  <a:gd name="T101" fmla="*/ 200 h 248"/>
                  <a:gd name="T102" fmla="*/ 71 w 170"/>
                  <a:gd name="T103" fmla="*/ 211 h 248"/>
                  <a:gd name="T104" fmla="*/ 30 w 170"/>
                  <a:gd name="T105" fmla="*/ 230 h 248"/>
                  <a:gd name="T106" fmla="*/ 22 w 170"/>
                  <a:gd name="T107" fmla="*/ 237 h 248"/>
                  <a:gd name="T108" fmla="*/ 30 w 170"/>
                  <a:gd name="T109" fmla="*/ 241 h 248"/>
                  <a:gd name="T110" fmla="*/ 30 w 170"/>
                  <a:gd name="T111" fmla="*/ 248 h 248"/>
                  <a:gd name="T112" fmla="*/ 19 w 170"/>
                  <a:gd name="T113" fmla="*/ 248 h 248"/>
                  <a:gd name="T114" fmla="*/ 15 w 170"/>
                  <a:gd name="T115" fmla="*/ 237 h 248"/>
                  <a:gd name="T116" fmla="*/ 15 w 170"/>
                  <a:gd name="T117" fmla="*/ 222 h 248"/>
                  <a:gd name="T118" fmla="*/ 15 w 170"/>
                  <a:gd name="T119" fmla="*/ 200 h 248"/>
                  <a:gd name="T120" fmla="*/ 11 w 170"/>
                  <a:gd name="T121" fmla="*/ 182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70" h="248">
                    <a:moveTo>
                      <a:pt x="11" y="182"/>
                    </a:moveTo>
                    <a:lnTo>
                      <a:pt x="30" y="167"/>
                    </a:lnTo>
                    <a:lnTo>
                      <a:pt x="30" y="163"/>
                    </a:lnTo>
                    <a:lnTo>
                      <a:pt x="30" y="159"/>
                    </a:lnTo>
                    <a:lnTo>
                      <a:pt x="30" y="156"/>
                    </a:lnTo>
                    <a:lnTo>
                      <a:pt x="30" y="152"/>
                    </a:lnTo>
                    <a:lnTo>
                      <a:pt x="30" y="152"/>
                    </a:lnTo>
                    <a:lnTo>
                      <a:pt x="30" y="148"/>
                    </a:lnTo>
                    <a:lnTo>
                      <a:pt x="33" y="148"/>
                    </a:lnTo>
                    <a:lnTo>
                      <a:pt x="33" y="148"/>
                    </a:lnTo>
                    <a:lnTo>
                      <a:pt x="37" y="145"/>
                    </a:lnTo>
                    <a:lnTo>
                      <a:pt x="37" y="141"/>
                    </a:lnTo>
                    <a:lnTo>
                      <a:pt x="37" y="141"/>
                    </a:lnTo>
                    <a:lnTo>
                      <a:pt x="37" y="137"/>
                    </a:lnTo>
                    <a:lnTo>
                      <a:pt x="37" y="137"/>
                    </a:lnTo>
                    <a:lnTo>
                      <a:pt x="37" y="133"/>
                    </a:lnTo>
                    <a:lnTo>
                      <a:pt x="37" y="133"/>
                    </a:lnTo>
                    <a:lnTo>
                      <a:pt x="33" y="130"/>
                    </a:lnTo>
                    <a:lnTo>
                      <a:pt x="33" y="130"/>
                    </a:lnTo>
                    <a:lnTo>
                      <a:pt x="37" y="126"/>
                    </a:lnTo>
                    <a:lnTo>
                      <a:pt x="37" y="126"/>
                    </a:lnTo>
                    <a:lnTo>
                      <a:pt x="37" y="122"/>
                    </a:lnTo>
                    <a:lnTo>
                      <a:pt x="37" y="119"/>
                    </a:lnTo>
                    <a:lnTo>
                      <a:pt x="41" y="119"/>
                    </a:lnTo>
                    <a:lnTo>
                      <a:pt x="37" y="119"/>
                    </a:lnTo>
                    <a:lnTo>
                      <a:pt x="37" y="119"/>
                    </a:lnTo>
                    <a:lnTo>
                      <a:pt x="37" y="115"/>
                    </a:lnTo>
                    <a:lnTo>
                      <a:pt x="37" y="111"/>
                    </a:lnTo>
                    <a:lnTo>
                      <a:pt x="41" y="107"/>
                    </a:lnTo>
                    <a:lnTo>
                      <a:pt x="41" y="107"/>
                    </a:lnTo>
                    <a:lnTo>
                      <a:pt x="41" y="104"/>
                    </a:lnTo>
                    <a:lnTo>
                      <a:pt x="41" y="104"/>
                    </a:lnTo>
                    <a:lnTo>
                      <a:pt x="41" y="100"/>
                    </a:lnTo>
                    <a:lnTo>
                      <a:pt x="41" y="96"/>
                    </a:lnTo>
                    <a:lnTo>
                      <a:pt x="41" y="96"/>
                    </a:lnTo>
                    <a:lnTo>
                      <a:pt x="37" y="96"/>
                    </a:lnTo>
                    <a:lnTo>
                      <a:pt x="33" y="93"/>
                    </a:lnTo>
                    <a:lnTo>
                      <a:pt x="33" y="89"/>
                    </a:lnTo>
                    <a:lnTo>
                      <a:pt x="26" y="89"/>
                    </a:lnTo>
                    <a:lnTo>
                      <a:pt x="22" y="89"/>
                    </a:lnTo>
                    <a:lnTo>
                      <a:pt x="22" y="85"/>
                    </a:lnTo>
                    <a:lnTo>
                      <a:pt x="15" y="85"/>
                    </a:lnTo>
                    <a:lnTo>
                      <a:pt x="11" y="81"/>
                    </a:lnTo>
                    <a:lnTo>
                      <a:pt x="11" y="85"/>
                    </a:lnTo>
                    <a:lnTo>
                      <a:pt x="8" y="85"/>
                    </a:lnTo>
                    <a:lnTo>
                      <a:pt x="8" y="81"/>
                    </a:lnTo>
                    <a:lnTo>
                      <a:pt x="8" y="81"/>
                    </a:lnTo>
                    <a:lnTo>
                      <a:pt x="0" y="81"/>
                    </a:lnTo>
                    <a:lnTo>
                      <a:pt x="0" y="74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8" y="67"/>
                    </a:lnTo>
                    <a:lnTo>
                      <a:pt x="11" y="67"/>
                    </a:lnTo>
                    <a:lnTo>
                      <a:pt x="26" y="59"/>
                    </a:lnTo>
                    <a:lnTo>
                      <a:pt x="30" y="59"/>
                    </a:lnTo>
                    <a:lnTo>
                      <a:pt x="41" y="56"/>
                    </a:lnTo>
                    <a:lnTo>
                      <a:pt x="45" y="56"/>
                    </a:lnTo>
                    <a:lnTo>
                      <a:pt x="48" y="52"/>
                    </a:lnTo>
                    <a:lnTo>
                      <a:pt x="48" y="56"/>
                    </a:lnTo>
                    <a:lnTo>
                      <a:pt x="52" y="56"/>
                    </a:lnTo>
                    <a:lnTo>
                      <a:pt x="52" y="59"/>
                    </a:lnTo>
                    <a:lnTo>
                      <a:pt x="52" y="59"/>
                    </a:lnTo>
                    <a:lnTo>
                      <a:pt x="56" y="59"/>
                    </a:lnTo>
                    <a:lnTo>
                      <a:pt x="56" y="59"/>
                    </a:lnTo>
                    <a:lnTo>
                      <a:pt x="59" y="59"/>
                    </a:lnTo>
                    <a:lnTo>
                      <a:pt x="59" y="59"/>
                    </a:lnTo>
                    <a:lnTo>
                      <a:pt x="63" y="59"/>
                    </a:lnTo>
                    <a:lnTo>
                      <a:pt x="67" y="59"/>
                    </a:lnTo>
                    <a:lnTo>
                      <a:pt x="71" y="63"/>
                    </a:lnTo>
                    <a:lnTo>
                      <a:pt x="71" y="67"/>
                    </a:lnTo>
                    <a:lnTo>
                      <a:pt x="67" y="70"/>
                    </a:lnTo>
                    <a:lnTo>
                      <a:pt x="63" y="74"/>
                    </a:lnTo>
                    <a:lnTo>
                      <a:pt x="63" y="78"/>
                    </a:lnTo>
                    <a:lnTo>
                      <a:pt x="63" y="78"/>
                    </a:lnTo>
                    <a:lnTo>
                      <a:pt x="63" y="81"/>
                    </a:lnTo>
                    <a:lnTo>
                      <a:pt x="63" y="85"/>
                    </a:lnTo>
                    <a:lnTo>
                      <a:pt x="63" y="89"/>
                    </a:lnTo>
                    <a:lnTo>
                      <a:pt x="67" y="89"/>
                    </a:lnTo>
                    <a:lnTo>
                      <a:pt x="71" y="93"/>
                    </a:lnTo>
                    <a:lnTo>
                      <a:pt x="71" y="93"/>
                    </a:lnTo>
                    <a:lnTo>
                      <a:pt x="74" y="96"/>
                    </a:lnTo>
                    <a:lnTo>
                      <a:pt x="74" y="96"/>
                    </a:lnTo>
                    <a:lnTo>
                      <a:pt x="74" y="100"/>
                    </a:lnTo>
                    <a:lnTo>
                      <a:pt x="74" y="100"/>
                    </a:lnTo>
                    <a:lnTo>
                      <a:pt x="78" y="100"/>
                    </a:lnTo>
                    <a:lnTo>
                      <a:pt x="78" y="100"/>
                    </a:lnTo>
                    <a:lnTo>
                      <a:pt x="78" y="96"/>
                    </a:lnTo>
                    <a:lnTo>
                      <a:pt x="82" y="93"/>
                    </a:lnTo>
                    <a:lnTo>
                      <a:pt x="82" y="89"/>
                    </a:lnTo>
                    <a:lnTo>
                      <a:pt x="82" y="85"/>
                    </a:lnTo>
                    <a:lnTo>
                      <a:pt x="85" y="85"/>
                    </a:lnTo>
                    <a:lnTo>
                      <a:pt x="89" y="81"/>
                    </a:lnTo>
                    <a:lnTo>
                      <a:pt x="89" y="81"/>
                    </a:lnTo>
                    <a:lnTo>
                      <a:pt x="89" y="74"/>
                    </a:lnTo>
                    <a:lnTo>
                      <a:pt x="85" y="74"/>
                    </a:lnTo>
                    <a:lnTo>
                      <a:pt x="89" y="70"/>
                    </a:lnTo>
                    <a:lnTo>
                      <a:pt x="85" y="70"/>
                    </a:lnTo>
                    <a:lnTo>
                      <a:pt x="89" y="70"/>
                    </a:lnTo>
                    <a:lnTo>
                      <a:pt x="89" y="70"/>
                    </a:lnTo>
                    <a:lnTo>
                      <a:pt x="89" y="67"/>
                    </a:lnTo>
                    <a:lnTo>
                      <a:pt x="93" y="67"/>
                    </a:lnTo>
                    <a:lnTo>
                      <a:pt x="93" y="67"/>
                    </a:lnTo>
                    <a:lnTo>
                      <a:pt x="89" y="63"/>
                    </a:lnTo>
                    <a:lnTo>
                      <a:pt x="89" y="59"/>
                    </a:lnTo>
                    <a:lnTo>
                      <a:pt x="85" y="56"/>
                    </a:lnTo>
                    <a:lnTo>
                      <a:pt x="85" y="52"/>
                    </a:lnTo>
                    <a:lnTo>
                      <a:pt x="78" y="48"/>
                    </a:lnTo>
                    <a:lnTo>
                      <a:pt x="78" y="48"/>
                    </a:lnTo>
                    <a:lnTo>
                      <a:pt x="74" y="44"/>
                    </a:lnTo>
                    <a:lnTo>
                      <a:pt x="74" y="44"/>
                    </a:lnTo>
                    <a:lnTo>
                      <a:pt x="67" y="41"/>
                    </a:lnTo>
                    <a:lnTo>
                      <a:pt x="67" y="30"/>
                    </a:lnTo>
                    <a:lnTo>
                      <a:pt x="71" y="15"/>
                    </a:lnTo>
                    <a:lnTo>
                      <a:pt x="85" y="15"/>
                    </a:lnTo>
                    <a:lnTo>
                      <a:pt x="89" y="15"/>
                    </a:lnTo>
                    <a:lnTo>
                      <a:pt x="89" y="11"/>
                    </a:lnTo>
                    <a:lnTo>
                      <a:pt x="93" y="11"/>
                    </a:lnTo>
                    <a:lnTo>
                      <a:pt x="93" y="15"/>
                    </a:lnTo>
                    <a:lnTo>
                      <a:pt x="93" y="15"/>
                    </a:lnTo>
                    <a:lnTo>
                      <a:pt x="96" y="15"/>
                    </a:lnTo>
                    <a:lnTo>
                      <a:pt x="96" y="15"/>
                    </a:lnTo>
                    <a:lnTo>
                      <a:pt x="100" y="18"/>
                    </a:lnTo>
                    <a:lnTo>
                      <a:pt x="100" y="18"/>
                    </a:lnTo>
                    <a:lnTo>
                      <a:pt x="104" y="18"/>
                    </a:lnTo>
                    <a:lnTo>
                      <a:pt x="108" y="15"/>
                    </a:lnTo>
                    <a:lnTo>
                      <a:pt x="108" y="15"/>
                    </a:lnTo>
                    <a:lnTo>
                      <a:pt x="111" y="15"/>
                    </a:lnTo>
                    <a:lnTo>
                      <a:pt x="111" y="15"/>
                    </a:lnTo>
                    <a:lnTo>
                      <a:pt x="111" y="15"/>
                    </a:lnTo>
                    <a:lnTo>
                      <a:pt x="115" y="15"/>
                    </a:lnTo>
                    <a:lnTo>
                      <a:pt x="115" y="18"/>
                    </a:lnTo>
                    <a:lnTo>
                      <a:pt x="119" y="15"/>
                    </a:lnTo>
                    <a:lnTo>
                      <a:pt x="126" y="15"/>
                    </a:lnTo>
                    <a:lnTo>
                      <a:pt x="126" y="15"/>
                    </a:lnTo>
                    <a:lnTo>
                      <a:pt x="126" y="11"/>
                    </a:lnTo>
                    <a:lnTo>
                      <a:pt x="126" y="11"/>
                    </a:lnTo>
                    <a:lnTo>
                      <a:pt x="130" y="11"/>
                    </a:lnTo>
                    <a:lnTo>
                      <a:pt x="130" y="11"/>
                    </a:lnTo>
                    <a:lnTo>
                      <a:pt x="133" y="11"/>
                    </a:lnTo>
                    <a:lnTo>
                      <a:pt x="137" y="11"/>
                    </a:lnTo>
                    <a:lnTo>
                      <a:pt x="137" y="11"/>
                    </a:lnTo>
                    <a:lnTo>
                      <a:pt x="145" y="7"/>
                    </a:lnTo>
                    <a:lnTo>
                      <a:pt x="148" y="11"/>
                    </a:lnTo>
                    <a:lnTo>
                      <a:pt x="148" y="7"/>
                    </a:lnTo>
                    <a:lnTo>
                      <a:pt x="152" y="7"/>
                    </a:lnTo>
                    <a:lnTo>
                      <a:pt x="156" y="7"/>
                    </a:lnTo>
                    <a:lnTo>
                      <a:pt x="156" y="4"/>
                    </a:lnTo>
                    <a:lnTo>
                      <a:pt x="159" y="4"/>
                    </a:lnTo>
                    <a:lnTo>
                      <a:pt x="163" y="4"/>
                    </a:lnTo>
                    <a:lnTo>
                      <a:pt x="163" y="0"/>
                    </a:lnTo>
                    <a:lnTo>
                      <a:pt x="167" y="0"/>
                    </a:lnTo>
                    <a:lnTo>
                      <a:pt x="170" y="0"/>
                    </a:lnTo>
                    <a:lnTo>
                      <a:pt x="170" y="0"/>
                    </a:lnTo>
                    <a:lnTo>
                      <a:pt x="170" y="0"/>
                    </a:lnTo>
                    <a:lnTo>
                      <a:pt x="170" y="4"/>
                    </a:lnTo>
                    <a:lnTo>
                      <a:pt x="170" y="7"/>
                    </a:lnTo>
                    <a:lnTo>
                      <a:pt x="170" y="7"/>
                    </a:lnTo>
                    <a:lnTo>
                      <a:pt x="167" y="11"/>
                    </a:lnTo>
                    <a:lnTo>
                      <a:pt x="167" y="11"/>
                    </a:lnTo>
                    <a:lnTo>
                      <a:pt x="167" y="15"/>
                    </a:lnTo>
                    <a:lnTo>
                      <a:pt x="167" y="15"/>
                    </a:lnTo>
                    <a:lnTo>
                      <a:pt x="167" y="15"/>
                    </a:lnTo>
                    <a:lnTo>
                      <a:pt x="167" y="22"/>
                    </a:lnTo>
                    <a:lnTo>
                      <a:pt x="167" y="22"/>
                    </a:lnTo>
                    <a:lnTo>
                      <a:pt x="167" y="26"/>
                    </a:lnTo>
                    <a:lnTo>
                      <a:pt x="167" y="30"/>
                    </a:lnTo>
                    <a:lnTo>
                      <a:pt x="167" y="30"/>
                    </a:lnTo>
                    <a:lnTo>
                      <a:pt x="167" y="33"/>
                    </a:lnTo>
                    <a:lnTo>
                      <a:pt x="167" y="33"/>
                    </a:lnTo>
                    <a:lnTo>
                      <a:pt x="167" y="37"/>
                    </a:lnTo>
                    <a:lnTo>
                      <a:pt x="167" y="44"/>
                    </a:lnTo>
                    <a:lnTo>
                      <a:pt x="167" y="44"/>
                    </a:lnTo>
                    <a:lnTo>
                      <a:pt x="167" y="48"/>
                    </a:lnTo>
                    <a:lnTo>
                      <a:pt x="167" y="56"/>
                    </a:lnTo>
                    <a:lnTo>
                      <a:pt x="163" y="56"/>
                    </a:lnTo>
                    <a:lnTo>
                      <a:pt x="163" y="56"/>
                    </a:lnTo>
                    <a:lnTo>
                      <a:pt x="163" y="56"/>
                    </a:lnTo>
                    <a:lnTo>
                      <a:pt x="167" y="56"/>
                    </a:lnTo>
                    <a:lnTo>
                      <a:pt x="170" y="56"/>
                    </a:lnTo>
                    <a:lnTo>
                      <a:pt x="170" y="63"/>
                    </a:lnTo>
                    <a:lnTo>
                      <a:pt x="167" y="67"/>
                    </a:lnTo>
                    <a:lnTo>
                      <a:pt x="167" y="67"/>
                    </a:lnTo>
                    <a:lnTo>
                      <a:pt x="167" y="67"/>
                    </a:lnTo>
                    <a:lnTo>
                      <a:pt x="167" y="67"/>
                    </a:lnTo>
                    <a:lnTo>
                      <a:pt x="163" y="67"/>
                    </a:lnTo>
                    <a:lnTo>
                      <a:pt x="163" y="70"/>
                    </a:lnTo>
                    <a:lnTo>
                      <a:pt x="163" y="70"/>
                    </a:lnTo>
                    <a:lnTo>
                      <a:pt x="163" y="70"/>
                    </a:lnTo>
                    <a:lnTo>
                      <a:pt x="167" y="70"/>
                    </a:lnTo>
                    <a:lnTo>
                      <a:pt x="163" y="74"/>
                    </a:lnTo>
                    <a:lnTo>
                      <a:pt x="163" y="78"/>
                    </a:lnTo>
                    <a:lnTo>
                      <a:pt x="163" y="78"/>
                    </a:lnTo>
                    <a:lnTo>
                      <a:pt x="159" y="81"/>
                    </a:lnTo>
                    <a:lnTo>
                      <a:pt x="159" y="81"/>
                    </a:lnTo>
                    <a:lnTo>
                      <a:pt x="156" y="85"/>
                    </a:lnTo>
                    <a:lnTo>
                      <a:pt x="152" y="85"/>
                    </a:lnTo>
                    <a:lnTo>
                      <a:pt x="152" y="89"/>
                    </a:lnTo>
                    <a:lnTo>
                      <a:pt x="141" y="96"/>
                    </a:lnTo>
                    <a:lnTo>
                      <a:pt x="141" y="96"/>
                    </a:lnTo>
                    <a:lnTo>
                      <a:pt x="141" y="96"/>
                    </a:lnTo>
                    <a:lnTo>
                      <a:pt x="130" y="104"/>
                    </a:lnTo>
                    <a:lnTo>
                      <a:pt x="126" y="100"/>
                    </a:lnTo>
                    <a:lnTo>
                      <a:pt x="126" y="104"/>
                    </a:lnTo>
                    <a:lnTo>
                      <a:pt x="119" y="104"/>
                    </a:lnTo>
                    <a:lnTo>
                      <a:pt x="111" y="107"/>
                    </a:lnTo>
                    <a:lnTo>
                      <a:pt x="111" y="107"/>
                    </a:lnTo>
                    <a:lnTo>
                      <a:pt x="111" y="107"/>
                    </a:lnTo>
                    <a:lnTo>
                      <a:pt x="108" y="115"/>
                    </a:lnTo>
                    <a:lnTo>
                      <a:pt x="104" y="115"/>
                    </a:lnTo>
                    <a:lnTo>
                      <a:pt x="104" y="111"/>
                    </a:lnTo>
                    <a:lnTo>
                      <a:pt x="104" y="115"/>
                    </a:lnTo>
                    <a:lnTo>
                      <a:pt x="100" y="115"/>
                    </a:lnTo>
                    <a:lnTo>
                      <a:pt x="100" y="119"/>
                    </a:lnTo>
                    <a:lnTo>
                      <a:pt x="93" y="122"/>
                    </a:lnTo>
                    <a:lnTo>
                      <a:pt x="93" y="122"/>
                    </a:lnTo>
                    <a:lnTo>
                      <a:pt x="93" y="126"/>
                    </a:lnTo>
                    <a:lnTo>
                      <a:pt x="93" y="126"/>
                    </a:lnTo>
                    <a:lnTo>
                      <a:pt x="93" y="126"/>
                    </a:lnTo>
                    <a:lnTo>
                      <a:pt x="89" y="126"/>
                    </a:lnTo>
                    <a:lnTo>
                      <a:pt x="78" y="133"/>
                    </a:lnTo>
                    <a:lnTo>
                      <a:pt x="78" y="137"/>
                    </a:lnTo>
                    <a:lnTo>
                      <a:pt x="78" y="137"/>
                    </a:lnTo>
                    <a:lnTo>
                      <a:pt x="71" y="137"/>
                    </a:lnTo>
                    <a:lnTo>
                      <a:pt x="71" y="141"/>
                    </a:lnTo>
                    <a:lnTo>
                      <a:pt x="67" y="137"/>
                    </a:lnTo>
                    <a:lnTo>
                      <a:pt x="67" y="137"/>
                    </a:lnTo>
                    <a:lnTo>
                      <a:pt x="67" y="141"/>
                    </a:lnTo>
                    <a:lnTo>
                      <a:pt x="67" y="141"/>
                    </a:lnTo>
                    <a:lnTo>
                      <a:pt x="67" y="145"/>
                    </a:lnTo>
                    <a:lnTo>
                      <a:pt x="67" y="145"/>
                    </a:lnTo>
                    <a:lnTo>
                      <a:pt x="67" y="148"/>
                    </a:lnTo>
                    <a:lnTo>
                      <a:pt x="63" y="148"/>
                    </a:lnTo>
                    <a:lnTo>
                      <a:pt x="71" y="156"/>
                    </a:lnTo>
                    <a:lnTo>
                      <a:pt x="71" y="159"/>
                    </a:lnTo>
                    <a:lnTo>
                      <a:pt x="67" y="159"/>
                    </a:lnTo>
                    <a:lnTo>
                      <a:pt x="71" y="159"/>
                    </a:lnTo>
                    <a:lnTo>
                      <a:pt x="71" y="163"/>
                    </a:lnTo>
                    <a:lnTo>
                      <a:pt x="71" y="167"/>
                    </a:lnTo>
                    <a:lnTo>
                      <a:pt x="74" y="171"/>
                    </a:lnTo>
                    <a:lnTo>
                      <a:pt x="71" y="178"/>
                    </a:lnTo>
                    <a:lnTo>
                      <a:pt x="74" y="182"/>
                    </a:lnTo>
                    <a:lnTo>
                      <a:pt x="74" y="182"/>
                    </a:lnTo>
                    <a:lnTo>
                      <a:pt x="74" y="178"/>
                    </a:lnTo>
                    <a:lnTo>
                      <a:pt x="74" y="174"/>
                    </a:lnTo>
                    <a:lnTo>
                      <a:pt x="78" y="178"/>
                    </a:lnTo>
                    <a:lnTo>
                      <a:pt x="78" y="178"/>
                    </a:lnTo>
                    <a:lnTo>
                      <a:pt x="78" y="182"/>
                    </a:lnTo>
                    <a:lnTo>
                      <a:pt x="74" y="185"/>
                    </a:lnTo>
                    <a:lnTo>
                      <a:pt x="74" y="189"/>
                    </a:lnTo>
                    <a:lnTo>
                      <a:pt x="74" y="189"/>
                    </a:lnTo>
                    <a:lnTo>
                      <a:pt x="74" y="193"/>
                    </a:lnTo>
                    <a:lnTo>
                      <a:pt x="74" y="196"/>
                    </a:lnTo>
                    <a:lnTo>
                      <a:pt x="74" y="196"/>
                    </a:lnTo>
                    <a:lnTo>
                      <a:pt x="71" y="200"/>
                    </a:lnTo>
                    <a:lnTo>
                      <a:pt x="71" y="200"/>
                    </a:lnTo>
                    <a:lnTo>
                      <a:pt x="71" y="204"/>
                    </a:lnTo>
                    <a:lnTo>
                      <a:pt x="74" y="200"/>
                    </a:lnTo>
                    <a:lnTo>
                      <a:pt x="74" y="204"/>
                    </a:lnTo>
                    <a:lnTo>
                      <a:pt x="74" y="208"/>
                    </a:lnTo>
                    <a:lnTo>
                      <a:pt x="71" y="211"/>
                    </a:lnTo>
                    <a:lnTo>
                      <a:pt x="67" y="215"/>
                    </a:lnTo>
                    <a:lnTo>
                      <a:pt x="56" y="219"/>
                    </a:lnTo>
                    <a:lnTo>
                      <a:pt x="41" y="222"/>
                    </a:lnTo>
                    <a:lnTo>
                      <a:pt x="37" y="226"/>
                    </a:lnTo>
                    <a:lnTo>
                      <a:pt x="30" y="230"/>
                    </a:lnTo>
                    <a:lnTo>
                      <a:pt x="30" y="230"/>
                    </a:lnTo>
                    <a:lnTo>
                      <a:pt x="30" y="234"/>
                    </a:lnTo>
                    <a:lnTo>
                      <a:pt x="26" y="237"/>
                    </a:lnTo>
                    <a:lnTo>
                      <a:pt x="26" y="237"/>
                    </a:lnTo>
                    <a:lnTo>
                      <a:pt x="22" y="237"/>
                    </a:lnTo>
                    <a:lnTo>
                      <a:pt x="22" y="237"/>
                    </a:lnTo>
                    <a:lnTo>
                      <a:pt x="26" y="241"/>
                    </a:lnTo>
                    <a:lnTo>
                      <a:pt x="26" y="241"/>
                    </a:lnTo>
                    <a:lnTo>
                      <a:pt x="26" y="241"/>
                    </a:lnTo>
                    <a:lnTo>
                      <a:pt x="30" y="241"/>
                    </a:lnTo>
                    <a:lnTo>
                      <a:pt x="30" y="241"/>
                    </a:lnTo>
                    <a:lnTo>
                      <a:pt x="30" y="237"/>
                    </a:lnTo>
                    <a:lnTo>
                      <a:pt x="30" y="241"/>
                    </a:lnTo>
                    <a:lnTo>
                      <a:pt x="30" y="245"/>
                    </a:lnTo>
                    <a:lnTo>
                      <a:pt x="30" y="248"/>
                    </a:lnTo>
                    <a:lnTo>
                      <a:pt x="30" y="248"/>
                    </a:lnTo>
                    <a:lnTo>
                      <a:pt x="26" y="248"/>
                    </a:lnTo>
                    <a:lnTo>
                      <a:pt x="19" y="248"/>
                    </a:lnTo>
                    <a:lnTo>
                      <a:pt x="19" y="248"/>
                    </a:lnTo>
                    <a:lnTo>
                      <a:pt x="19" y="248"/>
                    </a:lnTo>
                    <a:lnTo>
                      <a:pt x="19" y="245"/>
                    </a:lnTo>
                    <a:lnTo>
                      <a:pt x="19" y="245"/>
                    </a:lnTo>
                    <a:lnTo>
                      <a:pt x="19" y="241"/>
                    </a:lnTo>
                    <a:lnTo>
                      <a:pt x="19" y="241"/>
                    </a:lnTo>
                    <a:lnTo>
                      <a:pt x="15" y="237"/>
                    </a:lnTo>
                    <a:lnTo>
                      <a:pt x="15" y="237"/>
                    </a:lnTo>
                    <a:lnTo>
                      <a:pt x="15" y="237"/>
                    </a:lnTo>
                    <a:lnTo>
                      <a:pt x="15" y="234"/>
                    </a:lnTo>
                    <a:lnTo>
                      <a:pt x="15" y="226"/>
                    </a:lnTo>
                    <a:lnTo>
                      <a:pt x="15" y="222"/>
                    </a:lnTo>
                    <a:lnTo>
                      <a:pt x="15" y="211"/>
                    </a:lnTo>
                    <a:lnTo>
                      <a:pt x="15" y="208"/>
                    </a:lnTo>
                    <a:lnTo>
                      <a:pt x="15" y="204"/>
                    </a:lnTo>
                    <a:lnTo>
                      <a:pt x="15" y="204"/>
                    </a:lnTo>
                    <a:lnTo>
                      <a:pt x="15" y="200"/>
                    </a:lnTo>
                    <a:lnTo>
                      <a:pt x="15" y="196"/>
                    </a:lnTo>
                    <a:lnTo>
                      <a:pt x="11" y="193"/>
                    </a:lnTo>
                    <a:lnTo>
                      <a:pt x="11" y="185"/>
                    </a:lnTo>
                    <a:lnTo>
                      <a:pt x="11" y="182"/>
                    </a:lnTo>
                    <a:lnTo>
                      <a:pt x="11" y="18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53" name="Freeform 151">
                <a:extLst>
                  <a:ext uri="{FF2B5EF4-FFF2-40B4-BE49-F238E27FC236}">
                    <a16:creationId xmlns:a16="http://schemas.microsoft.com/office/drawing/2014/main" id="{4CF59BE7-0D30-4AA8-A825-4B02745E5E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6044" y="3682902"/>
                <a:ext cx="29593" cy="28306"/>
              </a:xfrm>
              <a:custGeom>
                <a:avLst/>
                <a:gdLst>
                  <a:gd name="T0" fmla="*/ 19 w 23"/>
                  <a:gd name="T1" fmla="*/ 3 h 22"/>
                  <a:gd name="T2" fmla="*/ 19 w 23"/>
                  <a:gd name="T3" fmla="*/ 3 h 22"/>
                  <a:gd name="T4" fmla="*/ 19 w 23"/>
                  <a:gd name="T5" fmla="*/ 3 h 22"/>
                  <a:gd name="T6" fmla="*/ 23 w 23"/>
                  <a:gd name="T7" fmla="*/ 7 h 22"/>
                  <a:gd name="T8" fmla="*/ 23 w 23"/>
                  <a:gd name="T9" fmla="*/ 7 h 22"/>
                  <a:gd name="T10" fmla="*/ 23 w 23"/>
                  <a:gd name="T11" fmla="*/ 11 h 22"/>
                  <a:gd name="T12" fmla="*/ 23 w 23"/>
                  <a:gd name="T13" fmla="*/ 11 h 22"/>
                  <a:gd name="T14" fmla="*/ 23 w 23"/>
                  <a:gd name="T15" fmla="*/ 14 h 22"/>
                  <a:gd name="T16" fmla="*/ 23 w 23"/>
                  <a:gd name="T17" fmla="*/ 14 h 22"/>
                  <a:gd name="T18" fmla="*/ 23 w 23"/>
                  <a:gd name="T19" fmla="*/ 14 h 22"/>
                  <a:gd name="T20" fmla="*/ 19 w 23"/>
                  <a:gd name="T21" fmla="*/ 14 h 22"/>
                  <a:gd name="T22" fmla="*/ 19 w 23"/>
                  <a:gd name="T23" fmla="*/ 18 h 22"/>
                  <a:gd name="T24" fmla="*/ 19 w 23"/>
                  <a:gd name="T25" fmla="*/ 22 h 22"/>
                  <a:gd name="T26" fmla="*/ 15 w 23"/>
                  <a:gd name="T27" fmla="*/ 22 h 22"/>
                  <a:gd name="T28" fmla="*/ 12 w 23"/>
                  <a:gd name="T29" fmla="*/ 22 h 22"/>
                  <a:gd name="T30" fmla="*/ 4 w 23"/>
                  <a:gd name="T31" fmla="*/ 18 h 22"/>
                  <a:gd name="T32" fmla="*/ 4 w 23"/>
                  <a:gd name="T33" fmla="*/ 14 h 22"/>
                  <a:gd name="T34" fmla="*/ 0 w 23"/>
                  <a:gd name="T35" fmla="*/ 14 h 22"/>
                  <a:gd name="T36" fmla="*/ 0 w 23"/>
                  <a:gd name="T37" fmla="*/ 11 h 22"/>
                  <a:gd name="T38" fmla="*/ 0 w 23"/>
                  <a:gd name="T39" fmla="*/ 7 h 22"/>
                  <a:gd name="T40" fmla="*/ 4 w 23"/>
                  <a:gd name="T41" fmla="*/ 3 h 22"/>
                  <a:gd name="T42" fmla="*/ 8 w 23"/>
                  <a:gd name="T43" fmla="*/ 0 h 22"/>
                  <a:gd name="T44" fmla="*/ 8 w 23"/>
                  <a:gd name="T45" fmla="*/ 0 h 22"/>
                  <a:gd name="T46" fmla="*/ 12 w 23"/>
                  <a:gd name="T47" fmla="*/ 0 h 22"/>
                  <a:gd name="T48" fmla="*/ 15 w 23"/>
                  <a:gd name="T49" fmla="*/ 3 h 22"/>
                  <a:gd name="T50" fmla="*/ 19 w 23"/>
                  <a:gd name="T51" fmla="*/ 3 h 22"/>
                  <a:gd name="T52" fmla="*/ 19 w 23"/>
                  <a:gd name="T53" fmla="*/ 3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3" h="22">
                    <a:moveTo>
                      <a:pt x="19" y="3"/>
                    </a:moveTo>
                    <a:lnTo>
                      <a:pt x="19" y="3"/>
                    </a:lnTo>
                    <a:lnTo>
                      <a:pt x="19" y="3"/>
                    </a:lnTo>
                    <a:lnTo>
                      <a:pt x="23" y="7"/>
                    </a:lnTo>
                    <a:lnTo>
                      <a:pt x="23" y="7"/>
                    </a:lnTo>
                    <a:lnTo>
                      <a:pt x="23" y="11"/>
                    </a:lnTo>
                    <a:lnTo>
                      <a:pt x="23" y="11"/>
                    </a:lnTo>
                    <a:lnTo>
                      <a:pt x="23" y="14"/>
                    </a:lnTo>
                    <a:lnTo>
                      <a:pt x="23" y="14"/>
                    </a:lnTo>
                    <a:lnTo>
                      <a:pt x="23" y="14"/>
                    </a:lnTo>
                    <a:lnTo>
                      <a:pt x="19" y="14"/>
                    </a:lnTo>
                    <a:lnTo>
                      <a:pt x="19" y="18"/>
                    </a:lnTo>
                    <a:lnTo>
                      <a:pt x="19" y="22"/>
                    </a:lnTo>
                    <a:lnTo>
                      <a:pt x="15" y="22"/>
                    </a:lnTo>
                    <a:lnTo>
                      <a:pt x="12" y="22"/>
                    </a:lnTo>
                    <a:lnTo>
                      <a:pt x="4" y="18"/>
                    </a:lnTo>
                    <a:lnTo>
                      <a:pt x="4" y="14"/>
                    </a:lnTo>
                    <a:lnTo>
                      <a:pt x="0" y="14"/>
                    </a:lnTo>
                    <a:lnTo>
                      <a:pt x="0" y="11"/>
                    </a:lnTo>
                    <a:lnTo>
                      <a:pt x="0" y="7"/>
                    </a:lnTo>
                    <a:lnTo>
                      <a:pt x="4" y="3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2" y="0"/>
                    </a:lnTo>
                    <a:lnTo>
                      <a:pt x="15" y="3"/>
                    </a:lnTo>
                    <a:lnTo>
                      <a:pt x="19" y="3"/>
                    </a:lnTo>
                    <a:lnTo>
                      <a:pt x="19" y="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54" name="Freeform 152">
                <a:extLst>
                  <a:ext uri="{FF2B5EF4-FFF2-40B4-BE49-F238E27FC236}">
                    <a16:creationId xmlns:a16="http://schemas.microsoft.com/office/drawing/2014/main" id="{40A68942-039C-403B-966B-A6263E98239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6258" y="3610850"/>
                <a:ext cx="343531" cy="262473"/>
              </a:xfrm>
              <a:custGeom>
                <a:avLst/>
                <a:gdLst>
                  <a:gd name="T0" fmla="*/ 4 w 267"/>
                  <a:gd name="T1" fmla="*/ 96 h 204"/>
                  <a:gd name="T2" fmla="*/ 15 w 267"/>
                  <a:gd name="T3" fmla="*/ 96 h 204"/>
                  <a:gd name="T4" fmla="*/ 30 w 267"/>
                  <a:gd name="T5" fmla="*/ 104 h 204"/>
                  <a:gd name="T6" fmla="*/ 41 w 267"/>
                  <a:gd name="T7" fmla="*/ 108 h 204"/>
                  <a:gd name="T8" fmla="*/ 48 w 267"/>
                  <a:gd name="T9" fmla="*/ 100 h 204"/>
                  <a:gd name="T10" fmla="*/ 67 w 267"/>
                  <a:gd name="T11" fmla="*/ 48 h 204"/>
                  <a:gd name="T12" fmla="*/ 71 w 267"/>
                  <a:gd name="T13" fmla="*/ 70 h 204"/>
                  <a:gd name="T14" fmla="*/ 85 w 267"/>
                  <a:gd name="T15" fmla="*/ 70 h 204"/>
                  <a:gd name="T16" fmla="*/ 104 w 267"/>
                  <a:gd name="T17" fmla="*/ 59 h 204"/>
                  <a:gd name="T18" fmla="*/ 122 w 267"/>
                  <a:gd name="T19" fmla="*/ 52 h 204"/>
                  <a:gd name="T20" fmla="*/ 137 w 267"/>
                  <a:gd name="T21" fmla="*/ 56 h 204"/>
                  <a:gd name="T22" fmla="*/ 152 w 267"/>
                  <a:gd name="T23" fmla="*/ 56 h 204"/>
                  <a:gd name="T24" fmla="*/ 152 w 267"/>
                  <a:gd name="T25" fmla="*/ 44 h 204"/>
                  <a:gd name="T26" fmla="*/ 163 w 267"/>
                  <a:gd name="T27" fmla="*/ 37 h 204"/>
                  <a:gd name="T28" fmla="*/ 171 w 267"/>
                  <a:gd name="T29" fmla="*/ 30 h 204"/>
                  <a:gd name="T30" fmla="*/ 178 w 267"/>
                  <a:gd name="T31" fmla="*/ 18 h 204"/>
                  <a:gd name="T32" fmla="*/ 185 w 267"/>
                  <a:gd name="T33" fmla="*/ 15 h 204"/>
                  <a:gd name="T34" fmla="*/ 196 w 267"/>
                  <a:gd name="T35" fmla="*/ 7 h 204"/>
                  <a:gd name="T36" fmla="*/ 208 w 267"/>
                  <a:gd name="T37" fmla="*/ 4 h 204"/>
                  <a:gd name="T38" fmla="*/ 219 w 267"/>
                  <a:gd name="T39" fmla="*/ 0 h 204"/>
                  <a:gd name="T40" fmla="*/ 233 w 267"/>
                  <a:gd name="T41" fmla="*/ 4 h 204"/>
                  <a:gd name="T42" fmla="*/ 248 w 267"/>
                  <a:gd name="T43" fmla="*/ 7 h 204"/>
                  <a:gd name="T44" fmla="*/ 252 w 267"/>
                  <a:gd name="T45" fmla="*/ 26 h 204"/>
                  <a:gd name="T46" fmla="*/ 252 w 267"/>
                  <a:gd name="T47" fmla="*/ 56 h 204"/>
                  <a:gd name="T48" fmla="*/ 241 w 267"/>
                  <a:gd name="T49" fmla="*/ 56 h 204"/>
                  <a:gd name="T50" fmla="*/ 237 w 267"/>
                  <a:gd name="T51" fmla="*/ 70 h 204"/>
                  <a:gd name="T52" fmla="*/ 252 w 267"/>
                  <a:gd name="T53" fmla="*/ 74 h 204"/>
                  <a:gd name="T54" fmla="*/ 267 w 267"/>
                  <a:gd name="T55" fmla="*/ 70 h 204"/>
                  <a:gd name="T56" fmla="*/ 263 w 267"/>
                  <a:gd name="T57" fmla="*/ 85 h 204"/>
                  <a:gd name="T58" fmla="*/ 252 w 267"/>
                  <a:gd name="T59" fmla="*/ 104 h 204"/>
                  <a:gd name="T60" fmla="*/ 241 w 267"/>
                  <a:gd name="T61" fmla="*/ 111 h 204"/>
                  <a:gd name="T62" fmla="*/ 230 w 267"/>
                  <a:gd name="T63" fmla="*/ 122 h 204"/>
                  <a:gd name="T64" fmla="*/ 211 w 267"/>
                  <a:gd name="T65" fmla="*/ 148 h 204"/>
                  <a:gd name="T66" fmla="*/ 185 w 267"/>
                  <a:gd name="T67" fmla="*/ 167 h 204"/>
                  <a:gd name="T68" fmla="*/ 167 w 267"/>
                  <a:gd name="T69" fmla="*/ 182 h 204"/>
                  <a:gd name="T70" fmla="*/ 152 w 267"/>
                  <a:gd name="T71" fmla="*/ 185 h 204"/>
                  <a:gd name="T72" fmla="*/ 141 w 267"/>
                  <a:gd name="T73" fmla="*/ 193 h 204"/>
                  <a:gd name="T74" fmla="*/ 130 w 267"/>
                  <a:gd name="T75" fmla="*/ 193 h 204"/>
                  <a:gd name="T76" fmla="*/ 104 w 267"/>
                  <a:gd name="T77" fmla="*/ 193 h 204"/>
                  <a:gd name="T78" fmla="*/ 89 w 267"/>
                  <a:gd name="T79" fmla="*/ 193 h 204"/>
                  <a:gd name="T80" fmla="*/ 82 w 267"/>
                  <a:gd name="T81" fmla="*/ 197 h 204"/>
                  <a:gd name="T82" fmla="*/ 63 w 267"/>
                  <a:gd name="T83" fmla="*/ 197 h 204"/>
                  <a:gd name="T84" fmla="*/ 52 w 267"/>
                  <a:gd name="T85" fmla="*/ 204 h 204"/>
                  <a:gd name="T86" fmla="*/ 37 w 267"/>
                  <a:gd name="T87" fmla="*/ 197 h 204"/>
                  <a:gd name="T88" fmla="*/ 30 w 267"/>
                  <a:gd name="T89" fmla="*/ 193 h 204"/>
                  <a:gd name="T90" fmla="*/ 26 w 267"/>
                  <a:gd name="T91" fmla="*/ 189 h 204"/>
                  <a:gd name="T92" fmla="*/ 19 w 267"/>
                  <a:gd name="T93" fmla="*/ 171 h 204"/>
                  <a:gd name="T94" fmla="*/ 26 w 267"/>
                  <a:gd name="T95" fmla="*/ 167 h 204"/>
                  <a:gd name="T96" fmla="*/ 19 w 267"/>
                  <a:gd name="T97" fmla="*/ 145 h 204"/>
                  <a:gd name="T98" fmla="*/ 8 w 267"/>
                  <a:gd name="T99" fmla="*/ 108 h 204"/>
                  <a:gd name="T100" fmla="*/ 174 w 267"/>
                  <a:gd name="T101" fmla="*/ 130 h 204"/>
                  <a:gd name="T102" fmla="*/ 185 w 267"/>
                  <a:gd name="T103" fmla="*/ 133 h 204"/>
                  <a:gd name="T104" fmla="*/ 196 w 267"/>
                  <a:gd name="T105" fmla="*/ 126 h 204"/>
                  <a:gd name="T106" fmla="*/ 200 w 267"/>
                  <a:gd name="T107" fmla="*/ 119 h 204"/>
                  <a:gd name="T108" fmla="*/ 200 w 267"/>
                  <a:gd name="T109" fmla="*/ 104 h 204"/>
                  <a:gd name="T110" fmla="*/ 193 w 267"/>
                  <a:gd name="T111" fmla="*/ 100 h 204"/>
                  <a:gd name="T112" fmla="*/ 178 w 267"/>
                  <a:gd name="T113" fmla="*/ 108 h 204"/>
                  <a:gd name="T114" fmla="*/ 174 w 267"/>
                  <a:gd name="T115" fmla="*/ 122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67" h="204">
                    <a:moveTo>
                      <a:pt x="0" y="100"/>
                    </a:moveTo>
                    <a:lnTo>
                      <a:pt x="4" y="100"/>
                    </a:lnTo>
                    <a:lnTo>
                      <a:pt x="4" y="96"/>
                    </a:lnTo>
                    <a:lnTo>
                      <a:pt x="4" y="96"/>
                    </a:lnTo>
                    <a:lnTo>
                      <a:pt x="4" y="96"/>
                    </a:lnTo>
                    <a:lnTo>
                      <a:pt x="8" y="93"/>
                    </a:lnTo>
                    <a:lnTo>
                      <a:pt x="11" y="93"/>
                    </a:lnTo>
                    <a:lnTo>
                      <a:pt x="11" y="93"/>
                    </a:lnTo>
                    <a:lnTo>
                      <a:pt x="15" y="93"/>
                    </a:lnTo>
                    <a:lnTo>
                      <a:pt x="15" y="96"/>
                    </a:lnTo>
                    <a:lnTo>
                      <a:pt x="15" y="104"/>
                    </a:lnTo>
                    <a:lnTo>
                      <a:pt x="22" y="104"/>
                    </a:lnTo>
                    <a:lnTo>
                      <a:pt x="26" y="104"/>
                    </a:lnTo>
                    <a:lnTo>
                      <a:pt x="26" y="104"/>
                    </a:lnTo>
                    <a:lnTo>
                      <a:pt x="30" y="104"/>
                    </a:lnTo>
                    <a:lnTo>
                      <a:pt x="34" y="104"/>
                    </a:lnTo>
                    <a:lnTo>
                      <a:pt x="34" y="104"/>
                    </a:lnTo>
                    <a:lnTo>
                      <a:pt x="37" y="104"/>
                    </a:lnTo>
                    <a:lnTo>
                      <a:pt x="37" y="108"/>
                    </a:lnTo>
                    <a:lnTo>
                      <a:pt x="41" y="108"/>
                    </a:lnTo>
                    <a:lnTo>
                      <a:pt x="41" y="108"/>
                    </a:lnTo>
                    <a:lnTo>
                      <a:pt x="41" y="104"/>
                    </a:lnTo>
                    <a:lnTo>
                      <a:pt x="45" y="100"/>
                    </a:lnTo>
                    <a:lnTo>
                      <a:pt x="45" y="100"/>
                    </a:lnTo>
                    <a:lnTo>
                      <a:pt x="48" y="100"/>
                    </a:lnTo>
                    <a:lnTo>
                      <a:pt x="52" y="96"/>
                    </a:lnTo>
                    <a:lnTo>
                      <a:pt x="56" y="96"/>
                    </a:lnTo>
                    <a:lnTo>
                      <a:pt x="59" y="96"/>
                    </a:lnTo>
                    <a:lnTo>
                      <a:pt x="59" y="44"/>
                    </a:lnTo>
                    <a:lnTo>
                      <a:pt x="67" y="48"/>
                    </a:lnTo>
                    <a:lnTo>
                      <a:pt x="67" y="52"/>
                    </a:lnTo>
                    <a:lnTo>
                      <a:pt x="71" y="59"/>
                    </a:lnTo>
                    <a:lnTo>
                      <a:pt x="71" y="63"/>
                    </a:lnTo>
                    <a:lnTo>
                      <a:pt x="71" y="67"/>
                    </a:lnTo>
                    <a:lnTo>
                      <a:pt x="71" y="70"/>
                    </a:lnTo>
                    <a:lnTo>
                      <a:pt x="74" y="70"/>
                    </a:lnTo>
                    <a:lnTo>
                      <a:pt x="78" y="70"/>
                    </a:lnTo>
                    <a:lnTo>
                      <a:pt x="82" y="70"/>
                    </a:lnTo>
                    <a:lnTo>
                      <a:pt x="85" y="70"/>
                    </a:lnTo>
                    <a:lnTo>
                      <a:pt x="85" y="70"/>
                    </a:lnTo>
                    <a:lnTo>
                      <a:pt x="89" y="67"/>
                    </a:lnTo>
                    <a:lnTo>
                      <a:pt x="93" y="67"/>
                    </a:lnTo>
                    <a:lnTo>
                      <a:pt x="96" y="63"/>
                    </a:lnTo>
                    <a:lnTo>
                      <a:pt x="100" y="63"/>
                    </a:lnTo>
                    <a:lnTo>
                      <a:pt x="104" y="59"/>
                    </a:lnTo>
                    <a:lnTo>
                      <a:pt x="108" y="52"/>
                    </a:lnTo>
                    <a:lnTo>
                      <a:pt x="111" y="48"/>
                    </a:lnTo>
                    <a:lnTo>
                      <a:pt x="115" y="48"/>
                    </a:lnTo>
                    <a:lnTo>
                      <a:pt x="119" y="48"/>
                    </a:lnTo>
                    <a:lnTo>
                      <a:pt x="122" y="52"/>
                    </a:lnTo>
                    <a:lnTo>
                      <a:pt x="122" y="52"/>
                    </a:lnTo>
                    <a:lnTo>
                      <a:pt x="130" y="56"/>
                    </a:lnTo>
                    <a:lnTo>
                      <a:pt x="133" y="56"/>
                    </a:lnTo>
                    <a:lnTo>
                      <a:pt x="133" y="56"/>
                    </a:lnTo>
                    <a:lnTo>
                      <a:pt x="137" y="56"/>
                    </a:lnTo>
                    <a:lnTo>
                      <a:pt x="141" y="56"/>
                    </a:lnTo>
                    <a:lnTo>
                      <a:pt x="145" y="56"/>
                    </a:lnTo>
                    <a:lnTo>
                      <a:pt x="145" y="56"/>
                    </a:lnTo>
                    <a:lnTo>
                      <a:pt x="148" y="56"/>
                    </a:lnTo>
                    <a:lnTo>
                      <a:pt x="152" y="56"/>
                    </a:lnTo>
                    <a:lnTo>
                      <a:pt x="152" y="52"/>
                    </a:lnTo>
                    <a:lnTo>
                      <a:pt x="152" y="52"/>
                    </a:lnTo>
                    <a:lnTo>
                      <a:pt x="152" y="48"/>
                    </a:lnTo>
                    <a:lnTo>
                      <a:pt x="152" y="48"/>
                    </a:lnTo>
                    <a:lnTo>
                      <a:pt x="152" y="44"/>
                    </a:lnTo>
                    <a:lnTo>
                      <a:pt x="156" y="41"/>
                    </a:lnTo>
                    <a:lnTo>
                      <a:pt x="159" y="41"/>
                    </a:lnTo>
                    <a:lnTo>
                      <a:pt x="159" y="41"/>
                    </a:lnTo>
                    <a:lnTo>
                      <a:pt x="163" y="37"/>
                    </a:lnTo>
                    <a:lnTo>
                      <a:pt x="163" y="37"/>
                    </a:lnTo>
                    <a:lnTo>
                      <a:pt x="163" y="37"/>
                    </a:lnTo>
                    <a:lnTo>
                      <a:pt x="167" y="33"/>
                    </a:lnTo>
                    <a:lnTo>
                      <a:pt x="167" y="33"/>
                    </a:lnTo>
                    <a:lnTo>
                      <a:pt x="171" y="33"/>
                    </a:lnTo>
                    <a:lnTo>
                      <a:pt x="171" y="30"/>
                    </a:lnTo>
                    <a:lnTo>
                      <a:pt x="174" y="30"/>
                    </a:lnTo>
                    <a:lnTo>
                      <a:pt x="174" y="30"/>
                    </a:lnTo>
                    <a:lnTo>
                      <a:pt x="171" y="26"/>
                    </a:lnTo>
                    <a:lnTo>
                      <a:pt x="171" y="22"/>
                    </a:lnTo>
                    <a:lnTo>
                      <a:pt x="178" y="18"/>
                    </a:lnTo>
                    <a:lnTo>
                      <a:pt x="178" y="18"/>
                    </a:lnTo>
                    <a:lnTo>
                      <a:pt x="182" y="18"/>
                    </a:lnTo>
                    <a:lnTo>
                      <a:pt x="182" y="15"/>
                    </a:lnTo>
                    <a:lnTo>
                      <a:pt x="185" y="15"/>
                    </a:lnTo>
                    <a:lnTo>
                      <a:pt x="185" y="15"/>
                    </a:lnTo>
                    <a:lnTo>
                      <a:pt x="185" y="11"/>
                    </a:lnTo>
                    <a:lnTo>
                      <a:pt x="189" y="11"/>
                    </a:lnTo>
                    <a:lnTo>
                      <a:pt x="193" y="7"/>
                    </a:lnTo>
                    <a:lnTo>
                      <a:pt x="196" y="7"/>
                    </a:lnTo>
                    <a:lnTo>
                      <a:pt x="196" y="7"/>
                    </a:lnTo>
                    <a:lnTo>
                      <a:pt x="196" y="7"/>
                    </a:lnTo>
                    <a:lnTo>
                      <a:pt x="200" y="7"/>
                    </a:lnTo>
                    <a:lnTo>
                      <a:pt x="204" y="7"/>
                    </a:lnTo>
                    <a:lnTo>
                      <a:pt x="204" y="4"/>
                    </a:lnTo>
                    <a:lnTo>
                      <a:pt x="208" y="4"/>
                    </a:lnTo>
                    <a:lnTo>
                      <a:pt x="208" y="0"/>
                    </a:lnTo>
                    <a:lnTo>
                      <a:pt x="208" y="0"/>
                    </a:lnTo>
                    <a:lnTo>
                      <a:pt x="211" y="0"/>
                    </a:lnTo>
                    <a:lnTo>
                      <a:pt x="211" y="0"/>
                    </a:lnTo>
                    <a:lnTo>
                      <a:pt x="219" y="0"/>
                    </a:lnTo>
                    <a:lnTo>
                      <a:pt x="222" y="0"/>
                    </a:lnTo>
                    <a:lnTo>
                      <a:pt x="226" y="0"/>
                    </a:lnTo>
                    <a:lnTo>
                      <a:pt x="226" y="0"/>
                    </a:lnTo>
                    <a:lnTo>
                      <a:pt x="230" y="4"/>
                    </a:lnTo>
                    <a:lnTo>
                      <a:pt x="233" y="4"/>
                    </a:lnTo>
                    <a:lnTo>
                      <a:pt x="233" y="4"/>
                    </a:lnTo>
                    <a:lnTo>
                      <a:pt x="237" y="0"/>
                    </a:lnTo>
                    <a:lnTo>
                      <a:pt x="245" y="4"/>
                    </a:lnTo>
                    <a:lnTo>
                      <a:pt x="248" y="4"/>
                    </a:lnTo>
                    <a:lnTo>
                      <a:pt x="248" y="7"/>
                    </a:lnTo>
                    <a:lnTo>
                      <a:pt x="248" y="15"/>
                    </a:lnTo>
                    <a:lnTo>
                      <a:pt x="252" y="18"/>
                    </a:lnTo>
                    <a:lnTo>
                      <a:pt x="252" y="22"/>
                    </a:lnTo>
                    <a:lnTo>
                      <a:pt x="252" y="26"/>
                    </a:lnTo>
                    <a:lnTo>
                      <a:pt x="252" y="26"/>
                    </a:lnTo>
                    <a:lnTo>
                      <a:pt x="252" y="30"/>
                    </a:lnTo>
                    <a:lnTo>
                      <a:pt x="252" y="33"/>
                    </a:lnTo>
                    <a:lnTo>
                      <a:pt x="252" y="44"/>
                    </a:lnTo>
                    <a:lnTo>
                      <a:pt x="252" y="48"/>
                    </a:lnTo>
                    <a:lnTo>
                      <a:pt x="252" y="56"/>
                    </a:lnTo>
                    <a:lnTo>
                      <a:pt x="252" y="59"/>
                    </a:lnTo>
                    <a:lnTo>
                      <a:pt x="248" y="59"/>
                    </a:lnTo>
                    <a:lnTo>
                      <a:pt x="245" y="56"/>
                    </a:lnTo>
                    <a:lnTo>
                      <a:pt x="241" y="56"/>
                    </a:lnTo>
                    <a:lnTo>
                      <a:pt x="241" y="56"/>
                    </a:lnTo>
                    <a:lnTo>
                      <a:pt x="237" y="59"/>
                    </a:lnTo>
                    <a:lnTo>
                      <a:pt x="233" y="63"/>
                    </a:lnTo>
                    <a:lnTo>
                      <a:pt x="233" y="67"/>
                    </a:lnTo>
                    <a:lnTo>
                      <a:pt x="233" y="70"/>
                    </a:lnTo>
                    <a:lnTo>
                      <a:pt x="237" y="70"/>
                    </a:lnTo>
                    <a:lnTo>
                      <a:pt x="237" y="74"/>
                    </a:lnTo>
                    <a:lnTo>
                      <a:pt x="245" y="78"/>
                    </a:lnTo>
                    <a:lnTo>
                      <a:pt x="248" y="78"/>
                    </a:lnTo>
                    <a:lnTo>
                      <a:pt x="252" y="78"/>
                    </a:lnTo>
                    <a:lnTo>
                      <a:pt x="252" y="74"/>
                    </a:lnTo>
                    <a:lnTo>
                      <a:pt x="252" y="70"/>
                    </a:lnTo>
                    <a:lnTo>
                      <a:pt x="256" y="70"/>
                    </a:lnTo>
                    <a:lnTo>
                      <a:pt x="256" y="70"/>
                    </a:lnTo>
                    <a:lnTo>
                      <a:pt x="263" y="70"/>
                    </a:lnTo>
                    <a:lnTo>
                      <a:pt x="267" y="70"/>
                    </a:lnTo>
                    <a:lnTo>
                      <a:pt x="267" y="70"/>
                    </a:lnTo>
                    <a:lnTo>
                      <a:pt x="263" y="74"/>
                    </a:lnTo>
                    <a:lnTo>
                      <a:pt x="267" y="74"/>
                    </a:lnTo>
                    <a:lnTo>
                      <a:pt x="263" y="82"/>
                    </a:lnTo>
                    <a:lnTo>
                      <a:pt x="263" y="85"/>
                    </a:lnTo>
                    <a:lnTo>
                      <a:pt x="259" y="89"/>
                    </a:lnTo>
                    <a:lnTo>
                      <a:pt x="259" y="96"/>
                    </a:lnTo>
                    <a:lnTo>
                      <a:pt x="256" y="96"/>
                    </a:lnTo>
                    <a:lnTo>
                      <a:pt x="256" y="100"/>
                    </a:lnTo>
                    <a:lnTo>
                      <a:pt x="252" y="104"/>
                    </a:lnTo>
                    <a:lnTo>
                      <a:pt x="248" y="104"/>
                    </a:lnTo>
                    <a:lnTo>
                      <a:pt x="248" y="108"/>
                    </a:lnTo>
                    <a:lnTo>
                      <a:pt x="245" y="108"/>
                    </a:lnTo>
                    <a:lnTo>
                      <a:pt x="245" y="111"/>
                    </a:lnTo>
                    <a:lnTo>
                      <a:pt x="241" y="111"/>
                    </a:lnTo>
                    <a:lnTo>
                      <a:pt x="237" y="115"/>
                    </a:lnTo>
                    <a:lnTo>
                      <a:pt x="233" y="119"/>
                    </a:lnTo>
                    <a:lnTo>
                      <a:pt x="233" y="119"/>
                    </a:lnTo>
                    <a:lnTo>
                      <a:pt x="233" y="122"/>
                    </a:lnTo>
                    <a:lnTo>
                      <a:pt x="230" y="122"/>
                    </a:lnTo>
                    <a:lnTo>
                      <a:pt x="226" y="126"/>
                    </a:lnTo>
                    <a:lnTo>
                      <a:pt x="219" y="137"/>
                    </a:lnTo>
                    <a:lnTo>
                      <a:pt x="215" y="141"/>
                    </a:lnTo>
                    <a:lnTo>
                      <a:pt x="215" y="148"/>
                    </a:lnTo>
                    <a:lnTo>
                      <a:pt x="211" y="148"/>
                    </a:lnTo>
                    <a:lnTo>
                      <a:pt x="208" y="152"/>
                    </a:lnTo>
                    <a:lnTo>
                      <a:pt x="208" y="152"/>
                    </a:lnTo>
                    <a:lnTo>
                      <a:pt x="204" y="152"/>
                    </a:lnTo>
                    <a:lnTo>
                      <a:pt x="189" y="167"/>
                    </a:lnTo>
                    <a:lnTo>
                      <a:pt x="185" y="167"/>
                    </a:lnTo>
                    <a:lnTo>
                      <a:pt x="185" y="171"/>
                    </a:lnTo>
                    <a:lnTo>
                      <a:pt x="185" y="171"/>
                    </a:lnTo>
                    <a:lnTo>
                      <a:pt x="171" y="178"/>
                    </a:lnTo>
                    <a:lnTo>
                      <a:pt x="171" y="182"/>
                    </a:lnTo>
                    <a:lnTo>
                      <a:pt x="167" y="182"/>
                    </a:lnTo>
                    <a:lnTo>
                      <a:pt x="167" y="182"/>
                    </a:lnTo>
                    <a:lnTo>
                      <a:pt x="159" y="185"/>
                    </a:lnTo>
                    <a:lnTo>
                      <a:pt x="156" y="185"/>
                    </a:lnTo>
                    <a:lnTo>
                      <a:pt x="152" y="185"/>
                    </a:lnTo>
                    <a:lnTo>
                      <a:pt x="152" y="185"/>
                    </a:lnTo>
                    <a:lnTo>
                      <a:pt x="145" y="185"/>
                    </a:lnTo>
                    <a:lnTo>
                      <a:pt x="141" y="185"/>
                    </a:lnTo>
                    <a:lnTo>
                      <a:pt x="141" y="189"/>
                    </a:lnTo>
                    <a:lnTo>
                      <a:pt x="141" y="193"/>
                    </a:lnTo>
                    <a:lnTo>
                      <a:pt x="141" y="193"/>
                    </a:lnTo>
                    <a:lnTo>
                      <a:pt x="137" y="193"/>
                    </a:lnTo>
                    <a:lnTo>
                      <a:pt x="133" y="189"/>
                    </a:lnTo>
                    <a:lnTo>
                      <a:pt x="130" y="189"/>
                    </a:lnTo>
                    <a:lnTo>
                      <a:pt x="126" y="193"/>
                    </a:lnTo>
                    <a:lnTo>
                      <a:pt x="130" y="193"/>
                    </a:lnTo>
                    <a:lnTo>
                      <a:pt x="126" y="197"/>
                    </a:lnTo>
                    <a:lnTo>
                      <a:pt x="119" y="193"/>
                    </a:lnTo>
                    <a:lnTo>
                      <a:pt x="119" y="193"/>
                    </a:lnTo>
                    <a:lnTo>
                      <a:pt x="111" y="189"/>
                    </a:lnTo>
                    <a:lnTo>
                      <a:pt x="104" y="193"/>
                    </a:lnTo>
                    <a:lnTo>
                      <a:pt x="104" y="193"/>
                    </a:lnTo>
                    <a:lnTo>
                      <a:pt x="104" y="193"/>
                    </a:lnTo>
                    <a:lnTo>
                      <a:pt x="100" y="193"/>
                    </a:lnTo>
                    <a:lnTo>
                      <a:pt x="89" y="193"/>
                    </a:lnTo>
                    <a:lnTo>
                      <a:pt x="89" y="193"/>
                    </a:lnTo>
                    <a:lnTo>
                      <a:pt x="85" y="197"/>
                    </a:lnTo>
                    <a:lnTo>
                      <a:pt x="85" y="193"/>
                    </a:lnTo>
                    <a:lnTo>
                      <a:pt x="82" y="193"/>
                    </a:lnTo>
                    <a:lnTo>
                      <a:pt x="82" y="197"/>
                    </a:lnTo>
                    <a:lnTo>
                      <a:pt x="82" y="197"/>
                    </a:lnTo>
                    <a:lnTo>
                      <a:pt x="74" y="197"/>
                    </a:lnTo>
                    <a:lnTo>
                      <a:pt x="74" y="197"/>
                    </a:lnTo>
                    <a:lnTo>
                      <a:pt x="67" y="197"/>
                    </a:lnTo>
                    <a:lnTo>
                      <a:pt x="63" y="197"/>
                    </a:lnTo>
                    <a:lnTo>
                      <a:pt x="63" y="197"/>
                    </a:lnTo>
                    <a:lnTo>
                      <a:pt x="59" y="197"/>
                    </a:lnTo>
                    <a:lnTo>
                      <a:pt x="56" y="200"/>
                    </a:lnTo>
                    <a:lnTo>
                      <a:pt x="52" y="200"/>
                    </a:lnTo>
                    <a:lnTo>
                      <a:pt x="52" y="204"/>
                    </a:lnTo>
                    <a:lnTo>
                      <a:pt x="52" y="204"/>
                    </a:lnTo>
                    <a:lnTo>
                      <a:pt x="48" y="204"/>
                    </a:lnTo>
                    <a:lnTo>
                      <a:pt x="41" y="200"/>
                    </a:lnTo>
                    <a:lnTo>
                      <a:pt x="41" y="200"/>
                    </a:lnTo>
                    <a:lnTo>
                      <a:pt x="37" y="197"/>
                    </a:lnTo>
                    <a:lnTo>
                      <a:pt x="37" y="197"/>
                    </a:lnTo>
                    <a:lnTo>
                      <a:pt x="34" y="197"/>
                    </a:lnTo>
                    <a:lnTo>
                      <a:pt x="34" y="197"/>
                    </a:lnTo>
                    <a:lnTo>
                      <a:pt x="34" y="197"/>
                    </a:lnTo>
                    <a:lnTo>
                      <a:pt x="34" y="193"/>
                    </a:lnTo>
                    <a:lnTo>
                      <a:pt x="30" y="193"/>
                    </a:lnTo>
                    <a:lnTo>
                      <a:pt x="26" y="193"/>
                    </a:lnTo>
                    <a:lnTo>
                      <a:pt x="26" y="197"/>
                    </a:lnTo>
                    <a:lnTo>
                      <a:pt x="22" y="197"/>
                    </a:lnTo>
                    <a:lnTo>
                      <a:pt x="22" y="193"/>
                    </a:lnTo>
                    <a:lnTo>
                      <a:pt x="26" y="189"/>
                    </a:lnTo>
                    <a:lnTo>
                      <a:pt x="22" y="185"/>
                    </a:lnTo>
                    <a:lnTo>
                      <a:pt x="26" y="182"/>
                    </a:lnTo>
                    <a:lnTo>
                      <a:pt x="22" y="178"/>
                    </a:lnTo>
                    <a:lnTo>
                      <a:pt x="22" y="174"/>
                    </a:lnTo>
                    <a:lnTo>
                      <a:pt x="19" y="171"/>
                    </a:lnTo>
                    <a:lnTo>
                      <a:pt x="19" y="167"/>
                    </a:lnTo>
                    <a:lnTo>
                      <a:pt x="19" y="167"/>
                    </a:lnTo>
                    <a:lnTo>
                      <a:pt x="22" y="167"/>
                    </a:lnTo>
                    <a:lnTo>
                      <a:pt x="22" y="167"/>
                    </a:lnTo>
                    <a:lnTo>
                      <a:pt x="26" y="167"/>
                    </a:lnTo>
                    <a:lnTo>
                      <a:pt x="26" y="163"/>
                    </a:lnTo>
                    <a:lnTo>
                      <a:pt x="22" y="156"/>
                    </a:lnTo>
                    <a:lnTo>
                      <a:pt x="26" y="156"/>
                    </a:lnTo>
                    <a:lnTo>
                      <a:pt x="19" y="148"/>
                    </a:lnTo>
                    <a:lnTo>
                      <a:pt x="19" y="145"/>
                    </a:lnTo>
                    <a:lnTo>
                      <a:pt x="15" y="137"/>
                    </a:lnTo>
                    <a:lnTo>
                      <a:pt x="11" y="130"/>
                    </a:lnTo>
                    <a:lnTo>
                      <a:pt x="8" y="122"/>
                    </a:lnTo>
                    <a:lnTo>
                      <a:pt x="11" y="119"/>
                    </a:lnTo>
                    <a:lnTo>
                      <a:pt x="8" y="108"/>
                    </a:lnTo>
                    <a:lnTo>
                      <a:pt x="0" y="104"/>
                    </a:lnTo>
                    <a:lnTo>
                      <a:pt x="0" y="100"/>
                    </a:lnTo>
                    <a:lnTo>
                      <a:pt x="0" y="100"/>
                    </a:lnTo>
                    <a:lnTo>
                      <a:pt x="0" y="100"/>
                    </a:lnTo>
                    <a:close/>
                    <a:moveTo>
                      <a:pt x="174" y="130"/>
                    </a:moveTo>
                    <a:lnTo>
                      <a:pt x="178" y="130"/>
                    </a:lnTo>
                    <a:lnTo>
                      <a:pt x="178" y="133"/>
                    </a:lnTo>
                    <a:lnTo>
                      <a:pt x="182" y="133"/>
                    </a:lnTo>
                    <a:lnTo>
                      <a:pt x="185" y="133"/>
                    </a:lnTo>
                    <a:lnTo>
                      <a:pt x="185" y="133"/>
                    </a:lnTo>
                    <a:lnTo>
                      <a:pt x="189" y="130"/>
                    </a:lnTo>
                    <a:lnTo>
                      <a:pt x="189" y="126"/>
                    </a:lnTo>
                    <a:lnTo>
                      <a:pt x="193" y="126"/>
                    </a:lnTo>
                    <a:lnTo>
                      <a:pt x="193" y="126"/>
                    </a:lnTo>
                    <a:lnTo>
                      <a:pt x="196" y="126"/>
                    </a:lnTo>
                    <a:lnTo>
                      <a:pt x="200" y="126"/>
                    </a:lnTo>
                    <a:lnTo>
                      <a:pt x="204" y="122"/>
                    </a:lnTo>
                    <a:lnTo>
                      <a:pt x="204" y="122"/>
                    </a:lnTo>
                    <a:lnTo>
                      <a:pt x="200" y="119"/>
                    </a:lnTo>
                    <a:lnTo>
                      <a:pt x="200" y="119"/>
                    </a:lnTo>
                    <a:lnTo>
                      <a:pt x="204" y="119"/>
                    </a:lnTo>
                    <a:lnTo>
                      <a:pt x="208" y="115"/>
                    </a:lnTo>
                    <a:lnTo>
                      <a:pt x="208" y="111"/>
                    </a:lnTo>
                    <a:lnTo>
                      <a:pt x="204" y="104"/>
                    </a:lnTo>
                    <a:lnTo>
                      <a:pt x="200" y="104"/>
                    </a:lnTo>
                    <a:lnTo>
                      <a:pt x="196" y="104"/>
                    </a:lnTo>
                    <a:lnTo>
                      <a:pt x="196" y="104"/>
                    </a:lnTo>
                    <a:lnTo>
                      <a:pt x="196" y="104"/>
                    </a:lnTo>
                    <a:lnTo>
                      <a:pt x="193" y="100"/>
                    </a:lnTo>
                    <a:lnTo>
                      <a:pt x="193" y="100"/>
                    </a:lnTo>
                    <a:lnTo>
                      <a:pt x="189" y="104"/>
                    </a:lnTo>
                    <a:lnTo>
                      <a:pt x="189" y="104"/>
                    </a:lnTo>
                    <a:lnTo>
                      <a:pt x="185" y="104"/>
                    </a:lnTo>
                    <a:lnTo>
                      <a:pt x="182" y="108"/>
                    </a:lnTo>
                    <a:lnTo>
                      <a:pt x="178" y="108"/>
                    </a:lnTo>
                    <a:lnTo>
                      <a:pt x="174" y="115"/>
                    </a:lnTo>
                    <a:lnTo>
                      <a:pt x="171" y="115"/>
                    </a:lnTo>
                    <a:lnTo>
                      <a:pt x="171" y="119"/>
                    </a:lnTo>
                    <a:lnTo>
                      <a:pt x="171" y="119"/>
                    </a:lnTo>
                    <a:lnTo>
                      <a:pt x="174" y="122"/>
                    </a:lnTo>
                    <a:lnTo>
                      <a:pt x="174" y="122"/>
                    </a:lnTo>
                    <a:lnTo>
                      <a:pt x="174" y="126"/>
                    </a:lnTo>
                    <a:lnTo>
                      <a:pt x="174" y="13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55" name="Freeform 153">
                <a:extLst>
                  <a:ext uri="{FF2B5EF4-FFF2-40B4-BE49-F238E27FC236}">
                    <a16:creationId xmlns:a16="http://schemas.microsoft.com/office/drawing/2014/main" id="{9DA6DB2B-9496-4957-A7F8-F03E9FB751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46271" y="3739514"/>
                <a:ext cx="47606" cy="42459"/>
              </a:xfrm>
              <a:custGeom>
                <a:avLst/>
                <a:gdLst>
                  <a:gd name="T0" fmla="*/ 3 w 37"/>
                  <a:gd name="T1" fmla="*/ 30 h 33"/>
                  <a:gd name="T2" fmla="*/ 3 w 37"/>
                  <a:gd name="T3" fmla="*/ 26 h 33"/>
                  <a:gd name="T4" fmla="*/ 3 w 37"/>
                  <a:gd name="T5" fmla="*/ 22 h 33"/>
                  <a:gd name="T6" fmla="*/ 3 w 37"/>
                  <a:gd name="T7" fmla="*/ 22 h 33"/>
                  <a:gd name="T8" fmla="*/ 0 w 37"/>
                  <a:gd name="T9" fmla="*/ 19 h 33"/>
                  <a:gd name="T10" fmla="*/ 0 w 37"/>
                  <a:gd name="T11" fmla="*/ 19 h 33"/>
                  <a:gd name="T12" fmla="*/ 0 w 37"/>
                  <a:gd name="T13" fmla="*/ 15 h 33"/>
                  <a:gd name="T14" fmla="*/ 3 w 37"/>
                  <a:gd name="T15" fmla="*/ 15 h 33"/>
                  <a:gd name="T16" fmla="*/ 7 w 37"/>
                  <a:gd name="T17" fmla="*/ 8 h 33"/>
                  <a:gd name="T18" fmla="*/ 11 w 37"/>
                  <a:gd name="T19" fmla="*/ 8 h 33"/>
                  <a:gd name="T20" fmla="*/ 14 w 37"/>
                  <a:gd name="T21" fmla="*/ 4 h 33"/>
                  <a:gd name="T22" fmla="*/ 18 w 37"/>
                  <a:gd name="T23" fmla="*/ 4 h 33"/>
                  <a:gd name="T24" fmla="*/ 18 w 37"/>
                  <a:gd name="T25" fmla="*/ 4 h 33"/>
                  <a:gd name="T26" fmla="*/ 22 w 37"/>
                  <a:gd name="T27" fmla="*/ 0 h 33"/>
                  <a:gd name="T28" fmla="*/ 22 w 37"/>
                  <a:gd name="T29" fmla="*/ 0 h 33"/>
                  <a:gd name="T30" fmla="*/ 25 w 37"/>
                  <a:gd name="T31" fmla="*/ 4 h 33"/>
                  <a:gd name="T32" fmla="*/ 25 w 37"/>
                  <a:gd name="T33" fmla="*/ 4 h 33"/>
                  <a:gd name="T34" fmla="*/ 25 w 37"/>
                  <a:gd name="T35" fmla="*/ 4 h 33"/>
                  <a:gd name="T36" fmla="*/ 29 w 37"/>
                  <a:gd name="T37" fmla="*/ 4 h 33"/>
                  <a:gd name="T38" fmla="*/ 33 w 37"/>
                  <a:gd name="T39" fmla="*/ 4 h 33"/>
                  <a:gd name="T40" fmla="*/ 37 w 37"/>
                  <a:gd name="T41" fmla="*/ 11 h 33"/>
                  <a:gd name="T42" fmla="*/ 37 w 37"/>
                  <a:gd name="T43" fmla="*/ 15 h 33"/>
                  <a:gd name="T44" fmla="*/ 33 w 37"/>
                  <a:gd name="T45" fmla="*/ 19 h 33"/>
                  <a:gd name="T46" fmla="*/ 29 w 37"/>
                  <a:gd name="T47" fmla="*/ 19 h 33"/>
                  <a:gd name="T48" fmla="*/ 29 w 37"/>
                  <a:gd name="T49" fmla="*/ 19 h 33"/>
                  <a:gd name="T50" fmla="*/ 33 w 37"/>
                  <a:gd name="T51" fmla="*/ 22 h 33"/>
                  <a:gd name="T52" fmla="*/ 33 w 37"/>
                  <a:gd name="T53" fmla="*/ 22 h 33"/>
                  <a:gd name="T54" fmla="*/ 29 w 37"/>
                  <a:gd name="T55" fmla="*/ 26 h 33"/>
                  <a:gd name="T56" fmla="*/ 25 w 37"/>
                  <a:gd name="T57" fmla="*/ 26 h 33"/>
                  <a:gd name="T58" fmla="*/ 22 w 37"/>
                  <a:gd name="T59" fmla="*/ 26 h 33"/>
                  <a:gd name="T60" fmla="*/ 22 w 37"/>
                  <a:gd name="T61" fmla="*/ 26 h 33"/>
                  <a:gd name="T62" fmla="*/ 18 w 37"/>
                  <a:gd name="T63" fmla="*/ 26 h 33"/>
                  <a:gd name="T64" fmla="*/ 18 w 37"/>
                  <a:gd name="T65" fmla="*/ 30 h 33"/>
                  <a:gd name="T66" fmla="*/ 14 w 37"/>
                  <a:gd name="T67" fmla="*/ 33 h 33"/>
                  <a:gd name="T68" fmla="*/ 14 w 37"/>
                  <a:gd name="T69" fmla="*/ 33 h 33"/>
                  <a:gd name="T70" fmla="*/ 11 w 37"/>
                  <a:gd name="T71" fmla="*/ 33 h 33"/>
                  <a:gd name="T72" fmla="*/ 7 w 37"/>
                  <a:gd name="T73" fmla="*/ 33 h 33"/>
                  <a:gd name="T74" fmla="*/ 7 w 37"/>
                  <a:gd name="T75" fmla="*/ 30 h 33"/>
                  <a:gd name="T76" fmla="*/ 3 w 37"/>
                  <a:gd name="T77" fmla="*/ 3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7" h="33">
                    <a:moveTo>
                      <a:pt x="3" y="30"/>
                    </a:moveTo>
                    <a:lnTo>
                      <a:pt x="3" y="26"/>
                    </a:lnTo>
                    <a:lnTo>
                      <a:pt x="3" y="22"/>
                    </a:lnTo>
                    <a:lnTo>
                      <a:pt x="3" y="22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0" y="15"/>
                    </a:lnTo>
                    <a:lnTo>
                      <a:pt x="3" y="15"/>
                    </a:lnTo>
                    <a:lnTo>
                      <a:pt x="7" y="8"/>
                    </a:lnTo>
                    <a:lnTo>
                      <a:pt x="11" y="8"/>
                    </a:lnTo>
                    <a:lnTo>
                      <a:pt x="14" y="4"/>
                    </a:lnTo>
                    <a:lnTo>
                      <a:pt x="18" y="4"/>
                    </a:lnTo>
                    <a:lnTo>
                      <a:pt x="18" y="4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25" y="4"/>
                    </a:lnTo>
                    <a:lnTo>
                      <a:pt x="25" y="4"/>
                    </a:lnTo>
                    <a:lnTo>
                      <a:pt x="25" y="4"/>
                    </a:lnTo>
                    <a:lnTo>
                      <a:pt x="29" y="4"/>
                    </a:lnTo>
                    <a:lnTo>
                      <a:pt x="33" y="4"/>
                    </a:lnTo>
                    <a:lnTo>
                      <a:pt x="37" y="11"/>
                    </a:lnTo>
                    <a:lnTo>
                      <a:pt x="37" y="15"/>
                    </a:lnTo>
                    <a:lnTo>
                      <a:pt x="33" y="19"/>
                    </a:lnTo>
                    <a:lnTo>
                      <a:pt x="29" y="19"/>
                    </a:lnTo>
                    <a:lnTo>
                      <a:pt x="29" y="19"/>
                    </a:lnTo>
                    <a:lnTo>
                      <a:pt x="33" y="22"/>
                    </a:lnTo>
                    <a:lnTo>
                      <a:pt x="33" y="22"/>
                    </a:lnTo>
                    <a:lnTo>
                      <a:pt x="29" y="26"/>
                    </a:lnTo>
                    <a:lnTo>
                      <a:pt x="25" y="26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18" y="26"/>
                    </a:lnTo>
                    <a:lnTo>
                      <a:pt x="18" y="30"/>
                    </a:lnTo>
                    <a:lnTo>
                      <a:pt x="14" y="33"/>
                    </a:lnTo>
                    <a:lnTo>
                      <a:pt x="14" y="33"/>
                    </a:lnTo>
                    <a:lnTo>
                      <a:pt x="11" y="33"/>
                    </a:lnTo>
                    <a:lnTo>
                      <a:pt x="7" y="33"/>
                    </a:lnTo>
                    <a:lnTo>
                      <a:pt x="7" y="30"/>
                    </a:lnTo>
                    <a:lnTo>
                      <a:pt x="3" y="3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56" name="Freeform 154">
                <a:extLst>
                  <a:ext uri="{FF2B5EF4-FFF2-40B4-BE49-F238E27FC236}">
                    <a16:creationId xmlns:a16="http://schemas.microsoft.com/office/drawing/2014/main" id="{B018EB7E-4D68-47B4-B108-C7C112F77B2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46269" y="3386976"/>
                <a:ext cx="862043" cy="829877"/>
              </a:xfrm>
              <a:custGeom>
                <a:avLst/>
                <a:gdLst>
                  <a:gd name="T0" fmla="*/ 179 w 181"/>
                  <a:gd name="T1" fmla="*/ 73 h 174"/>
                  <a:gd name="T2" fmla="*/ 154 w 181"/>
                  <a:gd name="T3" fmla="*/ 37 h 174"/>
                  <a:gd name="T4" fmla="*/ 123 w 181"/>
                  <a:gd name="T5" fmla="*/ 29 h 174"/>
                  <a:gd name="T6" fmla="*/ 111 w 181"/>
                  <a:gd name="T7" fmla="*/ 16 h 174"/>
                  <a:gd name="T8" fmla="*/ 112 w 181"/>
                  <a:gd name="T9" fmla="*/ 17 h 174"/>
                  <a:gd name="T10" fmla="*/ 110 w 181"/>
                  <a:gd name="T11" fmla="*/ 7 h 174"/>
                  <a:gd name="T12" fmla="*/ 86 w 181"/>
                  <a:gd name="T13" fmla="*/ 4 h 174"/>
                  <a:gd name="T14" fmla="*/ 86 w 181"/>
                  <a:gd name="T15" fmla="*/ 4 h 174"/>
                  <a:gd name="T16" fmla="*/ 58 w 181"/>
                  <a:gd name="T17" fmla="*/ 22 h 174"/>
                  <a:gd name="T18" fmla="*/ 1 w 181"/>
                  <a:gd name="T19" fmla="*/ 65 h 174"/>
                  <a:gd name="T20" fmla="*/ 98 w 181"/>
                  <a:gd name="T21" fmla="*/ 124 h 174"/>
                  <a:gd name="T22" fmla="*/ 133 w 181"/>
                  <a:gd name="T23" fmla="*/ 144 h 174"/>
                  <a:gd name="T24" fmla="*/ 122 w 181"/>
                  <a:gd name="T25" fmla="*/ 154 h 174"/>
                  <a:gd name="T26" fmla="*/ 137 w 181"/>
                  <a:gd name="T27" fmla="*/ 150 h 174"/>
                  <a:gd name="T28" fmla="*/ 132 w 181"/>
                  <a:gd name="T29" fmla="*/ 168 h 174"/>
                  <a:gd name="T30" fmla="*/ 120 w 181"/>
                  <a:gd name="T31" fmla="*/ 167 h 174"/>
                  <a:gd name="T32" fmla="*/ 123 w 181"/>
                  <a:gd name="T33" fmla="*/ 156 h 174"/>
                  <a:gd name="T34" fmla="*/ 135 w 181"/>
                  <a:gd name="T35" fmla="*/ 157 h 174"/>
                  <a:gd name="T36" fmla="*/ 130 w 181"/>
                  <a:gd name="T37" fmla="*/ 169 h 174"/>
                  <a:gd name="T38" fmla="*/ 125 w 181"/>
                  <a:gd name="T39" fmla="*/ 173 h 174"/>
                  <a:gd name="T40" fmla="*/ 9 w 181"/>
                  <a:gd name="T41" fmla="*/ 115 h 174"/>
                  <a:gd name="T42" fmla="*/ 22 w 181"/>
                  <a:gd name="T43" fmla="*/ 111 h 174"/>
                  <a:gd name="T44" fmla="*/ 38 w 181"/>
                  <a:gd name="T45" fmla="*/ 110 h 174"/>
                  <a:gd name="T46" fmla="*/ 58 w 181"/>
                  <a:gd name="T47" fmla="*/ 102 h 174"/>
                  <a:gd name="T48" fmla="*/ 83 w 181"/>
                  <a:gd name="T49" fmla="*/ 102 h 174"/>
                  <a:gd name="T50" fmla="*/ 91 w 181"/>
                  <a:gd name="T51" fmla="*/ 115 h 174"/>
                  <a:gd name="T52" fmla="*/ 99 w 181"/>
                  <a:gd name="T53" fmla="*/ 111 h 174"/>
                  <a:gd name="T54" fmla="*/ 100 w 181"/>
                  <a:gd name="T55" fmla="*/ 116 h 174"/>
                  <a:gd name="T56" fmla="*/ 102 w 181"/>
                  <a:gd name="T57" fmla="*/ 123 h 174"/>
                  <a:gd name="T58" fmla="*/ 106 w 181"/>
                  <a:gd name="T59" fmla="*/ 133 h 174"/>
                  <a:gd name="T60" fmla="*/ 120 w 181"/>
                  <a:gd name="T61" fmla="*/ 143 h 174"/>
                  <a:gd name="T62" fmla="*/ 130 w 181"/>
                  <a:gd name="T63" fmla="*/ 141 h 174"/>
                  <a:gd name="T64" fmla="*/ 139 w 181"/>
                  <a:gd name="T65" fmla="*/ 140 h 174"/>
                  <a:gd name="T66" fmla="*/ 153 w 181"/>
                  <a:gd name="T67" fmla="*/ 129 h 174"/>
                  <a:gd name="T68" fmla="*/ 167 w 181"/>
                  <a:gd name="T69" fmla="*/ 110 h 174"/>
                  <a:gd name="T70" fmla="*/ 176 w 181"/>
                  <a:gd name="T71" fmla="*/ 92 h 174"/>
                  <a:gd name="T72" fmla="*/ 178 w 181"/>
                  <a:gd name="T73" fmla="*/ 71 h 174"/>
                  <a:gd name="T74" fmla="*/ 170 w 181"/>
                  <a:gd name="T75" fmla="*/ 59 h 174"/>
                  <a:gd name="T76" fmla="*/ 166 w 181"/>
                  <a:gd name="T77" fmla="*/ 53 h 174"/>
                  <a:gd name="T78" fmla="*/ 159 w 181"/>
                  <a:gd name="T79" fmla="*/ 43 h 174"/>
                  <a:gd name="T80" fmla="*/ 152 w 181"/>
                  <a:gd name="T81" fmla="*/ 31 h 174"/>
                  <a:gd name="T82" fmla="*/ 146 w 181"/>
                  <a:gd name="T83" fmla="*/ 18 h 174"/>
                  <a:gd name="T84" fmla="*/ 141 w 181"/>
                  <a:gd name="T85" fmla="*/ 5 h 174"/>
                  <a:gd name="T86" fmla="*/ 135 w 181"/>
                  <a:gd name="T87" fmla="*/ 13 h 174"/>
                  <a:gd name="T88" fmla="*/ 130 w 181"/>
                  <a:gd name="T89" fmla="*/ 33 h 174"/>
                  <a:gd name="T90" fmla="*/ 113 w 181"/>
                  <a:gd name="T91" fmla="*/ 25 h 174"/>
                  <a:gd name="T92" fmla="*/ 110 w 181"/>
                  <a:gd name="T93" fmla="*/ 13 h 174"/>
                  <a:gd name="T94" fmla="*/ 112 w 181"/>
                  <a:gd name="T95" fmla="*/ 9 h 174"/>
                  <a:gd name="T96" fmla="*/ 105 w 181"/>
                  <a:gd name="T97" fmla="*/ 7 h 174"/>
                  <a:gd name="T98" fmla="*/ 93 w 181"/>
                  <a:gd name="T99" fmla="*/ 4 h 174"/>
                  <a:gd name="T100" fmla="*/ 88 w 181"/>
                  <a:gd name="T101" fmla="*/ 9 h 174"/>
                  <a:gd name="T102" fmla="*/ 82 w 181"/>
                  <a:gd name="T103" fmla="*/ 15 h 174"/>
                  <a:gd name="T104" fmla="*/ 79 w 181"/>
                  <a:gd name="T105" fmla="*/ 20 h 174"/>
                  <a:gd name="T106" fmla="*/ 74 w 181"/>
                  <a:gd name="T107" fmla="*/ 22 h 174"/>
                  <a:gd name="T108" fmla="*/ 65 w 181"/>
                  <a:gd name="T109" fmla="*/ 17 h 174"/>
                  <a:gd name="T110" fmla="*/ 60 w 181"/>
                  <a:gd name="T111" fmla="*/ 22 h 174"/>
                  <a:gd name="T112" fmla="*/ 56 w 181"/>
                  <a:gd name="T113" fmla="*/ 27 h 174"/>
                  <a:gd name="T114" fmla="*/ 51 w 181"/>
                  <a:gd name="T115" fmla="*/ 28 h 174"/>
                  <a:gd name="T116" fmla="*/ 43 w 181"/>
                  <a:gd name="T117" fmla="*/ 37 h 174"/>
                  <a:gd name="T118" fmla="*/ 21 w 181"/>
                  <a:gd name="T119" fmla="*/ 45 h 174"/>
                  <a:gd name="T120" fmla="*/ 7 w 181"/>
                  <a:gd name="T121" fmla="*/ 52 h 174"/>
                  <a:gd name="T122" fmla="*/ 4 w 181"/>
                  <a:gd name="T123" fmla="*/ 69 h 174"/>
                  <a:gd name="T124" fmla="*/ 7 w 181"/>
                  <a:gd name="T125" fmla="*/ 92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81" h="174">
                    <a:moveTo>
                      <a:pt x="178" y="83"/>
                    </a:moveTo>
                    <a:cubicBezTo>
                      <a:pt x="179" y="81"/>
                      <a:pt x="179" y="81"/>
                      <a:pt x="179" y="81"/>
                    </a:cubicBezTo>
                    <a:cubicBezTo>
                      <a:pt x="179" y="82"/>
                      <a:pt x="179" y="82"/>
                      <a:pt x="179" y="82"/>
                    </a:cubicBezTo>
                    <a:cubicBezTo>
                      <a:pt x="178" y="83"/>
                      <a:pt x="178" y="83"/>
                      <a:pt x="178" y="83"/>
                    </a:cubicBezTo>
                    <a:close/>
                    <a:moveTo>
                      <a:pt x="179" y="73"/>
                    </a:moveTo>
                    <a:cubicBezTo>
                      <a:pt x="178" y="72"/>
                      <a:pt x="178" y="72"/>
                      <a:pt x="178" y="72"/>
                    </a:cubicBezTo>
                    <a:cubicBezTo>
                      <a:pt x="179" y="71"/>
                      <a:pt x="179" y="71"/>
                      <a:pt x="179" y="71"/>
                    </a:cubicBezTo>
                    <a:cubicBezTo>
                      <a:pt x="179" y="70"/>
                      <a:pt x="179" y="70"/>
                      <a:pt x="179" y="70"/>
                    </a:cubicBezTo>
                    <a:cubicBezTo>
                      <a:pt x="179" y="69"/>
                      <a:pt x="179" y="69"/>
                      <a:pt x="179" y="69"/>
                    </a:cubicBezTo>
                    <a:cubicBezTo>
                      <a:pt x="180" y="68"/>
                      <a:pt x="180" y="68"/>
                      <a:pt x="180" y="68"/>
                    </a:cubicBezTo>
                    <a:cubicBezTo>
                      <a:pt x="180" y="68"/>
                      <a:pt x="180" y="68"/>
                      <a:pt x="180" y="68"/>
                    </a:cubicBezTo>
                    <a:cubicBezTo>
                      <a:pt x="180" y="67"/>
                      <a:pt x="180" y="67"/>
                      <a:pt x="180" y="67"/>
                    </a:cubicBezTo>
                    <a:cubicBezTo>
                      <a:pt x="180" y="67"/>
                      <a:pt x="180" y="67"/>
                      <a:pt x="180" y="67"/>
                    </a:cubicBezTo>
                    <a:cubicBezTo>
                      <a:pt x="181" y="68"/>
                      <a:pt x="181" y="68"/>
                      <a:pt x="181" y="68"/>
                    </a:cubicBezTo>
                    <a:cubicBezTo>
                      <a:pt x="180" y="69"/>
                      <a:pt x="180" y="69"/>
                      <a:pt x="180" y="69"/>
                    </a:cubicBezTo>
                    <a:cubicBezTo>
                      <a:pt x="179" y="71"/>
                      <a:pt x="179" y="71"/>
                      <a:pt x="179" y="71"/>
                    </a:cubicBezTo>
                    <a:cubicBezTo>
                      <a:pt x="179" y="72"/>
                      <a:pt x="179" y="72"/>
                      <a:pt x="179" y="72"/>
                    </a:cubicBezTo>
                    <a:cubicBezTo>
                      <a:pt x="179" y="73"/>
                      <a:pt x="179" y="73"/>
                      <a:pt x="179" y="73"/>
                    </a:cubicBezTo>
                    <a:cubicBezTo>
                      <a:pt x="179" y="73"/>
                      <a:pt x="179" y="73"/>
                      <a:pt x="179" y="73"/>
                    </a:cubicBezTo>
                    <a:close/>
                    <a:moveTo>
                      <a:pt x="171" y="61"/>
                    </a:moveTo>
                    <a:cubicBezTo>
                      <a:pt x="172" y="62"/>
                      <a:pt x="172" y="62"/>
                      <a:pt x="172" y="62"/>
                    </a:cubicBezTo>
                    <a:cubicBezTo>
                      <a:pt x="173" y="63"/>
                      <a:pt x="173" y="63"/>
                      <a:pt x="173" y="63"/>
                    </a:cubicBezTo>
                    <a:cubicBezTo>
                      <a:pt x="173" y="62"/>
                      <a:pt x="173" y="62"/>
                      <a:pt x="173" y="62"/>
                    </a:cubicBezTo>
                    <a:cubicBezTo>
                      <a:pt x="173" y="62"/>
                      <a:pt x="173" y="62"/>
                      <a:pt x="173" y="62"/>
                    </a:cubicBezTo>
                    <a:cubicBezTo>
                      <a:pt x="173" y="61"/>
                      <a:pt x="173" y="61"/>
                      <a:pt x="173" y="61"/>
                    </a:cubicBezTo>
                    <a:cubicBezTo>
                      <a:pt x="172" y="61"/>
                      <a:pt x="172" y="61"/>
                      <a:pt x="172" y="61"/>
                    </a:cubicBezTo>
                    <a:cubicBezTo>
                      <a:pt x="172" y="61"/>
                      <a:pt x="172" y="61"/>
                      <a:pt x="172" y="61"/>
                    </a:cubicBezTo>
                    <a:cubicBezTo>
                      <a:pt x="171" y="61"/>
                      <a:pt x="171" y="61"/>
                      <a:pt x="171" y="61"/>
                    </a:cubicBezTo>
                    <a:close/>
                    <a:moveTo>
                      <a:pt x="170" y="55"/>
                    </a:moveTo>
                    <a:cubicBezTo>
                      <a:pt x="170" y="55"/>
                      <a:pt x="170" y="55"/>
                      <a:pt x="170" y="55"/>
                    </a:cubicBezTo>
                    <a:cubicBezTo>
                      <a:pt x="170" y="55"/>
                      <a:pt x="170" y="55"/>
                      <a:pt x="170" y="55"/>
                    </a:cubicBezTo>
                    <a:cubicBezTo>
                      <a:pt x="170" y="55"/>
                      <a:pt x="170" y="55"/>
                      <a:pt x="170" y="55"/>
                    </a:cubicBezTo>
                    <a:close/>
                    <a:moveTo>
                      <a:pt x="153" y="38"/>
                    </a:moveTo>
                    <a:cubicBezTo>
                      <a:pt x="154" y="37"/>
                      <a:pt x="154" y="37"/>
                      <a:pt x="154" y="37"/>
                    </a:cubicBezTo>
                    <a:cubicBezTo>
                      <a:pt x="153" y="36"/>
                      <a:pt x="153" y="36"/>
                      <a:pt x="153" y="36"/>
                    </a:cubicBezTo>
                    <a:cubicBezTo>
                      <a:pt x="154" y="36"/>
                      <a:pt x="154" y="36"/>
                      <a:pt x="154" y="36"/>
                    </a:cubicBezTo>
                    <a:cubicBezTo>
                      <a:pt x="154" y="36"/>
                      <a:pt x="154" y="36"/>
                      <a:pt x="154" y="36"/>
                    </a:cubicBezTo>
                    <a:cubicBezTo>
                      <a:pt x="154" y="37"/>
                      <a:pt x="154" y="37"/>
                      <a:pt x="154" y="37"/>
                    </a:cubicBezTo>
                    <a:cubicBezTo>
                      <a:pt x="154" y="38"/>
                      <a:pt x="154" y="38"/>
                      <a:pt x="154" y="38"/>
                    </a:cubicBezTo>
                    <a:cubicBezTo>
                      <a:pt x="153" y="38"/>
                      <a:pt x="153" y="38"/>
                      <a:pt x="153" y="38"/>
                    </a:cubicBezTo>
                    <a:close/>
                    <a:moveTo>
                      <a:pt x="139" y="0"/>
                    </a:moveTo>
                    <a:cubicBezTo>
                      <a:pt x="139" y="0"/>
                      <a:pt x="139" y="0"/>
                      <a:pt x="139" y="0"/>
                    </a:cubicBezTo>
                    <a:cubicBezTo>
                      <a:pt x="139" y="0"/>
                      <a:pt x="139" y="0"/>
                      <a:pt x="139" y="0"/>
                    </a:cubicBezTo>
                    <a:cubicBezTo>
                      <a:pt x="139" y="0"/>
                      <a:pt x="139" y="0"/>
                      <a:pt x="139" y="0"/>
                    </a:cubicBezTo>
                    <a:close/>
                    <a:moveTo>
                      <a:pt x="138" y="2"/>
                    </a:moveTo>
                    <a:cubicBezTo>
                      <a:pt x="138" y="3"/>
                      <a:pt x="138" y="3"/>
                      <a:pt x="138" y="3"/>
                    </a:cubicBezTo>
                    <a:cubicBezTo>
                      <a:pt x="139" y="2"/>
                      <a:pt x="139" y="2"/>
                      <a:pt x="139" y="2"/>
                    </a:cubicBezTo>
                    <a:cubicBezTo>
                      <a:pt x="139" y="2"/>
                      <a:pt x="139" y="2"/>
                      <a:pt x="139" y="2"/>
                    </a:cubicBezTo>
                    <a:cubicBezTo>
                      <a:pt x="139" y="2"/>
                      <a:pt x="139" y="2"/>
                      <a:pt x="139" y="2"/>
                    </a:cubicBezTo>
                    <a:cubicBezTo>
                      <a:pt x="138" y="2"/>
                      <a:pt x="138" y="2"/>
                      <a:pt x="138" y="2"/>
                    </a:cubicBezTo>
                    <a:close/>
                    <a:moveTo>
                      <a:pt x="124" y="30"/>
                    </a:moveTo>
                    <a:cubicBezTo>
                      <a:pt x="124" y="31"/>
                      <a:pt x="124" y="31"/>
                      <a:pt x="124" y="31"/>
                    </a:cubicBezTo>
                    <a:cubicBezTo>
                      <a:pt x="125" y="31"/>
                      <a:pt x="125" y="31"/>
                      <a:pt x="125" y="31"/>
                    </a:cubicBezTo>
                    <a:cubicBezTo>
                      <a:pt x="125" y="30"/>
                      <a:pt x="125" y="30"/>
                      <a:pt x="125" y="30"/>
                    </a:cubicBezTo>
                    <a:cubicBezTo>
                      <a:pt x="124" y="30"/>
                      <a:pt x="124" y="30"/>
                      <a:pt x="124" y="30"/>
                    </a:cubicBezTo>
                    <a:close/>
                    <a:moveTo>
                      <a:pt x="123" y="29"/>
                    </a:moveTo>
                    <a:cubicBezTo>
                      <a:pt x="123" y="29"/>
                      <a:pt x="123" y="29"/>
                      <a:pt x="123" y="29"/>
                    </a:cubicBezTo>
                    <a:cubicBezTo>
                      <a:pt x="124" y="29"/>
                      <a:pt x="124" y="29"/>
                      <a:pt x="124" y="29"/>
                    </a:cubicBezTo>
                    <a:cubicBezTo>
                      <a:pt x="124" y="28"/>
                      <a:pt x="124" y="28"/>
                      <a:pt x="124" y="28"/>
                    </a:cubicBezTo>
                    <a:cubicBezTo>
                      <a:pt x="125" y="28"/>
                      <a:pt x="125" y="28"/>
                      <a:pt x="125" y="28"/>
                    </a:cubicBezTo>
                    <a:cubicBezTo>
                      <a:pt x="125" y="28"/>
                      <a:pt x="125" y="28"/>
                      <a:pt x="125" y="28"/>
                    </a:cubicBezTo>
                    <a:cubicBezTo>
                      <a:pt x="124" y="28"/>
                      <a:pt x="124" y="28"/>
                      <a:pt x="124" y="28"/>
                    </a:cubicBezTo>
                    <a:cubicBezTo>
                      <a:pt x="123" y="28"/>
                      <a:pt x="123" y="28"/>
                      <a:pt x="123" y="28"/>
                    </a:cubicBezTo>
                    <a:cubicBezTo>
                      <a:pt x="123" y="28"/>
                      <a:pt x="123" y="29"/>
                      <a:pt x="123" y="29"/>
                    </a:cubicBezTo>
                    <a:close/>
                    <a:moveTo>
                      <a:pt x="114" y="25"/>
                    </a:moveTo>
                    <a:cubicBezTo>
                      <a:pt x="114" y="24"/>
                      <a:pt x="114" y="24"/>
                      <a:pt x="114" y="24"/>
                    </a:cubicBezTo>
                    <a:cubicBezTo>
                      <a:pt x="114" y="24"/>
                      <a:pt x="114" y="24"/>
                      <a:pt x="114" y="24"/>
                    </a:cubicBezTo>
                    <a:cubicBezTo>
                      <a:pt x="114" y="24"/>
                      <a:pt x="114" y="24"/>
                      <a:pt x="114" y="24"/>
                    </a:cubicBezTo>
                    <a:cubicBezTo>
                      <a:pt x="114" y="25"/>
                      <a:pt x="114" y="25"/>
                      <a:pt x="114" y="25"/>
                    </a:cubicBezTo>
                    <a:close/>
                    <a:moveTo>
                      <a:pt x="111" y="16"/>
                    </a:moveTo>
                    <a:cubicBezTo>
                      <a:pt x="111" y="16"/>
                      <a:pt x="111" y="16"/>
                      <a:pt x="111" y="16"/>
                    </a:cubicBezTo>
                    <a:cubicBezTo>
                      <a:pt x="111" y="16"/>
                      <a:pt x="111" y="16"/>
                      <a:pt x="111" y="16"/>
                    </a:cubicBezTo>
                    <a:cubicBezTo>
                      <a:pt x="111" y="16"/>
                      <a:pt x="111" y="16"/>
                      <a:pt x="111" y="16"/>
                    </a:cubicBezTo>
                    <a:cubicBezTo>
                      <a:pt x="111" y="15"/>
                      <a:pt x="111" y="15"/>
                      <a:pt x="111" y="15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111" y="16"/>
                      <a:pt x="111" y="16"/>
                      <a:pt x="111" y="16"/>
                    </a:cubicBezTo>
                    <a:close/>
                    <a:moveTo>
                      <a:pt x="112" y="17"/>
                    </a:moveTo>
                    <a:cubicBezTo>
                      <a:pt x="112" y="18"/>
                      <a:pt x="112" y="18"/>
                      <a:pt x="112" y="18"/>
                    </a:cubicBezTo>
                    <a:cubicBezTo>
                      <a:pt x="112" y="18"/>
                      <a:pt x="112" y="18"/>
                      <a:pt x="112" y="18"/>
                    </a:cubicBezTo>
                    <a:cubicBezTo>
                      <a:pt x="113" y="17"/>
                      <a:pt x="113" y="17"/>
                      <a:pt x="113" y="17"/>
                    </a:cubicBezTo>
                    <a:cubicBezTo>
                      <a:pt x="114" y="18"/>
                      <a:pt x="114" y="18"/>
                      <a:pt x="114" y="18"/>
                    </a:cubicBezTo>
                    <a:cubicBezTo>
                      <a:pt x="114" y="17"/>
                      <a:pt x="114" y="17"/>
                      <a:pt x="114" y="17"/>
                    </a:cubicBezTo>
                    <a:cubicBezTo>
                      <a:pt x="114" y="17"/>
                      <a:pt x="114" y="17"/>
                      <a:pt x="114" y="17"/>
                    </a:cubicBezTo>
                    <a:cubicBezTo>
                      <a:pt x="113" y="17"/>
                      <a:pt x="113" y="17"/>
                      <a:pt x="113" y="17"/>
                    </a:cubicBezTo>
                    <a:cubicBezTo>
                      <a:pt x="113" y="17"/>
                      <a:pt x="113" y="17"/>
                      <a:pt x="113" y="17"/>
                    </a:cubicBezTo>
                    <a:cubicBezTo>
                      <a:pt x="114" y="16"/>
                      <a:pt x="114" y="16"/>
                      <a:pt x="114" y="16"/>
                    </a:cubicBezTo>
                    <a:cubicBezTo>
                      <a:pt x="114" y="16"/>
                      <a:pt x="114" y="16"/>
                      <a:pt x="114" y="16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3" y="15"/>
                      <a:pt x="113" y="15"/>
                      <a:pt x="113" y="15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112" y="17"/>
                      <a:pt x="112" y="17"/>
                      <a:pt x="112" y="17"/>
                    </a:cubicBezTo>
                    <a:close/>
                    <a:moveTo>
                      <a:pt x="113" y="5"/>
                    </a:moveTo>
                    <a:cubicBezTo>
                      <a:pt x="113" y="5"/>
                      <a:pt x="113" y="5"/>
                      <a:pt x="113" y="5"/>
                    </a:cubicBezTo>
                    <a:cubicBezTo>
                      <a:pt x="114" y="5"/>
                      <a:pt x="114" y="5"/>
                      <a:pt x="114" y="5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113" y="4"/>
                      <a:pt x="113" y="4"/>
                      <a:pt x="113" y="4"/>
                    </a:cubicBezTo>
                    <a:cubicBezTo>
                      <a:pt x="113" y="5"/>
                      <a:pt x="113" y="5"/>
                      <a:pt x="113" y="5"/>
                    </a:cubicBezTo>
                    <a:close/>
                    <a:moveTo>
                      <a:pt x="112" y="6"/>
                    </a:moveTo>
                    <a:cubicBezTo>
                      <a:pt x="112" y="6"/>
                      <a:pt x="112" y="6"/>
                      <a:pt x="112" y="6"/>
                    </a:cubicBezTo>
                    <a:cubicBezTo>
                      <a:pt x="112" y="5"/>
                      <a:pt x="112" y="5"/>
                      <a:pt x="112" y="5"/>
                    </a:cubicBezTo>
                    <a:cubicBezTo>
                      <a:pt x="112" y="6"/>
                      <a:pt x="112" y="6"/>
                      <a:pt x="112" y="6"/>
                    </a:cubicBezTo>
                    <a:close/>
                    <a:moveTo>
                      <a:pt x="111" y="6"/>
                    </a:moveTo>
                    <a:cubicBezTo>
                      <a:pt x="111" y="6"/>
                      <a:pt x="111" y="6"/>
                      <a:pt x="111" y="6"/>
                    </a:cubicBezTo>
                    <a:cubicBezTo>
                      <a:pt x="112" y="6"/>
                      <a:pt x="112" y="6"/>
                      <a:pt x="112" y="6"/>
                    </a:cubicBezTo>
                    <a:cubicBezTo>
                      <a:pt x="111" y="6"/>
                      <a:pt x="111" y="6"/>
                      <a:pt x="111" y="6"/>
                    </a:cubicBezTo>
                    <a:close/>
                    <a:moveTo>
                      <a:pt x="110" y="7"/>
                    </a:moveTo>
                    <a:cubicBezTo>
                      <a:pt x="110" y="7"/>
                      <a:pt x="110" y="7"/>
                      <a:pt x="110" y="7"/>
                    </a:cubicBezTo>
                    <a:cubicBezTo>
                      <a:pt x="110" y="6"/>
                      <a:pt x="110" y="6"/>
                      <a:pt x="110" y="6"/>
                    </a:cubicBezTo>
                    <a:cubicBezTo>
                      <a:pt x="110" y="7"/>
                      <a:pt x="110" y="7"/>
                      <a:pt x="110" y="7"/>
                    </a:cubicBezTo>
                    <a:close/>
                    <a:moveTo>
                      <a:pt x="108" y="8"/>
                    </a:moveTo>
                    <a:cubicBezTo>
                      <a:pt x="108" y="7"/>
                      <a:pt x="108" y="7"/>
                      <a:pt x="108" y="7"/>
                    </a:cubicBezTo>
                    <a:cubicBezTo>
                      <a:pt x="109" y="7"/>
                      <a:pt x="109" y="7"/>
                      <a:pt x="109" y="7"/>
                    </a:cubicBezTo>
                    <a:cubicBezTo>
                      <a:pt x="110" y="7"/>
                      <a:pt x="110" y="7"/>
                      <a:pt x="110" y="7"/>
                    </a:cubicBezTo>
                    <a:cubicBezTo>
                      <a:pt x="110" y="7"/>
                      <a:pt x="110" y="7"/>
                      <a:pt x="110" y="7"/>
                    </a:cubicBezTo>
                    <a:cubicBezTo>
                      <a:pt x="109" y="7"/>
                      <a:pt x="109" y="7"/>
                      <a:pt x="109" y="7"/>
                    </a:cubicBezTo>
                    <a:cubicBezTo>
                      <a:pt x="108" y="8"/>
                      <a:pt x="108" y="8"/>
                      <a:pt x="108" y="8"/>
                    </a:cubicBezTo>
                    <a:close/>
                    <a:moveTo>
                      <a:pt x="107" y="8"/>
                    </a:moveTo>
                    <a:cubicBezTo>
                      <a:pt x="107" y="8"/>
                      <a:pt x="107" y="8"/>
                      <a:pt x="107" y="8"/>
                    </a:cubicBezTo>
                    <a:cubicBezTo>
                      <a:pt x="108" y="8"/>
                      <a:pt x="108" y="8"/>
                      <a:pt x="108" y="8"/>
                    </a:cubicBezTo>
                    <a:cubicBezTo>
                      <a:pt x="108" y="8"/>
                      <a:pt x="108" y="8"/>
                      <a:pt x="108" y="8"/>
                    </a:cubicBezTo>
                    <a:cubicBezTo>
                      <a:pt x="107" y="8"/>
                      <a:pt x="107" y="8"/>
                      <a:pt x="107" y="8"/>
                    </a:cubicBezTo>
                    <a:close/>
                    <a:moveTo>
                      <a:pt x="96" y="5"/>
                    </a:moveTo>
                    <a:cubicBezTo>
                      <a:pt x="95" y="4"/>
                      <a:pt x="95" y="4"/>
                      <a:pt x="95" y="4"/>
                    </a:cubicBezTo>
                    <a:cubicBezTo>
                      <a:pt x="95" y="4"/>
                      <a:pt x="95" y="4"/>
                      <a:pt x="95" y="4"/>
                    </a:cubicBezTo>
                    <a:cubicBezTo>
                      <a:pt x="96" y="3"/>
                      <a:pt x="96" y="3"/>
                      <a:pt x="96" y="3"/>
                    </a:cubicBezTo>
                    <a:cubicBezTo>
                      <a:pt x="96" y="4"/>
                      <a:pt x="96" y="4"/>
                      <a:pt x="96" y="4"/>
                    </a:cubicBezTo>
                    <a:cubicBezTo>
                      <a:pt x="96" y="5"/>
                      <a:pt x="96" y="5"/>
                      <a:pt x="96" y="5"/>
                    </a:cubicBezTo>
                    <a:close/>
                    <a:moveTo>
                      <a:pt x="86" y="4"/>
                    </a:moveTo>
                    <a:cubicBezTo>
                      <a:pt x="86" y="5"/>
                      <a:pt x="86" y="5"/>
                      <a:pt x="86" y="5"/>
                    </a:cubicBezTo>
                    <a:cubicBezTo>
                      <a:pt x="87" y="6"/>
                      <a:pt x="87" y="6"/>
                      <a:pt x="87" y="6"/>
                    </a:cubicBezTo>
                    <a:cubicBezTo>
                      <a:pt x="87" y="7"/>
                      <a:pt x="87" y="7"/>
                      <a:pt x="87" y="7"/>
                    </a:cubicBezTo>
                    <a:cubicBezTo>
                      <a:pt x="89" y="7"/>
                      <a:pt x="89" y="7"/>
                      <a:pt x="89" y="7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1" y="6"/>
                      <a:pt x="91" y="6"/>
                      <a:pt x="91" y="6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0" y="4"/>
                      <a:pt x="90" y="4"/>
                      <a:pt x="90" y="4"/>
                    </a:cubicBezTo>
                    <a:cubicBezTo>
                      <a:pt x="90" y="4"/>
                      <a:pt x="90" y="4"/>
                      <a:pt x="90" y="4"/>
                    </a:cubicBezTo>
                    <a:cubicBezTo>
                      <a:pt x="89" y="5"/>
                      <a:pt x="89" y="5"/>
                      <a:pt x="89" y="5"/>
                    </a:cubicBezTo>
                    <a:cubicBezTo>
                      <a:pt x="88" y="5"/>
                      <a:pt x="88" y="5"/>
                      <a:pt x="88" y="5"/>
                    </a:cubicBezTo>
                    <a:cubicBezTo>
                      <a:pt x="88" y="5"/>
                      <a:pt x="88" y="5"/>
                      <a:pt x="88" y="5"/>
                    </a:cubicBezTo>
                    <a:cubicBezTo>
                      <a:pt x="87" y="5"/>
                      <a:pt x="87" y="5"/>
                      <a:pt x="87" y="5"/>
                    </a:cubicBezTo>
                    <a:cubicBezTo>
                      <a:pt x="87" y="5"/>
                      <a:pt x="87" y="5"/>
                      <a:pt x="87" y="5"/>
                    </a:cubicBezTo>
                    <a:cubicBezTo>
                      <a:pt x="87" y="5"/>
                      <a:pt x="87" y="5"/>
                      <a:pt x="87" y="5"/>
                    </a:cubicBezTo>
                    <a:cubicBezTo>
                      <a:pt x="86" y="4"/>
                      <a:pt x="86" y="4"/>
                      <a:pt x="86" y="4"/>
                    </a:cubicBezTo>
                    <a:cubicBezTo>
                      <a:pt x="86" y="4"/>
                      <a:pt x="86" y="4"/>
                      <a:pt x="86" y="4"/>
                    </a:cubicBezTo>
                    <a:cubicBezTo>
                      <a:pt x="86" y="4"/>
                      <a:pt x="86" y="4"/>
                      <a:pt x="86" y="4"/>
                    </a:cubicBezTo>
                    <a:close/>
                    <a:moveTo>
                      <a:pt x="86" y="5"/>
                    </a:moveTo>
                    <a:cubicBezTo>
                      <a:pt x="86" y="6"/>
                      <a:pt x="86" y="6"/>
                      <a:pt x="86" y="6"/>
                    </a:cubicBezTo>
                    <a:cubicBezTo>
                      <a:pt x="87" y="6"/>
                      <a:pt x="87" y="6"/>
                      <a:pt x="87" y="6"/>
                    </a:cubicBezTo>
                    <a:cubicBezTo>
                      <a:pt x="87" y="7"/>
                      <a:pt x="87" y="7"/>
                      <a:pt x="87" y="7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5" y="6"/>
                      <a:pt x="85" y="6"/>
                      <a:pt x="85" y="6"/>
                    </a:cubicBezTo>
                    <a:cubicBezTo>
                      <a:pt x="85" y="6"/>
                      <a:pt x="85" y="6"/>
                      <a:pt x="85" y="6"/>
                    </a:cubicBezTo>
                    <a:cubicBezTo>
                      <a:pt x="85" y="6"/>
                      <a:pt x="85" y="6"/>
                      <a:pt x="85" y="6"/>
                    </a:cubicBezTo>
                    <a:cubicBezTo>
                      <a:pt x="85" y="6"/>
                      <a:pt x="85" y="6"/>
                      <a:pt x="85" y="6"/>
                    </a:cubicBezTo>
                    <a:cubicBezTo>
                      <a:pt x="85" y="6"/>
                      <a:pt x="85" y="6"/>
                      <a:pt x="85" y="6"/>
                    </a:cubicBezTo>
                    <a:cubicBezTo>
                      <a:pt x="85" y="6"/>
                      <a:pt x="85" y="6"/>
                      <a:pt x="85" y="6"/>
                    </a:cubicBezTo>
                    <a:cubicBezTo>
                      <a:pt x="85" y="5"/>
                      <a:pt x="85" y="5"/>
                      <a:pt x="85" y="5"/>
                    </a:cubicBezTo>
                    <a:cubicBezTo>
                      <a:pt x="85" y="5"/>
                      <a:pt x="85" y="5"/>
                      <a:pt x="85" y="5"/>
                    </a:cubicBezTo>
                    <a:cubicBezTo>
                      <a:pt x="85" y="5"/>
                      <a:pt x="85" y="5"/>
                      <a:pt x="85" y="5"/>
                    </a:cubicBezTo>
                    <a:cubicBezTo>
                      <a:pt x="86" y="5"/>
                      <a:pt x="86" y="5"/>
                      <a:pt x="86" y="5"/>
                    </a:cubicBezTo>
                    <a:close/>
                    <a:moveTo>
                      <a:pt x="57" y="22"/>
                    </a:moveTo>
                    <a:cubicBezTo>
                      <a:pt x="58" y="22"/>
                      <a:pt x="58" y="22"/>
                      <a:pt x="58" y="22"/>
                    </a:cubicBezTo>
                    <a:cubicBezTo>
                      <a:pt x="58" y="22"/>
                      <a:pt x="58" y="22"/>
                      <a:pt x="58" y="22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8" y="21"/>
                      <a:pt x="57" y="22"/>
                      <a:pt x="57" y="22"/>
                    </a:cubicBezTo>
                    <a:close/>
                    <a:moveTo>
                      <a:pt x="57" y="25"/>
                    </a:moveTo>
                    <a:cubicBezTo>
                      <a:pt x="57" y="24"/>
                      <a:pt x="57" y="24"/>
                      <a:pt x="57" y="24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7" y="24"/>
                      <a:pt x="57" y="24"/>
                      <a:pt x="57" y="24"/>
                    </a:cubicBezTo>
                    <a:cubicBezTo>
                      <a:pt x="57" y="25"/>
                      <a:pt x="57" y="25"/>
                      <a:pt x="57" y="25"/>
                    </a:cubicBezTo>
                    <a:close/>
                    <a:moveTo>
                      <a:pt x="61" y="19"/>
                    </a:move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9"/>
                      <a:pt x="61" y="19"/>
                      <a:pt x="61" y="19"/>
                    </a:cubicBezTo>
                    <a:close/>
                    <a:moveTo>
                      <a:pt x="14" y="46"/>
                    </a:moveTo>
                    <a:cubicBezTo>
                      <a:pt x="14" y="46"/>
                      <a:pt x="14" y="46"/>
                      <a:pt x="14" y="46"/>
                    </a:cubicBezTo>
                    <a:cubicBezTo>
                      <a:pt x="15" y="45"/>
                      <a:pt x="15" y="45"/>
                      <a:pt x="15" y="45"/>
                    </a:cubicBezTo>
                    <a:cubicBezTo>
                      <a:pt x="15" y="46"/>
                      <a:pt x="15" y="46"/>
                      <a:pt x="15" y="46"/>
                    </a:cubicBezTo>
                    <a:cubicBezTo>
                      <a:pt x="14" y="46"/>
                      <a:pt x="14" y="46"/>
                      <a:pt x="14" y="46"/>
                    </a:cubicBezTo>
                    <a:close/>
                    <a:moveTo>
                      <a:pt x="1" y="67"/>
                    </a:moveTo>
                    <a:cubicBezTo>
                      <a:pt x="1" y="65"/>
                      <a:pt x="1" y="65"/>
                      <a:pt x="1" y="65"/>
                    </a:cubicBezTo>
                    <a:cubicBezTo>
                      <a:pt x="1" y="66"/>
                      <a:pt x="1" y="66"/>
                      <a:pt x="1" y="66"/>
                    </a:cubicBezTo>
                    <a:cubicBezTo>
                      <a:pt x="1" y="66"/>
                      <a:pt x="1" y="67"/>
                      <a:pt x="1" y="67"/>
                    </a:cubicBezTo>
                    <a:close/>
                    <a:moveTo>
                      <a:pt x="1" y="70"/>
                    </a:moveTo>
                    <a:cubicBezTo>
                      <a:pt x="0" y="69"/>
                      <a:pt x="0" y="69"/>
                      <a:pt x="0" y="69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1" y="69"/>
                      <a:pt x="1" y="69"/>
                      <a:pt x="1" y="69"/>
                    </a:cubicBezTo>
                    <a:cubicBezTo>
                      <a:pt x="1" y="70"/>
                      <a:pt x="1" y="70"/>
                      <a:pt x="1" y="70"/>
                    </a:cubicBezTo>
                    <a:close/>
                    <a:moveTo>
                      <a:pt x="99" y="122"/>
                    </a:moveTo>
                    <a:cubicBezTo>
                      <a:pt x="99" y="123"/>
                      <a:pt x="99" y="123"/>
                      <a:pt x="99" y="123"/>
                    </a:cubicBezTo>
                    <a:cubicBezTo>
                      <a:pt x="99" y="123"/>
                      <a:pt x="99" y="123"/>
                      <a:pt x="99" y="123"/>
                    </a:cubicBezTo>
                    <a:cubicBezTo>
                      <a:pt x="100" y="123"/>
                      <a:pt x="100" y="123"/>
                      <a:pt x="100" y="123"/>
                    </a:cubicBezTo>
                    <a:cubicBezTo>
                      <a:pt x="99" y="124"/>
                      <a:pt x="99" y="124"/>
                      <a:pt x="99" y="124"/>
                    </a:cubicBezTo>
                    <a:cubicBezTo>
                      <a:pt x="100" y="124"/>
                      <a:pt x="100" y="124"/>
                      <a:pt x="100" y="124"/>
                    </a:cubicBezTo>
                    <a:cubicBezTo>
                      <a:pt x="101" y="123"/>
                      <a:pt x="101" y="123"/>
                      <a:pt x="101" y="123"/>
                    </a:cubicBezTo>
                    <a:cubicBezTo>
                      <a:pt x="101" y="124"/>
                      <a:pt x="101" y="124"/>
                      <a:pt x="101" y="124"/>
                    </a:cubicBezTo>
                    <a:cubicBezTo>
                      <a:pt x="101" y="124"/>
                      <a:pt x="101" y="124"/>
                      <a:pt x="101" y="124"/>
                    </a:cubicBezTo>
                    <a:cubicBezTo>
                      <a:pt x="99" y="124"/>
                      <a:pt x="99" y="124"/>
                      <a:pt x="99" y="124"/>
                    </a:cubicBezTo>
                    <a:cubicBezTo>
                      <a:pt x="99" y="124"/>
                      <a:pt x="99" y="124"/>
                      <a:pt x="99" y="124"/>
                    </a:cubicBezTo>
                    <a:cubicBezTo>
                      <a:pt x="98" y="124"/>
                      <a:pt x="98" y="124"/>
                      <a:pt x="98" y="124"/>
                    </a:cubicBezTo>
                    <a:cubicBezTo>
                      <a:pt x="98" y="125"/>
                      <a:pt x="98" y="125"/>
                      <a:pt x="98" y="125"/>
                    </a:cubicBezTo>
                    <a:cubicBezTo>
                      <a:pt x="98" y="125"/>
                      <a:pt x="98" y="125"/>
                      <a:pt x="98" y="125"/>
                    </a:cubicBezTo>
                    <a:cubicBezTo>
                      <a:pt x="98" y="124"/>
                      <a:pt x="98" y="124"/>
                      <a:pt x="98" y="124"/>
                    </a:cubicBezTo>
                    <a:cubicBezTo>
                      <a:pt x="97" y="124"/>
                      <a:pt x="97" y="124"/>
                      <a:pt x="97" y="124"/>
                    </a:cubicBezTo>
                    <a:cubicBezTo>
                      <a:pt x="96" y="124"/>
                      <a:pt x="96" y="124"/>
                      <a:pt x="96" y="124"/>
                    </a:cubicBezTo>
                    <a:cubicBezTo>
                      <a:pt x="96" y="124"/>
                      <a:pt x="96" y="124"/>
                      <a:pt x="96" y="124"/>
                    </a:cubicBezTo>
                    <a:cubicBezTo>
                      <a:pt x="95" y="124"/>
                      <a:pt x="95" y="124"/>
                      <a:pt x="95" y="124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94" y="123"/>
                      <a:pt x="94" y="123"/>
                      <a:pt x="94" y="123"/>
                    </a:cubicBezTo>
                    <a:cubicBezTo>
                      <a:pt x="95" y="123"/>
                      <a:pt x="95" y="123"/>
                      <a:pt x="95" y="123"/>
                    </a:cubicBezTo>
                    <a:cubicBezTo>
                      <a:pt x="98" y="122"/>
                      <a:pt x="98" y="122"/>
                      <a:pt x="98" y="122"/>
                    </a:cubicBezTo>
                    <a:cubicBezTo>
                      <a:pt x="98" y="122"/>
                      <a:pt x="98" y="122"/>
                      <a:pt x="98" y="122"/>
                    </a:cubicBezTo>
                    <a:cubicBezTo>
                      <a:pt x="99" y="122"/>
                      <a:pt x="99" y="122"/>
                      <a:pt x="99" y="122"/>
                    </a:cubicBezTo>
                    <a:close/>
                    <a:moveTo>
                      <a:pt x="128" y="141"/>
                    </a:moveTo>
                    <a:cubicBezTo>
                      <a:pt x="129" y="141"/>
                      <a:pt x="129" y="141"/>
                      <a:pt x="129" y="141"/>
                    </a:cubicBezTo>
                    <a:cubicBezTo>
                      <a:pt x="129" y="141"/>
                      <a:pt x="129" y="141"/>
                      <a:pt x="129" y="141"/>
                    </a:cubicBezTo>
                    <a:cubicBezTo>
                      <a:pt x="129" y="142"/>
                      <a:pt x="129" y="142"/>
                      <a:pt x="129" y="142"/>
                    </a:cubicBezTo>
                    <a:cubicBezTo>
                      <a:pt x="128" y="141"/>
                      <a:pt x="128" y="141"/>
                      <a:pt x="128" y="141"/>
                    </a:cubicBezTo>
                    <a:close/>
                    <a:moveTo>
                      <a:pt x="133" y="144"/>
                    </a:moveTo>
                    <a:cubicBezTo>
                      <a:pt x="133" y="144"/>
                      <a:pt x="133" y="144"/>
                      <a:pt x="133" y="144"/>
                    </a:cubicBezTo>
                    <a:cubicBezTo>
                      <a:pt x="133" y="144"/>
                      <a:pt x="133" y="144"/>
                      <a:pt x="133" y="144"/>
                    </a:cubicBezTo>
                    <a:cubicBezTo>
                      <a:pt x="133" y="144"/>
                      <a:pt x="133" y="144"/>
                      <a:pt x="133" y="144"/>
                    </a:cubicBezTo>
                    <a:close/>
                    <a:moveTo>
                      <a:pt x="122" y="155"/>
                    </a:moveTo>
                    <a:cubicBezTo>
                      <a:pt x="122" y="155"/>
                      <a:pt x="122" y="155"/>
                      <a:pt x="122" y="155"/>
                    </a:cubicBezTo>
                    <a:cubicBezTo>
                      <a:pt x="123" y="155"/>
                      <a:pt x="123" y="155"/>
                      <a:pt x="123" y="155"/>
                    </a:cubicBezTo>
                    <a:cubicBezTo>
                      <a:pt x="123" y="155"/>
                      <a:pt x="123" y="155"/>
                      <a:pt x="123" y="155"/>
                    </a:cubicBezTo>
                    <a:cubicBezTo>
                      <a:pt x="123" y="154"/>
                      <a:pt x="123" y="154"/>
                      <a:pt x="123" y="154"/>
                    </a:cubicBezTo>
                    <a:cubicBezTo>
                      <a:pt x="122" y="155"/>
                      <a:pt x="122" y="155"/>
                      <a:pt x="122" y="155"/>
                    </a:cubicBezTo>
                    <a:close/>
                    <a:moveTo>
                      <a:pt x="122" y="153"/>
                    </a:moveTo>
                    <a:cubicBezTo>
                      <a:pt x="122" y="154"/>
                      <a:pt x="122" y="154"/>
                      <a:pt x="122" y="154"/>
                    </a:cubicBezTo>
                    <a:cubicBezTo>
                      <a:pt x="123" y="154"/>
                      <a:pt x="123" y="154"/>
                      <a:pt x="123" y="154"/>
                    </a:cubicBezTo>
                    <a:cubicBezTo>
                      <a:pt x="123" y="153"/>
                      <a:pt x="123" y="153"/>
                      <a:pt x="123" y="153"/>
                    </a:cubicBezTo>
                    <a:cubicBezTo>
                      <a:pt x="122" y="153"/>
                      <a:pt x="122" y="153"/>
                      <a:pt x="122" y="153"/>
                    </a:cubicBezTo>
                    <a:close/>
                    <a:moveTo>
                      <a:pt x="122" y="154"/>
                    </a:moveTo>
                    <a:cubicBezTo>
                      <a:pt x="121" y="154"/>
                      <a:pt x="121" y="154"/>
                      <a:pt x="121" y="154"/>
                    </a:cubicBezTo>
                    <a:cubicBezTo>
                      <a:pt x="121" y="153"/>
                      <a:pt x="121" y="153"/>
                      <a:pt x="121" y="153"/>
                    </a:cubicBezTo>
                    <a:cubicBezTo>
                      <a:pt x="122" y="153"/>
                      <a:pt x="122" y="153"/>
                      <a:pt x="122" y="153"/>
                    </a:cubicBezTo>
                    <a:cubicBezTo>
                      <a:pt x="122" y="154"/>
                      <a:pt x="122" y="154"/>
                      <a:pt x="122" y="154"/>
                    </a:cubicBezTo>
                    <a:cubicBezTo>
                      <a:pt x="122" y="154"/>
                      <a:pt x="122" y="154"/>
                      <a:pt x="122" y="154"/>
                    </a:cubicBezTo>
                    <a:close/>
                    <a:moveTo>
                      <a:pt x="119" y="151"/>
                    </a:moveTo>
                    <a:cubicBezTo>
                      <a:pt x="119" y="151"/>
                      <a:pt x="119" y="151"/>
                      <a:pt x="119" y="151"/>
                    </a:cubicBezTo>
                    <a:cubicBezTo>
                      <a:pt x="119" y="150"/>
                      <a:pt x="119" y="150"/>
                      <a:pt x="119" y="150"/>
                    </a:cubicBezTo>
                    <a:cubicBezTo>
                      <a:pt x="119" y="149"/>
                      <a:pt x="119" y="149"/>
                      <a:pt x="119" y="149"/>
                    </a:cubicBezTo>
                    <a:cubicBezTo>
                      <a:pt x="119" y="149"/>
                      <a:pt x="119" y="149"/>
                      <a:pt x="119" y="149"/>
                    </a:cubicBezTo>
                    <a:cubicBezTo>
                      <a:pt x="120" y="148"/>
                      <a:pt x="120" y="148"/>
                      <a:pt x="120" y="148"/>
                    </a:cubicBezTo>
                    <a:cubicBezTo>
                      <a:pt x="120" y="148"/>
                      <a:pt x="120" y="148"/>
                      <a:pt x="120" y="148"/>
                    </a:cubicBezTo>
                    <a:cubicBezTo>
                      <a:pt x="121" y="148"/>
                      <a:pt x="121" y="148"/>
                      <a:pt x="121" y="148"/>
                    </a:cubicBezTo>
                    <a:cubicBezTo>
                      <a:pt x="121" y="149"/>
                      <a:pt x="121" y="149"/>
                      <a:pt x="121" y="149"/>
                    </a:cubicBezTo>
                    <a:cubicBezTo>
                      <a:pt x="121" y="150"/>
                      <a:pt x="121" y="150"/>
                      <a:pt x="121" y="150"/>
                    </a:cubicBezTo>
                    <a:cubicBezTo>
                      <a:pt x="120" y="150"/>
                      <a:pt x="120" y="150"/>
                      <a:pt x="120" y="150"/>
                    </a:cubicBezTo>
                    <a:cubicBezTo>
                      <a:pt x="120" y="151"/>
                      <a:pt x="120" y="151"/>
                      <a:pt x="120" y="151"/>
                    </a:cubicBezTo>
                    <a:cubicBezTo>
                      <a:pt x="119" y="151"/>
                      <a:pt x="119" y="151"/>
                      <a:pt x="119" y="151"/>
                    </a:cubicBezTo>
                    <a:cubicBezTo>
                      <a:pt x="119" y="151"/>
                      <a:pt x="119" y="151"/>
                      <a:pt x="119" y="151"/>
                    </a:cubicBezTo>
                    <a:close/>
                    <a:moveTo>
                      <a:pt x="136" y="153"/>
                    </a:moveTo>
                    <a:cubicBezTo>
                      <a:pt x="138" y="152"/>
                      <a:pt x="138" y="152"/>
                      <a:pt x="138" y="152"/>
                    </a:cubicBezTo>
                    <a:cubicBezTo>
                      <a:pt x="138" y="152"/>
                      <a:pt x="138" y="152"/>
                      <a:pt x="138" y="152"/>
                    </a:cubicBezTo>
                    <a:cubicBezTo>
                      <a:pt x="137" y="150"/>
                      <a:pt x="137" y="150"/>
                      <a:pt x="137" y="150"/>
                    </a:cubicBezTo>
                    <a:cubicBezTo>
                      <a:pt x="136" y="151"/>
                      <a:pt x="136" y="151"/>
                      <a:pt x="136" y="151"/>
                    </a:cubicBezTo>
                    <a:cubicBezTo>
                      <a:pt x="136" y="151"/>
                      <a:pt x="136" y="151"/>
                      <a:pt x="136" y="151"/>
                    </a:cubicBezTo>
                    <a:cubicBezTo>
                      <a:pt x="136" y="152"/>
                      <a:pt x="136" y="152"/>
                      <a:pt x="136" y="152"/>
                    </a:cubicBezTo>
                    <a:cubicBezTo>
                      <a:pt x="136" y="153"/>
                      <a:pt x="136" y="153"/>
                      <a:pt x="136" y="153"/>
                    </a:cubicBezTo>
                    <a:cubicBezTo>
                      <a:pt x="136" y="153"/>
                      <a:pt x="136" y="153"/>
                      <a:pt x="136" y="153"/>
                    </a:cubicBezTo>
                    <a:close/>
                    <a:moveTo>
                      <a:pt x="136" y="154"/>
                    </a:moveTo>
                    <a:cubicBezTo>
                      <a:pt x="136" y="155"/>
                      <a:pt x="136" y="155"/>
                      <a:pt x="136" y="155"/>
                    </a:cubicBezTo>
                    <a:cubicBezTo>
                      <a:pt x="137" y="155"/>
                      <a:pt x="137" y="155"/>
                      <a:pt x="137" y="155"/>
                    </a:cubicBezTo>
                    <a:cubicBezTo>
                      <a:pt x="138" y="155"/>
                      <a:pt x="138" y="155"/>
                      <a:pt x="138" y="155"/>
                    </a:cubicBezTo>
                    <a:cubicBezTo>
                      <a:pt x="138" y="154"/>
                      <a:pt x="138" y="154"/>
                      <a:pt x="138" y="154"/>
                    </a:cubicBezTo>
                    <a:cubicBezTo>
                      <a:pt x="137" y="154"/>
                      <a:pt x="137" y="154"/>
                      <a:pt x="137" y="154"/>
                    </a:cubicBezTo>
                    <a:cubicBezTo>
                      <a:pt x="136" y="154"/>
                      <a:pt x="136" y="154"/>
                      <a:pt x="136" y="154"/>
                    </a:cubicBezTo>
                    <a:cubicBezTo>
                      <a:pt x="136" y="154"/>
                      <a:pt x="136" y="154"/>
                      <a:pt x="136" y="154"/>
                    </a:cubicBezTo>
                    <a:close/>
                    <a:moveTo>
                      <a:pt x="136" y="156"/>
                    </a:moveTo>
                    <a:cubicBezTo>
                      <a:pt x="136" y="156"/>
                      <a:pt x="136" y="156"/>
                      <a:pt x="136" y="156"/>
                    </a:cubicBezTo>
                    <a:cubicBezTo>
                      <a:pt x="137" y="155"/>
                      <a:pt x="137" y="155"/>
                      <a:pt x="137" y="155"/>
                    </a:cubicBezTo>
                    <a:cubicBezTo>
                      <a:pt x="136" y="156"/>
                      <a:pt x="136" y="156"/>
                      <a:pt x="136" y="156"/>
                    </a:cubicBezTo>
                    <a:close/>
                    <a:moveTo>
                      <a:pt x="132" y="169"/>
                    </a:moveTo>
                    <a:cubicBezTo>
                      <a:pt x="132" y="168"/>
                      <a:pt x="132" y="168"/>
                      <a:pt x="132" y="168"/>
                    </a:cubicBezTo>
                    <a:cubicBezTo>
                      <a:pt x="132" y="169"/>
                      <a:pt x="132" y="169"/>
                      <a:pt x="132" y="169"/>
                    </a:cubicBezTo>
                    <a:cubicBezTo>
                      <a:pt x="132" y="169"/>
                      <a:pt x="132" y="169"/>
                      <a:pt x="132" y="169"/>
                    </a:cubicBezTo>
                    <a:close/>
                    <a:moveTo>
                      <a:pt x="127" y="174"/>
                    </a:moveTo>
                    <a:cubicBezTo>
                      <a:pt x="126" y="173"/>
                      <a:pt x="126" y="173"/>
                      <a:pt x="126" y="173"/>
                    </a:cubicBezTo>
                    <a:cubicBezTo>
                      <a:pt x="127" y="172"/>
                      <a:pt x="127" y="172"/>
                      <a:pt x="127" y="172"/>
                    </a:cubicBezTo>
                    <a:cubicBezTo>
                      <a:pt x="127" y="172"/>
                      <a:pt x="127" y="172"/>
                      <a:pt x="127" y="172"/>
                    </a:cubicBezTo>
                    <a:cubicBezTo>
                      <a:pt x="127" y="172"/>
                      <a:pt x="127" y="172"/>
                      <a:pt x="127" y="172"/>
                    </a:cubicBezTo>
                    <a:cubicBezTo>
                      <a:pt x="127" y="172"/>
                      <a:pt x="127" y="172"/>
                      <a:pt x="127" y="172"/>
                    </a:cubicBezTo>
                    <a:cubicBezTo>
                      <a:pt x="127" y="172"/>
                      <a:pt x="127" y="172"/>
                      <a:pt x="127" y="172"/>
                    </a:cubicBezTo>
                    <a:cubicBezTo>
                      <a:pt x="127" y="174"/>
                      <a:pt x="127" y="174"/>
                      <a:pt x="127" y="174"/>
                    </a:cubicBezTo>
                    <a:close/>
                    <a:moveTo>
                      <a:pt x="121" y="173"/>
                    </a:moveTo>
                    <a:cubicBezTo>
                      <a:pt x="121" y="172"/>
                      <a:pt x="121" y="172"/>
                      <a:pt x="121" y="172"/>
                    </a:cubicBezTo>
                    <a:cubicBezTo>
                      <a:pt x="121" y="172"/>
                      <a:pt x="121" y="172"/>
                      <a:pt x="121" y="172"/>
                    </a:cubicBezTo>
                    <a:cubicBezTo>
                      <a:pt x="120" y="172"/>
                      <a:pt x="120" y="172"/>
                      <a:pt x="120" y="172"/>
                    </a:cubicBezTo>
                    <a:cubicBezTo>
                      <a:pt x="120" y="171"/>
                      <a:pt x="120" y="171"/>
                      <a:pt x="120" y="171"/>
                    </a:cubicBezTo>
                    <a:cubicBezTo>
                      <a:pt x="120" y="170"/>
                      <a:pt x="120" y="170"/>
                      <a:pt x="120" y="170"/>
                    </a:cubicBezTo>
                    <a:cubicBezTo>
                      <a:pt x="120" y="170"/>
                      <a:pt x="120" y="170"/>
                      <a:pt x="120" y="170"/>
                    </a:cubicBezTo>
                    <a:cubicBezTo>
                      <a:pt x="120" y="168"/>
                      <a:pt x="120" y="168"/>
                      <a:pt x="120" y="168"/>
                    </a:cubicBezTo>
                    <a:cubicBezTo>
                      <a:pt x="120" y="167"/>
                      <a:pt x="120" y="167"/>
                      <a:pt x="120" y="167"/>
                    </a:cubicBezTo>
                    <a:cubicBezTo>
                      <a:pt x="120" y="167"/>
                      <a:pt x="120" y="167"/>
                      <a:pt x="120" y="167"/>
                    </a:cubicBezTo>
                    <a:cubicBezTo>
                      <a:pt x="119" y="165"/>
                      <a:pt x="119" y="165"/>
                      <a:pt x="119" y="165"/>
                    </a:cubicBezTo>
                    <a:cubicBezTo>
                      <a:pt x="120" y="165"/>
                      <a:pt x="120" y="165"/>
                      <a:pt x="120" y="165"/>
                    </a:cubicBezTo>
                    <a:cubicBezTo>
                      <a:pt x="121" y="165"/>
                      <a:pt x="121" y="165"/>
                      <a:pt x="121" y="165"/>
                    </a:cubicBezTo>
                    <a:cubicBezTo>
                      <a:pt x="122" y="165"/>
                      <a:pt x="122" y="165"/>
                      <a:pt x="122" y="165"/>
                    </a:cubicBezTo>
                    <a:cubicBezTo>
                      <a:pt x="121" y="165"/>
                      <a:pt x="121" y="165"/>
                      <a:pt x="121" y="165"/>
                    </a:cubicBezTo>
                    <a:cubicBezTo>
                      <a:pt x="121" y="164"/>
                      <a:pt x="121" y="164"/>
                      <a:pt x="121" y="164"/>
                    </a:cubicBezTo>
                    <a:cubicBezTo>
                      <a:pt x="120" y="164"/>
                      <a:pt x="120" y="164"/>
                      <a:pt x="120" y="164"/>
                    </a:cubicBezTo>
                    <a:cubicBezTo>
                      <a:pt x="121" y="163"/>
                      <a:pt x="121" y="163"/>
                      <a:pt x="121" y="163"/>
                    </a:cubicBezTo>
                    <a:cubicBezTo>
                      <a:pt x="120" y="161"/>
                      <a:pt x="120" y="161"/>
                      <a:pt x="120" y="161"/>
                    </a:cubicBezTo>
                    <a:cubicBezTo>
                      <a:pt x="120" y="160"/>
                      <a:pt x="120" y="160"/>
                      <a:pt x="120" y="160"/>
                    </a:cubicBezTo>
                    <a:cubicBezTo>
                      <a:pt x="120" y="159"/>
                      <a:pt x="120" y="159"/>
                      <a:pt x="120" y="159"/>
                    </a:cubicBezTo>
                    <a:cubicBezTo>
                      <a:pt x="120" y="157"/>
                      <a:pt x="120" y="157"/>
                      <a:pt x="120" y="157"/>
                    </a:cubicBezTo>
                    <a:cubicBezTo>
                      <a:pt x="120" y="156"/>
                      <a:pt x="120" y="156"/>
                      <a:pt x="120" y="156"/>
                    </a:cubicBezTo>
                    <a:cubicBezTo>
                      <a:pt x="120" y="156"/>
                      <a:pt x="120" y="156"/>
                      <a:pt x="120" y="156"/>
                    </a:cubicBezTo>
                    <a:cubicBezTo>
                      <a:pt x="121" y="155"/>
                      <a:pt x="121" y="155"/>
                      <a:pt x="121" y="155"/>
                    </a:cubicBezTo>
                    <a:cubicBezTo>
                      <a:pt x="121" y="155"/>
                      <a:pt x="121" y="155"/>
                      <a:pt x="121" y="155"/>
                    </a:cubicBezTo>
                    <a:cubicBezTo>
                      <a:pt x="122" y="155"/>
                      <a:pt x="122" y="155"/>
                      <a:pt x="122" y="155"/>
                    </a:cubicBezTo>
                    <a:cubicBezTo>
                      <a:pt x="123" y="156"/>
                      <a:pt x="123" y="156"/>
                      <a:pt x="123" y="156"/>
                    </a:cubicBezTo>
                    <a:cubicBezTo>
                      <a:pt x="123" y="156"/>
                      <a:pt x="123" y="156"/>
                      <a:pt x="123" y="156"/>
                    </a:cubicBezTo>
                    <a:cubicBezTo>
                      <a:pt x="123" y="156"/>
                      <a:pt x="123" y="156"/>
                      <a:pt x="123" y="156"/>
                    </a:cubicBezTo>
                    <a:cubicBezTo>
                      <a:pt x="124" y="155"/>
                      <a:pt x="124" y="155"/>
                      <a:pt x="124" y="155"/>
                    </a:cubicBezTo>
                    <a:cubicBezTo>
                      <a:pt x="124" y="156"/>
                      <a:pt x="124" y="156"/>
                      <a:pt x="124" y="156"/>
                    </a:cubicBezTo>
                    <a:cubicBezTo>
                      <a:pt x="125" y="157"/>
                      <a:pt x="125" y="157"/>
                      <a:pt x="125" y="157"/>
                    </a:cubicBezTo>
                    <a:cubicBezTo>
                      <a:pt x="126" y="158"/>
                      <a:pt x="126" y="158"/>
                      <a:pt x="126" y="158"/>
                    </a:cubicBezTo>
                    <a:cubicBezTo>
                      <a:pt x="127" y="159"/>
                      <a:pt x="127" y="159"/>
                      <a:pt x="127" y="159"/>
                    </a:cubicBezTo>
                    <a:cubicBezTo>
                      <a:pt x="128" y="158"/>
                      <a:pt x="128" y="158"/>
                      <a:pt x="128" y="158"/>
                    </a:cubicBezTo>
                    <a:cubicBezTo>
                      <a:pt x="129" y="158"/>
                      <a:pt x="129" y="158"/>
                      <a:pt x="129" y="158"/>
                    </a:cubicBezTo>
                    <a:cubicBezTo>
                      <a:pt x="129" y="159"/>
                      <a:pt x="129" y="159"/>
                      <a:pt x="129" y="159"/>
                    </a:cubicBezTo>
                    <a:cubicBezTo>
                      <a:pt x="129" y="158"/>
                      <a:pt x="129" y="158"/>
                      <a:pt x="129" y="158"/>
                    </a:cubicBezTo>
                    <a:cubicBezTo>
                      <a:pt x="130" y="158"/>
                      <a:pt x="130" y="158"/>
                      <a:pt x="130" y="158"/>
                    </a:cubicBezTo>
                    <a:cubicBezTo>
                      <a:pt x="133" y="158"/>
                      <a:pt x="133" y="158"/>
                      <a:pt x="133" y="158"/>
                    </a:cubicBezTo>
                    <a:cubicBezTo>
                      <a:pt x="133" y="158"/>
                      <a:pt x="133" y="158"/>
                      <a:pt x="133" y="158"/>
                    </a:cubicBezTo>
                    <a:cubicBezTo>
                      <a:pt x="134" y="157"/>
                      <a:pt x="134" y="157"/>
                      <a:pt x="134" y="157"/>
                    </a:cubicBezTo>
                    <a:cubicBezTo>
                      <a:pt x="134" y="157"/>
                      <a:pt x="134" y="157"/>
                      <a:pt x="134" y="157"/>
                    </a:cubicBezTo>
                    <a:cubicBezTo>
                      <a:pt x="134" y="157"/>
                      <a:pt x="134" y="157"/>
                      <a:pt x="134" y="157"/>
                    </a:cubicBezTo>
                    <a:cubicBezTo>
                      <a:pt x="135" y="157"/>
                      <a:pt x="135" y="157"/>
                      <a:pt x="135" y="157"/>
                    </a:cubicBezTo>
                    <a:cubicBezTo>
                      <a:pt x="135" y="157"/>
                      <a:pt x="135" y="157"/>
                      <a:pt x="135" y="157"/>
                    </a:cubicBezTo>
                    <a:cubicBezTo>
                      <a:pt x="136" y="157"/>
                      <a:pt x="136" y="157"/>
                      <a:pt x="136" y="157"/>
                    </a:cubicBezTo>
                    <a:cubicBezTo>
                      <a:pt x="136" y="158"/>
                      <a:pt x="136" y="158"/>
                      <a:pt x="136" y="158"/>
                    </a:cubicBezTo>
                    <a:cubicBezTo>
                      <a:pt x="136" y="160"/>
                      <a:pt x="136" y="160"/>
                      <a:pt x="136" y="160"/>
                    </a:cubicBezTo>
                    <a:cubicBezTo>
                      <a:pt x="135" y="161"/>
                      <a:pt x="135" y="161"/>
                      <a:pt x="135" y="161"/>
                    </a:cubicBezTo>
                    <a:cubicBezTo>
                      <a:pt x="135" y="163"/>
                      <a:pt x="135" y="163"/>
                      <a:pt x="135" y="163"/>
                    </a:cubicBezTo>
                    <a:cubicBezTo>
                      <a:pt x="134" y="163"/>
                      <a:pt x="134" y="163"/>
                      <a:pt x="134" y="163"/>
                    </a:cubicBezTo>
                    <a:cubicBezTo>
                      <a:pt x="134" y="164"/>
                      <a:pt x="134" y="164"/>
                      <a:pt x="134" y="164"/>
                    </a:cubicBezTo>
                    <a:cubicBezTo>
                      <a:pt x="134" y="165"/>
                      <a:pt x="134" y="165"/>
                      <a:pt x="134" y="165"/>
                    </a:cubicBezTo>
                    <a:cubicBezTo>
                      <a:pt x="134" y="165"/>
                      <a:pt x="134" y="165"/>
                      <a:pt x="134" y="165"/>
                    </a:cubicBezTo>
                    <a:cubicBezTo>
                      <a:pt x="134" y="166"/>
                      <a:pt x="134" y="166"/>
                      <a:pt x="134" y="166"/>
                    </a:cubicBezTo>
                    <a:cubicBezTo>
                      <a:pt x="134" y="166"/>
                      <a:pt x="134" y="166"/>
                      <a:pt x="134" y="166"/>
                    </a:cubicBezTo>
                    <a:cubicBezTo>
                      <a:pt x="133" y="165"/>
                      <a:pt x="133" y="165"/>
                      <a:pt x="133" y="165"/>
                    </a:cubicBezTo>
                    <a:cubicBezTo>
                      <a:pt x="133" y="165"/>
                      <a:pt x="133" y="165"/>
                      <a:pt x="133" y="165"/>
                    </a:cubicBezTo>
                    <a:cubicBezTo>
                      <a:pt x="132" y="166"/>
                      <a:pt x="132" y="166"/>
                      <a:pt x="132" y="166"/>
                    </a:cubicBezTo>
                    <a:cubicBezTo>
                      <a:pt x="132" y="167"/>
                      <a:pt x="132" y="167"/>
                      <a:pt x="132" y="167"/>
                    </a:cubicBezTo>
                    <a:cubicBezTo>
                      <a:pt x="132" y="168"/>
                      <a:pt x="132" y="168"/>
                      <a:pt x="132" y="168"/>
                    </a:cubicBezTo>
                    <a:cubicBezTo>
                      <a:pt x="131" y="168"/>
                      <a:pt x="131" y="168"/>
                      <a:pt x="131" y="168"/>
                    </a:cubicBezTo>
                    <a:cubicBezTo>
                      <a:pt x="131" y="169"/>
                      <a:pt x="131" y="169"/>
                      <a:pt x="131" y="169"/>
                    </a:cubicBezTo>
                    <a:cubicBezTo>
                      <a:pt x="130" y="169"/>
                      <a:pt x="130" y="169"/>
                      <a:pt x="130" y="169"/>
                    </a:cubicBezTo>
                    <a:cubicBezTo>
                      <a:pt x="131" y="170"/>
                      <a:pt x="131" y="170"/>
                      <a:pt x="131" y="170"/>
                    </a:cubicBezTo>
                    <a:cubicBezTo>
                      <a:pt x="131" y="170"/>
                      <a:pt x="131" y="170"/>
                      <a:pt x="131" y="170"/>
                    </a:cubicBezTo>
                    <a:cubicBezTo>
                      <a:pt x="130" y="172"/>
                      <a:pt x="130" y="172"/>
                      <a:pt x="130" y="172"/>
                    </a:cubicBezTo>
                    <a:cubicBezTo>
                      <a:pt x="130" y="172"/>
                      <a:pt x="130" y="172"/>
                      <a:pt x="130" y="172"/>
                    </a:cubicBezTo>
                    <a:cubicBezTo>
                      <a:pt x="129" y="172"/>
                      <a:pt x="129" y="172"/>
                      <a:pt x="129" y="172"/>
                    </a:cubicBezTo>
                    <a:cubicBezTo>
                      <a:pt x="129" y="171"/>
                      <a:pt x="129" y="171"/>
                      <a:pt x="129" y="171"/>
                    </a:cubicBezTo>
                    <a:cubicBezTo>
                      <a:pt x="130" y="171"/>
                      <a:pt x="130" y="171"/>
                      <a:pt x="130" y="171"/>
                    </a:cubicBezTo>
                    <a:cubicBezTo>
                      <a:pt x="130" y="170"/>
                      <a:pt x="130" y="170"/>
                      <a:pt x="130" y="170"/>
                    </a:cubicBezTo>
                    <a:cubicBezTo>
                      <a:pt x="130" y="170"/>
                      <a:pt x="130" y="170"/>
                      <a:pt x="130" y="170"/>
                    </a:cubicBezTo>
                    <a:cubicBezTo>
                      <a:pt x="129" y="170"/>
                      <a:pt x="129" y="170"/>
                      <a:pt x="129" y="170"/>
                    </a:cubicBezTo>
                    <a:cubicBezTo>
                      <a:pt x="128" y="171"/>
                      <a:pt x="128" y="171"/>
                      <a:pt x="128" y="171"/>
                    </a:cubicBezTo>
                    <a:cubicBezTo>
                      <a:pt x="128" y="171"/>
                      <a:pt x="128" y="171"/>
                      <a:pt x="128" y="171"/>
                    </a:cubicBezTo>
                    <a:cubicBezTo>
                      <a:pt x="128" y="170"/>
                      <a:pt x="128" y="170"/>
                      <a:pt x="128" y="170"/>
                    </a:cubicBezTo>
                    <a:cubicBezTo>
                      <a:pt x="127" y="171"/>
                      <a:pt x="127" y="171"/>
                      <a:pt x="127" y="171"/>
                    </a:cubicBezTo>
                    <a:cubicBezTo>
                      <a:pt x="127" y="171"/>
                      <a:pt x="127" y="171"/>
                      <a:pt x="127" y="171"/>
                    </a:cubicBezTo>
                    <a:cubicBezTo>
                      <a:pt x="126" y="172"/>
                      <a:pt x="126" y="172"/>
                      <a:pt x="126" y="172"/>
                    </a:cubicBezTo>
                    <a:cubicBezTo>
                      <a:pt x="126" y="171"/>
                      <a:pt x="126" y="171"/>
                      <a:pt x="126" y="171"/>
                    </a:cubicBezTo>
                    <a:cubicBezTo>
                      <a:pt x="125" y="172"/>
                      <a:pt x="125" y="172"/>
                      <a:pt x="125" y="172"/>
                    </a:cubicBezTo>
                    <a:cubicBezTo>
                      <a:pt x="125" y="173"/>
                      <a:pt x="125" y="173"/>
                      <a:pt x="125" y="173"/>
                    </a:cubicBezTo>
                    <a:cubicBezTo>
                      <a:pt x="124" y="174"/>
                      <a:pt x="124" y="174"/>
                      <a:pt x="124" y="174"/>
                    </a:cubicBezTo>
                    <a:cubicBezTo>
                      <a:pt x="124" y="174"/>
                      <a:pt x="124" y="174"/>
                      <a:pt x="124" y="174"/>
                    </a:cubicBezTo>
                    <a:cubicBezTo>
                      <a:pt x="123" y="174"/>
                      <a:pt x="123" y="174"/>
                      <a:pt x="123" y="174"/>
                    </a:cubicBezTo>
                    <a:cubicBezTo>
                      <a:pt x="123" y="173"/>
                      <a:pt x="123" y="173"/>
                      <a:pt x="123" y="173"/>
                    </a:cubicBezTo>
                    <a:cubicBezTo>
                      <a:pt x="123" y="174"/>
                      <a:pt x="123" y="174"/>
                      <a:pt x="123" y="174"/>
                    </a:cubicBezTo>
                    <a:cubicBezTo>
                      <a:pt x="122" y="173"/>
                      <a:pt x="122" y="173"/>
                      <a:pt x="122" y="173"/>
                    </a:cubicBezTo>
                    <a:cubicBezTo>
                      <a:pt x="121" y="173"/>
                      <a:pt x="121" y="173"/>
                      <a:pt x="121" y="173"/>
                    </a:cubicBezTo>
                    <a:cubicBezTo>
                      <a:pt x="121" y="173"/>
                      <a:pt x="121" y="173"/>
                      <a:pt x="121" y="173"/>
                    </a:cubicBezTo>
                    <a:close/>
                    <a:moveTo>
                      <a:pt x="2" y="110"/>
                    </a:moveTo>
                    <a:cubicBezTo>
                      <a:pt x="3" y="111"/>
                      <a:pt x="3" y="111"/>
                      <a:pt x="3" y="111"/>
                    </a:cubicBezTo>
                    <a:cubicBezTo>
                      <a:pt x="4" y="111"/>
                      <a:pt x="4" y="111"/>
                      <a:pt x="4" y="111"/>
                    </a:cubicBezTo>
                    <a:cubicBezTo>
                      <a:pt x="6" y="113"/>
                      <a:pt x="6" y="113"/>
                      <a:pt x="6" y="113"/>
                    </a:cubicBezTo>
                    <a:cubicBezTo>
                      <a:pt x="6" y="113"/>
                      <a:pt x="6" y="113"/>
                      <a:pt x="6" y="113"/>
                    </a:cubicBezTo>
                    <a:cubicBezTo>
                      <a:pt x="6" y="114"/>
                      <a:pt x="6" y="114"/>
                      <a:pt x="6" y="114"/>
                    </a:cubicBezTo>
                    <a:cubicBezTo>
                      <a:pt x="7" y="114"/>
                      <a:pt x="7" y="114"/>
                      <a:pt x="7" y="114"/>
                    </a:cubicBezTo>
                    <a:cubicBezTo>
                      <a:pt x="7" y="114"/>
                      <a:pt x="7" y="114"/>
                      <a:pt x="7" y="114"/>
                    </a:cubicBezTo>
                    <a:cubicBezTo>
                      <a:pt x="9" y="114"/>
                      <a:pt x="9" y="114"/>
                      <a:pt x="9" y="114"/>
                    </a:cubicBezTo>
                    <a:cubicBezTo>
                      <a:pt x="9" y="114"/>
                      <a:pt x="9" y="114"/>
                      <a:pt x="9" y="114"/>
                    </a:cubicBezTo>
                    <a:cubicBezTo>
                      <a:pt x="9" y="115"/>
                      <a:pt x="9" y="115"/>
                      <a:pt x="9" y="115"/>
                    </a:cubicBezTo>
                    <a:cubicBezTo>
                      <a:pt x="10" y="115"/>
                      <a:pt x="10" y="115"/>
                      <a:pt x="10" y="115"/>
                    </a:cubicBezTo>
                    <a:cubicBezTo>
                      <a:pt x="11" y="115"/>
                      <a:pt x="11" y="115"/>
                      <a:pt x="11" y="115"/>
                    </a:cubicBezTo>
                    <a:cubicBezTo>
                      <a:pt x="12" y="115"/>
                      <a:pt x="12" y="115"/>
                      <a:pt x="12" y="115"/>
                    </a:cubicBezTo>
                    <a:cubicBezTo>
                      <a:pt x="12" y="115"/>
                      <a:pt x="12" y="115"/>
                      <a:pt x="12" y="115"/>
                    </a:cubicBezTo>
                    <a:cubicBezTo>
                      <a:pt x="13" y="115"/>
                      <a:pt x="13" y="115"/>
                      <a:pt x="13" y="115"/>
                    </a:cubicBezTo>
                    <a:cubicBezTo>
                      <a:pt x="14" y="115"/>
                      <a:pt x="14" y="115"/>
                      <a:pt x="14" y="115"/>
                    </a:cubicBezTo>
                    <a:cubicBezTo>
                      <a:pt x="15" y="115"/>
                      <a:pt x="15" y="115"/>
                      <a:pt x="15" y="115"/>
                    </a:cubicBezTo>
                    <a:cubicBezTo>
                      <a:pt x="15" y="114"/>
                      <a:pt x="15" y="114"/>
                      <a:pt x="15" y="114"/>
                    </a:cubicBezTo>
                    <a:cubicBezTo>
                      <a:pt x="16" y="114"/>
                      <a:pt x="16" y="114"/>
                      <a:pt x="16" y="114"/>
                    </a:cubicBezTo>
                    <a:cubicBezTo>
                      <a:pt x="16" y="113"/>
                      <a:pt x="16" y="113"/>
                      <a:pt x="16" y="113"/>
                    </a:cubicBezTo>
                    <a:cubicBezTo>
                      <a:pt x="18" y="113"/>
                      <a:pt x="18" y="113"/>
                      <a:pt x="18" y="113"/>
                    </a:cubicBezTo>
                    <a:cubicBezTo>
                      <a:pt x="18" y="113"/>
                      <a:pt x="18" y="113"/>
                      <a:pt x="18" y="113"/>
                    </a:cubicBezTo>
                    <a:cubicBezTo>
                      <a:pt x="19" y="112"/>
                      <a:pt x="19" y="112"/>
                      <a:pt x="19" y="112"/>
                    </a:cubicBezTo>
                    <a:cubicBezTo>
                      <a:pt x="19" y="112"/>
                      <a:pt x="19" y="112"/>
                      <a:pt x="19" y="112"/>
                    </a:cubicBezTo>
                    <a:cubicBezTo>
                      <a:pt x="20" y="113"/>
                      <a:pt x="20" y="113"/>
                      <a:pt x="20" y="113"/>
                    </a:cubicBezTo>
                    <a:cubicBezTo>
                      <a:pt x="21" y="112"/>
                      <a:pt x="21" y="112"/>
                      <a:pt x="21" y="112"/>
                    </a:cubicBezTo>
                    <a:cubicBezTo>
                      <a:pt x="21" y="112"/>
                      <a:pt x="21" y="112"/>
                      <a:pt x="21" y="112"/>
                    </a:cubicBezTo>
                    <a:cubicBezTo>
                      <a:pt x="21" y="112"/>
                      <a:pt x="21" y="112"/>
                      <a:pt x="21" y="112"/>
                    </a:cubicBezTo>
                    <a:cubicBezTo>
                      <a:pt x="22" y="111"/>
                      <a:pt x="22" y="111"/>
                      <a:pt x="22" y="111"/>
                    </a:cubicBezTo>
                    <a:cubicBezTo>
                      <a:pt x="24" y="109"/>
                      <a:pt x="24" y="109"/>
                      <a:pt x="24" y="109"/>
                    </a:cubicBezTo>
                    <a:cubicBezTo>
                      <a:pt x="25" y="110"/>
                      <a:pt x="25" y="110"/>
                      <a:pt x="25" y="110"/>
                    </a:cubicBezTo>
                    <a:cubicBezTo>
                      <a:pt x="26" y="110"/>
                      <a:pt x="26" y="110"/>
                      <a:pt x="26" y="110"/>
                    </a:cubicBezTo>
                    <a:cubicBezTo>
                      <a:pt x="26" y="109"/>
                      <a:pt x="26" y="109"/>
                      <a:pt x="26" y="109"/>
                    </a:cubicBezTo>
                    <a:cubicBezTo>
                      <a:pt x="29" y="109"/>
                      <a:pt x="29" y="109"/>
                      <a:pt x="29" y="109"/>
                    </a:cubicBezTo>
                    <a:cubicBezTo>
                      <a:pt x="29" y="109"/>
                      <a:pt x="29" y="109"/>
                      <a:pt x="29" y="109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2" y="109"/>
                      <a:pt x="32" y="109"/>
                      <a:pt x="32" y="109"/>
                    </a:cubicBezTo>
                    <a:cubicBezTo>
                      <a:pt x="33" y="109"/>
                      <a:pt x="33" y="109"/>
                      <a:pt x="33" y="109"/>
                    </a:cubicBezTo>
                    <a:cubicBezTo>
                      <a:pt x="33" y="110"/>
                      <a:pt x="33" y="110"/>
                      <a:pt x="33" y="110"/>
                    </a:cubicBezTo>
                    <a:cubicBezTo>
                      <a:pt x="34" y="110"/>
                      <a:pt x="34" y="110"/>
                      <a:pt x="34" y="110"/>
                    </a:cubicBezTo>
                    <a:cubicBezTo>
                      <a:pt x="34" y="110"/>
                      <a:pt x="34" y="110"/>
                      <a:pt x="34" y="110"/>
                    </a:cubicBezTo>
                    <a:cubicBezTo>
                      <a:pt x="35" y="110"/>
                      <a:pt x="35" y="110"/>
                      <a:pt x="35" y="110"/>
                    </a:cubicBezTo>
                    <a:cubicBezTo>
                      <a:pt x="35" y="110"/>
                      <a:pt x="35" y="110"/>
                      <a:pt x="35" y="110"/>
                    </a:cubicBezTo>
                    <a:cubicBezTo>
                      <a:pt x="37" y="110"/>
                      <a:pt x="37" y="110"/>
                      <a:pt x="37" y="110"/>
                    </a:cubicBezTo>
                    <a:cubicBezTo>
                      <a:pt x="37" y="110"/>
                      <a:pt x="37" y="110"/>
                      <a:pt x="37" y="110"/>
                    </a:cubicBezTo>
                    <a:cubicBezTo>
                      <a:pt x="37" y="110"/>
                      <a:pt x="37" y="110"/>
                      <a:pt x="37" y="110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9" y="110"/>
                      <a:pt x="39" y="110"/>
                      <a:pt x="39" y="110"/>
                    </a:cubicBezTo>
                    <a:cubicBezTo>
                      <a:pt x="40" y="109"/>
                      <a:pt x="40" y="109"/>
                      <a:pt x="40" y="109"/>
                    </a:cubicBezTo>
                    <a:cubicBezTo>
                      <a:pt x="41" y="108"/>
                      <a:pt x="41" y="108"/>
                      <a:pt x="41" y="108"/>
                    </a:cubicBezTo>
                    <a:cubicBezTo>
                      <a:pt x="41" y="108"/>
                      <a:pt x="41" y="108"/>
                      <a:pt x="41" y="108"/>
                    </a:cubicBezTo>
                    <a:cubicBezTo>
                      <a:pt x="42" y="107"/>
                      <a:pt x="42" y="107"/>
                      <a:pt x="42" y="107"/>
                    </a:cubicBezTo>
                    <a:cubicBezTo>
                      <a:pt x="43" y="106"/>
                      <a:pt x="43" y="106"/>
                      <a:pt x="43" y="106"/>
                    </a:cubicBezTo>
                    <a:cubicBezTo>
                      <a:pt x="44" y="105"/>
                      <a:pt x="44" y="105"/>
                      <a:pt x="44" y="105"/>
                    </a:cubicBezTo>
                    <a:cubicBezTo>
                      <a:pt x="45" y="105"/>
                      <a:pt x="45" y="105"/>
                      <a:pt x="45" y="105"/>
                    </a:cubicBezTo>
                    <a:cubicBezTo>
                      <a:pt x="46" y="105"/>
                      <a:pt x="46" y="105"/>
                      <a:pt x="46" y="105"/>
                    </a:cubicBezTo>
                    <a:cubicBezTo>
                      <a:pt x="47" y="104"/>
                      <a:pt x="47" y="104"/>
                      <a:pt x="47" y="104"/>
                    </a:cubicBezTo>
                    <a:cubicBezTo>
                      <a:pt x="50" y="103"/>
                      <a:pt x="50" y="103"/>
                      <a:pt x="50" y="103"/>
                    </a:cubicBezTo>
                    <a:cubicBezTo>
                      <a:pt x="51" y="102"/>
                      <a:pt x="51" y="102"/>
                      <a:pt x="51" y="102"/>
                    </a:cubicBezTo>
                    <a:cubicBezTo>
                      <a:pt x="52" y="102"/>
                      <a:pt x="52" y="102"/>
                      <a:pt x="52" y="102"/>
                    </a:cubicBezTo>
                    <a:cubicBezTo>
                      <a:pt x="53" y="102"/>
                      <a:pt x="53" y="102"/>
                      <a:pt x="53" y="102"/>
                    </a:cubicBezTo>
                    <a:cubicBezTo>
                      <a:pt x="53" y="102"/>
                      <a:pt x="53" y="102"/>
                      <a:pt x="53" y="102"/>
                    </a:cubicBezTo>
                    <a:cubicBezTo>
                      <a:pt x="55" y="102"/>
                      <a:pt x="55" y="102"/>
                      <a:pt x="55" y="102"/>
                    </a:cubicBezTo>
                    <a:cubicBezTo>
                      <a:pt x="56" y="102"/>
                      <a:pt x="56" y="102"/>
                      <a:pt x="56" y="102"/>
                    </a:cubicBezTo>
                    <a:cubicBezTo>
                      <a:pt x="57" y="102"/>
                      <a:pt x="57" y="102"/>
                      <a:pt x="57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61" y="101"/>
                      <a:pt x="61" y="101"/>
                      <a:pt x="61" y="101"/>
                    </a:cubicBezTo>
                    <a:cubicBezTo>
                      <a:pt x="62" y="101"/>
                      <a:pt x="62" y="101"/>
                      <a:pt x="62" y="101"/>
                    </a:cubicBezTo>
                    <a:cubicBezTo>
                      <a:pt x="63" y="100"/>
                      <a:pt x="63" y="100"/>
                      <a:pt x="63" y="100"/>
                    </a:cubicBezTo>
                    <a:cubicBezTo>
                      <a:pt x="64" y="100"/>
                      <a:pt x="64" y="100"/>
                      <a:pt x="64" y="100"/>
                    </a:cubicBezTo>
                    <a:cubicBezTo>
                      <a:pt x="65" y="99"/>
                      <a:pt x="65" y="99"/>
                      <a:pt x="65" y="99"/>
                    </a:cubicBezTo>
                    <a:cubicBezTo>
                      <a:pt x="67" y="99"/>
                      <a:pt x="67" y="99"/>
                      <a:pt x="67" y="99"/>
                    </a:cubicBezTo>
                    <a:cubicBezTo>
                      <a:pt x="72" y="99"/>
                      <a:pt x="72" y="99"/>
                      <a:pt x="72" y="99"/>
                    </a:cubicBezTo>
                    <a:cubicBezTo>
                      <a:pt x="74" y="99"/>
                      <a:pt x="74" y="99"/>
                      <a:pt x="74" y="99"/>
                    </a:cubicBezTo>
                    <a:cubicBezTo>
                      <a:pt x="75" y="99"/>
                      <a:pt x="75" y="99"/>
                      <a:pt x="75" y="99"/>
                    </a:cubicBezTo>
                    <a:cubicBezTo>
                      <a:pt x="76" y="99"/>
                      <a:pt x="76" y="99"/>
                      <a:pt x="76" y="99"/>
                    </a:cubicBezTo>
                    <a:cubicBezTo>
                      <a:pt x="77" y="99"/>
                      <a:pt x="77" y="99"/>
                      <a:pt x="77" y="99"/>
                    </a:cubicBezTo>
                    <a:cubicBezTo>
                      <a:pt x="78" y="100"/>
                      <a:pt x="78" y="100"/>
                      <a:pt x="78" y="100"/>
                    </a:cubicBezTo>
                    <a:cubicBezTo>
                      <a:pt x="79" y="102"/>
                      <a:pt x="79" y="102"/>
                      <a:pt x="79" y="102"/>
                    </a:cubicBezTo>
                    <a:cubicBezTo>
                      <a:pt x="80" y="102"/>
                      <a:pt x="80" y="102"/>
                      <a:pt x="80" y="102"/>
                    </a:cubicBezTo>
                    <a:cubicBezTo>
                      <a:pt x="81" y="102"/>
                      <a:pt x="81" y="102"/>
                      <a:pt x="81" y="102"/>
                    </a:cubicBezTo>
                    <a:cubicBezTo>
                      <a:pt x="81" y="101"/>
                      <a:pt x="81" y="101"/>
                      <a:pt x="81" y="101"/>
                    </a:cubicBezTo>
                    <a:cubicBezTo>
                      <a:pt x="82" y="102"/>
                      <a:pt x="82" y="102"/>
                      <a:pt x="82" y="102"/>
                    </a:cubicBezTo>
                    <a:cubicBezTo>
                      <a:pt x="82" y="102"/>
                      <a:pt x="82" y="102"/>
                      <a:pt x="82" y="102"/>
                    </a:cubicBezTo>
                    <a:cubicBezTo>
                      <a:pt x="83" y="102"/>
                      <a:pt x="83" y="102"/>
                      <a:pt x="83" y="102"/>
                    </a:cubicBezTo>
                    <a:cubicBezTo>
                      <a:pt x="84" y="103"/>
                      <a:pt x="84" y="103"/>
                      <a:pt x="84" y="103"/>
                    </a:cubicBezTo>
                    <a:cubicBezTo>
                      <a:pt x="85" y="103"/>
                      <a:pt x="85" y="103"/>
                      <a:pt x="85" y="103"/>
                    </a:cubicBezTo>
                    <a:cubicBezTo>
                      <a:pt x="86" y="103"/>
                      <a:pt x="86" y="103"/>
                      <a:pt x="86" y="103"/>
                    </a:cubicBezTo>
                    <a:cubicBezTo>
                      <a:pt x="88" y="104"/>
                      <a:pt x="88" y="104"/>
                      <a:pt x="88" y="104"/>
                    </a:cubicBezTo>
                    <a:cubicBezTo>
                      <a:pt x="87" y="105"/>
                      <a:pt x="87" y="105"/>
                      <a:pt x="87" y="105"/>
                    </a:cubicBezTo>
                    <a:cubicBezTo>
                      <a:pt x="88" y="105"/>
                      <a:pt x="88" y="105"/>
                      <a:pt x="88" y="105"/>
                    </a:cubicBezTo>
                    <a:cubicBezTo>
                      <a:pt x="89" y="105"/>
                      <a:pt x="89" y="105"/>
                      <a:pt x="89" y="105"/>
                    </a:cubicBezTo>
                    <a:cubicBezTo>
                      <a:pt x="88" y="106"/>
                      <a:pt x="88" y="106"/>
                      <a:pt x="88" y="106"/>
                    </a:cubicBezTo>
                    <a:cubicBezTo>
                      <a:pt x="88" y="106"/>
                      <a:pt x="88" y="106"/>
                      <a:pt x="88" y="106"/>
                    </a:cubicBezTo>
                    <a:cubicBezTo>
                      <a:pt x="88" y="107"/>
                      <a:pt x="88" y="107"/>
                      <a:pt x="88" y="107"/>
                    </a:cubicBezTo>
                    <a:cubicBezTo>
                      <a:pt x="88" y="108"/>
                      <a:pt x="88" y="108"/>
                      <a:pt x="88" y="108"/>
                    </a:cubicBezTo>
                    <a:cubicBezTo>
                      <a:pt x="89" y="108"/>
                      <a:pt x="89" y="108"/>
                      <a:pt x="89" y="108"/>
                    </a:cubicBezTo>
                    <a:cubicBezTo>
                      <a:pt x="90" y="109"/>
                      <a:pt x="90" y="109"/>
                      <a:pt x="90" y="109"/>
                    </a:cubicBezTo>
                    <a:cubicBezTo>
                      <a:pt x="90" y="110"/>
                      <a:pt x="90" y="110"/>
                      <a:pt x="90" y="110"/>
                    </a:cubicBezTo>
                    <a:cubicBezTo>
                      <a:pt x="90" y="111"/>
                      <a:pt x="90" y="111"/>
                      <a:pt x="90" y="111"/>
                    </a:cubicBezTo>
                    <a:cubicBezTo>
                      <a:pt x="91" y="113"/>
                      <a:pt x="91" y="113"/>
                      <a:pt x="91" y="113"/>
                    </a:cubicBezTo>
                    <a:cubicBezTo>
                      <a:pt x="91" y="114"/>
                      <a:pt x="91" y="114"/>
                      <a:pt x="91" y="114"/>
                    </a:cubicBezTo>
                    <a:cubicBezTo>
                      <a:pt x="91" y="114"/>
                      <a:pt x="91" y="114"/>
                      <a:pt x="91" y="114"/>
                    </a:cubicBezTo>
                    <a:cubicBezTo>
                      <a:pt x="91" y="115"/>
                      <a:pt x="91" y="115"/>
                      <a:pt x="91" y="115"/>
                    </a:cubicBezTo>
                    <a:cubicBezTo>
                      <a:pt x="91" y="116"/>
                      <a:pt x="91" y="116"/>
                      <a:pt x="91" y="116"/>
                    </a:cubicBezTo>
                    <a:cubicBezTo>
                      <a:pt x="90" y="116"/>
                      <a:pt x="90" y="116"/>
                      <a:pt x="90" y="116"/>
                    </a:cubicBezTo>
                    <a:cubicBezTo>
                      <a:pt x="90" y="116"/>
                      <a:pt x="90" y="116"/>
                      <a:pt x="90" y="116"/>
                    </a:cubicBezTo>
                    <a:cubicBezTo>
                      <a:pt x="91" y="117"/>
                      <a:pt x="91" y="117"/>
                      <a:pt x="91" y="117"/>
                    </a:cubicBezTo>
                    <a:cubicBezTo>
                      <a:pt x="91" y="117"/>
                      <a:pt x="91" y="117"/>
                      <a:pt x="91" y="117"/>
                    </a:cubicBezTo>
                    <a:cubicBezTo>
                      <a:pt x="92" y="118"/>
                      <a:pt x="92" y="118"/>
                      <a:pt x="92" y="118"/>
                    </a:cubicBezTo>
                    <a:cubicBezTo>
                      <a:pt x="92" y="118"/>
                      <a:pt x="92" y="118"/>
                      <a:pt x="92" y="118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93" y="117"/>
                      <a:pt x="93" y="117"/>
                      <a:pt x="93" y="117"/>
                    </a:cubicBezTo>
                    <a:cubicBezTo>
                      <a:pt x="93" y="117"/>
                      <a:pt x="93" y="117"/>
                      <a:pt x="93" y="117"/>
                    </a:cubicBezTo>
                    <a:cubicBezTo>
                      <a:pt x="93" y="116"/>
                      <a:pt x="93" y="116"/>
                      <a:pt x="93" y="116"/>
                    </a:cubicBezTo>
                    <a:cubicBezTo>
                      <a:pt x="94" y="116"/>
                      <a:pt x="94" y="116"/>
                      <a:pt x="94" y="116"/>
                    </a:cubicBezTo>
                    <a:cubicBezTo>
                      <a:pt x="94" y="115"/>
                      <a:pt x="94" y="115"/>
                      <a:pt x="94" y="115"/>
                    </a:cubicBezTo>
                    <a:cubicBezTo>
                      <a:pt x="95" y="115"/>
                      <a:pt x="95" y="115"/>
                      <a:pt x="95" y="115"/>
                    </a:cubicBezTo>
                    <a:cubicBezTo>
                      <a:pt x="95" y="114"/>
                      <a:pt x="95" y="114"/>
                      <a:pt x="95" y="114"/>
                    </a:cubicBezTo>
                    <a:cubicBezTo>
                      <a:pt x="96" y="114"/>
                      <a:pt x="96" y="114"/>
                      <a:pt x="96" y="114"/>
                    </a:cubicBezTo>
                    <a:cubicBezTo>
                      <a:pt x="97" y="113"/>
                      <a:pt x="97" y="113"/>
                      <a:pt x="97" y="113"/>
                    </a:cubicBezTo>
                    <a:cubicBezTo>
                      <a:pt x="98" y="112"/>
                      <a:pt x="98" y="112"/>
                      <a:pt x="98" y="112"/>
                    </a:cubicBezTo>
                    <a:cubicBezTo>
                      <a:pt x="99" y="111"/>
                      <a:pt x="99" y="111"/>
                      <a:pt x="99" y="111"/>
                    </a:cubicBezTo>
                    <a:cubicBezTo>
                      <a:pt x="99" y="111"/>
                      <a:pt x="99" y="111"/>
                      <a:pt x="99" y="111"/>
                    </a:cubicBezTo>
                    <a:cubicBezTo>
                      <a:pt x="100" y="111"/>
                      <a:pt x="100" y="111"/>
                      <a:pt x="100" y="111"/>
                    </a:cubicBezTo>
                    <a:cubicBezTo>
                      <a:pt x="101" y="110"/>
                      <a:pt x="101" y="110"/>
                      <a:pt x="101" y="110"/>
                    </a:cubicBezTo>
                    <a:cubicBezTo>
                      <a:pt x="102" y="108"/>
                      <a:pt x="102" y="108"/>
                      <a:pt x="102" y="108"/>
                    </a:cubicBezTo>
                    <a:cubicBezTo>
                      <a:pt x="103" y="108"/>
                      <a:pt x="103" y="108"/>
                      <a:pt x="103" y="108"/>
                    </a:cubicBezTo>
                    <a:cubicBezTo>
                      <a:pt x="104" y="107"/>
                      <a:pt x="104" y="107"/>
                      <a:pt x="104" y="107"/>
                    </a:cubicBezTo>
                    <a:cubicBezTo>
                      <a:pt x="103" y="106"/>
                      <a:pt x="103" y="106"/>
                      <a:pt x="103" y="106"/>
                    </a:cubicBezTo>
                    <a:cubicBezTo>
                      <a:pt x="104" y="105"/>
                      <a:pt x="104" y="105"/>
                      <a:pt x="104" y="105"/>
                    </a:cubicBezTo>
                    <a:cubicBezTo>
                      <a:pt x="104" y="106"/>
                      <a:pt x="104" y="106"/>
                      <a:pt x="104" y="106"/>
                    </a:cubicBezTo>
                    <a:cubicBezTo>
                      <a:pt x="104" y="107"/>
                      <a:pt x="104" y="107"/>
                      <a:pt x="104" y="107"/>
                    </a:cubicBezTo>
                    <a:cubicBezTo>
                      <a:pt x="104" y="108"/>
                      <a:pt x="104" y="108"/>
                      <a:pt x="104" y="108"/>
                    </a:cubicBezTo>
                    <a:cubicBezTo>
                      <a:pt x="104" y="109"/>
                      <a:pt x="104" y="109"/>
                      <a:pt x="104" y="109"/>
                    </a:cubicBezTo>
                    <a:cubicBezTo>
                      <a:pt x="103" y="111"/>
                      <a:pt x="103" y="111"/>
                      <a:pt x="103" y="111"/>
                    </a:cubicBezTo>
                    <a:cubicBezTo>
                      <a:pt x="102" y="112"/>
                      <a:pt x="102" y="112"/>
                      <a:pt x="102" y="112"/>
                    </a:cubicBezTo>
                    <a:cubicBezTo>
                      <a:pt x="101" y="113"/>
                      <a:pt x="101" y="113"/>
                      <a:pt x="101" y="113"/>
                    </a:cubicBezTo>
                    <a:cubicBezTo>
                      <a:pt x="101" y="114"/>
                      <a:pt x="101" y="114"/>
                      <a:pt x="101" y="114"/>
                    </a:cubicBezTo>
                    <a:cubicBezTo>
                      <a:pt x="101" y="115"/>
                      <a:pt x="101" y="115"/>
                      <a:pt x="101" y="115"/>
                    </a:cubicBezTo>
                    <a:cubicBezTo>
                      <a:pt x="100" y="116"/>
                      <a:pt x="100" y="116"/>
                      <a:pt x="100" y="116"/>
                    </a:cubicBezTo>
                    <a:cubicBezTo>
                      <a:pt x="100" y="116"/>
                      <a:pt x="100" y="116"/>
                      <a:pt x="100" y="116"/>
                    </a:cubicBezTo>
                    <a:cubicBezTo>
                      <a:pt x="99" y="118"/>
                      <a:pt x="99" y="118"/>
                      <a:pt x="99" y="118"/>
                    </a:cubicBezTo>
                    <a:cubicBezTo>
                      <a:pt x="97" y="118"/>
                      <a:pt x="97" y="118"/>
                      <a:pt x="97" y="118"/>
                    </a:cubicBezTo>
                    <a:cubicBezTo>
                      <a:pt x="97" y="119"/>
                      <a:pt x="97" y="119"/>
                      <a:pt x="97" y="119"/>
                    </a:cubicBezTo>
                    <a:cubicBezTo>
                      <a:pt x="96" y="120"/>
                      <a:pt x="96" y="120"/>
                      <a:pt x="96" y="120"/>
                    </a:cubicBezTo>
                    <a:cubicBezTo>
                      <a:pt x="96" y="120"/>
                      <a:pt x="96" y="120"/>
                      <a:pt x="96" y="120"/>
                    </a:cubicBezTo>
                    <a:cubicBezTo>
                      <a:pt x="98" y="120"/>
                      <a:pt x="98" y="120"/>
                      <a:pt x="98" y="120"/>
                    </a:cubicBezTo>
                    <a:cubicBezTo>
                      <a:pt x="99" y="120"/>
                      <a:pt x="99" y="120"/>
                      <a:pt x="99" y="120"/>
                    </a:cubicBezTo>
                    <a:cubicBezTo>
                      <a:pt x="100" y="120"/>
                      <a:pt x="100" y="120"/>
                      <a:pt x="100" y="120"/>
                    </a:cubicBezTo>
                    <a:cubicBezTo>
                      <a:pt x="102" y="118"/>
                      <a:pt x="102" y="118"/>
                      <a:pt x="102" y="118"/>
                    </a:cubicBezTo>
                    <a:cubicBezTo>
                      <a:pt x="102" y="116"/>
                      <a:pt x="102" y="116"/>
                      <a:pt x="102" y="116"/>
                    </a:cubicBezTo>
                    <a:cubicBezTo>
                      <a:pt x="103" y="115"/>
                      <a:pt x="103" y="115"/>
                      <a:pt x="103" y="115"/>
                    </a:cubicBezTo>
                    <a:cubicBezTo>
                      <a:pt x="104" y="115"/>
                      <a:pt x="104" y="115"/>
                      <a:pt x="104" y="115"/>
                    </a:cubicBezTo>
                    <a:cubicBezTo>
                      <a:pt x="104" y="117"/>
                      <a:pt x="104" y="117"/>
                      <a:pt x="104" y="117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103" y="122"/>
                      <a:pt x="103" y="122"/>
                      <a:pt x="103" y="122"/>
                    </a:cubicBezTo>
                    <a:cubicBezTo>
                      <a:pt x="101" y="122"/>
                      <a:pt x="101" y="122"/>
                      <a:pt x="101" y="122"/>
                    </a:cubicBezTo>
                    <a:cubicBezTo>
                      <a:pt x="102" y="123"/>
                      <a:pt x="102" y="123"/>
                      <a:pt x="102" y="123"/>
                    </a:cubicBezTo>
                    <a:cubicBezTo>
                      <a:pt x="103" y="123"/>
                      <a:pt x="103" y="123"/>
                      <a:pt x="103" y="123"/>
                    </a:cubicBezTo>
                    <a:cubicBezTo>
                      <a:pt x="104" y="123"/>
                      <a:pt x="104" y="123"/>
                      <a:pt x="104" y="123"/>
                    </a:cubicBezTo>
                    <a:cubicBezTo>
                      <a:pt x="104" y="122"/>
                      <a:pt x="104" y="122"/>
                      <a:pt x="104" y="122"/>
                    </a:cubicBezTo>
                    <a:cubicBezTo>
                      <a:pt x="105" y="122"/>
                      <a:pt x="105" y="122"/>
                      <a:pt x="105" y="122"/>
                    </a:cubicBezTo>
                    <a:cubicBezTo>
                      <a:pt x="106" y="121"/>
                      <a:pt x="106" y="121"/>
                      <a:pt x="106" y="121"/>
                    </a:cubicBezTo>
                    <a:cubicBezTo>
                      <a:pt x="107" y="122"/>
                      <a:pt x="107" y="122"/>
                      <a:pt x="107" y="122"/>
                    </a:cubicBezTo>
                    <a:cubicBezTo>
                      <a:pt x="107" y="121"/>
                      <a:pt x="107" y="121"/>
                      <a:pt x="107" y="121"/>
                    </a:cubicBezTo>
                    <a:cubicBezTo>
                      <a:pt x="107" y="122"/>
                      <a:pt x="107" y="122"/>
                      <a:pt x="107" y="122"/>
                    </a:cubicBezTo>
                    <a:cubicBezTo>
                      <a:pt x="106" y="123"/>
                      <a:pt x="106" y="123"/>
                      <a:pt x="106" y="123"/>
                    </a:cubicBezTo>
                    <a:cubicBezTo>
                      <a:pt x="106" y="123"/>
                      <a:pt x="106" y="123"/>
                      <a:pt x="106" y="123"/>
                    </a:cubicBezTo>
                    <a:cubicBezTo>
                      <a:pt x="105" y="123"/>
                      <a:pt x="105" y="123"/>
                      <a:pt x="105" y="123"/>
                    </a:cubicBezTo>
                    <a:cubicBezTo>
                      <a:pt x="106" y="124"/>
                      <a:pt x="106" y="124"/>
                      <a:pt x="106" y="124"/>
                    </a:cubicBezTo>
                    <a:cubicBezTo>
                      <a:pt x="107" y="125"/>
                      <a:pt x="107" y="125"/>
                      <a:pt x="107" y="125"/>
                    </a:cubicBezTo>
                    <a:cubicBezTo>
                      <a:pt x="107" y="126"/>
                      <a:pt x="107" y="126"/>
                      <a:pt x="107" y="126"/>
                    </a:cubicBezTo>
                    <a:cubicBezTo>
                      <a:pt x="107" y="128"/>
                      <a:pt x="107" y="128"/>
                      <a:pt x="107" y="128"/>
                    </a:cubicBezTo>
                    <a:cubicBezTo>
                      <a:pt x="107" y="130"/>
                      <a:pt x="107" y="130"/>
                      <a:pt x="107" y="130"/>
                    </a:cubicBezTo>
                    <a:cubicBezTo>
                      <a:pt x="106" y="131"/>
                      <a:pt x="106" y="131"/>
                      <a:pt x="106" y="131"/>
                    </a:cubicBezTo>
                    <a:cubicBezTo>
                      <a:pt x="106" y="131"/>
                      <a:pt x="106" y="131"/>
                      <a:pt x="106" y="131"/>
                    </a:cubicBezTo>
                    <a:cubicBezTo>
                      <a:pt x="106" y="133"/>
                      <a:pt x="106" y="133"/>
                      <a:pt x="106" y="133"/>
                    </a:cubicBezTo>
                    <a:cubicBezTo>
                      <a:pt x="107" y="133"/>
                      <a:pt x="107" y="133"/>
                      <a:pt x="107" y="133"/>
                    </a:cubicBezTo>
                    <a:cubicBezTo>
                      <a:pt x="107" y="134"/>
                      <a:pt x="107" y="134"/>
                      <a:pt x="107" y="134"/>
                    </a:cubicBezTo>
                    <a:cubicBezTo>
                      <a:pt x="108" y="136"/>
                      <a:pt x="108" y="136"/>
                      <a:pt x="108" y="136"/>
                    </a:cubicBezTo>
                    <a:cubicBezTo>
                      <a:pt x="109" y="138"/>
                      <a:pt x="109" y="138"/>
                      <a:pt x="109" y="138"/>
                    </a:cubicBezTo>
                    <a:cubicBezTo>
                      <a:pt x="110" y="138"/>
                      <a:pt x="110" y="138"/>
                      <a:pt x="110" y="138"/>
                    </a:cubicBezTo>
                    <a:cubicBezTo>
                      <a:pt x="111" y="138"/>
                      <a:pt x="111" y="138"/>
                      <a:pt x="111" y="138"/>
                    </a:cubicBezTo>
                    <a:cubicBezTo>
                      <a:pt x="112" y="139"/>
                      <a:pt x="112" y="139"/>
                      <a:pt x="112" y="139"/>
                    </a:cubicBezTo>
                    <a:cubicBezTo>
                      <a:pt x="113" y="139"/>
                      <a:pt x="113" y="139"/>
                      <a:pt x="113" y="139"/>
                    </a:cubicBezTo>
                    <a:cubicBezTo>
                      <a:pt x="113" y="139"/>
                      <a:pt x="113" y="139"/>
                      <a:pt x="113" y="139"/>
                    </a:cubicBezTo>
                    <a:cubicBezTo>
                      <a:pt x="113" y="139"/>
                      <a:pt x="113" y="139"/>
                      <a:pt x="113" y="139"/>
                    </a:cubicBezTo>
                    <a:cubicBezTo>
                      <a:pt x="114" y="139"/>
                      <a:pt x="114" y="139"/>
                      <a:pt x="114" y="139"/>
                    </a:cubicBezTo>
                    <a:cubicBezTo>
                      <a:pt x="115" y="140"/>
                      <a:pt x="115" y="140"/>
                      <a:pt x="115" y="140"/>
                    </a:cubicBezTo>
                    <a:cubicBezTo>
                      <a:pt x="116" y="140"/>
                      <a:pt x="116" y="140"/>
                      <a:pt x="116" y="140"/>
                    </a:cubicBezTo>
                    <a:cubicBezTo>
                      <a:pt x="117" y="141"/>
                      <a:pt x="117" y="141"/>
                      <a:pt x="117" y="141"/>
                    </a:cubicBezTo>
                    <a:cubicBezTo>
                      <a:pt x="118" y="142"/>
                      <a:pt x="118" y="142"/>
                      <a:pt x="118" y="142"/>
                    </a:cubicBezTo>
                    <a:cubicBezTo>
                      <a:pt x="118" y="142"/>
                      <a:pt x="118" y="142"/>
                      <a:pt x="118" y="142"/>
                    </a:cubicBezTo>
                    <a:cubicBezTo>
                      <a:pt x="119" y="143"/>
                      <a:pt x="119" y="143"/>
                      <a:pt x="119" y="143"/>
                    </a:cubicBezTo>
                    <a:cubicBezTo>
                      <a:pt x="120" y="143"/>
                      <a:pt x="120" y="143"/>
                      <a:pt x="120" y="143"/>
                    </a:cubicBezTo>
                    <a:cubicBezTo>
                      <a:pt x="120" y="143"/>
                      <a:pt x="120" y="143"/>
                      <a:pt x="120" y="143"/>
                    </a:cubicBezTo>
                    <a:cubicBezTo>
                      <a:pt x="122" y="142"/>
                      <a:pt x="122" y="142"/>
                      <a:pt x="122" y="142"/>
                    </a:cubicBezTo>
                    <a:cubicBezTo>
                      <a:pt x="123" y="141"/>
                      <a:pt x="123" y="141"/>
                      <a:pt x="123" y="141"/>
                    </a:cubicBezTo>
                    <a:cubicBezTo>
                      <a:pt x="124" y="141"/>
                      <a:pt x="124" y="141"/>
                      <a:pt x="124" y="141"/>
                    </a:cubicBezTo>
                    <a:cubicBezTo>
                      <a:pt x="125" y="140"/>
                      <a:pt x="125" y="140"/>
                      <a:pt x="125" y="140"/>
                    </a:cubicBezTo>
                    <a:cubicBezTo>
                      <a:pt x="126" y="140"/>
                      <a:pt x="126" y="140"/>
                      <a:pt x="126" y="140"/>
                    </a:cubicBezTo>
                    <a:cubicBezTo>
                      <a:pt x="126" y="140"/>
                      <a:pt x="126" y="140"/>
                      <a:pt x="126" y="140"/>
                    </a:cubicBezTo>
                    <a:cubicBezTo>
                      <a:pt x="126" y="140"/>
                      <a:pt x="126" y="140"/>
                      <a:pt x="126" y="140"/>
                    </a:cubicBezTo>
                    <a:cubicBezTo>
                      <a:pt x="125" y="139"/>
                      <a:pt x="125" y="139"/>
                      <a:pt x="125" y="139"/>
                    </a:cubicBezTo>
                    <a:cubicBezTo>
                      <a:pt x="125" y="139"/>
                      <a:pt x="125" y="139"/>
                      <a:pt x="125" y="139"/>
                    </a:cubicBezTo>
                    <a:cubicBezTo>
                      <a:pt x="127" y="138"/>
                      <a:pt x="127" y="138"/>
                      <a:pt x="127" y="138"/>
                    </a:cubicBezTo>
                    <a:cubicBezTo>
                      <a:pt x="128" y="139"/>
                      <a:pt x="128" y="139"/>
                      <a:pt x="128" y="139"/>
                    </a:cubicBezTo>
                    <a:cubicBezTo>
                      <a:pt x="128" y="140"/>
                      <a:pt x="128" y="140"/>
                      <a:pt x="128" y="140"/>
                    </a:cubicBezTo>
                    <a:cubicBezTo>
                      <a:pt x="127" y="140"/>
                      <a:pt x="127" y="140"/>
                      <a:pt x="127" y="140"/>
                    </a:cubicBezTo>
                    <a:cubicBezTo>
                      <a:pt x="127" y="141"/>
                      <a:pt x="127" y="141"/>
                      <a:pt x="127" y="141"/>
                    </a:cubicBezTo>
                    <a:cubicBezTo>
                      <a:pt x="127" y="141"/>
                      <a:pt x="127" y="141"/>
                      <a:pt x="127" y="141"/>
                    </a:cubicBezTo>
                    <a:cubicBezTo>
                      <a:pt x="128" y="141"/>
                      <a:pt x="128" y="141"/>
                      <a:pt x="128" y="141"/>
                    </a:cubicBezTo>
                    <a:cubicBezTo>
                      <a:pt x="129" y="140"/>
                      <a:pt x="129" y="140"/>
                      <a:pt x="129" y="140"/>
                    </a:cubicBezTo>
                    <a:cubicBezTo>
                      <a:pt x="130" y="141"/>
                      <a:pt x="130" y="141"/>
                      <a:pt x="130" y="141"/>
                    </a:cubicBezTo>
                    <a:cubicBezTo>
                      <a:pt x="130" y="141"/>
                      <a:pt x="130" y="141"/>
                      <a:pt x="130" y="141"/>
                    </a:cubicBezTo>
                    <a:cubicBezTo>
                      <a:pt x="129" y="141"/>
                      <a:pt x="129" y="141"/>
                      <a:pt x="129" y="141"/>
                    </a:cubicBezTo>
                    <a:cubicBezTo>
                      <a:pt x="128" y="142"/>
                      <a:pt x="128" y="142"/>
                      <a:pt x="128" y="142"/>
                    </a:cubicBezTo>
                    <a:cubicBezTo>
                      <a:pt x="130" y="143"/>
                      <a:pt x="130" y="143"/>
                      <a:pt x="130" y="143"/>
                    </a:cubicBezTo>
                    <a:cubicBezTo>
                      <a:pt x="130" y="145"/>
                      <a:pt x="130" y="145"/>
                      <a:pt x="130" y="145"/>
                    </a:cubicBezTo>
                    <a:cubicBezTo>
                      <a:pt x="130" y="144"/>
                      <a:pt x="130" y="144"/>
                      <a:pt x="130" y="144"/>
                    </a:cubicBezTo>
                    <a:cubicBezTo>
                      <a:pt x="131" y="145"/>
                      <a:pt x="131" y="145"/>
                      <a:pt x="131" y="145"/>
                    </a:cubicBezTo>
                    <a:cubicBezTo>
                      <a:pt x="131" y="145"/>
                      <a:pt x="131" y="145"/>
                      <a:pt x="131" y="145"/>
                    </a:cubicBezTo>
                    <a:cubicBezTo>
                      <a:pt x="132" y="146"/>
                      <a:pt x="132" y="146"/>
                      <a:pt x="132" y="146"/>
                    </a:cubicBezTo>
                    <a:cubicBezTo>
                      <a:pt x="132" y="145"/>
                      <a:pt x="132" y="145"/>
                      <a:pt x="132" y="145"/>
                    </a:cubicBezTo>
                    <a:cubicBezTo>
                      <a:pt x="132" y="144"/>
                      <a:pt x="132" y="144"/>
                      <a:pt x="132" y="144"/>
                    </a:cubicBezTo>
                    <a:cubicBezTo>
                      <a:pt x="131" y="145"/>
                      <a:pt x="131" y="145"/>
                      <a:pt x="131" y="145"/>
                    </a:cubicBezTo>
                    <a:cubicBezTo>
                      <a:pt x="131" y="144"/>
                      <a:pt x="131" y="144"/>
                      <a:pt x="131" y="144"/>
                    </a:cubicBezTo>
                    <a:cubicBezTo>
                      <a:pt x="132" y="144"/>
                      <a:pt x="132" y="144"/>
                      <a:pt x="132" y="144"/>
                    </a:cubicBezTo>
                    <a:cubicBezTo>
                      <a:pt x="134" y="144"/>
                      <a:pt x="134" y="144"/>
                      <a:pt x="134" y="144"/>
                    </a:cubicBezTo>
                    <a:cubicBezTo>
                      <a:pt x="134" y="144"/>
                      <a:pt x="134" y="144"/>
                      <a:pt x="134" y="144"/>
                    </a:cubicBezTo>
                    <a:cubicBezTo>
                      <a:pt x="135" y="144"/>
                      <a:pt x="135" y="144"/>
                      <a:pt x="135" y="144"/>
                    </a:cubicBezTo>
                    <a:cubicBezTo>
                      <a:pt x="136" y="142"/>
                      <a:pt x="136" y="142"/>
                      <a:pt x="136" y="142"/>
                    </a:cubicBezTo>
                    <a:cubicBezTo>
                      <a:pt x="138" y="141"/>
                      <a:pt x="138" y="141"/>
                      <a:pt x="138" y="141"/>
                    </a:cubicBezTo>
                    <a:cubicBezTo>
                      <a:pt x="139" y="140"/>
                      <a:pt x="139" y="140"/>
                      <a:pt x="139" y="140"/>
                    </a:cubicBezTo>
                    <a:cubicBezTo>
                      <a:pt x="139" y="140"/>
                      <a:pt x="139" y="140"/>
                      <a:pt x="139" y="140"/>
                    </a:cubicBezTo>
                    <a:cubicBezTo>
                      <a:pt x="138" y="140"/>
                      <a:pt x="138" y="140"/>
                      <a:pt x="138" y="140"/>
                    </a:cubicBezTo>
                    <a:cubicBezTo>
                      <a:pt x="138" y="140"/>
                      <a:pt x="138" y="140"/>
                      <a:pt x="138" y="140"/>
                    </a:cubicBezTo>
                    <a:cubicBezTo>
                      <a:pt x="137" y="140"/>
                      <a:pt x="137" y="140"/>
                      <a:pt x="137" y="140"/>
                    </a:cubicBezTo>
                    <a:cubicBezTo>
                      <a:pt x="138" y="140"/>
                      <a:pt x="138" y="140"/>
                      <a:pt x="138" y="140"/>
                    </a:cubicBezTo>
                    <a:cubicBezTo>
                      <a:pt x="139" y="140"/>
                      <a:pt x="139" y="140"/>
                      <a:pt x="139" y="140"/>
                    </a:cubicBezTo>
                    <a:cubicBezTo>
                      <a:pt x="141" y="139"/>
                      <a:pt x="141" y="139"/>
                      <a:pt x="141" y="139"/>
                    </a:cubicBezTo>
                    <a:cubicBezTo>
                      <a:pt x="145" y="139"/>
                      <a:pt x="145" y="139"/>
                      <a:pt x="145" y="139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48" y="138"/>
                      <a:pt x="148" y="138"/>
                      <a:pt x="148" y="138"/>
                    </a:cubicBezTo>
                    <a:cubicBezTo>
                      <a:pt x="148" y="138"/>
                      <a:pt x="148" y="138"/>
                      <a:pt x="148" y="138"/>
                    </a:cubicBezTo>
                    <a:cubicBezTo>
                      <a:pt x="149" y="138"/>
                      <a:pt x="149" y="138"/>
                      <a:pt x="149" y="138"/>
                    </a:cubicBezTo>
                    <a:cubicBezTo>
                      <a:pt x="150" y="137"/>
                      <a:pt x="150" y="137"/>
                      <a:pt x="150" y="137"/>
                    </a:cubicBezTo>
                    <a:cubicBezTo>
                      <a:pt x="151" y="136"/>
                      <a:pt x="151" y="136"/>
                      <a:pt x="151" y="136"/>
                    </a:cubicBezTo>
                    <a:cubicBezTo>
                      <a:pt x="151" y="134"/>
                      <a:pt x="151" y="134"/>
                      <a:pt x="151" y="134"/>
                    </a:cubicBezTo>
                    <a:cubicBezTo>
                      <a:pt x="150" y="133"/>
                      <a:pt x="150" y="133"/>
                      <a:pt x="150" y="133"/>
                    </a:cubicBezTo>
                    <a:cubicBezTo>
                      <a:pt x="152" y="132"/>
                      <a:pt x="152" y="132"/>
                      <a:pt x="152" y="132"/>
                    </a:cubicBezTo>
                    <a:cubicBezTo>
                      <a:pt x="152" y="130"/>
                      <a:pt x="152" y="130"/>
                      <a:pt x="152" y="130"/>
                    </a:cubicBezTo>
                    <a:cubicBezTo>
                      <a:pt x="153" y="129"/>
                      <a:pt x="153" y="129"/>
                      <a:pt x="153" y="129"/>
                    </a:cubicBez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54" y="127"/>
                      <a:pt x="154" y="127"/>
                      <a:pt x="154" y="127"/>
                    </a:cubicBezTo>
                    <a:cubicBezTo>
                      <a:pt x="154" y="126"/>
                      <a:pt x="154" y="126"/>
                      <a:pt x="154" y="126"/>
                    </a:cubicBezTo>
                    <a:cubicBezTo>
                      <a:pt x="156" y="123"/>
                      <a:pt x="156" y="123"/>
                      <a:pt x="156" y="123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58" y="121"/>
                      <a:pt x="158" y="121"/>
                      <a:pt x="158" y="121"/>
                    </a:cubicBezTo>
                    <a:cubicBezTo>
                      <a:pt x="159" y="120"/>
                      <a:pt x="159" y="120"/>
                      <a:pt x="159" y="120"/>
                    </a:cubicBezTo>
                    <a:cubicBezTo>
                      <a:pt x="159" y="118"/>
                      <a:pt x="159" y="118"/>
                      <a:pt x="159" y="118"/>
                    </a:cubicBezTo>
                    <a:cubicBezTo>
                      <a:pt x="161" y="117"/>
                      <a:pt x="161" y="117"/>
                      <a:pt x="161" y="117"/>
                    </a:cubicBezTo>
                    <a:cubicBezTo>
                      <a:pt x="160" y="116"/>
                      <a:pt x="160" y="116"/>
                      <a:pt x="160" y="116"/>
                    </a:cubicBezTo>
                    <a:cubicBezTo>
                      <a:pt x="161" y="116"/>
                      <a:pt x="161" y="116"/>
                      <a:pt x="161" y="116"/>
                    </a:cubicBezTo>
                    <a:cubicBezTo>
                      <a:pt x="162" y="115"/>
                      <a:pt x="162" y="115"/>
                      <a:pt x="162" y="115"/>
                    </a:cubicBezTo>
                    <a:cubicBezTo>
                      <a:pt x="161" y="114"/>
                      <a:pt x="161" y="114"/>
                      <a:pt x="161" y="114"/>
                    </a:cubicBezTo>
                    <a:cubicBezTo>
                      <a:pt x="163" y="113"/>
                      <a:pt x="163" y="113"/>
                      <a:pt x="163" y="113"/>
                    </a:cubicBezTo>
                    <a:cubicBezTo>
                      <a:pt x="164" y="112"/>
                      <a:pt x="164" y="112"/>
                      <a:pt x="164" y="112"/>
                    </a:cubicBezTo>
                    <a:cubicBezTo>
                      <a:pt x="164" y="112"/>
                      <a:pt x="164" y="112"/>
                      <a:pt x="164" y="112"/>
                    </a:cubicBezTo>
                    <a:cubicBezTo>
                      <a:pt x="165" y="110"/>
                      <a:pt x="165" y="110"/>
                      <a:pt x="165" y="110"/>
                    </a:cubicBezTo>
                    <a:cubicBezTo>
                      <a:pt x="166" y="110"/>
                      <a:pt x="166" y="110"/>
                      <a:pt x="166" y="110"/>
                    </a:cubicBezTo>
                    <a:cubicBezTo>
                      <a:pt x="167" y="110"/>
                      <a:pt x="167" y="110"/>
                      <a:pt x="167" y="110"/>
                    </a:cubicBezTo>
                    <a:cubicBezTo>
                      <a:pt x="166" y="110"/>
                      <a:pt x="166" y="110"/>
                      <a:pt x="166" y="110"/>
                    </a:cubicBezTo>
                    <a:cubicBezTo>
                      <a:pt x="166" y="109"/>
                      <a:pt x="166" y="109"/>
                      <a:pt x="166" y="109"/>
                    </a:cubicBezTo>
                    <a:cubicBezTo>
                      <a:pt x="168" y="109"/>
                      <a:pt x="168" y="109"/>
                      <a:pt x="168" y="109"/>
                    </a:cubicBezTo>
                    <a:cubicBezTo>
                      <a:pt x="169" y="108"/>
                      <a:pt x="169" y="108"/>
                      <a:pt x="169" y="108"/>
                    </a:cubicBezTo>
                    <a:cubicBezTo>
                      <a:pt x="169" y="107"/>
                      <a:pt x="169" y="107"/>
                      <a:pt x="169" y="107"/>
                    </a:cubicBezTo>
                    <a:cubicBezTo>
                      <a:pt x="169" y="107"/>
                      <a:pt x="169" y="107"/>
                      <a:pt x="169" y="107"/>
                    </a:cubicBezTo>
                    <a:cubicBezTo>
                      <a:pt x="169" y="106"/>
                      <a:pt x="169" y="106"/>
                      <a:pt x="169" y="106"/>
                    </a:cubicBezTo>
                    <a:cubicBezTo>
                      <a:pt x="171" y="105"/>
                      <a:pt x="171" y="105"/>
                      <a:pt x="171" y="105"/>
                    </a:cubicBezTo>
                    <a:cubicBezTo>
                      <a:pt x="171" y="104"/>
                      <a:pt x="171" y="104"/>
                      <a:pt x="171" y="104"/>
                    </a:cubicBezTo>
                    <a:cubicBezTo>
                      <a:pt x="172" y="104"/>
                      <a:pt x="172" y="104"/>
                      <a:pt x="172" y="104"/>
                    </a:cubicBezTo>
                    <a:cubicBezTo>
                      <a:pt x="173" y="102"/>
                      <a:pt x="173" y="102"/>
                      <a:pt x="173" y="102"/>
                    </a:cubicBezTo>
                    <a:cubicBezTo>
                      <a:pt x="173" y="102"/>
                      <a:pt x="173" y="102"/>
                      <a:pt x="173" y="102"/>
                    </a:cubicBezTo>
                    <a:cubicBezTo>
                      <a:pt x="173" y="100"/>
                      <a:pt x="173" y="100"/>
                      <a:pt x="173" y="100"/>
                    </a:cubicBezTo>
                    <a:cubicBezTo>
                      <a:pt x="173" y="100"/>
                      <a:pt x="173" y="100"/>
                      <a:pt x="173" y="100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4" y="97"/>
                      <a:pt x="174" y="97"/>
                      <a:pt x="174" y="97"/>
                    </a:cubicBezTo>
                    <a:cubicBezTo>
                      <a:pt x="174" y="95"/>
                      <a:pt x="174" y="95"/>
                      <a:pt x="174" y="95"/>
                    </a:cubicBezTo>
                    <a:cubicBezTo>
                      <a:pt x="176" y="93"/>
                      <a:pt x="176" y="93"/>
                      <a:pt x="176" y="93"/>
                    </a:cubicBezTo>
                    <a:cubicBezTo>
                      <a:pt x="176" y="92"/>
                      <a:pt x="176" y="92"/>
                      <a:pt x="176" y="92"/>
                    </a:cubicBezTo>
                    <a:cubicBezTo>
                      <a:pt x="177" y="90"/>
                      <a:pt x="177" y="90"/>
                      <a:pt x="177" y="90"/>
                    </a:cubicBezTo>
                    <a:cubicBezTo>
                      <a:pt x="178" y="89"/>
                      <a:pt x="178" y="89"/>
                      <a:pt x="178" y="89"/>
                    </a:cubicBezTo>
                    <a:cubicBezTo>
                      <a:pt x="178" y="88"/>
                      <a:pt x="178" y="88"/>
                      <a:pt x="178" y="88"/>
                    </a:cubicBezTo>
                    <a:cubicBezTo>
                      <a:pt x="178" y="87"/>
                      <a:pt x="178" y="87"/>
                      <a:pt x="178" y="87"/>
                    </a:cubicBezTo>
                    <a:cubicBezTo>
                      <a:pt x="179" y="86"/>
                      <a:pt x="179" y="86"/>
                      <a:pt x="179" y="86"/>
                    </a:cubicBezTo>
                    <a:cubicBezTo>
                      <a:pt x="178" y="84"/>
                      <a:pt x="178" y="84"/>
                      <a:pt x="178" y="84"/>
                    </a:cubicBezTo>
                    <a:cubicBezTo>
                      <a:pt x="178" y="83"/>
                      <a:pt x="178" y="83"/>
                      <a:pt x="178" y="83"/>
                    </a:cubicBezTo>
                    <a:cubicBezTo>
                      <a:pt x="178" y="82"/>
                      <a:pt x="178" y="82"/>
                      <a:pt x="178" y="82"/>
                    </a:cubicBezTo>
                    <a:cubicBezTo>
                      <a:pt x="177" y="81"/>
                      <a:pt x="177" y="81"/>
                      <a:pt x="177" y="81"/>
                    </a:cubicBezTo>
                    <a:cubicBezTo>
                      <a:pt x="177" y="80"/>
                      <a:pt x="177" y="80"/>
                      <a:pt x="177" y="80"/>
                    </a:cubicBezTo>
                    <a:cubicBezTo>
                      <a:pt x="178" y="80"/>
                      <a:pt x="178" y="80"/>
                      <a:pt x="178" y="80"/>
                    </a:cubicBezTo>
                    <a:cubicBezTo>
                      <a:pt x="178" y="79"/>
                      <a:pt x="178" y="79"/>
                      <a:pt x="178" y="79"/>
                    </a:cubicBezTo>
                    <a:cubicBezTo>
                      <a:pt x="178" y="78"/>
                      <a:pt x="178" y="78"/>
                      <a:pt x="178" y="78"/>
                    </a:cubicBezTo>
                    <a:cubicBezTo>
                      <a:pt x="178" y="77"/>
                      <a:pt x="178" y="77"/>
                      <a:pt x="178" y="77"/>
                    </a:cubicBezTo>
                    <a:cubicBezTo>
                      <a:pt x="178" y="75"/>
                      <a:pt x="178" y="75"/>
                      <a:pt x="178" y="75"/>
                    </a:cubicBezTo>
                    <a:cubicBezTo>
                      <a:pt x="179" y="74"/>
                      <a:pt x="179" y="74"/>
                      <a:pt x="179" y="74"/>
                    </a:cubicBezTo>
                    <a:cubicBezTo>
                      <a:pt x="178" y="74"/>
                      <a:pt x="178" y="74"/>
                      <a:pt x="178" y="74"/>
                    </a:cubicBezTo>
                    <a:cubicBezTo>
                      <a:pt x="178" y="73"/>
                      <a:pt x="178" y="73"/>
                      <a:pt x="178" y="73"/>
                    </a:cubicBezTo>
                    <a:cubicBezTo>
                      <a:pt x="178" y="71"/>
                      <a:pt x="178" y="71"/>
                      <a:pt x="178" y="71"/>
                    </a:cubicBezTo>
                    <a:cubicBezTo>
                      <a:pt x="178" y="71"/>
                      <a:pt x="178" y="71"/>
                      <a:pt x="178" y="71"/>
                    </a:cubicBezTo>
                    <a:cubicBezTo>
                      <a:pt x="178" y="70"/>
                      <a:pt x="178" y="70"/>
                      <a:pt x="178" y="70"/>
                    </a:cubicBezTo>
                    <a:cubicBezTo>
                      <a:pt x="177" y="70"/>
                      <a:pt x="177" y="70"/>
                      <a:pt x="177" y="70"/>
                    </a:cubicBezTo>
                    <a:cubicBezTo>
                      <a:pt x="177" y="69"/>
                      <a:pt x="177" y="69"/>
                      <a:pt x="177" y="69"/>
                    </a:cubicBezTo>
                    <a:cubicBezTo>
                      <a:pt x="177" y="68"/>
                      <a:pt x="177" y="68"/>
                      <a:pt x="177" y="68"/>
                    </a:cubicBezTo>
                    <a:cubicBezTo>
                      <a:pt x="176" y="68"/>
                      <a:pt x="176" y="68"/>
                      <a:pt x="176" y="68"/>
                    </a:cubicBezTo>
                    <a:cubicBezTo>
                      <a:pt x="175" y="66"/>
                      <a:pt x="175" y="66"/>
                      <a:pt x="175" y="66"/>
                    </a:cubicBezTo>
                    <a:cubicBezTo>
                      <a:pt x="175" y="65"/>
                      <a:pt x="175" y="65"/>
                      <a:pt x="175" y="65"/>
                    </a:cubicBezTo>
                    <a:cubicBezTo>
                      <a:pt x="175" y="64"/>
                      <a:pt x="175" y="64"/>
                      <a:pt x="175" y="64"/>
                    </a:cubicBezTo>
                    <a:cubicBezTo>
                      <a:pt x="174" y="64"/>
                      <a:pt x="174" y="64"/>
                      <a:pt x="174" y="64"/>
                    </a:cubicBezTo>
                    <a:cubicBezTo>
                      <a:pt x="173" y="65"/>
                      <a:pt x="173" y="65"/>
                      <a:pt x="173" y="65"/>
                    </a:cubicBezTo>
                    <a:cubicBezTo>
                      <a:pt x="173" y="64"/>
                      <a:pt x="173" y="64"/>
                      <a:pt x="173" y="64"/>
                    </a:cubicBezTo>
                    <a:cubicBezTo>
                      <a:pt x="173" y="63"/>
                      <a:pt x="173" y="63"/>
                      <a:pt x="173" y="63"/>
                    </a:cubicBezTo>
                    <a:cubicBezTo>
                      <a:pt x="172" y="63"/>
                      <a:pt x="172" y="63"/>
                      <a:pt x="172" y="63"/>
                    </a:cubicBezTo>
                    <a:cubicBezTo>
                      <a:pt x="172" y="62"/>
                      <a:pt x="172" y="62"/>
                      <a:pt x="172" y="62"/>
                    </a:cubicBezTo>
                    <a:cubicBezTo>
                      <a:pt x="171" y="61"/>
                      <a:pt x="171" y="61"/>
                      <a:pt x="171" y="61"/>
                    </a:cubicBezTo>
                    <a:cubicBezTo>
                      <a:pt x="170" y="61"/>
                      <a:pt x="170" y="61"/>
                      <a:pt x="170" y="61"/>
                    </a:cubicBezTo>
                    <a:cubicBezTo>
                      <a:pt x="171" y="60"/>
                      <a:pt x="171" y="60"/>
                      <a:pt x="171" y="60"/>
                    </a:cubicBezTo>
                    <a:cubicBezTo>
                      <a:pt x="170" y="59"/>
                      <a:pt x="170" y="59"/>
                      <a:pt x="170" y="59"/>
                    </a:cubicBezTo>
                    <a:cubicBezTo>
                      <a:pt x="171" y="58"/>
                      <a:pt x="171" y="58"/>
                      <a:pt x="171" y="58"/>
                    </a:cubicBezTo>
                    <a:cubicBezTo>
                      <a:pt x="171" y="57"/>
                      <a:pt x="171" y="57"/>
                      <a:pt x="171" y="57"/>
                    </a:cubicBezTo>
                    <a:cubicBezTo>
                      <a:pt x="171" y="57"/>
                      <a:pt x="171" y="57"/>
                      <a:pt x="171" y="57"/>
                    </a:cubicBezTo>
                    <a:cubicBezTo>
                      <a:pt x="171" y="56"/>
                      <a:pt x="171" y="56"/>
                      <a:pt x="171" y="56"/>
                    </a:cubicBezTo>
                    <a:cubicBezTo>
                      <a:pt x="170" y="56"/>
                      <a:pt x="170" y="56"/>
                      <a:pt x="170" y="56"/>
                    </a:cubicBezTo>
                    <a:cubicBezTo>
                      <a:pt x="170" y="56"/>
                      <a:pt x="170" y="56"/>
                      <a:pt x="170" y="56"/>
                    </a:cubicBezTo>
                    <a:cubicBezTo>
                      <a:pt x="170" y="56"/>
                      <a:pt x="170" y="56"/>
                      <a:pt x="170" y="56"/>
                    </a:cubicBezTo>
                    <a:cubicBezTo>
                      <a:pt x="170" y="57"/>
                      <a:pt x="170" y="57"/>
                      <a:pt x="170" y="57"/>
                    </a:cubicBezTo>
                    <a:cubicBezTo>
                      <a:pt x="168" y="55"/>
                      <a:pt x="168" y="55"/>
                      <a:pt x="168" y="55"/>
                    </a:cubicBezTo>
                    <a:cubicBezTo>
                      <a:pt x="168" y="54"/>
                      <a:pt x="168" y="54"/>
                      <a:pt x="168" y="54"/>
                    </a:cubicBezTo>
                    <a:cubicBezTo>
                      <a:pt x="167" y="54"/>
                      <a:pt x="167" y="54"/>
                      <a:pt x="167" y="54"/>
                    </a:cubicBezTo>
                    <a:cubicBezTo>
                      <a:pt x="167" y="55"/>
                      <a:pt x="167" y="55"/>
                      <a:pt x="167" y="55"/>
                    </a:cubicBezTo>
                    <a:cubicBezTo>
                      <a:pt x="167" y="56"/>
                      <a:pt x="167" y="56"/>
                      <a:pt x="167" y="56"/>
                    </a:cubicBezTo>
                    <a:cubicBezTo>
                      <a:pt x="168" y="57"/>
                      <a:pt x="168" y="57"/>
                      <a:pt x="168" y="57"/>
                    </a:cubicBezTo>
                    <a:cubicBezTo>
                      <a:pt x="167" y="56"/>
                      <a:pt x="167" y="56"/>
                      <a:pt x="167" y="56"/>
                    </a:cubicBezTo>
                    <a:cubicBezTo>
                      <a:pt x="166" y="56"/>
                      <a:pt x="166" y="56"/>
                      <a:pt x="166" y="56"/>
                    </a:cubicBezTo>
                    <a:cubicBezTo>
                      <a:pt x="166" y="55"/>
                      <a:pt x="166" y="55"/>
                      <a:pt x="166" y="55"/>
                    </a:cubicBezTo>
                    <a:cubicBezTo>
                      <a:pt x="166" y="55"/>
                      <a:pt x="166" y="55"/>
                      <a:pt x="166" y="55"/>
                    </a:cubicBezTo>
                    <a:cubicBezTo>
                      <a:pt x="166" y="53"/>
                      <a:pt x="166" y="53"/>
                      <a:pt x="166" y="53"/>
                    </a:cubicBezTo>
                    <a:cubicBezTo>
                      <a:pt x="166" y="52"/>
                      <a:pt x="166" y="52"/>
                      <a:pt x="166" y="52"/>
                    </a:cubicBezTo>
                    <a:cubicBezTo>
                      <a:pt x="166" y="52"/>
                      <a:pt x="166" y="52"/>
                      <a:pt x="166" y="52"/>
                    </a:cubicBezTo>
                    <a:cubicBezTo>
                      <a:pt x="165" y="51"/>
                      <a:pt x="165" y="51"/>
                      <a:pt x="165" y="51"/>
                    </a:cubicBezTo>
                    <a:cubicBezTo>
                      <a:pt x="165" y="51"/>
                      <a:pt x="165" y="51"/>
                      <a:pt x="165" y="51"/>
                    </a:cubicBezTo>
                    <a:cubicBezTo>
                      <a:pt x="165" y="50"/>
                      <a:pt x="165" y="50"/>
                      <a:pt x="165" y="50"/>
                    </a:cubicBezTo>
                    <a:cubicBezTo>
                      <a:pt x="165" y="49"/>
                      <a:pt x="165" y="49"/>
                      <a:pt x="165" y="49"/>
                    </a:cubicBezTo>
                    <a:cubicBezTo>
                      <a:pt x="164" y="48"/>
                      <a:pt x="164" y="48"/>
                      <a:pt x="164" y="48"/>
                    </a:cubicBezTo>
                    <a:cubicBezTo>
                      <a:pt x="163" y="48"/>
                      <a:pt x="163" y="48"/>
                      <a:pt x="163" y="48"/>
                    </a:cubicBezTo>
                    <a:cubicBezTo>
                      <a:pt x="163" y="47"/>
                      <a:pt x="163" y="47"/>
                      <a:pt x="163" y="47"/>
                    </a:cubicBezTo>
                    <a:cubicBezTo>
                      <a:pt x="164" y="47"/>
                      <a:pt x="164" y="47"/>
                      <a:pt x="164" y="47"/>
                    </a:cubicBezTo>
                    <a:cubicBezTo>
                      <a:pt x="164" y="46"/>
                      <a:pt x="164" y="46"/>
                      <a:pt x="164" y="46"/>
                    </a:cubicBezTo>
                    <a:cubicBezTo>
                      <a:pt x="163" y="45"/>
                      <a:pt x="163" y="45"/>
                      <a:pt x="163" y="45"/>
                    </a:cubicBezTo>
                    <a:cubicBezTo>
                      <a:pt x="163" y="45"/>
                      <a:pt x="163" y="45"/>
                      <a:pt x="163" y="45"/>
                    </a:cubicBezTo>
                    <a:cubicBezTo>
                      <a:pt x="162" y="45"/>
                      <a:pt x="162" y="45"/>
                      <a:pt x="162" y="45"/>
                    </a:cubicBezTo>
                    <a:cubicBezTo>
                      <a:pt x="161" y="44"/>
                      <a:pt x="161" y="44"/>
                      <a:pt x="161" y="44"/>
                    </a:cubicBezTo>
                    <a:cubicBezTo>
                      <a:pt x="160" y="44"/>
                      <a:pt x="160" y="44"/>
                      <a:pt x="160" y="44"/>
                    </a:cubicBezTo>
                    <a:cubicBezTo>
                      <a:pt x="160" y="43"/>
                      <a:pt x="160" y="43"/>
                      <a:pt x="160" y="43"/>
                    </a:cubicBezTo>
                    <a:cubicBezTo>
                      <a:pt x="159" y="44"/>
                      <a:pt x="159" y="44"/>
                      <a:pt x="159" y="44"/>
                    </a:cubicBezTo>
                    <a:cubicBezTo>
                      <a:pt x="159" y="43"/>
                      <a:pt x="159" y="43"/>
                      <a:pt x="159" y="43"/>
                    </a:cubicBezTo>
                    <a:cubicBezTo>
                      <a:pt x="158" y="43"/>
                      <a:pt x="158" y="43"/>
                      <a:pt x="158" y="43"/>
                    </a:cubicBezTo>
                    <a:cubicBezTo>
                      <a:pt x="157" y="43"/>
                      <a:pt x="157" y="43"/>
                      <a:pt x="157" y="43"/>
                    </a:cubicBezTo>
                    <a:cubicBezTo>
                      <a:pt x="158" y="43"/>
                      <a:pt x="158" y="43"/>
                      <a:pt x="158" y="43"/>
                    </a:cubicBezTo>
                    <a:cubicBezTo>
                      <a:pt x="159" y="42"/>
                      <a:pt x="159" y="42"/>
                      <a:pt x="159" y="42"/>
                    </a:cubicBezTo>
                    <a:cubicBezTo>
                      <a:pt x="159" y="42"/>
                      <a:pt x="159" y="42"/>
                      <a:pt x="159" y="42"/>
                    </a:cubicBezTo>
                    <a:cubicBezTo>
                      <a:pt x="158" y="41"/>
                      <a:pt x="158" y="41"/>
                      <a:pt x="158" y="41"/>
                    </a:cubicBezTo>
                    <a:cubicBezTo>
                      <a:pt x="157" y="42"/>
                      <a:pt x="157" y="42"/>
                      <a:pt x="157" y="42"/>
                    </a:cubicBezTo>
                    <a:cubicBezTo>
                      <a:pt x="157" y="41"/>
                      <a:pt x="157" y="41"/>
                      <a:pt x="157" y="41"/>
                    </a:cubicBezTo>
                    <a:cubicBezTo>
                      <a:pt x="156" y="41"/>
                      <a:pt x="156" y="41"/>
                      <a:pt x="156" y="41"/>
                    </a:cubicBezTo>
                    <a:cubicBezTo>
                      <a:pt x="156" y="41"/>
                      <a:pt x="156" y="41"/>
                      <a:pt x="156" y="41"/>
                    </a:cubicBezTo>
                    <a:cubicBezTo>
                      <a:pt x="154" y="40"/>
                      <a:pt x="154" y="40"/>
                      <a:pt x="154" y="40"/>
                    </a:cubicBezTo>
                    <a:cubicBezTo>
                      <a:pt x="153" y="39"/>
                      <a:pt x="153" y="39"/>
                      <a:pt x="153" y="39"/>
                    </a:cubicBezTo>
                    <a:cubicBezTo>
                      <a:pt x="153" y="37"/>
                      <a:pt x="153" y="37"/>
                      <a:pt x="153" y="37"/>
                    </a:cubicBezTo>
                    <a:cubicBezTo>
                      <a:pt x="153" y="36"/>
                      <a:pt x="153" y="36"/>
                      <a:pt x="153" y="36"/>
                    </a:cubicBezTo>
                    <a:cubicBezTo>
                      <a:pt x="153" y="35"/>
                      <a:pt x="153" y="35"/>
                      <a:pt x="153" y="35"/>
                    </a:cubicBezTo>
                    <a:cubicBezTo>
                      <a:pt x="153" y="35"/>
                      <a:pt x="153" y="35"/>
                      <a:pt x="153" y="35"/>
                    </a:cubicBezTo>
                    <a:cubicBezTo>
                      <a:pt x="153" y="34"/>
                      <a:pt x="153" y="34"/>
                      <a:pt x="153" y="34"/>
                    </a:cubicBezTo>
                    <a:cubicBezTo>
                      <a:pt x="153" y="32"/>
                      <a:pt x="153" y="32"/>
                      <a:pt x="153" y="32"/>
                    </a:cubicBezTo>
                    <a:cubicBezTo>
                      <a:pt x="152" y="31"/>
                      <a:pt x="152" y="31"/>
                      <a:pt x="152" y="31"/>
                    </a:cubicBezTo>
                    <a:cubicBezTo>
                      <a:pt x="153" y="30"/>
                      <a:pt x="153" y="30"/>
                      <a:pt x="153" y="30"/>
                    </a:cubicBezTo>
                    <a:cubicBezTo>
                      <a:pt x="152" y="30"/>
                      <a:pt x="152" y="30"/>
                      <a:pt x="152" y="30"/>
                    </a:cubicBezTo>
                    <a:cubicBezTo>
                      <a:pt x="152" y="30"/>
                      <a:pt x="152" y="30"/>
                      <a:pt x="152" y="30"/>
                    </a:cubicBezTo>
                    <a:cubicBezTo>
                      <a:pt x="151" y="28"/>
                      <a:pt x="151" y="28"/>
                      <a:pt x="151" y="28"/>
                    </a:cubicBezTo>
                    <a:cubicBezTo>
                      <a:pt x="151" y="26"/>
                      <a:pt x="151" y="26"/>
                      <a:pt x="151" y="26"/>
                    </a:cubicBezTo>
                    <a:cubicBezTo>
                      <a:pt x="151" y="26"/>
                      <a:pt x="151" y="26"/>
                      <a:pt x="151" y="26"/>
                    </a:cubicBezTo>
                    <a:cubicBezTo>
                      <a:pt x="151" y="26"/>
                      <a:pt x="151" y="26"/>
                      <a:pt x="151" y="26"/>
                    </a:cubicBezTo>
                    <a:cubicBezTo>
                      <a:pt x="151" y="25"/>
                      <a:pt x="151" y="25"/>
                      <a:pt x="151" y="25"/>
                    </a:cubicBezTo>
                    <a:cubicBezTo>
                      <a:pt x="151" y="23"/>
                      <a:pt x="151" y="23"/>
                      <a:pt x="151" y="23"/>
                    </a:cubicBezTo>
                    <a:cubicBezTo>
                      <a:pt x="151" y="22"/>
                      <a:pt x="151" y="22"/>
                      <a:pt x="151" y="22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1" y="20"/>
                      <a:pt x="151" y="20"/>
                      <a:pt x="151" y="20"/>
                    </a:cubicBezTo>
                    <a:cubicBezTo>
                      <a:pt x="149" y="19"/>
                      <a:pt x="149" y="19"/>
                      <a:pt x="149" y="19"/>
                    </a:cubicBezTo>
                    <a:cubicBezTo>
                      <a:pt x="148" y="19"/>
                      <a:pt x="148" y="19"/>
                      <a:pt x="148" y="19"/>
                    </a:cubicBezTo>
                    <a:cubicBezTo>
                      <a:pt x="149" y="18"/>
                      <a:pt x="149" y="18"/>
                      <a:pt x="149" y="18"/>
                    </a:cubicBezTo>
                    <a:cubicBezTo>
                      <a:pt x="148" y="17"/>
                      <a:pt x="148" y="17"/>
                      <a:pt x="148" y="17"/>
                    </a:cubicBezTo>
                    <a:cubicBezTo>
                      <a:pt x="147" y="18"/>
                      <a:pt x="147" y="18"/>
                      <a:pt x="147" y="18"/>
                    </a:cubicBezTo>
                    <a:cubicBezTo>
                      <a:pt x="146" y="18"/>
                      <a:pt x="146" y="18"/>
                      <a:pt x="146" y="18"/>
                    </a:cubicBezTo>
                    <a:cubicBezTo>
                      <a:pt x="146" y="18"/>
                      <a:pt x="146" y="18"/>
                      <a:pt x="146" y="18"/>
                    </a:cubicBezTo>
                    <a:cubicBezTo>
                      <a:pt x="145" y="19"/>
                      <a:pt x="145" y="19"/>
                      <a:pt x="145" y="19"/>
                    </a:cubicBezTo>
                    <a:cubicBezTo>
                      <a:pt x="144" y="17"/>
                      <a:pt x="144" y="17"/>
                      <a:pt x="144" y="17"/>
                    </a:cubicBezTo>
                    <a:cubicBezTo>
                      <a:pt x="144" y="17"/>
                      <a:pt x="144" y="17"/>
                      <a:pt x="144" y="17"/>
                    </a:cubicBezTo>
                    <a:cubicBezTo>
                      <a:pt x="144" y="15"/>
                      <a:pt x="144" y="15"/>
                      <a:pt x="144" y="15"/>
                    </a:cubicBezTo>
                    <a:cubicBezTo>
                      <a:pt x="144" y="14"/>
                      <a:pt x="144" y="14"/>
                      <a:pt x="144" y="14"/>
                    </a:cubicBezTo>
                    <a:cubicBezTo>
                      <a:pt x="144" y="12"/>
                      <a:pt x="144" y="12"/>
                      <a:pt x="144" y="12"/>
                    </a:cubicBezTo>
                    <a:cubicBezTo>
                      <a:pt x="144" y="12"/>
                      <a:pt x="144" y="12"/>
                      <a:pt x="144" y="12"/>
                    </a:cubicBezTo>
                    <a:cubicBezTo>
                      <a:pt x="143" y="12"/>
                      <a:pt x="143" y="12"/>
                      <a:pt x="143" y="12"/>
                    </a:cubicBezTo>
                    <a:cubicBezTo>
                      <a:pt x="144" y="11"/>
                      <a:pt x="144" y="11"/>
                      <a:pt x="144" y="11"/>
                    </a:cubicBezTo>
                    <a:cubicBezTo>
                      <a:pt x="143" y="10"/>
                      <a:pt x="143" y="10"/>
                      <a:pt x="143" y="10"/>
                    </a:cubicBezTo>
                    <a:cubicBezTo>
                      <a:pt x="143" y="9"/>
                      <a:pt x="143" y="9"/>
                      <a:pt x="143" y="9"/>
                    </a:cubicBezTo>
                    <a:cubicBezTo>
                      <a:pt x="142" y="9"/>
                      <a:pt x="142" y="9"/>
                      <a:pt x="142" y="9"/>
                    </a:cubicBezTo>
                    <a:cubicBezTo>
                      <a:pt x="142" y="8"/>
                      <a:pt x="142" y="8"/>
                      <a:pt x="142" y="8"/>
                    </a:cubicBezTo>
                    <a:cubicBezTo>
                      <a:pt x="143" y="8"/>
                      <a:pt x="143" y="8"/>
                      <a:pt x="143" y="8"/>
                    </a:cubicBezTo>
                    <a:cubicBezTo>
                      <a:pt x="142" y="7"/>
                      <a:pt x="142" y="7"/>
                      <a:pt x="142" y="7"/>
                    </a:cubicBezTo>
                    <a:cubicBezTo>
                      <a:pt x="142" y="8"/>
                      <a:pt x="142" y="8"/>
                      <a:pt x="142" y="8"/>
                    </a:cubicBezTo>
                    <a:cubicBezTo>
                      <a:pt x="141" y="7"/>
                      <a:pt x="141" y="7"/>
                      <a:pt x="141" y="7"/>
                    </a:cubicBezTo>
                    <a:cubicBezTo>
                      <a:pt x="141" y="5"/>
                      <a:pt x="141" y="5"/>
                      <a:pt x="141" y="5"/>
                    </a:cubicBezTo>
                    <a:cubicBezTo>
                      <a:pt x="141" y="5"/>
                      <a:pt x="141" y="5"/>
                      <a:pt x="141" y="5"/>
                    </a:cubicBezTo>
                    <a:cubicBezTo>
                      <a:pt x="141" y="4"/>
                      <a:pt x="141" y="4"/>
                      <a:pt x="141" y="4"/>
                    </a:cubicBezTo>
                    <a:cubicBezTo>
                      <a:pt x="140" y="3"/>
                      <a:pt x="140" y="3"/>
                      <a:pt x="140" y="3"/>
                    </a:cubicBezTo>
                    <a:cubicBezTo>
                      <a:pt x="140" y="3"/>
                      <a:pt x="140" y="3"/>
                      <a:pt x="140" y="3"/>
                    </a:cubicBezTo>
                    <a:cubicBezTo>
                      <a:pt x="139" y="3"/>
                      <a:pt x="139" y="3"/>
                      <a:pt x="139" y="3"/>
                    </a:cubicBezTo>
                    <a:cubicBezTo>
                      <a:pt x="138" y="4"/>
                      <a:pt x="138" y="4"/>
                      <a:pt x="138" y="4"/>
                    </a:cubicBezTo>
                    <a:cubicBezTo>
                      <a:pt x="138" y="5"/>
                      <a:pt x="138" y="5"/>
                      <a:pt x="138" y="5"/>
                    </a:cubicBezTo>
                    <a:cubicBezTo>
                      <a:pt x="138" y="7"/>
                      <a:pt x="138" y="7"/>
                      <a:pt x="138" y="7"/>
                    </a:cubicBezTo>
                    <a:cubicBezTo>
                      <a:pt x="138" y="7"/>
                      <a:pt x="138" y="7"/>
                      <a:pt x="138" y="7"/>
                    </a:cubicBezTo>
                    <a:cubicBezTo>
                      <a:pt x="138" y="8"/>
                      <a:pt x="138" y="8"/>
                      <a:pt x="138" y="8"/>
                    </a:cubicBezTo>
                    <a:cubicBezTo>
                      <a:pt x="137" y="8"/>
                      <a:pt x="137" y="8"/>
                      <a:pt x="137" y="8"/>
                    </a:cubicBezTo>
                    <a:cubicBezTo>
                      <a:pt x="137" y="9"/>
                      <a:pt x="137" y="9"/>
                      <a:pt x="137" y="9"/>
                    </a:cubicBezTo>
                    <a:cubicBezTo>
                      <a:pt x="136" y="10"/>
                      <a:pt x="136" y="10"/>
                      <a:pt x="136" y="10"/>
                    </a:cubicBezTo>
                    <a:cubicBezTo>
                      <a:pt x="137" y="10"/>
                      <a:pt x="137" y="10"/>
                      <a:pt x="137" y="10"/>
                    </a:cubicBezTo>
                    <a:cubicBezTo>
                      <a:pt x="137" y="11"/>
                      <a:pt x="137" y="11"/>
                      <a:pt x="137" y="11"/>
                    </a:cubicBezTo>
                    <a:cubicBezTo>
                      <a:pt x="137" y="11"/>
                      <a:pt x="137" y="11"/>
                      <a:pt x="137" y="11"/>
                    </a:cubicBezTo>
                    <a:cubicBezTo>
                      <a:pt x="136" y="11"/>
                      <a:pt x="136" y="11"/>
                      <a:pt x="136" y="11"/>
                    </a:cubicBezTo>
                    <a:cubicBezTo>
                      <a:pt x="136" y="12"/>
                      <a:pt x="136" y="12"/>
                      <a:pt x="136" y="12"/>
                    </a:cubicBezTo>
                    <a:cubicBezTo>
                      <a:pt x="135" y="13"/>
                      <a:pt x="135" y="13"/>
                      <a:pt x="135" y="13"/>
                    </a:cubicBezTo>
                    <a:cubicBezTo>
                      <a:pt x="136" y="14"/>
                      <a:pt x="136" y="14"/>
                      <a:pt x="136" y="14"/>
                    </a:cubicBezTo>
                    <a:cubicBezTo>
                      <a:pt x="136" y="14"/>
                      <a:pt x="136" y="14"/>
                      <a:pt x="136" y="14"/>
                    </a:cubicBezTo>
                    <a:cubicBezTo>
                      <a:pt x="136" y="14"/>
                      <a:pt x="136" y="14"/>
                      <a:pt x="136" y="14"/>
                    </a:cubicBezTo>
                    <a:cubicBezTo>
                      <a:pt x="135" y="15"/>
                      <a:pt x="135" y="15"/>
                      <a:pt x="135" y="15"/>
                    </a:cubicBezTo>
                    <a:cubicBezTo>
                      <a:pt x="135" y="17"/>
                      <a:pt x="135" y="17"/>
                      <a:pt x="135" y="17"/>
                    </a:cubicBezTo>
                    <a:cubicBezTo>
                      <a:pt x="135" y="18"/>
                      <a:pt x="135" y="18"/>
                      <a:pt x="135" y="18"/>
                    </a:cubicBezTo>
                    <a:cubicBezTo>
                      <a:pt x="135" y="19"/>
                      <a:pt x="135" y="19"/>
                      <a:pt x="135" y="19"/>
                    </a:cubicBezTo>
                    <a:cubicBezTo>
                      <a:pt x="135" y="20"/>
                      <a:pt x="135" y="20"/>
                      <a:pt x="135" y="20"/>
                    </a:cubicBezTo>
                    <a:cubicBezTo>
                      <a:pt x="135" y="22"/>
                      <a:pt x="135" y="22"/>
                      <a:pt x="135" y="22"/>
                    </a:cubicBezTo>
                    <a:cubicBezTo>
                      <a:pt x="134" y="22"/>
                      <a:pt x="134" y="22"/>
                      <a:pt x="134" y="22"/>
                    </a:cubicBezTo>
                    <a:cubicBezTo>
                      <a:pt x="134" y="23"/>
                      <a:pt x="134" y="23"/>
                      <a:pt x="134" y="23"/>
                    </a:cubicBezTo>
                    <a:cubicBezTo>
                      <a:pt x="133" y="24"/>
                      <a:pt x="133" y="24"/>
                      <a:pt x="133" y="24"/>
                    </a:cubicBezTo>
                    <a:cubicBezTo>
                      <a:pt x="133" y="27"/>
                      <a:pt x="133" y="27"/>
                      <a:pt x="133" y="27"/>
                    </a:cubicBezTo>
                    <a:cubicBezTo>
                      <a:pt x="132" y="28"/>
                      <a:pt x="132" y="28"/>
                      <a:pt x="132" y="28"/>
                    </a:cubicBezTo>
                    <a:cubicBezTo>
                      <a:pt x="133" y="28"/>
                      <a:pt x="133" y="28"/>
                      <a:pt x="133" y="28"/>
                    </a:cubicBezTo>
                    <a:cubicBezTo>
                      <a:pt x="132" y="30"/>
                      <a:pt x="132" y="30"/>
                      <a:pt x="132" y="30"/>
                    </a:cubicBezTo>
                    <a:cubicBezTo>
                      <a:pt x="131" y="30"/>
                      <a:pt x="131" y="30"/>
                      <a:pt x="131" y="30"/>
                    </a:cubicBezTo>
                    <a:cubicBezTo>
                      <a:pt x="131" y="32"/>
                      <a:pt x="131" y="32"/>
                      <a:pt x="131" y="32"/>
                    </a:cubicBezTo>
                    <a:cubicBezTo>
                      <a:pt x="130" y="33"/>
                      <a:pt x="130" y="33"/>
                      <a:pt x="130" y="33"/>
                    </a:cubicBezTo>
                    <a:cubicBezTo>
                      <a:pt x="127" y="34"/>
                      <a:pt x="127" y="34"/>
                      <a:pt x="127" y="34"/>
                    </a:cubicBezTo>
                    <a:cubicBezTo>
                      <a:pt x="126" y="33"/>
                      <a:pt x="126" y="33"/>
                      <a:pt x="126" y="33"/>
                    </a:cubicBezTo>
                    <a:cubicBezTo>
                      <a:pt x="125" y="33"/>
                      <a:pt x="125" y="33"/>
                      <a:pt x="125" y="33"/>
                    </a:cubicBezTo>
                    <a:cubicBezTo>
                      <a:pt x="124" y="32"/>
                      <a:pt x="124" y="32"/>
                      <a:pt x="124" y="32"/>
                    </a:cubicBezTo>
                    <a:cubicBezTo>
                      <a:pt x="123" y="31"/>
                      <a:pt x="123" y="31"/>
                      <a:pt x="123" y="31"/>
                    </a:cubicBezTo>
                    <a:cubicBezTo>
                      <a:pt x="123" y="31"/>
                      <a:pt x="123" y="31"/>
                      <a:pt x="123" y="31"/>
                    </a:cubicBezTo>
                    <a:cubicBezTo>
                      <a:pt x="123" y="31"/>
                      <a:pt x="123" y="31"/>
                      <a:pt x="123" y="31"/>
                    </a:cubicBezTo>
                    <a:cubicBezTo>
                      <a:pt x="122" y="30"/>
                      <a:pt x="122" y="30"/>
                      <a:pt x="122" y="30"/>
                    </a:cubicBezTo>
                    <a:cubicBezTo>
                      <a:pt x="121" y="30"/>
                      <a:pt x="121" y="30"/>
                      <a:pt x="121" y="30"/>
                    </a:cubicBezTo>
                    <a:cubicBezTo>
                      <a:pt x="121" y="29"/>
                      <a:pt x="121" y="29"/>
                      <a:pt x="121" y="29"/>
                    </a:cubicBezTo>
                    <a:cubicBezTo>
                      <a:pt x="119" y="29"/>
                      <a:pt x="119" y="29"/>
                      <a:pt x="119" y="29"/>
                    </a:cubicBezTo>
                    <a:cubicBezTo>
                      <a:pt x="118" y="28"/>
                      <a:pt x="118" y="28"/>
                      <a:pt x="118" y="28"/>
                    </a:cubicBezTo>
                    <a:cubicBezTo>
                      <a:pt x="118" y="28"/>
                      <a:pt x="118" y="28"/>
                      <a:pt x="118" y="28"/>
                    </a:cubicBezTo>
                    <a:cubicBezTo>
                      <a:pt x="117" y="27"/>
                      <a:pt x="117" y="27"/>
                      <a:pt x="117" y="27"/>
                    </a:cubicBezTo>
                    <a:cubicBezTo>
                      <a:pt x="116" y="27"/>
                      <a:pt x="116" y="27"/>
                      <a:pt x="116" y="27"/>
                    </a:cubicBezTo>
                    <a:cubicBezTo>
                      <a:pt x="115" y="26"/>
                      <a:pt x="115" y="26"/>
                      <a:pt x="115" y="26"/>
                    </a:cubicBezTo>
                    <a:cubicBezTo>
                      <a:pt x="114" y="25"/>
                      <a:pt x="114" y="25"/>
                      <a:pt x="114" y="25"/>
                    </a:cubicBezTo>
                    <a:cubicBezTo>
                      <a:pt x="114" y="25"/>
                      <a:pt x="114" y="25"/>
                      <a:pt x="114" y="25"/>
                    </a:cubicBezTo>
                    <a:cubicBezTo>
                      <a:pt x="113" y="25"/>
                      <a:pt x="113" y="25"/>
                      <a:pt x="113" y="25"/>
                    </a:cubicBezTo>
                    <a:cubicBezTo>
                      <a:pt x="112" y="25"/>
                      <a:pt x="112" y="25"/>
                      <a:pt x="112" y="25"/>
                    </a:cubicBezTo>
                    <a:cubicBezTo>
                      <a:pt x="112" y="25"/>
                      <a:pt x="112" y="25"/>
                      <a:pt x="112" y="25"/>
                    </a:cubicBezTo>
                    <a:cubicBezTo>
                      <a:pt x="112" y="25"/>
                      <a:pt x="112" y="25"/>
                      <a:pt x="112" y="25"/>
                    </a:cubicBezTo>
                    <a:cubicBezTo>
                      <a:pt x="111" y="24"/>
                      <a:pt x="111" y="24"/>
                      <a:pt x="111" y="24"/>
                    </a:cubicBezTo>
                    <a:cubicBezTo>
                      <a:pt x="111" y="23"/>
                      <a:pt x="111" y="23"/>
                      <a:pt x="111" y="23"/>
                    </a:cubicBezTo>
                    <a:cubicBezTo>
                      <a:pt x="109" y="22"/>
                      <a:pt x="109" y="22"/>
                      <a:pt x="109" y="22"/>
                    </a:cubicBezTo>
                    <a:cubicBezTo>
                      <a:pt x="109" y="22"/>
                      <a:pt x="109" y="22"/>
                      <a:pt x="109" y="22"/>
                    </a:cubicBezTo>
                    <a:cubicBezTo>
                      <a:pt x="108" y="21"/>
                      <a:pt x="108" y="21"/>
                      <a:pt x="108" y="21"/>
                    </a:cubicBezTo>
                    <a:cubicBezTo>
                      <a:pt x="108" y="20"/>
                      <a:pt x="108" y="20"/>
                      <a:pt x="108" y="20"/>
                    </a:cubicBezTo>
                    <a:cubicBezTo>
                      <a:pt x="108" y="19"/>
                      <a:pt x="108" y="19"/>
                      <a:pt x="108" y="19"/>
                    </a:cubicBezTo>
                    <a:cubicBezTo>
                      <a:pt x="109" y="18"/>
                      <a:pt x="109" y="18"/>
                      <a:pt x="109" y="18"/>
                    </a:cubicBezTo>
                    <a:cubicBezTo>
                      <a:pt x="110" y="17"/>
                      <a:pt x="110" y="17"/>
                      <a:pt x="110" y="17"/>
                    </a:cubicBezTo>
                    <a:cubicBezTo>
                      <a:pt x="110" y="16"/>
                      <a:pt x="110" y="16"/>
                      <a:pt x="110" y="16"/>
                    </a:cubicBezTo>
                    <a:cubicBezTo>
                      <a:pt x="110" y="15"/>
                      <a:pt x="110" y="15"/>
                      <a:pt x="110" y="15"/>
                    </a:cubicBezTo>
                    <a:cubicBezTo>
                      <a:pt x="109" y="16"/>
                      <a:pt x="109" y="16"/>
                      <a:pt x="109" y="16"/>
                    </a:cubicBezTo>
                    <a:cubicBezTo>
                      <a:pt x="109" y="15"/>
                      <a:pt x="109" y="15"/>
                      <a:pt x="109" y="15"/>
                    </a:cubicBezTo>
                    <a:cubicBezTo>
                      <a:pt x="110" y="14"/>
                      <a:pt x="110" y="14"/>
                      <a:pt x="110" y="14"/>
                    </a:cubicBezTo>
                    <a:cubicBezTo>
                      <a:pt x="110" y="13"/>
                      <a:pt x="110" y="13"/>
                      <a:pt x="110" y="13"/>
                    </a:cubicBezTo>
                    <a:cubicBezTo>
                      <a:pt x="110" y="13"/>
                      <a:pt x="110" y="13"/>
                      <a:pt x="110" y="13"/>
                    </a:cubicBezTo>
                    <a:cubicBezTo>
                      <a:pt x="111" y="13"/>
                      <a:pt x="111" y="13"/>
                      <a:pt x="111" y="13"/>
                    </a:cubicBezTo>
                    <a:cubicBezTo>
                      <a:pt x="111" y="13"/>
                      <a:pt x="111" y="13"/>
                      <a:pt x="111" y="13"/>
                    </a:cubicBezTo>
                    <a:cubicBezTo>
                      <a:pt x="112" y="13"/>
                      <a:pt x="112" y="13"/>
                      <a:pt x="112" y="13"/>
                    </a:cubicBezTo>
                    <a:cubicBezTo>
                      <a:pt x="113" y="13"/>
                      <a:pt x="113" y="13"/>
                      <a:pt x="113" y="13"/>
                    </a:cubicBezTo>
                    <a:cubicBezTo>
                      <a:pt x="113" y="12"/>
                      <a:pt x="113" y="12"/>
                      <a:pt x="113" y="12"/>
                    </a:cubicBezTo>
                    <a:cubicBezTo>
                      <a:pt x="112" y="12"/>
                      <a:pt x="112" y="12"/>
                      <a:pt x="112" y="12"/>
                    </a:cubicBezTo>
                    <a:cubicBezTo>
                      <a:pt x="113" y="11"/>
                      <a:pt x="113" y="11"/>
                      <a:pt x="113" y="11"/>
                    </a:cubicBezTo>
                    <a:cubicBezTo>
                      <a:pt x="113" y="11"/>
                      <a:pt x="113" y="11"/>
                      <a:pt x="113" y="11"/>
                    </a:cubicBezTo>
                    <a:cubicBezTo>
                      <a:pt x="114" y="10"/>
                      <a:pt x="114" y="10"/>
                      <a:pt x="114" y="10"/>
                    </a:cubicBezTo>
                    <a:cubicBezTo>
                      <a:pt x="115" y="10"/>
                      <a:pt x="115" y="10"/>
                      <a:pt x="115" y="10"/>
                    </a:cubicBezTo>
                    <a:cubicBezTo>
                      <a:pt x="115" y="9"/>
                      <a:pt x="115" y="9"/>
                      <a:pt x="115" y="9"/>
                    </a:cubicBezTo>
                    <a:cubicBezTo>
                      <a:pt x="115" y="8"/>
                      <a:pt x="115" y="8"/>
                      <a:pt x="115" y="8"/>
                    </a:cubicBezTo>
                    <a:cubicBezTo>
                      <a:pt x="114" y="8"/>
                      <a:pt x="114" y="8"/>
                      <a:pt x="114" y="8"/>
                    </a:cubicBezTo>
                    <a:cubicBezTo>
                      <a:pt x="114" y="9"/>
                      <a:pt x="114" y="9"/>
                      <a:pt x="114" y="9"/>
                    </a:cubicBezTo>
                    <a:cubicBezTo>
                      <a:pt x="113" y="8"/>
                      <a:pt x="113" y="8"/>
                      <a:pt x="113" y="8"/>
                    </a:cubicBezTo>
                    <a:cubicBezTo>
                      <a:pt x="113" y="7"/>
                      <a:pt x="113" y="7"/>
                      <a:pt x="113" y="7"/>
                    </a:cubicBezTo>
                    <a:cubicBezTo>
                      <a:pt x="112" y="7"/>
                      <a:pt x="112" y="7"/>
                      <a:pt x="112" y="7"/>
                    </a:cubicBezTo>
                    <a:cubicBezTo>
                      <a:pt x="111" y="9"/>
                      <a:pt x="111" y="9"/>
                      <a:pt x="111" y="9"/>
                    </a:cubicBezTo>
                    <a:cubicBezTo>
                      <a:pt x="112" y="9"/>
                      <a:pt x="112" y="9"/>
                      <a:pt x="112" y="9"/>
                    </a:cubicBezTo>
                    <a:cubicBezTo>
                      <a:pt x="112" y="9"/>
                      <a:pt x="112" y="9"/>
                      <a:pt x="112" y="9"/>
                    </a:cubicBezTo>
                    <a:cubicBezTo>
                      <a:pt x="111" y="10"/>
                      <a:pt x="111" y="10"/>
                      <a:pt x="111" y="10"/>
                    </a:cubicBezTo>
                    <a:cubicBezTo>
                      <a:pt x="110" y="9"/>
                      <a:pt x="110" y="9"/>
                      <a:pt x="110" y="9"/>
                    </a:cubicBezTo>
                    <a:cubicBezTo>
                      <a:pt x="110" y="9"/>
                      <a:pt x="110" y="9"/>
                      <a:pt x="110" y="9"/>
                    </a:cubicBezTo>
                    <a:cubicBezTo>
                      <a:pt x="110" y="8"/>
                      <a:pt x="110" y="8"/>
                      <a:pt x="110" y="8"/>
                    </a:cubicBezTo>
                    <a:cubicBezTo>
                      <a:pt x="109" y="9"/>
                      <a:pt x="109" y="9"/>
                      <a:pt x="109" y="9"/>
                    </a:cubicBezTo>
                    <a:cubicBezTo>
                      <a:pt x="109" y="9"/>
                      <a:pt x="109" y="9"/>
                      <a:pt x="109" y="9"/>
                    </a:cubicBezTo>
                    <a:cubicBezTo>
                      <a:pt x="109" y="8"/>
                      <a:pt x="109" y="8"/>
                      <a:pt x="109" y="8"/>
                    </a:cubicBezTo>
                    <a:cubicBezTo>
                      <a:pt x="109" y="8"/>
                      <a:pt x="109" y="8"/>
                      <a:pt x="109" y="8"/>
                    </a:cubicBezTo>
                    <a:cubicBezTo>
                      <a:pt x="110" y="8"/>
                      <a:pt x="110" y="8"/>
                      <a:pt x="110" y="8"/>
                    </a:cubicBezTo>
                    <a:cubicBezTo>
                      <a:pt x="109" y="8"/>
                      <a:pt x="109" y="8"/>
                      <a:pt x="109" y="8"/>
                    </a:cubicBezTo>
                    <a:cubicBezTo>
                      <a:pt x="108" y="8"/>
                      <a:pt x="108" y="8"/>
                      <a:pt x="108" y="8"/>
                    </a:cubicBezTo>
                    <a:cubicBezTo>
                      <a:pt x="107" y="9"/>
                      <a:pt x="107" y="9"/>
                      <a:pt x="107" y="9"/>
                    </a:cubicBezTo>
                    <a:cubicBezTo>
                      <a:pt x="107" y="9"/>
                      <a:pt x="107" y="9"/>
                      <a:pt x="107" y="9"/>
                    </a:cubicBezTo>
                    <a:cubicBezTo>
                      <a:pt x="107" y="9"/>
                      <a:pt x="107" y="9"/>
                      <a:pt x="107" y="9"/>
                    </a:cubicBezTo>
                    <a:cubicBezTo>
                      <a:pt x="107" y="9"/>
                      <a:pt x="107" y="9"/>
                      <a:pt x="107" y="9"/>
                    </a:cubicBezTo>
                    <a:cubicBezTo>
                      <a:pt x="106" y="9"/>
                      <a:pt x="106" y="9"/>
                      <a:pt x="106" y="9"/>
                    </a:cubicBezTo>
                    <a:cubicBezTo>
                      <a:pt x="106" y="8"/>
                      <a:pt x="106" y="8"/>
                      <a:pt x="106" y="8"/>
                    </a:cubicBezTo>
                    <a:cubicBezTo>
                      <a:pt x="105" y="7"/>
                      <a:pt x="105" y="7"/>
                      <a:pt x="105" y="7"/>
                    </a:cubicBezTo>
                    <a:cubicBezTo>
                      <a:pt x="105" y="7"/>
                      <a:pt x="105" y="7"/>
                      <a:pt x="105" y="7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3" y="8"/>
                      <a:pt x="103" y="8"/>
                      <a:pt x="103" y="8"/>
                    </a:cubicBezTo>
                    <a:cubicBezTo>
                      <a:pt x="102" y="8"/>
                      <a:pt x="102" y="8"/>
                      <a:pt x="102" y="8"/>
                    </a:cubicBezTo>
                    <a:cubicBezTo>
                      <a:pt x="102" y="7"/>
                      <a:pt x="102" y="7"/>
                      <a:pt x="102" y="7"/>
                    </a:cubicBezTo>
                    <a:cubicBezTo>
                      <a:pt x="102" y="7"/>
                      <a:pt x="102" y="7"/>
                      <a:pt x="102" y="7"/>
                    </a:cubicBezTo>
                    <a:cubicBezTo>
                      <a:pt x="101" y="6"/>
                      <a:pt x="101" y="6"/>
                      <a:pt x="101" y="6"/>
                    </a:cubicBezTo>
                    <a:cubicBezTo>
                      <a:pt x="100" y="7"/>
                      <a:pt x="100" y="7"/>
                      <a:pt x="100" y="7"/>
                    </a:cubicBezTo>
                    <a:cubicBezTo>
                      <a:pt x="99" y="7"/>
                      <a:pt x="99" y="7"/>
                      <a:pt x="99" y="7"/>
                    </a:cubicBezTo>
                    <a:cubicBezTo>
                      <a:pt x="98" y="6"/>
                      <a:pt x="98" y="6"/>
                      <a:pt x="98" y="6"/>
                    </a:cubicBezTo>
                    <a:cubicBezTo>
                      <a:pt x="98" y="6"/>
                      <a:pt x="98" y="6"/>
                      <a:pt x="98" y="6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96" y="6"/>
                      <a:pt x="96" y="6"/>
                      <a:pt x="96" y="6"/>
                    </a:cubicBezTo>
                    <a:cubicBezTo>
                      <a:pt x="96" y="5"/>
                      <a:pt x="96" y="5"/>
                      <a:pt x="96" y="5"/>
                    </a:cubicBezTo>
                    <a:cubicBezTo>
                      <a:pt x="95" y="5"/>
                      <a:pt x="95" y="5"/>
                      <a:pt x="95" y="5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3" y="4"/>
                      <a:pt x="93" y="4"/>
                      <a:pt x="93" y="4"/>
                    </a:cubicBezTo>
                    <a:cubicBezTo>
                      <a:pt x="93" y="4"/>
                      <a:pt x="93" y="4"/>
                      <a:pt x="93" y="4"/>
                    </a:cubicBezTo>
                    <a:cubicBezTo>
                      <a:pt x="92" y="4"/>
                      <a:pt x="92" y="4"/>
                      <a:pt x="92" y="4"/>
                    </a:cubicBezTo>
                    <a:cubicBezTo>
                      <a:pt x="93" y="5"/>
                      <a:pt x="93" y="5"/>
                      <a:pt x="93" y="5"/>
                    </a:cubicBezTo>
                    <a:cubicBezTo>
                      <a:pt x="93" y="5"/>
                      <a:pt x="93" y="5"/>
                      <a:pt x="93" y="5"/>
                    </a:cubicBezTo>
                    <a:cubicBezTo>
                      <a:pt x="94" y="5"/>
                      <a:pt x="94" y="5"/>
                      <a:pt x="94" y="5"/>
                    </a:cubicBezTo>
                    <a:cubicBezTo>
                      <a:pt x="94" y="5"/>
                      <a:pt x="94" y="5"/>
                      <a:pt x="94" y="5"/>
                    </a:cubicBezTo>
                    <a:cubicBezTo>
                      <a:pt x="96" y="6"/>
                      <a:pt x="96" y="6"/>
                      <a:pt x="96" y="6"/>
                    </a:cubicBezTo>
                    <a:cubicBezTo>
                      <a:pt x="95" y="7"/>
                      <a:pt x="95" y="7"/>
                      <a:pt x="95" y="7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95" y="8"/>
                      <a:pt x="95" y="8"/>
                      <a:pt x="95" y="8"/>
                    </a:cubicBezTo>
                    <a:cubicBezTo>
                      <a:pt x="94" y="9"/>
                      <a:pt x="94" y="9"/>
                      <a:pt x="94" y="9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93" y="9"/>
                      <a:pt x="93" y="9"/>
                      <a:pt x="93" y="9"/>
                    </a:cubicBezTo>
                    <a:cubicBezTo>
                      <a:pt x="90" y="9"/>
                      <a:pt x="90" y="9"/>
                      <a:pt x="90" y="9"/>
                    </a:cubicBezTo>
                    <a:cubicBezTo>
                      <a:pt x="89" y="8"/>
                      <a:pt x="89" y="8"/>
                      <a:pt x="89" y="8"/>
                    </a:cubicBezTo>
                    <a:cubicBezTo>
                      <a:pt x="89" y="8"/>
                      <a:pt x="89" y="8"/>
                      <a:pt x="89" y="8"/>
                    </a:cubicBezTo>
                    <a:cubicBezTo>
                      <a:pt x="88" y="9"/>
                      <a:pt x="88" y="9"/>
                      <a:pt x="88" y="9"/>
                    </a:cubicBezTo>
                    <a:cubicBezTo>
                      <a:pt x="88" y="9"/>
                      <a:pt x="88" y="9"/>
                      <a:pt x="88" y="9"/>
                    </a:cubicBezTo>
                    <a:cubicBezTo>
                      <a:pt x="87" y="9"/>
                      <a:pt x="87" y="9"/>
                      <a:pt x="87" y="9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87" y="10"/>
                      <a:pt x="87" y="10"/>
                      <a:pt x="87" y="10"/>
                    </a:cubicBezTo>
                    <a:cubicBezTo>
                      <a:pt x="86" y="10"/>
                      <a:pt x="86" y="10"/>
                      <a:pt x="86" y="10"/>
                    </a:cubicBezTo>
                    <a:cubicBezTo>
                      <a:pt x="86" y="10"/>
                      <a:pt x="86" y="10"/>
                      <a:pt x="86" y="10"/>
                    </a:cubicBezTo>
                    <a:cubicBezTo>
                      <a:pt x="86" y="11"/>
                      <a:pt x="86" y="11"/>
                      <a:pt x="86" y="11"/>
                    </a:cubicBezTo>
                    <a:cubicBezTo>
                      <a:pt x="86" y="11"/>
                      <a:pt x="86" y="11"/>
                      <a:pt x="86" y="11"/>
                    </a:cubicBezTo>
                    <a:cubicBezTo>
                      <a:pt x="85" y="11"/>
                      <a:pt x="85" y="11"/>
                      <a:pt x="85" y="11"/>
                    </a:cubicBezTo>
                    <a:cubicBezTo>
                      <a:pt x="85" y="11"/>
                      <a:pt x="85" y="11"/>
                      <a:pt x="85" y="11"/>
                    </a:cubicBezTo>
                    <a:cubicBezTo>
                      <a:pt x="85" y="12"/>
                      <a:pt x="85" y="12"/>
                      <a:pt x="85" y="12"/>
                    </a:cubicBezTo>
                    <a:cubicBezTo>
                      <a:pt x="85" y="12"/>
                      <a:pt x="85" y="12"/>
                      <a:pt x="85" y="12"/>
                    </a:cubicBezTo>
                    <a:cubicBezTo>
                      <a:pt x="84" y="12"/>
                      <a:pt x="84" y="12"/>
                      <a:pt x="84" y="12"/>
                    </a:cubicBezTo>
                    <a:cubicBezTo>
                      <a:pt x="84" y="13"/>
                      <a:pt x="84" y="13"/>
                      <a:pt x="84" y="13"/>
                    </a:cubicBezTo>
                    <a:cubicBezTo>
                      <a:pt x="85" y="13"/>
                      <a:pt x="85" y="13"/>
                      <a:pt x="85" y="13"/>
                    </a:cubicBezTo>
                    <a:cubicBezTo>
                      <a:pt x="85" y="14"/>
                      <a:pt x="85" y="14"/>
                      <a:pt x="85" y="14"/>
                    </a:cubicBezTo>
                    <a:cubicBezTo>
                      <a:pt x="84" y="13"/>
                      <a:pt x="84" y="13"/>
                      <a:pt x="84" y="13"/>
                    </a:cubicBezTo>
                    <a:cubicBezTo>
                      <a:pt x="83" y="14"/>
                      <a:pt x="83" y="14"/>
                      <a:pt x="83" y="14"/>
                    </a:cubicBezTo>
                    <a:cubicBezTo>
                      <a:pt x="83" y="14"/>
                      <a:pt x="83" y="14"/>
                      <a:pt x="83" y="14"/>
                    </a:cubicBezTo>
                    <a:cubicBezTo>
                      <a:pt x="82" y="15"/>
                      <a:pt x="82" y="15"/>
                      <a:pt x="82" y="15"/>
                    </a:cubicBezTo>
                    <a:cubicBezTo>
                      <a:pt x="81" y="16"/>
                      <a:pt x="81" y="16"/>
                      <a:pt x="81" y="16"/>
                    </a:cubicBezTo>
                    <a:cubicBezTo>
                      <a:pt x="81" y="16"/>
                      <a:pt x="81" y="16"/>
                      <a:pt x="81" y="16"/>
                    </a:cubicBezTo>
                    <a:cubicBezTo>
                      <a:pt x="80" y="18"/>
                      <a:pt x="80" y="18"/>
                      <a:pt x="80" y="18"/>
                    </a:cubicBezTo>
                    <a:cubicBezTo>
                      <a:pt x="80" y="18"/>
                      <a:pt x="80" y="18"/>
                      <a:pt x="80" y="18"/>
                    </a:cubicBezTo>
                    <a:cubicBezTo>
                      <a:pt x="80" y="18"/>
                      <a:pt x="80" y="18"/>
                      <a:pt x="80" y="18"/>
                    </a:cubicBezTo>
                    <a:cubicBezTo>
                      <a:pt x="82" y="19"/>
                      <a:pt x="82" y="19"/>
                      <a:pt x="82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3" y="20"/>
                      <a:pt x="83" y="20"/>
                      <a:pt x="83" y="20"/>
                    </a:cubicBezTo>
                    <a:cubicBezTo>
                      <a:pt x="82" y="20"/>
                      <a:pt x="82" y="20"/>
                      <a:pt x="82" y="20"/>
                    </a:cubicBezTo>
                    <a:cubicBezTo>
                      <a:pt x="81" y="20"/>
                      <a:pt x="81" y="20"/>
                      <a:pt x="81" y="20"/>
                    </a:cubicBezTo>
                    <a:cubicBezTo>
                      <a:pt x="80" y="20"/>
                      <a:pt x="80" y="20"/>
                      <a:pt x="80" y="20"/>
                    </a:cubicBezTo>
                    <a:cubicBezTo>
                      <a:pt x="80" y="20"/>
                      <a:pt x="80" y="20"/>
                      <a:pt x="80" y="20"/>
                    </a:cubicBezTo>
                    <a:cubicBezTo>
                      <a:pt x="81" y="21"/>
                      <a:pt x="81" y="21"/>
                      <a:pt x="81" y="21"/>
                    </a:cubicBezTo>
                    <a:cubicBezTo>
                      <a:pt x="81" y="22"/>
                      <a:pt x="81" y="22"/>
                      <a:pt x="81" y="22"/>
                    </a:cubicBezTo>
                    <a:cubicBezTo>
                      <a:pt x="82" y="22"/>
                      <a:pt x="82" y="22"/>
                      <a:pt x="82" y="22"/>
                    </a:cubicBezTo>
                    <a:cubicBezTo>
                      <a:pt x="81" y="22"/>
                      <a:pt x="81" y="22"/>
                      <a:pt x="81" y="22"/>
                    </a:cubicBezTo>
                    <a:cubicBezTo>
                      <a:pt x="80" y="20"/>
                      <a:pt x="80" y="20"/>
                      <a:pt x="80" y="20"/>
                    </a:cubicBezTo>
                    <a:cubicBezTo>
                      <a:pt x="79" y="20"/>
                      <a:pt x="79" y="20"/>
                      <a:pt x="79" y="20"/>
                    </a:cubicBezTo>
                    <a:cubicBezTo>
                      <a:pt x="79" y="21"/>
                      <a:pt x="79" y="21"/>
                      <a:pt x="79" y="21"/>
                    </a:cubicBezTo>
                    <a:cubicBezTo>
                      <a:pt x="79" y="21"/>
                      <a:pt x="79" y="21"/>
                      <a:pt x="79" y="21"/>
                    </a:cubicBezTo>
                    <a:cubicBezTo>
                      <a:pt x="79" y="21"/>
                      <a:pt x="79" y="21"/>
                      <a:pt x="79" y="21"/>
                    </a:cubicBezTo>
                    <a:cubicBezTo>
                      <a:pt x="77" y="20"/>
                      <a:pt x="77" y="20"/>
                      <a:pt x="77" y="20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6" y="20"/>
                      <a:pt x="76" y="20"/>
                      <a:pt x="76" y="20"/>
                    </a:cubicBezTo>
                    <a:cubicBezTo>
                      <a:pt x="75" y="21"/>
                      <a:pt x="75" y="21"/>
                      <a:pt x="75" y="21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4" y="21"/>
                      <a:pt x="74" y="21"/>
                      <a:pt x="74" y="21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3" y="23"/>
                      <a:pt x="73" y="23"/>
                      <a:pt x="73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3" y="23"/>
                      <a:pt x="73" y="23"/>
                      <a:pt x="73" y="23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4" y="20"/>
                      <a:pt x="74" y="20"/>
                      <a:pt x="74" y="20"/>
                    </a:cubicBezTo>
                    <a:cubicBezTo>
                      <a:pt x="74" y="20"/>
                      <a:pt x="74" y="20"/>
                      <a:pt x="74" y="20"/>
                    </a:cubicBezTo>
                    <a:cubicBezTo>
                      <a:pt x="74" y="19"/>
                      <a:pt x="74" y="19"/>
                      <a:pt x="74" y="19"/>
                    </a:cubicBezTo>
                    <a:cubicBezTo>
                      <a:pt x="73" y="19"/>
                      <a:pt x="73" y="19"/>
                      <a:pt x="73" y="19"/>
                    </a:cubicBezTo>
                    <a:cubicBezTo>
                      <a:pt x="72" y="17"/>
                      <a:pt x="72" y="17"/>
                      <a:pt x="72" y="17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0" y="16"/>
                      <a:pt x="70" y="16"/>
                      <a:pt x="70" y="16"/>
                    </a:cubicBezTo>
                    <a:cubicBezTo>
                      <a:pt x="69" y="15"/>
                      <a:pt x="69" y="15"/>
                      <a:pt x="69" y="15"/>
                    </a:cubicBezTo>
                    <a:cubicBezTo>
                      <a:pt x="69" y="16"/>
                      <a:pt x="69" y="16"/>
                      <a:pt x="69" y="16"/>
                    </a:cubicBezTo>
                    <a:cubicBezTo>
                      <a:pt x="69" y="16"/>
                      <a:pt x="69" y="16"/>
                      <a:pt x="69" y="16"/>
                    </a:cubicBezTo>
                    <a:cubicBezTo>
                      <a:pt x="68" y="16"/>
                      <a:pt x="68" y="16"/>
                      <a:pt x="68" y="16"/>
                    </a:cubicBezTo>
                    <a:cubicBezTo>
                      <a:pt x="68" y="17"/>
                      <a:pt x="68" y="17"/>
                      <a:pt x="68" y="17"/>
                    </a:cubicBezTo>
                    <a:cubicBezTo>
                      <a:pt x="67" y="17"/>
                      <a:pt x="67" y="17"/>
                      <a:pt x="67" y="17"/>
                    </a:cubicBezTo>
                    <a:cubicBezTo>
                      <a:pt x="67" y="16"/>
                      <a:pt x="67" y="16"/>
                      <a:pt x="67" y="16"/>
                    </a:cubicBezTo>
                    <a:cubicBezTo>
                      <a:pt x="67" y="17"/>
                      <a:pt x="67" y="17"/>
                      <a:pt x="67" y="17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66" y="16"/>
                      <a:pt x="66" y="16"/>
                      <a:pt x="66" y="16"/>
                    </a:cubicBezTo>
                    <a:cubicBezTo>
                      <a:pt x="65" y="16"/>
                      <a:pt x="65" y="16"/>
                      <a:pt x="65" y="16"/>
                    </a:cubicBezTo>
                    <a:cubicBezTo>
                      <a:pt x="65" y="17"/>
                      <a:pt x="65" y="17"/>
                      <a:pt x="65" y="17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65" y="17"/>
                      <a:pt x="65" y="17"/>
                      <a:pt x="65" y="17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65" y="19"/>
                      <a:pt x="65" y="19"/>
                      <a:pt x="65" y="19"/>
                    </a:cubicBezTo>
                    <a:cubicBezTo>
                      <a:pt x="64" y="19"/>
                      <a:pt x="64" y="19"/>
                      <a:pt x="64" y="19"/>
                    </a:cubicBezTo>
                    <a:cubicBezTo>
                      <a:pt x="64" y="19"/>
                      <a:pt x="64" y="19"/>
                      <a:pt x="64" y="19"/>
                    </a:cubicBezTo>
                    <a:cubicBezTo>
                      <a:pt x="63" y="19"/>
                      <a:pt x="63" y="19"/>
                      <a:pt x="63" y="19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64" y="18"/>
                      <a:pt x="64" y="18"/>
                      <a:pt x="64" y="18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60" y="22"/>
                      <a:pt x="60" y="22"/>
                      <a:pt x="60" y="22"/>
                    </a:cubicBezTo>
                    <a:cubicBezTo>
                      <a:pt x="61" y="22"/>
                      <a:pt x="61" y="22"/>
                      <a:pt x="61" y="22"/>
                    </a:cubicBezTo>
                    <a:cubicBezTo>
                      <a:pt x="60" y="23"/>
                      <a:pt x="60" y="23"/>
                      <a:pt x="60" y="23"/>
                    </a:cubicBezTo>
                    <a:cubicBezTo>
                      <a:pt x="60" y="23"/>
                      <a:pt x="60" y="23"/>
                      <a:pt x="60" y="23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58" y="23"/>
                      <a:pt x="58" y="23"/>
                      <a:pt x="58" y="23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8" y="23"/>
                      <a:pt x="58" y="23"/>
                      <a:pt x="58" y="23"/>
                    </a:cubicBezTo>
                    <a:cubicBezTo>
                      <a:pt x="58" y="24"/>
                      <a:pt x="58" y="24"/>
                      <a:pt x="58" y="24"/>
                    </a:cubicBezTo>
                    <a:cubicBezTo>
                      <a:pt x="58" y="24"/>
                      <a:pt x="58" y="24"/>
                      <a:pt x="58" y="24"/>
                    </a:cubicBezTo>
                    <a:cubicBezTo>
                      <a:pt x="58" y="24"/>
                      <a:pt x="58" y="24"/>
                      <a:pt x="58" y="24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8" y="26"/>
                      <a:pt x="58" y="26"/>
                      <a:pt x="58" y="26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8" y="27"/>
                      <a:pt x="58" y="27"/>
                      <a:pt x="58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8"/>
                      <a:pt x="57" y="28"/>
                      <a:pt x="57" y="28"/>
                    </a:cubicBezTo>
                    <a:cubicBezTo>
                      <a:pt x="56" y="27"/>
                      <a:pt x="56" y="27"/>
                      <a:pt x="56" y="27"/>
                    </a:cubicBezTo>
                    <a:cubicBezTo>
                      <a:pt x="56" y="27"/>
                      <a:pt x="56" y="27"/>
                      <a:pt x="56" y="27"/>
                    </a:cubicBezTo>
                    <a:cubicBezTo>
                      <a:pt x="55" y="26"/>
                      <a:pt x="55" y="26"/>
                      <a:pt x="55" y="26"/>
                    </a:cubicBezTo>
                    <a:cubicBezTo>
                      <a:pt x="55" y="27"/>
                      <a:pt x="55" y="27"/>
                      <a:pt x="55" y="27"/>
                    </a:cubicBezTo>
                    <a:cubicBezTo>
                      <a:pt x="54" y="26"/>
                      <a:pt x="54" y="26"/>
                      <a:pt x="54" y="26"/>
                    </a:cubicBezTo>
                    <a:cubicBezTo>
                      <a:pt x="53" y="26"/>
                      <a:pt x="53" y="26"/>
                      <a:pt x="53" y="26"/>
                    </a:cubicBezTo>
                    <a:cubicBezTo>
                      <a:pt x="53" y="26"/>
                      <a:pt x="53" y="26"/>
                      <a:pt x="53" y="26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3" y="28"/>
                      <a:pt x="53" y="28"/>
                      <a:pt x="53" y="28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54" y="30"/>
                      <a:pt x="54" y="30"/>
                      <a:pt x="54" y="30"/>
                    </a:cubicBezTo>
                    <a:cubicBezTo>
                      <a:pt x="54" y="30"/>
                      <a:pt x="54" y="30"/>
                      <a:pt x="54" y="30"/>
                    </a:cubicBezTo>
                    <a:cubicBezTo>
                      <a:pt x="54" y="30"/>
                      <a:pt x="54" y="30"/>
                      <a:pt x="54" y="30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3" y="32"/>
                      <a:pt x="53" y="32"/>
                      <a:pt x="53" y="32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1" y="28"/>
                      <a:pt x="51" y="28"/>
                      <a:pt x="51" y="28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48" y="29"/>
                      <a:pt x="48" y="29"/>
                      <a:pt x="48" y="29"/>
                    </a:cubicBezTo>
                    <a:cubicBezTo>
                      <a:pt x="48" y="29"/>
                      <a:pt x="48" y="29"/>
                      <a:pt x="48" y="29"/>
                    </a:cubicBezTo>
                    <a:cubicBezTo>
                      <a:pt x="47" y="29"/>
                      <a:pt x="47" y="29"/>
                      <a:pt x="47" y="29"/>
                    </a:cubicBezTo>
                    <a:cubicBezTo>
                      <a:pt x="47" y="30"/>
                      <a:pt x="47" y="30"/>
                      <a:pt x="47" y="30"/>
                    </a:cubicBezTo>
                    <a:cubicBezTo>
                      <a:pt x="46" y="30"/>
                      <a:pt x="46" y="30"/>
                      <a:pt x="46" y="30"/>
                    </a:cubicBezTo>
                    <a:cubicBezTo>
                      <a:pt x="46" y="31"/>
                      <a:pt x="46" y="31"/>
                      <a:pt x="46" y="31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7" y="35"/>
                      <a:pt x="47" y="35"/>
                      <a:pt x="47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6" y="36"/>
                      <a:pt x="46" y="36"/>
                      <a:pt x="46" y="36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43" y="37"/>
                      <a:pt x="43" y="37"/>
                      <a:pt x="43" y="37"/>
                    </a:cubicBezTo>
                    <a:cubicBezTo>
                      <a:pt x="43" y="38"/>
                      <a:pt x="43" y="38"/>
                      <a:pt x="43" y="38"/>
                    </a:cubicBezTo>
                    <a:cubicBezTo>
                      <a:pt x="43" y="39"/>
                      <a:pt x="43" y="39"/>
                      <a:pt x="43" y="39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7" y="42"/>
                      <a:pt x="37" y="42"/>
                      <a:pt x="37" y="42"/>
                    </a:cubicBezTo>
                    <a:cubicBezTo>
                      <a:pt x="36" y="42"/>
                      <a:pt x="36" y="42"/>
                      <a:pt x="36" y="42"/>
                    </a:cubicBezTo>
                    <a:cubicBezTo>
                      <a:pt x="34" y="42"/>
                      <a:pt x="34" y="42"/>
                      <a:pt x="34" y="42"/>
                    </a:cubicBezTo>
                    <a:cubicBezTo>
                      <a:pt x="33" y="43"/>
                      <a:pt x="33" y="43"/>
                      <a:pt x="33" y="43"/>
                    </a:cubicBezTo>
                    <a:cubicBezTo>
                      <a:pt x="32" y="42"/>
                      <a:pt x="32" y="42"/>
                      <a:pt x="32" y="42"/>
                    </a:cubicBezTo>
                    <a:cubicBezTo>
                      <a:pt x="31" y="43"/>
                      <a:pt x="31" y="43"/>
                      <a:pt x="31" y="43"/>
                    </a:cubicBezTo>
                    <a:cubicBezTo>
                      <a:pt x="31" y="44"/>
                      <a:pt x="31" y="44"/>
                      <a:pt x="31" y="44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6" y="44"/>
                      <a:pt x="26" y="44"/>
                      <a:pt x="26" y="44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3" y="46"/>
                      <a:pt x="23" y="46"/>
                      <a:pt x="23" y="46"/>
                    </a:cubicBezTo>
                    <a:cubicBezTo>
                      <a:pt x="22" y="45"/>
                      <a:pt x="22" y="45"/>
                      <a:pt x="22" y="45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20" y="45"/>
                      <a:pt x="20" y="45"/>
                      <a:pt x="20" y="45"/>
                    </a:cubicBezTo>
                    <a:cubicBezTo>
                      <a:pt x="19" y="46"/>
                      <a:pt x="19" y="46"/>
                      <a:pt x="19" y="46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14" y="49"/>
                      <a:pt x="14" y="49"/>
                      <a:pt x="14" y="49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0" y="51"/>
                      <a:pt x="10" y="51"/>
                      <a:pt x="10" y="51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6" y="54"/>
                      <a:pt x="6" y="54"/>
                      <a:pt x="6" y="54"/>
                    </a:cubicBezTo>
                    <a:cubicBezTo>
                      <a:pt x="7" y="55"/>
                      <a:pt x="7" y="55"/>
                      <a:pt x="7" y="55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6" y="58"/>
                      <a:pt x="6" y="58"/>
                      <a:pt x="6" y="58"/>
                    </a:cubicBezTo>
                    <a:cubicBezTo>
                      <a:pt x="5" y="60"/>
                      <a:pt x="5" y="60"/>
                      <a:pt x="5" y="60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4" y="66"/>
                      <a:pt x="4" y="66"/>
                      <a:pt x="4" y="66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6" y="69"/>
                      <a:pt x="6" y="69"/>
                      <a:pt x="6" y="69"/>
                    </a:cubicBezTo>
                    <a:cubicBezTo>
                      <a:pt x="6" y="70"/>
                      <a:pt x="6" y="70"/>
                      <a:pt x="6" y="70"/>
                    </a:cubicBezTo>
                    <a:cubicBezTo>
                      <a:pt x="6" y="71"/>
                      <a:pt x="6" y="71"/>
                      <a:pt x="6" y="71"/>
                    </a:cubicBezTo>
                    <a:cubicBezTo>
                      <a:pt x="6" y="72"/>
                      <a:pt x="6" y="72"/>
                      <a:pt x="6" y="72"/>
                    </a:cubicBezTo>
                    <a:cubicBezTo>
                      <a:pt x="5" y="72"/>
                      <a:pt x="5" y="72"/>
                      <a:pt x="5" y="72"/>
                    </a:cubicBezTo>
                    <a:cubicBezTo>
                      <a:pt x="5" y="71"/>
                      <a:pt x="5" y="71"/>
                      <a:pt x="5" y="71"/>
                    </a:cubicBezTo>
                    <a:cubicBezTo>
                      <a:pt x="5" y="70"/>
                      <a:pt x="5" y="70"/>
                      <a:pt x="5" y="70"/>
                    </a:cubicBezTo>
                    <a:cubicBezTo>
                      <a:pt x="4" y="71"/>
                      <a:pt x="4" y="71"/>
                      <a:pt x="4" y="71"/>
                    </a:cubicBezTo>
                    <a:cubicBezTo>
                      <a:pt x="4" y="71"/>
                      <a:pt x="4" y="71"/>
                      <a:pt x="4" y="71"/>
                    </a:cubicBezTo>
                    <a:cubicBezTo>
                      <a:pt x="4" y="69"/>
                      <a:pt x="4" y="69"/>
                      <a:pt x="4" y="69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3" y="70"/>
                      <a:pt x="3" y="70"/>
                      <a:pt x="3" y="70"/>
                    </a:cubicBezTo>
                    <a:cubicBezTo>
                      <a:pt x="4" y="71"/>
                      <a:pt x="4" y="71"/>
                      <a:pt x="4" y="71"/>
                    </a:cubicBezTo>
                    <a:cubicBezTo>
                      <a:pt x="5" y="73"/>
                      <a:pt x="5" y="73"/>
                      <a:pt x="5" y="73"/>
                    </a:cubicBezTo>
                    <a:cubicBezTo>
                      <a:pt x="4" y="73"/>
                      <a:pt x="4" y="73"/>
                      <a:pt x="4" y="73"/>
                    </a:cubicBezTo>
                    <a:cubicBezTo>
                      <a:pt x="3" y="72"/>
                      <a:pt x="3" y="72"/>
                      <a:pt x="3" y="72"/>
                    </a:cubicBezTo>
                    <a:cubicBezTo>
                      <a:pt x="2" y="70"/>
                      <a:pt x="2" y="70"/>
                      <a:pt x="2" y="70"/>
                    </a:cubicBezTo>
                    <a:cubicBezTo>
                      <a:pt x="2" y="71"/>
                      <a:pt x="2" y="71"/>
                      <a:pt x="2" y="71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2" y="73"/>
                      <a:pt x="2" y="73"/>
                      <a:pt x="2" y="73"/>
                    </a:cubicBezTo>
                    <a:cubicBezTo>
                      <a:pt x="4" y="74"/>
                      <a:pt x="4" y="74"/>
                      <a:pt x="4" y="74"/>
                    </a:cubicBezTo>
                    <a:cubicBezTo>
                      <a:pt x="5" y="77"/>
                      <a:pt x="5" y="77"/>
                      <a:pt x="5" y="77"/>
                    </a:cubicBezTo>
                    <a:cubicBezTo>
                      <a:pt x="4" y="81"/>
                      <a:pt x="4" y="81"/>
                      <a:pt x="4" y="81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6" y="84"/>
                      <a:pt x="6" y="84"/>
                      <a:pt x="6" y="84"/>
                    </a:cubicBezTo>
                    <a:cubicBezTo>
                      <a:pt x="7" y="87"/>
                      <a:pt x="7" y="87"/>
                      <a:pt x="7" y="87"/>
                    </a:cubicBezTo>
                    <a:cubicBezTo>
                      <a:pt x="6" y="88"/>
                      <a:pt x="6" y="88"/>
                      <a:pt x="6" y="88"/>
                    </a:cubicBezTo>
                    <a:cubicBezTo>
                      <a:pt x="7" y="92"/>
                      <a:pt x="7" y="92"/>
                      <a:pt x="7" y="92"/>
                    </a:cubicBezTo>
                    <a:cubicBezTo>
                      <a:pt x="6" y="93"/>
                      <a:pt x="6" y="93"/>
                      <a:pt x="6" y="93"/>
                    </a:cubicBezTo>
                    <a:cubicBezTo>
                      <a:pt x="7" y="94"/>
                      <a:pt x="7" y="94"/>
                      <a:pt x="7" y="94"/>
                    </a:cubicBezTo>
                    <a:cubicBezTo>
                      <a:pt x="7" y="95"/>
                      <a:pt x="7" y="95"/>
                      <a:pt x="7" y="95"/>
                    </a:cubicBezTo>
                    <a:cubicBezTo>
                      <a:pt x="8" y="97"/>
                      <a:pt x="8" y="97"/>
                      <a:pt x="8" y="97"/>
                    </a:cubicBezTo>
                    <a:cubicBezTo>
                      <a:pt x="8" y="98"/>
                      <a:pt x="8" y="98"/>
                      <a:pt x="8" y="98"/>
                    </a:cubicBezTo>
                    <a:cubicBezTo>
                      <a:pt x="7" y="99"/>
                      <a:pt x="7" y="99"/>
                      <a:pt x="7" y="99"/>
                    </a:cubicBezTo>
                    <a:cubicBezTo>
                      <a:pt x="7" y="99"/>
                      <a:pt x="7" y="99"/>
                      <a:pt x="7" y="99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7" y="102"/>
                      <a:pt x="7" y="102"/>
                      <a:pt x="7" y="102"/>
                    </a:cubicBezTo>
                    <a:cubicBezTo>
                      <a:pt x="6" y="103"/>
                      <a:pt x="6" y="103"/>
                      <a:pt x="6" y="103"/>
                    </a:cubicBezTo>
                    <a:cubicBezTo>
                      <a:pt x="6" y="103"/>
                      <a:pt x="6" y="103"/>
                      <a:pt x="6" y="103"/>
                    </a:cubicBezTo>
                    <a:cubicBezTo>
                      <a:pt x="6" y="104"/>
                      <a:pt x="6" y="104"/>
                      <a:pt x="6" y="104"/>
                    </a:cubicBezTo>
                    <a:cubicBezTo>
                      <a:pt x="5" y="105"/>
                      <a:pt x="5" y="105"/>
                      <a:pt x="5" y="105"/>
                    </a:cubicBezTo>
                    <a:cubicBezTo>
                      <a:pt x="6" y="106"/>
                      <a:pt x="6" y="106"/>
                      <a:pt x="6" y="106"/>
                    </a:cubicBezTo>
                    <a:cubicBezTo>
                      <a:pt x="4" y="107"/>
                      <a:pt x="4" y="107"/>
                      <a:pt x="4" y="107"/>
                    </a:cubicBezTo>
                    <a:cubicBezTo>
                      <a:pt x="3" y="106"/>
                      <a:pt x="3" y="106"/>
                      <a:pt x="3" y="106"/>
                    </a:cubicBezTo>
                    <a:cubicBezTo>
                      <a:pt x="2" y="108"/>
                      <a:pt x="2" y="108"/>
                      <a:pt x="2" y="108"/>
                    </a:cubicBezTo>
                    <a:lnTo>
                      <a:pt x="2" y="11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57" name="Freeform 155">
                <a:extLst>
                  <a:ext uri="{FF2B5EF4-FFF2-40B4-BE49-F238E27FC236}">
                    <a16:creationId xmlns:a16="http://schemas.microsoft.com/office/drawing/2014/main" id="{FA8F7ED1-0B17-496C-9590-84D54729C91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8432" y="1644879"/>
                <a:ext cx="186562" cy="104218"/>
              </a:xfrm>
              <a:custGeom>
                <a:avLst/>
                <a:gdLst>
                  <a:gd name="T0" fmla="*/ 52 w 145"/>
                  <a:gd name="T1" fmla="*/ 81 h 81"/>
                  <a:gd name="T2" fmla="*/ 49 w 145"/>
                  <a:gd name="T3" fmla="*/ 70 h 81"/>
                  <a:gd name="T4" fmla="*/ 63 w 145"/>
                  <a:gd name="T5" fmla="*/ 78 h 81"/>
                  <a:gd name="T6" fmla="*/ 78 w 145"/>
                  <a:gd name="T7" fmla="*/ 74 h 81"/>
                  <a:gd name="T8" fmla="*/ 93 w 145"/>
                  <a:gd name="T9" fmla="*/ 70 h 81"/>
                  <a:gd name="T10" fmla="*/ 97 w 145"/>
                  <a:gd name="T11" fmla="*/ 66 h 81"/>
                  <a:gd name="T12" fmla="*/ 104 w 145"/>
                  <a:gd name="T13" fmla="*/ 66 h 81"/>
                  <a:gd name="T14" fmla="*/ 123 w 145"/>
                  <a:gd name="T15" fmla="*/ 55 h 81"/>
                  <a:gd name="T16" fmla="*/ 134 w 145"/>
                  <a:gd name="T17" fmla="*/ 52 h 81"/>
                  <a:gd name="T18" fmla="*/ 134 w 145"/>
                  <a:gd name="T19" fmla="*/ 44 h 81"/>
                  <a:gd name="T20" fmla="*/ 141 w 145"/>
                  <a:gd name="T21" fmla="*/ 44 h 81"/>
                  <a:gd name="T22" fmla="*/ 137 w 145"/>
                  <a:gd name="T23" fmla="*/ 29 h 81"/>
                  <a:gd name="T24" fmla="*/ 137 w 145"/>
                  <a:gd name="T25" fmla="*/ 26 h 81"/>
                  <a:gd name="T26" fmla="*/ 130 w 145"/>
                  <a:gd name="T27" fmla="*/ 22 h 81"/>
                  <a:gd name="T28" fmla="*/ 134 w 145"/>
                  <a:gd name="T29" fmla="*/ 11 h 81"/>
                  <a:gd name="T30" fmla="*/ 130 w 145"/>
                  <a:gd name="T31" fmla="*/ 7 h 81"/>
                  <a:gd name="T32" fmla="*/ 123 w 145"/>
                  <a:gd name="T33" fmla="*/ 7 h 81"/>
                  <a:gd name="T34" fmla="*/ 119 w 145"/>
                  <a:gd name="T35" fmla="*/ 3 h 81"/>
                  <a:gd name="T36" fmla="*/ 108 w 145"/>
                  <a:gd name="T37" fmla="*/ 3 h 81"/>
                  <a:gd name="T38" fmla="*/ 100 w 145"/>
                  <a:gd name="T39" fmla="*/ 7 h 81"/>
                  <a:gd name="T40" fmla="*/ 89 w 145"/>
                  <a:gd name="T41" fmla="*/ 7 h 81"/>
                  <a:gd name="T42" fmla="*/ 86 w 145"/>
                  <a:gd name="T43" fmla="*/ 18 h 81"/>
                  <a:gd name="T44" fmla="*/ 78 w 145"/>
                  <a:gd name="T45" fmla="*/ 11 h 81"/>
                  <a:gd name="T46" fmla="*/ 71 w 145"/>
                  <a:gd name="T47" fmla="*/ 14 h 81"/>
                  <a:gd name="T48" fmla="*/ 63 w 145"/>
                  <a:gd name="T49" fmla="*/ 7 h 81"/>
                  <a:gd name="T50" fmla="*/ 56 w 145"/>
                  <a:gd name="T51" fmla="*/ 22 h 81"/>
                  <a:gd name="T52" fmla="*/ 49 w 145"/>
                  <a:gd name="T53" fmla="*/ 26 h 81"/>
                  <a:gd name="T54" fmla="*/ 41 w 145"/>
                  <a:gd name="T55" fmla="*/ 26 h 81"/>
                  <a:gd name="T56" fmla="*/ 41 w 145"/>
                  <a:gd name="T57" fmla="*/ 14 h 81"/>
                  <a:gd name="T58" fmla="*/ 45 w 145"/>
                  <a:gd name="T59" fmla="*/ 11 h 81"/>
                  <a:gd name="T60" fmla="*/ 34 w 145"/>
                  <a:gd name="T61" fmla="*/ 3 h 81"/>
                  <a:gd name="T62" fmla="*/ 23 w 145"/>
                  <a:gd name="T63" fmla="*/ 0 h 81"/>
                  <a:gd name="T64" fmla="*/ 30 w 145"/>
                  <a:gd name="T65" fmla="*/ 3 h 81"/>
                  <a:gd name="T66" fmla="*/ 26 w 145"/>
                  <a:gd name="T67" fmla="*/ 3 h 81"/>
                  <a:gd name="T68" fmla="*/ 30 w 145"/>
                  <a:gd name="T69" fmla="*/ 11 h 81"/>
                  <a:gd name="T70" fmla="*/ 19 w 145"/>
                  <a:gd name="T71" fmla="*/ 7 h 81"/>
                  <a:gd name="T72" fmla="*/ 15 w 145"/>
                  <a:gd name="T73" fmla="*/ 7 h 81"/>
                  <a:gd name="T74" fmla="*/ 15 w 145"/>
                  <a:gd name="T75" fmla="*/ 14 h 81"/>
                  <a:gd name="T76" fmla="*/ 15 w 145"/>
                  <a:gd name="T77" fmla="*/ 18 h 81"/>
                  <a:gd name="T78" fmla="*/ 8 w 145"/>
                  <a:gd name="T79" fmla="*/ 14 h 81"/>
                  <a:gd name="T80" fmla="*/ 4 w 145"/>
                  <a:gd name="T81" fmla="*/ 18 h 81"/>
                  <a:gd name="T82" fmla="*/ 12 w 145"/>
                  <a:gd name="T83" fmla="*/ 26 h 81"/>
                  <a:gd name="T84" fmla="*/ 19 w 145"/>
                  <a:gd name="T85" fmla="*/ 22 h 81"/>
                  <a:gd name="T86" fmla="*/ 26 w 145"/>
                  <a:gd name="T87" fmla="*/ 22 h 81"/>
                  <a:gd name="T88" fmla="*/ 34 w 145"/>
                  <a:gd name="T89" fmla="*/ 22 h 81"/>
                  <a:gd name="T90" fmla="*/ 37 w 145"/>
                  <a:gd name="T91" fmla="*/ 26 h 81"/>
                  <a:gd name="T92" fmla="*/ 26 w 145"/>
                  <a:gd name="T93" fmla="*/ 33 h 81"/>
                  <a:gd name="T94" fmla="*/ 37 w 145"/>
                  <a:gd name="T95" fmla="*/ 33 h 81"/>
                  <a:gd name="T96" fmla="*/ 23 w 145"/>
                  <a:gd name="T97" fmla="*/ 37 h 81"/>
                  <a:gd name="T98" fmla="*/ 19 w 145"/>
                  <a:gd name="T99" fmla="*/ 33 h 81"/>
                  <a:gd name="T100" fmla="*/ 8 w 145"/>
                  <a:gd name="T101" fmla="*/ 37 h 81"/>
                  <a:gd name="T102" fmla="*/ 12 w 145"/>
                  <a:gd name="T103" fmla="*/ 44 h 81"/>
                  <a:gd name="T104" fmla="*/ 26 w 145"/>
                  <a:gd name="T105" fmla="*/ 44 h 81"/>
                  <a:gd name="T106" fmla="*/ 30 w 145"/>
                  <a:gd name="T107" fmla="*/ 52 h 81"/>
                  <a:gd name="T108" fmla="*/ 30 w 145"/>
                  <a:gd name="T109" fmla="*/ 55 h 81"/>
                  <a:gd name="T110" fmla="*/ 34 w 145"/>
                  <a:gd name="T111" fmla="*/ 55 h 81"/>
                  <a:gd name="T112" fmla="*/ 26 w 145"/>
                  <a:gd name="T113" fmla="*/ 59 h 81"/>
                  <a:gd name="T114" fmla="*/ 19 w 145"/>
                  <a:gd name="T115" fmla="*/ 59 h 81"/>
                  <a:gd name="T116" fmla="*/ 23 w 145"/>
                  <a:gd name="T117" fmla="*/ 70 h 81"/>
                  <a:gd name="T118" fmla="*/ 37 w 145"/>
                  <a:gd name="T119" fmla="*/ 6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45" h="81">
                    <a:moveTo>
                      <a:pt x="52" y="81"/>
                    </a:moveTo>
                    <a:lnTo>
                      <a:pt x="52" y="81"/>
                    </a:lnTo>
                    <a:lnTo>
                      <a:pt x="52" y="78"/>
                    </a:lnTo>
                    <a:lnTo>
                      <a:pt x="52" y="78"/>
                    </a:lnTo>
                    <a:lnTo>
                      <a:pt x="52" y="81"/>
                    </a:lnTo>
                    <a:lnTo>
                      <a:pt x="52" y="81"/>
                    </a:lnTo>
                    <a:lnTo>
                      <a:pt x="52" y="81"/>
                    </a:lnTo>
                    <a:close/>
                    <a:moveTo>
                      <a:pt x="45" y="70"/>
                    </a:moveTo>
                    <a:lnTo>
                      <a:pt x="49" y="66"/>
                    </a:lnTo>
                    <a:lnTo>
                      <a:pt x="49" y="70"/>
                    </a:lnTo>
                    <a:lnTo>
                      <a:pt x="52" y="74"/>
                    </a:lnTo>
                    <a:lnTo>
                      <a:pt x="52" y="74"/>
                    </a:lnTo>
                    <a:lnTo>
                      <a:pt x="56" y="74"/>
                    </a:lnTo>
                    <a:lnTo>
                      <a:pt x="60" y="74"/>
                    </a:lnTo>
                    <a:lnTo>
                      <a:pt x="63" y="78"/>
                    </a:lnTo>
                    <a:lnTo>
                      <a:pt x="71" y="78"/>
                    </a:lnTo>
                    <a:lnTo>
                      <a:pt x="75" y="78"/>
                    </a:lnTo>
                    <a:lnTo>
                      <a:pt x="78" y="78"/>
                    </a:lnTo>
                    <a:lnTo>
                      <a:pt x="78" y="74"/>
                    </a:lnTo>
                    <a:lnTo>
                      <a:pt x="78" y="74"/>
                    </a:lnTo>
                    <a:lnTo>
                      <a:pt x="78" y="74"/>
                    </a:lnTo>
                    <a:lnTo>
                      <a:pt x="82" y="78"/>
                    </a:lnTo>
                    <a:lnTo>
                      <a:pt x="86" y="74"/>
                    </a:lnTo>
                    <a:lnTo>
                      <a:pt x="86" y="70"/>
                    </a:lnTo>
                    <a:lnTo>
                      <a:pt x="93" y="70"/>
                    </a:lnTo>
                    <a:lnTo>
                      <a:pt x="89" y="70"/>
                    </a:lnTo>
                    <a:lnTo>
                      <a:pt x="89" y="70"/>
                    </a:lnTo>
                    <a:lnTo>
                      <a:pt x="93" y="70"/>
                    </a:lnTo>
                    <a:lnTo>
                      <a:pt x="93" y="70"/>
                    </a:lnTo>
                    <a:lnTo>
                      <a:pt x="97" y="66"/>
                    </a:lnTo>
                    <a:lnTo>
                      <a:pt x="100" y="66"/>
                    </a:lnTo>
                    <a:lnTo>
                      <a:pt x="100" y="66"/>
                    </a:lnTo>
                    <a:lnTo>
                      <a:pt x="104" y="66"/>
                    </a:lnTo>
                    <a:lnTo>
                      <a:pt x="104" y="66"/>
                    </a:lnTo>
                    <a:lnTo>
                      <a:pt x="104" y="66"/>
                    </a:lnTo>
                    <a:lnTo>
                      <a:pt x="112" y="63"/>
                    </a:lnTo>
                    <a:lnTo>
                      <a:pt x="115" y="59"/>
                    </a:lnTo>
                    <a:lnTo>
                      <a:pt x="123" y="55"/>
                    </a:lnTo>
                    <a:lnTo>
                      <a:pt x="123" y="55"/>
                    </a:lnTo>
                    <a:lnTo>
                      <a:pt x="123" y="55"/>
                    </a:lnTo>
                    <a:lnTo>
                      <a:pt x="123" y="52"/>
                    </a:lnTo>
                    <a:lnTo>
                      <a:pt x="126" y="52"/>
                    </a:lnTo>
                    <a:lnTo>
                      <a:pt x="126" y="55"/>
                    </a:lnTo>
                    <a:lnTo>
                      <a:pt x="130" y="55"/>
                    </a:lnTo>
                    <a:lnTo>
                      <a:pt x="134" y="52"/>
                    </a:lnTo>
                    <a:lnTo>
                      <a:pt x="134" y="52"/>
                    </a:lnTo>
                    <a:lnTo>
                      <a:pt x="130" y="52"/>
                    </a:lnTo>
                    <a:lnTo>
                      <a:pt x="130" y="48"/>
                    </a:lnTo>
                    <a:lnTo>
                      <a:pt x="134" y="48"/>
                    </a:lnTo>
                    <a:lnTo>
                      <a:pt x="134" y="44"/>
                    </a:lnTo>
                    <a:lnTo>
                      <a:pt x="134" y="44"/>
                    </a:lnTo>
                    <a:lnTo>
                      <a:pt x="137" y="44"/>
                    </a:lnTo>
                    <a:lnTo>
                      <a:pt x="137" y="48"/>
                    </a:lnTo>
                    <a:lnTo>
                      <a:pt x="141" y="48"/>
                    </a:lnTo>
                    <a:lnTo>
                      <a:pt x="141" y="44"/>
                    </a:lnTo>
                    <a:lnTo>
                      <a:pt x="141" y="40"/>
                    </a:lnTo>
                    <a:lnTo>
                      <a:pt x="137" y="37"/>
                    </a:lnTo>
                    <a:lnTo>
                      <a:pt x="137" y="37"/>
                    </a:lnTo>
                    <a:lnTo>
                      <a:pt x="137" y="33"/>
                    </a:lnTo>
                    <a:lnTo>
                      <a:pt x="137" y="29"/>
                    </a:lnTo>
                    <a:lnTo>
                      <a:pt x="141" y="29"/>
                    </a:lnTo>
                    <a:lnTo>
                      <a:pt x="145" y="29"/>
                    </a:lnTo>
                    <a:lnTo>
                      <a:pt x="145" y="29"/>
                    </a:lnTo>
                    <a:lnTo>
                      <a:pt x="145" y="26"/>
                    </a:lnTo>
                    <a:lnTo>
                      <a:pt x="137" y="26"/>
                    </a:lnTo>
                    <a:lnTo>
                      <a:pt x="134" y="26"/>
                    </a:lnTo>
                    <a:lnTo>
                      <a:pt x="137" y="22"/>
                    </a:lnTo>
                    <a:lnTo>
                      <a:pt x="137" y="22"/>
                    </a:lnTo>
                    <a:lnTo>
                      <a:pt x="134" y="22"/>
                    </a:lnTo>
                    <a:lnTo>
                      <a:pt x="130" y="22"/>
                    </a:lnTo>
                    <a:lnTo>
                      <a:pt x="130" y="18"/>
                    </a:lnTo>
                    <a:lnTo>
                      <a:pt x="134" y="18"/>
                    </a:lnTo>
                    <a:lnTo>
                      <a:pt x="134" y="14"/>
                    </a:lnTo>
                    <a:lnTo>
                      <a:pt x="134" y="11"/>
                    </a:lnTo>
                    <a:lnTo>
                      <a:pt x="134" y="11"/>
                    </a:lnTo>
                    <a:lnTo>
                      <a:pt x="130" y="11"/>
                    </a:lnTo>
                    <a:lnTo>
                      <a:pt x="126" y="11"/>
                    </a:lnTo>
                    <a:lnTo>
                      <a:pt x="126" y="7"/>
                    </a:lnTo>
                    <a:lnTo>
                      <a:pt x="130" y="7"/>
                    </a:lnTo>
                    <a:lnTo>
                      <a:pt x="130" y="7"/>
                    </a:lnTo>
                    <a:lnTo>
                      <a:pt x="130" y="3"/>
                    </a:lnTo>
                    <a:lnTo>
                      <a:pt x="134" y="3"/>
                    </a:lnTo>
                    <a:lnTo>
                      <a:pt x="130" y="3"/>
                    </a:lnTo>
                    <a:lnTo>
                      <a:pt x="130" y="3"/>
                    </a:lnTo>
                    <a:lnTo>
                      <a:pt x="123" y="7"/>
                    </a:lnTo>
                    <a:lnTo>
                      <a:pt x="123" y="11"/>
                    </a:lnTo>
                    <a:lnTo>
                      <a:pt x="119" y="11"/>
                    </a:lnTo>
                    <a:lnTo>
                      <a:pt x="119" y="7"/>
                    </a:lnTo>
                    <a:lnTo>
                      <a:pt x="119" y="7"/>
                    </a:lnTo>
                    <a:lnTo>
                      <a:pt x="119" y="3"/>
                    </a:lnTo>
                    <a:lnTo>
                      <a:pt x="119" y="0"/>
                    </a:lnTo>
                    <a:lnTo>
                      <a:pt x="115" y="0"/>
                    </a:lnTo>
                    <a:lnTo>
                      <a:pt x="112" y="3"/>
                    </a:lnTo>
                    <a:lnTo>
                      <a:pt x="112" y="0"/>
                    </a:lnTo>
                    <a:lnTo>
                      <a:pt x="108" y="3"/>
                    </a:lnTo>
                    <a:lnTo>
                      <a:pt x="108" y="7"/>
                    </a:lnTo>
                    <a:lnTo>
                      <a:pt x="108" y="7"/>
                    </a:lnTo>
                    <a:lnTo>
                      <a:pt x="104" y="7"/>
                    </a:lnTo>
                    <a:lnTo>
                      <a:pt x="100" y="11"/>
                    </a:lnTo>
                    <a:lnTo>
                      <a:pt x="100" y="7"/>
                    </a:lnTo>
                    <a:lnTo>
                      <a:pt x="100" y="7"/>
                    </a:lnTo>
                    <a:lnTo>
                      <a:pt x="97" y="11"/>
                    </a:lnTo>
                    <a:lnTo>
                      <a:pt x="97" y="14"/>
                    </a:lnTo>
                    <a:lnTo>
                      <a:pt x="93" y="14"/>
                    </a:lnTo>
                    <a:lnTo>
                      <a:pt x="89" y="7"/>
                    </a:lnTo>
                    <a:lnTo>
                      <a:pt x="89" y="7"/>
                    </a:lnTo>
                    <a:lnTo>
                      <a:pt x="86" y="7"/>
                    </a:lnTo>
                    <a:lnTo>
                      <a:pt x="86" y="7"/>
                    </a:lnTo>
                    <a:lnTo>
                      <a:pt x="82" y="14"/>
                    </a:lnTo>
                    <a:lnTo>
                      <a:pt x="86" y="18"/>
                    </a:lnTo>
                    <a:lnTo>
                      <a:pt x="82" y="26"/>
                    </a:lnTo>
                    <a:lnTo>
                      <a:pt x="86" y="18"/>
                    </a:lnTo>
                    <a:lnTo>
                      <a:pt x="82" y="14"/>
                    </a:lnTo>
                    <a:lnTo>
                      <a:pt x="82" y="11"/>
                    </a:lnTo>
                    <a:lnTo>
                      <a:pt x="78" y="11"/>
                    </a:lnTo>
                    <a:lnTo>
                      <a:pt x="78" y="7"/>
                    </a:lnTo>
                    <a:lnTo>
                      <a:pt x="78" y="7"/>
                    </a:lnTo>
                    <a:lnTo>
                      <a:pt x="71" y="11"/>
                    </a:lnTo>
                    <a:lnTo>
                      <a:pt x="71" y="14"/>
                    </a:lnTo>
                    <a:lnTo>
                      <a:pt x="71" y="14"/>
                    </a:lnTo>
                    <a:lnTo>
                      <a:pt x="67" y="18"/>
                    </a:lnTo>
                    <a:lnTo>
                      <a:pt x="63" y="18"/>
                    </a:lnTo>
                    <a:lnTo>
                      <a:pt x="63" y="14"/>
                    </a:lnTo>
                    <a:lnTo>
                      <a:pt x="63" y="14"/>
                    </a:lnTo>
                    <a:lnTo>
                      <a:pt x="63" y="7"/>
                    </a:lnTo>
                    <a:lnTo>
                      <a:pt x="60" y="7"/>
                    </a:lnTo>
                    <a:lnTo>
                      <a:pt x="56" y="11"/>
                    </a:lnTo>
                    <a:lnTo>
                      <a:pt x="56" y="18"/>
                    </a:lnTo>
                    <a:lnTo>
                      <a:pt x="60" y="18"/>
                    </a:lnTo>
                    <a:lnTo>
                      <a:pt x="56" y="22"/>
                    </a:lnTo>
                    <a:lnTo>
                      <a:pt x="56" y="26"/>
                    </a:lnTo>
                    <a:lnTo>
                      <a:pt x="52" y="26"/>
                    </a:lnTo>
                    <a:lnTo>
                      <a:pt x="52" y="22"/>
                    </a:lnTo>
                    <a:lnTo>
                      <a:pt x="49" y="26"/>
                    </a:lnTo>
                    <a:lnTo>
                      <a:pt x="49" y="26"/>
                    </a:lnTo>
                    <a:lnTo>
                      <a:pt x="45" y="29"/>
                    </a:lnTo>
                    <a:lnTo>
                      <a:pt x="45" y="33"/>
                    </a:lnTo>
                    <a:lnTo>
                      <a:pt x="45" y="29"/>
                    </a:lnTo>
                    <a:lnTo>
                      <a:pt x="41" y="29"/>
                    </a:lnTo>
                    <a:lnTo>
                      <a:pt x="41" y="26"/>
                    </a:lnTo>
                    <a:lnTo>
                      <a:pt x="45" y="22"/>
                    </a:lnTo>
                    <a:lnTo>
                      <a:pt x="45" y="22"/>
                    </a:lnTo>
                    <a:lnTo>
                      <a:pt x="41" y="22"/>
                    </a:lnTo>
                    <a:lnTo>
                      <a:pt x="41" y="18"/>
                    </a:lnTo>
                    <a:lnTo>
                      <a:pt x="41" y="14"/>
                    </a:lnTo>
                    <a:lnTo>
                      <a:pt x="41" y="18"/>
                    </a:lnTo>
                    <a:lnTo>
                      <a:pt x="45" y="14"/>
                    </a:lnTo>
                    <a:lnTo>
                      <a:pt x="45" y="14"/>
                    </a:lnTo>
                    <a:lnTo>
                      <a:pt x="41" y="11"/>
                    </a:lnTo>
                    <a:lnTo>
                      <a:pt x="45" y="11"/>
                    </a:lnTo>
                    <a:lnTo>
                      <a:pt x="41" y="7"/>
                    </a:lnTo>
                    <a:lnTo>
                      <a:pt x="41" y="7"/>
                    </a:lnTo>
                    <a:lnTo>
                      <a:pt x="37" y="7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34" y="0"/>
                    </a:lnTo>
                    <a:lnTo>
                      <a:pt x="30" y="0"/>
                    </a:lnTo>
                    <a:lnTo>
                      <a:pt x="26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30" y="3"/>
                    </a:lnTo>
                    <a:lnTo>
                      <a:pt x="30" y="3"/>
                    </a:lnTo>
                    <a:lnTo>
                      <a:pt x="30" y="3"/>
                    </a:lnTo>
                    <a:lnTo>
                      <a:pt x="26" y="3"/>
                    </a:lnTo>
                    <a:lnTo>
                      <a:pt x="23" y="3"/>
                    </a:lnTo>
                    <a:lnTo>
                      <a:pt x="26" y="3"/>
                    </a:lnTo>
                    <a:lnTo>
                      <a:pt x="30" y="7"/>
                    </a:lnTo>
                    <a:lnTo>
                      <a:pt x="34" y="11"/>
                    </a:lnTo>
                    <a:lnTo>
                      <a:pt x="30" y="11"/>
                    </a:lnTo>
                    <a:lnTo>
                      <a:pt x="30" y="14"/>
                    </a:lnTo>
                    <a:lnTo>
                      <a:pt x="30" y="11"/>
                    </a:lnTo>
                    <a:lnTo>
                      <a:pt x="26" y="7"/>
                    </a:lnTo>
                    <a:lnTo>
                      <a:pt x="23" y="11"/>
                    </a:lnTo>
                    <a:lnTo>
                      <a:pt x="23" y="11"/>
                    </a:lnTo>
                    <a:lnTo>
                      <a:pt x="23" y="7"/>
                    </a:lnTo>
                    <a:lnTo>
                      <a:pt x="19" y="7"/>
                    </a:lnTo>
                    <a:lnTo>
                      <a:pt x="19" y="3"/>
                    </a:lnTo>
                    <a:lnTo>
                      <a:pt x="15" y="7"/>
                    </a:lnTo>
                    <a:lnTo>
                      <a:pt x="19" y="7"/>
                    </a:lnTo>
                    <a:lnTo>
                      <a:pt x="15" y="11"/>
                    </a:lnTo>
                    <a:lnTo>
                      <a:pt x="15" y="7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2" y="11"/>
                    </a:lnTo>
                    <a:lnTo>
                      <a:pt x="15" y="11"/>
                    </a:lnTo>
                    <a:lnTo>
                      <a:pt x="15" y="14"/>
                    </a:lnTo>
                    <a:lnTo>
                      <a:pt x="12" y="11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5" y="14"/>
                    </a:lnTo>
                    <a:lnTo>
                      <a:pt x="15" y="18"/>
                    </a:lnTo>
                    <a:lnTo>
                      <a:pt x="15" y="18"/>
                    </a:lnTo>
                    <a:lnTo>
                      <a:pt x="15" y="18"/>
                    </a:lnTo>
                    <a:lnTo>
                      <a:pt x="12" y="18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4" y="18"/>
                    </a:lnTo>
                    <a:lnTo>
                      <a:pt x="8" y="18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0" y="22"/>
                    </a:lnTo>
                    <a:lnTo>
                      <a:pt x="4" y="22"/>
                    </a:lnTo>
                    <a:lnTo>
                      <a:pt x="8" y="26"/>
                    </a:lnTo>
                    <a:lnTo>
                      <a:pt x="12" y="26"/>
                    </a:lnTo>
                    <a:lnTo>
                      <a:pt x="12" y="22"/>
                    </a:lnTo>
                    <a:lnTo>
                      <a:pt x="15" y="22"/>
                    </a:lnTo>
                    <a:lnTo>
                      <a:pt x="19" y="18"/>
                    </a:lnTo>
                    <a:lnTo>
                      <a:pt x="19" y="22"/>
                    </a:lnTo>
                    <a:lnTo>
                      <a:pt x="19" y="22"/>
                    </a:lnTo>
                    <a:lnTo>
                      <a:pt x="19" y="22"/>
                    </a:lnTo>
                    <a:lnTo>
                      <a:pt x="23" y="22"/>
                    </a:lnTo>
                    <a:lnTo>
                      <a:pt x="23" y="26"/>
                    </a:lnTo>
                    <a:lnTo>
                      <a:pt x="26" y="26"/>
                    </a:lnTo>
                    <a:lnTo>
                      <a:pt x="26" y="22"/>
                    </a:lnTo>
                    <a:lnTo>
                      <a:pt x="26" y="22"/>
                    </a:lnTo>
                    <a:lnTo>
                      <a:pt x="30" y="22"/>
                    </a:lnTo>
                    <a:lnTo>
                      <a:pt x="30" y="22"/>
                    </a:lnTo>
                    <a:lnTo>
                      <a:pt x="34" y="22"/>
                    </a:lnTo>
                    <a:lnTo>
                      <a:pt x="34" y="22"/>
                    </a:lnTo>
                    <a:lnTo>
                      <a:pt x="30" y="26"/>
                    </a:lnTo>
                    <a:lnTo>
                      <a:pt x="34" y="26"/>
                    </a:lnTo>
                    <a:lnTo>
                      <a:pt x="34" y="26"/>
                    </a:lnTo>
                    <a:lnTo>
                      <a:pt x="37" y="26"/>
                    </a:lnTo>
                    <a:lnTo>
                      <a:pt x="37" y="26"/>
                    </a:lnTo>
                    <a:lnTo>
                      <a:pt x="34" y="26"/>
                    </a:lnTo>
                    <a:lnTo>
                      <a:pt x="34" y="29"/>
                    </a:lnTo>
                    <a:lnTo>
                      <a:pt x="30" y="29"/>
                    </a:lnTo>
                    <a:lnTo>
                      <a:pt x="26" y="29"/>
                    </a:lnTo>
                    <a:lnTo>
                      <a:pt x="26" y="33"/>
                    </a:lnTo>
                    <a:lnTo>
                      <a:pt x="30" y="33"/>
                    </a:lnTo>
                    <a:lnTo>
                      <a:pt x="34" y="33"/>
                    </a:lnTo>
                    <a:lnTo>
                      <a:pt x="34" y="29"/>
                    </a:lnTo>
                    <a:lnTo>
                      <a:pt x="37" y="29"/>
                    </a:lnTo>
                    <a:lnTo>
                      <a:pt x="37" y="33"/>
                    </a:lnTo>
                    <a:lnTo>
                      <a:pt x="34" y="33"/>
                    </a:lnTo>
                    <a:lnTo>
                      <a:pt x="30" y="37"/>
                    </a:lnTo>
                    <a:lnTo>
                      <a:pt x="26" y="33"/>
                    </a:lnTo>
                    <a:lnTo>
                      <a:pt x="26" y="37"/>
                    </a:lnTo>
                    <a:lnTo>
                      <a:pt x="23" y="37"/>
                    </a:lnTo>
                    <a:lnTo>
                      <a:pt x="23" y="33"/>
                    </a:lnTo>
                    <a:lnTo>
                      <a:pt x="23" y="33"/>
                    </a:lnTo>
                    <a:lnTo>
                      <a:pt x="19" y="33"/>
                    </a:lnTo>
                    <a:lnTo>
                      <a:pt x="19" y="33"/>
                    </a:lnTo>
                    <a:lnTo>
                      <a:pt x="19" y="33"/>
                    </a:lnTo>
                    <a:lnTo>
                      <a:pt x="19" y="37"/>
                    </a:lnTo>
                    <a:lnTo>
                      <a:pt x="15" y="37"/>
                    </a:lnTo>
                    <a:lnTo>
                      <a:pt x="15" y="37"/>
                    </a:lnTo>
                    <a:lnTo>
                      <a:pt x="12" y="37"/>
                    </a:lnTo>
                    <a:lnTo>
                      <a:pt x="8" y="37"/>
                    </a:lnTo>
                    <a:lnTo>
                      <a:pt x="4" y="37"/>
                    </a:lnTo>
                    <a:lnTo>
                      <a:pt x="4" y="37"/>
                    </a:lnTo>
                    <a:lnTo>
                      <a:pt x="4" y="40"/>
                    </a:lnTo>
                    <a:lnTo>
                      <a:pt x="8" y="40"/>
                    </a:lnTo>
                    <a:lnTo>
                      <a:pt x="12" y="44"/>
                    </a:lnTo>
                    <a:lnTo>
                      <a:pt x="12" y="40"/>
                    </a:lnTo>
                    <a:lnTo>
                      <a:pt x="15" y="44"/>
                    </a:lnTo>
                    <a:lnTo>
                      <a:pt x="23" y="44"/>
                    </a:lnTo>
                    <a:lnTo>
                      <a:pt x="26" y="44"/>
                    </a:lnTo>
                    <a:lnTo>
                      <a:pt x="26" y="44"/>
                    </a:lnTo>
                    <a:lnTo>
                      <a:pt x="23" y="44"/>
                    </a:lnTo>
                    <a:lnTo>
                      <a:pt x="23" y="48"/>
                    </a:lnTo>
                    <a:lnTo>
                      <a:pt x="26" y="48"/>
                    </a:lnTo>
                    <a:lnTo>
                      <a:pt x="26" y="52"/>
                    </a:lnTo>
                    <a:lnTo>
                      <a:pt x="30" y="52"/>
                    </a:lnTo>
                    <a:lnTo>
                      <a:pt x="34" y="48"/>
                    </a:lnTo>
                    <a:lnTo>
                      <a:pt x="34" y="48"/>
                    </a:lnTo>
                    <a:lnTo>
                      <a:pt x="30" y="52"/>
                    </a:lnTo>
                    <a:lnTo>
                      <a:pt x="30" y="55"/>
                    </a:lnTo>
                    <a:lnTo>
                      <a:pt x="30" y="55"/>
                    </a:lnTo>
                    <a:lnTo>
                      <a:pt x="34" y="52"/>
                    </a:lnTo>
                    <a:lnTo>
                      <a:pt x="37" y="52"/>
                    </a:lnTo>
                    <a:lnTo>
                      <a:pt x="41" y="55"/>
                    </a:lnTo>
                    <a:lnTo>
                      <a:pt x="37" y="55"/>
                    </a:lnTo>
                    <a:lnTo>
                      <a:pt x="34" y="55"/>
                    </a:lnTo>
                    <a:lnTo>
                      <a:pt x="34" y="55"/>
                    </a:lnTo>
                    <a:lnTo>
                      <a:pt x="30" y="55"/>
                    </a:lnTo>
                    <a:lnTo>
                      <a:pt x="30" y="59"/>
                    </a:lnTo>
                    <a:lnTo>
                      <a:pt x="26" y="59"/>
                    </a:lnTo>
                    <a:lnTo>
                      <a:pt x="26" y="59"/>
                    </a:lnTo>
                    <a:lnTo>
                      <a:pt x="23" y="63"/>
                    </a:lnTo>
                    <a:lnTo>
                      <a:pt x="23" y="59"/>
                    </a:lnTo>
                    <a:lnTo>
                      <a:pt x="19" y="59"/>
                    </a:lnTo>
                    <a:lnTo>
                      <a:pt x="19" y="59"/>
                    </a:lnTo>
                    <a:lnTo>
                      <a:pt x="19" y="59"/>
                    </a:lnTo>
                    <a:lnTo>
                      <a:pt x="19" y="63"/>
                    </a:lnTo>
                    <a:lnTo>
                      <a:pt x="19" y="63"/>
                    </a:lnTo>
                    <a:lnTo>
                      <a:pt x="19" y="63"/>
                    </a:lnTo>
                    <a:lnTo>
                      <a:pt x="19" y="70"/>
                    </a:lnTo>
                    <a:lnTo>
                      <a:pt x="23" y="70"/>
                    </a:lnTo>
                    <a:lnTo>
                      <a:pt x="23" y="66"/>
                    </a:lnTo>
                    <a:lnTo>
                      <a:pt x="26" y="70"/>
                    </a:lnTo>
                    <a:lnTo>
                      <a:pt x="30" y="70"/>
                    </a:lnTo>
                    <a:lnTo>
                      <a:pt x="37" y="66"/>
                    </a:lnTo>
                    <a:lnTo>
                      <a:pt x="37" y="66"/>
                    </a:lnTo>
                    <a:lnTo>
                      <a:pt x="41" y="66"/>
                    </a:lnTo>
                    <a:lnTo>
                      <a:pt x="41" y="70"/>
                    </a:lnTo>
                    <a:lnTo>
                      <a:pt x="45" y="7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58" name="Freeform 156">
                <a:extLst>
                  <a:ext uri="{FF2B5EF4-FFF2-40B4-BE49-F238E27FC236}">
                    <a16:creationId xmlns:a16="http://schemas.microsoft.com/office/drawing/2014/main" id="{06B4E060-AF4A-4618-9D60-816A25EB07D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73366" y="3181116"/>
                <a:ext cx="42459" cy="24446"/>
              </a:xfrm>
              <a:custGeom>
                <a:avLst/>
                <a:gdLst>
                  <a:gd name="T0" fmla="*/ 33 w 33"/>
                  <a:gd name="T1" fmla="*/ 15 h 19"/>
                  <a:gd name="T2" fmla="*/ 29 w 33"/>
                  <a:gd name="T3" fmla="*/ 15 h 19"/>
                  <a:gd name="T4" fmla="*/ 29 w 33"/>
                  <a:gd name="T5" fmla="*/ 19 h 19"/>
                  <a:gd name="T6" fmla="*/ 33 w 33"/>
                  <a:gd name="T7" fmla="*/ 15 h 19"/>
                  <a:gd name="T8" fmla="*/ 33 w 33"/>
                  <a:gd name="T9" fmla="*/ 15 h 19"/>
                  <a:gd name="T10" fmla="*/ 33 w 33"/>
                  <a:gd name="T11" fmla="*/ 15 h 19"/>
                  <a:gd name="T12" fmla="*/ 33 w 33"/>
                  <a:gd name="T13" fmla="*/ 15 h 19"/>
                  <a:gd name="T14" fmla="*/ 18 w 33"/>
                  <a:gd name="T15" fmla="*/ 11 h 19"/>
                  <a:gd name="T16" fmla="*/ 22 w 33"/>
                  <a:gd name="T17" fmla="*/ 11 h 19"/>
                  <a:gd name="T18" fmla="*/ 22 w 33"/>
                  <a:gd name="T19" fmla="*/ 11 h 19"/>
                  <a:gd name="T20" fmla="*/ 22 w 33"/>
                  <a:gd name="T21" fmla="*/ 15 h 19"/>
                  <a:gd name="T22" fmla="*/ 18 w 33"/>
                  <a:gd name="T23" fmla="*/ 11 h 19"/>
                  <a:gd name="T24" fmla="*/ 18 w 33"/>
                  <a:gd name="T25" fmla="*/ 11 h 19"/>
                  <a:gd name="T26" fmla="*/ 15 w 33"/>
                  <a:gd name="T27" fmla="*/ 4 h 19"/>
                  <a:gd name="T28" fmla="*/ 15 w 33"/>
                  <a:gd name="T29" fmla="*/ 8 h 19"/>
                  <a:gd name="T30" fmla="*/ 15 w 33"/>
                  <a:gd name="T31" fmla="*/ 8 h 19"/>
                  <a:gd name="T32" fmla="*/ 15 w 33"/>
                  <a:gd name="T33" fmla="*/ 4 h 19"/>
                  <a:gd name="T34" fmla="*/ 15 w 33"/>
                  <a:gd name="T35" fmla="*/ 4 h 19"/>
                  <a:gd name="T36" fmla="*/ 0 w 33"/>
                  <a:gd name="T37" fmla="*/ 8 h 19"/>
                  <a:gd name="T38" fmla="*/ 4 w 33"/>
                  <a:gd name="T39" fmla="*/ 8 h 19"/>
                  <a:gd name="T40" fmla="*/ 4 w 33"/>
                  <a:gd name="T41" fmla="*/ 11 h 19"/>
                  <a:gd name="T42" fmla="*/ 0 w 33"/>
                  <a:gd name="T43" fmla="*/ 11 h 19"/>
                  <a:gd name="T44" fmla="*/ 0 w 33"/>
                  <a:gd name="T45" fmla="*/ 8 h 19"/>
                  <a:gd name="T46" fmla="*/ 0 w 33"/>
                  <a:gd name="T47" fmla="*/ 8 h 19"/>
                  <a:gd name="T48" fmla="*/ 0 w 33"/>
                  <a:gd name="T49" fmla="*/ 8 h 19"/>
                  <a:gd name="T50" fmla="*/ 4 w 33"/>
                  <a:gd name="T51" fmla="*/ 4 h 19"/>
                  <a:gd name="T52" fmla="*/ 4 w 33"/>
                  <a:gd name="T53" fmla="*/ 4 h 19"/>
                  <a:gd name="T54" fmla="*/ 7 w 33"/>
                  <a:gd name="T55" fmla="*/ 8 h 19"/>
                  <a:gd name="T56" fmla="*/ 7 w 33"/>
                  <a:gd name="T57" fmla="*/ 11 h 19"/>
                  <a:gd name="T58" fmla="*/ 7 w 33"/>
                  <a:gd name="T59" fmla="*/ 15 h 19"/>
                  <a:gd name="T60" fmla="*/ 4 w 33"/>
                  <a:gd name="T61" fmla="*/ 15 h 19"/>
                  <a:gd name="T62" fmla="*/ 7 w 33"/>
                  <a:gd name="T63" fmla="*/ 19 h 19"/>
                  <a:gd name="T64" fmla="*/ 11 w 33"/>
                  <a:gd name="T65" fmla="*/ 19 h 19"/>
                  <a:gd name="T66" fmla="*/ 11 w 33"/>
                  <a:gd name="T67" fmla="*/ 15 h 19"/>
                  <a:gd name="T68" fmla="*/ 11 w 33"/>
                  <a:gd name="T69" fmla="*/ 11 h 19"/>
                  <a:gd name="T70" fmla="*/ 11 w 33"/>
                  <a:gd name="T71" fmla="*/ 8 h 19"/>
                  <a:gd name="T72" fmla="*/ 7 w 33"/>
                  <a:gd name="T73" fmla="*/ 4 h 19"/>
                  <a:gd name="T74" fmla="*/ 7 w 33"/>
                  <a:gd name="T75" fmla="*/ 0 h 19"/>
                  <a:gd name="T76" fmla="*/ 7 w 33"/>
                  <a:gd name="T77" fmla="*/ 0 h 19"/>
                  <a:gd name="T78" fmla="*/ 4 w 33"/>
                  <a:gd name="T79" fmla="*/ 0 h 19"/>
                  <a:gd name="T80" fmla="*/ 4 w 33"/>
                  <a:gd name="T81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3" h="19">
                    <a:moveTo>
                      <a:pt x="33" y="15"/>
                    </a:moveTo>
                    <a:lnTo>
                      <a:pt x="29" y="15"/>
                    </a:lnTo>
                    <a:lnTo>
                      <a:pt x="29" y="19"/>
                    </a:lnTo>
                    <a:lnTo>
                      <a:pt x="33" y="15"/>
                    </a:lnTo>
                    <a:lnTo>
                      <a:pt x="33" y="15"/>
                    </a:lnTo>
                    <a:lnTo>
                      <a:pt x="33" y="15"/>
                    </a:lnTo>
                    <a:lnTo>
                      <a:pt x="33" y="15"/>
                    </a:lnTo>
                    <a:close/>
                    <a:moveTo>
                      <a:pt x="18" y="11"/>
                    </a:moveTo>
                    <a:lnTo>
                      <a:pt x="22" y="11"/>
                    </a:lnTo>
                    <a:lnTo>
                      <a:pt x="22" y="11"/>
                    </a:lnTo>
                    <a:lnTo>
                      <a:pt x="22" y="15"/>
                    </a:lnTo>
                    <a:lnTo>
                      <a:pt x="18" y="11"/>
                    </a:lnTo>
                    <a:lnTo>
                      <a:pt x="18" y="11"/>
                    </a:lnTo>
                    <a:close/>
                    <a:moveTo>
                      <a:pt x="15" y="4"/>
                    </a:moveTo>
                    <a:lnTo>
                      <a:pt x="15" y="8"/>
                    </a:lnTo>
                    <a:lnTo>
                      <a:pt x="15" y="8"/>
                    </a:lnTo>
                    <a:lnTo>
                      <a:pt x="15" y="4"/>
                    </a:lnTo>
                    <a:lnTo>
                      <a:pt x="15" y="4"/>
                    </a:lnTo>
                    <a:close/>
                    <a:moveTo>
                      <a:pt x="0" y="8"/>
                    </a:moveTo>
                    <a:lnTo>
                      <a:pt x="4" y="8"/>
                    </a:lnTo>
                    <a:lnTo>
                      <a:pt x="4" y="11"/>
                    </a:lnTo>
                    <a:lnTo>
                      <a:pt x="0" y="11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  <a:moveTo>
                      <a:pt x="4" y="4"/>
                    </a:moveTo>
                    <a:lnTo>
                      <a:pt x="4" y="4"/>
                    </a:lnTo>
                    <a:lnTo>
                      <a:pt x="7" y="8"/>
                    </a:lnTo>
                    <a:lnTo>
                      <a:pt x="7" y="11"/>
                    </a:lnTo>
                    <a:lnTo>
                      <a:pt x="7" y="15"/>
                    </a:lnTo>
                    <a:lnTo>
                      <a:pt x="4" y="15"/>
                    </a:lnTo>
                    <a:lnTo>
                      <a:pt x="7" y="19"/>
                    </a:lnTo>
                    <a:lnTo>
                      <a:pt x="11" y="19"/>
                    </a:lnTo>
                    <a:lnTo>
                      <a:pt x="11" y="15"/>
                    </a:lnTo>
                    <a:lnTo>
                      <a:pt x="11" y="11"/>
                    </a:lnTo>
                    <a:lnTo>
                      <a:pt x="11" y="8"/>
                    </a:lnTo>
                    <a:lnTo>
                      <a:pt x="7" y="4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59" name="Freeform 157">
                <a:extLst>
                  <a:ext uri="{FF2B5EF4-FFF2-40B4-BE49-F238E27FC236}">
                    <a16:creationId xmlns:a16="http://schemas.microsoft.com/office/drawing/2014/main" id="{EC670152-E5DB-4064-ADCD-0B68F3C1664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49777" y="2818286"/>
                <a:ext cx="66905" cy="24446"/>
              </a:xfrm>
              <a:custGeom>
                <a:avLst/>
                <a:gdLst>
                  <a:gd name="T0" fmla="*/ 44 w 52"/>
                  <a:gd name="T1" fmla="*/ 15 h 19"/>
                  <a:gd name="T2" fmla="*/ 52 w 52"/>
                  <a:gd name="T3" fmla="*/ 19 h 19"/>
                  <a:gd name="T4" fmla="*/ 48 w 52"/>
                  <a:gd name="T5" fmla="*/ 19 h 19"/>
                  <a:gd name="T6" fmla="*/ 44 w 52"/>
                  <a:gd name="T7" fmla="*/ 19 h 19"/>
                  <a:gd name="T8" fmla="*/ 44 w 52"/>
                  <a:gd name="T9" fmla="*/ 15 h 19"/>
                  <a:gd name="T10" fmla="*/ 44 w 52"/>
                  <a:gd name="T11" fmla="*/ 15 h 19"/>
                  <a:gd name="T12" fmla="*/ 48 w 52"/>
                  <a:gd name="T13" fmla="*/ 8 h 19"/>
                  <a:gd name="T14" fmla="*/ 44 w 52"/>
                  <a:gd name="T15" fmla="*/ 8 h 19"/>
                  <a:gd name="T16" fmla="*/ 48 w 52"/>
                  <a:gd name="T17" fmla="*/ 11 h 19"/>
                  <a:gd name="T18" fmla="*/ 48 w 52"/>
                  <a:gd name="T19" fmla="*/ 8 h 19"/>
                  <a:gd name="T20" fmla="*/ 48 w 52"/>
                  <a:gd name="T21" fmla="*/ 8 h 19"/>
                  <a:gd name="T22" fmla="*/ 48 w 52"/>
                  <a:gd name="T23" fmla="*/ 8 h 19"/>
                  <a:gd name="T24" fmla="*/ 29 w 52"/>
                  <a:gd name="T25" fmla="*/ 11 h 19"/>
                  <a:gd name="T26" fmla="*/ 29 w 52"/>
                  <a:gd name="T27" fmla="*/ 11 h 19"/>
                  <a:gd name="T28" fmla="*/ 29 w 52"/>
                  <a:gd name="T29" fmla="*/ 15 h 19"/>
                  <a:gd name="T30" fmla="*/ 33 w 52"/>
                  <a:gd name="T31" fmla="*/ 15 h 19"/>
                  <a:gd name="T32" fmla="*/ 29 w 52"/>
                  <a:gd name="T33" fmla="*/ 11 h 19"/>
                  <a:gd name="T34" fmla="*/ 29 w 52"/>
                  <a:gd name="T35" fmla="*/ 11 h 19"/>
                  <a:gd name="T36" fmla="*/ 22 w 52"/>
                  <a:gd name="T37" fmla="*/ 0 h 19"/>
                  <a:gd name="T38" fmla="*/ 26 w 52"/>
                  <a:gd name="T39" fmla="*/ 0 h 19"/>
                  <a:gd name="T40" fmla="*/ 29 w 52"/>
                  <a:gd name="T41" fmla="*/ 0 h 19"/>
                  <a:gd name="T42" fmla="*/ 29 w 52"/>
                  <a:gd name="T43" fmla="*/ 4 h 19"/>
                  <a:gd name="T44" fmla="*/ 29 w 52"/>
                  <a:gd name="T45" fmla="*/ 4 h 19"/>
                  <a:gd name="T46" fmla="*/ 26 w 52"/>
                  <a:gd name="T47" fmla="*/ 4 h 19"/>
                  <a:gd name="T48" fmla="*/ 22 w 52"/>
                  <a:gd name="T49" fmla="*/ 0 h 19"/>
                  <a:gd name="T50" fmla="*/ 22 w 52"/>
                  <a:gd name="T51" fmla="*/ 0 h 19"/>
                  <a:gd name="T52" fmla="*/ 4 w 52"/>
                  <a:gd name="T53" fmla="*/ 8 h 19"/>
                  <a:gd name="T54" fmla="*/ 4 w 52"/>
                  <a:gd name="T55" fmla="*/ 8 h 19"/>
                  <a:gd name="T56" fmla="*/ 0 w 52"/>
                  <a:gd name="T57" fmla="*/ 8 h 19"/>
                  <a:gd name="T58" fmla="*/ 4 w 52"/>
                  <a:gd name="T59" fmla="*/ 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2" h="19">
                    <a:moveTo>
                      <a:pt x="44" y="15"/>
                    </a:moveTo>
                    <a:lnTo>
                      <a:pt x="52" y="19"/>
                    </a:lnTo>
                    <a:lnTo>
                      <a:pt x="48" y="19"/>
                    </a:lnTo>
                    <a:lnTo>
                      <a:pt x="44" y="19"/>
                    </a:lnTo>
                    <a:lnTo>
                      <a:pt x="44" y="15"/>
                    </a:lnTo>
                    <a:lnTo>
                      <a:pt x="44" y="15"/>
                    </a:lnTo>
                    <a:close/>
                    <a:moveTo>
                      <a:pt x="48" y="8"/>
                    </a:moveTo>
                    <a:lnTo>
                      <a:pt x="44" y="8"/>
                    </a:lnTo>
                    <a:lnTo>
                      <a:pt x="48" y="11"/>
                    </a:lnTo>
                    <a:lnTo>
                      <a:pt x="48" y="8"/>
                    </a:lnTo>
                    <a:lnTo>
                      <a:pt x="48" y="8"/>
                    </a:lnTo>
                    <a:lnTo>
                      <a:pt x="48" y="8"/>
                    </a:lnTo>
                    <a:close/>
                    <a:moveTo>
                      <a:pt x="29" y="11"/>
                    </a:moveTo>
                    <a:lnTo>
                      <a:pt x="29" y="11"/>
                    </a:lnTo>
                    <a:lnTo>
                      <a:pt x="29" y="15"/>
                    </a:lnTo>
                    <a:lnTo>
                      <a:pt x="33" y="15"/>
                    </a:lnTo>
                    <a:lnTo>
                      <a:pt x="29" y="11"/>
                    </a:lnTo>
                    <a:lnTo>
                      <a:pt x="29" y="11"/>
                    </a:lnTo>
                    <a:close/>
                    <a:moveTo>
                      <a:pt x="22" y="0"/>
                    </a:moveTo>
                    <a:lnTo>
                      <a:pt x="26" y="0"/>
                    </a:lnTo>
                    <a:lnTo>
                      <a:pt x="29" y="0"/>
                    </a:lnTo>
                    <a:lnTo>
                      <a:pt x="29" y="4"/>
                    </a:lnTo>
                    <a:lnTo>
                      <a:pt x="29" y="4"/>
                    </a:lnTo>
                    <a:lnTo>
                      <a:pt x="26" y="4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  <a:moveTo>
                      <a:pt x="4" y="8"/>
                    </a:moveTo>
                    <a:lnTo>
                      <a:pt x="4" y="8"/>
                    </a:lnTo>
                    <a:lnTo>
                      <a:pt x="0" y="8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60" name="Freeform 158">
                <a:extLst>
                  <a:ext uri="{FF2B5EF4-FFF2-40B4-BE49-F238E27FC236}">
                    <a16:creationId xmlns:a16="http://schemas.microsoft.com/office/drawing/2014/main" id="{6D1A4091-CDF3-41DF-9374-0F719A272B5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97025" y="2813139"/>
                <a:ext cx="47606" cy="15440"/>
              </a:xfrm>
              <a:custGeom>
                <a:avLst/>
                <a:gdLst>
                  <a:gd name="T0" fmla="*/ 30 w 37"/>
                  <a:gd name="T1" fmla="*/ 8 h 12"/>
                  <a:gd name="T2" fmla="*/ 30 w 37"/>
                  <a:gd name="T3" fmla="*/ 8 h 12"/>
                  <a:gd name="T4" fmla="*/ 37 w 37"/>
                  <a:gd name="T5" fmla="*/ 8 h 12"/>
                  <a:gd name="T6" fmla="*/ 33 w 37"/>
                  <a:gd name="T7" fmla="*/ 8 h 12"/>
                  <a:gd name="T8" fmla="*/ 30 w 37"/>
                  <a:gd name="T9" fmla="*/ 8 h 12"/>
                  <a:gd name="T10" fmla="*/ 30 w 37"/>
                  <a:gd name="T11" fmla="*/ 8 h 12"/>
                  <a:gd name="T12" fmla="*/ 26 w 37"/>
                  <a:gd name="T13" fmla="*/ 0 h 12"/>
                  <a:gd name="T14" fmla="*/ 22 w 37"/>
                  <a:gd name="T15" fmla="*/ 0 h 12"/>
                  <a:gd name="T16" fmla="*/ 15 w 37"/>
                  <a:gd name="T17" fmla="*/ 0 h 12"/>
                  <a:gd name="T18" fmla="*/ 4 w 37"/>
                  <a:gd name="T19" fmla="*/ 0 h 12"/>
                  <a:gd name="T20" fmla="*/ 4 w 37"/>
                  <a:gd name="T21" fmla="*/ 4 h 12"/>
                  <a:gd name="T22" fmla="*/ 0 w 37"/>
                  <a:gd name="T23" fmla="*/ 4 h 12"/>
                  <a:gd name="T24" fmla="*/ 0 w 37"/>
                  <a:gd name="T25" fmla="*/ 4 h 12"/>
                  <a:gd name="T26" fmla="*/ 0 w 37"/>
                  <a:gd name="T27" fmla="*/ 8 h 12"/>
                  <a:gd name="T28" fmla="*/ 0 w 37"/>
                  <a:gd name="T29" fmla="*/ 12 h 12"/>
                  <a:gd name="T30" fmla="*/ 11 w 37"/>
                  <a:gd name="T31" fmla="*/ 12 h 12"/>
                  <a:gd name="T32" fmla="*/ 11 w 37"/>
                  <a:gd name="T33" fmla="*/ 12 h 12"/>
                  <a:gd name="T34" fmla="*/ 19 w 37"/>
                  <a:gd name="T35" fmla="*/ 8 h 12"/>
                  <a:gd name="T36" fmla="*/ 19 w 37"/>
                  <a:gd name="T37" fmla="*/ 12 h 12"/>
                  <a:gd name="T38" fmla="*/ 26 w 37"/>
                  <a:gd name="T39" fmla="*/ 8 h 12"/>
                  <a:gd name="T40" fmla="*/ 30 w 37"/>
                  <a:gd name="T41" fmla="*/ 4 h 12"/>
                  <a:gd name="T42" fmla="*/ 26 w 37"/>
                  <a:gd name="T43" fmla="*/ 4 h 12"/>
                  <a:gd name="T44" fmla="*/ 26 w 37"/>
                  <a:gd name="T4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7" h="12">
                    <a:moveTo>
                      <a:pt x="30" y="8"/>
                    </a:moveTo>
                    <a:lnTo>
                      <a:pt x="30" y="8"/>
                    </a:lnTo>
                    <a:lnTo>
                      <a:pt x="37" y="8"/>
                    </a:lnTo>
                    <a:lnTo>
                      <a:pt x="33" y="8"/>
                    </a:lnTo>
                    <a:lnTo>
                      <a:pt x="30" y="8"/>
                    </a:lnTo>
                    <a:lnTo>
                      <a:pt x="30" y="8"/>
                    </a:lnTo>
                    <a:close/>
                    <a:moveTo>
                      <a:pt x="26" y="0"/>
                    </a:moveTo>
                    <a:lnTo>
                      <a:pt x="22" y="0"/>
                    </a:lnTo>
                    <a:lnTo>
                      <a:pt x="15" y="0"/>
                    </a:lnTo>
                    <a:lnTo>
                      <a:pt x="4" y="0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11" y="12"/>
                    </a:lnTo>
                    <a:lnTo>
                      <a:pt x="11" y="12"/>
                    </a:lnTo>
                    <a:lnTo>
                      <a:pt x="19" y="8"/>
                    </a:lnTo>
                    <a:lnTo>
                      <a:pt x="19" y="12"/>
                    </a:lnTo>
                    <a:lnTo>
                      <a:pt x="26" y="8"/>
                    </a:lnTo>
                    <a:lnTo>
                      <a:pt x="30" y="4"/>
                    </a:lnTo>
                    <a:lnTo>
                      <a:pt x="26" y="4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61" name="Freeform 159">
                <a:extLst>
                  <a:ext uri="{FF2B5EF4-FFF2-40B4-BE49-F238E27FC236}">
                    <a16:creationId xmlns:a16="http://schemas.microsoft.com/office/drawing/2014/main" id="{0639C3E1-AD4A-4931-B0CE-FE4E2C15E0C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96669" y="2784834"/>
                <a:ext cx="81058" cy="47606"/>
              </a:xfrm>
              <a:custGeom>
                <a:avLst/>
                <a:gdLst>
                  <a:gd name="T0" fmla="*/ 60 w 63"/>
                  <a:gd name="T1" fmla="*/ 30 h 37"/>
                  <a:gd name="T2" fmla="*/ 60 w 63"/>
                  <a:gd name="T3" fmla="*/ 30 h 37"/>
                  <a:gd name="T4" fmla="*/ 56 w 63"/>
                  <a:gd name="T5" fmla="*/ 26 h 37"/>
                  <a:gd name="T6" fmla="*/ 56 w 63"/>
                  <a:gd name="T7" fmla="*/ 26 h 37"/>
                  <a:gd name="T8" fmla="*/ 8 w 63"/>
                  <a:gd name="T9" fmla="*/ 4 h 37"/>
                  <a:gd name="T10" fmla="*/ 8 w 63"/>
                  <a:gd name="T11" fmla="*/ 11 h 37"/>
                  <a:gd name="T12" fmla="*/ 4 w 63"/>
                  <a:gd name="T13" fmla="*/ 15 h 37"/>
                  <a:gd name="T14" fmla="*/ 4 w 63"/>
                  <a:gd name="T15" fmla="*/ 19 h 37"/>
                  <a:gd name="T16" fmla="*/ 4 w 63"/>
                  <a:gd name="T17" fmla="*/ 22 h 37"/>
                  <a:gd name="T18" fmla="*/ 0 w 63"/>
                  <a:gd name="T19" fmla="*/ 30 h 37"/>
                  <a:gd name="T20" fmla="*/ 4 w 63"/>
                  <a:gd name="T21" fmla="*/ 34 h 37"/>
                  <a:gd name="T22" fmla="*/ 8 w 63"/>
                  <a:gd name="T23" fmla="*/ 37 h 37"/>
                  <a:gd name="T24" fmla="*/ 8 w 63"/>
                  <a:gd name="T25" fmla="*/ 37 h 37"/>
                  <a:gd name="T26" fmla="*/ 15 w 63"/>
                  <a:gd name="T27" fmla="*/ 30 h 37"/>
                  <a:gd name="T28" fmla="*/ 15 w 63"/>
                  <a:gd name="T29" fmla="*/ 26 h 37"/>
                  <a:gd name="T30" fmla="*/ 19 w 63"/>
                  <a:gd name="T31" fmla="*/ 26 h 37"/>
                  <a:gd name="T32" fmla="*/ 26 w 63"/>
                  <a:gd name="T33" fmla="*/ 26 h 37"/>
                  <a:gd name="T34" fmla="*/ 26 w 63"/>
                  <a:gd name="T35" fmla="*/ 30 h 37"/>
                  <a:gd name="T36" fmla="*/ 34 w 63"/>
                  <a:gd name="T37" fmla="*/ 22 h 37"/>
                  <a:gd name="T38" fmla="*/ 45 w 63"/>
                  <a:gd name="T39" fmla="*/ 22 h 37"/>
                  <a:gd name="T40" fmla="*/ 52 w 63"/>
                  <a:gd name="T41" fmla="*/ 26 h 37"/>
                  <a:gd name="T42" fmla="*/ 60 w 63"/>
                  <a:gd name="T43" fmla="*/ 26 h 37"/>
                  <a:gd name="T44" fmla="*/ 63 w 63"/>
                  <a:gd name="T45" fmla="*/ 22 h 37"/>
                  <a:gd name="T46" fmla="*/ 63 w 63"/>
                  <a:gd name="T47" fmla="*/ 19 h 37"/>
                  <a:gd name="T48" fmla="*/ 52 w 63"/>
                  <a:gd name="T49" fmla="*/ 15 h 37"/>
                  <a:gd name="T50" fmla="*/ 45 w 63"/>
                  <a:gd name="T51" fmla="*/ 15 h 37"/>
                  <a:gd name="T52" fmla="*/ 37 w 63"/>
                  <a:gd name="T53" fmla="*/ 11 h 37"/>
                  <a:gd name="T54" fmla="*/ 37 w 63"/>
                  <a:gd name="T55" fmla="*/ 8 h 37"/>
                  <a:gd name="T56" fmla="*/ 48 w 63"/>
                  <a:gd name="T57" fmla="*/ 11 h 37"/>
                  <a:gd name="T58" fmla="*/ 48 w 63"/>
                  <a:gd name="T59" fmla="*/ 8 h 37"/>
                  <a:gd name="T60" fmla="*/ 41 w 63"/>
                  <a:gd name="T61" fmla="*/ 8 h 37"/>
                  <a:gd name="T62" fmla="*/ 37 w 63"/>
                  <a:gd name="T63" fmla="*/ 4 h 37"/>
                  <a:gd name="T64" fmla="*/ 34 w 63"/>
                  <a:gd name="T65" fmla="*/ 4 h 37"/>
                  <a:gd name="T66" fmla="*/ 19 w 63"/>
                  <a:gd name="T67" fmla="*/ 0 h 37"/>
                  <a:gd name="T68" fmla="*/ 8 w 63"/>
                  <a:gd name="T6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3" h="37">
                    <a:moveTo>
                      <a:pt x="56" y="26"/>
                    </a:moveTo>
                    <a:lnTo>
                      <a:pt x="60" y="30"/>
                    </a:lnTo>
                    <a:lnTo>
                      <a:pt x="60" y="30"/>
                    </a:lnTo>
                    <a:lnTo>
                      <a:pt x="60" y="30"/>
                    </a:lnTo>
                    <a:lnTo>
                      <a:pt x="56" y="30"/>
                    </a:lnTo>
                    <a:lnTo>
                      <a:pt x="56" y="26"/>
                    </a:lnTo>
                    <a:lnTo>
                      <a:pt x="56" y="26"/>
                    </a:lnTo>
                    <a:lnTo>
                      <a:pt x="56" y="26"/>
                    </a:lnTo>
                    <a:close/>
                    <a:moveTo>
                      <a:pt x="8" y="4"/>
                    </a:moveTo>
                    <a:lnTo>
                      <a:pt x="8" y="4"/>
                    </a:lnTo>
                    <a:lnTo>
                      <a:pt x="4" y="8"/>
                    </a:lnTo>
                    <a:lnTo>
                      <a:pt x="8" y="11"/>
                    </a:lnTo>
                    <a:lnTo>
                      <a:pt x="8" y="15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4" y="19"/>
                    </a:lnTo>
                    <a:lnTo>
                      <a:pt x="4" y="22"/>
                    </a:lnTo>
                    <a:lnTo>
                      <a:pt x="4" y="22"/>
                    </a:lnTo>
                    <a:lnTo>
                      <a:pt x="0" y="26"/>
                    </a:lnTo>
                    <a:lnTo>
                      <a:pt x="0" y="30"/>
                    </a:lnTo>
                    <a:lnTo>
                      <a:pt x="4" y="30"/>
                    </a:lnTo>
                    <a:lnTo>
                      <a:pt x="4" y="34"/>
                    </a:lnTo>
                    <a:lnTo>
                      <a:pt x="4" y="34"/>
                    </a:lnTo>
                    <a:lnTo>
                      <a:pt x="8" y="37"/>
                    </a:lnTo>
                    <a:lnTo>
                      <a:pt x="8" y="37"/>
                    </a:lnTo>
                    <a:lnTo>
                      <a:pt x="8" y="37"/>
                    </a:lnTo>
                    <a:lnTo>
                      <a:pt x="11" y="34"/>
                    </a:lnTo>
                    <a:lnTo>
                      <a:pt x="15" y="30"/>
                    </a:lnTo>
                    <a:lnTo>
                      <a:pt x="15" y="26"/>
                    </a:lnTo>
                    <a:lnTo>
                      <a:pt x="15" y="26"/>
                    </a:lnTo>
                    <a:lnTo>
                      <a:pt x="19" y="26"/>
                    </a:lnTo>
                    <a:lnTo>
                      <a:pt x="19" y="26"/>
                    </a:lnTo>
                    <a:lnTo>
                      <a:pt x="23" y="22"/>
                    </a:lnTo>
                    <a:lnTo>
                      <a:pt x="26" y="26"/>
                    </a:lnTo>
                    <a:lnTo>
                      <a:pt x="26" y="26"/>
                    </a:lnTo>
                    <a:lnTo>
                      <a:pt x="26" y="30"/>
                    </a:lnTo>
                    <a:lnTo>
                      <a:pt x="30" y="26"/>
                    </a:lnTo>
                    <a:lnTo>
                      <a:pt x="34" y="22"/>
                    </a:lnTo>
                    <a:lnTo>
                      <a:pt x="41" y="22"/>
                    </a:lnTo>
                    <a:lnTo>
                      <a:pt x="45" y="22"/>
                    </a:lnTo>
                    <a:lnTo>
                      <a:pt x="48" y="22"/>
                    </a:lnTo>
                    <a:lnTo>
                      <a:pt x="52" y="26"/>
                    </a:lnTo>
                    <a:lnTo>
                      <a:pt x="56" y="26"/>
                    </a:lnTo>
                    <a:lnTo>
                      <a:pt x="60" y="26"/>
                    </a:lnTo>
                    <a:lnTo>
                      <a:pt x="60" y="22"/>
                    </a:lnTo>
                    <a:lnTo>
                      <a:pt x="63" y="22"/>
                    </a:lnTo>
                    <a:lnTo>
                      <a:pt x="63" y="22"/>
                    </a:lnTo>
                    <a:lnTo>
                      <a:pt x="63" y="19"/>
                    </a:lnTo>
                    <a:lnTo>
                      <a:pt x="56" y="15"/>
                    </a:lnTo>
                    <a:lnTo>
                      <a:pt x="52" y="15"/>
                    </a:lnTo>
                    <a:lnTo>
                      <a:pt x="48" y="15"/>
                    </a:lnTo>
                    <a:lnTo>
                      <a:pt x="45" y="15"/>
                    </a:lnTo>
                    <a:lnTo>
                      <a:pt x="41" y="11"/>
                    </a:lnTo>
                    <a:lnTo>
                      <a:pt x="37" y="11"/>
                    </a:lnTo>
                    <a:lnTo>
                      <a:pt x="34" y="11"/>
                    </a:lnTo>
                    <a:lnTo>
                      <a:pt x="37" y="8"/>
                    </a:lnTo>
                    <a:lnTo>
                      <a:pt x="41" y="11"/>
                    </a:lnTo>
                    <a:lnTo>
                      <a:pt x="48" y="11"/>
                    </a:lnTo>
                    <a:lnTo>
                      <a:pt x="52" y="11"/>
                    </a:lnTo>
                    <a:lnTo>
                      <a:pt x="48" y="8"/>
                    </a:lnTo>
                    <a:lnTo>
                      <a:pt x="48" y="8"/>
                    </a:lnTo>
                    <a:lnTo>
                      <a:pt x="41" y="8"/>
                    </a:lnTo>
                    <a:lnTo>
                      <a:pt x="37" y="4"/>
                    </a:lnTo>
                    <a:lnTo>
                      <a:pt x="37" y="4"/>
                    </a:lnTo>
                    <a:lnTo>
                      <a:pt x="34" y="4"/>
                    </a:lnTo>
                    <a:lnTo>
                      <a:pt x="34" y="4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15" y="0"/>
                    </a:lnTo>
                    <a:lnTo>
                      <a:pt x="8" y="0"/>
                    </a:lnTo>
                    <a:lnTo>
                      <a:pt x="8" y="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62" name="Freeform 160">
                <a:extLst>
                  <a:ext uri="{FF2B5EF4-FFF2-40B4-BE49-F238E27FC236}">
                    <a16:creationId xmlns:a16="http://schemas.microsoft.com/office/drawing/2014/main" id="{9BA9746A-A986-4700-AE87-8A6EE1FF7D2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44415" y="799561"/>
                <a:ext cx="891636" cy="1040885"/>
              </a:xfrm>
              <a:custGeom>
                <a:avLst/>
                <a:gdLst>
                  <a:gd name="T0" fmla="*/ 47 w 187"/>
                  <a:gd name="T1" fmla="*/ 209 h 218"/>
                  <a:gd name="T2" fmla="*/ 36 w 187"/>
                  <a:gd name="T3" fmla="*/ 200 h 218"/>
                  <a:gd name="T4" fmla="*/ 31 w 187"/>
                  <a:gd name="T5" fmla="*/ 189 h 218"/>
                  <a:gd name="T6" fmla="*/ 29 w 187"/>
                  <a:gd name="T7" fmla="*/ 185 h 218"/>
                  <a:gd name="T8" fmla="*/ 32 w 187"/>
                  <a:gd name="T9" fmla="*/ 173 h 218"/>
                  <a:gd name="T10" fmla="*/ 31 w 187"/>
                  <a:gd name="T11" fmla="*/ 166 h 218"/>
                  <a:gd name="T12" fmla="*/ 39 w 187"/>
                  <a:gd name="T13" fmla="*/ 161 h 218"/>
                  <a:gd name="T14" fmla="*/ 40 w 187"/>
                  <a:gd name="T15" fmla="*/ 158 h 218"/>
                  <a:gd name="T16" fmla="*/ 43 w 187"/>
                  <a:gd name="T17" fmla="*/ 149 h 218"/>
                  <a:gd name="T18" fmla="*/ 45 w 187"/>
                  <a:gd name="T19" fmla="*/ 141 h 218"/>
                  <a:gd name="T20" fmla="*/ 44 w 187"/>
                  <a:gd name="T21" fmla="*/ 129 h 218"/>
                  <a:gd name="T22" fmla="*/ 33 w 187"/>
                  <a:gd name="T23" fmla="*/ 127 h 218"/>
                  <a:gd name="T24" fmla="*/ 37 w 187"/>
                  <a:gd name="T25" fmla="*/ 108 h 218"/>
                  <a:gd name="T26" fmla="*/ 29 w 187"/>
                  <a:gd name="T27" fmla="*/ 84 h 218"/>
                  <a:gd name="T28" fmla="*/ 6 w 187"/>
                  <a:gd name="T29" fmla="*/ 74 h 218"/>
                  <a:gd name="T30" fmla="*/ 19 w 187"/>
                  <a:gd name="T31" fmla="*/ 64 h 218"/>
                  <a:gd name="T32" fmla="*/ 7 w 187"/>
                  <a:gd name="T33" fmla="*/ 50 h 218"/>
                  <a:gd name="T34" fmla="*/ 37 w 187"/>
                  <a:gd name="T35" fmla="*/ 37 h 218"/>
                  <a:gd name="T36" fmla="*/ 48 w 187"/>
                  <a:gd name="T37" fmla="*/ 25 h 218"/>
                  <a:gd name="T38" fmla="*/ 73 w 187"/>
                  <a:gd name="T39" fmla="*/ 13 h 218"/>
                  <a:gd name="T40" fmla="*/ 86 w 187"/>
                  <a:gd name="T41" fmla="*/ 23 h 218"/>
                  <a:gd name="T42" fmla="*/ 101 w 187"/>
                  <a:gd name="T43" fmla="*/ 23 h 218"/>
                  <a:gd name="T44" fmla="*/ 107 w 187"/>
                  <a:gd name="T45" fmla="*/ 9 h 218"/>
                  <a:gd name="T46" fmla="*/ 126 w 187"/>
                  <a:gd name="T47" fmla="*/ 1 h 218"/>
                  <a:gd name="T48" fmla="*/ 138 w 187"/>
                  <a:gd name="T49" fmla="*/ 9 h 218"/>
                  <a:gd name="T50" fmla="*/ 148 w 187"/>
                  <a:gd name="T51" fmla="*/ 11 h 218"/>
                  <a:gd name="T52" fmla="*/ 165 w 187"/>
                  <a:gd name="T53" fmla="*/ 23 h 218"/>
                  <a:gd name="T54" fmla="*/ 129 w 187"/>
                  <a:gd name="T55" fmla="*/ 28 h 218"/>
                  <a:gd name="T56" fmla="*/ 157 w 187"/>
                  <a:gd name="T57" fmla="*/ 30 h 218"/>
                  <a:gd name="T58" fmla="*/ 163 w 187"/>
                  <a:gd name="T59" fmla="*/ 38 h 218"/>
                  <a:gd name="T60" fmla="*/ 180 w 187"/>
                  <a:gd name="T61" fmla="*/ 42 h 218"/>
                  <a:gd name="T62" fmla="*/ 164 w 187"/>
                  <a:gd name="T63" fmla="*/ 51 h 218"/>
                  <a:gd name="T64" fmla="*/ 157 w 187"/>
                  <a:gd name="T65" fmla="*/ 77 h 218"/>
                  <a:gd name="T66" fmla="*/ 155 w 187"/>
                  <a:gd name="T67" fmla="*/ 88 h 218"/>
                  <a:gd name="T68" fmla="*/ 156 w 187"/>
                  <a:gd name="T69" fmla="*/ 98 h 218"/>
                  <a:gd name="T70" fmla="*/ 152 w 187"/>
                  <a:gd name="T71" fmla="*/ 106 h 218"/>
                  <a:gd name="T72" fmla="*/ 151 w 187"/>
                  <a:gd name="T73" fmla="*/ 117 h 218"/>
                  <a:gd name="T74" fmla="*/ 138 w 187"/>
                  <a:gd name="T75" fmla="*/ 119 h 218"/>
                  <a:gd name="T76" fmla="*/ 132 w 187"/>
                  <a:gd name="T77" fmla="*/ 125 h 218"/>
                  <a:gd name="T78" fmla="*/ 145 w 187"/>
                  <a:gd name="T79" fmla="*/ 136 h 218"/>
                  <a:gd name="T80" fmla="*/ 137 w 187"/>
                  <a:gd name="T81" fmla="*/ 142 h 218"/>
                  <a:gd name="T82" fmla="*/ 125 w 187"/>
                  <a:gd name="T83" fmla="*/ 141 h 218"/>
                  <a:gd name="T84" fmla="*/ 134 w 187"/>
                  <a:gd name="T85" fmla="*/ 147 h 218"/>
                  <a:gd name="T86" fmla="*/ 127 w 187"/>
                  <a:gd name="T87" fmla="*/ 159 h 218"/>
                  <a:gd name="T88" fmla="*/ 106 w 187"/>
                  <a:gd name="T89" fmla="*/ 162 h 218"/>
                  <a:gd name="T90" fmla="*/ 88 w 187"/>
                  <a:gd name="T91" fmla="*/ 178 h 218"/>
                  <a:gd name="T92" fmla="*/ 75 w 187"/>
                  <a:gd name="T93" fmla="*/ 180 h 218"/>
                  <a:gd name="T94" fmla="*/ 65 w 187"/>
                  <a:gd name="T95" fmla="*/ 193 h 218"/>
                  <a:gd name="T96" fmla="*/ 62 w 187"/>
                  <a:gd name="T97" fmla="*/ 203 h 218"/>
                  <a:gd name="T98" fmla="*/ 54 w 187"/>
                  <a:gd name="T99" fmla="*/ 212 h 218"/>
                  <a:gd name="T100" fmla="*/ 62 w 187"/>
                  <a:gd name="T101" fmla="*/ 199 h 218"/>
                  <a:gd name="T102" fmla="*/ 139 w 187"/>
                  <a:gd name="T103" fmla="*/ 153 h 218"/>
                  <a:gd name="T104" fmla="*/ 141 w 187"/>
                  <a:gd name="T105" fmla="*/ 126 h 218"/>
                  <a:gd name="T106" fmla="*/ 150 w 187"/>
                  <a:gd name="T107" fmla="*/ 112 h 218"/>
                  <a:gd name="T108" fmla="*/ 154 w 187"/>
                  <a:gd name="T109" fmla="*/ 94 h 218"/>
                  <a:gd name="T110" fmla="*/ 173 w 187"/>
                  <a:gd name="T111" fmla="*/ 29 h 218"/>
                  <a:gd name="T112" fmla="*/ 106 w 187"/>
                  <a:gd name="T113" fmla="*/ 8 h 218"/>
                  <a:gd name="T114" fmla="*/ 84 w 187"/>
                  <a:gd name="T115" fmla="*/ 17 h 218"/>
                  <a:gd name="T116" fmla="*/ 35 w 187"/>
                  <a:gd name="T117" fmla="*/ 101 h 218"/>
                  <a:gd name="T118" fmla="*/ 35 w 187"/>
                  <a:gd name="T119" fmla="*/ 118 h 218"/>
                  <a:gd name="T120" fmla="*/ 37 w 187"/>
                  <a:gd name="T121" fmla="*/ 210 h 218"/>
                  <a:gd name="T122" fmla="*/ 34 w 187"/>
                  <a:gd name="T123" fmla="*/ 154 h 218"/>
                  <a:gd name="T124" fmla="*/ 43 w 187"/>
                  <a:gd name="T125" fmla="*/ 145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87" h="218">
                    <a:moveTo>
                      <a:pt x="55" y="216"/>
                    </a:moveTo>
                    <a:cubicBezTo>
                      <a:pt x="53" y="215"/>
                      <a:pt x="53" y="215"/>
                      <a:pt x="53" y="215"/>
                    </a:cubicBezTo>
                    <a:cubicBezTo>
                      <a:pt x="52" y="215"/>
                      <a:pt x="52" y="215"/>
                      <a:pt x="52" y="215"/>
                    </a:cubicBezTo>
                    <a:cubicBezTo>
                      <a:pt x="52" y="214"/>
                      <a:pt x="52" y="214"/>
                      <a:pt x="52" y="214"/>
                    </a:cubicBezTo>
                    <a:cubicBezTo>
                      <a:pt x="52" y="214"/>
                      <a:pt x="52" y="214"/>
                      <a:pt x="52" y="214"/>
                    </a:cubicBezTo>
                    <a:cubicBezTo>
                      <a:pt x="53" y="214"/>
                      <a:pt x="53" y="214"/>
                      <a:pt x="53" y="214"/>
                    </a:cubicBezTo>
                    <a:cubicBezTo>
                      <a:pt x="53" y="213"/>
                      <a:pt x="53" y="213"/>
                      <a:pt x="53" y="213"/>
                    </a:cubicBezTo>
                    <a:cubicBezTo>
                      <a:pt x="52" y="213"/>
                      <a:pt x="52" y="213"/>
                      <a:pt x="52" y="213"/>
                    </a:cubicBezTo>
                    <a:cubicBezTo>
                      <a:pt x="52" y="214"/>
                      <a:pt x="52" y="214"/>
                      <a:pt x="52" y="214"/>
                    </a:cubicBezTo>
                    <a:cubicBezTo>
                      <a:pt x="51" y="214"/>
                      <a:pt x="51" y="214"/>
                      <a:pt x="51" y="214"/>
                    </a:cubicBezTo>
                    <a:cubicBezTo>
                      <a:pt x="51" y="215"/>
                      <a:pt x="51" y="215"/>
                      <a:pt x="51" y="215"/>
                    </a:cubicBezTo>
                    <a:cubicBezTo>
                      <a:pt x="51" y="215"/>
                      <a:pt x="51" y="215"/>
                      <a:pt x="51" y="215"/>
                    </a:cubicBezTo>
                    <a:cubicBezTo>
                      <a:pt x="50" y="215"/>
                      <a:pt x="50" y="215"/>
                      <a:pt x="50" y="215"/>
                    </a:cubicBezTo>
                    <a:cubicBezTo>
                      <a:pt x="50" y="215"/>
                      <a:pt x="50" y="215"/>
                      <a:pt x="50" y="215"/>
                    </a:cubicBezTo>
                    <a:cubicBezTo>
                      <a:pt x="50" y="216"/>
                      <a:pt x="50" y="216"/>
                      <a:pt x="50" y="216"/>
                    </a:cubicBezTo>
                    <a:cubicBezTo>
                      <a:pt x="50" y="216"/>
                      <a:pt x="50" y="216"/>
                      <a:pt x="50" y="216"/>
                    </a:cubicBezTo>
                    <a:cubicBezTo>
                      <a:pt x="50" y="216"/>
                      <a:pt x="50" y="216"/>
                      <a:pt x="50" y="216"/>
                    </a:cubicBezTo>
                    <a:cubicBezTo>
                      <a:pt x="50" y="215"/>
                      <a:pt x="50" y="215"/>
                      <a:pt x="50" y="215"/>
                    </a:cubicBezTo>
                    <a:cubicBezTo>
                      <a:pt x="50" y="214"/>
                      <a:pt x="50" y="214"/>
                      <a:pt x="50" y="214"/>
                    </a:cubicBezTo>
                    <a:cubicBezTo>
                      <a:pt x="50" y="214"/>
                      <a:pt x="50" y="214"/>
                      <a:pt x="50" y="214"/>
                    </a:cubicBezTo>
                    <a:cubicBezTo>
                      <a:pt x="51" y="213"/>
                      <a:pt x="51" y="213"/>
                      <a:pt x="51" y="213"/>
                    </a:cubicBezTo>
                    <a:cubicBezTo>
                      <a:pt x="51" y="213"/>
                      <a:pt x="51" y="213"/>
                      <a:pt x="51" y="213"/>
                    </a:cubicBezTo>
                    <a:cubicBezTo>
                      <a:pt x="50" y="213"/>
                      <a:pt x="50" y="213"/>
                      <a:pt x="50" y="213"/>
                    </a:cubicBezTo>
                    <a:cubicBezTo>
                      <a:pt x="50" y="214"/>
                      <a:pt x="50" y="214"/>
                      <a:pt x="50" y="214"/>
                    </a:cubicBezTo>
                    <a:cubicBezTo>
                      <a:pt x="49" y="215"/>
                      <a:pt x="49" y="215"/>
                      <a:pt x="49" y="215"/>
                    </a:cubicBezTo>
                    <a:cubicBezTo>
                      <a:pt x="49" y="215"/>
                      <a:pt x="49" y="215"/>
                      <a:pt x="49" y="215"/>
                    </a:cubicBezTo>
                    <a:cubicBezTo>
                      <a:pt x="49" y="214"/>
                      <a:pt x="49" y="214"/>
                      <a:pt x="49" y="214"/>
                    </a:cubicBezTo>
                    <a:cubicBezTo>
                      <a:pt x="49" y="214"/>
                      <a:pt x="49" y="214"/>
                      <a:pt x="49" y="214"/>
                    </a:cubicBezTo>
                    <a:cubicBezTo>
                      <a:pt x="50" y="213"/>
                      <a:pt x="50" y="213"/>
                      <a:pt x="50" y="213"/>
                    </a:cubicBezTo>
                    <a:cubicBezTo>
                      <a:pt x="50" y="212"/>
                      <a:pt x="50" y="212"/>
                      <a:pt x="50" y="212"/>
                    </a:cubicBezTo>
                    <a:cubicBezTo>
                      <a:pt x="50" y="212"/>
                      <a:pt x="50" y="212"/>
                      <a:pt x="50" y="212"/>
                    </a:cubicBezTo>
                    <a:cubicBezTo>
                      <a:pt x="49" y="212"/>
                      <a:pt x="49" y="212"/>
                      <a:pt x="49" y="212"/>
                    </a:cubicBezTo>
                    <a:cubicBezTo>
                      <a:pt x="49" y="213"/>
                      <a:pt x="49" y="213"/>
                      <a:pt x="49" y="213"/>
                    </a:cubicBezTo>
                    <a:cubicBezTo>
                      <a:pt x="48" y="213"/>
                      <a:pt x="48" y="213"/>
                      <a:pt x="48" y="213"/>
                    </a:cubicBezTo>
                    <a:cubicBezTo>
                      <a:pt x="48" y="213"/>
                      <a:pt x="48" y="213"/>
                      <a:pt x="48" y="213"/>
                    </a:cubicBezTo>
                    <a:cubicBezTo>
                      <a:pt x="48" y="212"/>
                      <a:pt x="48" y="212"/>
                      <a:pt x="48" y="212"/>
                    </a:cubicBezTo>
                    <a:cubicBezTo>
                      <a:pt x="49" y="212"/>
                      <a:pt x="49" y="212"/>
                      <a:pt x="49" y="212"/>
                    </a:cubicBezTo>
                    <a:cubicBezTo>
                      <a:pt x="49" y="212"/>
                      <a:pt x="49" y="212"/>
                      <a:pt x="49" y="212"/>
                    </a:cubicBezTo>
                    <a:cubicBezTo>
                      <a:pt x="48" y="212"/>
                      <a:pt x="48" y="212"/>
                      <a:pt x="48" y="212"/>
                    </a:cubicBezTo>
                    <a:cubicBezTo>
                      <a:pt x="48" y="212"/>
                      <a:pt x="48" y="212"/>
                      <a:pt x="48" y="212"/>
                    </a:cubicBezTo>
                    <a:cubicBezTo>
                      <a:pt x="47" y="212"/>
                      <a:pt x="47" y="212"/>
                      <a:pt x="47" y="212"/>
                    </a:cubicBezTo>
                    <a:cubicBezTo>
                      <a:pt x="47" y="213"/>
                      <a:pt x="47" y="213"/>
                      <a:pt x="47" y="213"/>
                    </a:cubicBezTo>
                    <a:cubicBezTo>
                      <a:pt x="47" y="212"/>
                      <a:pt x="47" y="212"/>
                      <a:pt x="47" y="212"/>
                    </a:cubicBezTo>
                    <a:cubicBezTo>
                      <a:pt x="47" y="212"/>
                      <a:pt x="47" y="212"/>
                      <a:pt x="47" y="212"/>
                    </a:cubicBezTo>
                    <a:cubicBezTo>
                      <a:pt x="47" y="212"/>
                      <a:pt x="47" y="212"/>
                      <a:pt x="47" y="212"/>
                    </a:cubicBezTo>
                    <a:cubicBezTo>
                      <a:pt x="46" y="212"/>
                      <a:pt x="46" y="212"/>
                      <a:pt x="46" y="212"/>
                    </a:cubicBezTo>
                    <a:cubicBezTo>
                      <a:pt x="46" y="212"/>
                      <a:pt x="46" y="212"/>
                      <a:pt x="46" y="212"/>
                    </a:cubicBezTo>
                    <a:cubicBezTo>
                      <a:pt x="46" y="212"/>
                      <a:pt x="46" y="212"/>
                      <a:pt x="46" y="212"/>
                    </a:cubicBezTo>
                    <a:cubicBezTo>
                      <a:pt x="47" y="211"/>
                      <a:pt x="47" y="211"/>
                      <a:pt x="47" y="211"/>
                    </a:cubicBezTo>
                    <a:cubicBezTo>
                      <a:pt x="47" y="210"/>
                      <a:pt x="47" y="210"/>
                      <a:pt x="47" y="210"/>
                    </a:cubicBezTo>
                    <a:cubicBezTo>
                      <a:pt x="48" y="210"/>
                      <a:pt x="48" y="210"/>
                      <a:pt x="48" y="210"/>
                    </a:cubicBezTo>
                    <a:cubicBezTo>
                      <a:pt x="49" y="210"/>
                      <a:pt x="49" y="210"/>
                      <a:pt x="49" y="210"/>
                    </a:cubicBezTo>
                    <a:cubicBezTo>
                      <a:pt x="49" y="210"/>
                      <a:pt x="49" y="210"/>
                      <a:pt x="49" y="210"/>
                    </a:cubicBezTo>
                    <a:cubicBezTo>
                      <a:pt x="48" y="210"/>
                      <a:pt x="48" y="210"/>
                      <a:pt x="48" y="210"/>
                    </a:cubicBezTo>
                    <a:cubicBezTo>
                      <a:pt x="47" y="210"/>
                      <a:pt x="47" y="210"/>
                      <a:pt x="47" y="210"/>
                    </a:cubicBezTo>
                    <a:cubicBezTo>
                      <a:pt x="47" y="210"/>
                      <a:pt x="47" y="210"/>
                      <a:pt x="47" y="210"/>
                    </a:cubicBezTo>
                    <a:cubicBezTo>
                      <a:pt x="47" y="210"/>
                      <a:pt x="47" y="210"/>
                      <a:pt x="47" y="210"/>
                    </a:cubicBezTo>
                    <a:cubicBezTo>
                      <a:pt x="48" y="210"/>
                      <a:pt x="48" y="210"/>
                      <a:pt x="48" y="210"/>
                    </a:cubicBezTo>
                    <a:cubicBezTo>
                      <a:pt x="48" y="209"/>
                      <a:pt x="48" y="209"/>
                      <a:pt x="48" y="209"/>
                    </a:cubicBezTo>
                    <a:cubicBezTo>
                      <a:pt x="49" y="209"/>
                      <a:pt x="49" y="209"/>
                      <a:pt x="49" y="209"/>
                    </a:cubicBezTo>
                    <a:cubicBezTo>
                      <a:pt x="50" y="209"/>
                      <a:pt x="50" y="209"/>
                      <a:pt x="50" y="209"/>
                    </a:cubicBezTo>
                    <a:cubicBezTo>
                      <a:pt x="50" y="208"/>
                      <a:pt x="50" y="208"/>
                      <a:pt x="50" y="208"/>
                    </a:cubicBezTo>
                    <a:cubicBezTo>
                      <a:pt x="49" y="208"/>
                      <a:pt x="49" y="208"/>
                      <a:pt x="49" y="208"/>
                    </a:cubicBezTo>
                    <a:cubicBezTo>
                      <a:pt x="49" y="208"/>
                      <a:pt x="49" y="208"/>
                      <a:pt x="49" y="208"/>
                    </a:cubicBezTo>
                    <a:cubicBezTo>
                      <a:pt x="48" y="209"/>
                      <a:pt x="48" y="209"/>
                      <a:pt x="48" y="209"/>
                    </a:cubicBezTo>
                    <a:cubicBezTo>
                      <a:pt x="47" y="209"/>
                      <a:pt x="47" y="209"/>
                      <a:pt x="47" y="209"/>
                    </a:cubicBezTo>
                    <a:cubicBezTo>
                      <a:pt x="46" y="210"/>
                      <a:pt x="46" y="210"/>
                      <a:pt x="46" y="210"/>
                    </a:cubicBezTo>
                    <a:cubicBezTo>
                      <a:pt x="46" y="209"/>
                      <a:pt x="46" y="209"/>
                      <a:pt x="46" y="209"/>
                    </a:cubicBezTo>
                    <a:cubicBezTo>
                      <a:pt x="46" y="209"/>
                      <a:pt x="46" y="209"/>
                      <a:pt x="46" y="209"/>
                    </a:cubicBezTo>
                    <a:cubicBezTo>
                      <a:pt x="47" y="209"/>
                      <a:pt x="47" y="209"/>
                      <a:pt x="47" y="209"/>
                    </a:cubicBezTo>
                    <a:cubicBezTo>
                      <a:pt x="47" y="208"/>
                      <a:pt x="47" y="208"/>
                      <a:pt x="47" y="208"/>
                    </a:cubicBezTo>
                    <a:cubicBezTo>
                      <a:pt x="47" y="208"/>
                      <a:pt x="47" y="208"/>
                      <a:pt x="47" y="208"/>
                    </a:cubicBezTo>
                    <a:cubicBezTo>
                      <a:pt x="47" y="207"/>
                      <a:pt x="47" y="207"/>
                      <a:pt x="47" y="207"/>
                    </a:cubicBezTo>
                    <a:cubicBezTo>
                      <a:pt x="47" y="207"/>
                      <a:pt x="47" y="207"/>
                      <a:pt x="47" y="207"/>
                    </a:cubicBezTo>
                    <a:cubicBezTo>
                      <a:pt x="46" y="207"/>
                      <a:pt x="46" y="207"/>
                      <a:pt x="46" y="207"/>
                    </a:cubicBezTo>
                    <a:cubicBezTo>
                      <a:pt x="46" y="207"/>
                      <a:pt x="46" y="207"/>
                      <a:pt x="46" y="207"/>
                    </a:cubicBezTo>
                    <a:cubicBezTo>
                      <a:pt x="47" y="208"/>
                      <a:pt x="47" y="208"/>
                      <a:pt x="47" y="208"/>
                    </a:cubicBezTo>
                    <a:cubicBezTo>
                      <a:pt x="47" y="208"/>
                      <a:pt x="47" y="208"/>
                      <a:pt x="47" y="208"/>
                    </a:cubicBezTo>
                    <a:cubicBezTo>
                      <a:pt x="46" y="208"/>
                      <a:pt x="46" y="208"/>
                      <a:pt x="46" y="208"/>
                    </a:cubicBezTo>
                    <a:cubicBezTo>
                      <a:pt x="45" y="208"/>
                      <a:pt x="45" y="208"/>
                      <a:pt x="45" y="208"/>
                    </a:cubicBezTo>
                    <a:cubicBezTo>
                      <a:pt x="45" y="208"/>
                      <a:pt x="45" y="208"/>
                      <a:pt x="45" y="208"/>
                    </a:cubicBezTo>
                    <a:cubicBezTo>
                      <a:pt x="44" y="208"/>
                      <a:pt x="44" y="208"/>
                      <a:pt x="44" y="208"/>
                    </a:cubicBezTo>
                    <a:cubicBezTo>
                      <a:pt x="44" y="209"/>
                      <a:pt x="44" y="209"/>
                      <a:pt x="44" y="209"/>
                    </a:cubicBezTo>
                    <a:cubicBezTo>
                      <a:pt x="44" y="209"/>
                      <a:pt x="44" y="209"/>
                      <a:pt x="44" y="209"/>
                    </a:cubicBezTo>
                    <a:cubicBezTo>
                      <a:pt x="43" y="209"/>
                      <a:pt x="43" y="209"/>
                      <a:pt x="43" y="209"/>
                    </a:cubicBezTo>
                    <a:cubicBezTo>
                      <a:pt x="43" y="209"/>
                      <a:pt x="43" y="209"/>
                      <a:pt x="43" y="209"/>
                    </a:cubicBezTo>
                    <a:cubicBezTo>
                      <a:pt x="42" y="209"/>
                      <a:pt x="42" y="209"/>
                      <a:pt x="42" y="209"/>
                    </a:cubicBezTo>
                    <a:cubicBezTo>
                      <a:pt x="42" y="209"/>
                      <a:pt x="42" y="209"/>
                      <a:pt x="42" y="209"/>
                    </a:cubicBezTo>
                    <a:cubicBezTo>
                      <a:pt x="41" y="209"/>
                      <a:pt x="41" y="209"/>
                      <a:pt x="41" y="209"/>
                    </a:cubicBezTo>
                    <a:cubicBezTo>
                      <a:pt x="41" y="209"/>
                      <a:pt x="41" y="209"/>
                      <a:pt x="41" y="209"/>
                    </a:cubicBezTo>
                    <a:cubicBezTo>
                      <a:pt x="40" y="209"/>
                      <a:pt x="40" y="209"/>
                      <a:pt x="40" y="209"/>
                    </a:cubicBezTo>
                    <a:cubicBezTo>
                      <a:pt x="40" y="210"/>
                      <a:pt x="40" y="210"/>
                      <a:pt x="40" y="210"/>
                    </a:cubicBezTo>
                    <a:cubicBezTo>
                      <a:pt x="40" y="210"/>
                      <a:pt x="40" y="210"/>
                      <a:pt x="40" y="210"/>
                    </a:cubicBezTo>
                    <a:cubicBezTo>
                      <a:pt x="40" y="210"/>
                      <a:pt x="40" y="210"/>
                      <a:pt x="40" y="210"/>
                    </a:cubicBezTo>
                    <a:cubicBezTo>
                      <a:pt x="39" y="210"/>
                      <a:pt x="39" y="210"/>
                      <a:pt x="39" y="210"/>
                    </a:cubicBezTo>
                    <a:cubicBezTo>
                      <a:pt x="39" y="210"/>
                      <a:pt x="39" y="210"/>
                      <a:pt x="39" y="210"/>
                    </a:cubicBezTo>
                    <a:cubicBezTo>
                      <a:pt x="39" y="209"/>
                      <a:pt x="39" y="209"/>
                      <a:pt x="39" y="209"/>
                    </a:cubicBezTo>
                    <a:cubicBezTo>
                      <a:pt x="40" y="209"/>
                      <a:pt x="40" y="209"/>
                      <a:pt x="40" y="209"/>
                    </a:cubicBezTo>
                    <a:cubicBezTo>
                      <a:pt x="40" y="209"/>
                      <a:pt x="40" y="209"/>
                      <a:pt x="40" y="209"/>
                    </a:cubicBezTo>
                    <a:cubicBezTo>
                      <a:pt x="40" y="208"/>
                      <a:pt x="40" y="208"/>
                      <a:pt x="40" y="208"/>
                    </a:cubicBezTo>
                    <a:cubicBezTo>
                      <a:pt x="39" y="208"/>
                      <a:pt x="39" y="208"/>
                      <a:pt x="39" y="208"/>
                    </a:cubicBezTo>
                    <a:cubicBezTo>
                      <a:pt x="39" y="207"/>
                      <a:pt x="39" y="207"/>
                      <a:pt x="39" y="207"/>
                    </a:cubicBezTo>
                    <a:cubicBezTo>
                      <a:pt x="39" y="207"/>
                      <a:pt x="39" y="207"/>
                      <a:pt x="39" y="207"/>
                    </a:cubicBezTo>
                    <a:cubicBezTo>
                      <a:pt x="38" y="207"/>
                      <a:pt x="38" y="207"/>
                      <a:pt x="38" y="207"/>
                    </a:cubicBezTo>
                    <a:cubicBezTo>
                      <a:pt x="38" y="207"/>
                      <a:pt x="38" y="207"/>
                      <a:pt x="38" y="207"/>
                    </a:cubicBezTo>
                    <a:cubicBezTo>
                      <a:pt x="37" y="207"/>
                      <a:pt x="37" y="207"/>
                      <a:pt x="37" y="207"/>
                    </a:cubicBezTo>
                    <a:cubicBezTo>
                      <a:pt x="36" y="207"/>
                      <a:pt x="36" y="207"/>
                      <a:pt x="36" y="207"/>
                    </a:cubicBezTo>
                    <a:cubicBezTo>
                      <a:pt x="36" y="207"/>
                      <a:pt x="36" y="207"/>
                      <a:pt x="36" y="207"/>
                    </a:cubicBezTo>
                    <a:cubicBezTo>
                      <a:pt x="37" y="206"/>
                      <a:pt x="37" y="206"/>
                      <a:pt x="37" y="206"/>
                    </a:cubicBezTo>
                    <a:cubicBezTo>
                      <a:pt x="37" y="206"/>
                      <a:pt x="37" y="206"/>
                      <a:pt x="37" y="206"/>
                    </a:cubicBezTo>
                    <a:cubicBezTo>
                      <a:pt x="36" y="206"/>
                      <a:pt x="36" y="206"/>
                      <a:pt x="36" y="206"/>
                    </a:cubicBezTo>
                    <a:cubicBezTo>
                      <a:pt x="36" y="206"/>
                      <a:pt x="36" y="206"/>
                      <a:pt x="36" y="206"/>
                    </a:cubicBezTo>
                    <a:cubicBezTo>
                      <a:pt x="37" y="205"/>
                      <a:pt x="37" y="205"/>
                      <a:pt x="37" y="205"/>
                    </a:cubicBezTo>
                    <a:cubicBezTo>
                      <a:pt x="38" y="205"/>
                      <a:pt x="38" y="205"/>
                      <a:pt x="38" y="205"/>
                    </a:cubicBezTo>
                    <a:cubicBezTo>
                      <a:pt x="38" y="205"/>
                      <a:pt x="38" y="205"/>
                      <a:pt x="38" y="205"/>
                    </a:cubicBezTo>
                    <a:cubicBezTo>
                      <a:pt x="38" y="204"/>
                      <a:pt x="38" y="204"/>
                      <a:pt x="38" y="204"/>
                    </a:cubicBezTo>
                    <a:cubicBezTo>
                      <a:pt x="37" y="204"/>
                      <a:pt x="37" y="204"/>
                      <a:pt x="37" y="204"/>
                    </a:cubicBezTo>
                    <a:cubicBezTo>
                      <a:pt x="36" y="205"/>
                      <a:pt x="36" y="205"/>
                      <a:pt x="36" y="205"/>
                    </a:cubicBezTo>
                    <a:cubicBezTo>
                      <a:pt x="36" y="205"/>
                      <a:pt x="36" y="205"/>
                      <a:pt x="36" y="205"/>
                    </a:cubicBezTo>
                    <a:cubicBezTo>
                      <a:pt x="35" y="205"/>
                      <a:pt x="35" y="205"/>
                      <a:pt x="35" y="205"/>
                    </a:cubicBezTo>
                    <a:cubicBezTo>
                      <a:pt x="34" y="205"/>
                      <a:pt x="34" y="205"/>
                      <a:pt x="34" y="205"/>
                    </a:cubicBezTo>
                    <a:cubicBezTo>
                      <a:pt x="34" y="205"/>
                      <a:pt x="34" y="205"/>
                      <a:pt x="34" y="205"/>
                    </a:cubicBezTo>
                    <a:cubicBezTo>
                      <a:pt x="35" y="204"/>
                      <a:pt x="35" y="204"/>
                      <a:pt x="35" y="204"/>
                    </a:cubicBezTo>
                    <a:cubicBezTo>
                      <a:pt x="35" y="204"/>
                      <a:pt x="35" y="204"/>
                      <a:pt x="35" y="204"/>
                    </a:cubicBezTo>
                    <a:cubicBezTo>
                      <a:pt x="35" y="203"/>
                      <a:pt x="35" y="203"/>
                      <a:pt x="35" y="203"/>
                    </a:cubicBezTo>
                    <a:cubicBezTo>
                      <a:pt x="36" y="203"/>
                      <a:pt x="36" y="203"/>
                      <a:pt x="36" y="203"/>
                    </a:cubicBezTo>
                    <a:cubicBezTo>
                      <a:pt x="36" y="203"/>
                      <a:pt x="36" y="203"/>
                      <a:pt x="36" y="203"/>
                    </a:cubicBezTo>
                    <a:cubicBezTo>
                      <a:pt x="36" y="202"/>
                      <a:pt x="36" y="202"/>
                      <a:pt x="36" y="202"/>
                    </a:cubicBezTo>
                    <a:cubicBezTo>
                      <a:pt x="36" y="202"/>
                      <a:pt x="36" y="202"/>
                      <a:pt x="36" y="202"/>
                    </a:cubicBezTo>
                    <a:cubicBezTo>
                      <a:pt x="35" y="203"/>
                      <a:pt x="35" y="203"/>
                      <a:pt x="35" y="203"/>
                    </a:cubicBezTo>
                    <a:cubicBezTo>
                      <a:pt x="34" y="203"/>
                      <a:pt x="34" y="203"/>
                      <a:pt x="34" y="203"/>
                    </a:cubicBezTo>
                    <a:cubicBezTo>
                      <a:pt x="34" y="203"/>
                      <a:pt x="34" y="203"/>
                      <a:pt x="34" y="203"/>
                    </a:cubicBezTo>
                    <a:cubicBezTo>
                      <a:pt x="34" y="202"/>
                      <a:pt x="34" y="202"/>
                      <a:pt x="34" y="202"/>
                    </a:cubicBezTo>
                    <a:cubicBezTo>
                      <a:pt x="35" y="202"/>
                      <a:pt x="35" y="202"/>
                      <a:pt x="35" y="202"/>
                    </a:cubicBezTo>
                    <a:cubicBezTo>
                      <a:pt x="35" y="202"/>
                      <a:pt x="35" y="202"/>
                      <a:pt x="35" y="202"/>
                    </a:cubicBezTo>
                    <a:cubicBezTo>
                      <a:pt x="36" y="202"/>
                      <a:pt x="36" y="202"/>
                      <a:pt x="36" y="202"/>
                    </a:cubicBezTo>
                    <a:cubicBezTo>
                      <a:pt x="36" y="201"/>
                      <a:pt x="36" y="201"/>
                      <a:pt x="36" y="201"/>
                    </a:cubicBezTo>
                    <a:cubicBezTo>
                      <a:pt x="36" y="201"/>
                      <a:pt x="36" y="201"/>
                      <a:pt x="36" y="201"/>
                    </a:cubicBezTo>
                    <a:cubicBezTo>
                      <a:pt x="37" y="201"/>
                      <a:pt x="37" y="201"/>
                      <a:pt x="37" y="201"/>
                    </a:cubicBezTo>
                    <a:cubicBezTo>
                      <a:pt x="36" y="200"/>
                      <a:pt x="36" y="200"/>
                      <a:pt x="36" y="200"/>
                    </a:cubicBezTo>
                    <a:cubicBezTo>
                      <a:pt x="35" y="201"/>
                      <a:pt x="35" y="201"/>
                      <a:pt x="35" y="201"/>
                    </a:cubicBezTo>
                    <a:cubicBezTo>
                      <a:pt x="35" y="201"/>
                      <a:pt x="35" y="201"/>
                      <a:pt x="35" y="201"/>
                    </a:cubicBezTo>
                    <a:cubicBezTo>
                      <a:pt x="35" y="201"/>
                      <a:pt x="35" y="201"/>
                      <a:pt x="35" y="201"/>
                    </a:cubicBezTo>
                    <a:cubicBezTo>
                      <a:pt x="34" y="201"/>
                      <a:pt x="34" y="201"/>
                      <a:pt x="34" y="201"/>
                    </a:cubicBezTo>
                    <a:cubicBezTo>
                      <a:pt x="34" y="201"/>
                      <a:pt x="34" y="201"/>
                      <a:pt x="34" y="201"/>
                    </a:cubicBezTo>
                    <a:cubicBezTo>
                      <a:pt x="35" y="201"/>
                      <a:pt x="35" y="201"/>
                      <a:pt x="35" y="201"/>
                    </a:cubicBezTo>
                    <a:cubicBezTo>
                      <a:pt x="35" y="200"/>
                      <a:pt x="35" y="200"/>
                      <a:pt x="35" y="200"/>
                    </a:cubicBezTo>
                    <a:cubicBezTo>
                      <a:pt x="34" y="200"/>
                      <a:pt x="34" y="200"/>
                      <a:pt x="34" y="200"/>
                    </a:cubicBezTo>
                    <a:cubicBezTo>
                      <a:pt x="35" y="200"/>
                      <a:pt x="35" y="200"/>
                      <a:pt x="35" y="200"/>
                    </a:cubicBezTo>
                    <a:cubicBezTo>
                      <a:pt x="35" y="199"/>
                      <a:pt x="35" y="199"/>
                      <a:pt x="35" y="199"/>
                    </a:cubicBezTo>
                    <a:cubicBezTo>
                      <a:pt x="34" y="199"/>
                      <a:pt x="34" y="199"/>
                      <a:pt x="34" y="199"/>
                    </a:cubicBezTo>
                    <a:cubicBezTo>
                      <a:pt x="34" y="199"/>
                      <a:pt x="34" y="199"/>
                      <a:pt x="34" y="199"/>
                    </a:cubicBezTo>
                    <a:cubicBezTo>
                      <a:pt x="34" y="199"/>
                      <a:pt x="34" y="199"/>
                      <a:pt x="34" y="199"/>
                    </a:cubicBezTo>
                    <a:cubicBezTo>
                      <a:pt x="34" y="199"/>
                      <a:pt x="34" y="199"/>
                      <a:pt x="34" y="199"/>
                    </a:cubicBezTo>
                    <a:cubicBezTo>
                      <a:pt x="34" y="198"/>
                      <a:pt x="34" y="198"/>
                      <a:pt x="34" y="198"/>
                    </a:cubicBezTo>
                    <a:cubicBezTo>
                      <a:pt x="33" y="198"/>
                      <a:pt x="33" y="198"/>
                      <a:pt x="33" y="198"/>
                    </a:cubicBezTo>
                    <a:cubicBezTo>
                      <a:pt x="33" y="198"/>
                      <a:pt x="33" y="198"/>
                      <a:pt x="33" y="198"/>
                    </a:cubicBezTo>
                    <a:cubicBezTo>
                      <a:pt x="33" y="198"/>
                      <a:pt x="33" y="198"/>
                      <a:pt x="33" y="198"/>
                    </a:cubicBezTo>
                    <a:cubicBezTo>
                      <a:pt x="32" y="198"/>
                      <a:pt x="32" y="198"/>
                      <a:pt x="32" y="198"/>
                    </a:cubicBezTo>
                    <a:cubicBezTo>
                      <a:pt x="33" y="197"/>
                      <a:pt x="33" y="197"/>
                      <a:pt x="33" y="197"/>
                    </a:cubicBezTo>
                    <a:cubicBezTo>
                      <a:pt x="33" y="197"/>
                      <a:pt x="33" y="197"/>
                      <a:pt x="33" y="197"/>
                    </a:cubicBezTo>
                    <a:cubicBezTo>
                      <a:pt x="34" y="197"/>
                      <a:pt x="34" y="197"/>
                      <a:pt x="34" y="197"/>
                    </a:cubicBezTo>
                    <a:cubicBezTo>
                      <a:pt x="34" y="196"/>
                      <a:pt x="34" y="196"/>
                      <a:pt x="34" y="196"/>
                    </a:cubicBezTo>
                    <a:cubicBezTo>
                      <a:pt x="34" y="196"/>
                      <a:pt x="34" y="196"/>
                      <a:pt x="34" y="196"/>
                    </a:cubicBezTo>
                    <a:cubicBezTo>
                      <a:pt x="34" y="195"/>
                      <a:pt x="34" y="195"/>
                      <a:pt x="34" y="195"/>
                    </a:cubicBezTo>
                    <a:cubicBezTo>
                      <a:pt x="34" y="195"/>
                      <a:pt x="34" y="195"/>
                      <a:pt x="34" y="195"/>
                    </a:cubicBezTo>
                    <a:cubicBezTo>
                      <a:pt x="34" y="195"/>
                      <a:pt x="34" y="195"/>
                      <a:pt x="34" y="195"/>
                    </a:cubicBezTo>
                    <a:cubicBezTo>
                      <a:pt x="34" y="195"/>
                      <a:pt x="34" y="195"/>
                      <a:pt x="34" y="195"/>
                    </a:cubicBezTo>
                    <a:cubicBezTo>
                      <a:pt x="34" y="195"/>
                      <a:pt x="34" y="195"/>
                      <a:pt x="34" y="195"/>
                    </a:cubicBezTo>
                    <a:cubicBezTo>
                      <a:pt x="33" y="195"/>
                      <a:pt x="33" y="195"/>
                      <a:pt x="33" y="195"/>
                    </a:cubicBezTo>
                    <a:cubicBezTo>
                      <a:pt x="33" y="195"/>
                      <a:pt x="33" y="195"/>
                      <a:pt x="33" y="195"/>
                    </a:cubicBezTo>
                    <a:cubicBezTo>
                      <a:pt x="32" y="195"/>
                      <a:pt x="32" y="195"/>
                      <a:pt x="32" y="195"/>
                    </a:cubicBezTo>
                    <a:cubicBezTo>
                      <a:pt x="32" y="195"/>
                      <a:pt x="32" y="195"/>
                      <a:pt x="32" y="195"/>
                    </a:cubicBezTo>
                    <a:cubicBezTo>
                      <a:pt x="32" y="194"/>
                      <a:pt x="32" y="194"/>
                      <a:pt x="32" y="194"/>
                    </a:cubicBezTo>
                    <a:cubicBezTo>
                      <a:pt x="32" y="194"/>
                      <a:pt x="32" y="194"/>
                      <a:pt x="32" y="194"/>
                    </a:cubicBezTo>
                    <a:cubicBezTo>
                      <a:pt x="33" y="193"/>
                      <a:pt x="33" y="193"/>
                      <a:pt x="33" y="193"/>
                    </a:cubicBezTo>
                    <a:cubicBezTo>
                      <a:pt x="33" y="193"/>
                      <a:pt x="33" y="193"/>
                      <a:pt x="33" y="193"/>
                    </a:cubicBezTo>
                    <a:cubicBezTo>
                      <a:pt x="33" y="193"/>
                      <a:pt x="33" y="193"/>
                      <a:pt x="33" y="193"/>
                    </a:cubicBezTo>
                    <a:cubicBezTo>
                      <a:pt x="32" y="193"/>
                      <a:pt x="32" y="193"/>
                      <a:pt x="32" y="193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31" y="192"/>
                      <a:pt x="31" y="192"/>
                      <a:pt x="31" y="192"/>
                    </a:cubicBezTo>
                    <a:cubicBezTo>
                      <a:pt x="31" y="192"/>
                      <a:pt x="31" y="192"/>
                      <a:pt x="31" y="192"/>
                    </a:cubicBezTo>
                    <a:cubicBezTo>
                      <a:pt x="32" y="192"/>
                      <a:pt x="32" y="192"/>
                      <a:pt x="32" y="192"/>
                    </a:cubicBezTo>
                    <a:cubicBezTo>
                      <a:pt x="33" y="192"/>
                      <a:pt x="33" y="192"/>
                      <a:pt x="33" y="192"/>
                    </a:cubicBezTo>
                    <a:cubicBezTo>
                      <a:pt x="33" y="192"/>
                      <a:pt x="33" y="192"/>
                      <a:pt x="33" y="192"/>
                    </a:cubicBezTo>
                    <a:cubicBezTo>
                      <a:pt x="33" y="192"/>
                      <a:pt x="33" y="192"/>
                      <a:pt x="33" y="192"/>
                    </a:cubicBezTo>
                    <a:cubicBezTo>
                      <a:pt x="33" y="192"/>
                      <a:pt x="33" y="192"/>
                      <a:pt x="33" y="192"/>
                    </a:cubicBezTo>
                    <a:cubicBezTo>
                      <a:pt x="32" y="192"/>
                      <a:pt x="32" y="192"/>
                      <a:pt x="32" y="192"/>
                    </a:cubicBezTo>
                    <a:cubicBezTo>
                      <a:pt x="31" y="192"/>
                      <a:pt x="31" y="192"/>
                      <a:pt x="31" y="192"/>
                    </a:cubicBezTo>
                    <a:cubicBezTo>
                      <a:pt x="31" y="192"/>
                      <a:pt x="31" y="192"/>
                      <a:pt x="31" y="192"/>
                    </a:cubicBezTo>
                    <a:cubicBezTo>
                      <a:pt x="30" y="191"/>
                      <a:pt x="30" y="191"/>
                      <a:pt x="30" y="191"/>
                    </a:cubicBezTo>
                    <a:cubicBezTo>
                      <a:pt x="31" y="191"/>
                      <a:pt x="31" y="191"/>
                      <a:pt x="31" y="191"/>
                    </a:cubicBezTo>
                    <a:cubicBezTo>
                      <a:pt x="32" y="191"/>
                      <a:pt x="32" y="191"/>
                      <a:pt x="32" y="191"/>
                    </a:cubicBezTo>
                    <a:cubicBezTo>
                      <a:pt x="33" y="191"/>
                      <a:pt x="33" y="191"/>
                      <a:pt x="33" y="191"/>
                    </a:cubicBezTo>
                    <a:cubicBezTo>
                      <a:pt x="32" y="190"/>
                      <a:pt x="32" y="190"/>
                      <a:pt x="32" y="190"/>
                    </a:cubicBezTo>
                    <a:cubicBezTo>
                      <a:pt x="32" y="190"/>
                      <a:pt x="32" y="190"/>
                      <a:pt x="32" y="190"/>
                    </a:cubicBezTo>
                    <a:cubicBezTo>
                      <a:pt x="31" y="190"/>
                      <a:pt x="31" y="190"/>
                      <a:pt x="31" y="190"/>
                    </a:cubicBezTo>
                    <a:cubicBezTo>
                      <a:pt x="32" y="190"/>
                      <a:pt x="32" y="190"/>
                      <a:pt x="32" y="190"/>
                    </a:cubicBezTo>
                    <a:cubicBezTo>
                      <a:pt x="32" y="190"/>
                      <a:pt x="32" y="190"/>
                      <a:pt x="32" y="190"/>
                    </a:cubicBezTo>
                    <a:cubicBezTo>
                      <a:pt x="33" y="190"/>
                      <a:pt x="33" y="190"/>
                      <a:pt x="33" y="190"/>
                    </a:cubicBezTo>
                    <a:cubicBezTo>
                      <a:pt x="33" y="190"/>
                      <a:pt x="33" y="190"/>
                      <a:pt x="33" y="190"/>
                    </a:cubicBezTo>
                    <a:cubicBezTo>
                      <a:pt x="34" y="190"/>
                      <a:pt x="34" y="190"/>
                      <a:pt x="34" y="190"/>
                    </a:cubicBezTo>
                    <a:cubicBezTo>
                      <a:pt x="34" y="189"/>
                      <a:pt x="34" y="189"/>
                      <a:pt x="34" y="189"/>
                    </a:cubicBezTo>
                    <a:cubicBezTo>
                      <a:pt x="33" y="189"/>
                      <a:pt x="33" y="189"/>
                      <a:pt x="33" y="189"/>
                    </a:cubicBezTo>
                    <a:cubicBezTo>
                      <a:pt x="33" y="190"/>
                      <a:pt x="33" y="190"/>
                      <a:pt x="33" y="190"/>
                    </a:cubicBezTo>
                    <a:cubicBezTo>
                      <a:pt x="32" y="190"/>
                      <a:pt x="32" y="190"/>
                      <a:pt x="32" y="190"/>
                    </a:cubicBezTo>
                    <a:cubicBezTo>
                      <a:pt x="32" y="189"/>
                      <a:pt x="32" y="189"/>
                      <a:pt x="32" y="189"/>
                    </a:cubicBezTo>
                    <a:cubicBezTo>
                      <a:pt x="31" y="189"/>
                      <a:pt x="31" y="189"/>
                      <a:pt x="31" y="189"/>
                    </a:cubicBezTo>
                    <a:cubicBezTo>
                      <a:pt x="31" y="190"/>
                      <a:pt x="31" y="190"/>
                      <a:pt x="31" y="190"/>
                    </a:cubicBezTo>
                    <a:cubicBezTo>
                      <a:pt x="30" y="190"/>
                      <a:pt x="30" y="190"/>
                      <a:pt x="30" y="190"/>
                    </a:cubicBezTo>
                    <a:cubicBezTo>
                      <a:pt x="30" y="190"/>
                      <a:pt x="30" y="190"/>
                      <a:pt x="30" y="190"/>
                    </a:cubicBezTo>
                    <a:cubicBezTo>
                      <a:pt x="30" y="189"/>
                      <a:pt x="30" y="189"/>
                      <a:pt x="30" y="189"/>
                    </a:cubicBezTo>
                    <a:cubicBezTo>
                      <a:pt x="30" y="189"/>
                      <a:pt x="30" y="189"/>
                      <a:pt x="30" y="189"/>
                    </a:cubicBezTo>
                    <a:cubicBezTo>
                      <a:pt x="31" y="189"/>
                      <a:pt x="31" y="189"/>
                      <a:pt x="31" y="189"/>
                    </a:cubicBezTo>
                    <a:cubicBezTo>
                      <a:pt x="32" y="188"/>
                      <a:pt x="32" y="188"/>
                      <a:pt x="32" y="188"/>
                    </a:cubicBezTo>
                    <a:cubicBezTo>
                      <a:pt x="32" y="188"/>
                      <a:pt x="32" y="188"/>
                      <a:pt x="32" y="188"/>
                    </a:cubicBezTo>
                    <a:cubicBezTo>
                      <a:pt x="31" y="188"/>
                      <a:pt x="31" y="188"/>
                      <a:pt x="31" y="188"/>
                    </a:cubicBezTo>
                    <a:cubicBezTo>
                      <a:pt x="30" y="188"/>
                      <a:pt x="30" y="188"/>
                      <a:pt x="30" y="188"/>
                    </a:cubicBezTo>
                    <a:cubicBezTo>
                      <a:pt x="30" y="188"/>
                      <a:pt x="30" y="188"/>
                      <a:pt x="30" y="188"/>
                    </a:cubicBezTo>
                    <a:cubicBezTo>
                      <a:pt x="30" y="187"/>
                      <a:pt x="30" y="187"/>
                      <a:pt x="30" y="187"/>
                    </a:cubicBezTo>
                    <a:cubicBezTo>
                      <a:pt x="31" y="187"/>
                      <a:pt x="31" y="187"/>
                      <a:pt x="31" y="187"/>
                    </a:cubicBezTo>
                    <a:cubicBezTo>
                      <a:pt x="32" y="187"/>
                      <a:pt x="32" y="187"/>
                      <a:pt x="32" y="187"/>
                    </a:cubicBezTo>
                    <a:cubicBezTo>
                      <a:pt x="33" y="187"/>
                      <a:pt x="33" y="187"/>
                      <a:pt x="33" y="187"/>
                    </a:cubicBezTo>
                    <a:cubicBezTo>
                      <a:pt x="34" y="187"/>
                      <a:pt x="34" y="187"/>
                      <a:pt x="34" y="187"/>
                    </a:cubicBezTo>
                    <a:cubicBezTo>
                      <a:pt x="35" y="186"/>
                      <a:pt x="35" y="186"/>
                      <a:pt x="35" y="186"/>
                    </a:cubicBezTo>
                    <a:cubicBezTo>
                      <a:pt x="35" y="186"/>
                      <a:pt x="35" y="186"/>
                      <a:pt x="35" y="186"/>
                    </a:cubicBezTo>
                    <a:cubicBezTo>
                      <a:pt x="35" y="186"/>
                      <a:pt x="35" y="186"/>
                      <a:pt x="35" y="186"/>
                    </a:cubicBezTo>
                    <a:cubicBezTo>
                      <a:pt x="34" y="186"/>
                      <a:pt x="34" y="186"/>
                      <a:pt x="34" y="186"/>
                    </a:cubicBezTo>
                    <a:cubicBezTo>
                      <a:pt x="33" y="186"/>
                      <a:pt x="33" y="186"/>
                      <a:pt x="33" y="186"/>
                    </a:cubicBezTo>
                    <a:cubicBezTo>
                      <a:pt x="32" y="186"/>
                      <a:pt x="32" y="186"/>
                      <a:pt x="32" y="186"/>
                    </a:cubicBezTo>
                    <a:cubicBezTo>
                      <a:pt x="31" y="187"/>
                      <a:pt x="31" y="187"/>
                      <a:pt x="31" y="187"/>
                    </a:cubicBezTo>
                    <a:cubicBezTo>
                      <a:pt x="30" y="187"/>
                      <a:pt x="30" y="187"/>
                      <a:pt x="30" y="187"/>
                    </a:cubicBezTo>
                    <a:cubicBezTo>
                      <a:pt x="30" y="186"/>
                      <a:pt x="30" y="186"/>
                      <a:pt x="30" y="186"/>
                    </a:cubicBezTo>
                    <a:cubicBezTo>
                      <a:pt x="30" y="186"/>
                      <a:pt x="30" y="186"/>
                      <a:pt x="30" y="186"/>
                    </a:cubicBezTo>
                    <a:cubicBezTo>
                      <a:pt x="32" y="186"/>
                      <a:pt x="32" y="186"/>
                      <a:pt x="32" y="186"/>
                    </a:cubicBezTo>
                    <a:cubicBezTo>
                      <a:pt x="32" y="186"/>
                      <a:pt x="32" y="186"/>
                      <a:pt x="32" y="186"/>
                    </a:cubicBezTo>
                    <a:cubicBezTo>
                      <a:pt x="33" y="185"/>
                      <a:pt x="33" y="185"/>
                      <a:pt x="33" y="185"/>
                    </a:cubicBezTo>
                    <a:cubicBezTo>
                      <a:pt x="34" y="185"/>
                      <a:pt x="34" y="185"/>
                      <a:pt x="34" y="185"/>
                    </a:cubicBezTo>
                    <a:cubicBezTo>
                      <a:pt x="34" y="185"/>
                      <a:pt x="34" y="185"/>
                      <a:pt x="34" y="185"/>
                    </a:cubicBezTo>
                    <a:cubicBezTo>
                      <a:pt x="35" y="186"/>
                      <a:pt x="35" y="186"/>
                      <a:pt x="35" y="186"/>
                    </a:cubicBezTo>
                    <a:cubicBezTo>
                      <a:pt x="35" y="186"/>
                      <a:pt x="35" y="186"/>
                      <a:pt x="35" y="186"/>
                    </a:cubicBezTo>
                    <a:cubicBezTo>
                      <a:pt x="35" y="185"/>
                      <a:pt x="35" y="185"/>
                      <a:pt x="35" y="185"/>
                    </a:cubicBezTo>
                    <a:cubicBezTo>
                      <a:pt x="35" y="185"/>
                      <a:pt x="35" y="185"/>
                      <a:pt x="35" y="185"/>
                    </a:cubicBezTo>
                    <a:cubicBezTo>
                      <a:pt x="34" y="184"/>
                      <a:pt x="34" y="184"/>
                      <a:pt x="34" y="184"/>
                    </a:cubicBezTo>
                    <a:cubicBezTo>
                      <a:pt x="34" y="184"/>
                      <a:pt x="34" y="184"/>
                      <a:pt x="34" y="184"/>
                    </a:cubicBezTo>
                    <a:cubicBezTo>
                      <a:pt x="34" y="184"/>
                      <a:pt x="34" y="184"/>
                      <a:pt x="34" y="184"/>
                    </a:cubicBezTo>
                    <a:cubicBezTo>
                      <a:pt x="34" y="184"/>
                      <a:pt x="34" y="184"/>
                      <a:pt x="34" y="184"/>
                    </a:cubicBezTo>
                    <a:cubicBezTo>
                      <a:pt x="34" y="184"/>
                      <a:pt x="34" y="184"/>
                      <a:pt x="34" y="184"/>
                    </a:cubicBezTo>
                    <a:cubicBezTo>
                      <a:pt x="35" y="184"/>
                      <a:pt x="35" y="184"/>
                      <a:pt x="35" y="184"/>
                    </a:cubicBezTo>
                    <a:cubicBezTo>
                      <a:pt x="35" y="184"/>
                      <a:pt x="35" y="184"/>
                      <a:pt x="35" y="184"/>
                    </a:cubicBezTo>
                    <a:cubicBezTo>
                      <a:pt x="35" y="184"/>
                      <a:pt x="35" y="184"/>
                      <a:pt x="35" y="184"/>
                    </a:cubicBezTo>
                    <a:cubicBezTo>
                      <a:pt x="36" y="185"/>
                      <a:pt x="36" y="185"/>
                      <a:pt x="36" y="185"/>
                    </a:cubicBezTo>
                    <a:cubicBezTo>
                      <a:pt x="36" y="185"/>
                      <a:pt x="36" y="185"/>
                      <a:pt x="36" y="185"/>
                    </a:cubicBezTo>
                    <a:cubicBezTo>
                      <a:pt x="37" y="185"/>
                      <a:pt x="37" y="185"/>
                      <a:pt x="37" y="185"/>
                    </a:cubicBezTo>
                    <a:cubicBezTo>
                      <a:pt x="36" y="184"/>
                      <a:pt x="36" y="184"/>
                      <a:pt x="36" y="184"/>
                    </a:cubicBezTo>
                    <a:cubicBezTo>
                      <a:pt x="36" y="184"/>
                      <a:pt x="36" y="184"/>
                      <a:pt x="36" y="184"/>
                    </a:cubicBezTo>
                    <a:cubicBezTo>
                      <a:pt x="36" y="183"/>
                      <a:pt x="36" y="183"/>
                      <a:pt x="36" y="183"/>
                    </a:cubicBezTo>
                    <a:cubicBezTo>
                      <a:pt x="36" y="182"/>
                      <a:pt x="36" y="182"/>
                      <a:pt x="36" y="182"/>
                    </a:cubicBezTo>
                    <a:cubicBezTo>
                      <a:pt x="36" y="182"/>
                      <a:pt x="36" y="182"/>
                      <a:pt x="36" y="182"/>
                    </a:cubicBezTo>
                    <a:cubicBezTo>
                      <a:pt x="36" y="182"/>
                      <a:pt x="36" y="182"/>
                      <a:pt x="36" y="182"/>
                    </a:cubicBezTo>
                    <a:cubicBezTo>
                      <a:pt x="35" y="183"/>
                      <a:pt x="35" y="183"/>
                      <a:pt x="35" y="183"/>
                    </a:cubicBezTo>
                    <a:cubicBezTo>
                      <a:pt x="35" y="183"/>
                      <a:pt x="35" y="183"/>
                      <a:pt x="35" y="183"/>
                    </a:cubicBezTo>
                    <a:cubicBezTo>
                      <a:pt x="35" y="182"/>
                      <a:pt x="35" y="182"/>
                      <a:pt x="35" y="182"/>
                    </a:cubicBezTo>
                    <a:cubicBezTo>
                      <a:pt x="34" y="182"/>
                      <a:pt x="34" y="182"/>
                      <a:pt x="34" y="182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33" y="184"/>
                      <a:pt x="33" y="184"/>
                      <a:pt x="33" y="184"/>
                    </a:cubicBezTo>
                    <a:cubicBezTo>
                      <a:pt x="32" y="183"/>
                      <a:pt x="32" y="183"/>
                      <a:pt x="32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32" y="183"/>
                      <a:pt x="32" y="183"/>
                      <a:pt x="32" y="183"/>
                    </a:cubicBezTo>
                    <a:cubicBezTo>
                      <a:pt x="32" y="183"/>
                      <a:pt x="32" y="183"/>
                      <a:pt x="32" y="183"/>
                    </a:cubicBezTo>
                    <a:cubicBezTo>
                      <a:pt x="32" y="183"/>
                      <a:pt x="32" y="183"/>
                      <a:pt x="32" y="183"/>
                    </a:cubicBezTo>
                    <a:cubicBezTo>
                      <a:pt x="31" y="184"/>
                      <a:pt x="31" y="184"/>
                      <a:pt x="31" y="184"/>
                    </a:cubicBezTo>
                    <a:cubicBezTo>
                      <a:pt x="30" y="184"/>
                      <a:pt x="30" y="184"/>
                      <a:pt x="30" y="184"/>
                    </a:cubicBezTo>
                    <a:cubicBezTo>
                      <a:pt x="30" y="185"/>
                      <a:pt x="30" y="185"/>
                      <a:pt x="30" y="185"/>
                    </a:cubicBezTo>
                    <a:cubicBezTo>
                      <a:pt x="29" y="185"/>
                      <a:pt x="29" y="185"/>
                      <a:pt x="29" y="185"/>
                    </a:cubicBezTo>
                    <a:cubicBezTo>
                      <a:pt x="29" y="185"/>
                      <a:pt x="29" y="185"/>
                      <a:pt x="29" y="185"/>
                    </a:cubicBezTo>
                    <a:cubicBezTo>
                      <a:pt x="29" y="184"/>
                      <a:pt x="29" y="184"/>
                      <a:pt x="29" y="184"/>
                    </a:cubicBezTo>
                    <a:cubicBezTo>
                      <a:pt x="29" y="183"/>
                      <a:pt x="29" y="183"/>
                      <a:pt x="29" y="183"/>
                    </a:cubicBezTo>
                    <a:cubicBezTo>
                      <a:pt x="29" y="183"/>
                      <a:pt x="29" y="183"/>
                      <a:pt x="29" y="183"/>
                    </a:cubicBezTo>
                    <a:cubicBezTo>
                      <a:pt x="29" y="182"/>
                      <a:pt x="29" y="182"/>
                      <a:pt x="29" y="182"/>
                    </a:cubicBezTo>
                    <a:cubicBezTo>
                      <a:pt x="29" y="182"/>
                      <a:pt x="29" y="182"/>
                      <a:pt x="29" y="182"/>
                    </a:cubicBezTo>
                    <a:cubicBezTo>
                      <a:pt x="30" y="182"/>
                      <a:pt x="30" y="182"/>
                      <a:pt x="30" y="182"/>
                    </a:cubicBezTo>
                    <a:cubicBezTo>
                      <a:pt x="31" y="181"/>
                      <a:pt x="31" y="181"/>
                      <a:pt x="31" y="181"/>
                    </a:cubicBezTo>
                    <a:cubicBezTo>
                      <a:pt x="32" y="181"/>
                      <a:pt x="32" y="181"/>
                      <a:pt x="32" y="181"/>
                    </a:cubicBezTo>
                    <a:cubicBezTo>
                      <a:pt x="32" y="181"/>
                      <a:pt x="32" y="181"/>
                      <a:pt x="32" y="181"/>
                    </a:cubicBezTo>
                    <a:cubicBezTo>
                      <a:pt x="32" y="181"/>
                      <a:pt x="32" y="181"/>
                      <a:pt x="32" y="181"/>
                    </a:cubicBezTo>
                    <a:cubicBezTo>
                      <a:pt x="32" y="180"/>
                      <a:pt x="32" y="180"/>
                      <a:pt x="32" y="180"/>
                    </a:cubicBezTo>
                    <a:cubicBezTo>
                      <a:pt x="32" y="180"/>
                      <a:pt x="32" y="180"/>
                      <a:pt x="32" y="180"/>
                    </a:cubicBezTo>
                    <a:cubicBezTo>
                      <a:pt x="31" y="181"/>
                      <a:pt x="31" y="181"/>
                      <a:pt x="31" y="181"/>
                    </a:cubicBezTo>
                    <a:cubicBezTo>
                      <a:pt x="31" y="181"/>
                      <a:pt x="31" y="181"/>
                      <a:pt x="31" y="181"/>
                    </a:cubicBezTo>
                    <a:cubicBezTo>
                      <a:pt x="31" y="181"/>
                      <a:pt x="31" y="181"/>
                      <a:pt x="31" y="181"/>
                    </a:cubicBezTo>
                    <a:cubicBezTo>
                      <a:pt x="30" y="181"/>
                      <a:pt x="30" y="181"/>
                      <a:pt x="30" y="181"/>
                    </a:cubicBezTo>
                    <a:cubicBezTo>
                      <a:pt x="29" y="181"/>
                      <a:pt x="29" y="181"/>
                      <a:pt x="29" y="181"/>
                    </a:cubicBezTo>
                    <a:cubicBezTo>
                      <a:pt x="29" y="181"/>
                      <a:pt x="29" y="181"/>
                      <a:pt x="29" y="181"/>
                    </a:cubicBezTo>
                    <a:cubicBezTo>
                      <a:pt x="29" y="180"/>
                      <a:pt x="29" y="180"/>
                      <a:pt x="29" y="180"/>
                    </a:cubicBezTo>
                    <a:cubicBezTo>
                      <a:pt x="30" y="179"/>
                      <a:pt x="30" y="179"/>
                      <a:pt x="30" y="179"/>
                    </a:cubicBezTo>
                    <a:cubicBezTo>
                      <a:pt x="30" y="179"/>
                      <a:pt x="30" y="179"/>
                      <a:pt x="30" y="179"/>
                    </a:cubicBezTo>
                    <a:cubicBezTo>
                      <a:pt x="29" y="178"/>
                      <a:pt x="29" y="178"/>
                      <a:pt x="29" y="178"/>
                    </a:cubicBezTo>
                    <a:cubicBezTo>
                      <a:pt x="29" y="178"/>
                      <a:pt x="29" y="178"/>
                      <a:pt x="29" y="178"/>
                    </a:cubicBezTo>
                    <a:cubicBezTo>
                      <a:pt x="29" y="179"/>
                      <a:pt x="29" y="179"/>
                      <a:pt x="29" y="179"/>
                    </a:cubicBezTo>
                    <a:cubicBezTo>
                      <a:pt x="28" y="179"/>
                      <a:pt x="28" y="179"/>
                      <a:pt x="28" y="179"/>
                    </a:cubicBezTo>
                    <a:cubicBezTo>
                      <a:pt x="28" y="178"/>
                      <a:pt x="28" y="178"/>
                      <a:pt x="28" y="178"/>
                    </a:cubicBezTo>
                    <a:cubicBezTo>
                      <a:pt x="29" y="178"/>
                      <a:pt x="29" y="178"/>
                      <a:pt x="29" y="178"/>
                    </a:cubicBezTo>
                    <a:cubicBezTo>
                      <a:pt x="30" y="178"/>
                      <a:pt x="30" y="178"/>
                      <a:pt x="30" y="178"/>
                    </a:cubicBezTo>
                    <a:cubicBezTo>
                      <a:pt x="30" y="177"/>
                      <a:pt x="30" y="177"/>
                      <a:pt x="30" y="177"/>
                    </a:cubicBezTo>
                    <a:cubicBezTo>
                      <a:pt x="31" y="177"/>
                      <a:pt x="31" y="177"/>
                      <a:pt x="31" y="177"/>
                    </a:cubicBezTo>
                    <a:cubicBezTo>
                      <a:pt x="32" y="177"/>
                      <a:pt x="32" y="177"/>
                      <a:pt x="32" y="177"/>
                    </a:cubicBezTo>
                    <a:cubicBezTo>
                      <a:pt x="32" y="176"/>
                      <a:pt x="32" y="176"/>
                      <a:pt x="32" y="176"/>
                    </a:cubicBezTo>
                    <a:cubicBezTo>
                      <a:pt x="32" y="176"/>
                      <a:pt x="32" y="176"/>
                      <a:pt x="32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3" y="175"/>
                      <a:pt x="33" y="175"/>
                      <a:pt x="33" y="175"/>
                    </a:cubicBezTo>
                    <a:cubicBezTo>
                      <a:pt x="35" y="175"/>
                      <a:pt x="35" y="175"/>
                      <a:pt x="35" y="175"/>
                    </a:cubicBezTo>
                    <a:cubicBezTo>
                      <a:pt x="35" y="176"/>
                      <a:pt x="35" y="176"/>
                      <a:pt x="35" y="176"/>
                    </a:cubicBezTo>
                    <a:cubicBezTo>
                      <a:pt x="36" y="176"/>
                      <a:pt x="36" y="176"/>
                      <a:pt x="36" y="176"/>
                    </a:cubicBezTo>
                    <a:cubicBezTo>
                      <a:pt x="35" y="175"/>
                      <a:pt x="35" y="175"/>
                      <a:pt x="35" y="175"/>
                    </a:cubicBezTo>
                    <a:cubicBezTo>
                      <a:pt x="35" y="175"/>
                      <a:pt x="35" y="175"/>
                      <a:pt x="35" y="175"/>
                    </a:cubicBezTo>
                    <a:cubicBezTo>
                      <a:pt x="34" y="175"/>
                      <a:pt x="34" y="175"/>
                      <a:pt x="34" y="175"/>
                    </a:cubicBezTo>
                    <a:cubicBezTo>
                      <a:pt x="34" y="174"/>
                      <a:pt x="34" y="174"/>
                      <a:pt x="34" y="174"/>
                    </a:cubicBezTo>
                    <a:cubicBezTo>
                      <a:pt x="32" y="175"/>
                      <a:pt x="32" y="175"/>
                      <a:pt x="32" y="175"/>
                    </a:cubicBezTo>
                    <a:cubicBezTo>
                      <a:pt x="32" y="175"/>
                      <a:pt x="32" y="175"/>
                      <a:pt x="32" y="175"/>
                    </a:cubicBezTo>
                    <a:cubicBezTo>
                      <a:pt x="31" y="176"/>
                      <a:pt x="31" y="176"/>
                      <a:pt x="31" y="176"/>
                    </a:cubicBezTo>
                    <a:cubicBezTo>
                      <a:pt x="31" y="176"/>
                      <a:pt x="31" y="176"/>
                      <a:pt x="31" y="176"/>
                    </a:cubicBezTo>
                    <a:cubicBezTo>
                      <a:pt x="31" y="176"/>
                      <a:pt x="31" y="176"/>
                      <a:pt x="31" y="176"/>
                    </a:cubicBezTo>
                    <a:cubicBezTo>
                      <a:pt x="30" y="177"/>
                      <a:pt x="30" y="177"/>
                      <a:pt x="30" y="177"/>
                    </a:cubicBezTo>
                    <a:cubicBezTo>
                      <a:pt x="29" y="177"/>
                      <a:pt x="29" y="177"/>
                      <a:pt x="29" y="177"/>
                    </a:cubicBezTo>
                    <a:cubicBezTo>
                      <a:pt x="29" y="177"/>
                      <a:pt x="29" y="177"/>
                      <a:pt x="29" y="177"/>
                    </a:cubicBezTo>
                    <a:cubicBezTo>
                      <a:pt x="29" y="177"/>
                      <a:pt x="29" y="177"/>
                      <a:pt x="29" y="177"/>
                    </a:cubicBezTo>
                    <a:cubicBezTo>
                      <a:pt x="29" y="176"/>
                      <a:pt x="29" y="176"/>
                      <a:pt x="29" y="176"/>
                    </a:cubicBezTo>
                    <a:cubicBezTo>
                      <a:pt x="28" y="176"/>
                      <a:pt x="28" y="176"/>
                      <a:pt x="28" y="176"/>
                    </a:cubicBezTo>
                    <a:cubicBezTo>
                      <a:pt x="29" y="176"/>
                      <a:pt x="29" y="176"/>
                      <a:pt x="29" y="176"/>
                    </a:cubicBezTo>
                    <a:cubicBezTo>
                      <a:pt x="29" y="175"/>
                      <a:pt x="29" y="175"/>
                      <a:pt x="29" y="175"/>
                    </a:cubicBezTo>
                    <a:cubicBezTo>
                      <a:pt x="28" y="175"/>
                      <a:pt x="28" y="175"/>
                      <a:pt x="28" y="175"/>
                    </a:cubicBezTo>
                    <a:cubicBezTo>
                      <a:pt x="28" y="175"/>
                      <a:pt x="28" y="175"/>
                      <a:pt x="28" y="175"/>
                    </a:cubicBezTo>
                    <a:cubicBezTo>
                      <a:pt x="27" y="175"/>
                      <a:pt x="27" y="175"/>
                      <a:pt x="27" y="175"/>
                    </a:cubicBezTo>
                    <a:cubicBezTo>
                      <a:pt x="27" y="174"/>
                      <a:pt x="27" y="174"/>
                      <a:pt x="27" y="174"/>
                    </a:cubicBezTo>
                    <a:cubicBezTo>
                      <a:pt x="28" y="174"/>
                      <a:pt x="28" y="174"/>
                      <a:pt x="28" y="174"/>
                    </a:cubicBezTo>
                    <a:cubicBezTo>
                      <a:pt x="29" y="174"/>
                      <a:pt x="29" y="174"/>
                      <a:pt x="29" y="174"/>
                    </a:cubicBezTo>
                    <a:cubicBezTo>
                      <a:pt x="29" y="173"/>
                      <a:pt x="29" y="173"/>
                      <a:pt x="29" y="173"/>
                    </a:cubicBezTo>
                    <a:cubicBezTo>
                      <a:pt x="30" y="174"/>
                      <a:pt x="30" y="174"/>
                      <a:pt x="30" y="174"/>
                    </a:cubicBezTo>
                    <a:cubicBezTo>
                      <a:pt x="30" y="174"/>
                      <a:pt x="30" y="174"/>
                      <a:pt x="30" y="174"/>
                    </a:cubicBezTo>
                    <a:cubicBezTo>
                      <a:pt x="31" y="174"/>
                      <a:pt x="31" y="174"/>
                      <a:pt x="31" y="174"/>
                    </a:cubicBezTo>
                    <a:cubicBezTo>
                      <a:pt x="32" y="173"/>
                      <a:pt x="32" y="173"/>
                      <a:pt x="32" y="173"/>
                    </a:cubicBezTo>
                    <a:cubicBezTo>
                      <a:pt x="32" y="173"/>
                      <a:pt x="32" y="173"/>
                      <a:pt x="32" y="173"/>
                    </a:cubicBezTo>
                    <a:cubicBezTo>
                      <a:pt x="33" y="173"/>
                      <a:pt x="33" y="173"/>
                      <a:pt x="33" y="173"/>
                    </a:cubicBezTo>
                    <a:cubicBezTo>
                      <a:pt x="32" y="173"/>
                      <a:pt x="32" y="173"/>
                      <a:pt x="32" y="173"/>
                    </a:cubicBezTo>
                    <a:cubicBezTo>
                      <a:pt x="32" y="172"/>
                      <a:pt x="32" y="172"/>
                      <a:pt x="32" y="172"/>
                    </a:cubicBezTo>
                    <a:cubicBezTo>
                      <a:pt x="31" y="173"/>
                      <a:pt x="31" y="173"/>
                      <a:pt x="31" y="173"/>
                    </a:cubicBezTo>
                    <a:cubicBezTo>
                      <a:pt x="30" y="173"/>
                      <a:pt x="30" y="173"/>
                      <a:pt x="30" y="173"/>
                    </a:cubicBezTo>
                    <a:cubicBezTo>
                      <a:pt x="30" y="173"/>
                      <a:pt x="30" y="173"/>
                      <a:pt x="30" y="173"/>
                    </a:cubicBezTo>
                    <a:cubicBezTo>
                      <a:pt x="29" y="173"/>
                      <a:pt x="29" y="173"/>
                      <a:pt x="29" y="173"/>
                    </a:cubicBezTo>
                    <a:cubicBezTo>
                      <a:pt x="29" y="173"/>
                      <a:pt x="29" y="173"/>
                      <a:pt x="29" y="173"/>
                    </a:cubicBezTo>
                    <a:cubicBezTo>
                      <a:pt x="29" y="173"/>
                      <a:pt x="29" y="173"/>
                      <a:pt x="29" y="173"/>
                    </a:cubicBezTo>
                    <a:cubicBezTo>
                      <a:pt x="28" y="174"/>
                      <a:pt x="28" y="174"/>
                      <a:pt x="28" y="174"/>
                    </a:cubicBezTo>
                    <a:cubicBezTo>
                      <a:pt x="28" y="173"/>
                      <a:pt x="28" y="173"/>
                      <a:pt x="28" y="173"/>
                    </a:cubicBezTo>
                    <a:cubicBezTo>
                      <a:pt x="27" y="173"/>
                      <a:pt x="27" y="173"/>
                      <a:pt x="27" y="173"/>
                    </a:cubicBezTo>
                    <a:cubicBezTo>
                      <a:pt x="27" y="173"/>
                      <a:pt x="27" y="173"/>
                      <a:pt x="27" y="173"/>
                    </a:cubicBezTo>
                    <a:cubicBezTo>
                      <a:pt x="26" y="173"/>
                      <a:pt x="26" y="173"/>
                      <a:pt x="26" y="173"/>
                    </a:cubicBezTo>
                    <a:cubicBezTo>
                      <a:pt x="27" y="173"/>
                      <a:pt x="27" y="173"/>
                      <a:pt x="27" y="173"/>
                    </a:cubicBezTo>
                    <a:cubicBezTo>
                      <a:pt x="27" y="173"/>
                      <a:pt x="27" y="173"/>
                      <a:pt x="27" y="173"/>
                    </a:cubicBezTo>
                    <a:cubicBezTo>
                      <a:pt x="28" y="172"/>
                      <a:pt x="28" y="172"/>
                      <a:pt x="28" y="172"/>
                    </a:cubicBezTo>
                    <a:cubicBezTo>
                      <a:pt x="30" y="172"/>
                      <a:pt x="30" y="172"/>
                      <a:pt x="30" y="172"/>
                    </a:cubicBezTo>
                    <a:cubicBezTo>
                      <a:pt x="30" y="171"/>
                      <a:pt x="30" y="171"/>
                      <a:pt x="30" y="171"/>
                    </a:cubicBezTo>
                    <a:cubicBezTo>
                      <a:pt x="32" y="171"/>
                      <a:pt x="32" y="171"/>
                      <a:pt x="32" y="171"/>
                    </a:cubicBezTo>
                    <a:cubicBezTo>
                      <a:pt x="32" y="171"/>
                      <a:pt x="32" y="171"/>
                      <a:pt x="32" y="171"/>
                    </a:cubicBezTo>
                    <a:cubicBezTo>
                      <a:pt x="34" y="169"/>
                      <a:pt x="34" y="169"/>
                      <a:pt x="34" y="169"/>
                    </a:cubicBezTo>
                    <a:cubicBezTo>
                      <a:pt x="35" y="169"/>
                      <a:pt x="35" y="169"/>
                      <a:pt x="35" y="169"/>
                    </a:cubicBezTo>
                    <a:cubicBezTo>
                      <a:pt x="36" y="168"/>
                      <a:pt x="36" y="168"/>
                      <a:pt x="36" y="168"/>
                    </a:cubicBezTo>
                    <a:cubicBezTo>
                      <a:pt x="37" y="168"/>
                      <a:pt x="37" y="168"/>
                      <a:pt x="37" y="168"/>
                    </a:cubicBezTo>
                    <a:cubicBezTo>
                      <a:pt x="37" y="168"/>
                      <a:pt x="37" y="168"/>
                      <a:pt x="37" y="168"/>
                    </a:cubicBezTo>
                    <a:cubicBezTo>
                      <a:pt x="37" y="168"/>
                      <a:pt x="37" y="168"/>
                      <a:pt x="37" y="168"/>
                    </a:cubicBezTo>
                    <a:cubicBezTo>
                      <a:pt x="36" y="167"/>
                      <a:pt x="36" y="167"/>
                      <a:pt x="36" y="167"/>
                    </a:cubicBezTo>
                    <a:cubicBezTo>
                      <a:pt x="35" y="168"/>
                      <a:pt x="35" y="168"/>
                      <a:pt x="35" y="168"/>
                    </a:cubicBezTo>
                    <a:cubicBezTo>
                      <a:pt x="33" y="169"/>
                      <a:pt x="33" y="169"/>
                      <a:pt x="33" y="169"/>
                    </a:cubicBezTo>
                    <a:cubicBezTo>
                      <a:pt x="32" y="170"/>
                      <a:pt x="32" y="170"/>
                      <a:pt x="32" y="170"/>
                    </a:cubicBezTo>
                    <a:cubicBezTo>
                      <a:pt x="32" y="170"/>
                      <a:pt x="32" y="170"/>
                      <a:pt x="32" y="170"/>
                    </a:cubicBezTo>
                    <a:cubicBezTo>
                      <a:pt x="31" y="171"/>
                      <a:pt x="31" y="171"/>
                      <a:pt x="31" y="171"/>
                    </a:cubicBezTo>
                    <a:cubicBezTo>
                      <a:pt x="29" y="171"/>
                      <a:pt x="29" y="171"/>
                      <a:pt x="29" y="171"/>
                    </a:cubicBezTo>
                    <a:cubicBezTo>
                      <a:pt x="29" y="171"/>
                      <a:pt x="29" y="171"/>
                      <a:pt x="29" y="171"/>
                    </a:cubicBezTo>
                    <a:cubicBezTo>
                      <a:pt x="27" y="172"/>
                      <a:pt x="27" y="172"/>
                      <a:pt x="27" y="172"/>
                    </a:cubicBezTo>
                    <a:cubicBezTo>
                      <a:pt x="26" y="172"/>
                      <a:pt x="26" y="172"/>
                      <a:pt x="26" y="172"/>
                    </a:cubicBezTo>
                    <a:cubicBezTo>
                      <a:pt x="26" y="172"/>
                      <a:pt x="26" y="172"/>
                      <a:pt x="26" y="172"/>
                    </a:cubicBezTo>
                    <a:cubicBezTo>
                      <a:pt x="27" y="171"/>
                      <a:pt x="27" y="171"/>
                      <a:pt x="27" y="171"/>
                    </a:cubicBezTo>
                    <a:cubicBezTo>
                      <a:pt x="26" y="170"/>
                      <a:pt x="26" y="170"/>
                      <a:pt x="26" y="170"/>
                    </a:cubicBezTo>
                    <a:cubicBezTo>
                      <a:pt x="27" y="169"/>
                      <a:pt x="27" y="169"/>
                      <a:pt x="27" y="169"/>
                    </a:cubicBezTo>
                    <a:cubicBezTo>
                      <a:pt x="27" y="169"/>
                      <a:pt x="27" y="169"/>
                      <a:pt x="27" y="169"/>
                    </a:cubicBezTo>
                    <a:cubicBezTo>
                      <a:pt x="28" y="170"/>
                      <a:pt x="28" y="170"/>
                      <a:pt x="28" y="170"/>
                    </a:cubicBezTo>
                    <a:cubicBezTo>
                      <a:pt x="29" y="170"/>
                      <a:pt x="29" y="170"/>
                      <a:pt x="29" y="170"/>
                    </a:cubicBezTo>
                    <a:cubicBezTo>
                      <a:pt x="30" y="170"/>
                      <a:pt x="30" y="170"/>
                      <a:pt x="30" y="170"/>
                    </a:cubicBezTo>
                    <a:cubicBezTo>
                      <a:pt x="30" y="170"/>
                      <a:pt x="30" y="170"/>
                      <a:pt x="30" y="170"/>
                    </a:cubicBezTo>
                    <a:cubicBezTo>
                      <a:pt x="30" y="169"/>
                      <a:pt x="30" y="169"/>
                      <a:pt x="30" y="169"/>
                    </a:cubicBezTo>
                    <a:cubicBezTo>
                      <a:pt x="30" y="169"/>
                      <a:pt x="30" y="169"/>
                      <a:pt x="30" y="169"/>
                    </a:cubicBezTo>
                    <a:cubicBezTo>
                      <a:pt x="29" y="169"/>
                      <a:pt x="29" y="169"/>
                      <a:pt x="29" y="169"/>
                    </a:cubicBezTo>
                    <a:cubicBezTo>
                      <a:pt x="28" y="169"/>
                      <a:pt x="28" y="169"/>
                      <a:pt x="28" y="169"/>
                    </a:cubicBezTo>
                    <a:cubicBezTo>
                      <a:pt x="28" y="169"/>
                      <a:pt x="28" y="169"/>
                      <a:pt x="28" y="169"/>
                    </a:cubicBezTo>
                    <a:cubicBezTo>
                      <a:pt x="28" y="169"/>
                      <a:pt x="28" y="169"/>
                      <a:pt x="28" y="169"/>
                    </a:cubicBezTo>
                    <a:cubicBezTo>
                      <a:pt x="28" y="168"/>
                      <a:pt x="28" y="168"/>
                      <a:pt x="28" y="168"/>
                    </a:cubicBezTo>
                    <a:cubicBezTo>
                      <a:pt x="28" y="168"/>
                      <a:pt x="28" y="168"/>
                      <a:pt x="28" y="168"/>
                    </a:cubicBezTo>
                    <a:cubicBezTo>
                      <a:pt x="29" y="169"/>
                      <a:pt x="29" y="169"/>
                      <a:pt x="29" y="169"/>
                    </a:cubicBezTo>
                    <a:cubicBezTo>
                      <a:pt x="30" y="169"/>
                      <a:pt x="30" y="169"/>
                      <a:pt x="30" y="169"/>
                    </a:cubicBezTo>
                    <a:cubicBezTo>
                      <a:pt x="31" y="168"/>
                      <a:pt x="31" y="168"/>
                      <a:pt x="31" y="168"/>
                    </a:cubicBezTo>
                    <a:cubicBezTo>
                      <a:pt x="31" y="168"/>
                      <a:pt x="31" y="168"/>
                      <a:pt x="31" y="168"/>
                    </a:cubicBezTo>
                    <a:cubicBezTo>
                      <a:pt x="30" y="168"/>
                      <a:pt x="30" y="168"/>
                      <a:pt x="30" y="168"/>
                    </a:cubicBezTo>
                    <a:cubicBezTo>
                      <a:pt x="30" y="168"/>
                      <a:pt x="30" y="168"/>
                      <a:pt x="30" y="168"/>
                    </a:cubicBezTo>
                    <a:cubicBezTo>
                      <a:pt x="29" y="168"/>
                      <a:pt x="29" y="168"/>
                      <a:pt x="29" y="168"/>
                    </a:cubicBezTo>
                    <a:cubicBezTo>
                      <a:pt x="30" y="167"/>
                      <a:pt x="30" y="167"/>
                      <a:pt x="30" y="167"/>
                    </a:cubicBezTo>
                    <a:cubicBezTo>
                      <a:pt x="30" y="167"/>
                      <a:pt x="30" y="167"/>
                      <a:pt x="30" y="167"/>
                    </a:cubicBezTo>
                    <a:cubicBezTo>
                      <a:pt x="31" y="167"/>
                      <a:pt x="31" y="167"/>
                      <a:pt x="31" y="167"/>
                    </a:cubicBezTo>
                    <a:cubicBezTo>
                      <a:pt x="31" y="167"/>
                      <a:pt x="31" y="167"/>
                      <a:pt x="31" y="167"/>
                    </a:cubicBezTo>
                    <a:cubicBezTo>
                      <a:pt x="31" y="167"/>
                      <a:pt x="31" y="167"/>
                      <a:pt x="31" y="167"/>
                    </a:cubicBezTo>
                    <a:cubicBezTo>
                      <a:pt x="32" y="167"/>
                      <a:pt x="32" y="167"/>
                      <a:pt x="32" y="167"/>
                    </a:cubicBezTo>
                    <a:cubicBezTo>
                      <a:pt x="32" y="167"/>
                      <a:pt x="32" y="167"/>
                      <a:pt x="32" y="167"/>
                    </a:cubicBezTo>
                    <a:cubicBezTo>
                      <a:pt x="32" y="166"/>
                      <a:pt x="32" y="166"/>
                      <a:pt x="32" y="166"/>
                    </a:cubicBezTo>
                    <a:cubicBezTo>
                      <a:pt x="32" y="166"/>
                      <a:pt x="32" y="166"/>
                      <a:pt x="32" y="166"/>
                    </a:cubicBezTo>
                    <a:cubicBezTo>
                      <a:pt x="31" y="166"/>
                      <a:pt x="31" y="166"/>
                      <a:pt x="31" y="166"/>
                    </a:cubicBezTo>
                    <a:cubicBezTo>
                      <a:pt x="31" y="166"/>
                      <a:pt x="31" y="166"/>
                      <a:pt x="31" y="166"/>
                    </a:cubicBezTo>
                    <a:cubicBezTo>
                      <a:pt x="30" y="166"/>
                      <a:pt x="30" y="166"/>
                      <a:pt x="30" y="166"/>
                    </a:cubicBezTo>
                    <a:cubicBezTo>
                      <a:pt x="28" y="166"/>
                      <a:pt x="28" y="166"/>
                      <a:pt x="28" y="166"/>
                    </a:cubicBezTo>
                    <a:cubicBezTo>
                      <a:pt x="27" y="166"/>
                      <a:pt x="27" y="166"/>
                      <a:pt x="27" y="166"/>
                    </a:cubicBezTo>
                    <a:cubicBezTo>
                      <a:pt x="27" y="166"/>
                      <a:pt x="27" y="166"/>
                      <a:pt x="27" y="166"/>
                    </a:cubicBezTo>
                    <a:cubicBezTo>
                      <a:pt x="27" y="165"/>
                      <a:pt x="27" y="165"/>
                      <a:pt x="27" y="165"/>
                    </a:cubicBezTo>
                    <a:cubicBezTo>
                      <a:pt x="28" y="165"/>
                      <a:pt x="28" y="165"/>
                      <a:pt x="28" y="165"/>
                    </a:cubicBezTo>
                    <a:cubicBezTo>
                      <a:pt x="28" y="165"/>
                      <a:pt x="28" y="165"/>
                      <a:pt x="28" y="165"/>
                    </a:cubicBezTo>
                    <a:cubicBezTo>
                      <a:pt x="29" y="165"/>
                      <a:pt x="29" y="165"/>
                      <a:pt x="29" y="165"/>
                    </a:cubicBezTo>
                    <a:cubicBezTo>
                      <a:pt x="28" y="165"/>
                      <a:pt x="28" y="165"/>
                      <a:pt x="28" y="165"/>
                    </a:cubicBezTo>
                    <a:cubicBezTo>
                      <a:pt x="28" y="165"/>
                      <a:pt x="28" y="165"/>
                      <a:pt x="28" y="165"/>
                    </a:cubicBezTo>
                    <a:cubicBezTo>
                      <a:pt x="27" y="165"/>
                      <a:pt x="27" y="165"/>
                      <a:pt x="27" y="165"/>
                    </a:cubicBezTo>
                    <a:cubicBezTo>
                      <a:pt x="27" y="164"/>
                      <a:pt x="27" y="164"/>
                      <a:pt x="27" y="164"/>
                    </a:cubicBezTo>
                    <a:cubicBezTo>
                      <a:pt x="29" y="164"/>
                      <a:pt x="29" y="164"/>
                      <a:pt x="29" y="164"/>
                    </a:cubicBezTo>
                    <a:cubicBezTo>
                      <a:pt x="29" y="164"/>
                      <a:pt x="29" y="164"/>
                      <a:pt x="29" y="164"/>
                    </a:cubicBezTo>
                    <a:cubicBezTo>
                      <a:pt x="30" y="164"/>
                      <a:pt x="30" y="164"/>
                      <a:pt x="30" y="164"/>
                    </a:cubicBezTo>
                    <a:cubicBezTo>
                      <a:pt x="33" y="164"/>
                      <a:pt x="33" y="164"/>
                      <a:pt x="33" y="164"/>
                    </a:cubicBezTo>
                    <a:cubicBezTo>
                      <a:pt x="33" y="164"/>
                      <a:pt x="33" y="164"/>
                      <a:pt x="33" y="164"/>
                    </a:cubicBezTo>
                    <a:cubicBezTo>
                      <a:pt x="34" y="164"/>
                      <a:pt x="34" y="164"/>
                      <a:pt x="34" y="164"/>
                    </a:cubicBezTo>
                    <a:cubicBezTo>
                      <a:pt x="35" y="164"/>
                      <a:pt x="35" y="164"/>
                      <a:pt x="35" y="164"/>
                    </a:cubicBezTo>
                    <a:cubicBezTo>
                      <a:pt x="35" y="164"/>
                      <a:pt x="35" y="164"/>
                      <a:pt x="35" y="164"/>
                    </a:cubicBezTo>
                    <a:cubicBezTo>
                      <a:pt x="34" y="163"/>
                      <a:pt x="34" y="163"/>
                      <a:pt x="34" y="163"/>
                    </a:cubicBezTo>
                    <a:cubicBezTo>
                      <a:pt x="32" y="163"/>
                      <a:pt x="32" y="163"/>
                      <a:pt x="32" y="163"/>
                    </a:cubicBezTo>
                    <a:cubicBezTo>
                      <a:pt x="31" y="164"/>
                      <a:pt x="31" y="164"/>
                      <a:pt x="31" y="164"/>
                    </a:cubicBezTo>
                    <a:cubicBezTo>
                      <a:pt x="30" y="164"/>
                      <a:pt x="30" y="164"/>
                      <a:pt x="30" y="164"/>
                    </a:cubicBezTo>
                    <a:cubicBezTo>
                      <a:pt x="30" y="164"/>
                      <a:pt x="30" y="164"/>
                      <a:pt x="30" y="164"/>
                    </a:cubicBezTo>
                    <a:cubicBezTo>
                      <a:pt x="29" y="163"/>
                      <a:pt x="29" y="163"/>
                      <a:pt x="29" y="163"/>
                    </a:cubicBezTo>
                    <a:cubicBezTo>
                      <a:pt x="28" y="164"/>
                      <a:pt x="28" y="164"/>
                      <a:pt x="28" y="164"/>
                    </a:cubicBezTo>
                    <a:cubicBezTo>
                      <a:pt x="28" y="164"/>
                      <a:pt x="28" y="164"/>
                      <a:pt x="28" y="164"/>
                    </a:cubicBezTo>
                    <a:cubicBezTo>
                      <a:pt x="28" y="164"/>
                      <a:pt x="28" y="164"/>
                      <a:pt x="28" y="164"/>
                    </a:cubicBezTo>
                    <a:cubicBezTo>
                      <a:pt x="28" y="163"/>
                      <a:pt x="28" y="163"/>
                      <a:pt x="28" y="163"/>
                    </a:cubicBezTo>
                    <a:cubicBezTo>
                      <a:pt x="28" y="163"/>
                      <a:pt x="28" y="163"/>
                      <a:pt x="28" y="163"/>
                    </a:cubicBezTo>
                    <a:cubicBezTo>
                      <a:pt x="29" y="162"/>
                      <a:pt x="29" y="162"/>
                      <a:pt x="29" y="162"/>
                    </a:cubicBezTo>
                    <a:cubicBezTo>
                      <a:pt x="29" y="162"/>
                      <a:pt x="29" y="162"/>
                      <a:pt x="29" y="162"/>
                    </a:cubicBezTo>
                    <a:cubicBezTo>
                      <a:pt x="30" y="162"/>
                      <a:pt x="30" y="162"/>
                      <a:pt x="30" y="162"/>
                    </a:cubicBezTo>
                    <a:cubicBezTo>
                      <a:pt x="31" y="161"/>
                      <a:pt x="31" y="161"/>
                      <a:pt x="31" y="161"/>
                    </a:cubicBezTo>
                    <a:cubicBezTo>
                      <a:pt x="31" y="160"/>
                      <a:pt x="31" y="160"/>
                      <a:pt x="31" y="160"/>
                    </a:cubicBezTo>
                    <a:cubicBezTo>
                      <a:pt x="32" y="160"/>
                      <a:pt x="32" y="160"/>
                      <a:pt x="32" y="160"/>
                    </a:cubicBezTo>
                    <a:cubicBezTo>
                      <a:pt x="32" y="161"/>
                      <a:pt x="32" y="161"/>
                      <a:pt x="32" y="161"/>
                    </a:cubicBezTo>
                    <a:cubicBezTo>
                      <a:pt x="33" y="161"/>
                      <a:pt x="33" y="161"/>
                      <a:pt x="33" y="161"/>
                    </a:cubicBezTo>
                    <a:cubicBezTo>
                      <a:pt x="33" y="160"/>
                      <a:pt x="33" y="160"/>
                      <a:pt x="33" y="160"/>
                    </a:cubicBezTo>
                    <a:cubicBezTo>
                      <a:pt x="34" y="160"/>
                      <a:pt x="34" y="160"/>
                      <a:pt x="34" y="160"/>
                    </a:cubicBezTo>
                    <a:cubicBezTo>
                      <a:pt x="34" y="161"/>
                      <a:pt x="34" y="161"/>
                      <a:pt x="34" y="161"/>
                    </a:cubicBezTo>
                    <a:cubicBezTo>
                      <a:pt x="35" y="161"/>
                      <a:pt x="35" y="161"/>
                      <a:pt x="35" y="161"/>
                    </a:cubicBezTo>
                    <a:cubicBezTo>
                      <a:pt x="36" y="162"/>
                      <a:pt x="36" y="162"/>
                      <a:pt x="36" y="162"/>
                    </a:cubicBezTo>
                    <a:cubicBezTo>
                      <a:pt x="37" y="162"/>
                      <a:pt x="37" y="162"/>
                      <a:pt x="37" y="162"/>
                    </a:cubicBezTo>
                    <a:cubicBezTo>
                      <a:pt x="37" y="162"/>
                      <a:pt x="37" y="162"/>
                      <a:pt x="37" y="162"/>
                    </a:cubicBezTo>
                    <a:cubicBezTo>
                      <a:pt x="38" y="163"/>
                      <a:pt x="38" y="163"/>
                      <a:pt x="38" y="163"/>
                    </a:cubicBezTo>
                    <a:cubicBezTo>
                      <a:pt x="39" y="163"/>
                      <a:pt x="39" y="163"/>
                      <a:pt x="39" y="163"/>
                    </a:cubicBezTo>
                    <a:cubicBezTo>
                      <a:pt x="41" y="164"/>
                      <a:pt x="41" y="164"/>
                      <a:pt x="41" y="164"/>
                    </a:cubicBezTo>
                    <a:cubicBezTo>
                      <a:pt x="41" y="163"/>
                      <a:pt x="41" y="163"/>
                      <a:pt x="41" y="163"/>
                    </a:cubicBezTo>
                    <a:cubicBezTo>
                      <a:pt x="41" y="163"/>
                      <a:pt x="41" y="163"/>
                      <a:pt x="41" y="163"/>
                    </a:cubicBezTo>
                    <a:cubicBezTo>
                      <a:pt x="42" y="163"/>
                      <a:pt x="42" y="163"/>
                      <a:pt x="42" y="163"/>
                    </a:cubicBezTo>
                    <a:cubicBezTo>
                      <a:pt x="41" y="163"/>
                      <a:pt x="41" y="163"/>
                      <a:pt x="41" y="163"/>
                    </a:cubicBezTo>
                    <a:cubicBezTo>
                      <a:pt x="41" y="163"/>
                      <a:pt x="41" y="163"/>
                      <a:pt x="41" y="163"/>
                    </a:cubicBezTo>
                    <a:cubicBezTo>
                      <a:pt x="40" y="163"/>
                      <a:pt x="40" y="163"/>
                      <a:pt x="40" y="163"/>
                    </a:cubicBezTo>
                    <a:cubicBezTo>
                      <a:pt x="40" y="163"/>
                      <a:pt x="40" y="163"/>
                      <a:pt x="40" y="163"/>
                    </a:cubicBezTo>
                    <a:cubicBezTo>
                      <a:pt x="39" y="162"/>
                      <a:pt x="39" y="162"/>
                      <a:pt x="39" y="162"/>
                    </a:cubicBezTo>
                    <a:cubicBezTo>
                      <a:pt x="38" y="161"/>
                      <a:pt x="38" y="161"/>
                      <a:pt x="38" y="161"/>
                    </a:cubicBezTo>
                    <a:cubicBezTo>
                      <a:pt x="38" y="161"/>
                      <a:pt x="38" y="161"/>
                      <a:pt x="38" y="161"/>
                    </a:cubicBezTo>
                    <a:cubicBezTo>
                      <a:pt x="39" y="161"/>
                      <a:pt x="39" y="161"/>
                      <a:pt x="39" y="161"/>
                    </a:cubicBezTo>
                    <a:cubicBezTo>
                      <a:pt x="40" y="161"/>
                      <a:pt x="40" y="161"/>
                      <a:pt x="40" y="161"/>
                    </a:cubicBezTo>
                    <a:cubicBezTo>
                      <a:pt x="41" y="161"/>
                      <a:pt x="41" y="161"/>
                      <a:pt x="41" y="161"/>
                    </a:cubicBezTo>
                    <a:cubicBezTo>
                      <a:pt x="41" y="160"/>
                      <a:pt x="41" y="160"/>
                      <a:pt x="41" y="160"/>
                    </a:cubicBezTo>
                    <a:cubicBezTo>
                      <a:pt x="41" y="160"/>
                      <a:pt x="41" y="160"/>
                      <a:pt x="41" y="160"/>
                    </a:cubicBezTo>
                    <a:cubicBezTo>
                      <a:pt x="40" y="160"/>
                      <a:pt x="40" y="160"/>
                      <a:pt x="40" y="160"/>
                    </a:cubicBezTo>
                    <a:cubicBezTo>
                      <a:pt x="40" y="160"/>
                      <a:pt x="40" y="160"/>
                      <a:pt x="40" y="160"/>
                    </a:cubicBezTo>
                    <a:cubicBezTo>
                      <a:pt x="40" y="160"/>
                      <a:pt x="40" y="160"/>
                      <a:pt x="40" y="160"/>
                    </a:cubicBezTo>
                    <a:cubicBezTo>
                      <a:pt x="40" y="160"/>
                      <a:pt x="40" y="160"/>
                      <a:pt x="40" y="160"/>
                    </a:cubicBezTo>
                    <a:cubicBezTo>
                      <a:pt x="40" y="161"/>
                      <a:pt x="40" y="161"/>
                      <a:pt x="40" y="161"/>
                    </a:cubicBezTo>
                    <a:cubicBezTo>
                      <a:pt x="39" y="161"/>
                      <a:pt x="39" y="161"/>
                      <a:pt x="39" y="161"/>
                    </a:cubicBezTo>
                    <a:cubicBezTo>
                      <a:pt x="38" y="160"/>
                      <a:pt x="38" y="160"/>
                      <a:pt x="38" y="160"/>
                    </a:cubicBezTo>
                    <a:cubicBezTo>
                      <a:pt x="38" y="160"/>
                      <a:pt x="38" y="160"/>
                      <a:pt x="38" y="160"/>
                    </a:cubicBezTo>
                    <a:cubicBezTo>
                      <a:pt x="38" y="160"/>
                      <a:pt x="38" y="160"/>
                      <a:pt x="38" y="160"/>
                    </a:cubicBezTo>
                    <a:cubicBezTo>
                      <a:pt x="39" y="160"/>
                      <a:pt x="39" y="160"/>
                      <a:pt x="39" y="160"/>
                    </a:cubicBezTo>
                    <a:cubicBezTo>
                      <a:pt x="39" y="159"/>
                      <a:pt x="39" y="159"/>
                      <a:pt x="39" y="159"/>
                    </a:cubicBezTo>
                    <a:cubicBezTo>
                      <a:pt x="39" y="159"/>
                      <a:pt x="39" y="159"/>
                      <a:pt x="39" y="159"/>
                    </a:cubicBezTo>
                    <a:cubicBezTo>
                      <a:pt x="38" y="159"/>
                      <a:pt x="38" y="159"/>
                      <a:pt x="38" y="159"/>
                    </a:cubicBezTo>
                    <a:cubicBezTo>
                      <a:pt x="38" y="159"/>
                      <a:pt x="38" y="159"/>
                      <a:pt x="38" y="159"/>
                    </a:cubicBezTo>
                    <a:cubicBezTo>
                      <a:pt x="37" y="159"/>
                      <a:pt x="37" y="159"/>
                      <a:pt x="37" y="159"/>
                    </a:cubicBezTo>
                    <a:cubicBezTo>
                      <a:pt x="37" y="159"/>
                      <a:pt x="37" y="159"/>
                      <a:pt x="37" y="159"/>
                    </a:cubicBezTo>
                    <a:cubicBezTo>
                      <a:pt x="37" y="159"/>
                      <a:pt x="37" y="159"/>
                      <a:pt x="37" y="159"/>
                    </a:cubicBezTo>
                    <a:cubicBezTo>
                      <a:pt x="37" y="160"/>
                      <a:pt x="37" y="160"/>
                      <a:pt x="37" y="160"/>
                    </a:cubicBezTo>
                    <a:cubicBezTo>
                      <a:pt x="37" y="160"/>
                      <a:pt x="37" y="160"/>
                      <a:pt x="37" y="160"/>
                    </a:cubicBezTo>
                    <a:cubicBezTo>
                      <a:pt x="37" y="161"/>
                      <a:pt x="37" y="161"/>
                      <a:pt x="37" y="161"/>
                    </a:cubicBezTo>
                    <a:cubicBezTo>
                      <a:pt x="36" y="161"/>
                      <a:pt x="36" y="161"/>
                      <a:pt x="36" y="161"/>
                    </a:cubicBezTo>
                    <a:cubicBezTo>
                      <a:pt x="36" y="161"/>
                      <a:pt x="36" y="161"/>
                      <a:pt x="36" y="161"/>
                    </a:cubicBezTo>
                    <a:cubicBezTo>
                      <a:pt x="35" y="160"/>
                      <a:pt x="35" y="160"/>
                      <a:pt x="35" y="160"/>
                    </a:cubicBezTo>
                    <a:cubicBezTo>
                      <a:pt x="34" y="160"/>
                      <a:pt x="34" y="160"/>
                      <a:pt x="34" y="160"/>
                    </a:cubicBezTo>
                    <a:cubicBezTo>
                      <a:pt x="34" y="160"/>
                      <a:pt x="34" y="160"/>
                      <a:pt x="34" y="160"/>
                    </a:cubicBezTo>
                    <a:cubicBezTo>
                      <a:pt x="34" y="159"/>
                      <a:pt x="34" y="159"/>
                      <a:pt x="34" y="159"/>
                    </a:cubicBezTo>
                    <a:cubicBezTo>
                      <a:pt x="33" y="159"/>
                      <a:pt x="33" y="159"/>
                      <a:pt x="33" y="159"/>
                    </a:cubicBezTo>
                    <a:cubicBezTo>
                      <a:pt x="33" y="160"/>
                      <a:pt x="33" y="160"/>
                      <a:pt x="33" y="160"/>
                    </a:cubicBezTo>
                    <a:cubicBezTo>
                      <a:pt x="32" y="160"/>
                      <a:pt x="32" y="160"/>
                      <a:pt x="32" y="160"/>
                    </a:cubicBezTo>
                    <a:cubicBezTo>
                      <a:pt x="31" y="160"/>
                      <a:pt x="31" y="160"/>
                      <a:pt x="31" y="160"/>
                    </a:cubicBezTo>
                    <a:cubicBezTo>
                      <a:pt x="31" y="160"/>
                      <a:pt x="31" y="160"/>
                      <a:pt x="31" y="160"/>
                    </a:cubicBezTo>
                    <a:cubicBezTo>
                      <a:pt x="30" y="161"/>
                      <a:pt x="30" y="161"/>
                      <a:pt x="30" y="161"/>
                    </a:cubicBezTo>
                    <a:cubicBezTo>
                      <a:pt x="29" y="161"/>
                      <a:pt x="29" y="161"/>
                      <a:pt x="29" y="161"/>
                    </a:cubicBezTo>
                    <a:cubicBezTo>
                      <a:pt x="29" y="161"/>
                      <a:pt x="29" y="161"/>
                      <a:pt x="29" y="161"/>
                    </a:cubicBezTo>
                    <a:cubicBezTo>
                      <a:pt x="29" y="161"/>
                      <a:pt x="29" y="161"/>
                      <a:pt x="29" y="161"/>
                    </a:cubicBezTo>
                    <a:cubicBezTo>
                      <a:pt x="30" y="160"/>
                      <a:pt x="30" y="160"/>
                      <a:pt x="30" y="160"/>
                    </a:cubicBezTo>
                    <a:cubicBezTo>
                      <a:pt x="30" y="160"/>
                      <a:pt x="30" y="160"/>
                      <a:pt x="30" y="160"/>
                    </a:cubicBezTo>
                    <a:cubicBezTo>
                      <a:pt x="31" y="159"/>
                      <a:pt x="31" y="159"/>
                      <a:pt x="31" y="159"/>
                    </a:cubicBezTo>
                    <a:cubicBezTo>
                      <a:pt x="31" y="159"/>
                      <a:pt x="31" y="159"/>
                      <a:pt x="31" y="159"/>
                    </a:cubicBezTo>
                    <a:cubicBezTo>
                      <a:pt x="31" y="159"/>
                      <a:pt x="31" y="159"/>
                      <a:pt x="31" y="159"/>
                    </a:cubicBezTo>
                    <a:cubicBezTo>
                      <a:pt x="31" y="159"/>
                      <a:pt x="31" y="159"/>
                      <a:pt x="31" y="159"/>
                    </a:cubicBezTo>
                    <a:cubicBezTo>
                      <a:pt x="31" y="158"/>
                      <a:pt x="31" y="158"/>
                      <a:pt x="31" y="158"/>
                    </a:cubicBezTo>
                    <a:cubicBezTo>
                      <a:pt x="32" y="158"/>
                      <a:pt x="32" y="158"/>
                      <a:pt x="32" y="158"/>
                    </a:cubicBezTo>
                    <a:cubicBezTo>
                      <a:pt x="32" y="158"/>
                      <a:pt x="32" y="158"/>
                      <a:pt x="32" y="158"/>
                    </a:cubicBezTo>
                    <a:cubicBezTo>
                      <a:pt x="33" y="158"/>
                      <a:pt x="33" y="158"/>
                      <a:pt x="33" y="158"/>
                    </a:cubicBezTo>
                    <a:cubicBezTo>
                      <a:pt x="33" y="159"/>
                      <a:pt x="33" y="159"/>
                      <a:pt x="33" y="159"/>
                    </a:cubicBezTo>
                    <a:cubicBezTo>
                      <a:pt x="35" y="159"/>
                      <a:pt x="35" y="159"/>
                      <a:pt x="35" y="159"/>
                    </a:cubicBezTo>
                    <a:cubicBezTo>
                      <a:pt x="35" y="158"/>
                      <a:pt x="35" y="158"/>
                      <a:pt x="35" y="158"/>
                    </a:cubicBezTo>
                    <a:cubicBezTo>
                      <a:pt x="34" y="158"/>
                      <a:pt x="34" y="158"/>
                      <a:pt x="34" y="158"/>
                    </a:cubicBezTo>
                    <a:cubicBezTo>
                      <a:pt x="34" y="158"/>
                      <a:pt x="34" y="158"/>
                      <a:pt x="34" y="158"/>
                    </a:cubicBezTo>
                    <a:cubicBezTo>
                      <a:pt x="33" y="158"/>
                      <a:pt x="33" y="158"/>
                      <a:pt x="33" y="158"/>
                    </a:cubicBezTo>
                    <a:cubicBezTo>
                      <a:pt x="32" y="157"/>
                      <a:pt x="32" y="157"/>
                      <a:pt x="32" y="157"/>
                    </a:cubicBezTo>
                    <a:cubicBezTo>
                      <a:pt x="32" y="156"/>
                      <a:pt x="32" y="156"/>
                      <a:pt x="32" y="156"/>
                    </a:cubicBezTo>
                    <a:cubicBezTo>
                      <a:pt x="31" y="156"/>
                      <a:pt x="31" y="156"/>
                      <a:pt x="31" y="156"/>
                    </a:cubicBezTo>
                    <a:cubicBezTo>
                      <a:pt x="31" y="156"/>
                      <a:pt x="31" y="156"/>
                      <a:pt x="31" y="156"/>
                    </a:cubicBezTo>
                    <a:cubicBezTo>
                      <a:pt x="32" y="156"/>
                      <a:pt x="32" y="156"/>
                      <a:pt x="32" y="156"/>
                    </a:cubicBezTo>
                    <a:cubicBezTo>
                      <a:pt x="33" y="156"/>
                      <a:pt x="33" y="156"/>
                      <a:pt x="33" y="156"/>
                    </a:cubicBezTo>
                    <a:cubicBezTo>
                      <a:pt x="33" y="157"/>
                      <a:pt x="33" y="157"/>
                      <a:pt x="33" y="157"/>
                    </a:cubicBezTo>
                    <a:cubicBezTo>
                      <a:pt x="34" y="158"/>
                      <a:pt x="34" y="158"/>
                      <a:pt x="34" y="158"/>
                    </a:cubicBezTo>
                    <a:cubicBezTo>
                      <a:pt x="34" y="157"/>
                      <a:pt x="34" y="157"/>
                      <a:pt x="34" y="157"/>
                    </a:cubicBezTo>
                    <a:cubicBezTo>
                      <a:pt x="34" y="157"/>
                      <a:pt x="34" y="157"/>
                      <a:pt x="34" y="157"/>
                    </a:cubicBezTo>
                    <a:cubicBezTo>
                      <a:pt x="34" y="156"/>
                      <a:pt x="34" y="156"/>
                      <a:pt x="34" y="156"/>
                    </a:cubicBezTo>
                    <a:cubicBezTo>
                      <a:pt x="34" y="156"/>
                      <a:pt x="34" y="156"/>
                      <a:pt x="34" y="156"/>
                    </a:cubicBezTo>
                    <a:cubicBezTo>
                      <a:pt x="35" y="157"/>
                      <a:pt x="35" y="157"/>
                      <a:pt x="35" y="157"/>
                    </a:cubicBezTo>
                    <a:cubicBezTo>
                      <a:pt x="35" y="157"/>
                      <a:pt x="35" y="157"/>
                      <a:pt x="35" y="157"/>
                    </a:cubicBezTo>
                    <a:cubicBezTo>
                      <a:pt x="36" y="158"/>
                      <a:pt x="36" y="158"/>
                      <a:pt x="36" y="158"/>
                    </a:cubicBezTo>
                    <a:cubicBezTo>
                      <a:pt x="37" y="158"/>
                      <a:pt x="37" y="158"/>
                      <a:pt x="37" y="158"/>
                    </a:cubicBezTo>
                    <a:cubicBezTo>
                      <a:pt x="37" y="158"/>
                      <a:pt x="37" y="158"/>
                      <a:pt x="37" y="158"/>
                    </a:cubicBezTo>
                    <a:cubicBezTo>
                      <a:pt x="38" y="158"/>
                      <a:pt x="38" y="158"/>
                      <a:pt x="38" y="158"/>
                    </a:cubicBezTo>
                    <a:cubicBezTo>
                      <a:pt x="38" y="158"/>
                      <a:pt x="38" y="158"/>
                      <a:pt x="38" y="158"/>
                    </a:cubicBezTo>
                    <a:cubicBezTo>
                      <a:pt x="39" y="159"/>
                      <a:pt x="39" y="159"/>
                      <a:pt x="39" y="159"/>
                    </a:cubicBezTo>
                    <a:cubicBezTo>
                      <a:pt x="40" y="159"/>
                      <a:pt x="40" y="159"/>
                      <a:pt x="40" y="159"/>
                    </a:cubicBezTo>
                    <a:cubicBezTo>
                      <a:pt x="40" y="159"/>
                      <a:pt x="40" y="159"/>
                      <a:pt x="40" y="159"/>
                    </a:cubicBezTo>
                    <a:cubicBezTo>
                      <a:pt x="41" y="159"/>
                      <a:pt x="41" y="159"/>
                      <a:pt x="41" y="159"/>
                    </a:cubicBezTo>
                    <a:cubicBezTo>
                      <a:pt x="41" y="159"/>
                      <a:pt x="41" y="159"/>
                      <a:pt x="41" y="159"/>
                    </a:cubicBezTo>
                    <a:cubicBezTo>
                      <a:pt x="40" y="158"/>
                      <a:pt x="40" y="158"/>
                      <a:pt x="40" y="158"/>
                    </a:cubicBezTo>
                    <a:cubicBezTo>
                      <a:pt x="38" y="157"/>
                      <a:pt x="38" y="157"/>
                      <a:pt x="38" y="157"/>
                    </a:cubicBezTo>
                    <a:cubicBezTo>
                      <a:pt x="38" y="157"/>
                      <a:pt x="38" y="157"/>
                      <a:pt x="38" y="157"/>
                    </a:cubicBezTo>
                    <a:cubicBezTo>
                      <a:pt x="38" y="156"/>
                      <a:pt x="38" y="156"/>
                      <a:pt x="38" y="156"/>
                    </a:cubicBezTo>
                    <a:cubicBezTo>
                      <a:pt x="39" y="156"/>
                      <a:pt x="39" y="156"/>
                      <a:pt x="39" y="156"/>
                    </a:cubicBezTo>
                    <a:cubicBezTo>
                      <a:pt x="39" y="156"/>
                      <a:pt x="39" y="156"/>
                      <a:pt x="39" y="156"/>
                    </a:cubicBezTo>
                    <a:cubicBezTo>
                      <a:pt x="40" y="155"/>
                      <a:pt x="40" y="155"/>
                      <a:pt x="40" y="155"/>
                    </a:cubicBezTo>
                    <a:cubicBezTo>
                      <a:pt x="40" y="155"/>
                      <a:pt x="40" y="155"/>
                      <a:pt x="40" y="155"/>
                    </a:cubicBezTo>
                    <a:cubicBezTo>
                      <a:pt x="40" y="155"/>
                      <a:pt x="40" y="155"/>
                      <a:pt x="40" y="155"/>
                    </a:cubicBezTo>
                    <a:cubicBezTo>
                      <a:pt x="39" y="155"/>
                      <a:pt x="39" y="155"/>
                      <a:pt x="39" y="155"/>
                    </a:cubicBezTo>
                    <a:cubicBezTo>
                      <a:pt x="39" y="155"/>
                      <a:pt x="39" y="155"/>
                      <a:pt x="39" y="155"/>
                    </a:cubicBezTo>
                    <a:cubicBezTo>
                      <a:pt x="38" y="155"/>
                      <a:pt x="38" y="155"/>
                      <a:pt x="38" y="155"/>
                    </a:cubicBezTo>
                    <a:cubicBezTo>
                      <a:pt x="37" y="155"/>
                      <a:pt x="37" y="155"/>
                      <a:pt x="37" y="155"/>
                    </a:cubicBezTo>
                    <a:cubicBezTo>
                      <a:pt x="38" y="155"/>
                      <a:pt x="38" y="155"/>
                      <a:pt x="38" y="155"/>
                    </a:cubicBezTo>
                    <a:cubicBezTo>
                      <a:pt x="38" y="156"/>
                      <a:pt x="38" y="156"/>
                      <a:pt x="38" y="156"/>
                    </a:cubicBezTo>
                    <a:cubicBezTo>
                      <a:pt x="38" y="156"/>
                      <a:pt x="38" y="156"/>
                      <a:pt x="38" y="156"/>
                    </a:cubicBezTo>
                    <a:cubicBezTo>
                      <a:pt x="37" y="156"/>
                      <a:pt x="37" y="156"/>
                      <a:pt x="37" y="156"/>
                    </a:cubicBezTo>
                    <a:cubicBezTo>
                      <a:pt x="37" y="156"/>
                      <a:pt x="37" y="156"/>
                      <a:pt x="37" y="156"/>
                    </a:cubicBezTo>
                    <a:cubicBezTo>
                      <a:pt x="36" y="156"/>
                      <a:pt x="36" y="156"/>
                      <a:pt x="36" y="156"/>
                    </a:cubicBezTo>
                    <a:cubicBezTo>
                      <a:pt x="35" y="156"/>
                      <a:pt x="35" y="156"/>
                      <a:pt x="35" y="156"/>
                    </a:cubicBezTo>
                    <a:cubicBezTo>
                      <a:pt x="35" y="156"/>
                      <a:pt x="35" y="156"/>
                      <a:pt x="35" y="156"/>
                    </a:cubicBezTo>
                    <a:cubicBezTo>
                      <a:pt x="34" y="156"/>
                      <a:pt x="34" y="156"/>
                      <a:pt x="34" y="156"/>
                    </a:cubicBezTo>
                    <a:cubicBezTo>
                      <a:pt x="34" y="155"/>
                      <a:pt x="34" y="155"/>
                      <a:pt x="34" y="155"/>
                    </a:cubicBezTo>
                    <a:cubicBezTo>
                      <a:pt x="34" y="155"/>
                      <a:pt x="34" y="155"/>
                      <a:pt x="34" y="155"/>
                    </a:cubicBezTo>
                    <a:cubicBezTo>
                      <a:pt x="35" y="155"/>
                      <a:pt x="35" y="155"/>
                      <a:pt x="35" y="155"/>
                    </a:cubicBezTo>
                    <a:cubicBezTo>
                      <a:pt x="34" y="155"/>
                      <a:pt x="34" y="155"/>
                      <a:pt x="34" y="155"/>
                    </a:cubicBezTo>
                    <a:cubicBezTo>
                      <a:pt x="33" y="155"/>
                      <a:pt x="33" y="155"/>
                      <a:pt x="33" y="155"/>
                    </a:cubicBezTo>
                    <a:cubicBezTo>
                      <a:pt x="33" y="155"/>
                      <a:pt x="33" y="155"/>
                      <a:pt x="33" y="155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5" y="154"/>
                      <a:pt x="35" y="154"/>
                      <a:pt x="35" y="154"/>
                    </a:cubicBezTo>
                    <a:cubicBezTo>
                      <a:pt x="36" y="154"/>
                      <a:pt x="36" y="154"/>
                      <a:pt x="36" y="154"/>
                    </a:cubicBezTo>
                    <a:cubicBezTo>
                      <a:pt x="37" y="154"/>
                      <a:pt x="37" y="154"/>
                      <a:pt x="37" y="154"/>
                    </a:cubicBezTo>
                    <a:cubicBezTo>
                      <a:pt x="37" y="154"/>
                      <a:pt x="37" y="154"/>
                      <a:pt x="37" y="154"/>
                    </a:cubicBezTo>
                    <a:cubicBezTo>
                      <a:pt x="38" y="154"/>
                      <a:pt x="38" y="154"/>
                      <a:pt x="38" y="154"/>
                    </a:cubicBezTo>
                    <a:cubicBezTo>
                      <a:pt x="39" y="154"/>
                      <a:pt x="39" y="154"/>
                      <a:pt x="39" y="154"/>
                    </a:cubicBezTo>
                    <a:cubicBezTo>
                      <a:pt x="40" y="154"/>
                      <a:pt x="40" y="154"/>
                      <a:pt x="40" y="154"/>
                    </a:cubicBezTo>
                    <a:cubicBezTo>
                      <a:pt x="40" y="154"/>
                      <a:pt x="40" y="154"/>
                      <a:pt x="40" y="154"/>
                    </a:cubicBezTo>
                    <a:cubicBezTo>
                      <a:pt x="40" y="153"/>
                      <a:pt x="40" y="153"/>
                      <a:pt x="40" y="153"/>
                    </a:cubicBezTo>
                    <a:cubicBezTo>
                      <a:pt x="40" y="153"/>
                      <a:pt x="40" y="153"/>
                      <a:pt x="40" y="153"/>
                    </a:cubicBezTo>
                    <a:cubicBezTo>
                      <a:pt x="41" y="153"/>
                      <a:pt x="41" y="153"/>
                      <a:pt x="41" y="153"/>
                    </a:cubicBezTo>
                    <a:cubicBezTo>
                      <a:pt x="41" y="152"/>
                      <a:pt x="41" y="152"/>
                      <a:pt x="41" y="152"/>
                    </a:cubicBezTo>
                    <a:cubicBezTo>
                      <a:pt x="41" y="152"/>
                      <a:pt x="41" y="152"/>
                      <a:pt x="41" y="152"/>
                    </a:cubicBezTo>
                    <a:cubicBezTo>
                      <a:pt x="40" y="153"/>
                      <a:pt x="40" y="153"/>
                      <a:pt x="40" y="153"/>
                    </a:cubicBezTo>
                    <a:cubicBezTo>
                      <a:pt x="40" y="153"/>
                      <a:pt x="40" y="153"/>
                      <a:pt x="40" y="153"/>
                    </a:cubicBezTo>
                    <a:cubicBezTo>
                      <a:pt x="40" y="152"/>
                      <a:pt x="40" y="152"/>
                      <a:pt x="40" y="152"/>
                    </a:cubicBezTo>
                    <a:cubicBezTo>
                      <a:pt x="40" y="152"/>
                      <a:pt x="40" y="152"/>
                      <a:pt x="40" y="152"/>
                    </a:cubicBezTo>
                    <a:cubicBezTo>
                      <a:pt x="41" y="150"/>
                      <a:pt x="41" y="150"/>
                      <a:pt x="41" y="150"/>
                    </a:cubicBezTo>
                    <a:cubicBezTo>
                      <a:pt x="41" y="149"/>
                      <a:pt x="41" y="149"/>
                      <a:pt x="41" y="149"/>
                    </a:cubicBezTo>
                    <a:cubicBezTo>
                      <a:pt x="41" y="149"/>
                      <a:pt x="41" y="149"/>
                      <a:pt x="41" y="149"/>
                    </a:cubicBezTo>
                    <a:cubicBezTo>
                      <a:pt x="41" y="149"/>
                      <a:pt x="41" y="149"/>
                      <a:pt x="41" y="149"/>
                    </a:cubicBezTo>
                    <a:cubicBezTo>
                      <a:pt x="42" y="150"/>
                      <a:pt x="42" y="150"/>
                      <a:pt x="42" y="150"/>
                    </a:cubicBezTo>
                    <a:cubicBezTo>
                      <a:pt x="42" y="150"/>
                      <a:pt x="42" y="150"/>
                      <a:pt x="42" y="150"/>
                    </a:cubicBezTo>
                    <a:cubicBezTo>
                      <a:pt x="42" y="151"/>
                      <a:pt x="42" y="151"/>
                      <a:pt x="42" y="151"/>
                    </a:cubicBezTo>
                    <a:cubicBezTo>
                      <a:pt x="42" y="151"/>
                      <a:pt x="42" y="151"/>
                      <a:pt x="42" y="151"/>
                    </a:cubicBezTo>
                    <a:cubicBezTo>
                      <a:pt x="43" y="151"/>
                      <a:pt x="43" y="151"/>
                      <a:pt x="43" y="151"/>
                    </a:cubicBezTo>
                    <a:cubicBezTo>
                      <a:pt x="43" y="151"/>
                      <a:pt x="43" y="151"/>
                      <a:pt x="43" y="151"/>
                    </a:cubicBezTo>
                    <a:cubicBezTo>
                      <a:pt x="44" y="151"/>
                      <a:pt x="44" y="151"/>
                      <a:pt x="44" y="151"/>
                    </a:cubicBezTo>
                    <a:cubicBezTo>
                      <a:pt x="44" y="151"/>
                      <a:pt x="44" y="151"/>
                      <a:pt x="44" y="151"/>
                    </a:cubicBezTo>
                    <a:cubicBezTo>
                      <a:pt x="44" y="151"/>
                      <a:pt x="44" y="151"/>
                      <a:pt x="44" y="151"/>
                    </a:cubicBezTo>
                    <a:cubicBezTo>
                      <a:pt x="45" y="151"/>
                      <a:pt x="45" y="151"/>
                      <a:pt x="45" y="151"/>
                    </a:cubicBezTo>
                    <a:cubicBezTo>
                      <a:pt x="45" y="151"/>
                      <a:pt x="45" y="151"/>
                      <a:pt x="45" y="151"/>
                    </a:cubicBezTo>
                    <a:cubicBezTo>
                      <a:pt x="44" y="150"/>
                      <a:pt x="44" y="150"/>
                      <a:pt x="44" y="150"/>
                    </a:cubicBezTo>
                    <a:cubicBezTo>
                      <a:pt x="43" y="150"/>
                      <a:pt x="43" y="150"/>
                      <a:pt x="43" y="150"/>
                    </a:cubicBezTo>
                    <a:cubicBezTo>
                      <a:pt x="43" y="150"/>
                      <a:pt x="43" y="150"/>
                      <a:pt x="43" y="150"/>
                    </a:cubicBezTo>
                    <a:cubicBezTo>
                      <a:pt x="44" y="150"/>
                      <a:pt x="44" y="150"/>
                      <a:pt x="44" y="150"/>
                    </a:cubicBezTo>
                    <a:cubicBezTo>
                      <a:pt x="44" y="150"/>
                      <a:pt x="44" y="150"/>
                      <a:pt x="44" y="150"/>
                    </a:cubicBezTo>
                    <a:cubicBezTo>
                      <a:pt x="44" y="150"/>
                      <a:pt x="44" y="150"/>
                      <a:pt x="44" y="150"/>
                    </a:cubicBezTo>
                    <a:cubicBezTo>
                      <a:pt x="44" y="149"/>
                      <a:pt x="44" y="149"/>
                      <a:pt x="44" y="149"/>
                    </a:cubicBezTo>
                    <a:cubicBezTo>
                      <a:pt x="44" y="149"/>
                      <a:pt x="44" y="149"/>
                      <a:pt x="44" y="149"/>
                    </a:cubicBezTo>
                    <a:cubicBezTo>
                      <a:pt x="43" y="149"/>
                      <a:pt x="43" y="149"/>
                      <a:pt x="43" y="149"/>
                    </a:cubicBezTo>
                    <a:cubicBezTo>
                      <a:pt x="43" y="149"/>
                      <a:pt x="43" y="149"/>
                      <a:pt x="43" y="149"/>
                    </a:cubicBezTo>
                    <a:cubicBezTo>
                      <a:pt x="43" y="149"/>
                      <a:pt x="43" y="149"/>
                      <a:pt x="43" y="149"/>
                    </a:cubicBezTo>
                    <a:cubicBezTo>
                      <a:pt x="42" y="149"/>
                      <a:pt x="42" y="149"/>
                      <a:pt x="42" y="149"/>
                    </a:cubicBezTo>
                    <a:cubicBezTo>
                      <a:pt x="42" y="149"/>
                      <a:pt x="42" y="149"/>
                      <a:pt x="42" y="149"/>
                    </a:cubicBezTo>
                    <a:cubicBezTo>
                      <a:pt x="42" y="149"/>
                      <a:pt x="42" y="149"/>
                      <a:pt x="42" y="149"/>
                    </a:cubicBezTo>
                    <a:cubicBezTo>
                      <a:pt x="42" y="148"/>
                      <a:pt x="42" y="148"/>
                      <a:pt x="42" y="148"/>
                    </a:cubicBezTo>
                    <a:cubicBezTo>
                      <a:pt x="42" y="148"/>
                      <a:pt x="42" y="148"/>
                      <a:pt x="42" y="148"/>
                    </a:cubicBezTo>
                    <a:cubicBezTo>
                      <a:pt x="43" y="147"/>
                      <a:pt x="43" y="147"/>
                      <a:pt x="43" y="147"/>
                    </a:cubicBezTo>
                    <a:cubicBezTo>
                      <a:pt x="44" y="147"/>
                      <a:pt x="44" y="147"/>
                      <a:pt x="44" y="147"/>
                    </a:cubicBezTo>
                    <a:cubicBezTo>
                      <a:pt x="44" y="147"/>
                      <a:pt x="44" y="147"/>
                      <a:pt x="44" y="147"/>
                    </a:cubicBezTo>
                    <a:cubicBezTo>
                      <a:pt x="44" y="147"/>
                      <a:pt x="44" y="147"/>
                      <a:pt x="44" y="147"/>
                    </a:cubicBezTo>
                    <a:cubicBezTo>
                      <a:pt x="45" y="147"/>
                      <a:pt x="45" y="147"/>
                      <a:pt x="45" y="147"/>
                    </a:cubicBezTo>
                    <a:cubicBezTo>
                      <a:pt x="45" y="147"/>
                      <a:pt x="45" y="147"/>
                      <a:pt x="45" y="147"/>
                    </a:cubicBezTo>
                    <a:cubicBezTo>
                      <a:pt x="44" y="146"/>
                      <a:pt x="44" y="146"/>
                      <a:pt x="44" y="146"/>
                    </a:cubicBezTo>
                    <a:cubicBezTo>
                      <a:pt x="43" y="146"/>
                      <a:pt x="43" y="146"/>
                      <a:pt x="43" y="146"/>
                    </a:cubicBezTo>
                    <a:cubicBezTo>
                      <a:pt x="43" y="146"/>
                      <a:pt x="43" y="146"/>
                      <a:pt x="43" y="146"/>
                    </a:cubicBezTo>
                    <a:cubicBezTo>
                      <a:pt x="44" y="146"/>
                      <a:pt x="44" y="146"/>
                      <a:pt x="44" y="146"/>
                    </a:cubicBezTo>
                    <a:cubicBezTo>
                      <a:pt x="44" y="146"/>
                      <a:pt x="44" y="146"/>
                      <a:pt x="44" y="146"/>
                    </a:cubicBezTo>
                    <a:cubicBezTo>
                      <a:pt x="45" y="145"/>
                      <a:pt x="45" y="145"/>
                      <a:pt x="45" y="145"/>
                    </a:cubicBezTo>
                    <a:cubicBezTo>
                      <a:pt x="45" y="145"/>
                      <a:pt x="45" y="145"/>
                      <a:pt x="45" y="145"/>
                    </a:cubicBezTo>
                    <a:cubicBezTo>
                      <a:pt x="45" y="145"/>
                      <a:pt x="45" y="145"/>
                      <a:pt x="45" y="145"/>
                    </a:cubicBezTo>
                    <a:cubicBezTo>
                      <a:pt x="46" y="144"/>
                      <a:pt x="46" y="144"/>
                      <a:pt x="46" y="144"/>
                    </a:cubicBezTo>
                    <a:cubicBezTo>
                      <a:pt x="46" y="144"/>
                      <a:pt x="46" y="144"/>
                      <a:pt x="46" y="144"/>
                    </a:cubicBezTo>
                    <a:cubicBezTo>
                      <a:pt x="45" y="144"/>
                      <a:pt x="45" y="144"/>
                      <a:pt x="45" y="144"/>
                    </a:cubicBezTo>
                    <a:cubicBezTo>
                      <a:pt x="45" y="144"/>
                      <a:pt x="45" y="144"/>
                      <a:pt x="45" y="144"/>
                    </a:cubicBezTo>
                    <a:cubicBezTo>
                      <a:pt x="46" y="143"/>
                      <a:pt x="46" y="143"/>
                      <a:pt x="46" y="143"/>
                    </a:cubicBezTo>
                    <a:cubicBezTo>
                      <a:pt x="46" y="143"/>
                      <a:pt x="46" y="143"/>
                      <a:pt x="46" y="143"/>
                    </a:cubicBezTo>
                    <a:cubicBezTo>
                      <a:pt x="46" y="143"/>
                      <a:pt x="46" y="143"/>
                      <a:pt x="46" y="143"/>
                    </a:cubicBezTo>
                    <a:cubicBezTo>
                      <a:pt x="46" y="143"/>
                      <a:pt x="46" y="143"/>
                      <a:pt x="46" y="143"/>
                    </a:cubicBezTo>
                    <a:cubicBezTo>
                      <a:pt x="45" y="143"/>
                      <a:pt x="45" y="143"/>
                      <a:pt x="45" y="143"/>
                    </a:cubicBezTo>
                    <a:cubicBezTo>
                      <a:pt x="44" y="143"/>
                      <a:pt x="44" y="143"/>
                      <a:pt x="44" y="143"/>
                    </a:cubicBezTo>
                    <a:cubicBezTo>
                      <a:pt x="43" y="143"/>
                      <a:pt x="43" y="143"/>
                      <a:pt x="43" y="143"/>
                    </a:cubicBezTo>
                    <a:cubicBezTo>
                      <a:pt x="43" y="143"/>
                      <a:pt x="43" y="143"/>
                      <a:pt x="43" y="143"/>
                    </a:cubicBezTo>
                    <a:cubicBezTo>
                      <a:pt x="42" y="143"/>
                      <a:pt x="42" y="143"/>
                      <a:pt x="42" y="143"/>
                    </a:cubicBezTo>
                    <a:cubicBezTo>
                      <a:pt x="42" y="143"/>
                      <a:pt x="42" y="143"/>
                      <a:pt x="42" y="143"/>
                    </a:cubicBezTo>
                    <a:cubicBezTo>
                      <a:pt x="41" y="143"/>
                      <a:pt x="41" y="143"/>
                      <a:pt x="41" y="143"/>
                    </a:cubicBezTo>
                    <a:cubicBezTo>
                      <a:pt x="41" y="143"/>
                      <a:pt x="41" y="143"/>
                      <a:pt x="41" y="143"/>
                    </a:cubicBezTo>
                    <a:cubicBezTo>
                      <a:pt x="40" y="143"/>
                      <a:pt x="40" y="143"/>
                      <a:pt x="40" y="143"/>
                    </a:cubicBezTo>
                    <a:cubicBezTo>
                      <a:pt x="40" y="142"/>
                      <a:pt x="40" y="142"/>
                      <a:pt x="40" y="142"/>
                    </a:cubicBezTo>
                    <a:cubicBezTo>
                      <a:pt x="39" y="142"/>
                      <a:pt x="39" y="142"/>
                      <a:pt x="39" y="142"/>
                    </a:cubicBezTo>
                    <a:cubicBezTo>
                      <a:pt x="38" y="142"/>
                      <a:pt x="38" y="142"/>
                      <a:pt x="38" y="142"/>
                    </a:cubicBezTo>
                    <a:cubicBezTo>
                      <a:pt x="38" y="141"/>
                      <a:pt x="38" y="141"/>
                      <a:pt x="38" y="141"/>
                    </a:cubicBezTo>
                    <a:cubicBezTo>
                      <a:pt x="38" y="141"/>
                      <a:pt x="38" y="141"/>
                      <a:pt x="38" y="141"/>
                    </a:cubicBezTo>
                    <a:cubicBezTo>
                      <a:pt x="37" y="140"/>
                      <a:pt x="37" y="140"/>
                      <a:pt x="37" y="140"/>
                    </a:cubicBezTo>
                    <a:cubicBezTo>
                      <a:pt x="36" y="139"/>
                      <a:pt x="36" y="139"/>
                      <a:pt x="36" y="139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4" y="138"/>
                      <a:pt x="34" y="138"/>
                      <a:pt x="34" y="138"/>
                    </a:cubicBezTo>
                    <a:cubicBezTo>
                      <a:pt x="34" y="138"/>
                      <a:pt x="34" y="138"/>
                      <a:pt x="34" y="138"/>
                    </a:cubicBezTo>
                    <a:cubicBezTo>
                      <a:pt x="33" y="137"/>
                      <a:pt x="33" y="137"/>
                      <a:pt x="33" y="137"/>
                    </a:cubicBezTo>
                    <a:cubicBezTo>
                      <a:pt x="33" y="136"/>
                      <a:pt x="33" y="136"/>
                      <a:pt x="33" y="136"/>
                    </a:cubicBezTo>
                    <a:cubicBezTo>
                      <a:pt x="32" y="136"/>
                      <a:pt x="32" y="136"/>
                      <a:pt x="32" y="136"/>
                    </a:cubicBezTo>
                    <a:cubicBezTo>
                      <a:pt x="32" y="136"/>
                      <a:pt x="32" y="136"/>
                      <a:pt x="32" y="136"/>
                    </a:cubicBezTo>
                    <a:cubicBezTo>
                      <a:pt x="33" y="135"/>
                      <a:pt x="33" y="135"/>
                      <a:pt x="33" y="135"/>
                    </a:cubicBezTo>
                    <a:cubicBezTo>
                      <a:pt x="34" y="135"/>
                      <a:pt x="34" y="135"/>
                      <a:pt x="34" y="135"/>
                    </a:cubicBezTo>
                    <a:cubicBezTo>
                      <a:pt x="34" y="135"/>
                      <a:pt x="34" y="135"/>
                      <a:pt x="34" y="135"/>
                    </a:cubicBezTo>
                    <a:cubicBezTo>
                      <a:pt x="35" y="135"/>
                      <a:pt x="35" y="135"/>
                      <a:pt x="35" y="135"/>
                    </a:cubicBezTo>
                    <a:cubicBezTo>
                      <a:pt x="36" y="135"/>
                      <a:pt x="36" y="135"/>
                      <a:pt x="36" y="135"/>
                    </a:cubicBezTo>
                    <a:cubicBezTo>
                      <a:pt x="37" y="136"/>
                      <a:pt x="37" y="136"/>
                      <a:pt x="37" y="136"/>
                    </a:cubicBezTo>
                    <a:cubicBezTo>
                      <a:pt x="37" y="136"/>
                      <a:pt x="37" y="136"/>
                      <a:pt x="37" y="136"/>
                    </a:cubicBezTo>
                    <a:cubicBezTo>
                      <a:pt x="38" y="136"/>
                      <a:pt x="38" y="136"/>
                      <a:pt x="38" y="136"/>
                    </a:cubicBezTo>
                    <a:cubicBezTo>
                      <a:pt x="38" y="136"/>
                      <a:pt x="38" y="136"/>
                      <a:pt x="38" y="136"/>
                    </a:cubicBezTo>
                    <a:cubicBezTo>
                      <a:pt x="39" y="136"/>
                      <a:pt x="39" y="136"/>
                      <a:pt x="39" y="136"/>
                    </a:cubicBezTo>
                    <a:cubicBezTo>
                      <a:pt x="40" y="136"/>
                      <a:pt x="40" y="136"/>
                      <a:pt x="40" y="136"/>
                    </a:cubicBezTo>
                    <a:cubicBezTo>
                      <a:pt x="40" y="137"/>
                      <a:pt x="40" y="137"/>
                      <a:pt x="40" y="137"/>
                    </a:cubicBezTo>
                    <a:cubicBezTo>
                      <a:pt x="41" y="137"/>
                      <a:pt x="41" y="137"/>
                      <a:pt x="41" y="137"/>
                    </a:cubicBezTo>
                    <a:cubicBezTo>
                      <a:pt x="41" y="137"/>
                      <a:pt x="41" y="137"/>
                      <a:pt x="41" y="137"/>
                    </a:cubicBezTo>
                    <a:cubicBezTo>
                      <a:pt x="42" y="139"/>
                      <a:pt x="42" y="139"/>
                      <a:pt x="42" y="139"/>
                    </a:cubicBezTo>
                    <a:cubicBezTo>
                      <a:pt x="43" y="139"/>
                      <a:pt x="43" y="139"/>
                      <a:pt x="43" y="139"/>
                    </a:cubicBezTo>
                    <a:cubicBezTo>
                      <a:pt x="43" y="140"/>
                      <a:pt x="43" y="140"/>
                      <a:pt x="43" y="140"/>
                    </a:cubicBezTo>
                    <a:cubicBezTo>
                      <a:pt x="44" y="140"/>
                      <a:pt x="44" y="140"/>
                      <a:pt x="44" y="140"/>
                    </a:cubicBezTo>
                    <a:cubicBezTo>
                      <a:pt x="45" y="141"/>
                      <a:pt x="45" y="141"/>
                      <a:pt x="45" y="141"/>
                    </a:cubicBezTo>
                    <a:cubicBezTo>
                      <a:pt x="45" y="140"/>
                      <a:pt x="45" y="140"/>
                      <a:pt x="45" y="140"/>
                    </a:cubicBezTo>
                    <a:cubicBezTo>
                      <a:pt x="46" y="140"/>
                      <a:pt x="46" y="140"/>
                      <a:pt x="46" y="140"/>
                    </a:cubicBezTo>
                    <a:cubicBezTo>
                      <a:pt x="45" y="140"/>
                      <a:pt x="45" y="140"/>
                      <a:pt x="45" y="140"/>
                    </a:cubicBezTo>
                    <a:cubicBezTo>
                      <a:pt x="45" y="140"/>
                      <a:pt x="45" y="140"/>
                      <a:pt x="45" y="140"/>
                    </a:cubicBezTo>
                    <a:cubicBezTo>
                      <a:pt x="45" y="140"/>
                      <a:pt x="45" y="140"/>
                      <a:pt x="45" y="140"/>
                    </a:cubicBezTo>
                    <a:cubicBezTo>
                      <a:pt x="44" y="140"/>
                      <a:pt x="44" y="140"/>
                      <a:pt x="44" y="140"/>
                    </a:cubicBezTo>
                    <a:cubicBezTo>
                      <a:pt x="43" y="139"/>
                      <a:pt x="43" y="139"/>
                      <a:pt x="43" y="139"/>
                    </a:cubicBezTo>
                    <a:cubicBezTo>
                      <a:pt x="43" y="138"/>
                      <a:pt x="43" y="138"/>
                      <a:pt x="43" y="138"/>
                    </a:cubicBezTo>
                    <a:cubicBezTo>
                      <a:pt x="43" y="138"/>
                      <a:pt x="43" y="138"/>
                      <a:pt x="43" y="138"/>
                    </a:cubicBezTo>
                    <a:cubicBezTo>
                      <a:pt x="44" y="139"/>
                      <a:pt x="44" y="139"/>
                      <a:pt x="44" y="139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45" y="138"/>
                      <a:pt x="45" y="138"/>
                      <a:pt x="45" y="138"/>
                    </a:cubicBezTo>
                    <a:cubicBezTo>
                      <a:pt x="44" y="138"/>
                      <a:pt x="44" y="138"/>
                      <a:pt x="44" y="138"/>
                    </a:cubicBezTo>
                    <a:cubicBezTo>
                      <a:pt x="43" y="137"/>
                      <a:pt x="43" y="137"/>
                      <a:pt x="43" y="137"/>
                    </a:cubicBezTo>
                    <a:cubicBezTo>
                      <a:pt x="43" y="136"/>
                      <a:pt x="43" y="136"/>
                      <a:pt x="43" y="136"/>
                    </a:cubicBezTo>
                    <a:cubicBezTo>
                      <a:pt x="43" y="136"/>
                      <a:pt x="43" y="136"/>
                      <a:pt x="43" y="136"/>
                    </a:cubicBezTo>
                    <a:cubicBezTo>
                      <a:pt x="43" y="136"/>
                      <a:pt x="43" y="136"/>
                      <a:pt x="43" y="136"/>
                    </a:cubicBezTo>
                    <a:cubicBezTo>
                      <a:pt x="44" y="137"/>
                      <a:pt x="44" y="137"/>
                      <a:pt x="44" y="137"/>
                    </a:cubicBezTo>
                    <a:cubicBezTo>
                      <a:pt x="45" y="137"/>
                      <a:pt x="45" y="137"/>
                      <a:pt x="45" y="137"/>
                    </a:cubicBezTo>
                    <a:cubicBezTo>
                      <a:pt x="44" y="136"/>
                      <a:pt x="44" y="136"/>
                      <a:pt x="44" y="136"/>
                    </a:cubicBezTo>
                    <a:cubicBezTo>
                      <a:pt x="43" y="135"/>
                      <a:pt x="43" y="135"/>
                      <a:pt x="43" y="135"/>
                    </a:cubicBezTo>
                    <a:cubicBezTo>
                      <a:pt x="43" y="135"/>
                      <a:pt x="43" y="135"/>
                      <a:pt x="43" y="135"/>
                    </a:cubicBezTo>
                    <a:cubicBezTo>
                      <a:pt x="42" y="134"/>
                      <a:pt x="42" y="134"/>
                      <a:pt x="42" y="134"/>
                    </a:cubicBezTo>
                    <a:cubicBezTo>
                      <a:pt x="42" y="134"/>
                      <a:pt x="42" y="134"/>
                      <a:pt x="42" y="134"/>
                    </a:cubicBezTo>
                    <a:cubicBezTo>
                      <a:pt x="43" y="134"/>
                      <a:pt x="43" y="134"/>
                      <a:pt x="43" y="134"/>
                    </a:cubicBezTo>
                    <a:cubicBezTo>
                      <a:pt x="45" y="135"/>
                      <a:pt x="45" y="135"/>
                      <a:pt x="45" y="135"/>
                    </a:cubicBezTo>
                    <a:cubicBezTo>
                      <a:pt x="45" y="135"/>
                      <a:pt x="45" y="135"/>
                      <a:pt x="45" y="135"/>
                    </a:cubicBezTo>
                    <a:cubicBezTo>
                      <a:pt x="46" y="134"/>
                      <a:pt x="46" y="134"/>
                      <a:pt x="46" y="134"/>
                    </a:cubicBezTo>
                    <a:cubicBezTo>
                      <a:pt x="45" y="134"/>
                      <a:pt x="45" y="134"/>
                      <a:pt x="45" y="134"/>
                    </a:cubicBezTo>
                    <a:cubicBezTo>
                      <a:pt x="45" y="134"/>
                      <a:pt x="45" y="134"/>
                      <a:pt x="45" y="134"/>
                    </a:cubicBezTo>
                    <a:cubicBezTo>
                      <a:pt x="44" y="134"/>
                      <a:pt x="44" y="134"/>
                      <a:pt x="44" y="134"/>
                    </a:cubicBezTo>
                    <a:cubicBezTo>
                      <a:pt x="43" y="134"/>
                      <a:pt x="43" y="134"/>
                      <a:pt x="43" y="134"/>
                    </a:cubicBezTo>
                    <a:cubicBezTo>
                      <a:pt x="43" y="134"/>
                      <a:pt x="43" y="134"/>
                      <a:pt x="43" y="134"/>
                    </a:cubicBezTo>
                    <a:cubicBezTo>
                      <a:pt x="42" y="133"/>
                      <a:pt x="42" y="133"/>
                      <a:pt x="42" y="133"/>
                    </a:cubicBezTo>
                    <a:cubicBezTo>
                      <a:pt x="43" y="133"/>
                      <a:pt x="43" y="133"/>
                      <a:pt x="43" y="133"/>
                    </a:cubicBezTo>
                    <a:cubicBezTo>
                      <a:pt x="44" y="133"/>
                      <a:pt x="44" y="133"/>
                      <a:pt x="44" y="133"/>
                    </a:cubicBezTo>
                    <a:cubicBezTo>
                      <a:pt x="44" y="133"/>
                      <a:pt x="44" y="133"/>
                      <a:pt x="44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5" y="132"/>
                      <a:pt x="45" y="132"/>
                      <a:pt x="45" y="132"/>
                    </a:cubicBezTo>
                    <a:cubicBezTo>
                      <a:pt x="44" y="132"/>
                      <a:pt x="44" y="132"/>
                      <a:pt x="44" y="132"/>
                    </a:cubicBezTo>
                    <a:cubicBezTo>
                      <a:pt x="44" y="132"/>
                      <a:pt x="44" y="132"/>
                      <a:pt x="44" y="132"/>
                    </a:cubicBezTo>
                    <a:cubicBezTo>
                      <a:pt x="44" y="132"/>
                      <a:pt x="44" y="132"/>
                      <a:pt x="44" y="132"/>
                    </a:cubicBezTo>
                    <a:cubicBezTo>
                      <a:pt x="43" y="132"/>
                      <a:pt x="43" y="132"/>
                      <a:pt x="43" y="132"/>
                    </a:cubicBezTo>
                    <a:cubicBezTo>
                      <a:pt x="43" y="132"/>
                      <a:pt x="43" y="132"/>
                      <a:pt x="43" y="132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2" y="133"/>
                      <a:pt x="42" y="133"/>
                      <a:pt x="42" y="133"/>
                    </a:cubicBezTo>
                    <a:cubicBezTo>
                      <a:pt x="42" y="132"/>
                      <a:pt x="42" y="132"/>
                      <a:pt x="42" y="132"/>
                    </a:cubicBezTo>
                    <a:cubicBezTo>
                      <a:pt x="42" y="131"/>
                      <a:pt x="42" y="131"/>
                      <a:pt x="42" y="131"/>
                    </a:cubicBezTo>
                    <a:cubicBezTo>
                      <a:pt x="43" y="131"/>
                      <a:pt x="43" y="131"/>
                      <a:pt x="43" y="131"/>
                    </a:cubicBezTo>
                    <a:cubicBezTo>
                      <a:pt x="43" y="131"/>
                      <a:pt x="43" y="131"/>
                      <a:pt x="43" y="131"/>
                    </a:cubicBezTo>
                    <a:cubicBezTo>
                      <a:pt x="44" y="131"/>
                      <a:pt x="44" y="131"/>
                      <a:pt x="44" y="131"/>
                    </a:cubicBezTo>
                    <a:cubicBezTo>
                      <a:pt x="44" y="131"/>
                      <a:pt x="44" y="131"/>
                      <a:pt x="44" y="131"/>
                    </a:cubicBezTo>
                    <a:cubicBezTo>
                      <a:pt x="45" y="131"/>
                      <a:pt x="45" y="131"/>
                      <a:pt x="45" y="131"/>
                    </a:cubicBezTo>
                    <a:cubicBezTo>
                      <a:pt x="44" y="130"/>
                      <a:pt x="44" y="130"/>
                      <a:pt x="44" y="130"/>
                    </a:cubicBezTo>
                    <a:cubicBezTo>
                      <a:pt x="43" y="130"/>
                      <a:pt x="43" y="130"/>
                      <a:pt x="43" y="130"/>
                    </a:cubicBezTo>
                    <a:cubicBezTo>
                      <a:pt x="43" y="131"/>
                      <a:pt x="43" y="131"/>
                      <a:pt x="43" y="131"/>
                    </a:cubicBezTo>
                    <a:cubicBezTo>
                      <a:pt x="42" y="131"/>
                      <a:pt x="42" y="131"/>
                      <a:pt x="42" y="131"/>
                    </a:cubicBezTo>
                    <a:cubicBezTo>
                      <a:pt x="42" y="131"/>
                      <a:pt x="42" y="131"/>
                      <a:pt x="42" y="131"/>
                    </a:cubicBezTo>
                    <a:cubicBezTo>
                      <a:pt x="41" y="131"/>
                      <a:pt x="41" y="131"/>
                      <a:pt x="41" y="131"/>
                    </a:cubicBezTo>
                    <a:cubicBezTo>
                      <a:pt x="41" y="131"/>
                      <a:pt x="41" y="131"/>
                      <a:pt x="41" y="131"/>
                    </a:cubicBezTo>
                    <a:cubicBezTo>
                      <a:pt x="41" y="130"/>
                      <a:pt x="41" y="130"/>
                      <a:pt x="41" y="130"/>
                    </a:cubicBezTo>
                    <a:cubicBezTo>
                      <a:pt x="41" y="130"/>
                      <a:pt x="41" y="130"/>
                      <a:pt x="41" y="130"/>
                    </a:cubicBezTo>
                    <a:cubicBezTo>
                      <a:pt x="42" y="130"/>
                      <a:pt x="42" y="130"/>
                      <a:pt x="42" y="130"/>
                    </a:cubicBezTo>
                    <a:cubicBezTo>
                      <a:pt x="43" y="129"/>
                      <a:pt x="43" y="129"/>
                      <a:pt x="43" y="129"/>
                    </a:cubicBezTo>
                    <a:cubicBezTo>
                      <a:pt x="44" y="129"/>
                      <a:pt x="44" y="129"/>
                      <a:pt x="44" y="129"/>
                    </a:cubicBezTo>
                    <a:cubicBezTo>
                      <a:pt x="45" y="129"/>
                      <a:pt x="45" y="129"/>
                      <a:pt x="45" y="129"/>
                    </a:cubicBezTo>
                    <a:cubicBezTo>
                      <a:pt x="45" y="128"/>
                      <a:pt x="45" y="128"/>
                      <a:pt x="45" y="128"/>
                    </a:cubicBezTo>
                    <a:cubicBezTo>
                      <a:pt x="45" y="128"/>
                      <a:pt x="45" y="128"/>
                      <a:pt x="45" y="128"/>
                    </a:cubicBezTo>
                    <a:cubicBezTo>
                      <a:pt x="45" y="128"/>
                      <a:pt x="45" y="128"/>
                      <a:pt x="45" y="128"/>
                    </a:cubicBezTo>
                    <a:cubicBezTo>
                      <a:pt x="44" y="129"/>
                      <a:pt x="44" y="129"/>
                      <a:pt x="44" y="129"/>
                    </a:cubicBezTo>
                    <a:cubicBezTo>
                      <a:pt x="43" y="129"/>
                      <a:pt x="43" y="129"/>
                      <a:pt x="43" y="129"/>
                    </a:cubicBezTo>
                    <a:cubicBezTo>
                      <a:pt x="43" y="129"/>
                      <a:pt x="43" y="129"/>
                      <a:pt x="43" y="129"/>
                    </a:cubicBezTo>
                    <a:cubicBezTo>
                      <a:pt x="42" y="128"/>
                      <a:pt x="42" y="128"/>
                      <a:pt x="42" y="128"/>
                    </a:cubicBezTo>
                    <a:cubicBezTo>
                      <a:pt x="42" y="128"/>
                      <a:pt x="42" y="128"/>
                      <a:pt x="42" y="128"/>
                    </a:cubicBezTo>
                    <a:cubicBezTo>
                      <a:pt x="41" y="128"/>
                      <a:pt x="41" y="128"/>
                      <a:pt x="41" y="128"/>
                    </a:cubicBezTo>
                    <a:cubicBezTo>
                      <a:pt x="41" y="128"/>
                      <a:pt x="41" y="128"/>
                      <a:pt x="41" y="128"/>
                    </a:cubicBezTo>
                    <a:cubicBezTo>
                      <a:pt x="41" y="127"/>
                      <a:pt x="41" y="127"/>
                      <a:pt x="41" y="127"/>
                    </a:cubicBezTo>
                    <a:cubicBezTo>
                      <a:pt x="41" y="127"/>
                      <a:pt x="41" y="127"/>
                      <a:pt x="41" y="127"/>
                    </a:cubicBezTo>
                    <a:cubicBezTo>
                      <a:pt x="42" y="126"/>
                      <a:pt x="42" y="126"/>
                      <a:pt x="42" y="126"/>
                    </a:cubicBezTo>
                    <a:cubicBezTo>
                      <a:pt x="42" y="126"/>
                      <a:pt x="42" y="126"/>
                      <a:pt x="42" y="126"/>
                    </a:cubicBezTo>
                    <a:cubicBezTo>
                      <a:pt x="43" y="126"/>
                      <a:pt x="43" y="126"/>
                      <a:pt x="43" y="126"/>
                    </a:cubicBezTo>
                    <a:cubicBezTo>
                      <a:pt x="43" y="125"/>
                      <a:pt x="43" y="125"/>
                      <a:pt x="43" y="125"/>
                    </a:cubicBezTo>
                    <a:cubicBezTo>
                      <a:pt x="43" y="125"/>
                      <a:pt x="43" y="125"/>
                      <a:pt x="43" y="125"/>
                    </a:cubicBezTo>
                    <a:cubicBezTo>
                      <a:pt x="42" y="126"/>
                      <a:pt x="42" y="126"/>
                      <a:pt x="42" y="126"/>
                    </a:cubicBezTo>
                    <a:cubicBezTo>
                      <a:pt x="41" y="127"/>
                      <a:pt x="41" y="127"/>
                      <a:pt x="41" y="127"/>
                    </a:cubicBezTo>
                    <a:cubicBezTo>
                      <a:pt x="41" y="127"/>
                      <a:pt x="41" y="127"/>
                      <a:pt x="41" y="127"/>
                    </a:cubicBezTo>
                    <a:cubicBezTo>
                      <a:pt x="40" y="127"/>
                      <a:pt x="40" y="127"/>
                      <a:pt x="40" y="127"/>
                    </a:cubicBezTo>
                    <a:cubicBezTo>
                      <a:pt x="40" y="128"/>
                      <a:pt x="40" y="128"/>
                      <a:pt x="40" y="128"/>
                    </a:cubicBezTo>
                    <a:cubicBezTo>
                      <a:pt x="40" y="127"/>
                      <a:pt x="40" y="127"/>
                      <a:pt x="40" y="127"/>
                    </a:cubicBezTo>
                    <a:cubicBezTo>
                      <a:pt x="40" y="127"/>
                      <a:pt x="40" y="127"/>
                      <a:pt x="40" y="127"/>
                    </a:cubicBezTo>
                    <a:cubicBezTo>
                      <a:pt x="40" y="126"/>
                      <a:pt x="40" y="126"/>
                      <a:pt x="40" y="126"/>
                    </a:cubicBezTo>
                    <a:cubicBezTo>
                      <a:pt x="40" y="125"/>
                      <a:pt x="40" y="125"/>
                      <a:pt x="40" y="125"/>
                    </a:cubicBezTo>
                    <a:cubicBezTo>
                      <a:pt x="40" y="124"/>
                      <a:pt x="40" y="124"/>
                      <a:pt x="40" y="124"/>
                    </a:cubicBezTo>
                    <a:cubicBezTo>
                      <a:pt x="40" y="123"/>
                      <a:pt x="40" y="123"/>
                      <a:pt x="40" y="123"/>
                    </a:cubicBezTo>
                    <a:cubicBezTo>
                      <a:pt x="40" y="123"/>
                      <a:pt x="40" y="123"/>
                      <a:pt x="40" y="123"/>
                    </a:cubicBezTo>
                    <a:cubicBezTo>
                      <a:pt x="40" y="122"/>
                      <a:pt x="40" y="122"/>
                      <a:pt x="40" y="122"/>
                    </a:cubicBezTo>
                    <a:cubicBezTo>
                      <a:pt x="40" y="122"/>
                      <a:pt x="40" y="122"/>
                      <a:pt x="40" y="122"/>
                    </a:cubicBezTo>
                    <a:cubicBezTo>
                      <a:pt x="39" y="123"/>
                      <a:pt x="39" y="123"/>
                      <a:pt x="39" y="123"/>
                    </a:cubicBezTo>
                    <a:cubicBezTo>
                      <a:pt x="39" y="124"/>
                      <a:pt x="39" y="124"/>
                      <a:pt x="39" y="124"/>
                    </a:cubicBezTo>
                    <a:cubicBezTo>
                      <a:pt x="39" y="125"/>
                      <a:pt x="39" y="125"/>
                      <a:pt x="39" y="125"/>
                    </a:cubicBezTo>
                    <a:cubicBezTo>
                      <a:pt x="40" y="125"/>
                      <a:pt x="40" y="125"/>
                      <a:pt x="40" y="125"/>
                    </a:cubicBezTo>
                    <a:cubicBezTo>
                      <a:pt x="40" y="126"/>
                      <a:pt x="40" y="126"/>
                      <a:pt x="40" y="126"/>
                    </a:cubicBezTo>
                    <a:cubicBezTo>
                      <a:pt x="40" y="127"/>
                      <a:pt x="40" y="127"/>
                      <a:pt x="40" y="127"/>
                    </a:cubicBezTo>
                    <a:cubicBezTo>
                      <a:pt x="39" y="128"/>
                      <a:pt x="39" y="128"/>
                      <a:pt x="39" y="128"/>
                    </a:cubicBezTo>
                    <a:cubicBezTo>
                      <a:pt x="39" y="128"/>
                      <a:pt x="39" y="128"/>
                      <a:pt x="39" y="128"/>
                    </a:cubicBezTo>
                    <a:cubicBezTo>
                      <a:pt x="38" y="127"/>
                      <a:pt x="38" y="127"/>
                      <a:pt x="38" y="127"/>
                    </a:cubicBezTo>
                    <a:cubicBezTo>
                      <a:pt x="38" y="127"/>
                      <a:pt x="38" y="127"/>
                      <a:pt x="38" y="127"/>
                    </a:cubicBezTo>
                    <a:cubicBezTo>
                      <a:pt x="38" y="128"/>
                      <a:pt x="38" y="128"/>
                      <a:pt x="38" y="128"/>
                    </a:cubicBezTo>
                    <a:cubicBezTo>
                      <a:pt x="38" y="128"/>
                      <a:pt x="38" y="128"/>
                      <a:pt x="38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37" y="129"/>
                      <a:pt x="37" y="129"/>
                      <a:pt x="37" y="129"/>
                    </a:cubicBezTo>
                    <a:cubicBezTo>
                      <a:pt x="37" y="130"/>
                      <a:pt x="37" y="130"/>
                      <a:pt x="37" y="130"/>
                    </a:cubicBezTo>
                    <a:cubicBezTo>
                      <a:pt x="36" y="130"/>
                      <a:pt x="36" y="130"/>
                      <a:pt x="36" y="130"/>
                    </a:cubicBezTo>
                    <a:cubicBezTo>
                      <a:pt x="36" y="130"/>
                      <a:pt x="36" y="130"/>
                      <a:pt x="36" y="130"/>
                    </a:cubicBezTo>
                    <a:cubicBezTo>
                      <a:pt x="36" y="130"/>
                      <a:pt x="36" y="130"/>
                      <a:pt x="36" y="130"/>
                    </a:cubicBezTo>
                    <a:cubicBezTo>
                      <a:pt x="35" y="131"/>
                      <a:pt x="35" y="131"/>
                      <a:pt x="35" y="131"/>
                    </a:cubicBezTo>
                    <a:cubicBezTo>
                      <a:pt x="34" y="131"/>
                      <a:pt x="34" y="131"/>
                      <a:pt x="34" y="131"/>
                    </a:cubicBezTo>
                    <a:cubicBezTo>
                      <a:pt x="33" y="130"/>
                      <a:pt x="33" y="130"/>
                      <a:pt x="33" y="130"/>
                    </a:cubicBezTo>
                    <a:cubicBezTo>
                      <a:pt x="34" y="130"/>
                      <a:pt x="34" y="130"/>
                      <a:pt x="34" y="130"/>
                    </a:cubicBezTo>
                    <a:cubicBezTo>
                      <a:pt x="33" y="129"/>
                      <a:pt x="33" y="129"/>
                      <a:pt x="33" y="129"/>
                    </a:cubicBezTo>
                    <a:cubicBezTo>
                      <a:pt x="33" y="129"/>
                      <a:pt x="33" y="129"/>
                      <a:pt x="33" y="129"/>
                    </a:cubicBezTo>
                    <a:cubicBezTo>
                      <a:pt x="33" y="129"/>
                      <a:pt x="33" y="129"/>
                      <a:pt x="33" y="129"/>
                    </a:cubicBezTo>
                    <a:cubicBezTo>
                      <a:pt x="32" y="129"/>
                      <a:pt x="32" y="129"/>
                      <a:pt x="32" y="129"/>
                    </a:cubicBezTo>
                    <a:cubicBezTo>
                      <a:pt x="32" y="129"/>
                      <a:pt x="32" y="129"/>
                      <a:pt x="32" y="129"/>
                    </a:cubicBezTo>
                    <a:cubicBezTo>
                      <a:pt x="32" y="128"/>
                      <a:pt x="32" y="128"/>
                      <a:pt x="32" y="128"/>
                    </a:cubicBezTo>
                    <a:cubicBezTo>
                      <a:pt x="32" y="128"/>
                      <a:pt x="32" y="128"/>
                      <a:pt x="32" y="128"/>
                    </a:cubicBezTo>
                    <a:cubicBezTo>
                      <a:pt x="32" y="127"/>
                      <a:pt x="32" y="127"/>
                      <a:pt x="32" y="127"/>
                    </a:cubicBezTo>
                    <a:cubicBezTo>
                      <a:pt x="32" y="127"/>
                      <a:pt x="32" y="127"/>
                      <a:pt x="32" y="127"/>
                    </a:cubicBezTo>
                    <a:cubicBezTo>
                      <a:pt x="32" y="127"/>
                      <a:pt x="32" y="127"/>
                      <a:pt x="32" y="127"/>
                    </a:cubicBezTo>
                    <a:cubicBezTo>
                      <a:pt x="32" y="126"/>
                      <a:pt x="32" y="126"/>
                      <a:pt x="32" y="126"/>
                    </a:cubicBezTo>
                    <a:cubicBezTo>
                      <a:pt x="33" y="126"/>
                      <a:pt x="33" y="126"/>
                      <a:pt x="33" y="126"/>
                    </a:cubicBezTo>
                    <a:cubicBezTo>
                      <a:pt x="33" y="127"/>
                      <a:pt x="33" y="127"/>
                      <a:pt x="33" y="127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6" y="126"/>
                      <a:pt x="36" y="126"/>
                      <a:pt x="36" y="126"/>
                    </a:cubicBezTo>
                    <a:cubicBezTo>
                      <a:pt x="36" y="126"/>
                      <a:pt x="36" y="126"/>
                      <a:pt x="36" y="126"/>
                    </a:cubicBezTo>
                    <a:cubicBezTo>
                      <a:pt x="37" y="125"/>
                      <a:pt x="37" y="125"/>
                      <a:pt x="37" y="125"/>
                    </a:cubicBezTo>
                    <a:cubicBezTo>
                      <a:pt x="38" y="124"/>
                      <a:pt x="38" y="124"/>
                      <a:pt x="38" y="124"/>
                    </a:cubicBezTo>
                    <a:cubicBezTo>
                      <a:pt x="38" y="123"/>
                      <a:pt x="38" y="123"/>
                      <a:pt x="38" y="123"/>
                    </a:cubicBezTo>
                    <a:cubicBezTo>
                      <a:pt x="37" y="123"/>
                      <a:pt x="37" y="123"/>
                      <a:pt x="37" y="123"/>
                    </a:cubicBezTo>
                    <a:cubicBezTo>
                      <a:pt x="37" y="124"/>
                      <a:pt x="37" y="124"/>
                      <a:pt x="37" y="124"/>
                    </a:cubicBezTo>
                    <a:cubicBezTo>
                      <a:pt x="37" y="124"/>
                      <a:pt x="37" y="124"/>
                      <a:pt x="37" y="124"/>
                    </a:cubicBezTo>
                    <a:cubicBezTo>
                      <a:pt x="36" y="125"/>
                      <a:pt x="36" y="125"/>
                      <a:pt x="36" y="125"/>
                    </a:cubicBezTo>
                    <a:cubicBezTo>
                      <a:pt x="35" y="125"/>
                      <a:pt x="35" y="125"/>
                      <a:pt x="35" y="125"/>
                    </a:cubicBezTo>
                    <a:cubicBezTo>
                      <a:pt x="34" y="125"/>
                      <a:pt x="34" y="125"/>
                      <a:pt x="34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4"/>
                      <a:pt x="33" y="124"/>
                      <a:pt x="33" y="124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5" y="123"/>
                      <a:pt x="35" y="123"/>
                      <a:pt x="35" y="123"/>
                    </a:cubicBezTo>
                    <a:cubicBezTo>
                      <a:pt x="36" y="123"/>
                      <a:pt x="36" y="123"/>
                      <a:pt x="36" y="123"/>
                    </a:cubicBezTo>
                    <a:cubicBezTo>
                      <a:pt x="36" y="123"/>
                      <a:pt x="36" y="123"/>
                      <a:pt x="36" y="123"/>
                    </a:cubicBezTo>
                    <a:cubicBezTo>
                      <a:pt x="36" y="122"/>
                      <a:pt x="36" y="122"/>
                      <a:pt x="36" y="122"/>
                    </a:cubicBezTo>
                    <a:cubicBezTo>
                      <a:pt x="36" y="122"/>
                      <a:pt x="36" y="122"/>
                      <a:pt x="36" y="122"/>
                    </a:cubicBezTo>
                    <a:cubicBezTo>
                      <a:pt x="36" y="122"/>
                      <a:pt x="36" y="122"/>
                      <a:pt x="36" y="122"/>
                    </a:cubicBezTo>
                    <a:cubicBezTo>
                      <a:pt x="37" y="121"/>
                      <a:pt x="37" y="121"/>
                      <a:pt x="37" y="121"/>
                    </a:cubicBezTo>
                    <a:cubicBezTo>
                      <a:pt x="37" y="121"/>
                      <a:pt x="37" y="121"/>
                      <a:pt x="37" y="121"/>
                    </a:cubicBezTo>
                    <a:cubicBezTo>
                      <a:pt x="36" y="121"/>
                      <a:pt x="36" y="121"/>
                      <a:pt x="36" y="121"/>
                    </a:cubicBezTo>
                    <a:cubicBezTo>
                      <a:pt x="36" y="121"/>
                      <a:pt x="36" y="121"/>
                      <a:pt x="36" y="121"/>
                    </a:cubicBezTo>
                    <a:cubicBezTo>
                      <a:pt x="36" y="121"/>
                      <a:pt x="36" y="121"/>
                      <a:pt x="36" y="121"/>
                    </a:cubicBezTo>
                    <a:cubicBezTo>
                      <a:pt x="36" y="121"/>
                      <a:pt x="36" y="121"/>
                      <a:pt x="36" y="121"/>
                    </a:cubicBezTo>
                    <a:cubicBezTo>
                      <a:pt x="34" y="121"/>
                      <a:pt x="34" y="121"/>
                      <a:pt x="34" y="121"/>
                    </a:cubicBezTo>
                    <a:cubicBezTo>
                      <a:pt x="34" y="121"/>
                      <a:pt x="34" y="121"/>
                      <a:pt x="34" y="121"/>
                    </a:cubicBezTo>
                    <a:cubicBezTo>
                      <a:pt x="34" y="121"/>
                      <a:pt x="34" y="121"/>
                      <a:pt x="34" y="121"/>
                    </a:cubicBezTo>
                    <a:cubicBezTo>
                      <a:pt x="34" y="120"/>
                      <a:pt x="34" y="120"/>
                      <a:pt x="34" y="120"/>
                    </a:cubicBezTo>
                    <a:cubicBezTo>
                      <a:pt x="35" y="120"/>
                      <a:pt x="35" y="120"/>
                      <a:pt x="35" y="120"/>
                    </a:cubicBezTo>
                    <a:cubicBezTo>
                      <a:pt x="35" y="120"/>
                      <a:pt x="35" y="120"/>
                      <a:pt x="35" y="120"/>
                    </a:cubicBezTo>
                    <a:cubicBezTo>
                      <a:pt x="36" y="120"/>
                      <a:pt x="36" y="120"/>
                      <a:pt x="36" y="120"/>
                    </a:cubicBezTo>
                    <a:cubicBezTo>
                      <a:pt x="37" y="120"/>
                      <a:pt x="37" y="120"/>
                      <a:pt x="37" y="120"/>
                    </a:cubicBezTo>
                    <a:cubicBezTo>
                      <a:pt x="37" y="120"/>
                      <a:pt x="37" y="120"/>
                      <a:pt x="37" y="120"/>
                    </a:cubicBezTo>
                    <a:cubicBezTo>
                      <a:pt x="38" y="119"/>
                      <a:pt x="38" y="119"/>
                      <a:pt x="38" y="119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39" y="117"/>
                      <a:pt x="39" y="117"/>
                      <a:pt x="39" y="117"/>
                    </a:cubicBezTo>
                    <a:cubicBezTo>
                      <a:pt x="38" y="116"/>
                      <a:pt x="38" y="116"/>
                      <a:pt x="38" y="116"/>
                    </a:cubicBezTo>
                    <a:cubicBezTo>
                      <a:pt x="38" y="115"/>
                      <a:pt x="38" y="115"/>
                      <a:pt x="38" y="115"/>
                    </a:cubicBezTo>
                    <a:cubicBezTo>
                      <a:pt x="38" y="115"/>
                      <a:pt x="38" y="115"/>
                      <a:pt x="38" y="115"/>
                    </a:cubicBezTo>
                    <a:cubicBezTo>
                      <a:pt x="38" y="115"/>
                      <a:pt x="38" y="115"/>
                      <a:pt x="38" y="115"/>
                    </a:cubicBezTo>
                    <a:cubicBezTo>
                      <a:pt x="37" y="115"/>
                      <a:pt x="37" y="115"/>
                      <a:pt x="37" y="115"/>
                    </a:cubicBezTo>
                    <a:cubicBezTo>
                      <a:pt x="37" y="115"/>
                      <a:pt x="37" y="115"/>
                      <a:pt x="37" y="115"/>
                    </a:cubicBezTo>
                    <a:cubicBezTo>
                      <a:pt x="36" y="114"/>
                      <a:pt x="36" y="114"/>
                      <a:pt x="36" y="114"/>
                    </a:cubicBezTo>
                    <a:cubicBezTo>
                      <a:pt x="36" y="114"/>
                      <a:pt x="36" y="114"/>
                      <a:pt x="36" y="114"/>
                    </a:cubicBezTo>
                    <a:cubicBezTo>
                      <a:pt x="36" y="114"/>
                      <a:pt x="36" y="114"/>
                      <a:pt x="36" y="114"/>
                    </a:cubicBezTo>
                    <a:cubicBezTo>
                      <a:pt x="36" y="114"/>
                      <a:pt x="36" y="114"/>
                      <a:pt x="36" y="114"/>
                    </a:cubicBezTo>
                    <a:cubicBezTo>
                      <a:pt x="37" y="114"/>
                      <a:pt x="37" y="114"/>
                      <a:pt x="37" y="114"/>
                    </a:cubicBezTo>
                    <a:cubicBezTo>
                      <a:pt x="37" y="114"/>
                      <a:pt x="37" y="114"/>
                      <a:pt x="37" y="114"/>
                    </a:cubicBezTo>
                    <a:cubicBezTo>
                      <a:pt x="38" y="113"/>
                      <a:pt x="38" y="113"/>
                      <a:pt x="38" y="113"/>
                    </a:cubicBezTo>
                    <a:cubicBezTo>
                      <a:pt x="38" y="113"/>
                      <a:pt x="38" y="113"/>
                      <a:pt x="38" y="113"/>
                    </a:cubicBezTo>
                    <a:cubicBezTo>
                      <a:pt x="38" y="112"/>
                      <a:pt x="38" y="112"/>
                      <a:pt x="38" y="112"/>
                    </a:cubicBezTo>
                    <a:cubicBezTo>
                      <a:pt x="38" y="112"/>
                      <a:pt x="38" y="112"/>
                      <a:pt x="38" y="112"/>
                    </a:cubicBezTo>
                    <a:cubicBezTo>
                      <a:pt x="38" y="111"/>
                      <a:pt x="38" y="111"/>
                      <a:pt x="38" y="111"/>
                    </a:cubicBezTo>
                    <a:cubicBezTo>
                      <a:pt x="37" y="111"/>
                      <a:pt x="37" y="111"/>
                      <a:pt x="37" y="111"/>
                    </a:cubicBezTo>
                    <a:cubicBezTo>
                      <a:pt x="37" y="111"/>
                      <a:pt x="37" y="111"/>
                      <a:pt x="37" y="111"/>
                    </a:cubicBezTo>
                    <a:cubicBezTo>
                      <a:pt x="37" y="110"/>
                      <a:pt x="37" y="110"/>
                      <a:pt x="37" y="110"/>
                    </a:cubicBezTo>
                    <a:cubicBezTo>
                      <a:pt x="37" y="110"/>
                      <a:pt x="37" y="110"/>
                      <a:pt x="37" y="110"/>
                    </a:cubicBezTo>
                    <a:cubicBezTo>
                      <a:pt x="37" y="110"/>
                      <a:pt x="37" y="110"/>
                      <a:pt x="37" y="110"/>
                    </a:cubicBezTo>
                    <a:cubicBezTo>
                      <a:pt x="37" y="110"/>
                      <a:pt x="37" y="110"/>
                      <a:pt x="37" y="110"/>
                    </a:cubicBezTo>
                    <a:cubicBezTo>
                      <a:pt x="37" y="109"/>
                      <a:pt x="37" y="109"/>
                      <a:pt x="37" y="109"/>
                    </a:cubicBezTo>
                    <a:cubicBezTo>
                      <a:pt x="37" y="108"/>
                      <a:pt x="37" y="108"/>
                      <a:pt x="37" y="108"/>
                    </a:cubicBezTo>
                    <a:cubicBezTo>
                      <a:pt x="37" y="108"/>
                      <a:pt x="37" y="108"/>
                      <a:pt x="37" y="108"/>
                    </a:cubicBezTo>
                    <a:cubicBezTo>
                      <a:pt x="38" y="109"/>
                      <a:pt x="38" y="109"/>
                      <a:pt x="38" y="109"/>
                    </a:cubicBezTo>
                    <a:cubicBezTo>
                      <a:pt x="38" y="108"/>
                      <a:pt x="38" y="108"/>
                      <a:pt x="38" y="108"/>
                    </a:cubicBezTo>
                    <a:cubicBezTo>
                      <a:pt x="37" y="108"/>
                      <a:pt x="37" y="108"/>
                      <a:pt x="37" y="108"/>
                    </a:cubicBezTo>
                    <a:cubicBezTo>
                      <a:pt x="37" y="108"/>
                      <a:pt x="37" y="108"/>
                      <a:pt x="37" y="108"/>
                    </a:cubicBezTo>
                    <a:cubicBezTo>
                      <a:pt x="38" y="107"/>
                      <a:pt x="38" y="107"/>
                      <a:pt x="38" y="107"/>
                    </a:cubicBezTo>
                    <a:cubicBezTo>
                      <a:pt x="38" y="106"/>
                      <a:pt x="38" y="106"/>
                      <a:pt x="38" y="106"/>
                    </a:cubicBezTo>
                    <a:cubicBezTo>
                      <a:pt x="37" y="106"/>
                      <a:pt x="37" y="106"/>
                      <a:pt x="37" y="106"/>
                    </a:cubicBezTo>
                    <a:cubicBezTo>
                      <a:pt x="37" y="105"/>
                      <a:pt x="37" y="105"/>
                      <a:pt x="37" y="105"/>
                    </a:cubicBezTo>
                    <a:cubicBezTo>
                      <a:pt x="37" y="105"/>
                      <a:pt x="37" y="105"/>
                      <a:pt x="37" y="105"/>
                    </a:cubicBezTo>
                    <a:cubicBezTo>
                      <a:pt x="37" y="104"/>
                      <a:pt x="37" y="104"/>
                      <a:pt x="37" y="104"/>
                    </a:cubicBezTo>
                    <a:cubicBezTo>
                      <a:pt x="38" y="103"/>
                      <a:pt x="38" y="103"/>
                      <a:pt x="38" y="103"/>
                    </a:cubicBezTo>
                    <a:cubicBezTo>
                      <a:pt x="37" y="103"/>
                      <a:pt x="37" y="103"/>
                      <a:pt x="37" y="103"/>
                    </a:cubicBezTo>
                    <a:cubicBezTo>
                      <a:pt x="37" y="103"/>
                      <a:pt x="37" y="103"/>
                      <a:pt x="37" y="103"/>
                    </a:cubicBezTo>
                    <a:cubicBezTo>
                      <a:pt x="36" y="104"/>
                      <a:pt x="36" y="104"/>
                      <a:pt x="36" y="104"/>
                    </a:cubicBezTo>
                    <a:cubicBezTo>
                      <a:pt x="36" y="104"/>
                      <a:pt x="36" y="104"/>
                      <a:pt x="36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5"/>
                      <a:pt x="35" y="105"/>
                      <a:pt x="35" y="105"/>
                    </a:cubicBezTo>
                    <a:cubicBezTo>
                      <a:pt x="34" y="104"/>
                      <a:pt x="34" y="104"/>
                      <a:pt x="34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3"/>
                      <a:pt x="35" y="103"/>
                      <a:pt x="35" y="103"/>
                    </a:cubicBezTo>
                    <a:cubicBezTo>
                      <a:pt x="36" y="103"/>
                      <a:pt x="36" y="103"/>
                      <a:pt x="36" y="103"/>
                    </a:cubicBezTo>
                    <a:cubicBezTo>
                      <a:pt x="36" y="103"/>
                      <a:pt x="36" y="103"/>
                      <a:pt x="36" y="103"/>
                    </a:cubicBezTo>
                    <a:cubicBezTo>
                      <a:pt x="37" y="102"/>
                      <a:pt x="37" y="102"/>
                      <a:pt x="37" y="102"/>
                    </a:cubicBezTo>
                    <a:cubicBezTo>
                      <a:pt x="37" y="102"/>
                      <a:pt x="37" y="102"/>
                      <a:pt x="37" y="102"/>
                    </a:cubicBezTo>
                    <a:cubicBezTo>
                      <a:pt x="38" y="102"/>
                      <a:pt x="38" y="102"/>
                      <a:pt x="38" y="102"/>
                    </a:cubicBezTo>
                    <a:cubicBezTo>
                      <a:pt x="38" y="101"/>
                      <a:pt x="38" y="101"/>
                      <a:pt x="38" y="101"/>
                    </a:cubicBezTo>
                    <a:cubicBezTo>
                      <a:pt x="38" y="100"/>
                      <a:pt x="38" y="100"/>
                      <a:pt x="38" y="100"/>
                    </a:cubicBezTo>
                    <a:cubicBezTo>
                      <a:pt x="38" y="100"/>
                      <a:pt x="38" y="100"/>
                      <a:pt x="38" y="100"/>
                    </a:cubicBezTo>
                    <a:cubicBezTo>
                      <a:pt x="37" y="99"/>
                      <a:pt x="37" y="99"/>
                      <a:pt x="37" y="99"/>
                    </a:cubicBezTo>
                    <a:cubicBezTo>
                      <a:pt x="37" y="99"/>
                      <a:pt x="37" y="99"/>
                      <a:pt x="37" y="99"/>
                    </a:cubicBezTo>
                    <a:cubicBezTo>
                      <a:pt x="37" y="99"/>
                      <a:pt x="37" y="99"/>
                      <a:pt x="37" y="99"/>
                    </a:cubicBezTo>
                    <a:cubicBezTo>
                      <a:pt x="36" y="99"/>
                      <a:pt x="36" y="99"/>
                      <a:pt x="36" y="99"/>
                    </a:cubicBezTo>
                    <a:cubicBezTo>
                      <a:pt x="36" y="98"/>
                      <a:pt x="36" y="98"/>
                      <a:pt x="36" y="98"/>
                    </a:cubicBezTo>
                    <a:cubicBezTo>
                      <a:pt x="36" y="97"/>
                      <a:pt x="36" y="97"/>
                      <a:pt x="36" y="97"/>
                    </a:cubicBezTo>
                    <a:cubicBezTo>
                      <a:pt x="36" y="97"/>
                      <a:pt x="36" y="97"/>
                      <a:pt x="36" y="97"/>
                    </a:cubicBezTo>
                    <a:cubicBezTo>
                      <a:pt x="36" y="97"/>
                      <a:pt x="36" y="97"/>
                      <a:pt x="36" y="97"/>
                    </a:cubicBezTo>
                    <a:cubicBezTo>
                      <a:pt x="36" y="96"/>
                      <a:pt x="36" y="96"/>
                      <a:pt x="36" y="96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3" y="93"/>
                      <a:pt x="33" y="93"/>
                      <a:pt x="33" y="93"/>
                    </a:cubicBezTo>
                    <a:cubicBezTo>
                      <a:pt x="33" y="93"/>
                      <a:pt x="33" y="93"/>
                      <a:pt x="33" y="93"/>
                    </a:cubicBezTo>
                    <a:cubicBezTo>
                      <a:pt x="34" y="93"/>
                      <a:pt x="34" y="93"/>
                      <a:pt x="34" y="93"/>
                    </a:cubicBezTo>
                    <a:cubicBezTo>
                      <a:pt x="35" y="92"/>
                      <a:pt x="35" y="92"/>
                      <a:pt x="35" y="92"/>
                    </a:cubicBezTo>
                    <a:cubicBezTo>
                      <a:pt x="35" y="92"/>
                      <a:pt x="35" y="92"/>
                      <a:pt x="35" y="92"/>
                    </a:cubicBezTo>
                    <a:cubicBezTo>
                      <a:pt x="35" y="91"/>
                      <a:pt x="35" y="91"/>
                      <a:pt x="35" y="91"/>
                    </a:cubicBezTo>
                    <a:cubicBezTo>
                      <a:pt x="35" y="91"/>
                      <a:pt x="35" y="91"/>
                      <a:pt x="35" y="91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35" y="91"/>
                      <a:pt x="35" y="91"/>
                      <a:pt x="35" y="91"/>
                    </a:cubicBezTo>
                    <a:cubicBezTo>
                      <a:pt x="35" y="90"/>
                      <a:pt x="35" y="90"/>
                      <a:pt x="35" y="90"/>
                    </a:cubicBezTo>
                    <a:cubicBezTo>
                      <a:pt x="36" y="89"/>
                      <a:pt x="36" y="89"/>
                      <a:pt x="36" y="89"/>
                    </a:cubicBezTo>
                    <a:cubicBezTo>
                      <a:pt x="36" y="89"/>
                      <a:pt x="36" y="89"/>
                      <a:pt x="36" y="89"/>
                    </a:cubicBezTo>
                    <a:cubicBezTo>
                      <a:pt x="36" y="89"/>
                      <a:pt x="36" y="89"/>
                      <a:pt x="36" y="89"/>
                    </a:cubicBezTo>
                    <a:cubicBezTo>
                      <a:pt x="36" y="88"/>
                      <a:pt x="36" y="88"/>
                      <a:pt x="36" y="88"/>
                    </a:cubicBezTo>
                    <a:cubicBezTo>
                      <a:pt x="36" y="88"/>
                      <a:pt x="36" y="88"/>
                      <a:pt x="36" y="88"/>
                    </a:cubicBezTo>
                    <a:cubicBezTo>
                      <a:pt x="35" y="88"/>
                      <a:pt x="35" y="88"/>
                      <a:pt x="35" y="88"/>
                    </a:cubicBezTo>
                    <a:cubicBezTo>
                      <a:pt x="34" y="87"/>
                      <a:pt x="34" y="87"/>
                      <a:pt x="34" y="87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2" y="86"/>
                      <a:pt x="32" y="86"/>
                      <a:pt x="32" y="86"/>
                    </a:cubicBezTo>
                    <a:cubicBezTo>
                      <a:pt x="32" y="86"/>
                      <a:pt x="32" y="86"/>
                      <a:pt x="32" y="86"/>
                    </a:cubicBezTo>
                    <a:cubicBezTo>
                      <a:pt x="32" y="86"/>
                      <a:pt x="32" y="86"/>
                      <a:pt x="32" y="86"/>
                    </a:cubicBezTo>
                    <a:cubicBezTo>
                      <a:pt x="32" y="85"/>
                      <a:pt x="32" y="85"/>
                      <a:pt x="32" y="85"/>
                    </a:cubicBezTo>
                    <a:cubicBezTo>
                      <a:pt x="31" y="85"/>
                      <a:pt x="31" y="85"/>
                      <a:pt x="31" y="85"/>
                    </a:cubicBezTo>
                    <a:cubicBezTo>
                      <a:pt x="31" y="85"/>
                      <a:pt x="31" y="85"/>
                      <a:pt x="31" y="85"/>
                    </a:cubicBezTo>
                    <a:cubicBezTo>
                      <a:pt x="30" y="84"/>
                      <a:pt x="30" y="84"/>
                      <a:pt x="30" y="84"/>
                    </a:cubicBezTo>
                    <a:cubicBezTo>
                      <a:pt x="30" y="84"/>
                      <a:pt x="30" y="84"/>
                      <a:pt x="30" y="84"/>
                    </a:cubicBezTo>
                    <a:cubicBezTo>
                      <a:pt x="30" y="84"/>
                      <a:pt x="30" y="84"/>
                      <a:pt x="30" y="84"/>
                    </a:cubicBezTo>
                    <a:cubicBezTo>
                      <a:pt x="29" y="84"/>
                      <a:pt x="29" y="84"/>
                      <a:pt x="29" y="84"/>
                    </a:cubicBezTo>
                    <a:cubicBezTo>
                      <a:pt x="29" y="84"/>
                      <a:pt x="29" y="84"/>
                      <a:pt x="29" y="84"/>
                    </a:cubicBezTo>
                    <a:cubicBezTo>
                      <a:pt x="29" y="83"/>
                      <a:pt x="29" y="83"/>
                      <a:pt x="29" y="83"/>
                    </a:cubicBezTo>
                    <a:cubicBezTo>
                      <a:pt x="28" y="83"/>
                      <a:pt x="28" y="83"/>
                      <a:pt x="28" y="83"/>
                    </a:cubicBezTo>
                    <a:cubicBezTo>
                      <a:pt x="27" y="82"/>
                      <a:pt x="27" y="82"/>
                      <a:pt x="27" y="82"/>
                    </a:cubicBezTo>
                    <a:cubicBezTo>
                      <a:pt x="27" y="82"/>
                      <a:pt x="27" y="82"/>
                      <a:pt x="27" y="82"/>
                    </a:cubicBezTo>
                    <a:cubicBezTo>
                      <a:pt x="27" y="82"/>
                      <a:pt x="27" y="82"/>
                      <a:pt x="27" y="82"/>
                    </a:cubicBezTo>
                    <a:cubicBezTo>
                      <a:pt x="26" y="82"/>
                      <a:pt x="26" y="82"/>
                      <a:pt x="26" y="82"/>
                    </a:cubicBezTo>
                    <a:cubicBezTo>
                      <a:pt x="25" y="81"/>
                      <a:pt x="25" y="81"/>
                      <a:pt x="25" y="81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3" y="80"/>
                      <a:pt x="23" y="80"/>
                      <a:pt x="23" y="80"/>
                    </a:cubicBezTo>
                    <a:cubicBezTo>
                      <a:pt x="22" y="80"/>
                      <a:pt x="22" y="80"/>
                      <a:pt x="22" y="80"/>
                    </a:cubicBezTo>
                    <a:cubicBezTo>
                      <a:pt x="22" y="80"/>
                      <a:pt x="22" y="80"/>
                      <a:pt x="22" y="80"/>
                    </a:cubicBezTo>
                    <a:cubicBezTo>
                      <a:pt x="21" y="80"/>
                      <a:pt x="21" y="80"/>
                      <a:pt x="21" y="80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0" y="82"/>
                      <a:pt x="20" y="82"/>
                      <a:pt x="20" y="82"/>
                    </a:cubicBezTo>
                    <a:cubicBezTo>
                      <a:pt x="19" y="82"/>
                      <a:pt x="19" y="82"/>
                      <a:pt x="19" y="82"/>
                    </a:cubicBezTo>
                    <a:cubicBezTo>
                      <a:pt x="19" y="81"/>
                      <a:pt x="19" y="81"/>
                      <a:pt x="19" y="81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0" y="80"/>
                      <a:pt x="20" y="80"/>
                      <a:pt x="20" y="80"/>
                    </a:cubicBezTo>
                    <a:cubicBezTo>
                      <a:pt x="19" y="80"/>
                      <a:pt x="19" y="80"/>
                      <a:pt x="19" y="80"/>
                    </a:cubicBezTo>
                    <a:cubicBezTo>
                      <a:pt x="19" y="80"/>
                      <a:pt x="19" y="80"/>
                      <a:pt x="19" y="80"/>
                    </a:cubicBezTo>
                    <a:cubicBezTo>
                      <a:pt x="18" y="80"/>
                      <a:pt x="18" y="80"/>
                      <a:pt x="18" y="80"/>
                    </a:cubicBezTo>
                    <a:cubicBezTo>
                      <a:pt x="18" y="81"/>
                      <a:pt x="18" y="81"/>
                      <a:pt x="18" y="81"/>
                    </a:cubicBezTo>
                    <a:cubicBezTo>
                      <a:pt x="17" y="81"/>
                      <a:pt x="17" y="81"/>
                      <a:pt x="17" y="81"/>
                    </a:cubicBezTo>
                    <a:cubicBezTo>
                      <a:pt x="17" y="81"/>
                      <a:pt x="17" y="81"/>
                      <a:pt x="17" y="81"/>
                    </a:cubicBezTo>
                    <a:cubicBezTo>
                      <a:pt x="16" y="80"/>
                      <a:pt x="16" y="80"/>
                      <a:pt x="16" y="80"/>
                    </a:cubicBezTo>
                    <a:cubicBezTo>
                      <a:pt x="16" y="80"/>
                      <a:pt x="16" y="80"/>
                      <a:pt x="16" y="80"/>
                    </a:cubicBezTo>
                    <a:cubicBezTo>
                      <a:pt x="16" y="80"/>
                      <a:pt x="16" y="80"/>
                      <a:pt x="16" y="80"/>
                    </a:cubicBezTo>
                    <a:cubicBezTo>
                      <a:pt x="15" y="82"/>
                      <a:pt x="15" y="82"/>
                      <a:pt x="15" y="82"/>
                    </a:cubicBezTo>
                    <a:cubicBezTo>
                      <a:pt x="15" y="82"/>
                      <a:pt x="15" y="82"/>
                      <a:pt x="15" y="82"/>
                    </a:cubicBezTo>
                    <a:cubicBezTo>
                      <a:pt x="15" y="82"/>
                      <a:pt x="15" y="82"/>
                      <a:pt x="15" y="82"/>
                    </a:cubicBezTo>
                    <a:cubicBezTo>
                      <a:pt x="14" y="81"/>
                      <a:pt x="14" y="81"/>
                      <a:pt x="14" y="81"/>
                    </a:cubicBezTo>
                    <a:cubicBezTo>
                      <a:pt x="15" y="80"/>
                      <a:pt x="15" y="80"/>
                      <a:pt x="15" y="80"/>
                    </a:cubicBezTo>
                    <a:cubicBezTo>
                      <a:pt x="15" y="80"/>
                      <a:pt x="15" y="80"/>
                      <a:pt x="15" y="80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14" y="79"/>
                      <a:pt x="14" y="79"/>
                      <a:pt x="14" y="79"/>
                    </a:cubicBezTo>
                    <a:cubicBezTo>
                      <a:pt x="14" y="80"/>
                      <a:pt x="14" y="80"/>
                      <a:pt x="14" y="80"/>
                    </a:cubicBezTo>
                    <a:cubicBezTo>
                      <a:pt x="13" y="80"/>
                      <a:pt x="13" y="80"/>
                      <a:pt x="13" y="80"/>
                    </a:cubicBezTo>
                    <a:cubicBezTo>
                      <a:pt x="13" y="80"/>
                      <a:pt x="13" y="80"/>
                      <a:pt x="13" y="80"/>
                    </a:cubicBezTo>
                    <a:cubicBezTo>
                      <a:pt x="13" y="80"/>
                      <a:pt x="13" y="80"/>
                      <a:pt x="13" y="80"/>
                    </a:cubicBezTo>
                    <a:cubicBezTo>
                      <a:pt x="12" y="80"/>
                      <a:pt x="12" y="80"/>
                      <a:pt x="12" y="80"/>
                    </a:cubicBezTo>
                    <a:cubicBezTo>
                      <a:pt x="12" y="79"/>
                      <a:pt x="12" y="79"/>
                      <a:pt x="12" y="79"/>
                    </a:cubicBezTo>
                    <a:cubicBezTo>
                      <a:pt x="12" y="79"/>
                      <a:pt x="12" y="79"/>
                      <a:pt x="12" y="79"/>
                    </a:cubicBezTo>
                    <a:cubicBezTo>
                      <a:pt x="12" y="78"/>
                      <a:pt x="12" y="78"/>
                      <a:pt x="12" y="78"/>
                    </a:cubicBezTo>
                    <a:cubicBezTo>
                      <a:pt x="12" y="78"/>
                      <a:pt x="12" y="78"/>
                      <a:pt x="12" y="78"/>
                    </a:cubicBezTo>
                    <a:cubicBezTo>
                      <a:pt x="11" y="78"/>
                      <a:pt x="11" y="78"/>
                      <a:pt x="11" y="78"/>
                    </a:cubicBezTo>
                    <a:cubicBezTo>
                      <a:pt x="11" y="79"/>
                      <a:pt x="11" y="79"/>
                      <a:pt x="11" y="79"/>
                    </a:cubicBezTo>
                    <a:cubicBezTo>
                      <a:pt x="11" y="79"/>
                      <a:pt x="11" y="79"/>
                      <a:pt x="11" y="79"/>
                    </a:cubicBezTo>
                    <a:cubicBezTo>
                      <a:pt x="10" y="80"/>
                      <a:pt x="10" y="80"/>
                      <a:pt x="10" y="80"/>
                    </a:cubicBezTo>
                    <a:cubicBezTo>
                      <a:pt x="10" y="80"/>
                      <a:pt x="10" y="80"/>
                      <a:pt x="10" y="80"/>
                    </a:cubicBezTo>
                    <a:cubicBezTo>
                      <a:pt x="11" y="81"/>
                      <a:pt x="11" y="81"/>
                      <a:pt x="11" y="81"/>
                    </a:cubicBezTo>
                    <a:cubicBezTo>
                      <a:pt x="11" y="82"/>
                      <a:pt x="11" y="82"/>
                      <a:pt x="11" y="82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9" y="81"/>
                      <a:pt x="9" y="81"/>
                      <a:pt x="9" y="81"/>
                    </a:cubicBezTo>
                    <a:cubicBezTo>
                      <a:pt x="8" y="81"/>
                      <a:pt x="8" y="81"/>
                      <a:pt x="8" y="81"/>
                    </a:cubicBezTo>
                    <a:cubicBezTo>
                      <a:pt x="7" y="80"/>
                      <a:pt x="7" y="80"/>
                      <a:pt x="7" y="80"/>
                    </a:cubicBezTo>
                    <a:cubicBezTo>
                      <a:pt x="7" y="80"/>
                      <a:pt x="7" y="80"/>
                      <a:pt x="7" y="80"/>
                    </a:cubicBezTo>
                    <a:cubicBezTo>
                      <a:pt x="6" y="79"/>
                      <a:pt x="6" y="79"/>
                      <a:pt x="6" y="79"/>
                    </a:cubicBezTo>
                    <a:cubicBezTo>
                      <a:pt x="6" y="79"/>
                      <a:pt x="6" y="79"/>
                      <a:pt x="6" y="79"/>
                    </a:cubicBezTo>
                    <a:cubicBezTo>
                      <a:pt x="6" y="79"/>
                      <a:pt x="6" y="79"/>
                      <a:pt x="6" y="79"/>
                    </a:cubicBezTo>
                    <a:cubicBezTo>
                      <a:pt x="5" y="79"/>
                      <a:pt x="5" y="79"/>
                      <a:pt x="5" y="79"/>
                    </a:cubicBezTo>
                    <a:cubicBezTo>
                      <a:pt x="5" y="77"/>
                      <a:pt x="5" y="77"/>
                      <a:pt x="5" y="77"/>
                    </a:cubicBezTo>
                    <a:cubicBezTo>
                      <a:pt x="4" y="77"/>
                      <a:pt x="4" y="77"/>
                      <a:pt x="4" y="77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4" y="75"/>
                      <a:pt x="4" y="75"/>
                      <a:pt x="4" y="75"/>
                    </a:cubicBezTo>
                    <a:cubicBezTo>
                      <a:pt x="4" y="75"/>
                      <a:pt x="4" y="75"/>
                      <a:pt x="4" y="75"/>
                    </a:cubicBezTo>
                    <a:cubicBezTo>
                      <a:pt x="5" y="75"/>
                      <a:pt x="5" y="75"/>
                      <a:pt x="5" y="75"/>
                    </a:cubicBezTo>
                    <a:cubicBezTo>
                      <a:pt x="6" y="74"/>
                      <a:pt x="6" y="74"/>
                      <a:pt x="6" y="74"/>
                    </a:cubicBezTo>
                    <a:cubicBezTo>
                      <a:pt x="6" y="74"/>
                      <a:pt x="6" y="74"/>
                      <a:pt x="6" y="74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9" y="73"/>
                      <a:pt x="9" y="73"/>
                      <a:pt x="9" y="73"/>
                    </a:cubicBezTo>
                    <a:cubicBezTo>
                      <a:pt x="9" y="73"/>
                      <a:pt x="9" y="73"/>
                      <a:pt x="9" y="73"/>
                    </a:cubicBezTo>
                    <a:cubicBezTo>
                      <a:pt x="8" y="73"/>
                      <a:pt x="8" y="73"/>
                      <a:pt x="8" y="73"/>
                    </a:cubicBezTo>
                    <a:cubicBezTo>
                      <a:pt x="7" y="73"/>
                      <a:pt x="7" y="73"/>
                      <a:pt x="7" y="73"/>
                    </a:cubicBezTo>
                    <a:cubicBezTo>
                      <a:pt x="6" y="73"/>
                      <a:pt x="6" y="73"/>
                      <a:pt x="6" y="73"/>
                    </a:cubicBezTo>
                    <a:cubicBezTo>
                      <a:pt x="6" y="73"/>
                      <a:pt x="6" y="73"/>
                      <a:pt x="6" y="73"/>
                    </a:cubicBezTo>
                    <a:cubicBezTo>
                      <a:pt x="5" y="72"/>
                      <a:pt x="5" y="72"/>
                      <a:pt x="5" y="72"/>
                    </a:cubicBezTo>
                    <a:cubicBezTo>
                      <a:pt x="5" y="71"/>
                      <a:pt x="5" y="71"/>
                      <a:pt x="5" y="71"/>
                    </a:cubicBezTo>
                    <a:cubicBezTo>
                      <a:pt x="5" y="70"/>
                      <a:pt x="5" y="70"/>
                      <a:pt x="5" y="70"/>
                    </a:cubicBezTo>
                    <a:cubicBezTo>
                      <a:pt x="6" y="70"/>
                      <a:pt x="6" y="70"/>
                      <a:pt x="6" y="70"/>
                    </a:cubicBezTo>
                    <a:cubicBezTo>
                      <a:pt x="6" y="69"/>
                      <a:pt x="6" y="69"/>
                      <a:pt x="6" y="69"/>
                    </a:cubicBezTo>
                    <a:cubicBezTo>
                      <a:pt x="6" y="69"/>
                      <a:pt x="6" y="69"/>
                      <a:pt x="6" y="69"/>
                    </a:cubicBezTo>
                    <a:cubicBezTo>
                      <a:pt x="6" y="69"/>
                      <a:pt x="6" y="69"/>
                      <a:pt x="6" y="69"/>
                    </a:cubicBezTo>
                    <a:cubicBezTo>
                      <a:pt x="5" y="69"/>
                      <a:pt x="5" y="69"/>
                      <a:pt x="5" y="69"/>
                    </a:cubicBezTo>
                    <a:cubicBezTo>
                      <a:pt x="5" y="70"/>
                      <a:pt x="5" y="70"/>
                      <a:pt x="5" y="70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4" y="71"/>
                      <a:pt x="4" y="71"/>
                      <a:pt x="4" y="71"/>
                    </a:cubicBezTo>
                    <a:cubicBezTo>
                      <a:pt x="3" y="70"/>
                      <a:pt x="3" y="70"/>
                      <a:pt x="3" y="70"/>
                    </a:cubicBezTo>
                    <a:cubicBezTo>
                      <a:pt x="2" y="70"/>
                      <a:pt x="2" y="70"/>
                      <a:pt x="2" y="70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2" y="69"/>
                      <a:pt x="2" y="69"/>
                      <a:pt x="2" y="69"/>
                    </a:cubicBezTo>
                    <a:cubicBezTo>
                      <a:pt x="2" y="69"/>
                      <a:pt x="2" y="69"/>
                      <a:pt x="2" y="69"/>
                    </a:cubicBezTo>
                    <a:cubicBezTo>
                      <a:pt x="2" y="68"/>
                      <a:pt x="2" y="68"/>
                      <a:pt x="2" y="68"/>
                    </a:cubicBezTo>
                    <a:cubicBezTo>
                      <a:pt x="2" y="68"/>
                      <a:pt x="2" y="68"/>
                      <a:pt x="2" y="68"/>
                    </a:cubicBezTo>
                    <a:cubicBezTo>
                      <a:pt x="2" y="67"/>
                      <a:pt x="2" y="67"/>
                      <a:pt x="2" y="67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4" y="67"/>
                      <a:pt x="4" y="67"/>
                      <a:pt x="4" y="67"/>
                    </a:cubicBezTo>
                    <a:cubicBezTo>
                      <a:pt x="4" y="67"/>
                      <a:pt x="4" y="67"/>
                      <a:pt x="4" y="67"/>
                    </a:cubicBezTo>
                    <a:cubicBezTo>
                      <a:pt x="4" y="66"/>
                      <a:pt x="4" y="66"/>
                      <a:pt x="4" y="66"/>
                    </a:cubicBezTo>
                    <a:cubicBezTo>
                      <a:pt x="6" y="66"/>
                      <a:pt x="6" y="66"/>
                      <a:pt x="6" y="66"/>
                    </a:cubicBezTo>
                    <a:cubicBezTo>
                      <a:pt x="7" y="66"/>
                      <a:pt x="7" y="66"/>
                      <a:pt x="7" y="66"/>
                    </a:cubicBezTo>
                    <a:cubicBezTo>
                      <a:pt x="8" y="67"/>
                      <a:pt x="8" y="67"/>
                      <a:pt x="8" y="67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2" y="67"/>
                      <a:pt x="12" y="67"/>
                      <a:pt x="12" y="67"/>
                    </a:cubicBezTo>
                    <a:cubicBezTo>
                      <a:pt x="13" y="68"/>
                      <a:pt x="13" y="68"/>
                      <a:pt x="13" y="68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17" y="68"/>
                      <a:pt x="17" y="68"/>
                      <a:pt x="17" y="68"/>
                    </a:cubicBezTo>
                    <a:cubicBezTo>
                      <a:pt x="16" y="68"/>
                      <a:pt x="16" y="68"/>
                      <a:pt x="16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4" y="68"/>
                      <a:pt x="14" y="68"/>
                      <a:pt x="14" y="68"/>
                    </a:cubicBezTo>
                    <a:cubicBezTo>
                      <a:pt x="13" y="67"/>
                      <a:pt x="13" y="67"/>
                      <a:pt x="13" y="67"/>
                    </a:cubicBezTo>
                    <a:cubicBezTo>
                      <a:pt x="12" y="67"/>
                      <a:pt x="12" y="67"/>
                      <a:pt x="12" y="67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1" y="65"/>
                      <a:pt x="11" y="65"/>
                      <a:pt x="11" y="65"/>
                    </a:cubicBezTo>
                    <a:cubicBezTo>
                      <a:pt x="13" y="65"/>
                      <a:pt x="13" y="65"/>
                      <a:pt x="13" y="65"/>
                    </a:cubicBezTo>
                    <a:cubicBezTo>
                      <a:pt x="14" y="65"/>
                      <a:pt x="14" y="65"/>
                      <a:pt x="14" y="65"/>
                    </a:cubicBezTo>
                    <a:cubicBezTo>
                      <a:pt x="16" y="66"/>
                      <a:pt x="16" y="66"/>
                      <a:pt x="16" y="66"/>
                    </a:cubicBezTo>
                    <a:cubicBezTo>
                      <a:pt x="16" y="66"/>
                      <a:pt x="16" y="66"/>
                      <a:pt x="16" y="66"/>
                    </a:cubicBezTo>
                    <a:cubicBezTo>
                      <a:pt x="17" y="67"/>
                      <a:pt x="17" y="67"/>
                      <a:pt x="17" y="67"/>
                    </a:cubicBezTo>
                    <a:cubicBezTo>
                      <a:pt x="17" y="67"/>
                      <a:pt x="17" y="67"/>
                      <a:pt x="17" y="67"/>
                    </a:cubicBezTo>
                    <a:cubicBezTo>
                      <a:pt x="18" y="67"/>
                      <a:pt x="18" y="67"/>
                      <a:pt x="18" y="67"/>
                    </a:cubicBezTo>
                    <a:cubicBezTo>
                      <a:pt x="18" y="67"/>
                      <a:pt x="18" y="67"/>
                      <a:pt x="18" y="67"/>
                    </a:cubicBezTo>
                    <a:cubicBezTo>
                      <a:pt x="18" y="67"/>
                      <a:pt x="18" y="67"/>
                      <a:pt x="18" y="67"/>
                    </a:cubicBezTo>
                    <a:cubicBezTo>
                      <a:pt x="18" y="66"/>
                      <a:pt x="18" y="66"/>
                      <a:pt x="18" y="66"/>
                    </a:cubicBezTo>
                    <a:cubicBezTo>
                      <a:pt x="19" y="65"/>
                      <a:pt x="19" y="65"/>
                      <a:pt x="19" y="65"/>
                    </a:cubicBezTo>
                    <a:cubicBezTo>
                      <a:pt x="19" y="65"/>
                      <a:pt x="19" y="65"/>
                      <a:pt x="19" y="65"/>
                    </a:cubicBezTo>
                    <a:cubicBezTo>
                      <a:pt x="19" y="64"/>
                      <a:pt x="19" y="64"/>
                      <a:pt x="19" y="64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7" y="64"/>
                      <a:pt x="17" y="64"/>
                      <a:pt x="17" y="64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17" y="63"/>
                      <a:pt x="17" y="63"/>
                      <a:pt x="17" y="63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4"/>
                      <a:pt x="16" y="64"/>
                      <a:pt x="16" y="64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13" y="63"/>
                      <a:pt x="13" y="63"/>
                      <a:pt x="13" y="63"/>
                    </a:cubicBezTo>
                    <a:cubicBezTo>
                      <a:pt x="13" y="63"/>
                      <a:pt x="13" y="63"/>
                      <a:pt x="13" y="63"/>
                    </a:cubicBezTo>
                    <a:cubicBezTo>
                      <a:pt x="13" y="63"/>
                      <a:pt x="13" y="63"/>
                      <a:pt x="13" y="63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1" y="62"/>
                      <a:pt x="11" y="62"/>
                      <a:pt x="11" y="62"/>
                    </a:cubicBezTo>
                    <a:cubicBezTo>
                      <a:pt x="11" y="62"/>
                      <a:pt x="11" y="62"/>
                      <a:pt x="11" y="62"/>
                    </a:cubicBezTo>
                    <a:cubicBezTo>
                      <a:pt x="11" y="62"/>
                      <a:pt x="11" y="62"/>
                      <a:pt x="11" y="62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1" y="64"/>
                      <a:pt x="11" y="64"/>
                      <a:pt x="11" y="64"/>
                    </a:cubicBezTo>
                    <a:cubicBezTo>
                      <a:pt x="10" y="64"/>
                      <a:pt x="10" y="64"/>
                      <a:pt x="10" y="64"/>
                    </a:cubicBezTo>
                    <a:cubicBezTo>
                      <a:pt x="9" y="64"/>
                      <a:pt x="9" y="64"/>
                      <a:pt x="9" y="64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10" y="61"/>
                      <a:pt x="10" y="61"/>
                      <a:pt x="10" y="61"/>
                    </a:cubicBezTo>
                    <a:cubicBezTo>
                      <a:pt x="10" y="61"/>
                      <a:pt x="10" y="61"/>
                      <a:pt x="10" y="61"/>
                    </a:cubicBezTo>
                    <a:cubicBezTo>
                      <a:pt x="10" y="61"/>
                      <a:pt x="10" y="61"/>
                      <a:pt x="10" y="61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7" y="61"/>
                      <a:pt x="7" y="61"/>
                      <a:pt x="7" y="61"/>
                    </a:cubicBezTo>
                    <a:cubicBezTo>
                      <a:pt x="7" y="61"/>
                      <a:pt x="7" y="61"/>
                      <a:pt x="7" y="61"/>
                    </a:cubicBezTo>
                    <a:cubicBezTo>
                      <a:pt x="7" y="60"/>
                      <a:pt x="7" y="60"/>
                      <a:pt x="7" y="60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9" y="60"/>
                      <a:pt x="9" y="60"/>
                      <a:pt x="9" y="60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7" y="59"/>
                      <a:pt x="7" y="59"/>
                      <a:pt x="7" y="59"/>
                    </a:cubicBezTo>
                    <a:cubicBezTo>
                      <a:pt x="6" y="60"/>
                      <a:pt x="6" y="60"/>
                      <a:pt x="6" y="60"/>
                    </a:cubicBezTo>
                    <a:cubicBezTo>
                      <a:pt x="6" y="60"/>
                      <a:pt x="6" y="60"/>
                      <a:pt x="6" y="60"/>
                    </a:cubicBezTo>
                    <a:cubicBezTo>
                      <a:pt x="5" y="59"/>
                      <a:pt x="5" y="59"/>
                      <a:pt x="5" y="59"/>
                    </a:cubicBezTo>
                    <a:cubicBezTo>
                      <a:pt x="6" y="59"/>
                      <a:pt x="6" y="59"/>
                      <a:pt x="6" y="59"/>
                    </a:cubicBezTo>
                    <a:cubicBezTo>
                      <a:pt x="6" y="58"/>
                      <a:pt x="6" y="58"/>
                      <a:pt x="6" y="58"/>
                    </a:cubicBezTo>
                    <a:cubicBezTo>
                      <a:pt x="6" y="58"/>
                      <a:pt x="6" y="58"/>
                      <a:pt x="6" y="58"/>
                    </a:cubicBezTo>
                    <a:cubicBezTo>
                      <a:pt x="6" y="58"/>
                      <a:pt x="6" y="58"/>
                      <a:pt x="6" y="58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4" y="55"/>
                      <a:pt x="4" y="55"/>
                      <a:pt x="4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4" y="54"/>
                      <a:pt x="4" y="54"/>
                      <a:pt x="4" y="54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7" y="50"/>
                      <a:pt x="7" y="50"/>
                      <a:pt x="7" y="50"/>
                    </a:cubicBezTo>
                    <a:cubicBezTo>
                      <a:pt x="7" y="50"/>
                      <a:pt x="7" y="50"/>
                      <a:pt x="7" y="50"/>
                    </a:cubicBezTo>
                    <a:cubicBezTo>
                      <a:pt x="8" y="50"/>
                      <a:pt x="8" y="50"/>
                      <a:pt x="8" y="50"/>
                    </a:cubicBezTo>
                    <a:cubicBezTo>
                      <a:pt x="8" y="50"/>
                      <a:pt x="8" y="50"/>
                      <a:pt x="8" y="50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4" y="49"/>
                      <a:pt x="14" y="49"/>
                      <a:pt x="14" y="49"/>
                    </a:cubicBezTo>
                    <a:cubicBezTo>
                      <a:pt x="14" y="49"/>
                      <a:pt x="14" y="49"/>
                      <a:pt x="14" y="49"/>
                    </a:cubicBezTo>
                    <a:cubicBezTo>
                      <a:pt x="18" y="48"/>
                      <a:pt x="18" y="48"/>
                      <a:pt x="18" y="48"/>
                    </a:cubicBezTo>
                    <a:cubicBezTo>
                      <a:pt x="18" y="48"/>
                      <a:pt x="18" y="48"/>
                      <a:pt x="18" y="48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18" y="48"/>
                      <a:pt x="18" y="48"/>
                      <a:pt x="18" y="48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23" y="47"/>
                      <a:pt x="23" y="47"/>
                      <a:pt x="23" y="47"/>
                    </a:cubicBezTo>
                    <a:cubicBezTo>
                      <a:pt x="23" y="47"/>
                      <a:pt x="23" y="47"/>
                      <a:pt x="23" y="47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30" y="48"/>
                      <a:pt x="30" y="48"/>
                      <a:pt x="30" y="48"/>
                    </a:cubicBezTo>
                    <a:cubicBezTo>
                      <a:pt x="30" y="48"/>
                      <a:pt x="30" y="48"/>
                      <a:pt x="30" y="48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4" y="43"/>
                      <a:pt x="34" y="43"/>
                      <a:pt x="34" y="43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35" y="42"/>
                      <a:pt x="35" y="42"/>
                      <a:pt x="35" y="42"/>
                    </a:cubicBezTo>
                    <a:cubicBezTo>
                      <a:pt x="34" y="42"/>
                      <a:pt x="34" y="42"/>
                      <a:pt x="34" y="42"/>
                    </a:cubicBezTo>
                    <a:cubicBezTo>
                      <a:pt x="34" y="41"/>
                      <a:pt x="34" y="41"/>
                      <a:pt x="34" y="41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6" y="39"/>
                      <a:pt x="36" y="39"/>
                      <a:pt x="36" y="39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8" y="38"/>
                      <a:pt x="38" y="38"/>
                      <a:pt x="38" y="38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40" y="37"/>
                      <a:pt x="40" y="37"/>
                      <a:pt x="40" y="37"/>
                    </a:cubicBezTo>
                    <a:cubicBezTo>
                      <a:pt x="40" y="37"/>
                      <a:pt x="40" y="37"/>
                      <a:pt x="40" y="37"/>
                    </a:cubicBezTo>
                    <a:cubicBezTo>
                      <a:pt x="40" y="36"/>
                      <a:pt x="40" y="36"/>
                      <a:pt x="40" y="36"/>
                    </a:cubicBezTo>
                    <a:cubicBezTo>
                      <a:pt x="40" y="36"/>
                      <a:pt x="40" y="36"/>
                      <a:pt x="40" y="36"/>
                    </a:cubicBezTo>
                    <a:cubicBezTo>
                      <a:pt x="40" y="36"/>
                      <a:pt x="40" y="36"/>
                      <a:pt x="40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1" y="36"/>
                      <a:pt x="31" y="36"/>
                      <a:pt x="31" y="36"/>
                    </a:cubicBezTo>
                    <a:cubicBezTo>
                      <a:pt x="31" y="36"/>
                      <a:pt x="31" y="36"/>
                      <a:pt x="31" y="36"/>
                    </a:cubicBezTo>
                    <a:cubicBezTo>
                      <a:pt x="31" y="36"/>
                      <a:pt x="31" y="36"/>
                      <a:pt x="31" y="36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3" y="33"/>
                      <a:pt x="33" y="33"/>
                      <a:pt x="33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29"/>
                      <a:pt x="39" y="29"/>
                      <a:pt x="39" y="29"/>
                    </a:cubicBezTo>
                    <a:cubicBezTo>
                      <a:pt x="39" y="29"/>
                      <a:pt x="39" y="29"/>
                      <a:pt x="39" y="29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39" y="28"/>
                      <a:pt x="39" y="28"/>
                      <a:pt x="39" y="28"/>
                    </a:cubicBezTo>
                    <a:cubicBezTo>
                      <a:pt x="39" y="28"/>
                      <a:pt x="39" y="28"/>
                      <a:pt x="39" y="28"/>
                    </a:cubicBezTo>
                    <a:cubicBezTo>
                      <a:pt x="39" y="29"/>
                      <a:pt x="39" y="29"/>
                      <a:pt x="39" y="29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1" y="26"/>
                      <a:pt x="41" y="26"/>
                      <a:pt x="41" y="26"/>
                    </a:cubicBezTo>
                    <a:cubicBezTo>
                      <a:pt x="42" y="26"/>
                      <a:pt x="42" y="26"/>
                      <a:pt x="42" y="26"/>
                    </a:cubicBezTo>
                    <a:cubicBezTo>
                      <a:pt x="43" y="26"/>
                      <a:pt x="43" y="26"/>
                      <a:pt x="43" y="26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5" y="26"/>
                      <a:pt x="45" y="26"/>
                      <a:pt x="45" y="26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6"/>
                      <a:pt x="45" y="26"/>
                      <a:pt x="45" y="26"/>
                    </a:cubicBezTo>
                    <a:cubicBezTo>
                      <a:pt x="45" y="25"/>
                      <a:pt x="45" y="25"/>
                      <a:pt x="45" y="25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24"/>
                      <a:pt x="46" y="24"/>
                      <a:pt x="46" y="24"/>
                    </a:cubicBezTo>
                    <a:cubicBezTo>
                      <a:pt x="47" y="24"/>
                      <a:pt x="47" y="24"/>
                      <a:pt x="47" y="24"/>
                    </a:cubicBezTo>
                    <a:cubicBezTo>
                      <a:pt x="47" y="24"/>
                      <a:pt x="47" y="24"/>
                      <a:pt x="47" y="24"/>
                    </a:cubicBezTo>
                    <a:cubicBezTo>
                      <a:pt x="47" y="25"/>
                      <a:pt x="47" y="25"/>
                      <a:pt x="47" y="25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9" y="27"/>
                      <a:pt x="49" y="27"/>
                      <a:pt x="49" y="27"/>
                    </a:cubicBezTo>
                    <a:cubicBezTo>
                      <a:pt x="50" y="26"/>
                      <a:pt x="50" y="26"/>
                      <a:pt x="50" y="26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5"/>
                      <a:pt x="51" y="25"/>
                      <a:pt x="51" y="25"/>
                    </a:cubicBezTo>
                    <a:cubicBezTo>
                      <a:pt x="51" y="25"/>
                      <a:pt x="51" y="25"/>
                      <a:pt x="51" y="25"/>
                    </a:cubicBezTo>
                    <a:cubicBezTo>
                      <a:pt x="52" y="25"/>
                      <a:pt x="52" y="25"/>
                      <a:pt x="52" y="25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54" y="23"/>
                      <a:pt x="54" y="23"/>
                      <a:pt x="54" y="23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5" y="20"/>
                      <a:pt x="55" y="20"/>
                      <a:pt x="55" y="20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55" y="18"/>
                      <a:pt x="55" y="18"/>
                      <a:pt x="55" y="18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57" y="17"/>
                      <a:pt x="57" y="17"/>
                      <a:pt x="57" y="17"/>
                    </a:cubicBezTo>
                    <a:cubicBezTo>
                      <a:pt x="58" y="16"/>
                      <a:pt x="58" y="16"/>
                      <a:pt x="58" y="16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59" y="17"/>
                      <a:pt x="59" y="17"/>
                      <a:pt x="59" y="17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60" y="22"/>
                      <a:pt x="60" y="22"/>
                      <a:pt x="60" y="22"/>
                    </a:cubicBezTo>
                    <a:cubicBezTo>
                      <a:pt x="60" y="22"/>
                      <a:pt x="60" y="22"/>
                      <a:pt x="60" y="22"/>
                    </a:cubicBezTo>
                    <a:cubicBezTo>
                      <a:pt x="61" y="23"/>
                      <a:pt x="61" y="23"/>
                      <a:pt x="61" y="23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2"/>
                      <a:pt x="62" y="22"/>
                      <a:pt x="62" y="22"/>
                    </a:cubicBezTo>
                    <a:cubicBezTo>
                      <a:pt x="62" y="22"/>
                      <a:pt x="62" y="22"/>
                      <a:pt x="62" y="22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1" y="17"/>
                      <a:pt x="61" y="17"/>
                      <a:pt x="61" y="17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1" y="15"/>
                      <a:pt x="61" y="15"/>
                      <a:pt x="61" y="15"/>
                    </a:cubicBezTo>
                    <a:cubicBezTo>
                      <a:pt x="61" y="15"/>
                      <a:pt x="61" y="15"/>
                      <a:pt x="61" y="15"/>
                    </a:cubicBezTo>
                    <a:cubicBezTo>
                      <a:pt x="62" y="14"/>
                      <a:pt x="62" y="14"/>
                      <a:pt x="62" y="14"/>
                    </a:cubicBezTo>
                    <a:cubicBezTo>
                      <a:pt x="62" y="14"/>
                      <a:pt x="62" y="14"/>
                      <a:pt x="62" y="14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4" y="14"/>
                      <a:pt x="64" y="14"/>
                      <a:pt x="64" y="14"/>
                    </a:cubicBezTo>
                    <a:cubicBezTo>
                      <a:pt x="64" y="14"/>
                      <a:pt x="64" y="14"/>
                      <a:pt x="64" y="14"/>
                    </a:cubicBezTo>
                    <a:cubicBezTo>
                      <a:pt x="65" y="15"/>
                      <a:pt x="65" y="15"/>
                      <a:pt x="65" y="15"/>
                    </a:cubicBezTo>
                    <a:cubicBezTo>
                      <a:pt x="67" y="14"/>
                      <a:pt x="67" y="14"/>
                      <a:pt x="67" y="14"/>
                    </a:cubicBezTo>
                    <a:cubicBezTo>
                      <a:pt x="69" y="14"/>
                      <a:pt x="69" y="14"/>
                      <a:pt x="69" y="14"/>
                    </a:cubicBezTo>
                    <a:cubicBezTo>
                      <a:pt x="71" y="14"/>
                      <a:pt x="71" y="14"/>
                      <a:pt x="71" y="14"/>
                    </a:cubicBezTo>
                    <a:cubicBezTo>
                      <a:pt x="71" y="14"/>
                      <a:pt x="71" y="14"/>
                      <a:pt x="71" y="14"/>
                    </a:cubicBezTo>
                    <a:cubicBezTo>
                      <a:pt x="71" y="15"/>
                      <a:pt x="71" y="15"/>
                      <a:pt x="71" y="15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2" y="16"/>
                      <a:pt x="72" y="16"/>
                      <a:pt x="72" y="16"/>
                    </a:cubicBezTo>
                    <a:cubicBezTo>
                      <a:pt x="72" y="15"/>
                      <a:pt x="72" y="15"/>
                      <a:pt x="72" y="15"/>
                    </a:cubicBezTo>
                    <a:cubicBezTo>
                      <a:pt x="72" y="15"/>
                      <a:pt x="72" y="15"/>
                      <a:pt x="72" y="15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73" y="13"/>
                      <a:pt x="73" y="13"/>
                      <a:pt x="73" y="13"/>
                    </a:cubicBezTo>
                    <a:cubicBezTo>
                      <a:pt x="74" y="13"/>
                      <a:pt x="74" y="13"/>
                      <a:pt x="74" y="13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5" y="15"/>
                      <a:pt x="75" y="15"/>
                      <a:pt x="75" y="15"/>
                    </a:cubicBezTo>
                    <a:cubicBezTo>
                      <a:pt x="75" y="15"/>
                      <a:pt x="75" y="15"/>
                      <a:pt x="75" y="15"/>
                    </a:cubicBezTo>
                    <a:cubicBezTo>
                      <a:pt x="75" y="15"/>
                      <a:pt x="75" y="15"/>
                      <a:pt x="75" y="15"/>
                    </a:cubicBezTo>
                    <a:cubicBezTo>
                      <a:pt x="75" y="14"/>
                      <a:pt x="75" y="14"/>
                      <a:pt x="75" y="14"/>
                    </a:cubicBezTo>
                    <a:cubicBezTo>
                      <a:pt x="75" y="13"/>
                      <a:pt x="75" y="13"/>
                      <a:pt x="75" y="13"/>
                    </a:cubicBezTo>
                    <a:cubicBezTo>
                      <a:pt x="74" y="12"/>
                      <a:pt x="74" y="12"/>
                      <a:pt x="74" y="12"/>
                    </a:cubicBezTo>
                    <a:cubicBezTo>
                      <a:pt x="75" y="12"/>
                      <a:pt x="75" y="12"/>
                      <a:pt x="75" y="12"/>
                    </a:cubicBezTo>
                    <a:cubicBezTo>
                      <a:pt x="75" y="12"/>
                      <a:pt x="75" y="12"/>
                      <a:pt x="75" y="12"/>
                    </a:cubicBezTo>
                    <a:cubicBezTo>
                      <a:pt x="76" y="13"/>
                      <a:pt x="76" y="13"/>
                      <a:pt x="76" y="13"/>
                    </a:cubicBezTo>
                    <a:cubicBezTo>
                      <a:pt x="77" y="12"/>
                      <a:pt x="77" y="12"/>
                      <a:pt x="77" y="12"/>
                    </a:cubicBezTo>
                    <a:cubicBezTo>
                      <a:pt x="78" y="12"/>
                      <a:pt x="78" y="12"/>
                      <a:pt x="78" y="12"/>
                    </a:cubicBezTo>
                    <a:cubicBezTo>
                      <a:pt x="79" y="12"/>
                      <a:pt x="79" y="12"/>
                      <a:pt x="79" y="12"/>
                    </a:cubicBezTo>
                    <a:cubicBezTo>
                      <a:pt x="79" y="13"/>
                      <a:pt x="79" y="13"/>
                      <a:pt x="79" y="13"/>
                    </a:cubicBezTo>
                    <a:cubicBezTo>
                      <a:pt x="79" y="14"/>
                      <a:pt x="79" y="14"/>
                      <a:pt x="79" y="14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7" y="19"/>
                      <a:pt x="77" y="19"/>
                      <a:pt x="77" y="19"/>
                    </a:cubicBezTo>
                    <a:cubicBezTo>
                      <a:pt x="77" y="20"/>
                      <a:pt x="77" y="20"/>
                      <a:pt x="77" y="20"/>
                    </a:cubicBezTo>
                    <a:cubicBezTo>
                      <a:pt x="77" y="20"/>
                      <a:pt x="77" y="20"/>
                      <a:pt x="77" y="20"/>
                    </a:cubicBezTo>
                    <a:cubicBezTo>
                      <a:pt x="77" y="20"/>
                      <a:pt x="77" y="20"/>
                      <a:pt x="77" y="20"/>
                    </a:cubicBezTo>
                    <a:cubicBezTo>
                      <a:pt x="77" y="21"/>
                      <a:pt x="77" y="21"/>
                      <a:pt x="77" y="21"/>
                    </a:cubicBezTo>
                    <a:cubicBezTo>
                      <a:pt x="77" y="21"/>
                      <a:pt x="77" y="21"/>
                      <a:pt x="77" y="21"/>
                    </a:cubicBezTo>
                    <a:cubicBezTo>
                      <a:pt x="76" y="22"/>
                      <a:pt x="76" y="22"/>
                      <a:pt x="76" y="22"/>
                    </a:cubicBezTo>
                    <a:cubicBezTo>
                      <a:pt x="76" y="23"/>
                      <a:pt x="76" y="23"/>
                      <a:pt x="76" y="23"/>
                    </a:cubicBezTo>
                    <a:cubicBezTo>
                      <a:pt x="75" y="23"/>
                      <a:pt x="75" y="23"/>
                      <a:pt x="75" y="23"/>
                    </a:cubicBezTo>
                    <a:cubicBezTo>
                      <a:pt x="75" y="24"/>
                      <a:pt x="75" y="24"/>
                      <a:pt x="75" y="24"/>
                    </a:cubicBezTo>
                    <a:cubicBezTo>
                      <a:pt x="75" y="25"/>
                      <a:pt x="75" y="25"/>
                      <a:pt x="75" y="25"/>
                    </a:cubicBezTo>
                    <a:cubicBezTo>
                      <a:pt x="74" y="25"/>
                      <a:pt x="74" y="25"/>
                      <a:pt x="74" y="25"/>
                    </a:cubicBezTo>
                    <a:cubicBezTo>
                      <a:pt x="74" y="26"/>
                      <a:pt x="74" y="26"/>
                      <a:pt x="74" y="26"/>
                    </a:cubicBezTo>
                    <a:cubicBezTo>
                      <a:pt x="74" y="26"/>
                      <a:pt x="74" y="26"/>
                      <a:pt x="74" y="26"/>
                    </a:cubicBezTo>
                    <a:cubicBezTo>
                      <a:pt x="74" y="26"/>
                      <a:pt x="74" y="26"/>
                      <a:pt x="74" y="26"/>
                    </a:cubicBezTo>
                    <a:cubicBezTo>
                      <a:pt x="75" y="25"/>
                      <a:pt x="75" y="25"/>
                      <a:pt x="75" y="25"/>
                    </a:cubicBezTo>
                    <a:cubicBezTo>
                      <a:pt x="76" y="25"/>
                      <a:pt x="76" y="25"/>
                      <a:pt x="76" y="25"/>
                    </a:cubicBezTo>
                    <a:cubicBezTo>
                      <a:pt x="76" y="25"/>
                      <a:pt x="76" y="25"/>
                      <a:pt x="76" y="25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7" y="23"/>
                      <a:pt x="77" y="23"/>
                      <a:pt x="77" y="23"/>
                    </a:cubicBezTo>
                    <a:cubicBezTo>
                      <a:pt x="77" y="22"/>
                      <a:pt x="77" y="22"/>
                      <a:pt x="77" y="22"/>
                    </a:cubicBezTo>
                    <a:cubicBezTo>
                      <a:pt x="78" y="22"/>
                      <a:pt x="78" y="22"/>
                      <a:pt x="78" y="22"/>
                    </a:cubicBezTo>
                    <a:cubicBezTo>
                      <a:pt x="78" y="22"/>
                      <a:pt x="78" y="22"/>
                      <a:pt x="78" y="22"/>
                    </a:cubicBezTo>
                    <a:cubicBezTo>
                      <a:pt x="79" y="21"/>
                      <a:pt x="79" y="21"/>
                      <a:pt x="79" y="21"/>
                    </a:cubicBezTo>
                    <a:cubicBezTo>
                      <a:pt x="79" y="21"/>
                      <a:pt x="79" y="21"/>
                      <a:pt x="79" y="21"/>
                    </a:cubicBezTo>
                    <a:cubicBezTo>
                      <a:pt x="79" y="20"/>
                      <a:pt x="79" y="20"/>
                      <a:pt x="79" y="20"/>
                    </a:cubicBezTo>
                    <a:cubicBezTo>
                      <a:pt x="79" y="20"/>
                      <a:pt x="79" y="20"/>
                      <a:pt x="79" y="20"/>
                    </a:cubicBezTo>
                    <a:cubicBezTo>
                      <a:pt x="80" y="19"/>
                      <a:pt x="80" y="19"/>
                      <a:pt x="80" y="19"/>
                    </a:cubicBezTo>
                    <a:cubicBezTo>
                      <a:pt x="80" y="20"/>
                      <a:pt x="80" y="20"/>
                      <a:pt x="80" y="20"/>
                    </a:cubicBezTo>
                    <a:cubicBezTo>
                      <a:pt x="80" y="20"/>
                      <a:pt x="80" y="20"/>
                      <a:pt x="80" y="20"/>
                    </a:cubicBezTo>
                    <a:cubicBezTo>
                      <a:pt x="81" y="21"/>
                      <a:pt x="81" y="21"/>
                      <a:pt x="81" y="21"/>
                    </a:cubicBezTo>
                    <a:cubicBezTo>
                      <a:pt x="81" y="21"/>
                      <a:pt x="81" y="21"/>
                      <a:pt x="81" y="21"/>
                    </a:cubicBezTo>
                    <a:cubicBezTo>
                      <a:pt x="81" y="22"/>
                      <a:pt x="81" y="22"/>
                      <a:pt x="81" y="22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4"/>
                      <a:pt x="82" y="24"/>
                      <a:pt x="82" y="24"/>
                    </a:cubicBezTo>
                    <a:cubicBezTo>
                      <a:pt x="82" y="24"/>
                      <a:pt x="82" y="24"/>
                      <a:pt x="82" y="24"/>
                    </a:cubicBezTo>
                    <a:cubicBezTo>
                      <a:pt x="83" y="25"/>
                      <a:pt x="83" y="25"/>
                      <a:pt x="83" y="25"/>
                    </a:cubicBezTo>
                    <a:cubicBezTo>
                      <a:pt x="83" y="25"/>
                      <a:pt x="83" y="25"/>
                      <a:pt x="83" y="25"/>
                    </a:cubicBezTo>
                    <a:cubicBezTo>
                      <a:pt x="84" y="25"/>
                      <a:pt x="84" y="25"/>
                      <a:pt x="84" y="25"/>
                    </a:cubicBezTo>
                    <a:cubicBezTo>
                      <a:pt x="84" y="24"/>
                      <a:pt x="84" y="24"/>
                      <a:pt x="84" y="24"/>
                    </a:cubicBezTo>
                    <a:cubicBezTo>
                      <a:pt x="84" y="24"/>
                      <a:pt x="84" y="24"/>
                      <a:pt x="84" y="24"/>
                    </a:cubicBezTo>
                    <a:cubicBezTo>
                      <a:pt x="84" y="24"/>
                      <a:pt x="84" y="24"/>
                      <a:pt x="84" y="24"/>
                    </a:cubicBezTo>
                    <a:cubicBezTo>
                      <a:pt x="83" y="23"/>
                      <a:pt x="83" y="23"/>
                      <a:pt x="83" y="23"/>
                    </a:cubicBezTo>
                    <a:cubicBezTo>
                      <a:pt x="83" y="23"/>
                      <a:pt x="83" y="23"/>
                      <a:pt x="83" y="23"/>
                    </a:cubicBezTo>
                    <a:cubicBezTo>
                      <a:pt x="83" y="23"/>
                      <a:pt x="83" y="23"/>
                      <a:pt x="83" y="23"/>
                    </a:cubicBezTo>
                    <a:cubicBezTo>
                      <a:pt x="84" y="23"/>
                      <a:pt x="84" y="23"/>
                      <a:pt x="84" y="23"/>
                    </a:cubicBezTo>
                    <a:cubicBezTo>
                      <a:pt x="84" y="23"/>
                      <a:pt x="84" y="23"/>
                      <a:pt x="84" y="23"/>
                    </a:cubicBezTo>
                    <a:cubicBezTo>
                      <a:pt x="85" y="23"/>
                      <a:pt x="85" y="23"/>
                      <a:pt x="85" y="23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3"/>
                      <a:pt x="87" y="23"/>
                      <a:pt x="87" y="23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8" y="24"/>
                      <a:pt x="88" y="24"/>
                      <a:pt x="88" y="24"/>
                    </a:cubicBezTo>
                    <a:cubicBezTo>
                      <a:pt x="88" y="22"/>
                      <a:pt x="88" y="22"/>
                      <a:pt x="88" y="22"/>
                    </a:cubicBezTo>
                    <a:cubicBezTo>
                      <a:pt x="88" y="22"/>
                      <a:pt x="88" y="22"/>
                      <a:pt x="88" y="22"/>
                    </a:cubicBezTo>
                    <a:cubicBezTo>
                      <a:pt x="88" y="20"/>
                      <a:pt x="88" y="20"/>
                      <a:pt x="88" y="20"/>
                    </a:cubicBezTo>
                    <a:cubicBezTo>
                      <a:pt x="88" y="19"/>
                      <a:pt x="88" y="19"/>
                      <a:pt x="88" y="19"/>
                    </a:cubicBezTo>
                    <a:cubicBezTo>
                      <a:pt x="88" y="19"/>
                      <a:pt x="88" y="19"/>
                      <a:pt x="88" y="19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8" y="17"/>
                      <a:pt x="88" y="17"/>
                      <a:pt x="88" y="17"/>
                    </a:cubicBezTo>
                    <a:cubicBezTo>
                      <a:pt x="88" y="16"/>
                      <a:pt x="88" y="16"/>
                      <a:pt x="88" y="16"/>
                    </a:cubicBezTo>
                    <a:cubicBezTo>
                      <a:pt x="88" y="15"/>
                      <a:pt x="88" y="15"/>
                      <a:pt x="88" y="15"/>
                    </a:cubicBezTo>
                    <a:cubicBezTo>
                      <a:pt x="88" y="15"/>
                      <a:pt x="88" y="15"/>
                      <a:pt x="88" y="15"/>
                    </a:cubicBezTo>
                    <a:cubicBezTo>
                      <a:pt x="88" y="14"/>
                      <a:pt x="88" y="14"/>
                      <a:pt x="88" y="14"/>
                    </a:cubicBezTo>
                    <a:cubicBezTo>
                      <a:pt x="88" y="13"/>
                      <a:pt x="88" y="13"/>
                      <a:pt x="88" y="13"/>
                    </a:cubicBezTo>
                    <a:cubicBezTo>
                      <a:pt x="89" y="13"/>
                      <a:pt x="89" y="13"/>
                      <a:pt x="89" y="13"/>
                    </a:cubicBezTo>
                    <a:cubicBezTo>
                      <a:pt x="89" y="13"/>
                      <a:pt x="89" y="13"/>
                      <a:pt x="89" y="13"/>
                    </a:cubicBezTo>
                    <a:cubicBezTo>
                      <a:pt x="90" y="13"/>
                      <a:pt x="90" y="13"/>
                      <a:pt x="90" y="13"/>
                    </a:cubicBezTo>
                    <a:cubicBezTo>
                      <a:pt x="91" y="13"/>
                      <a:pt x="91" y="13"/>
                      <a:pt x="91" y="13"/>
                    </a:cubicBezTo>
                    <a:cubicBezTo>
                      <a:pt x="91" y="13"/>
                      <a:pt x="91" y="13"/>
                      <a:pt x="91" y="13"/>
                    </a:cubicBezTo>
                    <a:cubicBezTo>
                      <a:pt x="92" y="14"/>
                      <a:pt x="92" y="14"/>
                      <a:pt x="92" y="14"/>
                    </a:cubicBezTo>
                    <a:cubicBezTo>
                      <a:pt x="92" y="14"/>
                      <a:pt x="92" y="14"/>
                      <a:pt x="92" y="14"/>
                    </a:cubicBezTo>
                    <a:cubicBezTo>
                      <a:pt x="93" y="15"/>
                      <a:pt x="93" y="15"/>
                      <a:pt x="93" y="15"/>
                    </a:cubicBezTo>
                    <a:cubicBezTo>
                      <a:pt x="93" y="16"/>
                      <a:pt x="93" y="16"/>
                      <a:pt x="93" y="16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4" y="18"/>
                      <a:pt x="94" y="18"/>
                      <a:pt x="94" y="18"/>
                    </a:cubicBezTo>
                    <a:cubicBezTo>
                      <a:pt x="95" y="19"/>
                      <a:pt x="95" y="19"/>
                      <a:pt x="95" y="19"/>
                    </a:cubicBezTo>
                    <a:cubicBezTo>
                      <a:pt x="95" y="21"/>
                      <a:pt x="95" y="21"/>
                      <a:pt x="95" y="21"/>
                    </a:cubicBezTo>
                    <a:cubicBezTo>
                      <a:pt x="95" y="21"/>
                      <a:pt x="95" y="21"/>
                      <a:pt x="95" y="21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4" y="23"/>
                      <a:pt x="94" y="23"/>
                      <a:pt x="94" y="23"/>
                    </a:cubicBezTo>
                    <a:cubicBezTo>
                      <a:pt x="94" y="23"/>
                      <a:pt x="94" y="23"/>
                      <a:pt x="94" y="23"/>
                    </a:cubicBezTo>
                    <a:cubicBezTo>
                      <a:pt x="95" y="24"/>
                      <a:pt x="95" y="24"/>
                      <a:pt x="95" y="24"/>
                    </a:cubicBezTo>
                    <a:cubicBezTo>
                      <a:pt x="95" y="25"/>
                      <a:pt x="95" y="25"/>
                      <a:pt x="95" y="25"/>
                    </a:cubicBezTo>
                    <a:cubicBezTo>
                      <a:pt x="95" y="26"/>
                      <a:pt x="95" y="26"/>
                      <a:pt x="95" y="26"/>
                    </a:cubicBezTo>
                    <a:cubicBezTo>
                      <a:pt x="95" y="27"/>
                      <a:pt x="95" y="27"/>
                      <a:pt x="95" y="27"/>
                    </a:cubicBezTo>
                    <a:cubicBezTo>
                      <a:pt x="96" y="27"/>
                      <a:pt x="96" y="27"/>
                      <a:pt x="96" y="27"/>
                    </a:cubicBezTo>
                    <a:cubicBezTo>
                      <a:pt x="96" y="27"/>
                      <a:pt x="96" y="27"/>
                      <a:pt x="96" y="27"/>
                    </a:cubicBezTo>
                    <a:cubicBezTo>
                      <a:pt x="97" y="28"/>
                      <a:pt x="97" y="28"/>
                      <a:pt x="97" y="28"/>
                    </a:cubicBezTo>
                    <a:cubicBezTo>
                      <a:pt x="98" y="28"/>
                      <a:pt x="98" y="28"/>
                      <a:pt x="98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100" y="26"/>
                      <a:pt x="100" y="26"/>
                      <a:pt x="100" y="26"/>
                    </a:cubicBezTo>
                    <a:cubicBezTo>
                      <a:pt x="100" y="26"/>
                      <a:pt x="100" y="26"/>
                      <a:pt x="100" y="26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2" y="27"/>
                      <a:pt x="102" y="27"/>
                      <a:pt x="102" y="27"/>
                    </a:cubicBezTo>
                    <a:cubicBezTo>
                      <a:pt x="102" y="28"/>
                      <a:pt x="102" y="28"/>
                      <a:pt x="102" y="28"/>
                    </a:cubicBezTo>
                    <a:cubicBezTo>
                      <a:pt x="102" y="28"/>
                      <a:pt x="102" y="28"/>
                      <a:pt x="102" y="28"/>
                    </a:cubicBezTo>
                    <a:cubicBezTo>
                      <a:pt x="102" y="29"/>
                      <a:pt x="102" y="29"/>
                      <a:pt x="102" y="29"/>
                    </a:cubicBezTo>
                    <a:cubicBezTo>
                      <a:pt x="103" y="29"/>
                      <a:pt x="103" y="29"/>
                      <a:pt x="103" y="29"/>
                    </a:cubicBezTo>
                    <a:cubicBezTo>
                      <a:pt x="103" y="29"/>
                      <a:pt x="103" y="29"/>
                      <a:pt x="103" y="29"/>
                    </a:cubicBezTo>
                    <a:cubicBezTo>
                      <a:pt x="104" y="29"/>
                      <a:pt x="104" y="29"/>
                      <a:pt x="104" y="29"/>
                    </a:cubicBezTo>
                    <a:cubicBezTo>
                      <a:pt x="105" y="29"/>
                      <a:pt x="105" y="29"/>
                      <a:pt x="105" y="29"/>
                    </a:cubicBezTo>
                    <a:cubicBezTo>
                      <a:pt x="104" y="29"/>
                      <a:pt x="104" y="29"/>
                      <a:pt x="104" y="29"/>
                    </a:cubicBezTo>
                    <a:cubicBezTo>
                      <a:pt x="103" y="28"/>
                      <a:pt x="103" y="28"/>
                      <a:pt x="103" y="28"/>
                    </a:cubicBezTo>
                    <a:cubicBezTo>
                      <a:pt x="103" y="28"/>
                      <a:pt x="103" y="28"/>
                      <a:pt x="103" y="28"/>
                    </a:cubicBezTo>
                    <a:cubicBezTo>
                      <a:pt x="103" y="27"/>
                      <a:pt x="103" y="27"/>
                      <a:pt x="103" y="27"/>
                    </a:cubicBezTo>
                    <a:cubicBezTo>
                      <a:pt x="103" y="27"/>
                      <a:pt x="103" y="27"/>
                      <a:pt x="103" y="27"/>
                    </a:cubicBezTo>
                    <a:cubicBezTo>
                      <a:pt x="102" y="27"/>
                      <a:pt x="102" y="27"/>
                      <a:pt x="102" y="27"/>
                    </a:cubicBezTo>
                    <a:cubicBezTo>
                      <a:pt x="102" y="26"/>
                      <a:pt x="102" y="26"/>
                      <a:pt x="102" y="26"/>
                    </a:cubicBezTo>
                    <a:cubicBezTo>
                      <a:pt x="102" y="25"/>
                      <a:pt x="102" y="25"/>
                      <a:pt x="102" y="25"/>
                    </a:cubicBezTo>
                    <a:cubicBezTo>
                      <a:pt x="101" y="25"/>
                      <a:pt x="101" y="25"/>
                      <a:pt x="101" y="25"/>
                    </a:cubicBezTo>
                    <a:cubicBezTo>
                      <a:pt x="101" y="24"/>
                      <a:pt x="101" y="24"/>
                      <a:pt x="101" y="24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0" y="23"/>
                      <a:pt x="100" y="23"/>
                      <a:pt x="100" y="23"/>
                    </a:cubicBezTo>
                    <a:cubicBezTo>
                      <a:pt x="100" y="22"/>
                      <a:pt x="100" y="22"/>
                      <a:pt x="100" y="22"/>
                    </a:cubicBezTo>
                    <a:cubicBezTo>
                      <a:pt x="100" y="21"/>
                      <a:pt x="100" y="21"/>
                      <a:pt x="100" y="21"/>
                    </a:cubicBezTo>
                    <a:cubicBezTo>
                      <a:pt x="100" y="20"/>
                      <a:pt x="100" y="20"/>
                      <a:pt x="100" y="20"/>
                    </a:cubicBezTo>
                    <a:cubicBezTo>
                      <a:pt x="100" y="19"/>
                      <a:pt x="100" y="19"/>
                      <a:pt x="100" y="19"/>
                    </a:cubicBezTo>
                    <a:cubicBezTo>
                      <a:pt x="100" y="19"/>
                      <a:pt x="100" y="19"/>
                      <a:pt x="100" y="19"/>
                    </a:cubicBezTo>
                    <a:cubicBezTo>
                      <a:pt x="100" y="18"/>
                      <a:pt x="100" y="18"/>
                      <a:pt x="100" y="18"/>
                    </a:cubicBezTo>
                    <a:cubicBezTo>
                      <a:pt x="99" y="17"/>
                      <a:pt x="99" y="17"/>
                      <a:pt x="99" y="17"/>
                    </a:cubicBezTo>
                    <a:cubicBezTo>
                      <a:pt x="99" y="17"/>
                      <a:pt x="99" y="17"/>
                      <a:pt x="99" y="17"/>
                    </a:cubicBezTo>
                    <a:cubicBezTo>
                      <a:pt x="99" y="16"/>
                      <a:pt x="99" y="16"/>
                      <a:pt x="99" y="16"/>
                    </a:cubicBezTo>
                    <a:cubicBezTo>
                      <a:pt x="99" y="15"/>
                      <a:pt x="99" y="15"/>
                      <a:pt x="99" y="15"/>
                    </a:cubicBezTo>
                    <a:cubicBezTo>
                      <a:pt x="98" y="14"/>
                      <a:pt x="98" y="14"/>
                      <a:pt x="98" y="14"/>
                    </a:cubicBezTo>
                    <a:cubicBezTo>
                      <a:pt x="99" y="14"/>
                      <a:pt x="99" y="14"/>
                      <a:pt x="99" y="14"/>
                    </a:cubicBezTo>
                    <a:cubicBezTo>
                      <a:pt x="98" y="13"/>
                      <a:pt x="98" y="13"/>
                      <a:pt x="98" y="13"/>
                    </a:cubicBezTo>
                    <a:cubicBezTo>
                      <a:pt x="98" y="12"/>
                      <a:pt x="98" y="12"/>
                      <a:pt x="98" y="12"/>
                    </a:cubicBezTo>
                    <a:cubicBezTo>
                      <a:pt x="99" y="12"/>
                      <a:pt x="99" y="12"/>
                      <a:pt x="99" y="12"/>
                    </a:cubicBezTo>
                    <a:cubicBezTo>
                      <a:pt x="100" y="12"/>
                      <a:pt x="100" y="12"/>
                      <a:pt x="100" y="12"/>
                    </a:cubicBezTo>
                    <a:cubicBezTo>
                      <a:pt x="100" y="12"/>
                      <a:pt x="100" y="12"/>
                      <a:pt x="100" y="12"/>
                    </a:cubicBezTo>
                    <a:cubicBezTo>
                      <a:pt x="101" y="12"/>
                      <a:pt x="101" y="12"/>
                      <a:pt x="101" y="12"/>
                    </a:cubicBezTo>
                    <a:cubicBezTo>
                      <a:pt x="101" y="12"/>
                      <a:pt x="101" y="12"/>
                      <a:pt x="101" y="12"/>
                    </a:cubicBezTo>
                    <a:cubicBezTo>
                      <a:pt x="102" y="12"/>
                      <a:pt x="102" y="12"/>
                      <a:pt x="102" y="12"/>
                    </a:cubicBezTo>
                    <a:cubicBezTo>
                      <a:pt x="103" y="13"/>
                      <a:pt x="103" y="13"/>
                      <a:pt x="103" y="13"/>
                    </a:cubicBezTo>
                    <a:cubicBezTo>
                      <a:pt x="104" y="14"/>
                      <a:pt x="104" y="14"/>
                      <a:pt x="104" y="14"/>
                    </a:cubicBezTo>
                    <a:cubicBezTo>
                      <a:pt x="105" y="14"/>
                      <a:pt x="105" y="14"/>
                      <a:pt x="105" y="14"/>
                    </a:cubicBezTo>
                    <a:cubicBezTo>
                      <a:pt x="105" y="13"/>
                      <a:pt x="105" y="13"/>
                      <a:pt x="105" y="13"/>
                    </a:cubicBezTo>
                    <a:cubicBezTo>
                      <a:pt x="104" y="13"/>
                      <a:pt x="104" y="13"/>
                      <a:pt x="104" y="13"/>
                    </a:cubicBezTo>
                    <a:cubicBezTo>
                      <a:pt x="105" y="11"/>
                      <a:pt x="105" y="11"/>
                      <a:pt x="105" y="11"/>
                    </a:cubicBezTo>
                    <a:cubicBezTo>
                      <a:pt x="105" y="11"/>
                      <a:pt x="105" y="11"/>
                      <a:pt x="105" y="11"/>
                    </a:cubicBezTo>
                    <a:cubicBezTo>
                      <a:pt x="106" y="12"/>
                      <a:pt x="106" y="12"/>
                      <a:pt x="106" y="12"/>
                    </a:cubicBezTo>
                    <a:cubicBezTo>
                      <a:pt x="107" y="11"/>
                      <a:pt x="107" y="11"/>
                      <a:pt x="107" y="11"/>
                    </a:cubicBezTo>
                    <a:cubicBezTo>
                      <a:pt x="108" y="11"/>
                      <a:pt x="108" y="11"/>
                      <a:pt x="108" y="11"/>
                    </a:cubicBezTo>
                    <a:cubicBezTo>
                      <a:pt x="108" y="11"/>
                      <a:pt x="108" y="11"/>
                      <a:pt x="108" y="11"/>
                    </a:cubicBezTo>
                    <a:cubicBezTo>
                      <a:pt x="109" y="12"/>
                      <a:pt x="109" y="12"/>
                      <a:pt x="109" y="12"/>
                    </a:cubicBezTo>
                    <a:cubicBezTo>
                      <a:pt x="110" y="12"/>
                      <a:pt x="110" y="12"/>
                      <a:pt x="110" y="12"/>
                    </a:cubicBezTo>
                    <a:cubicBezTo>
                      <a:pt x="110" y="12"/>
                      <a:pt x="110" y="12"/>
                      <a:pt x="110" y="12"/>
                    </a:cubicBezTo>
                    <a:cubicBezTo>
                      <a:pt x="111" y="13"/>
                      <a:pt x="111" y="13"/>
                      <a:pt x="111" y="13"/>
                    </a:cubicBezTo>
                    <a:cubicBezTo>
                      <a:pt x="111" y="14"/>
                      <a:pt x="111" y="14"/>
                      <a:pt x="111" y="14"/>
                    </a:cubicBezTo>
                    <a:cubicBezTo>
                      <a:pt x="111" y="15"/>
                      <a:pt x="111" y="15"/>
                      <a:pt x="111" y="15"/>
                    </a:cubicBezTo>
                    <a:cubicBezTo>
                      <a:pt x="111" y="15"/>
                      <a:pt x="111" y="15"/>
                      <a:pt x="111" y="15"/>
                    </a:cubicBezTo>
                    <a:cubicBezTo>
                      <a:pt x="111" y="16"/>
                      <a:pt x="111" y="16"/>
                      <a:pt x="111" y="16"/>
                    </a:cubicBezTo>
                    <a:cubicBezTo>
                      <a:pt x="112" y="17"/>
                      <a:pt x="112" y="17"/>
                      <a:pt x="112" y="17"/>
                    </a:cubicBezTo>
                    <a:cubicBezTo>
                      <a:pt x="112" y="18"/>
                      <a:pt x="112" y="18"/>
                      <a:pt x="112" y="18"/>
                    </a:cubicBezTo>
                    <a:cubicBezTo>
                      <a:pt x="112" y="19"/>
                      <a:pt x="112" y="19"/>
                      <a:pt x="112" y="19"/>
                    </a:cubicBezTo>
                    <a:cubicBezTo>
                      <a:pt x="112" y="19"/>
                      <a:pt x="112" y="19"/>
                      <a:pt x="112" y="19"/>
                    </a:cubicBezTo>
                    <a:cubicBezTo>
                      <a:pt x="114" y="19"/>
                      <a:pt x="114" y="19"/>
                      <a:pt x="114" y="19"/>
                    </a:cubicBezTo>
                    <a:cubicBezTo>
                      <a:pt x="115" y="20"/>
                      <a:pt x="115" y="20"/>
                      <a:pt x="115" y="2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15" y="19"/>
                      <a:pt x="115" y="19"/>
                      <a:pt x="115" y="19"/>
                    </a:cubicBezTo>
                    <a:cubicBezTo>
                      <a:pt x="114" y="19"/>
                      <a:pt x="114" y="19"/>
                      <a:pt x="114" y="19"/>
                    </a:cubicBezTo>
                    <a:cubicBezTo>
                      <a:pt x="113" y="19"/>
                      <a:pt x="113" y="19"/>
                      <a:pt x="113" y="19"/>
                    </a:cubicBezTo>
                    <a:cubicBezTo>
                      <a:pt x="113" y="18"/>
                      <a:pt x="113" y="18"/>
                      <a:pt x="113" y="18"/>
                    </a:cubicBezTo>
                    <a:cubicBezTo>
                      <a:pt x="112" y="18"/>
                      <a:pt x="112" y="18"/>
                      <a:pt x="112" y="18"/>
                    </a:cubicBezTo>
                    <a:cubicBezTo>
                      <a:pt x="112" y="17"/>
                      <a:pt x="112" y="17"/>
                      <a:pt x="112" y="17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112" y="15"/>
                      <a:pt x="112" y="15"/>
                      <a:pt x="112" y="15"/>
                    </a:cubicBezTo>
                    <a:cubicBezTo>
                      <a:pt x="112" y="14"/>
                      <a:pt x="112" y="14"/>
                      <a:pt x="112" y="14"/>
                    </a:cubicBezTo>
                    <a:cubicBezTo>
                      <a:pt x="112" y="13"/>
                      <a:pt x="112" y="13"/>
                      <a:pt x="112" y="13"/>
                    </a:cubicBezTo>
                    <a:cubicBezTo>
                      <a:pt x="112" y="13"/>
                      <a:pt x="112" y="13"/>
                      <a:pt x="112" y="13"/>
                    </a:cubicBezTo>
                    <a:cubicBezTo>
                      <a:pt x="112" y="12"/>
                      <a:pt x="112" y="12"/>
                      <a:pt x="112" y="12"/>
                    </a:cubicBezTo>
                    <a:cubicBezTo>
                      <a:pt x="112" y="12"/>
                      <a:pt x="112" y="12"/>
                      <a:pt x="112" y="12"/>
                    </a:cubicBezTo>
                    <a:cubicBezTo>
                      <a:pt x="111" y="12"/>
                      <a:pt x="111" y="12"/>
                      <a:pt x="111" y="12"/>
                    </a:cubicBezTo>
                    <a:cubicBezTo>
                      <a:pt x="110" y="10"/>
                      <a:pt x="110" y="10"/>
                      <a:pt x="110" y="10"/>
                    </a:cubicBezTo>
                    <a:cubicBezTo>
                      <a:pt x="110" y="10"/>
                      <a:pt x="110" y="10"/>
                      <a:pt x="110" y="10"/>
                    </a:cubicBezTo>
                    <a:cubicBezTo>
                      <a:pt x="109" y="10"/>
                      <a:pt x="109" y="10"/>
                      <a:pt x="109" y="10"/>
                    </a:cubicBezTo>
                    <a:cubicBezTo>
                      <a:pt x="108" y="11"/>
                      <a:pt x="108" y="11"/>
                      <a:pt x="108" y="11"/>
                    </a:cubicBezTo>
                    <a:cubicBezTo>
                      <a:pt x="108" y="11"/>
                      <a:pt x="108" y="11"/>
                      <a:pt x="108" y="11"/>
                    </a:cubicBezTo>
                    <a:cubicBezTo>
                      <a:pt x="107" y="10"/>
                      <a:pt x="107" y="10"/>
                      <a:pt x="107" y="10"/>
                    </a:cubicBezTo>
                    <a:cubicBezTo>
                      <a:pt x="107" y="9"/>
                      <a:pt x="107" y="9"/>
                      <a:pt x="107" y="9"/>
                    </a:cubicBezTo>
                    <a:cubicBezTo>
                      <a:pt x="107" y="8"/>
                      <a:pt x="107" y="8"/>
                      <a:pt x="107" y="8"/>
                    </a:cubicBezTo>
                    <a:cubicBezTo>
                      <a:pt x="108" y="8"/>
                      <a:pt x="108" y="8"/>
                      <a:pt x="108" y="8"/>
                    </a:cubicBezTo>
                    <a:cubicBezTo>
                      <a:pt x="108" y="8"/>
                      <a:pt x="108" y="8"/>
                      <a:pt x="108" y="8"/>
                    </a:cubicBezTo>
                    <a:cubicBezTo>
                      <a:pt x="107" y="7"/>
                      <a:pt x="107" y="7"/>
                      <a:pt x="107" y="7"/>
                    </a:cubicBezTo>
                    <a:cubicBezTo>
                      <a:pt x="107" y="6"/>
                      <a:pt x="107" y="6"/>
                      <a:pt x="107" y="6"/>
                    </a:cubicBezTo>
                    <a:cubicBezTo>
                      <a:pt x="107" y="6"/>
                      <a:pt x="107" y="6"/>
                      <a:pt x="107" y="6"/>
                    </a:cubicBezTo>
                    <a:cubicBezTo>
                      <a:pt x="107" y="5"/>
                      <a:pt x="107" y="5"/>
                      <a:pt x="107" y="5"/>
                    </a:cubicBezTo>
                    <a:cubicBezTo>
                      <a:pt x="107" y="5"/>
                      <a:pt x="107" y="5"/>
                      <a:pt x="107" y="5"/>
                    </a:cubicBezTo>
                    <a:cubicBezTo>
                      <a:pt x="108" y="6"/>
                      <a:pt x="108" y="6"/>
                      <a:pt x="108" y="6"/>
                    </a:cubicBezTo>
                    <a:cubicBezTo>
                      <a:pt x="108" y="7"/>
                      <a:pt x="108" y="7"/>
                      <a:pt x="108" y="7"/>
                    </a:cubicBezTo>
                    <a:cubicBezTo>
                      <a:pt x="109" y="6"/>
                      <a:pt x="109" y="6"/>
                      <a:pt x="109" y="6"/>
                    </a:cubicBezTo>
                    <a:cubicBezTo>
                      <a:pt x="110" y="5"/>
                      <a:pt x="110" y="5"/>
                      <a:pt x="110" y="5"/>
                    </a:cubicBezTo>
                    <a:cubicBezTo>
                      <a:pt x="110" y="5"/>
                      <a:pt x="110" y="5"/>
                      <a:pt x="110" y="5"/>
                    </a:cubicBezTo>
                    <a:cubicBezTo>
                      <a:pt x="111" y="5"/>
                      <a:pt x="111" y="5"/>
                      <a:pt x="111" y="5"/>
                    </a:cubicBezTo>
                    <a:cubicBezTo>
                      <a:pt x="111" y="4"/>
                      <a:pt x="111" y="4"/>
                      <a:pt x="111" y="4"/>
                    </a:cubicBezTo>
                    <a:cubicBezTo>
                      <a:pt x="112" y="3"/>
                      <a:pt x="112" y="3"/>
                      <a:pt x="112" y="3"/>
                    </a:cubicBezTo>
                    <a:cubicBezTo>
                      <a:pt x="113" y="3"/>
                      <a:pt x="113" y="3"/>
                      <a:pt x="113" y="3"/>
                    </a:cubicBezTo>
                    <a:cubicBezTo>
                      <a:pt x="112" y="4"/>
                      <a:pt x="112" y="4"/>
                      <a:pt x="112" y="4"/>
                    </a:cubicBezTo>
                    <a:cubicBezTo>
                      <a:pt x="112" y="4"/>
                      <a:pt x="112" y="4"/>
                      <a:pt x="112" y="4"/>
                    </a:cubicBezTo>
                    <a:cubicBezTo>
                      <a:pt x="112" y="5"/>
                      <a:pt x="112" y="5"/>
                      <a:pt x="112" y="5"/>
                    </a:cubicBezTo>
                    <a:cubicBezTo>
                      <a:pt x="113" y="4"/>
                      <a:pt x="113" y="4"/>
                      <a:pt x="113" y="4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114" y="5"/>
                      <a:pt x="114" y="5"/>
                      <a:pt x="114" y="5"/>
                    </a:cubicBezTo>
                    <a:cubicBezTo>
                      <a:pt x="114" y="5"/>
                      <a:pt x="114" y="5"/>
                      <a:pt x="114" y="5"/>
                    </a:cubicBezTo>
                    <a:cubicBezTo>
                      <a:pt x="115" y="6"/>
                      <a:pt x="115" y="6"/>
                      <a:pt x="115" y="6"/>
                    </a:cubicBezTo>
                    <a:cubicBezTo>
                      <a:pt x="115" y="6"/>
                      <a:pt x="115" y="6"/>
                      <a:pt x="115" y="6"/>
                    </a:cubicBezTo>
                    <a:cubicBezTo>
                      <a:pt x="114" y="7"/>
                      <a:pt x="114" y="7"/>
                      <a:pt x="114" y="7"/>
                    </a:cubicBezTo>
                    <a:cubicBezTo>
                      <a:pt x="114" y="7"/>
                      <a:pt x="114" y="7"/>
                      <a:pt x="114" y="7"/>
                    </a:cubicBezTo>
                    <a:cubicBezTo>
                      <a:pt x="115" y="7"/>
                      <a:pt x="115" y="7"/>
                      <a:pt x="115" y="7"/>
                    </a:cubicBezTo>
                    <a:cubicBezTo>
                      <a:pt x="115" y="6"/>
                      <a:pt x="115" y="6"/>
                      <a:pt x="115" y="6"/>
                    </a:cubicBezTo>
                    <a:cubicBezTo>
                      <a:pt x="116" y="6"/>
                      <a:pt x="116" y="6"/>
                      <a:pt x="116" y="6"/>
                    </a:cubicBezTo>
                    <a:cubicBezTo>
                      <a:pt x="117" y="7"/>
                      <a:pt x="117" y="7"/>
                      <a:pt x="117" y="7"/>
                    </a:cubicBezTo>
                    <a:cubicBezTo>
                      <a:pt x="117" y="7"/>
                      <a:pt x="117" y="7"/>
                      <a:pt x="117" y="7"/>
                    </a:cubicBezTo>
                    <a:cubicBezTo>
                      <a:pt x="118" y="8"/>
                      <a:pt x="118" y="8"/>
                      <a:pt x="118" y="8"/>
                    </a:cubicBezTo>
                    <a:cubicBezTo>
                      <a:pt x="118" y="9"/>
                      <a:pt x="118" y="9"/>
                      <a:pt x="118" y="9"/>
                    </a:cubicBezTo>
                    <a:cubicBezTo>
                      <a:pt x="118" y="10"/>
                      <a:pt x="118" y="10"/>
                      <a:pt x="118" y="10"/>
                    </a:cubicBezTo>
                    <a:cubicBezTo>
                      <a:pt x="118" y="10"/>
                      <a:pt x="118" y="10"/>
                      <a:pt x="118" y="10"/>
                    </a:cubicBezTo>
                    <a:cubicBezTo>
                      <a:pt x="118" y="9"/>
                      <a:pt x="118" y="9"/>
                      <a:pt x="118" y="9"/>
                    </a:cubicBezTo>
                    <a:cubicBezTo>
                      <a:pt x="118" y="8"/>
                      <a:pt x="118" y="8"/>
                      <a:pt x="118" y="8"/>
                    </a:cubicBezTo>
                    <a:cubicBezTo>
                      <a:pt x="118" y="8"/>
                      <a:pt x="118" y="8"/>
                      <a:pt x="118" y="8"/>
                    </a:cubicBezTo>
                    <a:cubicBezTo>
                      <a:pt x="118" y="7"/>
                      <a:pt x="118" y="7"/>
                      <a:pt x="118" y="7"/>
                    </a:cubicBezTo>
                    <a:cubicBezTo>
                      <a:pt x="118" y="7"/>
                      <a:pt x="118" y="7"/>
                      <a:pt x="118" y="7"/>
                    </a:cubicBezTo>
                    <a:cubicBezTo>
                      <a:pt x="118" y="6"/>
                      <a:pt x="118" y="6"/>
                      <a:pt x="118" y="6"/>
                    </a:cubicBezTo>
                    <a:cubicBezTo>
                      <a:pt x="118" y="7"/>
                      <a:pt x="118" y="7"/>
                      <a:pt x="118" y="7"/>
                    </a:cubicBezTo>
                    <a:cubicBezTo>
                      <a:pt x="120" y="8"/>
                      <a:pt x="120" y="8"/>
                      <a:pt x="120" y="8"/>
                    </a:cubicBezTo>
                    <a:cubicBezTo>
                      <a:pt x="121" y="9"/>
                      <a:pt x="121" y="9"/>
                      <a:pt x="121" y="9"/>
                    </a:cubicBezTo>
                    <a:cubicBezTo>
                      <a:pt x="122" y="9"/>
                      <a:pt x="122" y="9"/>
                      <a:pt x="122" y="9"/>
                    </a:cubicBezTo>
                    <a:cubicBezTo>
                      <a:pt x="123" y="10"/>
                      <a:pt x="123" y="10"/>
                      <a:pt x="123" y="10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22" y="9"/>
                      <a:pt x="122" y="9"/>
                      <a:pt x="122" y="9"/>
                    </a:cubicBezTo>
                    <a:cubicBezTo>
                      <a:pt x="121" y="8"/>
                      <a:pt x="121" y="8"/>
                      <a:pt x="121" y="8"/>
                    </a:cubicBezTo>
                    <a:cubicBezTo>
                      <a:pt x="120" y="7"/>
                      <a:pt x="120" y="7"/>
                      <a:pt x="120" y="7"/>
                    </a:cubicBezTo>
                    <a:cubicBezTo>
                      <a:pt x="120" y="6"/>
                      <a:pt x="120" y="6"/>
                      <a:pt x="120" y="6"/>
                    </a:cubicBezTo>
                    <a:cubicBezTo>
                      <a:pt x="120" y="5"/>
                      <a:pt x="120" y="5"/>
                      <a:pt x="120" y="5"/>
                    </a:cubicBezTo>
                    <a:cubicBezTo>
                      <a:pt x="121" y="5"/>
                      <a:pt x="121" y="5"/>
                      <a:pt x="121" y="5"/>
                    </a:cubicBezTo>
                    <a:cubicBezTo>
                      <a:pt x="122" y="5"/>
                      <a:pt x="122" y="5"/>
                      <a:pt x="122" y="5"/>
                    </a:cubicBezTo>
                    <a:cubicBezTo>
                      <a:pt x="123" y="6"/>
                      <a:pt x="123" y="6"/>
                      <a:pt x="123" y="6"/>
                    </a:cubicBezTo>
                    <a:cubicBezTo>
                      <a:pt x="124" y="6"/>
                      <a:pt x="124" y="6"/>
                      <a:pt x="124" y="6"/>
                    </a:cubicBezTo>
                    <a:cubicBezTo>
                      <a:pt x="124" y="5"/>
                      <a:pt x="124" y="5"/>
                      <a:pt x="124" y="5"/>
                    </a:cubicBezTo>
                    <a:cubicBezTo>
                      <a:pt x="124" y="5"/>
                      <a:pt x="124" y="5"/>
                      <a:pt x="124" y="5"/>
                    </a:cubicBezTo>
                    <a:cubicBezTo>
                      <a:pt x="124" y="5"/>
                      <a:pt x="124" y="5"/>
                      <a:pt x="124" y="5"/>
                    </a:cubicBezTo>
                    <a:cubicBezTo>
                      <a:pt x="124" y="5"/>
                      <a:pt x="124" y="5"/>
                      <a:pt x="124" y="5"/>
                    </a:cubicBezTo>
                    <a:cubicBezTo>
                      <a:pt x="124" y="4"/>
                      <a:pt x="124" y="4"/>
                      <a:pt x="124" y="4"/>
                    </a:cubicBezTo>
                    <a:cubicBezTo>
                      <a:pt x="125" y="3"/>
                      <a:pt x="125" y="3"/>
                      <a:pt x="125" y="3"/>
                    </a:cubicBezTo>
                    <a:cubicBezTo>
                      <a:pt x="125" y="3"/>
                      <a:pt x="125" y="3"/>
                      <a:pt x="125" y="3"/>
                    </a:cubicBezTo>
                    <a:cubicBezTo>
                      <a:pt x="124" y="2"/>
                      <a:pt x="124" y="2"/>
                      <a:pt x="124" y="2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5" y="1"/>
                      <a:pt x="125" y="1"/>
                      <a:pt x="125" y="1"/>
                    </a:cubicBezTo>
                    <a:cubicBezTo>
                      <a:pt x="126" y="2"/>
                      <a:pt x="126" y="2"/>
                      <a:pt x="126" y="2"/>
                    </a:cubicBezTo>
                    <a:cubicBezTo>
                      <a:pt x="126" y="1"/>
                      <a:pt x="126" y="1"/>
                      <a:pt x="126" y="1"/>
                    </a:cubicBezTo>
                    <a:cubicBezTo>
                      <a:pt x="126" y="0"/>
                      <a:pt x="126" y="0"/>
                      <a:pt x="126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7" y="1"/>
                      <a:pt x="127" y="1"/>
                      <a:pt x="127" y="1"/>
                    </a:cubicBezTo>
                    <a:cubicBezTo>
                      <a:pt x="128" y="1"/>
                      <a:pt x="128" y="1"/>
                      <a:pt x="128" y="1"/>
                    </a:cubicBezTo>
                    <a:cubicBezTo>
                      <a:pt x="128" y="1"/>
                      <a:pt x="128" y="1"/>
                      <a:pt x="128" y="1"/>
                    </a:cubicBezTo>
                    <a:cubicBezTo>
                      <a:pt x="128" y="2"/>
                      <a:pt x="128" y="2"/>
                      <a:pt x="128" y="2"/>
                    </a:cubicBezTo>
                    <a:cubicBezTo>
                      <a:pt x="129" y="2"/>
                      <a:pt x="129" y="2"/>
                      <a:pt x="129" y="2"/>
                    </a:cubicBezTo>
                    <a:cubicBezTo>
                      <a:pt x="129" y="2"/>
                      <a:pt x="129" y="2"/>
                      <a:pt x="129" y="2"/>
                    </a:cubicBezTo>
                    <a:cubicBezTo>
                      <a:pt x="129" y="2"/>
                      <a:pt x="129" y="2"/>
                      <a:pt x="129" y="2"/>
                    </a:cubicBezTo>
                    <a:cubicBezTo>
                      <a:pt x="129" y="1"/>
                      <a:pt x="129" y="1"/>
                      <a:pt x="129" y="1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31" y="0"/>
                      <a:pt x="131" y="0"/>
                      <a:pt x="131" y="0"/>
                    </a:cubicBezTo>
                    <a:cubicBezTo>
                      <a:pt x="132" y="0"/>
                      <a:pt x="132" y="0"/>
                      <a:pt x="132" y="0"/>
                    </a:cubicBezTo>
                    <a:cubicBezTo>
                      <a:pt x="133" y="0"/>
                      <a:pt x="133" y="0"/>
                      <a:pt x="133" y="0"/>
                    </a:cubicBezTo>
                    <a:cubicBezTo>
                      <a:pt x="133" y="1"/>
                      <a:pt x="133" y="1"/>
                      <a:pt x="133" y="1"/>
                    </a:cubicBezTo>
                    <a:cubicBezTo>
                      <a:pt x="134" y="1"/>
                      <a:pt x="134" y="1"/>
                      <a:pt x="134" y="1"/>
                    </a:cubicBezTo>
                    <a:cubicBezTo>
                      <a:pt x="134" y="0"/>
                      <a:pt x="134" y="0"/>
                      <a:pt x="134" y="0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36" y="1"/>
                      <a:pt x="136" y="1"/>
                      <a:pt x="136" y="1"/>
                    </a:cubicBezTo>
                    <a:cubicBezTo>
                      <a:pt x="137" y="1"/>
                      <a:pt x="137" y="1"/>
                      <a:pt x="137" y="1"/>
                    </a:cubicBezTo>
                    <a:cubicBezTo>
                      <a:pt x="137" y="1"/>
                      <a:pt x="137" y="1"/>
                      <a:pt x="137" y="1"/>
                    </a:cubicBezTo>
                    <a:cubicBezTo>
                      <a:pt x="138" y="1"/>
                      <a:pt x="138" y="1"/>
                      <a:pt x="138" y="1"/>
                    </a:cubicBezTo>
                    <a:cubicBezTo>
                      <a:pt x="139" y="1"/>
                      <a:pt x="139" y="1"/>
                      <a:pt x="139" y="1"/>
                    </a:cubicBezTo>
                    <a:cubicBezTo>
                      <a:pt x="139" y="1"/>
                      <a:pt x="139" y="1"/>
                      <a:pt x="139" y="1"/>
                    </a:cubicBezTo>
                    <a:cubicBezTo>
                      <a:pt x="140" y="2"/>
                      <a:pt x="140" y="2"/>
                      <a:pt x="140" y="2"/>
                    </a:cubicBezTo>
                    <a:cubicBezTo>
                      <a:pt x="140" y="2"/>
                      <a:pt x="140" y="2"/>
                      <a:pt x="140" y="2"/>
                    </a:cubicBezTo>
                    <a:cubicBezTo>
                      <a:pt x="140" y="2"/>
                      <a:pt x="140" y="2"/>
                      <a:pt x="140" y="2"/>
                    </a:cubicBezTo>
                    <a:cubicBezTo>
                      <a:pt x="141" y="2"/>
                      <a:pt x="141" y="2"/>
                      <a:pt x="141" y="2"/>
                    </a:cubicBezTo>
                    <a:cubicBezTo>
                      <a:pt x="142" y="2"/>
                      <a:pt x="142" y="2"/>
                      <a:pt x="142" y="2"/>
                    </a:cubicBezTo>
                    <a:cubicBezTo>
                      <a:pt x="143" y="2"/>
                      <a:pt x="143" y="2"/>
                      <a:pt x="143" y="2"/>
                    </a:cubicBezTo>
                    <a:cubicBezTo>
                      <a:pt x="144" y="3"/>
                      <a:pt x="144" y="3"/>
                      <a:pt x="144" y="3"/>
                    </a:cubicBezTo>
                    <a:cubicBezTo>
                      <a:pt x="146" y="3"/>
                      <a:pt x="146" y="3"/>
                      <a:pt x="146" y="3"/>
                    </a:cubicBezTo>
                    <a:cubicBezTo>
                      <a:pt x="146" y="4"/>
                      <a:pt x="146" y="4"/>
                      <a:pt x="146" y="4"/>
                    </a:cubicBezTo>
                    <a:cubicBezTo>
                      <a:pt x="147" y="3"/>
                      <a:pt x="147" y="3"/>
                      <a:pt x="147" y="3"/>
                    </a:cubicBezTo>
                    <a:cubicBezTo>
                      <a:pt x="147" y="4"/>
                      <a:pt x="147" y="4"/>
                      <a:pt x="147" y="4"/>
                    </a:cubicBezTo>
                    <a:cubicBezTo>
                      <a:pt x="148" y="4"/>
                      <a:pt x="148" y="4"/>
                      <a:pt x="148" y="4"/>
                    </a:cubicBezTo>
                    <a:cubicBezTo>
                      <a:pt x="148" y="4"/>
                      <a:pt x="148" y="4"/>
                      <a:pt x="148" y="4"/>
                    </a:cubicBezTo>
                    <a:cubicBezTo>
                      <a:pt x="149" y="4"/>
                      <a:pt x="149" y="4"/>
                      <a:pt x="149" y="4"/>
                    </a:cubicBezTo>
                    <a:cubicBezTo>
                      <a:pt x="150" y="5"/>
                      <a:pt x="150" y="5"/>
                      <a:pt x="150" y="5"/>
                    </a:cubicBezTo>
                    <a:cubicBezTo>
                      <a:pt x="151" y="5"/>
                      <a:pt x="151" y="5"/>
                      <a:pt x="151" y="5"/>
                    </a:cubicBezTo>
                    <a:cubicBezTo>
                      <a:pt x="152" y="6"/>
                      <a:pt x="152" y="6"/>
                      <a:pt x="152" y="6"/>
                    </a:cubicBezTo>
                    <a:cubicBezTo>
                      <a:pt x="153" y="6"/>
                      <a:pt x="153" y="6"/>
                      <a:pt x="153" y="6"/>
                    </a:cubicBezTo>
                    <a:cubicBezTo>
                      <a:pt x="153" y="7"/>
                      <a:pt x="153" y="7"/>
                      <a:pt x="153" y="7"/>
                    </a:cubicBezTo>
                    <a:cubicBezTo>
                      <a:pt x="154" y="7"/>
                      <a:pt x="154" y="7"/>
                      <a:pt x="154" y="7"/>
                    </a:cubicBezTo>
                    <a:cubicBezTo>
                      <a:pt x="154" y="8"/>
                      <a:pt x="154" y="8"/>
                      <a:pt x="154" y="8"/>
                    </a:cubicBezTo>
                    <a:cubicBezTo>
                      <a:pt x="154" y="8"/>
                      <a:pt x="154" y="8"/>
                      <a:pt x="154" y="8"/>
                    </a:cubicBezTo>
                    <a:cubicBezTo>
                      <a:pt x="153" y="8"/>
                      <a:pt x="153" y="8"/>
                      <a:pt x="153" y="8"/>
                    </a:cubicBezTo>
                    <a:cubicBezTo>
                      <a:pt x="152" y="8"/>
                      <a:pt x="152" y="8"/>
                      <a:pt x="152" y="8"/>
                    </a:cubicBezTo>
                    <a:cubicBezTo>
                      <a:pt x="152" y="9"/>
                      <a:pt x="152" y="9"/>
                      <a:pt x="152" y="9"/>
                    </a:cubicBezTo>
                    <a:cubicBezTo>
                      <a:pt x="151" y="9"/>
                      <a:pt x="151" y="9"/>
                      <a:pt x="151" y="9"/>
                    </a:cubicBezTo>
                    <a:cubicBezTo>
                      <a:pt x="151" y="9"/>
                      <a:pt x="151" y="9"/>
                      <a:pt x="151" y="9"/>
                    </a:cubicBezTo>
                    <a:cubicBezTo>
                      <a:pt x="150" y="9"/>
                      <a:pt x="150" y="9"/>
                      <a:pt x="150" y="9"/>
                    </a:cubicBezTo>
                    <a:cubicBezTo>
                      <a:pt x="150" y="9"/>
                      <a:pt x="150" y="9"/>
                      <a:pt x="150" y="9"/>
                    </a:cubicBezTo>
                    <a:cubicBezTo>
                      <a:pt x="149" y="9"/>
                      <a:pt x="149" y="9"/>
                      <a:pt x="149" y="9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6" y="8"/>
                      <a:pt x="146" y="8"/>
                      <a:pt x="146" y="8"/>
                    </a:cubicBezTo>
                    <a:cubicBezTo>
                      <a:pt x="146" y="8"/>
                      <a:pt x="146" y="8"/>
                      <a:pt x="146" y="8"/>
                    </a:cubicBezTo>
                    <a:cubicBezTo>
                      <a:pt x="145" y="8"/>
                      <a:pt x="145" y="8"/>
                      <a:pt x="145" y="8"/>
                    </a:cubicBezTo>
                    <a:cubicBezTo>
                      <a:pt x="144" y="8"/>
                      <a:pt x="144" y="8"/>
                      <a:pt x="144" y="8"/>
                    </a:cubicBezTo>
                    <a:cubicBezTo>
                      <a:pt x="143" y="8"/>
                      <a:pt x="143" y="8"/>
                      <a:pt x="143" y="8"/>
                    </a:cubicBezTo>
                    <a:cubicBezTo>
                      <a:pt x="143" y="8"/>
                      <a:pt x="143" y="8"/>
                      <a:pt x="143" y="8"/>
                    </a:cubicBezTo>
                    <a:cubicBezTo>
                      <a:pt x="143" y="8"/>
                      <a:pt x="143" y="8"/>
                      <a:pt x="143" y="8"/>
                    </a:cubicBezTo>
                    <a:cubicBezTo>
                      <a:pt x="142" y="8"/>
                      <a:pt x="142" y="8"/>
                      <a:pt x="142" y="8"/>
                    </a:cubicBezTo>
                    <a:cubicBezTo>
                      <a:pt x="140" y="9"/>
                      <a:pt x="140" y="9"/>
                      <a:pt x="140" y="9"/>
                    </a:cubicBezTo>
                    <a:cubicBezTo>
                      <a:pt x="140" y="9"/>
                      <a:pt x="140" y="9"/>
                      <a:pt x="140" y="9"/>
                    </a:cubicBezTo>
                    <a:cubicBezTo>
                      <a:pt x="139" y="9"/>
                      <a:pt x="139" y="9"/>
                      <a:pt x="139" y="9"/>
                    </a:cubicBezTo>
                    <a:cubicBezTo>
                      <a:pt x="138" y="9"/>
                      <a:pt x="138" y="9"/>
                      <a:pt x="138" y="9"/>
                    </a:cubicBezTo>
                    <a:cubicBezTo>
                      <a:pt x="137" y="9"/>
                      <a:pt x="137" y="9"/>
                      <a:pt x="137" y="9"/>
                    </a:cubicBezTo>
                    <a:cubicBezTo>
                      <a:pt x="136" y="9"/>
                      <a:pt x="136" y="9"/>
                      <a:pt x="136" y="9"/>
                    </a:cubicBezTo>
                    <a:cubicBezTo>
                      <a:pt x="136" y="8"/>
                      <a:pt x="136" y="8"/>
                      <a:pt x="136" y="8"/>
                    </a:cubicBezTo>
                    <a:cubicBezTo>
                      <a:pt x="135" y="8"/>
                      <a:pt x="135" y="8"/>
                      <a:pt x="135" y="8"/>
                    </a:cubicBezTo>
                    <a:cubicBezTo>
                      <a:pt x="136" y="7"/>
                      <a:pt x="136" y="7"/>
                      <a:pt x="136" y="7"/>
                    </a:cubicBezTo>
                    <a:cubicBezTo>
                      <a:pt x="136" y="7"/>
                      <a:pt x="136" y="7"/>
                      <a:pt x="136" y="7"/>
                    </a:cubicBezTo>
                    <a:cubicBezTo>
                      <a:pt x="137" y="7"/>
                      <a:pt x="137" y="7"/>
                      <a:pt x="137" y="7"/>
                    </a:cubicBezTo>
                    <a:cubicBezTo>
                      <a:pt x="136" y="7"/>
                      <a:pt x="136" y="7"/>
                      <a:pt x="136" y="7"/>
                    </a:cubicBezTo>
                    <a:cubicBezTo>
                      <a:pt x="136" y="6"/>
                      <a:pt x="136" y="6"/>
                      <a:pt x="136" y="6"/>
                    </a:cubicBezTo>
                    <a:cubicBezTo>
                      <a:pt x="135" y="7"/>
                      <a:pt x="135" y="7"/>
                      <a:pt x="135" y="7"/>
                    </a:cubicBezTo>
                    <a:cubicBezTo>
                      <a:pt x="134" y="7"/>
                      <a:pt x="134" y="7"/>
                      <a:pt x="134" y="7"/>
                    </a:cubicBezTo>
                    <a:cubicBezTo>
                      <a:pt x="134" y="8"/>
                      <a:pt x="134" y="8"/>
                      <a:pt x="134" y="8"/>
                    </a:cubicBezTo>
                    <a:cubicBezTo>
                      <a:pt x="135" y="9"/>
                      <a:pt x="135" y="9"/>
                      <a:pt x="135" y="9"/>
                    </a:cubicBezTo>
                    <a:cubicBezTo>
                      <a:pt x="135" y="9"/>
                      <a:pt x="135" y="9"/>
                      <a:pt x="135" y="9"/>
                    </a:cubicBezTo>
                    <a:cubicBezTo>
                      <a:pt x="135" y="9"/>
                      <a:pt x="135" y="9"/>
                      <a:pt x="135" y="9"/>
                    </a:cubicBezTo>
                    <a:cubicBezTo>
                      <a:pt x="134" y="9"/>
                      <a:pt x="134" y="9"/>
                      <a:pt x="134" y="9"/>
                    </a:cubicBezTo>
                    <a:cubicBezTo>
                      <a:pt x="134" y="9"/>
                      <a:pt x="134" y="9"/>
                      <a:pt x="134" y="9"/>
                    </a:cubicBezTo>
                    <a:cubicBezTo>
                      <a:pt x="133" y="9"/>
                      <a:pt x="133" y="9"/>
                      <a:pt x="133" y="9"/>
                    </a:cubicBezTo>
                    <a:cubicBezTo>
                      <a:pt x="132" y="9"/>
                      <a:pt x="132" y="9"/>
                      <a:pt x="132" y="9"/>
                    </a:cubicBezTo>
                    <a:cubicBezTo>
                      <a:pt x="132" y="10"/>
                      <a:pt x="132" y="10"/>
                      <a:pt x="132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0" y="9"/>
                      <a:pt x="130" y="9"/>
                      <a:pt x="130" y="9"/>
                    </a:cubicBezTo>
                    <a:cubicBezTo>
                      <a:pt x="129" y="9"/>
                      <a:pt x="129" y="9"/>
                      <a:pt x="129" y="9"/>
                    </a:cubicBezTo>
                    <a:cubicBezTo>
                      <a:pt x="128" y="10"/>
                      <a:pt x="128" y="10"/>
                      <a:pt x="128" y="10"/>
                    </a:cubicBezTo>
                    <a:cubicBezTo>
                      <a:pt x="126" y="11"/>
                      <a:pt x="126" y="11"/>
                      <a:pt x="126" y="11"/>
                    </a:cubicBezTo>
                    <a:cubicBezTo>
                      <a:pt x="126" y="11"/>
                      <a:pt x="126" y="11"/>
                      <a:pt x="126" y="11"/>
                    </a:cubicBezTo>
                    <a:cubicBezTo>
                      <a:pt x="126" y="13"/>
                      <a:pt x="126" y="13"/>
                      <a:pt x="126" y="13"/>
                    </a:cubicBezTo>
                    <a:cubicBezTo>
                      <a:pt x="126" y="13"/>
                      <a:pt x="126" y="13"/>
                      <a:pt x="126" y="13"/>
                    </a:cubicBezTo>
                    <a:cubicBezTo>
                      <a:pt x="126" y="14"/>
                      <a:pt x="126" y="14"/>
                      <a:pt x="126" y="14"/>
                    </a:cubicBezTo>
                    <a:cubicBezTo>
                      <a:pt x="126" y="14"/>
                      <a:pt x="126" y="14"/>
                      <a:pt x="126" y="14"/>
                    </a:cubicBezTo>
                    <a:cubicBezTo>
                      <a:pt x="127" y="14"/>
                      <a:pt x="127" y="14"/>
                      <a:pt x="127" y="14"/>
                    </a:cubicBezTo>
                    <a:cubicBezTo>
                      <a:pt x="127" y="13"/>
                      <a:pt x="127" y="13"/>
                      <a:pt x="127" y="13"/>
                    </a:cubicBezTo>
                    <a:cubicBezTo>
                      <a:pt x="127" y="12"/>
                      <a:pt x="127" y="12"/>
                      <a:pt x="127" y="12"/>
                    </a:cubicBezTo>
                    <a:cubicBezTo>
                      <a:pt x="127" y="12"/>
                      <a:pt x="127" y="12"/>
                      <a:pt x="127" y="12"/>
                    </a:cubicBezTo>
                    <a:cubicBezTo>
                      <a:pt x="128" y="12"/>
                      <a:pt x="128" y="12"/>
                      <a:pt x="128" y="12"/>
                    </a:cubicBezTo>
                    <a:cubicBezTo>
                      <a:pt x="128" y="12"/>
                      <a:pt x="128" y="12"/>
                      <a:pt x="128" y="12"/>
                    </a:cubicBezTo>
                    <a:cubicBezTo>
                      <a:pt x="129" y="12"/>
                      <a:pt x="129" y="12"/>
                      <a:pt x="129" y="12"/>
                    </a:cubicBezTo>
                    <a:cubicBezTo>
                      <a:pt x="129" y="12"/>
                      <a:pt x="129" y="12"/>
                      <a:pt x="129" y="12"/>
                    </a:cubicBezTo>
                    <a:cubicBezTo>
                      <a:pt x="129" y="12"/>
                      <a:pt x="129" y="12"/>
                      <a:pt x="129" y="12"/>
                    </a:cubicBezTo>
                    <a:cubicBezTo>
                      <a:pt x="129" y="13"/>
                      <a:pt x="129" y="13"/>
                      <a:pt x="129" y="13"/>
                    </a:cubicBezTo>
                    <a:cubicBezTo>
                      <a:pt x="129" y="13"/>
                      <a:pt x="129" y="13"/>
                      <a:pt x="129" y="13"/>
                    </a:cubicBezTo>
                    <a:cubicBezTo>
                      <a:pt x="129" y="13"/>
                      <a:pt x="129" y="13"/>
                      <a:pt x="129" y="13"/>
                    </a:cubicBezTo>
                    <a:cubicBezTo>
                      <a:pt x="129" y="13"/>
                      <a:pt x="129" y="13"/>
                      <a:pt x="129" y="13"/>
                    </a:cubicBezTo>
                    <a:cubicBezTo>
                      <a:pt x="130" y="12"/>
                      <a:pt x="130" y="12"/>
                      <a:pt x="130" y="12"/>
                    </a:cubicBezTo>
                    <a:cubicBezTo>
                      <a:pt x="130" y="12"/>
                      <a:pt x="130" y="11"/>
                      <a:pt x="130" y="11"/>
                    </a:cubicBezTo>
                    <a:cubicBezTo>
                      <a:pt x="130" y="11"/>
                      <a:pt x="131" y="11"/>
                      <a:pt x="131" y="11"/>
                    </a:cubicBezTo>
                    <a:cubicBezTo>
                      <a:pt x="132" y="11"/>
                      <a:pt x="132" y="11"/>
                      <a:pt x="132" y="11"/>
                    </a:cubicBezTo>
                    <a:cubicBezTo>
                      <a:pt x="133" y="11"/>
                      <a:pt x="133" y="11"/>
                      <a:pt x="133" y="11"/>
                    </a:cubicBezTo>
                    <a:cubicBezTo>
                      <a:pt x="134" y="10"/>
                      <a:pt x="134" y="10"/>
                      <a:pt x="134" y="10"/>
                    </a:cubicBezTo>
                    <a:cubicBezTo>
                      <a:pt x="134" y="10"/>
                      <a:pt x="134" y="10"/>
                      <a:pt x="134" y="10"/>
                    </a:cubicBezTo>
                    <a:cubicBezTo>
                      <a:pt x="135" y="10"/>
                      <a:pt x="135" y="10"/>
                      <a:pt x="135" y="10"/>
                    </a:cubicBezTo>
                    <a:cubicBezTo>
                      <a:pt x="135" y="11"/>
                      <a:pt x="135" y="11"/>
                      <a:pt x="135" y="11"/>
                    </a:cubicBezTo>
                    <a:cubicBezTo>
                      <a:pt x="135" y="12"/>
                      <a:pt x="135" y="12"/>
                      <a:pt x="135" y="12"/>
                    </a:cubicBezTo>
                    <a:cubicBezTo>
                      <a:pt x="136" y="12"/>
                      <a:pt x="136" y="12"/>
                      <a:pt x="136" y="12"/>
                    </a:cubicBezTo>
                    <a:cubicBezTo>
                      <a:pt x="136" y="12"/>
                      <a:pt x="136" y="12"/>
                      <a:pt x="136" y="12"/>
                    </a:cubicBezTo>
                    <a:cubicBezTo>
                      <a:pt x="136" y="12"/>
                      <a:pt x="136" y="12"/>
                      <a:pt x="136" y="12"/>
                    </a:cubicBezTo>
                    <a:cubicBezTo>
                      <a:pt x="136" y="11"/>
                      <a:pt x="136" y="11"/>
                      <a:pt x="136" y="11"/>
                    </a:cubicBezTo>
                    <a:cubicBezTo>
                      <a:pt x="136" y="10"/>
                      <a:pt x="136" y="10"/>
                      <a:pt x="136" y="10"/>
                    </a:cubicBezTo>
                    <a:cubicBezTo>
                      <a:pt x="137" y="10"/>
                      <a:pt x="137" y="10"/>
                      <a:pt x="137" y="10"/>
                    </a:cubicBezTo>
                    <a:cubicBezTo>
                      <a:pt x="138" y="10"/>
                      <a:pt x="138" y="10"/>
                      <a:pt x="138" y="10"/>
                    </a:cubicBezTo>
                    <a:cubicBezTo>
                      <a:pt x="139" y="10"/>
                      <a:pt x="139" y="10"/>
                      <a:pt x="139" y="10"/>
                    </a:cubicBezTo>
                    <a:cubicBezTo>
                      <a:pt x="140" y="10"/>
                      <a:pt x="140" y="10"/>
                      <a:pt x="140" y="10"/>
                    </a:cubicBezTo>
                    <a:cubicBezTo>
                      <a:pt x="141" y="10"/>
                      <a:pt x="141" y="10"/>
                      <a:pt x="141" y="10"/>
                    </a:cubicBezTo>
                    <a:cubicBezTo>
                      <a:pt x="142" y="9"/>
                      <a:pt x="142" y="9"/>
                      <a:pt x="142" y="9"/>
                    </a:cubicBezTo>
                    <a:cubicBezTo>
                      <a:pt x="144" y="9"/>
                      <a:pt x="144" y="9"/>
                      <a:pt x="144" y="9"/>
                    </a:cubicBezTo>
                    <a:cubicBezTo>
                      <a:pt x="145" y="10"/>
                      <a:pt x="145" y="10"/>
                      <a:pt x="145" y="10"/>
                    </a:cubicBezTo>
                    <a:cubicBezTo>
                      <a:pt x="146" y="10"/>
                      <a:pt x="146" y="10"/>
                      <a:pt x="146" y="10"/>
                    </a:cubicBezTo>
                    <a:cubicBezTo>
                      <a:pt x="146" y="10"/>
                      <a:pt x="146" y="10"/>
                      <a:pt x="146" y="10"/>
                    </a:cubicBezTo>
                    <a:cubicBezTo>
                      <a:pt x="147" y="11"/>
                      <a:pt x="147" y="11"/>
                      <a:pt x="147" y="11"/>
                    </a:cubicBezTo>
                    <a:cubicBezTo>
                      <a:pt x="148" y="11"/>
                      <a:pt x="148" y="11"/>
                      <a:pt x="148" y="11"/>
                    </a:cubicBezTo>
                    <a:cubicBezTo>
                      <a:pt x="148" y="11"/>
                      <a:pt x="148" y="11"/>
                      <a:pt x="148" y="11"/>
                    </a:cubicBezTo>
                    <a:cubicBezTo>
                      <a:pt x="149" y="11"/>
                      <a:pt x="149" y="11"/>
                      <a:pt x="149" y="11"/>
                    </a:cubicBezTo>
                    <a:cubicBezTo>
                      <a:pt x="150" y="11"/>
                      <a:pt x="150" y="11"/>
                      <a:pt x="150" y="11"/>
                    </a:cubicBezTo>
                    <a:cubicBezTo>
                      <a:pt x="150" y="11"/>
                      <a:pt x="150" y="11"/>
                      <a:pt x="150" y="11"/>
                    </a:cubicBezTo>
                    <a:cubicBezTo>
                      <a:pt x="151" y="11"/>
                      <a:pt x="151" y="11"/>
                      <a:pt x="151" y="11"/>
                    </a:cubicBezTo>
                    <a:cubicBezTo>
                      <a:pt x="151" y="12"/>
                      <a:pt x="151" y="12"/>
                      <a:pt x="151" y="12"/>
                    </a:cubicBezTo>
                    <a:cubicBezTo>
                      <a:pt x="151" y="12"/>
                      <a:pt x="151" y="12"/>
                      <a:pt x="151" y="12"/>
                    </a:cubicBezTo>
                    <a:cubicBezTo>
                      <a:pt x="152" y="11"/>
                      <a:pt x="152" y="11"/>
                      <a:pt x="152" y="11"/>
                    </a:cubicBezTo>
                    <a:cubicBezTo>
                      <a:pt x="153" y="11"/>
                      <a:pt x="153" y="11"/>
                      <a:pt x="153" y="11"/>
                    </a:cubicBezTo>
                    <a:cubicBezTo>
                      <a:pt x="153" y="11"/>
                      <a:pt x="153" y="11"/>
                      <a:pt x="153" y="11"/>
                    </a:cubicBezTo>
                    <a:cubicBezTo>
                      <a:pt x="155" y="10"/>
                      <a:pt x="155" y="10"/>
                      <a:pt x="155" y="10"/>
                    </a:cubicBezTo>
                    <a:cubicBezTo>
                      <a:pt x="155" y="10"/>
                      <a:pt x="155" y="10"/>
                      <a:pt x="155" y="10"/>
                    </a:cubicBezTo>
                    <a:cubicBezTo>
                      <a:pt x="156" y="10"/>
                      <a:pt x="156" y="10"/>
                      <a:pt x="156" y="10"/>
                    </a:cubicBezTo>
                    <a:cubicBezTo>
                      <a:pt x="156" y="10"/>
                      <a:pt x="156" y="10"/>
                      <a:pt x="156" y="10"/>
                    </a:cubicBezTo>
                    <a:cubicBezTo>
                      <a:pt x="157" y="11"/>
                      <a:pt x="157" y="11"/>
                      <a:pt x="157" y="11"/>
                    </a:cubicBezTo>
                    <a:cubicBezTo>
                      <a:pt x="157" y="11"/>
                      <a:pt x="157" y="11"/>
                      <a:pt x="157" y="11"/>
                    </a:cubicBezTo>
                    <a:cubicBezTo>
                      <a:pt x="157" y="11"/>
                      <a:pt x="157" y="11"/>
                      <a:pt x="157" y="11"/>
                    </a:cubicBezTo>
                    <a:cubicBezTo>
                      <a:pt x="157" y="12"/>
                      <a:pt x="157" y="12"/>
                      <a:pt x="157" y="12"/>
                    </a:cubicBezTo>
                    <a:cubicBezTo>
                      <a:pt x="157" y="12"/>
                      <a:pt x="157" y="12"/>
                      <a:pt x="157" y="12"/>
                    </a:cubicBezTo>
                    <a:cubicBezTo>
                      <a:pt x="157" y="12"/>
                      <a:pt x="157" y="12"/>
                      <a:pt x="157" y="12"/>
                    </a:cubicBezTo>
                    <a:cubicBezTo>
                      <a:pt x="158" y="13"/>
                      <a:pt x="158" y="13"/>
                      <a:pt x="158" y="13"/>
                    </a:cubicBezTo>
                    <a:cubicBezTo>
                      <a:pt x="158" y="13"/>
                      <a:pt x="158" y="13"/>
                      <a:pt x="158" y="13"/>
                    </a:cubicBezTo>
                    <a:cubicBezTo>
                      <a:pt x="156" y="14"/>
                      <a:pt x="156" y="14"/>
                      <a:pt x="156" y="14"/>
                    </a:cubicBezTo>
                    <a:cubicBezTo>
                      <a:pt x="155" y="14"/>
                      <a:pt x="155" y="14"/>
                      <a:pt x="155" y="14"/>
                    </a:cubicBezTo>
                    <a:cubicBezTo>
                      <a:pt x="154" y="14"/>
                      <a:pt x="154" y="14"/>
                      <a:pt x="154" y="14"/>
                    </a:cubicBezTo>
                    <a:cubicBezTo>
                      <a:pt x="154" y="14"/>
                      <a:pt x="154" y="14"/>
                      <a:pt x="154" y="14"/>
                    </a:cubicBezTo>
                    <a:cubicBezTo>
                      <a:pt x="153" y="13"/>
                      <a:pt x="153" y="13"/>
                      <a:pt x="153" y="13"/>
                    </a:cubicBezTo>
                    <a:cubicBezTo>
                      <a:pt x="153" y="14"/>
                      <a:pt x="153" y="14"/>
                      <a:pt x="153" y="14"/>
                    </a:cubicBezTo>
                    <a:cubicBezTo>
                      <a:pt x="153" y="14"/>
                      <a:pt x="153" y="14"/>
                      <a:pt x="153" y="14"/>
                    </a:cubicBezTo>
                    <a:cubicBezTo>
                      <a:pt x="154" y="15"/>
                      <a:pt x="154" y="15"/>
                      <a:pt x="154" y="15"/>
                    </a:cubicBezTo>
                    <a:cubicBezTo>
                      <a:pt x="154" y="15"/>
                      <a:pt x="154" y="15"/>
                      <a:pt x="154" y="15"/>
                    </a:cubicBezTo>
                    <a:cubicBezTo>
                      <a:pt x="154" y="15"/>
                      <a:pt x="154" y="15"/>
                      <a:pt x="154" y="15"/>
                    </a:cubicBezTo>
                    <a:cubicBezTo>
                      <a:pt x="153" y="15"/>
                      <a:pt x="153" y="15"/>
                      <a:pt x="153" y="15"/>
                    </a:cubicBezTo>
                    <a:cubicBezTo>
                      <a:pt x="152" y="15"/>
                      <a:pt x="152" y="15"/>
                      <a:pt x="152" y="15"/>
                    </a:cubicBezTo>
                    <a:cubicBezTo>
                      <a:pt x="152" y="15"/>
                      <a:pt x="152" y="15"/>
                      <a:pt x="152" y="15"/>
                    </a:cubicBezTo>
                    <a:cubicBezTo>
                      <a:pt x="152" y="15"/>
                      <a:pt x="152" y="15"/>
                      <a:pt x="152" y="15"/>
                    </a:cubicBezTo>
                    <a:cubicBezTo>
                      <a:pt x="152" y="15"/>
                      <a:pt x="152" y="15"/>
                      <a:pt x="152" y="15"/>
                    </a:cubicBezTo>
                    <a:cubicBezTo>
                      <a:pt x="153" y="16"/>
                      <a:pt x="153" y="16"/>
                      <a:pt x="153" y="16"/>
                    </a:cubicBezTo>
                    <a:cubicBezTo>
                      <a:pt x="154" y="16"/>
                      <a:pt x="154" y="16"/>
                      <a:pt x="154" y="16"/>
                    </a:cubicBezTo>
                    <a:cubicBezTo>
                      <a:pt x="155" y="16"/>
                      <a:pt x="155" y="16"/>
                      <a:pt x="155" y="16"/>
                    </a:cubicBezTo>
                    <a:cubicBezTo>
                      <a:pt x="155" y="16"/>
                      <a:pt x="155" y="16"/>
                      <a:pt x="155" y="16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57" y="16"/>
                      <a:pt x="157" y="16"/>
                      <a:pt x="157" y="16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58" y="15"/>
                      <a:pt x="158" y="15"/>
                      <a:pt x="158" y="15"/>
                    </a:cubicBezTo>
                    <a:cubicBezTo>
                      <a:pt x="160" y="15"/>
                      <a:pt x="160" y="15"/>
                      <a:pt x="160" y="15"/>
                    </a:cubicBezTo>
                    <a:cubicBezTo>
                      <a:pt x="160" y="15"/>
                      <a:pt x="160" y="15"/>
                      <a:pt x="160" y="15"/>
                    </a:cubicBezTo>
                    <a:cubicBezTo>
                      <a:pt x="161" y="16"/>
                      <a:pt x="161" y="16"/>
                      <a:pt x="161" y="16"/>
                    </a:cubicBezTo>
                    <a:cubicBezTo>
                      <a:pt x="161" y="16"/>
                      <a:pt x="161" y="16"/>
                      <a:pt x="161" y="16"/>
                    </a:cubicBezTo>
                    <a:cubicBezTo>
                      <a:pt x="161" y="16"/>
                      <a:pt x="161" y="16"/>
                      <a:pt x="161" y="16"/>
                    </a:cubicBezTo>
                    <a:cubicBezTo>
                      <a:pt x="162" y="15"/>
                      <a:pt x="162" y="15"/>
                      <a:pt x="162" y="15"/>
                    </a:cubicBezTo>
                    <a:cubicBezTo>
                      <a:pt x="162" y="16"/>
                      <a:pt x="162" y="16"/>
                      <a:pt x="162" y="16"/>
                    </a:cubicBezTo>
                    <a:cubicBezTo>
                      <a:pt x="162" y="16"/>
                      <a:pt x="162" y="16"/>
                      <a:pt x="162" y="16"/>
                    </a:cubicBezTo>
                    <a:cubicBezTo>
                      <a:pt x="163" y="17"/>
                      <a:pt x="163" y="17"/>
                      <a:pt x="163" y="17"/>
                    </a:cubicBezTo>
                    <a:cubicBezTo>
                      <a:pt x="164" y="17"/>
                      <a:pt x="164" y="17"/>
                      <a:pt x="164" y="17"/>
                    </a:cubicBezTo>
                    <a:cubicBezTo>
                      <a:pt x="165" y="17"/>
                      <a:pt x="165" y="17"/>
                      <a:pt x="165" y="17"/>
                    </a:cubicBezTo>
                    <a:cubicBezTo>
                      <a:pt x="165" y="18"/>
                      <a:pt x="165" y="18"/>
                      <a:pt x="165" y="18"/>
                    </a:cubicBezTo>
                    <a:cubicBezTo>
                      <a:pt x="165" y="18"/>
                      <a:pt x="165" y="18"/>
                      <a:pt x="165" y="18"/>
                    </a:cubicBezTo>
                    <a:cubicBezTo>
                      <a:pt x="167" y="19"/>
                      <a:pt x="167" y="19"/>
                      <a:pt x="167" y="19"/>
                    </a:cubicBezTo>
                    <a:cubicBezTo>
                      <a:pt x="167" y="19"/>
                      <a:pt x="167" y="19"/>
                      <a:pt x="167" y="19"/>
                    </a:cubicBezTo>
                    <a:cubicBezTo>
                      <a:pt x="167" y="20"/>
                      <a:pt x="167" y="20"/>
                      <a:pt x="167" y="20"/>
                    </a:cubicBezTo>
                    <a:cubicBezTo>
                      <a:pt x="167" y="20"/>
                      <a:pt x="167" y="20"/>
                      <a:pt x="167" y="20"/>
                    </a:cubicBezTo>
                    <a:cubicBezTo>
                      <a:pt x="167" y="21"/>
                      <a:pt x="167" y="21"/>
                      <a:pt x="167" y="21"/>
                    </a:cubicBezTo>
                    <a:cubicBezTo>
                      <a:pt x="167" y="21"/>
                      <a:pt x="167" y="21"/>
                      <a:pt x="167" y="21"/>
                    </a:cubicBezTo>
                    <a:cubicBezTo>
                      <a:pt x="167" y="22"/>
                      <a:pt x="167" y="22"/>
                      <a:pt x="167" y="22"/>
                    </a:cubicBezTo>
                    <a:cubicBezTo>
                      <a:pt x="166" y="22"/>
                      <a:pt x="166" y="22"/>
                      <a:pt x="166" y="22"/>
                    </a:cubicBezTo>
                    <a:cubicBezTo>
                      <a:pt x="166" y="22"/>
                      <a:pt x="166" y="22"/>
                      <a:pt x="166" y="22"/>
                    </a:cubicBezTo>
                    <a:cubicBezTo>
                      <a:pt x="165" y="23"/>
                      <a:pt x="165" y="23"/>
                      <a:pt x="165" y="23"/>
                    </a:cubicBezTo>
                    <a:cubicBezTo>
                      <a:pt x="165" y="22"/>
                      <a:pt x="165" y="22"/>
                      <a:pt x="165" y="22"/>
                    </a:cubicBezTo>
                    <a:cubicBezTo>
                      <a:pt x="164" y="23"/>
                      <a:pt x="164" y="23"/>
                      <a:pt x="164" y="23"/>
                    </a:cubicBezTo>
                    <a:cubicBezTo>
                      <a:pt x="164" y="23"/>
                      <a:pt x="164" y="23"/>
                      <a:pt x="164" y="23"/>
                    </a:cubicBezTo>
                    <a:cubicBezTo>
                      <a:pt x="164" y="23"/>
                      <a:pt x="164" y="23"/>
                      <a:pt x="164" y="23"/>
                    </a:cubicBezTo>
                    <a:cubicBezTo>
                      <a:pt x="163" y="24"/>
                      <a:pt x="163" y="24"/>
                      <a:pt x="163" y="24"/>
                    </a:cubicBezTo>
                    <a:cubicBezTo>
                      <a:pt x="162" y="24"/>
                      <a:pt x="162" y="24"/>
                      <a:pt x="162" y="24"/>
                    </a:cubicBezTo>
                    <a:cubicBezTo>
                      <a:pt x="161" y="24"/>
                      <a:pt x="161" y="24"/>
                      <a:pt x="161" y="24"/>
                    </a:cubicBezTo>
                    <a:cubicBezTo>
                      <a:pt x="160" y="24"/>
                      <a:pt x="160" y="24"/>
                      <a:pt x="160" y="24"/>
                    </a:cubicBezTo>
                    <a:cubicBezTo>
                      <a:pt x="160" y="24"/>
                      <a:pt x="160" y="24"/>
                      <a:pt x="160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5"/>
                      <a:pt x="159" y="25"/>
                      <a:pt x="159" y="25"/>
                    </a:cubicBezTo>
                    <a:cubicBezTo>
                      <a:pt x="158" y="25"/>
                      <a:pt x="158" y="25"/>
                      <a:pt x="158" y="25"/>
                    </a:cubicBezTo>
                    <a:cubicBezTo>
                      <a:pt x="157" y="25"/>
                      <a:pt x="157" y="25"/>
                      <a:pt x="157" y="25"/>
                    </a:cubicBezTo>
                    <a:cubicBezTo>
                      <a:pt x="157" y="25"/>
                      <a:pt x="157" y="25"/>
                      <a:pt x="157" y="25"/>
                    </a:cubicBezTo>
                    <a:cubicBezTo>
                      <a:pt x="156" y="25"/>
                      <a:pt x="156" y="25"/>
                      <a:pt x="156" y="25"/>
                    </a:cubicBezTo>
                    <a:cubicBezTo>
                      <a:pt x="156" y="25"/>
                      <a:pt x="156" y="25"/>
                      <a:pt x="156" y="25"/>
                    </a:cubicBezTo>
                    <a:cubicBezTo>
                      <a:pt x="155" y="25"/>
                      <a:pt x="155" y="25"/>
                      <a:pt x="155" y="25"/>
                    </a:cubicBezTo>
                    <a:cubicBezTo>
                      <a:pt x="154" y="25"/>
                      <a:pt x="154" y="25"/>
                      <a:pt x="154" y="25"/>
                    </a:cubicBezTo>
                    <a:cubicBezTo>
                      <a:pt x="153" y="25"/>
                      <a:pt x="153" y="25"/>
                      <a:pt x="153" y="25"/>
                    </a:cubicBezTo>
                    <a:cubicBezTo>
                      <a:pt x="153" y="25"/>
                      <a:pt x="153" y="25"/>
                      <a:pt x="153" y="25"/>
                    </a:cubicBezTo>
                    <a:cubicBezTo>
                      <a:pt x="152" y="25"/>
                      <a:pt x="152" y="25"/>
                      <a:pt x="152" y="25"/>
                    </a:cubicBezTo>
                    <a:cubicBezTo>
                      <a:pt x="152" y="25"/>
                      <a:pt x="152" y="25"/>
                      <a:pt x="152" y="25"/>
                    </a:cubicBezTo>
                    <a:cubicBezTo>
                      <a:pt x="151" y="25"/>
                      <a:pt x="151" y="25"/>
                      <a:pt x="151" y="25"/>
                    </a:cubicBezTo>
                    <a:cubicBezTo>
                      <a:pt x="150" y="25"/>
                      <a:pt x="150" y="25"/>
                      <a:pt x="150" y="25"/>
                    </a:cubicBezTo>
                    <a:cubicBezTo>
                      <a:pt x="150" y="25"/>
                      <a:pt x="150" y="25"/>
                      <a:pt x="150" y="25"/>
                    </a:cubicBezTo>
                    <a:cubicBezTo>
                      <a:pt x="149" y="25"/>
                      <a:pt x="149" y="25"/>
                      <a:pt x="149" y="25"/>
                    </a:cubicBezTo>
                    <a:cubicBezTo>
                      <a:pt x="148" y="25"/>
                      <a:pt x="148" y="25"/>
                      <a:pt x="148" y="25"/>
                    </a:cubicBezTo>
                    <a:cubicBezTo>
                      <a:pt x="147" y="24"/>
                      <a:pt x="147" y="24"/>
                      <a:pt x="147" y="24"/>
                    </a:cubicBezTo>
                    <a:cubicBezTo>
                      <a:pt x="147" y="24"/>
                      <a:pt x="147" y="24"/>
                      <a:pt x="147" y="24"/>
                    </a:cubicBezTo>
                    <a:cubicBezTo>
                      <a:pt x="147" y="24"/>
                      <a:pt x="147" y="24"/>
                      <a:pt x="147" y="24"/>
                    </a:cubicBezTo>
                    <a:cubicBezTo>
                      <a:pt x="145" y="24"/>
                      <a:pt x="145" y="24"/>
                      <a:pt x="145" y="24"/>
                    </a:cubicBezTo>
                    <a:cubicBezTo>
                      <a:pt x="145" y="24"/>
                      <a:pt x="145" y="24"/>
                      <a:pt x="145" y="24"/>
                    </a:cubicBezTo>
                    <a:cubicBezTo>
                      <a:pt x="144" y="24"/>
                      <a:pt x="144" y="24"/>
                      <a:pt x="144" y="24"/>
                    </a:cubicBezTo>
                    <a:cubicBezTo>
                      <a:pt x="143" y="24"/>
                      <a:pt x="143" y="24"/>
                      <a:pt x="143" y="24"/>
                    </a:cubicBezTo>
                    <a:cubicBezTo>
                      <a:pt x="143" y="24"/>
                      <a:pt x="143" y="24"/>
                      <a:pt x="143" y="24"/>
                    </a:cubicBezTo>
                    <a:cubicBezTo>
                      <a:pt x="142" y="24"/>
                      <a:pt x="142" y="24"/>
                      <a:pt x="142" y="24"/>
                    </a:cubicBezTo>
                    <a:cubicBezTo>
                      <a:pt x="141" y="24"/>
                      <a:pt x="141" y="24"/>
                      <a:pt x="141" y="24"/>
                    </a:cubicBezTo>
                    <a:cubicBezTo>
                      <a:pt x="141" y="24"/>
                      <a:pt x="141" y="24"/>
                      <a:pt x="141" y="24"/>
                    </a:cubicBezTo>
                    <a:cubicBezTo>
                      <a:pt x="140" y="24"/>
                      <a:pt x="140" y="24"/>
                      <a:pt x="140" y="24"/>
                    </a:cubicBezTo>
                    <a:cubicBezTo>
                      <a:pt x="139" y="24"/>
                      <a:pt x="139" y="24"/>
                      <a:pt x="139" y="24"/>
                    </a:cubicBezTo>
                    <a:cubicBezTo>
                      <a:pt x="138" y="25"/>
                      <a:pt x="138" y="25"/>
                      <a:pt x="138" y="25"/>
                    </a:cubicBezTo>
                    <a:cubicBezTo>
                      <a:pt x="138" y="25"/>
                      <a:pt x="138" y="25"/>
                      <a:pt x="138" y="25"/>
                    </a:cubicBezTo>
                    <a:cubicBezTo>
                      <a:pt x="138" y="25"/>
                      <a:pt x="138" y="25"/>
                      <a:pt x="138" y="25"/>
                    </a:cubicBezTo>
                    <a:cubicBezTo>
                      <a:pt x="138" y="24"/>
                      <a:pt x="138" y="24"/>
                      <a:pt x="138" y="24"/>
                    </a:cubicBezTo>
                    <a:cubicBezTo>
                      <a:pt x="137" y="24"/>
                      <a:pt x="137" y="24"/>
                      <a:pt x="137" y="24"/>
                    </a:cubicBezTo>
                    <a:cubicBezTo>
                      <a:pt x="137" y="24"/>
                      <a:pt x="137" y="24"/>
                      <a:pt x="137" y="24"/>
                    </a:cubicBezTo>
                    <a:cubicBezTo>
                      <a:pt x="136" y="24"/>
                      <a:pt x="136" y="24"/>
                      <a:pt x="136" y="24"/>
                    </a:cubicBezTo>
                    <a:cubicBezTo>
                      <a:pt x="136" y="24"/>
                      <a:pt x="136" y="24"/>
                      <a:pt x="136" y="24"/>
                    </a:cubicBezTo>
                    <a:cubicBezTo>
                      <a:pt x="136" y="24"/>
                      <a:pt x="136" y="24"/>
                      <a:pt x="136" y="24"/>
                    </a:cubicBezTo>
                    <a:cubicBezTo>
                      <a:pt x="136" y="24"/>
                      <a:pt x="136" y="24"/>
                      <a:pt x="136" y="24"/>
                    </a:cubicBezTo>
                    <a:cubicBezTo>
                      <a:pt x="137" y="24"/>
                      <a:pt x="137" y="24"/>
                      <a:pt x="137" y="24"/>
                    </a:cubicBezTo>
                    <a:cubicBezTo>
                      <a:pt x="137" y="25"/>
                      <a:pt x="137" y="25"/>
                      <a:pt x="137" y="25"/>
                    </a:cubicBezTo>
                    <a:cubicBezTo>
                      <a:pt x="138" y="25"/>
                      <a:pt x="138" y="25"/>
                      <a:pt x="138" y="25"/>
                    </a:cubicBezTo>
                    <a:cubicBezTo>
                      <a:pt x="137" y="25"/>
                      <a:pt x="137" y="25"/>
                      <a:pt x="137" y="25"/>
                    </a:cubicBezTo>
                    <a:cubicBezTo>
                      <a:pt x="137" y="26"/>
                      <a:pt x="137" y="26"/>
                      <a:pt x="137" y="26"/>
                    </a:cubicBezTo>
                    <a:cubicBezTo>
                      <a:pt x="136" y="26"/>
                      <a:pt x="136" y="26"/>
                      <a:pt x="136" y="26"/>
                    </a:cubicBezTo>
                    <a:cubicBezTo>
                      <a:pt x="136" y="26"/>
                      <a:pt x="136" y="26"/>
                      <a:pt x="136" y="26"/>
                    </a:cubicBezTo>
                    <a:cubicBezTo>
                      <a:pt x="135" y="26"/>
                      <a:pt x="135" y="26"/>
                      <a:pt x="135" y="26"/>
                    </a:cubicBezTo>
                    <a:cubicBezTo>
                      <a:pt x="134" y="26"/>
                      <a:pt x="134" y="26"/>
                      <a:pt x="134" y="26"/>
                    </a:cubicBezTo>
                    <a:cubicBezTo>
                      <a:pt x="133" y="27"/>
                      <a:pt x="133" y="27"/>
                      <a:pt x="133" y="27"/>
                    </a:cubicBezTo>
                    <a:cubicBezTo>
                      <a:pt x="132" y="27"/>
                      <a:pt x="132" y="27"/>
                      <a:pt x="132" y="27"/>
                    </a:cubicBezTo>
                    <a:cubicBezTo>
                      <a:pt x="132" y="27"/>
                      <a:pt x="132" y="27"/>
                      <a:pt x="132" y="27"/>
                    </a:cubicBezTo>
                    <a:cubicBezTo>
                      <a:pt x="131" y="27"/>
                      <a:pt x="131" y="27"/>
                      <a:pt x="131" y="27"/>
                    </a:cubicBezTo>
                    <a:cubicBezTo>
                      <a:pt x="131" y="27"/>
                      <a:pt x="131" y="27"/>
                      <a:pt x="131" y="27"/>
                    </a:cubicBezTo>
                    <a:cubicBezTo>
                      <a:pt x="130" y="28"/>
                      <a:pt x="130" y="28"/>
                      <a:pt x="130" y="28"/>
                    </a:cubicBezTo>
                    <a:cubicBezTo>
                      <a:pt x="129" y="28"/>
                      <a:pt x="129" y="28"/>
                      <a:pt x="129" y="28"/>
                    </a:cubicBezTo>
                    <a:cubicBezTo>
                      <a:pt x="129" y="28"/>
                      <a:pt x="129" y="28"/>
                      <a:pt x="129" y="28"/>
                    </a:cubicBezTo>
                    <a:cubicBezTo>
                      <a:pt x="129" y="29"/>
                      <a:pt x="129" y="29"/>
                      <a:pt x="129" y="29"/>
                    </a:cubicBezTo>
                    <a:cubicBezTo>
                      <a:pt x="129" y="29"/>
                      <a:pt x="129" y="29"/>
                      <a:pt x="129" y="29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29" y="31"/>
                      <a:pt x="129" y="31"/>
                      <a:pt x="129" y="31"/>
                    </a:cubicBezTo>
                    <a:cubicBezTo>
                      <a:pt x="130" y="31"/>
                      <a:pt x="130" y="31"/>
                      <a:pt x="130" y="31"/>
                    </a:cubicBezTo>
                    <a:cubicBezTo>
                      <a:pt x="130" y="31"/>
                      <a:pt x="130" y="31"/>
                      <a:pt x="130" y="31"/>
                    </a:cubicBezTo>
                    <a:cubicBezTo>
                      <a:pt x="130" y="31"/>
                      <a:pt x="130" y="31"/>
                      <a:pt x="130" y="31"/>
                    </a:cubicBezTo>
                    <a:cubicBezTo>
                      <a:pt x="130" y="30"/>
                      <a:pt x="130" y="30"/>
                      <a:pt x="130" y="30"/>
                    </a:cubicBezTo>
                    <a:cubicBezTo>
                      <a:pt x="131" y="29"/>
                      <a:pt x="131" y="29"/>
                      <a:pt x="131" y="29"/>
                    </a:cubicBezTo>
                    <a:cubicBezTo>
                      <a:pt x="132" y="29"/>
                      <a:pt x="132" y="29"/>
                      <a:pt x="132" y="29"/>
                    </a:cubicBezTo>
                    <a:cubicBezTo>
                      <a:pt x="132" y="29"/>
                      <a:pt x="132" y="29"/>
                      <a:pt x="132" y="29"/>
                    </a:cubicBezTo>
                    <a:cubicBezTo>
                      <a:pt x="133" y="29"/>
                      <a:pt x="133" y="29"/>
                      <a:pt x="133" y="29"/>
                    </a:cubicBezTo>
                    <a:cubicBezTo>
                      <a:pt x="134" y="29"/>
                      <a:pt x="134" y="29"/>
                      <a:pt x="134" y="29"/>
                    </a:cubicBezTo>
                    <a:cubicBezTo>
                      <a:pt x="134" y="29"/>
                      <a:pt x="134" y="29"/>
                      <a:pt x="134" y="29"/>
                    </a:cubicBezTo>
                    <a:cubicBezTo>
                      <a:pt x="135" y="28"/>
                      <a:pt x="135" y="28"/>
                      <a:pt x="135" y="28"/>
                    </a:cubicBezTo>
                    <a:cubicBezTo>
                      <a:pt x="136" y="28"/>
                      <a:pt x="136" y="28"/>
                      <a:pt x="136" y="28"/>
                    </a:cubicBezTo>
                    <a:cubicBezTo>
                      <a:pt x="138" y="27"/>
                      <a:pt x="138" y="27"/>
                      <a:pt x="138" y="27"/>
                    </a:cubicBezTo>
                    <a:cubicBezTo>
                      <a:pt x="138" y="27"/>
                      <a:pt x="138" y="27"/>
                      <a:pt x="138" y="27"/>
                    </a:cubicBezTo>
                    <a:cubicBezTo>
                      <a:pt x="138" y="27"/>
                      <a:pt x="138" y="27"/>
                      <a:pt x="138" y="27"/>
                    </a:cubicBezTo>
                    <a:cubicBezTo>
                      <a:pt x="138" y="28"/>
                      <a:pt x="138" y="28"/>
                      <a:pt x="138" y="28"/>
                    </a:cubicBezTo>
                    <a:cubicBezTo>
                      <a:pt x="138" y="28"/>
                      <a:pt x="138" y="28"/>
                      <a:pt x="138" y="28"/>
                    </a:cubicBezTo>
                    <a:cubicBezTo>
                      <a:pt x="139" y="28"/>
                      <a:pt x="139" y="28"/>
                      <a:pt x="139" y="28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40" y="26"/>
                      <a:pt x="140" y="26"/>
                      <a:pt x="140" y="26"/>
                    </a:cubicBezTo>
                    <a:cubicBezTo>
                      <a:pt x="140" y="26"/>
                      <a:pt x="140" y="26"/>
                      <a:pt x="140" y="26"/>
                    </a:cubicBezTo>
                    <a:cubicBezTo>
                      <a:pt x="141" y="26"/>
                      <a:pt x="141" y="26"/>
                      <a:pt x="141" y="26"/>
                    </a:cubicBezTo>
                    <a:cubicBezTo>
                      <a:pt x="141" y="26"/>
                      <a:pt x="141" y="26"/>
                      <a:pt x="141" y="26"/>
                    </a:cubicBezTo>
                    <a:cubicBezTo>
                      <a:pt x="142" y="26"/>
                      <a:pt x="142" y="26"/>
                      <a:pt x="142" y="26"/>
                    </a:cubicBezTo>
                    <a:cubicBezTo>
                      <a:pt x="143" y="26"/>
                      <a:pt x="143" y="26"/>
                      <a:pt x="143" y="26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45" y="27"/>
                      <a:pt x="145" y="27"/>
                      <a:pt x="145" y="27"/>
                    </a:cubicBezTo>
                    <a:cubicBezTo>
                      <a:pt x="147" y="27"/>
                      <a:pt x="147" y="27"/>
                      <a:pt x="147" y="27"/>
                    </a:cubicBezTo>
                    <a:cubicBezTo>
                      <a:pt x="148" y="27"/>
                      <a:pt x="148" y="27"/>
                      <a:pt x="148" y="27"/>
                    </a:cubicBezTo>
                    <a:cubicBezTo>
                      <a:pt x="149" y="27"/>
                      <a:pt x="149" y="27"/>
                      <a:pt x="149" y="27"/>
                    </a:cubicBezTo>
                    <a:cubicBezTo>
                      <a:pt x="150" y="27"/>
                      <a:pt x="150" y="27"/>
                      <a:pt x="150" y="27"/>
                    </a:cubicBezTo>
                    <a:cubicBezTo>
                      <a:pt x="152" y="28"/>
                      <a:pt x="152" y="28"/>
                      <a:pt x="152" y="28"/>
                    </a:cubicBezTo>
                    <a:cubicBezTo>
                      <a:pt x="152" y="27"/>
                      <a:pt x="152" y="27"/>
                      <a:pt x="152" y="27"/>
                    </a:cubicBezTo>
                    <a:cubicBezTo>
                      <a:pt x="153" y="28"/>
                      <a:pt x="153" y="28"/>
                      <a:pt x="153" y="28"/>
                    </a:cubicBezTo>
                    <a:cubicBezTo>
                      <a:pt x="153" y="28"/>
                      <a:pt x="153" y="28"/>
                      <a:pt x="153" y="28"/>
                    </a:cubicBezTo>
                    <a:cubicBezTo>
                      <a:pt x="153" y="29"/>
                      <a:pt x="153" y="29"/>
                      <a:pt x="153" y="29"/>
                    </a:cubicBezTo>
                    <a:cubicBezTo>
                      <a:pt x="152" y="29"/>
                      <a:pt x="152" y="29"/>
                      <a:pt x="152" y="29"/>
                    </a:cubicBezTo>
                    <a:cubicBezTo>
                      <a:pt x="152" y="30"/>
                      <a:pt x="152" y="30"/>
                      <a:pt x="152" y="30"/>
                    </a:cubicBezTo>
                    <a:cubicBezTo>
                      <a:pt x="152" y="30"/>
                      <a:pt x="152" y="30"/>
                      <a:pt x="152" y="30"/>
                    </a:cubicBezTo>
                    <a:cubicBezTo>
                      <a:pt x="151" y="31"/>
                      <a:pt x="151" y="31"/>
                      <a:pt x="151" y="31"/>
                    </a:cubicBezTo>
                    <a:cubicBezTo>
                      <a:pt x="149" y="31"/>
                      <a:pt x="149" y="31"/>
                      <a:pt x="149" y="31"/>
                    </a:cubicBezTo>
                    <a:cubicBezTo>
                      <a:pt x="148" y="31"/>
                      <a:pt x="148" y="31"/>
                      <a:pt x="148" y="31"/>
                    </a:cubicBezTo>
                    <a:cubicBezTo>
                      <a:pt x="148" y="31"/>
                      <a:pt x="148" y="31"/>
                      <a:pt x="148" y="31"/>
                    </a:cubicBezTo>
                    <a:cubicBezTo>
                      <a:pt x="147" y="31"/>
                      <a:pt x="147" y="31"/>
                      <a:pt x="147" y="31"/>
                    </a:cubicBezTo>
                    <a:cubicBezTo>
                      <a:pt x="147" y="31"/>
                      <a:pt x="147" y="31"/>
                      <a:pt x="147" y="31"/>
                    </a:cubicBezTo>
                    <a:cubicBezTo>
                      <a:pt x="147" y="32"/>
                      <a:pt x="147" y="32"/>
                      <a:pt x="147" y="32"/>
                    </a:cubicBezTo>
                    <a:cubicBezTo>
                      <a:pt x="147" y="32"/>
                      <a:pt x="147" y="32"/>
                      <a:pt x="147" y="32"/>
                    </a:cubicBezTo>
                    <a:cubicBezTo>
                      <a:pt x="147" y="33"/>
                      <a:pt x="147" y="33"/>
                      <a:pt x="147" y="33"/>
                    </a:cubicBezTo>
                    <a:cubicBezTo>
                      <a:pt x="147" y="33"/>
                      <a:pt x="147" y="33"/>
                      <a:pt x="147" y="33"/>
                    </a:cubicBezTo>
                    <a:cubicBezTo>
                      <a:pt x="147" y="33"/>
                      <a:pt x="147" y="33"/>
                      <a:pt x="147" y="33"/>
                    </a:cubicBezTo>
                    <a:cubicBezTo>
                      <a:pt x="148" y="33"/>
                      <a:pt x="148" y="33"/>
                      <a:pt x="148" y="33"/>
                    </a:cubicBezTo>
                    <a:cubicBezTo>
                      <a:pt x="149" y="33"/>
                      <a:pt x="149" y="33"/>
                      <a:pt x="149" y="33"/>
                    </a:cubicBezTo>
                    <a:cubicBezTo>
                      <a:pt x="150" y="32"/>
                      <a:pt x="150" y="32"/>
                      <a:pt x="150" y="32"/>
                    </a:cubicBezTo>
                    <a:cubicBezTo>
                      <a:pt x="150" y="32"/>
                      <a:pt x="152" y="32"/>
                      <a:pt x="152" y="32"/>
                    </a:cubicBezTo>
                    <a:cubicBezTo>
                      <a:pt x="152" y="32"/>
                      <a:pt x="153" y="33"/>
                      <a:pt x="153" y="33"/>
                    </a:cubicBezTo>
                    <a:cubicBezTo>
                      <a:pt x="154" y="33"/>
                      <a:pt x="154" y="33"/>
                      <a:pt x="154" y="33"/>
                    </a:cubicBezTo>
                    <a:cubicBezTo>
                      <a:pt x="154" y="33"/>
                      <a:pt x="154" y="33"/>
                      <a:pt x="154" y="33"/>
                    </a:cubicBezTo>
                    <a:cubicBezTo>
                      <a:pt x="155" y="33"/>
                      <a:pt x="155" y="33"/>
                      <a:pt x="155" y="33"/>
                    </a:cubicBezTo>
                    <a:cubicBezTo>
                      <a:pt x="155" y="33"/>
                      <a:pt x="155" y="33"/>
                      <a:pt x="155" y="33"/>
                    </a:cubicBezTo>
                    <a:cubicBezTo>
                      <a:pt x="155" y="33"/>
                      <a:pt x="155" y="33"/>
                      <a:pt x="155" y="33"/>
                    </a:cubicBezTo>
                    <a:cubicBezTo>
                      <a:pt x="156" y="33"/>
                      <a:pt x="156" y="33"/>
                      <a:pt x="156" y="33"/>
                    </a:cubicBezTo>
                    <a:cubicBezTo>
                      <a:pt x="156" y="33"/>
                      <a:pt x="156" y="33"/>
                      <a:pt x="156" y="33"/>
                    </a:cubicBezTo>
                    <a:cubicBezTo>
                      <a:pt x="157" y="32"/>
                      <a:pt x="157" y="32"/>
                      <a:pt x="157" y="32"/>
                    </a:cubicBezTo>
                    <a:cubicBezTo>
                      <a:pt x="157" y="31"/>
                      <a:pt x="157" y="31"/>
                      <a:pt x="157" y="31"/>
                    </a:cubicBezTo>
                    <a:cubicBezTo>
                      <a:pt x="157" y="30"/>
                      <a:pt x="157" y="30"/>
                      <a:pt x="157" y="30"/>
                    </a:cubicBezTo>
                    <a:cubicBezTo>
                      <a:pt x="158" y="29"/>
                      <a:pt x="158" y="29"/>
                      <a:pt x="158" y="29"/>
                    </a:cubicBezTo>
                    <a:cubicBezTo>
                      <a:pt x="157" y="29"/>
                      <a:pt x="157" y="29"/>
                      <a:pt x="157" y="29"/>
                    </a:cubicBezTo>
                    <a:cubicBezTo>
                      <a:pt x="157" y="29"/>
                      <a:pt x="157" y="29"/>
                      <a:pt x="157" y="29"/>
                    </a:cubicBezTo>
                    <a:cubicBezTo>
                      <a:pt x="158" y="28"/>
                      <a:pt x="158" y="28"/>
                      <a:pt x="158" y="28"/>
                    </a:cubicBezTo>
                    <a:cubicBezTo>
                      <a:pt x="159" y="28"/>
                      <a:pt x="159" y="28"/>
                      <a:pt x="159" y="28"/>
                    </a:cubicBezTo>
                    <a:cubicBezTo>
                      <a:pt x="160" y="28"/>
                      <a:pt x="160" y="28"/>
                      <a:pt x="160" y="28"/>
                    </a:cubicBezTo>
                    <a:cubicBezTo>
                      <a:pt x="161" y="28"/>
                      <a:pt x="161" y="28"/>
                      <a:pt x="161" y="28"/>
                    </a:cubicBezTo>
                    <a:cubicBezTo>
                      <a:pt x="162" y="28"/>
                      <a:pt x="162" y="28"/>
                      <a:pt x="162" y="28"/>
                    </a:cubicBezTo>
                    <a:cubicBezTo>
                      <a:pt x="163" y="28"/>
                      <a:pt x="163" y="28"/>
                      <a:pt x="163" y="28"/>
                    </a:cubicBezTo>
                    <a:cubicBezTo>
                      <a:pt x="163" y="29"/>
                      <a:pt x="163" y="29"/>
                      <a:pt x="163" y="29"/>
                    </a:cubicBezTo>
                    <a:cubicBezTo>
                      <a:pt x="163" y="30"/>
                      <a:pt x="163" y="30"/>
                      <a:pt x="163" y="30"/>
                    </a:cubicBezTo>
                    <a:cubicBezTo>
                      <a:pt x="163" y="31"/>
                      <a:pt x="163" y="31"/>
                      <a:pt x="163" y="31"/>
                    </a:cubicBezTo>
                    <a:cubicBezTo>
                      <a:pt x="162" y="32"/>
                      <a:pt x="162" y="32"/>
                      <a:pt x="162" y="32"/>
                    </a:cubicBezTo>
                    <a:cubicBezTo>
                      <a:pt x="161" y="34"/>
                      <a:pt x="161" y="34"/>
                      <a:pt x="161" y="34"/>
                    </a:cubicBezTo>
                    <a:cubicBezTo>
                      <a:pt x="161" y="35"/>
                      <a:pt x="161" y="35"/>
                      <a:pt x="161" y="35"/>
                    </a:cubicBezTo>
                    <a:cubicBezTo>
                      <a:pt x="161" y="35"/>
                      <a:pt x="161" y="35"/>
                      <a:pt x="161" y="35"/>
                    </a:cubicBezTo>
                    <a:cubicBezTo>
                      <a:pt x="158" y="37"/>
                      <a:pt x="158" y="37"/>
                      <a:pt x="158" y="37"/>
                    </a:cubicBezTo>
                    <a:cubicBezTo>
                      <a:pt x="158" y="37"/>
                      <a:pt x="158" y="37"/>
                      <a:pt x="158" y="37"/>
                    </a:cubicBezTo>
                    <a:cubicBezTo>
                      <a:pt x="158" y="37"/>
                      <a:pt x="158" y="37"/>
                      <a:pt x="158" y="37"/>
                    </a:cubicBezTo>
                    <a:cubicBezTo>
                      <a:pt x="157" y="37"/>
                      <a:pt x="157" y="37"/>
                      <a:pt x="157" y="37"/>
                    </a:cubicBezTo>
                    <a:cubicBezTo>
                      <a:pt x="156" y="38"/>
                      <a:pt x="156" y="38"/>
                      <a:pt x="156" y="38"/>
                    </a:cubicBezTo>
                    <a:cubicBezTo>
                      <a:pt x="156" y="38"/>
                      <a:pt x="156" y="38"/>
                      <a:pt x="156" y="38"/>
                    </a:cubicBezTo>
                    <a:cubicBezTo>
                      <a:pt x="156" y="38"/>
                      <a:pt x="156" y="38"/>
                      <a:pt x="156" y="38"/>
                    </a:cubicBezTo>
                    <a:cubicBezTo>
                      <a:pt x="155" y="39"/>
                      <a:pt x="155" y="39"/>
                      <a:pt x="155" y="39"/>
                    </a:cubicBezTo>
                    <a:cubicBezTo>
                      <a:pt x="155" y="39"/>
                      <a:pt x="155" y="39"/>
                      <a:pt x="155" y="39"/>
                    </a:cubicBezTo>
                    <a:cubicBezTo>
                      <a:pt x="154" y="40"/>
                      <a:pt x="154" y="40"/>
                      <a:pt x="154" y="40"/>
                    </a:cubicBezTo>
                    <a:cubicBezTo>
                      <a:pt x="154" y="40"/>
                      <a:pt x="154" y="40"/>
                      <a:pt x="154" y="40"/>
                    </a:cubicBezTo>
                    <a:cubicBezTo>
                      <a:pt x="153" y="40"/>
                      <a:pt x="153" y="40"/>
                      <a:pt x="153" y="40"/>
                    </a:cubicBezTo>
                    <a:cubicBezTo>
                      <a:pt x="153" y="40"/>
                      <a:pt x="153" y="40"/>
                      <a:pt x="153" y="40"/>
                    </a:cubicBezTo>
                    <a:cubicBezTo>
                      <a:pt x="153" y="40"/>
                      <a:pt x="153" y="40"/>
                      <a:pt x="153" y="40"/>
                    </a:cubicBezTo>
                    <a:cubicBezTo>
                      <a:pt x="153" y="41"/>
                      <a:pt x="153" y="41"/>
                      <a:pt x="153" y="41"/>
                    </a:cubicBezTo>
                    <a:cubicBezTo>
                      <a:pt x="153" y="41"/>
                      <a:pt x="153" y="41"/>
                      <a:pt x="153" y="41"/>
                    </a:cubicBezTo>
                    <a:cubicBezTo>
                      <a:pt x="152" y="42"/>
                      <a:pt x="152" y="42"/>
                      <a:pt x="152" y="42"/>
                    </a:cubicBezTo>
                    <a:cubicBezTo>
                      <a:pt x="151" y="43"/>
                      <a:pt x="151" y="43"/>
                      <a:pt x="151" y="43"/>
                    </a:cubicBezTo>
                    <a:cubicBezTo>
                      <a:pt x="151" y="43"/>
                      <a:pt x="151" y="43"/>
                      <a:pt x="151" y="43"/>
                    </a:cubicBezTo>
                    <a:cubicBezTo>
                      <a:pt x="150" y="44"/>
                      <a:pt x="150" y="44"/>
                      <a:pt x="150" y="44"/>
                    </a:cubicBezTo>
                    <a:cubicBezTo>
                      <a:pt x="149" y="45"/>
                      <a:pt x="149" y="45"/>
                      <a:pt x="149" y="45"/>
                    </a:cubicBezTo>
                    <a:cubicBezTo>
                      <a:pt x="148" y="45"/>
                      <a:pt x="148" y="45"/>
                      <a:pt x="148" y="45"/>
                    </a:cubicBezTo>
                    <a:cubicBezTo>
                      <a:pt x="147" y="46"/>
                      <a:pt x="147" y="46"/>
                      <a:pt x="147" y="46"/>
                    </a:cubicBezTo>
                    <a:cubicBezTo>
                      <a:pt x="147" y="46"/>
                      <a:pt x="147" y="46"/>
                      <a:pt x="147" y="46"/>
                    </a:cubicBezTo>
                    <a:cubicBezTo>
                      <a:pt x="146" y="46"/>
                      <a:pt x="146" y="46"/>
                      <a:pt x="146" y="46"/>
                    </a:cubicBezTo>
                    <a:cubicBezTo>
                      <a:pt x="146" y="47"/>
                      <a:pt x="146" y="47"/>
                      <a:pt x="146" y="47"/>
                    </a:cubicBezTo>
                    <a:cubicBezTo>
                      <a:pt x="146" y="47"/>
                      <a:pt x="146" y="47"/>
                      <a:pt x="146" y="47"/>
                    </a:cubicBezTo>
                    <a:cubicBezTo>
                      <a:pt x="146" y="48"/>
                      <a:pt x="146" y="48"/>
                      <a:pt x="146" y="48"/>
                    </a:cubicBezTo>
                    <a:cubicBezTo>
                      <a:pt x="146" y="49"/>
                      <a:pt x="146" y="49"/>
                      <a:pt x="146" y="49"/>
                    </a:cubicBezTo>
                    <a:cubicBezTo>
                      <a:pt x="146" y="48"/>
                      <a:pt x="146" y="48"/>
                      <a:pt x="146" y="48"/>
                    </a:cubicBezTo>
                    <a:cubicBezTo>
                      <a:pt x="146" y="48"/>
                      <a:pt x="146" y="48"/>
                      <a:pt x="146" y="48"/>
                    </a:cubicBezTo>
                    <a:cubicBezTo>
                      <a:pt x="147" y="47"/>
                      <a:pt x="147" y="47"/>
                      <a:pt x="147" y="47"/>
                    </a:cubicBezTo>
                    <a:cubicBezTo>
                      <a:pt x="148" y="46"/>
                      <a:pt x="148" y="46"/>
                      <a:pt x="148" y="46"/>
                    </a:cubicBezTo>
                    <a:cubicBezTo>
                      <a:pt x="149" y="45"/>
                      <a:pt x="149" y="45"/>
                      <a:pt x="149" y="45"/>
                    </a:cubicBezTo>
                    <a:cubicBezTo>
                      <a:pt x="149" y="45"/>
                      <a:pt x="149" y="45"/>
                      <a:pt x="149" y="45"/>
                    </a:cubicBezTo>
                    <a:cubicBezTo>
                      <a:pt x="149" y="46"/>
                      <a:pt x="149" y="46"/>
                      <a:pt x="149" y="46"/>
                    </a:cubicBezTo>
                    <a:cubicBezTo>
                      <a:pt x="150" y="45"/>
                      <a:pt x="150" y="45"/>
                      <a:pt x="150" y="45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52" y="44"/>
                      <a:pt x="152" y="44"/>
                      <a:pt x="152" y="44"/>
                    </a:cubicBezTo>
                    <a:cubicBezTo>
                      <a:pt x="152" y="43"/>
                      <a:pt x="152" y="43"/>
                      <a:pt x="152" y="43"/>
                    </a:cubicBezTo>
                    <a:cubicBezTo>
                      <a:pt x="153" y="42"/>
                      <a:pt x="153" y="42"/>
                      <a:pt x="153" y="42"/>
                    </a:cubicBezTo>
                    <a:cubicBezTo>
                      <a:pt x="154" y="41"/>
                      <a:pt x="154" y="41"/>
                      <a:pt x="154" y="41"/>
                    </a:cubicBezTo>
                    <a:cubicBezTo>
                      <a:pt x="155" y="41"/>
                      <a:pt x="155" y="41"/>
                      <a:pt x="155" y="41"/>
                    </a:cubicBezTo>
                    <a:cubicBezTo>
                      <a:pt x="156" y="41"/>
                      <a:pt x="156" y="41"/>
                      <a:pt x="156" y="41"/>
                    </a:cubicBezTo>
                    <a:cubicBezTo>
                      <a:pt x="156" y="41"/>
                      <a:pt x="156" y="41"/>
                      <a:pt x="156" y="41"/>
                    </a:cubicBezTo>
                    <a:cubicBezTo>
                      <a:pt x="157" y="40"/>
                      <a:pt x="157" y="40"/>
                      <a:pt x="157" y="40"/>
                    </a:cubicBezTo>
                    <a:cubicBezTo>
                      <a:pt x="157" y="40"/>
                      <a:pt x="157" y="40"/>
                      <a:pt x="157" y="40"/>
                    </a:cubicBezTo>
                    <a:cubicBezTo>
                      <a:pt x="158" y="40"/>
                      <a:pt x="158" y="40"/>
                      <a:pt x="158" y="40"/>
                    </a:cubicBezTo>
                    <a:cubicBezTo>
                      <a:pt x="159" y="40"/>
                      <a:pt x="159" y="40"/>
                      <a:pt x="159" y="40"/>
                    </a:cubicBezTo>
                    <a:cubicBezTo>
                      <a:pt x="160" y="40"/>
                      <a:pt x="160" y="40"/>
                      <a:pt x="160" y="40"/>
                    </a:cubicBezTo>
                    <a:cubicBezTo>
                      <a:pt x="161" y="39"/>
                      <a:pt x="161" y="39"/>
                      <a:pt x="161" y="39"/>
                    </a:cubicBezTo>
                    <a:cubicBezTo>
                      <a:pt x="162" y="39"/>
                      <a:pt x="162" y="39"/>
                      <a:pt x="162" y="39"/>
                    </a:cubicBezTo>
                    <a:cubicBezTo>
                      <a:pt x="163" y="38"/>
                      <a:pt x="163" y="38"/>
                      <a:pt x="163" y="38"/>
                    </a:cubicBezTo>
                    <a:cubicBezTo>
                      <a:pt x="163" y="38"/>
                      <a:pt x="163" y="38"/>
                      <a:pt x="163" y="38"/>
                    </a:cubicBezTo>
                    <a:cubicBezTo>
                      <a:pt x="164" y="38"/>
                      <a:pt x="164" y="38"/>
                      <a:pt x="164" y="38"/>
                    </a:cubicBezTo>
                    <a:cubicBezTo>
                      <a:pt x="164" y="37"/>
                      <a:pt x="164" y="37"/>
                      <a:pt x="164" y="37"/>
                    </a:cubicBezTo>
                    <a:cubicBezTo>
                      <a:pt x="165" y="36"/>
                      <a:pt x="165" y="36"/>
                      <a:pt x="165" y="36"/>
                    </a:cubicBezTo>
                    <a:cubicBezTo>
                      <a:pt x="166" y="35"/>
                      <a:pt x="166" y="35"/>
                      <a:pt x="166" y="35"/>
                    </a:cubicBezTo>
                    <a:cubicBezTo>
                      <a:pt x="166" y="35"/>
                      <a:pt x="166" y="35"/>
                      <a:pt x="166" y="35"/>
                    </a:cubicBezTo>
                    <a:cubicBezTo>
                      <a:pt x="166" y="34"/>
                      <a:pt x="166" y="34"/>
                      <a:pt x="166" y="34"/>
                    </a:cubicBezTo>
                    <a:cubicBezTo>
                      <a:pt x="167" y="34"/>
                      <a:pt x="167" y="34"/>
                      <a:pt x="167" y="34"/>
                    </a:cubicBezTo>
                    <a:cubicBezTo>
                      <a:pt x="167" y="34"/>
                      <a:pt x="167" y="34"/>
                      <a:pt x="167" y="34"/>
                    </a:cubicBezTo>
                    <a:cubicBezTo>
                      <a:pt x="167" y="34"/>
                      <a:pt x="167" y="34"/>
                      <a:pt x="167" y="34"/>
                    </a:cubicBezTo>
                    <a:cubicBezTo>
                      <a:pt x="167" y="35"/>
                      <a:pt x="167" y="35"/>
                      <a:pt x="167" y="35"/>
                    </a:cubicBezTo>
                    <a:cubicBezTo>
                      <a:pt x="167" y="35"/>
                      <a:pt x="167" y="35"/>
                      <a:pt x="167" y="35"/>
                    </a:cubicBezTo>
                    <a:cubicBezTo>
                      <a:pt x="167" y="36"/>
                      <a:pt x="167" y="36"/>
                      <a:pt x="167" y="36"/>
                    </a:cubicBezTo>
                    <a:cubicBezTo>
                      <a:pt x="167" y="36"/>
                      <a:pt x="167" y="36"/>
                      <a:pt x="167" y="36"/>
                    </a:cubicBezTo>
                    <a:cubicBezTo>
                      <a:pt x="168" y="37"/>
                      <a:pt x="168" y="37"/>
                      <a:pt x="168" y="37"/>
                    </a:cubicBezTo>
                    <a:cubicBezTo>
                      <a:pt x="167" y="38"/>
                      <a:pt x="167" y="38"/>
                      <a:pt x="167" y="38"/>
                    </a:cubicBezTo>
                    <a:cubicBezTo>
                      <a:pt x="167" y="38"/>
                      <a:pt x="167" y="38"/>
                      <a:pt x="167" y="38"/>
                    </a:cubicBezTo>
                    <a:cubicBezTo>
                      <a:pt x="168" y="38"/>
                      <a:pt x="168" y="38"/>
                      <a:pt x="168" y="38"/>
                    </a:cubicBezTo>
                    <a:cubicBezTo>
                      <a:pt x="168" y="37"/>
                      <a:pt x="168" y="37"/>
                      <a:pt x="168" y="37"/>
                    </a:cubicBezTo>
                    <a:cubicBezTo>
                      <a:pt x="168" y="36"/>
                      <a:pt x="168" y="36"/>
                      <a:pt x="168" y="36"/>
                    </a:cubicBezTo>
                    <a:cubicBezTo>
                      <a:pt x="168" y="36"/>
                      <a:pt x="168" y="36"/>
                      <a:pt x="168" y="36"/>
                    </a:cubicBezTo>
                    <a:cubicBezTo>
                      <a:pt x="168" y="35"/>
                      <a:pt x="168" y="35"/>
                      <a:pt x="168" y="35"/>
                    </a:cubicBezTo>
                    <a:cubicBezTo>
                      <a:pt x="168" y="35"/>
                      <a:pt x="168" y="35"/>
                      <a:pt x="168" y="35"/>
                    </a:cubicBezTo>
                    <a:cubicBezTo>
                      <a:pt x="169" y="35"/>
                      <a:pt x="169" y="35"/>
                      <a:pt x="169" y="35"/>
                    </a:cubicBezTo>
                    <a:cubicBezTo>
                      <a:pt x="169" y="36"/>
                      <a:pt x="169" y="36"/>
                      <a:pt x="169" y="36"/>
                    </a:cubicBezTo>
                    <a:cubicBezTo>
                      <a:pt x="169" y="36"/>
                      <a:pt x="169" y="36"/>
                      <a:pt x="169" y="36"/>
                    </a:cubicBezTo>
                    <a:cubicBezTo>
                      <a:pt x="170" y="36"/>
                      <a:pt x="170" y="36"/>
                      <a:pt x="170" y="36"/>
                    </a:cubicBezTo>
                    <a:cubicBezTo>
                      <a:pt x="171" y="36"/>
                      <a:pt x="171" y="36"/>
                      <a:pt x="171" y="36"/>
                    </a:cubicBezTo>
                    <a:cubicBezTo>
                      <a:pt x="171" y="36"/>
                      <a:pt x="171" y="36"/>
                      <a:pt x="171" y="36"/>
                    </a:cubicBezTo>
                    <a:cubicBezTo>
                      <a:pt x="171" y="35"/>
                      <a:pt x="171" y="35"/>
                      <a:pt x="171" y="35"/>
                    </a:cubicBezTo>
                    <a:cubicBezTo>
                      <a:pt x="171" y="35"/>
                      <a:pt x="171" y="35"/>
                      <a:pt x="171" y="35"/>
                    </a:cubicBezTo>
                    <a:cubicBezTo>
                      <a:pt x="171" y="35"/>
                      <a:pt x="171" y="35"/>
                      <a:pt x="171" y="35"/>
                    </a:cubicBezTo>
                    <a:cubicBezTo>
                      <a:pt x="172" y="34"/>
                      <a:pt x="172" y="34"/>
                      <a:pt x="172" y="34"/>
                    </a:cubicBezTo>
                    <a:cubicBezTo>
                      <a:pt x="172" y="34"/>
                      <a:pt x="172" y="34"/>
                      <a:pt x="172" y="34"/>
                    </a:cubicBezTo>
                    <a:cubicBezTo>
                      <a:pt x="172" y="33"/>
                      <a:pt x="172" y="33"/>
                      <a:pt x="172" y="33"/>
                    </a:cubicBezTo>
                    <a:cubicBezTo>
                      <a:pt x="172" y="32"/>
                      <a:pt x="172" y="32"/>
                      <a:pt x="172" y="32"/>
                    </a:cubicBezTo>
                    <a:cubicBezTo>
                      <a:pt x="172" y="32"/>
                      <a:pt x="172" y="32"/>
                      <a:pt x="172" y="32"/>
                    </a:cubicBezTo>
                    <a:cubicBezTo>
                      <a:pt x="173" y="33"/>
                      <a:pt x="173" y="33"/>
                      <a:pt x="173" y="33"/>
                    </a:cubicBezTo>
                    <a:cubicBezTo>
                      <a:pt x="173" y="33"/>
                      <a:pt x="173" y="33"/>
                      <a:pt x="173" y="33"/>
                    </a:cubicBezTo>
                    <a:cubicBezTo>
                      <a:pt x="174" y="33"/>
                      <a:pt x="174" y="33"/>
                      <a:pt x="174" y="33"/>
                    </a:cubicBezTo>
                    <a:cubicBezTo>
                      <a:pt x="175" y="32"/>
                      <a:pt x="175" y="32"/>
                      <a:pt x="175" y="32"/>
                    </a:cubicBezTo>
                    <a:cubicBezTo>
                      <a:pt x="176" y="32"/>
                      <a:pt x="176" y="32"/>
                      <a:pt x="176" y="32"/>
                    </a:cubicBezTo>
                    <a:cubicBezTo>
                      <a:pt x="177" y="32"/>
                      <a:pt x="177" y="32"/>
                      <a:pt x="177" y="32"/>
                    </a:cubicBezTo>
                    <a:cubicBezTo>
                      <a:pt x="177" y="32"/>
                      <a:pt x="177" y="32"/>
                      <a:pt x="177" y="32"/>
                    </a:cubicBezTo>
                    <a:cubicBezTo>
                      <a:pt x="179" y="32"/>
                      <a:pt x="179" y="32"/>
                      <a:pt x="179" y="32"/>
                    </a:cubicBezTo>
                    <a:cubicBezTo>
                      <a:pt x="180" y="32"/>
                      <a:pt x="180" y="32"/>
                      <a:pt x="180" y="32"/>
                    </a:cubicBezTo>
                    <a:cubicBezTo>
                      <a:pt x="181" y="33"/>
                      <a:pt x="181" y="33"/>
                      <a:pt x="181" y="33"/>
                    </a:cubicBezTo>
                    <a:cubicBezTo>
                      <a:pt x="182" y="33"/>
                      <a:pt x="182" y="33"/>
                      <a:pt x="182" y="33"/>
                    </a:cubicBezTo>
                    <a:cubicBezTo>
                      <a:pt x="183" y="33"/>
                      <a:pt x="183" y="33"/>
                      <a:pt x="183" y="33"/>
                    </a:cubicBezTo>
                    <a:cubicBezTo>
                      <a:pt x="183" y="34"/>
                      <a:pt x="183" y="34"/>
                      <a:pt x="183" y="34"/>
                    </a:cubicBezTo>
                    <a:cubicBezTo>
                      <a:pt x="184" y="34"/>
                      <a:pt x="184" y="34"/>
                      <a:pt x="184" y="34"/>
                    </a:cubicBezTo>
                    <a:cubicBezTo>
                      <a:pt x="184" y="34"/>
                      <a:pt x="184" y="34"/>
                      <a:pt x="184" y="34"/>
                    </a:cubicBezTo>
                    <a:cubicBezTo>
                      <a:pt x="185" y="35"/>
                      <a:pt x="185" y="35"/>
                      <a:pt x="185" y="35"/>
                    </a:cubicBezTo>
                    <a:cubicBezTo>
                      <a:pt x="185" y="35"/>
                      <a:pt x="185" y="35"/>
                      <a:pt x="185" y="35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86" y="37"/>
                      <a:pt x="186" y="37"/>
                      <a:pt x="186" y="37"/>
                    </a:cubicBezTo>
                    <a:cubicBezTo>
                      <a:pt x="187" y="37"/>
                      <a:pt x="187" y="37"/>
                      <a:pt x="187" y="37"/>
                    </a:cubicBezTo>
                    <a:cubicBezTo>
                      <a:pt x="187" y="38"/>
                      <a:pt x="187" y="38"/>
                      <a:pt x="187" y="38"/>
                    </a:cubicBezTo>
                    <a:cubicBezTo>
                      <a:pt x="187" y="39"/>
                      <a:pt x="187" y="39"/>
                      <a:pt x="187" y="39"/>
                    </a:cubicBezTo>
                    <a:cubicBezTo>
                      <a:pt x="187" y="40"/>
                      <a:pt x="187" y="40"/>
                      <a:pt x="187" y="40"/>
                    </a:cubicBezTo>
                    <a:cubicBezTo>
                      <a:pt x="186" y="40"/>
                      <a:pt x="186" y="40"/>
                      <a:pt x="186" y="40"/>
                    </a:cubicBezTo>
                    <a:cubicBezTo>
                      <a:pt x="185" y="40"/>
                      <a:pt x="185" y="40"/>
                      <a:pt x="185" y="40"/>
                    </a:cubicBezTo>
                    <a:cubicBezTo>
                      <a:pt x="185" y="41"/>
                      <a:pt x="185" y="41"/>
                      <a:pt x="185" y="41"/>
                    </a:cubicBezTo>
                    <a:cubicBezTo>
                      <a:pt x="185" y="41"/>
                      <a:pt x="185" y="41"/>
                      <a:pt x="185" y="41"/>
                    </a:cubicBezTo>
                    <a:cubicBezTo>
                      <a:pt x="184" y="41"/>
                      <a:pt x="184" y="41"/>
                      <a:pt x="184" y="41"/>
                    </a:cubicBezTo>
                    <a:cubicBezTo>
                      <a:pt x="183" y="43"/>
                      <a:pt x="183" y="43"/>
                      <a:pt x="183" y="43"/>
                    </a:cubicBezTo>
                    <a:cubicBezTo>
                      <a:pt x="183" y="43"/>
                      <a:pt x="183" y="43"/>
                      <a:pt x="183" y="43"/>
                    </a:cubicBezTo>
                    <a:cubicBezTo>
                      <a:pt x="182" y="43"/>
                      <a:pt x="182" y="43"/>
                      <a:pt x="182" y="43"/>
                    </a:cubicBezTo>
                    <a:cubicBezTo>
                      <a:pt x="182" y="43"/>
                      <a:pt x="182" y="43"/>
                      <a:pt x="182" y="43"/>
                    </a:cubicBezTo>
                    <a:cubicBezTo>
                      <a:pt x="180" y="42"/>
                      <a:pt x="180" y="42"/>
                      <a:pt x="180" y="42"/>
                    </a:cubicBezTo>
                    <a:cubicBezTo>
                      <a:pt x="180" y="42"/>
                      <a:pt x="180" y="42"/>
                      <a:pt x="180" y="42"/>
                    </a:cubicBezTo>
                    <a:cubicBezTo>
                      <a:pt x="179" y="43"/>
                      <a:pt x="179" y="43"/>
                      <a:pt x="179" y="43"/>
                    </a:cubicBezTo>
                    <a:cubicBezTo>
                      <a:pt x="179" y="44"/>
                      <a:pt x="179" y="44"/>
                      <a:pt x="179" y="44"/>
                    </a:cubicBezTo>
                    <a:cubicBezTo>
                      <a:pt x="179" y="44"/>
                      <a:pt x="179" y="44"/>
                      <a:pt x="179" y="44"/>
                    </a:cubicBezTo>
                    <a:cubicBezTo>
                      <a:pt x="179" y="44"/>
                      <a:pt x="179" y="44"/>
                      <a:pt x="179" y="44"/>
                    </a:cubicBezTo>
                    <a:cubicBezTo>
                      <a:pt x="179" y="45"/>
                      <a:pt x="179" y="45"/>
                      <a:pt x="179" y="45"/>
                    </a:cubicBezTo>
                    <a:cubicBezTo>
                      <a:pt x="180" y="45"/>
                      <a:pt x="180" y="45"/>
                      <a:pt x="180" y="45"/>
                    </a:cubicBezTo>
                    <a:cubicBezTo>
                      <a:pt x="180" y="45"/>
                      <a:pt x="180" y="45"/>
                      <a:pt x="180" y="45"/>
                    </a:cubicBezTo>
                    <a:cubicBezTo>
                      <a:pt x="180" y="46"/>
                      <a:pt x="180" y="46"/>
                      <a:pt x="180" y="46"/>
                    </a:cubicBezTo>
                    <a:cubicBezTo>
                      <a:pt x="180" y="46"/>
                      <a:pt x="180" y="46"/>
                      <a:pt x="180" y="46"/>
                    </a:cubicBezTo>
                    <a:cubicBezTo>
                      <a:pt x="179" y="46"/>
                      <a:pt x="179" y="46"/>
                      <a:pt x="179" y="46"/>
                    </a:cubicBezTo>
                    <a:cubicBezTo>
                      <a:pt x="178" y="46"/>
                      <a:pt x="178" y="46"/>
                      <a:pt x="178" y="46"/>
                    </a:cubicBezTo>
                    <a:cubicBezTo>
                      <a:pt x="177" y="47"/>
                      <a:pt x="177" y="47"/>
                      <a:pt x="177" y="47"/>
                    </a:cubicBezTo>
                    <a:cubicBezTo>
                      <a:pt x="176" y="47"/>
                      <a:pt x="176" y="47"/>
                      <a:pt x="176" y="47"/>
                    </a:cubicBezTo>
                    <a:cubicBezTo>
                      <a:pt x="176" y="47"/>
                      <a:pt x="176" y="47"/>
                      <a:pt x="176" y="47"/>
                    </a:cubicBezTo>
                    <a:cubicBezTo>
                      <a:pt x="175" y="48"/>
                      <a:pt x="175" y="48"/>
                      <a:pt x="175" y="48"/>
                    </a:cubicBezTo>
                    <a:cubicBezTo>
                      <a:pt x="174" y="47"/>
                      <a:pt x="174" y="47"/>
                      <a:pt x="174" y="47"/>
                    </a:cubicBezTo>
                    <a:cubicBezTo>
                      <a:pt x="174" y="47"/>
                      <a:pt x="174" y="47"/>
                      <a:pt x="174" y="47"/>
                    </a:cubicBezTo>
                    <a:cubicBezTo>
                      <a:pt x="173" y="47"/>
                      <a:pt x="173" y="47"/>
                      <a:pt x="173" y="47"/>
                    </a:cubicBezTo>
                    <a:cubicBezTo>
                      <a:pt x="173" y="47"/>
                      <a:pt x="173" y="47"/>
                      <a:pt x="173" y="47"/>
                    </a:cubicBezTo>
                    <a:cubicBezTo>
                      <a:pt x="172" y="47"/>
                      <a:pt x="172" y="47"/>
                      <a:pt x="172" y="47"/>
                    </a:cubicBezTo>
                    <a:cubicBezTo>
                      <a:pt x="172" y="46"/>
                      <a:pt x="172" y="46"/>
                      <a:pt x="172" y="46"/>
                    </a:cubicBezTo>
                    <a:cubicBezTo>
                      <a:pt x="172" y="46"/>
                      <a:pt x="172" y="46"/>
                      <a:pt x="172" y="46"/>
                    </a:cubicBezTo>
                    <a:cubicBezTo>
                      <a:pt x="171" y="47"/>
                      <a:pt x="171" y="47"/>
                      <a:pt x="171" y="47"/>
                    </a:cubicBezTo>
                    <a:cubicBezTo>
                      <a:pt x="171" y="47"/>
                      <a:pt x="171" y="47"/>
                      <a:pt x="171" y="47"/>
                    </a:cubicBezTo>
                    <a:cubicBezTo>
                      <a:pt x="171" y="47"/>
                      <a:pt x="171" y="47"/>
                      <a:pt x="171" y="47"/>
                    </a:cubicBezTo>
                    <a:cubicBezTo>
                      <a:pt x="170" y="47"/>
                      <a:pt x="170" y="47"/>
                      <a:pt x="170" y="47"/>
                    </a:cubicBezTo>
                    <a:cubicBezTo>
                      <a:pt x="170" y="47"/>
                      <a:pt x="170" y="47"/>
                      <a:pt x="170" y="47"/>
                    </a:cubicBezTo>
                    <a:cubicBezTo>
                      <a:pt x="170" y="47"/>
                      <a:pt x="170" y="47"/>
                      <a:pt x="170" y="47"/>
                    </a:cubicBezTo>
                    <a:cubicBezTo>
                      <a:pt x="169" y="47"/>
                      <a:pt x="169" y="47"/>
                      <a:pt x="169" y="47"/>
                    </a:cubicBezTo>
                    <a:cubicBezTo>
                      <a:pt x="169" y="47"/>
                      <a:pt x="169" y="47"/>
                      <a:pt x="169" y="47"/>
                    </a:cubicBezTo>
                    <a:cubicBezTo>
                      <a:pt x="168" y="48"/>
                      <a:pt x="168" y="48"/>
                      <a:pt x="168" y="48"/>
                    </a:cubicBezTo>
                    <a:cubicBezTo>
                      <a:pt x="168" y="48"/>
                      <a:pt x="168" y="48"/>
                      <a:pt x="168" y="48"/>
                    </a:cubicBezTo>
                    <a:cubicBezTo>
                      <a:pt x="167" y="48"/>
                      <a:pt x="167" y="48"/>
                      <a:pt x="167" y="48"/>
                    </a:cubicBezTo>
                    <a:cubicBezTo>
                      <a:pt x="166" y="47"/>
                      <a:pt x="166" y="47"/>
                      <a:pt x="166" y="47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64" y="48"/>
                      <a:pt x="164" y="48"/>
                      <a:pt x="164" y="48"/>
                    </a:cubicBezTo>
                    <a:cubicBezTo>
                      <a:pt x="163" y="48"/>
                      <a:pt x="163" y="48"/>
                      <a:pt x="163" y="48"/>
                    </a:cubicBezTo>
                    <a:cubicBezTo>
                      <a:pt x="164" y="48"/>
                      <a:pt x="164" y="48"/>
                      <a:pt x="164" y="48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66" y="48"/>
                      <a:pt x="166" y="48"/>
                      <a:pt x="166" y="48"/>
                    </a:cubicBezTo>
                    <a:cubicBezTo>
                      <a:pt x="167" y="48"/>
                      <a:pt x="167" y="48"/>
                      <a:pt x="167" y="48"/>
                    </a:cubicBezTo>
                    <a:cubicBezTo>
                      <a:pt x="168" y="48"/>
                      <a:pt x="168" y="48"/>
                      <a:pt x="168" y="48"/>
                    </a:cubicBezTo>
                    <a:cubicBezTo>
                      <a:pt x="168" y="48"/>
                      <a:pt x="168" y="48"/>
                      <a:pt x="168" y="48"/>
                    </a:cubicBezTo>
                    <a:cubicBezTo>
                      <a:pt x="169" y="48"/>
                      <a:pt x="169" y="48"/>
                      <a:pt x="169" y="48"/>
                    </a:cubicBezTo>
                    <a:cubicBezTo>
                      <a:pt x="171" y="48"/>
                      <a:pt x="171" y="48"/>
                      <a:pt x="171" y="48"/>
                    </a:cubicBezTo>
                    <a:cubicBezTo>
                      <a:pt x="172" y="49"/>
                      <a:pt x="172" y="49"/>
                      <a:pt x="172" y="49"/>
                    </a:cubicBezTo>
                    <a:cubicBezTo>
                      <a:pt x="172" y="49"/>
                      <a:pt x="172" y="49"/>
                      <a:pt x="172" y="49"/>
                    </a:cubicBezTo>
                    <a:cubicBezTo>
                      <a:pt x="173" y="48"/>
                      <a:pt x="173" y="48"/>
                      <a:pt x="173" y="48"/>
                    </a:cubicBezTo>
                    <a:cubicBezTo>
                      <a:pt x="173" y="48"/>
                      <a:pt x="173" y="48"/>
                      <a:pt x="173" y="48"/>
                    </a:cubicBezTo>
                    <a:cubicBezTo>
                      <a:pt x="174" y="48"/>
                      <a:pt x="174" y="48"/>
                      <a:pt x="174" y="48"/>
                    </a:cubicBezTo>
                    <a:cubicBezTo>
                      <a:pt x="174" y="49"/>
                      <a:pt x="174" y="49"/>
                      <a:pt x="174" y="49"/>
                    </a:cubicBezTo>
                    <a:cubicBezTo>
                      <a:pt x="175" y="49"/>
                      <a:pt x="175" y="49"/>
                      <a:pt x="175" y="49"/>
                    </a:cubicBezTo>
                    <a:cubicBezTo>
                      <a:pt x="175" y="50"/>
                      <a:pt x="175" y="50"/>
                      <a:pt x="175" y="50"/>
                    </a:cubicBezTo>
                    <a:cubicBezTo>
                      <a:pt x="175" y="50"/>
                      <a:pt x="175" y="50"/>
                      <a:pt x="175" y="50"/>
                    </a:cubicBezTo>
                    <a:cubicBezTo>
                      <a:pt x="175" y="51"/>
                      <a:pt x="175" y="51"/>
                      <a:pt x="175" y="51"/>
                    </a:cubicBezTo>
                    <a:cubicBezTo>
                      <a:pt x="174" y="51"/>
                      <a:pt x="174" y="51"/>
                      <a:pt x="174" y="51"/>
                    </a:cubicBezTo>
                    <a:cubicBezTo>
                      <a:pt x="174" y="51"/>
                      <a:pt x="174" y="51"/>
                      <a:pt x="174" y="51"/>
                    </a:cubicBezTo>
                    <a:cubicBezTo>
                      <a:pt x="174" y="51"/>
                      <a:pt x="174" y="51"/>
                      <a:pt x="174" y="51"/>
                    </a:cubicBezTo>
                    <a:cubicBezTo>
                      <a:pt x="174" y="52"/>
                      <a:pt x="174" y="52"/>
                      <a:pt x="174" y="52"/>
                    </a:cubicBezTo>
                    <a:cubicBezTo>
                      <a:pt x="173" y="52"/>
                      <a:pt x="173" y="52"/>
                      <a:pt x="173" y="52"/>
                    </a:cubicBezTo>
                    <a:cubicBezTo>
                      <a:pt x="171" y="53"/>
                      <a:pt x="171" y="53"/>
                      <a:pt x="171" y="53"/>
                    </a:cubicBezTo>
                    <a:cubicBezTo>
                      <a:pt x="171" y="52"/>
                      <a:pt x="171" y="52"/>
                      <a:pt x="171" y="52"/>
                    </a:cubicBezTo>
                    <a:cubicBezTo>
                      <a:pt x="170" y="53"/>
                      <a:pt x="170" y="53"/>
                      <a:pt x="170" y="53"/>
                    </a:cubicBezTo>
                    <a:cubicBezTo>
                      <a:pt x="168" y="53"/>
                      <a:pt x="168" y="53"/>
                      <a:pt x="168" y="53"/>
                    </a:cubicBezTo>
                    <a:cubicBezTo>
                      <a:pt x="168" y="52"/>
                      <a:pt x="168" y="52"/>
                      <a:pt x="168" y="52"/>
                    </a:cubicBezTo>
                    <a:cubicBezTo>
                      <a:pt x="166" y="51"/>
                      <a:pt x="166" y="51"/>
                      <a:pt x="166" y="51"/>
                    </a:cubicBezTo>
                    <a:cubicBezTo>
                      <a:pt x="165" y="51"/>
                      <a:pt x="165" y="51"/>
                      <a:pt x="165" y="51"/>
                    </a:cubicBezTo>
                    <a:cubicBezTo>
                      <a:pt x="164" y="51"/>
                      <a:pt x="164" y="51"/>
                      <a:pt x="164" y="51"/>
                    </a:cubicBezTo>
                    <a:cubicBezTo>
                      <a:pt x="164" y="51"/>
                      <a:pt x="164" y="51"/>
                      <a:pt x="164" y="51"/>
                    </a:cubicBezTo>
                    <a:cubicBezTo>
                      <a:pt x="163" y="52"/>
                      <a:pt x="163" y="52"/>
                      <a:pt x="163" y="52"/>
                    </a:cubicBezTo>
                    <a:cubicBezTo>
                      <a:pt x="162" y="53"/>
                      <a:pt x="162" y="53"/>
                      <a:pt x="162" y="53"/>
                    </a:cubicBezTo>
                    <a:cubicBezTo>
                      <a:pt x="162" y="53"/>
                      <a:pt x="162" y="53"/>
                      <a:pt x="162" y="53"/>
                    </a:cubicBezTo>
                    <a:cubicBezTo>
                      <a:pt x="161" y="53"/>
                      <a:pt x="161" y="53"/>
                      <a:pt x="161" y="53"/>
                    </a:cubicBezTo>
                    <a:cubicBezTo>
                      <a:pt x="162" y="54"/>
                      <a:pt x="162" y="54"/>
                      <a:pt x="162" y="54"/>
                    </a:cubicBezTo>
                    <a:cubicBezTo>
                      <a:pt x="162" y="54"/>
                      <a:pt x="162" y="54"/>
                      <a:pt x="162" y="54"/>
                    </a:cubicBezTo>
                    <a:cubicBezTo>
                      <a:pt x="162" y="54"/>
                      <a:pt x="162" y="54"/>
                      <a:pt x="162" y="54"/>
                    </a:cubicBezTo>
                    <a:cubicBezTo>
                      <a:pt x="162" y="55"/>
                      <a:pt x="162" y="55"/>
                      <a:pt x="162" y="55"/>
                    </a:cubicBezTo>
                    <a:cubicBezTo>
                      <a:pt x="162" y="55"/>
                      <a:pt x="162" y="55"/>
                      <a:pt x="162" y="55"/>
                    </a:cubicBezTo>
                    <a:cubicBezTo>
                      <a:pt x="161" y="55"/>
                      <a:pt x="161" y="55"/>
                      <a:pt x="161" y="55"/>
                    </a:cubicBezTo>
                    <a:cubicBezTo>
                      <a:pt x="161" y="55"/>
                      <a:pt x="161" y="55"/>
                      <a:pt x="161" y="55"/>
                    </a:cubicBezTo>
                    <a:cubicBezTo>
                      <a:pt x="162" y="56"/>
                      <a:pt x="162" y="56"/>
                      <a:pt x="162" y="56"/>
                    </a:cubicBezTo>
                    <a:cubicBezTo>
                      <a:pt x="163" y="56"/>
                      <a:pt x="163" y="56"/>
                      <a:pt x="163" y="56"/>
                    </a:cubicBezTo>
                    <a:cubicBezTo>
                      <a:pt x="163" y="56"/>
                      <a:pt x="163" y="56"/>
                      <a:pt x="163" y="56"/>
                    </a:cubicBezTo>
                    <a:cubicBezTo>
                      <a:pt x="163" y="56"/>
                      <a:pt x="163" y="56"/>
                      <a:pt x="163" y="56"/>
                    </a:cubicBezTo>
                    <a:cubicBezTo>
                      <a:pt x="164" y="55"/>
                      <a:pt x="164" y="55"/>
                      <a:pt x="164" y="55"/>
                    </a:cubicBezTo>
                    <a:cubicBezTo>
                      <a:pt x="165" y="54"/>
                      <a:pt x="165" y="54"/>
                      <a:pt x="165" y="54"/>
                    </a:cubicBezTo>
                    <a:cubicBezTo>
                      <a:pt x="166" y="54"/>
                      <a:pt x="166" y="54"/>
                      <a:pt x="166" y="54"/>
                    </a:cubicBezTo>
                    <a:cubicBezTo>
                      <a:pt x="167" y="54"/>
                      <a:pt x="167" y="54"/>
                      <a:pt x="167" y="54"/>
                    </a:cubicBezTo>
                    <a:cubicBezTo>
                      <a:pt x="168" y="53"/>
                      <a:pt x="168" y="53"/>
                      <a:pt x="168" y="53"/>
                    </a:cubicBezTo>
                    <a:cubicBezTo>
                      <a:pt x="169" y="53"/>
                      <a:pt x="169" y="53"/>
                      <a:pt x="169" y="53"/>
                    </a:cubicBezTo>
                    <a:cubicBezTo>
                      <a:pt x="169" y="54"/>
                      <a:pt x="169" y="54"/>
                      <a:pt x="169" y="54"/>
                    </a:cubicBezTo>
                    <a:cubicBezTo>
                      <a:pt x="170" y="54"/>
                      <a:pt x="170" y="54"/>
                      <a:pt x="170" y="54"/>
                    </a:cubicBezTo>
                    <a:cubicBezTo>
                      <a:pt x="170" y="54"/>
                      <a:pt x="170" y="54"/>
                      <a:pt x="170" y="54"/>
                    </a:cubicBezTo>
                    <a:cubicBezTo>
                      <a:pt x="171" y="54"/>
                      <a:pt x="171" y="54"/>
                      <a:pt x="171" y="54"/>
                    </a:cubicBezTo>
                    <a:cubicBezTo>
                      <a:pt x="171" y="55"/>
                      <a:pt x="171" y="55"/>
                      <a:pt x="171" y="55"/>
                    </a:cubicBezTo>
                    <a:cubicBezTo>
                      <a:pt x="171" y="55"/>
                      <a:pt x="171" y="55"/>
                      <a:pt x="171" y="55"/>
                    </a:cubicBezTo>
                    <a:cubicBezTo>
                      <a:pt x="170" y="56"/>
                      <a:pt x="170" y="56"/>
                      <a:pt x="170" y="56"/>
                    </a:cubicBezTo>
                    <a:cubicBezTo>
                      <a:pt x="169" y="57"/>
                      <a:pt x="169" y="57"/>
                      <a:pt x="169" y="57"/>
                    </a:cubicBezTo>
                    <a:cubicBezTo>
                      <a:pt x="169" y="57"/>
                      <a:pt x="169" y="57"/>
                      <a:pt x="169" y="57"/>
                    </a:cubicBezTo>
                    <a:cubicBezTo>
                      <a:pt x="168" y="58"/>
                      <a:pt x="168" y="58"/>
                      <a:pt x="168" y="58"/>
                    </a:cubicBezTo>
                    <a:cubicBezTo>
                      <a:pt x="167" y="59"/>
                      <a:pt x="167" y="59"/>
                      <a:pt x="167" y="59"/>
                    </a:cubicBezTo>
                    <a:cubicBezTo>
                      <a:pt x="166" y="60"/>
                      <a:pt x="166" y="60"/>
                      <a:pt x="166" y="60"/>
                    </a:cubicBezTo>
                    <a:cubicBezTo>
                      <a:pt x="165" y="62"/>
                      <a:pt x="165" y="62"/>
                      <a:pt x="165" y="62"/>
                    </a:cubicBezTo>
                    <a:cubicBezTo>
                      <a:pt x="165" y="63"/>
                      <a:pt x="165" y="63"/>
                      <a:pt x="165" y="63"/>
                    </a:cubicBezTo>
                    <a:cubicBezTo>
                      <a:pt x="164" y="63"/>
                      <a:pt x="164" y="63"/>
                      <a:pt x="164" y="63"/>
                    </a:cubicBezTo>
                    <a:cubicBezTo>
                      <a:pt x="164" y="64"/>
                      <a:pt x="164" y="64"/>
                      <a:pt x="164" y="64"/>
                    </a:cubicBezTo>
                    <a:cubicBezTo>
                      <a:pt x="164" y="65"/>
                      <a:pt x="164" y="65"/>
                      <a:pt x="164" y="65"/>
                    </a:cubicBezTo>
                    <a:cubicBezTo>
                      <a:pt x="164" y="65"/>
                      <a:pt x="164" y="65"/>
                      <a:pt x="164" y="65"/>
                    </a:cubicBezTo>
                    <a:cubicBezTo>
                      <a:pt x="163" y="66"/>
                      <a:pt x="163" y="66"/>
                      <a:pt x="163" y="66"/>
                    </a:cubicBezTo>
                    <a:cubicBezTo>
                      <a:pt x="163" y="67"/>
                      <a:pt x="163" y="67"/>
                      <a:pt x="163" y="67"/>
                    </a:cubicBezTo>
                    <a:cubicBezTo>
                      <a:pt x="163" y="68"/>
                      <a:pt x="163" y="68"/>
                      <a:pt x="163" y="68"/>
                    </a:cubicBezTo>
                    <a:cubicBezTo>
                      <a:pt x="162" y="70"/>
                      <a:pt x="162" y="70"/>
                      <a:pt x="162" y="70"/>
                    </a:cubicBezTo>
                    <a:cubicBezTo>
                      <a:pt x="163" y="70"/>
                      <a:pt x="163" y="70"/>
                      <a:pt x="163" y="70"/>
                    </a:cubicBezTo>
                    <a:cubicBezTo>
                      <a:pt x="163" y="71"/>
                      <a:pt x="163" y="71"/>
                      <a:pt x="163" y="71"/>
                    </a:cubicBezTo>
                    <a:cubicBezTo>
                      <a:pt x="162" y="72"/>
                      <a:pt x="162" y="72"/>
                      <a:pt x="162" y="72"/>
                    </a:cubicBezTo>
                    <a:cubicBezTo>
                      <a:pt x="162" y="72"/>
                      <a:pt x="162" y="72"/>
                      <a:pt x="162" y="72"/>
                    </a:cubicBezTo>
                    <a:cubicBezTo>
                      <a:pt x="161" y="73"/>
                      <a:pt x="161" y="73"/>
                      <a:pt x="161" y="73"/>
                    </a:cubicBezTo>
                    <a:cubicBezTo>
                      <a:pt x="162" y="74"/>
                      <a:pt x="162" y="74"/>
                      <a:pt x="162" y="74"/>
                    </a:cubicBezTo>
                    <a:cubicBezTo>
                      <a:pt x="161" y="74"/>
                      <a:pt x="161" y="74"/>
                      <a:pt x="161" y="74"/>
                    </a:cubicBezTo>
                    <a:cubicBezTo>
                      <a:pt x="161" y="75"/>
                      <a:pt x="161" y="75"/>
                      <a:pt x="161" y="75"/>
                    </a:cubicBezTo>
                    <a:cubicBezTo>
                      <a:pt x="161" y="76"/>
                      <a:pt x="161" y="76"/>
                      <a:pt x="161" y="76"/>
                    </a:cubicBezTo>
                    <a:cubicBezTo>
                      <a:pt x="160" y="77"/>
                      <a:pt x="160" y="77"/>
                      <a:pt x="160" y="77"/>
                    </a:cubicBezTo>
                    <a:cubicBezTo>
                      <a:pt x="160" y="77"/>
                      <a:pt x="160" y="77"/>
                      <a:pt x="160" y="77"/>
                    </a:cubicBezTo>
                    <a:cubicBezTo>
                      <a:pt x="159" y="77"/>
                      <a:pt x="159" y="77"/>
                      <a:pt x="159" y="77"/>
                    </a:cubicBezTo>
                    <a:cubicBezTo>
                      <a:pt x="159" y="77"/>
                      <a:pt x="159" y="77"/>
                      <a:pt x="159" y="77"/>
                    </a:cubicBezTo>
                    <a:cubicBezTo>
                      <a:pt x="159" y="76"/>
                      <a:pt x="159" y="76"/>
                      <a:pt x="159" y="76"/>
                    </a:cubicBezTo>
                    <a:cubicBezTo>
                      <a:pt x="158" y="76"/>
                      <a:pt x="158" y="76"/>
                      <a:pt x="158" y="76"/>
                    </a:cubicBezTo>
                    <a:cubicBezTo>
                      <a:pt x="158" y="76"/>
                      <a:pt x="158" y="76"/>
                      <a:pt x="158" y="76"/>
                    </a:cubicBezTo>
                    <a:cubicBezTo>
                      <a:pt x="159" y="75"/>
                      <a:pt x="159" y="75"/>
                      <a:pt x="159" y="75"/>
                    </a:cubicBezTo>
                    <a:cubicBezTo>
                      <a:pt x="158" y="75"/>
                      <a:pt x="158" y="75"/>
                      <a:pt x="158" y="75"/>
                    </a:cubicBezTo>
                    <a:cubicBezTo>
                      <a:pt x="158" y="75"/>
                      <a:pt x="158" y="75"/>
                      <a:pt x="158" y="75"/>
                    </a:cubicBezTo>
                    <a:cubicBezTo>
                      <a:pt x="157" y="75"/>
                      <a:pt x="157" y="75"/>
                      <a:pt x="157" y="75"/>
                    </a:cubicBezTo>
                    <a:cubicBezTo>
                      <a:pt x="157" y="75"/>
                      <a:pt x="157" y="75"/>
                      <a:pt x="157" y="75"/>
                    </a:cubicBezTo>
                    <a:cubicBezTo>
                      <a:pt x="157" y="75"/>
                      <a:pt x="157" y="75"/>
                      <a:pt x="157" y="75"/>
                    </a:cubicBezTo>
                    <a:cubicBezTo>
                      <a:pt x="157" y="76"/>
                      <a:pt x="157" y="76"/>
                      <a:pt x="157" y="76"/>
                    </a:cubicBezTo>
                    <a:cubicBezTo>
                      <a:pt x="157" y="76"/>
                      <a:pt x="157" y="76"/>
                      <a:pt x="157" y="76"/>
                    </a:cubicBezTo>
                    <a:cubicBezTo>
                      <a:pt x="157" y="76"/>
                      <a:pt x="157" y="76"/>
                      <a:pt x="157" y="76"/>
                    </a:cubicBezTo>
                    <a:cubicBezTo>
                      <a:pt x="157" y="77"/>
                      <a:pt x="157" y="77"/>
                      <a:pt x="157" y="77"/>
                    </a:cubicBezTo>
                    <a:cubicBezTo>
                      <a:pt x="157" y="77"/>
                      <a:pt x="157" y="77"/>
                      <a:pt x="157" y="77"/>
                    </a:cubicBezTo>
                    <a:cubicBezTo>
                      <a:pt x="157" y="78"/>
                      <a:pt x="157" y="78"/>
                      <a:pt x="157" y="78"/>
                    </a:cubicBezTo>
                    <a:cubicBezTo>
                      <a:pt x="158" y="78"/>
                      <a:pt x="158" y="78"/>
                      <a:pt x="158" y="78"/>
                    </a:cubicBezTo>
                    <a:cubicBezTo>
                      <a:pt x="158" y="78"/>
                      <a:pt x="158" y="78"/>
                      <a:pt x="158" y="78"/>
                    </a:cubicBezTo>
                    <a:cubicBezTo>
                      <a:pt x="159" y="79"/>
                      <a:pt x="159" y="79"/>
                      <a:pt x="159" y="79"/>
                    </a:cubicBezTo>
                    <a:cubicBezTo>
                      <a:pt x="159" y="80"/>
                      <a:pt x="159" y="80"/>
                      <a:pt x="159" y="80"/>
                    </a:cubicBezTo>
                    <a:cubicBezTo>
                      <a:pt x="160" y="80"/>
                      <a:pt x="160" y="80"/>
                      <a:pt x="160" y="80"/>
                    </a:cubicBezTo>
                    <a:cubicBezTo>
                      <a:pt x="160" y="80"/>
                      <a:pt x="160" y="80"/>
                      <a:pt x="160" y="80"/>
                    </a:cubicBezTo>
                    <a:cubicBezTo>
                      <a:pt x="161" y="81"/>
                      <a:pt x="161" y="81"/>
                      <a:pt x="161" y="81"/>
                    </a:cubicBezTo>
                    <a:cubicBezTo>
                      <a:pt x="162" y="82"/>
                      <a:pt x="162" y="82"/>
                      <a:pt x="162" y="82"/>
                    </a:cubicBezTo>
                    <a:cubicBezTo>
                      <a:pt x="161" y="82"/>
                      <a:pt x="161" y="82"/>
                      <a:pt x="161" y="82"/>
                    </a:cubicBezTo>
                    <a:cubicBezTo>
                      <a:pt x="161" y="83"/>
                      <a:pt x="161" y="83"/>
                      <a:pt x="161" y="83"/>
                    </a:cubicBezTo>
                    <a:cubicBezTo>
                      <a:pt x="160" y="82"/>
                      <a:pt x="160" y="82"/>
                      <a:pt x="160" y="82"/>
                    </a:cubicBezTo>
                    <a:cubicBezTo>
                      <a:pt x="159" y="81"/>
                      <a:pt x="159" y="81"/>
                      <a:pt x="159" y="81"/>
                    </a:cubicBezTo>
                    <a:cubicBezTo>
                      <a:pt x="159" y="81"/>
                      <a:pt x="159" y="81"/>
                      <a:pt x="159" y="81"/>
                    </a:cubicBezTo>
                    <a:cubicBezTo>
                      <a:pt x="159" y="81"/>
                      <a:pt x="159" y="81"/>
                      <a:pt x="159" y="81"/>
                    </a:cubicBezTo>
                    <a:cubicBezTo>
                      <a:pt x="158" y="80"/>
                      <a:pt x="158" y="80"/>
                      <a:pt x="158" y="80"/>
                    </a:cubicBezTo>
                    <a:cubicBezTo>
                      <a:pt x="158" y="81"/>
                      <a:pt x="158" y="81"/>
                      <a:pt x="158" y="81"/>
                    </a:cubicBezTo>
                    <a:cubicBezTo>
                      <a:pt x="158" y="81"/>
                      <a:pt x="158" y="81"/>
                      <a:pt x="158" y="81"/>
                    </a:cubicBezTo>
                    <a:cubicBezTo>
                      <a:pt x="158" y="82"/>
                      <a:pt x="158" y="82"/>
                      <a:pt x="158" y="82"/>
                    </a:cubicBezTo>
                    <a:cubicBezTo>
                      <a:pt x="158" y="82"/>
                      <a:pt x="158" y="82"/>
                      <a:pt x="158" y="82"/>
                    </a:cubicBezTo>
                    <a:cubicBezTo>
                      <a:pt x="158" y="82"/>
                      <a:pt x="158" y="82"/>
                      <a:pt x="158" y="82"/>
                    </a:cubicBezTo>
                    <a:cubicBezTo>
                      <a:pt x="158" y="82"/>
                      <a:pt x="158" y="82"/>
                      <a:pt x="158" y="82"/>
                    </a:cubicBezTo>
                    <a:cubicBezTo>
                      <a:pt x="158" y="82"/>
                      <a:pt x="158" y="82"/>
                      <a:pt x="158" y="82"/>
                    </a:cubicBezTo>
                    <a:cubicBezTo>
                      <a:pt x="157" y="82"/>
                      <a:pt x="157" y="82"/>
                      <a:pt x="157" y="82"/>
                    </a:cubicBezTo>
                    <a:cubicBezTo>
                      <a:pt x="158" y="83"/>
                      <a:pt x="158" y="83"/>
                      <a:pt x="158" y="83"/>
                    </a:cubicBezTo>
                    <a:cubicBezTo>
                      <a:pt x="158" y="83"/>
                      <a:pt x="158" y="83"/>
                      <a:pt x="158" y="83"/>
                    </a:cubicBezTo>
                    <a:cubicBezTo>
                      <a:pt x="158" y="83"/>
                      <a:pt x="158" y="83"/>
                      <a:pt x="158" y="83"/>
                    </a:cubicBezTo>
                    <a:cubicBezTo>
                      <a:pt x="158" y="84"/>
                      <a:pt x="158" y="84"/>
                      <a:pt x="158" y="84"/>
                    </a:cubicBezTo>
                    <a:cubicBezTo>
                      <a:pt x="158" y="84"/>
                      <a:pt x="158" y="84"/>
                      <a:pt x="158" y="84"/>
                    </a:cubicBezTo>
                    <a:cubicBezTo>
                      <a:pt x="159" y="84"/>
                      <a:pt x="159" y="84"/>
                      <a:pt x="159" y="84"/>
                    </a:cubicBezTo>
                    <a:cubicBezTo>
                      <a:pt x="159" y="84"/>
                      <a:pt x="159" y="84"/>
                      <a:pt x="159" y="84"/>
                    </a:cubicBezTo>
                    <a:cubicBezTo>
                      <a:pt x="160" y="84"/>
                      <a:pt x="160" y="84"/>
                      <a:pt x="160" y="84"/>
                    </a:cubicBezTo>
                    <a:cubicBezTo>
                      <a:pt x="160" y="85"/>
                      <a:pt x="160" y="85"/>
                      <a:pt x="160" y="85"/>
                    </a:cubicBezTo>
                    <a:cubicBezTo>
                      <a:pt x="160" y="85"/>
                      <a:pt x="160" y="85"/>
                      <a:pt x="160" y="85"/>
                    </a:cubicBezTo>
                    <a:cubicBezTo>
                      <a:pt x="160" y="85"/>
                      <a:pt x="160" y="85"/>
                      <a:pt x="160" y="85"/>
                    </a:cubicBezTo>
                    <a:cubicBezTo>
                      <a:pt x="160" y="85"/>
                      <a:pt x="160" y="85"/>
                      <a:pt x="160" y="85"/>
                    </a:cubicBezTo>
                    <a:cubicBezTo>
                      <a:pt x="161" y="84"/>
                      <a:pt x="161" y="84"/>
                      <a:pt x="161" y="84"/>
                    </a:cubicBezTo>
                    <a:cubicBezTo>
                      <a:pt x="162" y="84"/>
                      <a:pt x="162" y="84"/>
                      <a:pt x="162" y="84"/>
                    </a:cubicBezTo>
                    <a:cubicBezTo>
                      <a:pt x="162" y="84"/>
                      <a:pt x="162" y="84"/>
                      <a:pt x="162" y="84"/>
                    </a:cubicBezTo>
                    <a:cubicBezTo>
                      <a:pt x="162" y="84"/>
                      <a:pt x="162" y="84"/>
                      <a:pt x="162" y="84"/>
                    </a:cubicBezTo>
                    <a:cubicBezTo>
                      <a:pt x="162" y="84"/>
                      <a:pt x="162" y="84"/>
                      <a:pt x="162" y="84"/>
                    </a:cubicBezTo>
                    <a:cubicBezTo>
                      <a:pt x="163" y="84"/>
                      <a:pt x="163" y="84"/>
                      <a:pt x="163" y="84"/>
                    </a:cubicBezTo>
                    <a:cubicBezTo>
                      <a:pt x="163" y="85"/>
                      <a:pt x="163" y="85"/>
                      <a:pt x="163" y="85"/>
                    </a:cubicBezTo>
                    <a:cubicBezTo>
                      <a:pt x="164" y="85"/>
                      <a:pt x="164" y="85"/>
                      <a:pt x="164" y="85"/>
                    </a:cubicBezTo>
                    <a:cubicBezTo>
                      <a:pt x="164" y="86"/>
                      <a:pt x="164" y="86"/>
                      <a:pt x="164" y="86"/>
                    </a:cubicBezTo>
                    <a:cubicBezTo>
                      <a:pt x="164" y="86"/>
                      <a:pt x="164" y="86"/>
                      <a:pt x="164" y="86"/>
                    </a:cubicBezTo>
                    <a:cubicBezTo>
                      <a:pt x="164" y="87"/>
                      <a:pt x="164" y="87"/>
                      <a:pt x="164" y="87"/>
                    </a:cubicBezTo>
                    <a:cubicBezTo>
                      <a:pt x="163" y="88"/>
                      <a:pt x="163" y="88"/>
                      <a:pt x="163" y="88"/>
                    </a:cubicBezTo>
                    <a:cubicBezTo>
                      <a:pt x="163" y="89"/>
                      <a:pt x="163" y="89"/>
                      <a:pt x="163" y="89"/>
                    </a:cubicBezTo>
                    <a:cubicBezTo>
                      <a:pt x="163" y="89"/>
                      <a:pt x="163" y="89"/>
                      <a:pt x="163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2" y="92"/>
                      <a:pt x="162" y="92"/>
                      <a:pt x="162" y="92"/>
                    </a:cubicBezTo>
                    <a:cubicBezTo>
                      <a:pt x="162" y="91"/>
                      <a:pt x="162" y="91"/>
                      <a:pt x="162" y="91"/>
                    </a:cubicBezTo>
                    <a:cubicBezTo>
                      <a:pt x="162" y="91"/>
                      <a:pt x="162" y="91"/>
                      <a:pt x="162" y="91"/>
                    </a:cubicBezTo>
                    <a:cubicBezTo>
                      <a:pt x="161" y="91"/>
                      <a:pt x="161" y="91"/>
                      <a:pt x="161" y="91"/>
                    </a:cubicBezTo>
                    <a:cubicBezTo>
                      <a:pt x="160" y="90"/>
                      <a:pt x="160" y="90"/>
                      <a:pt x="160" y="90"/>
                    </a:cubicBezTo>
                    <a:cubicBezTo>
                      <a:pt x="160" y="90"/>
                      <a:pt x="160" y="90"/>
                      <a:pt x="160" y="90"/>
                    </a:cubicBezTo>
                    <a:cubicBezTo>
                      <a:pt x="160" y="90"/>
                      <a:pt x="160" y="90"/>
                      <a:pt x="160" y="90"/>
                    </a:cubicBezTo>
                    <a:cubicBezTo>
                      <a:pt x="159" y="90"/>
                      <a:pt x="159" y="90"/>
                      <a:pt x="159" y="90"/>
                    </a:cubicBezTo>
                    <a:cubicBezTo>
                      <a:pt x="159" y="90"/>
                      <a:pt x="159" y="90"/>
                      <a:pt x="159" y="90"/>
                    </a:cubicBezTo>
                    <a:cubicBezTo>
                      <a:pt x="159" y="89"/>
                      <a:pt x="159" y="89"/>
                      <a:pt x="159" y="89"/>
                    </a:cubicBezTo>
                    <a:cubicBezTo>
                      <a:pt x="158" y="88"/>
                      <a:pt x="158" y="88"/>
                      <a:pt x="158" y="88"/>
                    </a:cubicBezTo>
                    <a:cubicBezTo>
                      <a:pt x="158" y="88"/>
                      <a:pt x="158" y="88"/>
                      <a:pt x="158" y="88"/>
                    </a:cubicBezTo>
                    <a:cubicBezTo>
                      <a:pt x="158" y="89"/>
                      <a:pt x="158" y="89"/>
                      <a:pt x="158" y="89"/>
                    </a:cubicBezTo>
                    <a:cubicBezTo>
                      <a:pt x="157" y="88"/>
                      <a:pt x="157" y="88"/>
                      <a:pt x="157" y="88"/>
                    </a:cubicBezTo>
                    <a:cubicBezTo>
                      <a:pt x="157" y="88"/>
                      <a:pt x="157" y="88"/>
                      <a:pt x="157" y="88"/>
                    </a:cubicBezTo>
                    <a:cubicBezTo>
                      <a:pt x="156" y="88"/>
                      <a:pt x="156" y="88"/>
                      <a:pt x="156" y="88"/>
                    </a:cubicBezTo>
                    <a:cubicBezTo>
                      <a:pt x="155" y="88"/>
                      <a:pt x="155" y="88"/>
                      <a:pt x="155" y="88"/>
                    </a:cubicBezTo>
                    <a:cubicBezTo>
                      <a:pt x="156" y="88"/>
                      <a:pt x="156" y="88"/>
                      <a:pt x="156" y="88"/>
                    </a:cubicBezTo>
                    <a:cubicBezTo>
                      <a:pt x="156" y="89"/>
                      <a:pt x="156" y="89"/>
                      <a:pt x="156" y="89"/>
                    </a:cubicBezTo>
                    <a:cubicBezTo>
                      <a:pt x="155" y="89"/>
                      <a:pt x="155" y="89"/>
                      <a:pt x="155" y="89"/>
                    </a:cubicBezTo>
                    <a:cubicBezTo>
                      <a:pt x="155" y="89"/>
                      <a:pt x="155" y="89"/>
                      <a:pt x="155" y="89"/>
                    </a:cubicBezTo>
                    <a:cubicBezTo>
                      <a:pt x="154" y="88"/>
                      <a:pt x="154" y="88"/>
                      <a:pt x="154" y="88"/>
                    </a:cubicBezTo>
                    <a:cubicBezTo>
                      <a:pt x="153" y="89"/>
                      <a:pt x="153" y="89"/>
                      <a:pt x="153" y="89"/>
                    </a:cubicBezTo>
                    <a:cubicBezTo>
                      <a:pt x="154" y="89"/>
                      <a:pt x="154" y="89"/>
                      <a:pt x="154" y="89"/>
                    </a:cubicBezTo>
                    <a:cubicBezTo>
                      <a:pt x="154" y="89"/>
                      <a:pt x="154" y="89"/>
                      <a:pt x="154" y="89"/>
                    </a:cubicBezTo>
                    <a:cubicBezTo>
                      <a:pt x="155" y="89"/>
                      <a:pt x="155" y="89"/>
                      <a:pt x="155" y="89"/>
                    </a:cubicBezTo>
                    <a:cubicBezTo>
                      <a:pt x="155" y="89"/>
                      <a:pt x="155" y="89"/>
                      <a:pt x="155" y="89"/>
                    </a:cubicBezTo>
                    <a:cubicBezTo>
                      <a:pt x="155" y="90"/>
                      <a:pt x="155" y="90"/>
                      <a:pt x="155" y="90"/>
                    </a:cubicBezTo>
                    <a:cubicBezTo>
                      <a:pt x="155" y="90"/>
                      <a:pt x="155" y="90"/>
                      <a:pt x="155" y="90"/>
                    </a:cubicBezTo>
                    <a:cubicBezTo>
                      <a:pt x="154" y="91"/>
                      <a:pt x="154" y="91"/>
                      <a:pt x="154" y="91"/>
                    </a:cubicBezTo>
                    <a:cubicBezTo>
                      <a:pt x="153" y="91"/>
                      <a:pt x="153" y="91"/>
                      <a:pt x="153" y="91"/>
                    </a:cubicBezTo>
                    <a:cubicBezTo>
                      <a:pt x="152" y="91"/>
                      <a:pt x="152" y="91"/>
                      <a:pt x="152" y="91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51" y="90"/>
                      <a:pt x="151" y="90"/>
                      <a:pt x="151" y="90"/>
                    </a:cubicBezTo>
                    <a:cubicBezTo>
                      <a:pt x="152" y="91"/>
                      <a:pt x="152" y="91"/>
                      <a:pt x="152" y="91"/>
                    </a:cubicBezTo>
                    <a:cubicBezTo>
                      <a:pt x="152" y="91"/>
                      <a:pt x="152" y="91"/>
                      <a:pt x="152" y="91"/>
                    </a:cubicBezTo>
                    <a:cubicBezTo>
                      <a:pt x="151" y="91"/>
                      <a:pt x="151" y="91"/>
                      <a:pt x="151" y="91"/>
                    </a:cubicBezTo>
                    <a:cubicBezTo>
                      <a:pt x="152" y="92"/>
                      <a:pt x="152" y="92"/>
                      <a:pt x="152" y="92"/>
                    </a:cubicBezTo>
                    <a:cubicBezTo>
                      <a:pt x="152" y="92"/>
                      <a:pt x="152" y="92"/>
                      <a:pt x="152" y="92"/>
                    </a:cubicBezTo>
                    <a:cubicBezTo>
                      <a:pt x="151" y="92"/>
                      <a:pt x="151" y="92"/>
                      <a:pt x="151" y="92"/>
                    </a:cubicBezTo>
                    <a:cubicBezTo>
                      <a:pt x="152" y="93"/>
                      <a:pt x="152" y="93"/>
                      <a:pt x="152" y="93"/>
                    </a:cubicBezTo>
                    <a:cubicBezTo>
                      <a:pt x="152" y="93"/>
                      <a:pt x="152" y="93"/>
                      <a:pt x="152" y="93"/>
                    </a:cubicBezTo>
                    <a:cubicBezTo>
                      <a:pt x="151" y="93"/>
                      <a:pt x="151" y="93"/>
                      <a:pt x="151" y="93"/>
                    </a:cubicBezTo>
                    <a:cubicBezTo>
                      <a:pt x="151" y="93"/>
                      <a:pt x="151" y="93"/>
                      <a:pt x="151" y="93"/>
                    </a:cubicBezTo>
                    <a:cubicBezTo>
                      <a:pt x="150" y="93"/>
                      <a:pt x="150" y="93"/>
                      <a:pt x="150" y="93"/>
                    </a:cubicBezTo>
                    <a:cubicBezTo>
                      <a:pt x="150" y="93"/>
                      <a:pt x="150" y="93"/>
                      <a:pt x="150" y="93"/>
                    </a:cubicBezTo>
                    <a:cubicBezTo>
                      <a:pt x="150" y="94"/>
                      <a:pt x="150" y="94"/>
                      <a:pt x="150" y="94"/>
                    </a:cubicBezTo>
                    <a:cubicBezTo>
                      <a:pt x="151" y="94"/>
                      <a:pt x="151" y="94"/>
                      <a:pt x="151" y="94"/>
                    </a:cubicBezTo>
                    <a:cubicBezTo>
                      <a:pt x="152" y="94"/>
                      <a:pt x="152" y="94"/>
                      <a:pt x="152" y="94"/>
                    </a:cubicBezTo>
                    <a:cubicBezTo>
                      <a:pt x="152" y="94"/>
                      <a:pt x="152" y="94"/>
                      <a:pt x="152" y="94"/>
                    </a:cubicBezTo>
                    <a:cubicBezTo>
                      <a:pt x="152" y="95"/>
                      <a:pt x="152" y="95"/>
                      <a:pt x="152" y="95"/>
                    </a:cubicBezTo>
                    <a:cubicBezTo>
                      <a:pt x="152" y="95"/>
                      <a:pt x="152" y="95"/>
                      <a:pt x="152" y="95"/>
                    </a:cubicBezTo>
                    <a:cubicBezTo>
                      <a:pt x="152" y="95"/>
                      <a:pt x="152" y="95"/>
                      <a:pt x="152" y="95"/>
                    </a:cubicBezTo>
                    <a:cubicBezTo>
                      <a:pt x="153" y="95"/>
                      <a:pt x="153" y="95"/>
                      <a:pt x="153" y="95"/>
                    </a:cubicBezTo>
                    <a:cubicBezTo>
                      <a:pt x="153" y="95"/>
                      <a:pt x="153" y="95"/>
                      <a:pt x="153" y="95"/>
                    </a:cubicBezTo>
                    <a:cubicBezTo>
                      <a:pt x="154" y="95"/>
                      <a:pt x="154" y="95"/>
                      <a:pt x="154" y="95"/>
                    </a:cubicBezTo>
                    <a:cubicBezTo>
                      <a:pt x="155" y="95"/>
                      <a:pt x="155" y="95"/>
                      <a:pt x="155" y="95"/>
                    </a:cubicBezTo>
                    <a:cubicBezTo>
                      <a:pt x="156" y="95"/>
                      <a:pt x="156" y="95"/>
                      <a:pt x="156" y="95"/>
                    </a:cubicBezTo>
                    <a:cubicBezTo>
                      <a:pt x="156" y="96"/>
                      <a:pt x="156" y="96"/>
                      <a:pt x="156" y="96"/>
                    </a:cubicBezTo>
                    <a:cubicBezTo>
                      <a:pt x="157" y="95"/>
                      <a:pt x="157" y="95"/>
                      <a:pt x="157" y="95"/>
                    </a:cubicBezTo>
                    <a:cubicBezTo>
                      <a:pt x="157" y="95"/>
                      <a:pt x="157" y="95"/>
                      <a:pt x="157" y="95"/>
                    </a:cubicBezTo>
                    <a:cubicBezTo>
                      <a:pt x="157" y="95"/>
                      <a:pt x="157" y="95"/>
                      <a:pt x="157" y="95"/>
                    </a:cubicBezTo>
                    <a:cubicBezTo>
                      <a:pt x="157" y="96"/>
                      <a:pt x="157" y="96"/>
                      <a:pt x="157" y="96"/>
                    </a:cubicBezTo>
                    <a:cubicBezTo>
                      <a:pt x="157" y="96"/>
                      <a:pt x="157" y="96"/>
                      <a:pt x="157" y="96"/>
                    </a:cubicBezTo>
                    <a:cubicBezTo>
                      <a:pt x="158" y="97"/>
                      <a:pt x="158" y="97"/>
                      <a:pt x="158" y="97"/>
                    </a:cubicBezTo>
                    <a:cubicBezTo>
                      <a:pt x="157" y="97"/>
                      <a:pt x="157" y="97"/>
                      <a:pt x="157" y="97"/>
                    </a:cubicBezTo>
                    <a:cubicBezTo>
                      <a:pt x="157" y="97"/>
                      <a:pt x="157" y="97"/>
                      <a:pt x="157" y="97"/>
                    </a:cubicBezTo>
                    <a:cubicBezTo>
                      <a:pt x="157" y="97"/>
                      <a:pt x="157" y="97"/>
                      <a:pt x="157" y="97"/>
                    </a:cubicBezTo>
                    <a:cubicBezTo>
                      <a:pt x="156" y="97"/>
                      <a:pt x="156" y="97"/>
                      <a:pt x="156" y="97"/>
                    </a:cubicBezTo>
                    <a:cubicBezTo>
                      <a:pt x="155" y="97"/>
                      <a:pt x="155" y="97"/>
                      <a:pt x="155" y="97"/>
                    </a:cubicBezTo>
                    <a:cubicBezTo>
                      <a:pt x="155" y="97"/>
                      <a:pt x="155" y="97"/>
                      <a:pt x="155" y="97"/>
                    </a:cubicBezTo>
                    <a:cubicBezTo>
                      <a:pt x="154" y="97"/>
                      <a:pt x="154" y="97"/>
                      <a:pt x="154" y="97"/>
                    </a:cubicBezTo>
                    <a:cubicBezTo>
                      <a:pt x="153" y="97"/>
                      <a:pt x="153" y="97"/>
                      <a:pt x="153" y="97"/>
                    </a:cubicBezTo>
                    <a:cubicBezTo>
                      <a:pt x="152" y="97"/>
                      <a:pt x="152" y="97"/>
                      <a:pt x="152" y="97"/>
                    </a:cubicBezTo>
                    <a:cubicBezTo>
                      <a:pt x="152" y="97"/>
                      <a:pt x="152" y="97"/>
                      <a:pt x="152" y="97"/>
                    </a:cubicBezTo>
                    <a:cubicBezTo>
                      <a:pt x="152" y="97"/>
                      <a:pt x="152" y="97"/>
                      <a:pt x="152" y="97"/>
                    </a:cubicBezTo>
                    <a:cubicBezTo>
                      <a:pt x="152" y="97"/>
                      <a:pt x="152" y="97"/>
                      <a:pt x="152" y="97"/>
                    </a:cubicBezTo>
                    <a:cubicBezTo>
                      <a:pt x="152" y="98"/>
                      <a:pt x="152" y="98"/>
                      <a:pt x="152" y="98"/>
                    </a:cubicBezTo>
                    <a:cubicBezTo>
                      <a:pt x="152" y="98"/>
                      <a:pt x="152" y="98"/>
                      <a:pt x="152" y="98"/>
                    </a:cubicBezTo>
                    <a:cubicBezTo>
                      <a:pt x="152" y="98"/>
                      <a:pt x="152" y="98"/>
                      <a:pt x="152" y="98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55" y="98"/>
                      <a:pt x="155" y="98"/>
                      <a:pt x="155" y="98"/>
                    </a:cubicBezTo>
                    <a:cubicBezTo>
                      <a:pt x="155" y="98"/>
                      <a:pt x="155" y="98"/>
                      <a:pt x="155" y="98"/>
                    </a:cubicBezTo>
                    <a:cubicBezTo>
                      <a:pt x="156" y="98"/>
                      <a:pt x="156" y="98"/>
                      <a:pt x="156" y="98"/>
                    </a:cubicBezTo>
                    <a:cubicBezTo>
                      <a:pt x="156" y="98"/>
                      <a:pt x="156" y="98"/>
                      <a:pt x="156" y="98"/>
                    </a:cubicBezTo>
                    <a:cubicBezTo>
                      <a:pt x="157" y="99"/>
                      <a:pt x="157" y="99"/>
                      <a:pt x="157" y="99"/>
                    </a:cubicBezTo>
                    <a:cubicBezTo>
                      <a:pt x="157" y="99"/>
                      <a:pt x="157" y="99"/>
                      <a:pt x="157" y="99"/>
                    </a:cubicBezTo>
                    <a:cubicBezTo>
                      <a:pt x="158" y="100"/>
                      <a:pt x="158" y="100"/>
                      <a:pt x="158" y="100"/>
                    </a:cubicBezTo>
                    <a:cubicBezTo>
                      <a:pt x="158" y="100"/>
                      <a:pt x="158" y="100"/>
                      <a:pt x="158" y="100"/>
                    </a:cubicBezTo>
                    <a:cubicBezTo>
                      <a:pt x="158" y="101"/>
                      <a:pt x="158" y="101"/>
                      <a:pt x="158" y="101"/>
                    </a:cubicBezTo>
                    <a:cubicBezTo>
                      <a:pt x="158" y="101"/>
                      <a:pt x="158" y="101"/>
                      <a:pt x="158" y="101"/>
                    </a:cubicBezTo>
                    <a:cubicBezTo>
                      <a:pt x="158" y="101"/>
                      <a:pt x="158" y="101"/>
                      <a:pt x="158" y="101"/>
                    </a:cubicBezTo>
                    <a:cubicBezTo>
                      <a:pt x="157" y="100"/>
                      <a:pt x="157" y="100"/>
                      <a:pt x="157" y="100"/>
                    </a:cubicBezTo>
                    <a:cubicBezTo>
                      <a:pt x="157" y="101"/>
                      <a:pt x="157" y="101"/>
                      <a:pt x="157" y="101"/>
                    </a:cubicBezTo>
                    <a:cubicBezTo>
                      <a:pt x="157" y="101"/>
                      <a:pt x="157" y="101"/>
                      <a:pt x="157" y="101"/>
                    </a:cubicBezTo>
                    <a:cubicBezTo>
                      <a:pt x="158" y="102"/>
                      <a:pt x="158" y="102"/>
                      <a:pt x="158" y="102"/>
                    </a:cubicBezTo>
                    <a:cubicBezTo>
                      <a:pt x="158" y="103"/>
                      <a:pt x="158" y="103"/>
                      <a:pt x="158" y="103"/>
                    </a:cubicBezTo>
                    <a:cubicBezTo>
                      <a:pt x="158" y="103"/>
                      <a:pt x="158" y="103"/>
                      <a:pt x="158" y="103"/>
                    </a:cubicBezTo>
                    <a:cubicBezTo>
                      <a:pt x="158" y="104"/>
                      <a:pt x="158" y="104"/>
                      <a:pt x="158" y="104"/>
                    </a:cubicBezTo>
                    <a:cubicBezTo>
                      <a:pt x="158" y="104"/>
                      <a:pt x="158" y="104"/>
                      <a:pt x="158" y="104"/>
                    </a:cubicBezTo>
                    <a:cubicBezTo>
                      <a:pt x="157" y="105"/>
                      <a:pt x="157" y="105"/>
                      <a:pt x="157" y="105"/>
                    </a:cubicBezTo>
                    <a:cubicBezTo>
                      <a:pt x="157" y="106"/>
                      <a:pt x="157" y="106"/>
                      <a:pt x="157" y="106"/>
                    </a:cubicBezTo>
                    <a:cubicBezTo>
                      <a:pt x="156" y="106"/>
                      <a:pt x="156" y="106"/>
                      <a:pt x="156" y="106"/>
                    </a:cubicBezTo>
                    <a:cubicBezTo>
                      <a:pt x="156" y="106"/>
                      <a:pt x="156" y="106"/>
                      <a:pt x="156" y="106"/>
                    </a:cubicBezTo>
                    <a:cubicBezTo>
                      <a:pt x="155" y="106"/>
                      <a:pt x="155" y="106"/>
                      <a:pt x="155" y="106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56" y="105"/>
                      <a:pt x="156" y="105"/>
                      <a:pt x="156" y="105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55" y="104"/>
                      <a:pt x="155" y="104"/>
                      <a:pt x="155" y="104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54" y="105"/>
                      <a:pt x="154" y="105"/>
                      <a:pt x="154" y="105"/>
                    </a:cubicBezTo>
                    <a:cubicBezTo>
                      <a:pt x="153" y="103"/>
                      <a:pt x="153" y="103"/>
                      <a:pt x="153" y="103"/>
                    </a:cubicBezTo>
                    <a:cubicBezTo>
                      <a:pt x="152" y="103"/>
                      <a:pt x="152" y="103"/>
                      <a:pt x="152" y="103"/>
                    </a:cubicBezTo>
                    <a:cubicBezTo>
                      <a:pt x="152" y="102"/>
                      <a:pt x="152" y="102"/>
                      <a:pt x="152" y="102"/>
                    </a:cubicBezTo>
                    <a:cubicBezTo>
                      <a:pt x="152" y="102"/>
                      <a:pt x="152" y="102"/>
                      <a:pt x="152" y="102"/>
                    </a:cubicBezTo>
                    <a:cubicBezTo>
                      <a:pt x="151" y="101"/>
                      <a:pt x="151" y="101"/>
                      <a:pt x="151" y="101"/>
                    </a:cubicBezTo>
                    <a:cubicBezTo>
                      <a:pt x="150" y="100"/>
                      <a:pt x="150" y="100"/>
                      <a:pt x="150" y="100"/>
                    </a:cubicBezTo>
                    <a:cubicBezTo>
                      <a:pt x="150" y="100"/>
                      <a:pt x="150" y="100"/>
                      <a:pt x="150" y="100"/>
                    </a:cubicBezTo>
                    <a:cubicBezTo>
                      <a:pt x="150" y="100"/>
                      <a:pt x="150" y="100"/>
                      <a:pt x="150" y="100"/>
                    </a:cubicBezTo>
                    <a:cubicBezTo>
                      <a:pt x="150" y="100"/>
                      <a:pt x="150" y="100"/>
                      <a:pt x="150" y="100"/>
                    </a:cubicBezTo>
                    <a:cubicBezTo>
                      <a:pt x="150" y="101"/>
                      <a:pt x="150" y="101"/>
                      <a:pt x="150" y="101"/>
                    </a:cubicBezTo>
                    <a:cubicBezTo>
                      <a:pt x="151" y="101"/>
                      <a:pt x="151" y="101"/>
                      <a:pt x="151" y="101"/>
                    </a:cubicBezTo>
                    <a:cubicBezTo>
                      <a:pt x="151" y="102"/>
                      <a:pt x="151" y="102"/>
                      <a:pt x="151" y="102"/>
                    </a:cubicBezTo>
                    <a:cubicBezTo>
                      <a:pt x="150" y="102"/>
                      <a:pt x="150" y="102"/>
                      <a:pt x="150" y="102"/>
                    </a:cubicBezTo>
                    <a:cubicBezTo>
                      <a:pt x="149" y="102"/>
                      <a:pt x="149" y="102"/>
                      <a:pt x="149" y="102"/>
                    </a:cubicBezTo>
                    <a:cubicBezTo>
                      <a:pt x="149" y="102"/>
                      <a:pt x="149" y="102"/>
                      <a:pt x="149" y="102"/>
                    </a:cubicBezTo>
                    <a:cubicBezTo>
                      <a:pt x="148" y="101"/>
                      <a:pt x="148" y="101"/>
                      <a:pt x="148" y="101"/>
                    </a:cubicBezTo>
                    <a:cubicBezTo>
                      <a:pt x="148" y="100"/>
                      <a:pt x="148" y="100"/>
                      <a:pt x="148" y="100"/>
                    </a:cubicBezTo>
                    <a:cubicBezTo>
                      <a:pt x="148" y="101"/>
                      <a:pt x="148" y="101"/>
                      <a:pt x="148" y="101"/>
                    </a:cubicBezTo>
                    <a:cubicBezTo>
                      <a:pt x="148" y="101"/>
                      <a:pt x="148" y="101"/>
                      <a:pt x="148" y="101"/>
                    </a:cubicBezTo>
                    <a:cubicBezTo>
                      <a:pt x="149" y="102"/>
                      <a:pt x="149" y="102"/>
                      <a:pt x="149" y="102"/>
                    </a:cubicBezTo>
                    <a:cubicBezTo>
                      <a:pt x="150" y="103"/>
                      <a:pt x="150" y="103"/>
                      <a:pt x="150" y="103"/>
                    </a:cubicBezTo>
                    <a:cubicBezTo>
                      <a:pt x="151" y="103"/>
                      <a:pt x="151" y="103"/>
                      <a:pt x="151" y="103"/>
                    </a:cubicBezTo>
                    <a:cubicBezTo>
                      <a:pt x="152" y="103"/>
                      <a:pt x="152" y="103"/>
                      <a:pt x="152" y="103"/>
                    </a:cubicBezTo>
                    <a:cubicBezTo>
                      <a:pt x="154" y="105"/>
                      <a:pt x="154" y="105"/>
                      <a:pt x="154" y="105"/>
                    </a:cubicBezTo>
                    <a:cubicBezTo>
                      <a:pt x="154" y="105"/>
                      <a:pt x="154" y="105"/>
                      <a:pt x="154" y="105"/>
                    </a:cubicBezTo>
                    <a:cubicBezTo>
                      <a:pt x="154" y="106"/>
                      <a:pt x="154" y="106"/>
                      <a:pt x="154" y="106"/>
                    </a:cubicBezTo>
                    <a:cubicBezTo>
                      <a:pt x="153" y="106"/>
                      <a:pt x="153" y="106"/>
                      <a:pt x="153" y="106"/>
                    </a:cubicBezTo>
                    <a:cubicBezTo>
                      <a:pt x="153" y="105"/>
                      <a:pt x="153" y="105"/>
                      <a:pt x="153" y="105"/>
                    </a:cubicBezTo>
                    <a:cubicBezTo>
                      <a:pt x="152" y="105"/>
                      <a:pt x="152" y="105"/>
                      <a:pt x="152" y="105"/>
                    </a:cubicBezTo>
                    <a:cubicBezTo>
                      <a:pt x="152" y="106"/>
                      <a:pt x="152" y="106"/>
                      <a:pt x="152" y="106"/>
                    </a:cubicBezTo>
                    <a:cubicBezTo>
                      <a:pt x="151" y="106"/>
                      <a:pt x="151" y="106"/>
                      <a:pt x="151" y="106"/>
                    </a:cubicBezTo>
                    <a:cubicBezTo>
                      <a:pt x="150" y="106"/>
                      <a:pt x="150" y="106"/>
                      <a:pt x="150" y="106"/>
                    </a:cubicBezTo>
                    <a:cubicBezTo>
                      <a:pt x="150" y="106"/>
                      <a:pt x="150" y="106"/>
                      <a:pt x="150" y="106"/>
                    </a:cubicBezTo>
                    <a:cubicBezTo>
                      <a:pt x="149" y="106"/>
                      <a:pt x="149" y="106"/>
                      <a:pt x="149" y="106"/>
                    </a:cubicBezTo>
                    <a:cubicBezTo>
                      <a:pt x="150" y="105"/>
                      <a:pt x="150" y="105"/>
                      <a:pt x="150" y="105"/>
                    </a:cubicBezTo>
                    <a:cubicBezTo>
                      <a:pt x="149" y="105"/>
                      <a:pt x="149" y="105"/>
                      <a:pt x="149" y="105"/>
                    </a:cubicBezTo>
                    <a:cubicBezTo>
                      <a:pt x="149" y="105"/>
                      <a:pt x="149" y="105"/>
                      <a:pt x="149" y="105"/>
                    </a:cubicBezTo>
                    <a:cubicBezTo>
                      <a:pt x="149" y="105"/>
                      <a:pt x="149" y="105"/>
                      <a:pt x="149" y="105"/>
                    </a:cubicBezTo>
                    <a:cubicBezTo>
                      <a:pt x="149" y="106"/>
                      <a:pt x="149" y="106"/>
                      <a:pt x="149" y="106"/>
                    </a:cubicBezTo>
                    <a:cubicBezTo>
                      <a:pt x="149" y="106"/>
                      <a:pt x="149" y="106"/>
                      <a:pt x="149" y="106"/>
                    </a:cubicBezTo>
                    <a:cubicBezTo>
                      <a:pt x="150" y="107"/>
                      <a:pt x="150" y="107"/>
                      <a:pt x="150" y="107"/>
                    </a:cubicBezTo>
                    <a:cubicBezTo>
                      <a:pt x="150" y="107"/>
                      <a:pt x="150" y="107"/>
                      <a:pt x="150" y="107"/>
                    </a:cubicBezTo>
                    <a:cubicBezTo>
                      <a:pt x="151" y="107"/>
                      <a:pt x="151" y="107"/>
                      <a:pt x="151" y="107"/>
                    </a:cubicBezTo>
                    <a:cubicBezTo>
                      <a:pt x="152" y="106"/>
                      <a:pt x="152" y="106"/>
                      <a:pt x="152" y="106"/>
                    </a:cubicBezTo>
                    <a:cubicBezTo>
                      <a:pt x="152" y="106"/>
                      <a:pt x="152" y="106"/>
                      <a:pt x="152" y="106"/>
                    </a:cubicBezTo>
                    <a:cubicBezTo>
                      <a:pt x="153" y="106"/>
                      <a:pt x="153" y="106"/>
                      <a:pt x="153" y="106"/>
                    </a:cubicBezTo>
                    <a:cubicBezTo>
                      <a:pt x="153" y="107"/>
                      <a:pt x="153" y="107"/>
                      <a:pt x="153" y="107"/>
                    </a:cubicBezTo>
                    <a:cubicBezTo>
                      <a:pt x="153" y="107"/>
                      <a:pt x="153" y="107"/>
                      <a:pt x="153" y="107"/>
                    </a:cubicBezTo>
                    <a:cubicBezTo>
                      <a:pt x="153" y="108"/>
                      <a:pt x="153" y="108"/>
                      <a:pt x="153" y="108"/>
                    </a:cubicBezTo>
                    <a:cubicBezTo>
                      <a:pt x="153" y="109"/>
                      <a:pt x="153" y="109"/>
                      <a:pt x="153" y="109"/>
                    </a:cubicBezTo>
                    <a:cubicBezTo>
                      <a:pt x="152" y="109"/>
                      <a:pt x="152" y="109"/>
                      <a:pt x="152" y="109"/>
                    </a:cubicBezTo>
                    <a:cubicBezTo>
                      <a:pt x="152" y="109"/>
                      <a:pt x="152" y="109"/>
                      <a:pt x="152" y="109"/>
                    </a:cubicBezTo>
                    <a:cubicBezTo>
                      <a:pt x="153" y="110"/>
                      <a:pt x="153" y="110"/>
                      <a:pt x="153" y="110"/>
                    </a:cubicBezTo>
                    <a:cubicBezTo>
                      <a:pt x="153" y="109"/>
                      <a:pt x="153" y="109"/>
                      <a:pt x="153" y="109"/>
                    </a:cubicBez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55" y="110"/>
                      <a:pt x="155" y="110"/>
                      <a:pt x="155" y="110"/>
                    </a:cubicBezTo>
                    <a:cubicBezTo>
                      <a:pt x="156" y="111"/>
                      <a:pt x="156" y="111"/>
                      <a:pt x="156" y="111"/>
                    </a:cubicBezTo>
                    <a:cubicBezTo>
                      <a:pt x="156" y="110"/>
                      <a:pt x="156" y="110"/>
                      <a:pt x="156" y="110"/>
                    </a:cubicBezTo>
                    <a:cubicBezTo>
                      <a:pt x="157" y="110"/>
                      <a:pt x="157" y="110"/>
                      <a:pt x="157" y="110"/>
                    </a:cubicBezTo>
                    <a:cubicBezTo>
                      <a:pt x="157" y="110"/>
                      <a:pt x="157" y="110"/>
                      <a:pt x="157" y="110"/>
                    </a:cubicBezTo>
                    <a:cubicBezTo>
                      <a:pt x="157" y="111"/>
                      <a:pt x="157" y="111"/>
                      <a:pt x="157" y="111"/>
                    </a:cubicBezTo>
                    <a:cubicBezTo>
                      <a:pt x="157" y="111"/>
                      <a:pt x="157" y="111"/>
                      <a:pt x="157" y="111"/>
                    </a:cubicBezTo>
                    <a:cubicBezTo>
                      <a:pt x="157" y="112"/>
                      <a:pt x="157" y="112"/>
                      <a:pt x="157" y="112"/>
                    </a:cubicBezTo>
                    <a:cubicBezTo>
                      <a:pt x="158" y="112"/>
                      <a:pt x="158" y="112"/>
                      <a:pt x="158" y="112"/>
                    </a:cubicBezTo>
                    <a:cubicBezTo>
                      <a:pt x="157" y="113"/>
                      <a:pt x="157" y="113"/>
                      <a:pt x="157" y="113"/>
                    </a:cubicBezTo>
                    <a:cubicBezTo>
                      <a:pt x="157" y="114"/>
                      <a:pt x="157" y="114"/>
                      <a:pt x="157" y="114"/>
                    </a:cubicBezTo>
                    <a:cubicBezTo>
                      <a:pt x="156" y="114"/>
                      <a:pt x="156" y="114"/>
                      <a:pt x="156" y="114"/>
                    </a:cubicBezTo>
                    <a:cubicBezTo>
                      <a:pt x="155" y="114"/>
                      <a:pt x="155" y="114"/>
                      <a:pt x="155" y="114"/>
                    </a:cubicBezTo>
                    <a:cubicBezTo>
                      <a:pt x="155" y="114"/>
                      <a:pt x="155" y="114"/>
                      <a:pt x="155" y="114"/>
                    </a:cubicBezTo>
                    <a:cubicBezTo>
                      <a:pt x="154" y="113"/>
                      <a:pt x="154" y="113"/>
                      <a:pt x="154" y="113"/>
                    </a:cubicBezTo>
                    <a:cubicBezTo>
                      <a:pt x="154" y="113"/>
                      <a:pt x="154" y="113"/>
                      <a:pt x="154" y="113"/>
                    </a:cubicBezTo>
                    <a:cubicBezTo>
                      <a:pt x="154" y="112"/>
                      <a:pt x="154" y="112"/>
                      <a:pt x="154" y="112"/>
                    </a:cubicBez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3" y="111"/>
                      <a:pt x="153" y="111"/>
                      <a:pt x="153" y="111"/>
                    </a:cubicBezTo>
                    <a:cubicBezTo>
                      <a:pt x="152" y="111"/>
                      <a:pt x="152" y="111"/>
                      <a:pt x="152" y="111"/>
                    </a:cubicBezTo>
                    <a:cubicBezTo>
                      <a:pt x="151" y="111"/>
                      <a:pt x="151" y="111"/>
                      <a:pt x="151" y="111"/>
                    </a:cubicBezTo>
                    <a:cubicBezTo>
                      <a:pt x="151" y="111"/>
                      <a:pt x="151" y="111"/>
                      <a:pt x="151" y="111"/>
                    </a:cubicBezTo>
                    <a:cubicBezTo>
                      <a:pt x="150" y="111"/>
                      <a:pt x="150" y="111"/>
                      <a:pt x="150" y="111"/>
                    </a:cubicBezTo>
                    <a:cubicBezTo>
                      <a:pt x="150" y="111"/>
                      <a:pt x="150" y="111"/>
                      <a:pt x="150" y="111"/>
                    </a:cubicBezTo>
                    <a:cubicBezTo>
                      <a:pt x="149" y="110"/>
                      <a:pt x="149" y="110"/>
                      <a:pt x="149" y="110"/>
                    </a:cubicBezTo>
                    <a:cubicBezTo>
                      <a:pt x="149" y="110"/>
                      <a:pt x="149" y="110"/>
                      <a:pt x="149" y="110"/>
                    </a:cubicBezTo>
                    <a:cubicBezTo>
                      <a:pt x="149" y="110"/>
                      <a:pt x="149" y="110"/>
                      <a:pt x="149" y="110"/>
                    </a:cubicBezTo>
                    <a:cubicBezTo>
                      <a:pt x="149" y="110"/>
                      <a:pt x="149" y="110"/>
                      <a:pt x="149" y="110"/>
                    </a:cubicBezTo>
                    <a:cubicBezTo>
                      <a:pt x="149" y="111"/>
                      <a:pt x="149" y="111"/>
                      <a:pt x="149" y="111"/>
                    </a:cubicBezTo>
                    <a:cubicBezTo>
                      <a:pt x="149" y="112"/>
                      <a:pt x="149" y="112"/>
                      <a:pt x="149" y="112"/>
                    </a:cubicBezTo>
                    <a:cubicBezTo>
                      <a:pt x="149" y="112"/>
                      <a:pt x="149" y="112"/>
                      <a:pt x="149" y="112"/>
                    </a:cubicBezTo>
                    <a:cubicBezTo>
                      <a:pt x="148" y="112"/>
                      <a:pt x="148" y="112"/>
                      <a:pt x="148" y="112"/>
                    </a:cubicBezTo>
                    <a:cubicBezTo>
                      <a:pt x="148" y="112"/>
                      <a:pt x="148" y="112"/>
                      <a:pt x="148" y="112"/>
                    </a:cubicBezTo>
                    <a:cubicBezTo>
                      <a:pt x="147" y="113"/>
                      <a:pt x="147" y="113"/>
                      <a:pt x="147" y="113"/>
                    </a:cubicBezTo>
                    <a:cubicBezTo>
                      <a:pt x="148" y="113"/>
                      <a:pt x="148" y="113"/>
                      <a:pt x="148" y="113"/>
                    </a:cubicBezTo>
                    <a:cubicBezTo>
                      <a:pt x="148" y="113"/>
                      <a:pt x="148" y="113"/>
                      <a:pt x="148" y="113"/>
                    </a:cubicBezTo>
                    <a:cubicBezTo>
                      <a:pt x="148" y="114"/>
                      <a:pt x="148" y="114"/>
                      <a:pt x="148" y="114"/>
                    </a:cubicBezTo>
                    <a:cubicBezTo>
                      <a:pt x="147" y="114"/>
                      <a:pt x="147" y="114"/>
                      <a:pt x="147" y="114"/>
                    </a:cubicBezTo>
                    <a:cubicBezTo>
                      <a:pt x="147" y="115"/>
                      <a:pt x="147" y="115"/>
                      <a:pt x="147" y="115"/>
                    </a:cubicBezTo>
                    <a:cubicBezTo>
                      <a:pt x="147" y="115"/>
                      <a:pt x="147" y="115"/>
                      <a:pt x="147" y="115"/>
                    </a:cubicBezTo>
                    <a:cubicBezTo>
                      <a:pt x="147" y="115"/>
                      <a:pt x="147" y="115"/>
                      <a:pt x="147" y="115"/>
                    </a:cubicBezTo>
                    <a:cubicBezTo>
                      <a:pt x="147" y="115"/>
                      <a:pt x="147" y="115"/>
                      <a:pt x="147" y="115"/>
                    </a:cubicBezTo>
                    <a:cubicBezTo>
                      <a:pt x="148" y="116"/>
                      <a:pt x="148" y="116"/>
                      <a:pt x="148" y="116"/>
                    </a:cubicBezTo>
                    <a:cubicBezTo>
                      <a:pt x="148" y="116"/>
                      <a:pt x="148" y="116"/>
                      <a:pt x="148" y="116"/>
                    </a:cubicBezTo>
                    <a:cubicBezTo>
                      <a:pt x="148" y="117"/>
                      <a:pt x="148" y="117"/>
                      <a:pt x="148" y="117"/>
                    </a:cubicBezTo>
                    <a:cubicBezTo>
                      <a:pt x="148" y="118"/>
                      <a:pt x="148" y="118"/>
                      <a:pt x="148" y="118"/>
                    </a:cubicBezTo>
                    <a:cubicBezTo>
                      <a:pt x="148" y="118"/>
                      <a:pt x="148" y="118"/>
                      <a:pt x="148" y="118"/>
                    </a:cubicBezTo>
                    <a:cubicBezTo>
                      <a:pt x="149" y="118"/>
                      <a:pt x="149" y="118"/>
                      <a:pt x="149" y="118"/>
                    </a:cubicBezTo>
                    <a:cubicBezTo>
                      <a:pt x="149" y="117"/>
                      <a:pt x="149" y="117"/>
                      <a:pt x="149" y="117"/>
                    </a:cubicBezTo>
                    <a:cubicBezTo>
                      <a:pt x="149" y="117"/>
                      <a:pt x="149" y="117"/>
                      <a:pt x="149" y="117"/>
                    </a:cubicBezTo>
                    <a:cubicBezTo>
                      <a:pt x="148" y="116"/>
                      <a:pt x="148" y="116"/>
                      <a:pt x="148" y="116"/>
                    </a:cubicBezTo>
                    <a:cubicBezTo>
                      <a:pt x="149" y="116"/>
                      <a:pt x="149" y="116"/>
                      <a:pt x="149" y="116"/>
                    </a:cubicBezTo>
                    <a:cubicBezTo>
                      <a:pt x="149" y="115"/>
                      <a:pt x="149" y="115"/>
                      <a:pt x="149" y="115"/>
                    </a:cubicBezTo>
                    <a:cubicBezTo>
                      <a:pt x="149" y="115"/>
                      <a:pt x="149" y="115"/>
                      <a:pt x="149" y="115"/>
                    </a:cubicBezTo>
                    <a:cubicBezTo>
                      <a:pt x="149" y="116"/>
                      <a:pt x="149" y="116"/>
                      <a:pt x="149" y="116"/>
                    </a:cubicBezTo>
                    <a:cubicBezTo>
                      <a:pt x="150" y="116"/>
                      <a:pt x="150" y="116"/>
                      <a:pt x="150" y="116"/>
                    </a:cubicBezTo>
                    <a:cubicBezTo>
                      <a:pt x="150" y="117"/>
                      <a:pt x="150" y="117"/>
                      <a:pt x="150" y="117"/>
                    </a:cubicBezTo>
                    <a:cubicBezTo>
                      <a:pt x="151" y="117"/>
                      <a:pt x="151" y="117"/>
                      <a:pt x="151" y="117"/>
                    </a:cubicBezTo>
                    <a:cubicBezTo>
                      <a:pt x="151" y="117"/>
                      <a:pt x="151" y="117"/>
                      <a:pt x="151" y="117"/>
                    </a:cubicBezTo>
                    <a:cubicBezTo>
                      <a:pt x="151" y="117"/>
                      <a:pt x="151" y="117"/>
                      <a:pt x="151" y="117"/>
                    </a:cubicBezTo>
                    <a:cubicBezTo>
                      <a:pt x="152" y="117"/>
                      <a:pt x="152" y="117"/>
                      <a:pt x="152" y="117"/>
                    </a:cubicBezTo>
                    <a:cubicBezTo>
                      <a:pt x="152" y="117"/>
                      <a:pt x="152" y="117"/>
                      <a:pt x="152" y="117"/>
                    </a:cubicBezTo>
                    <a:cubicBezTo>
                      <a:pt x="153" y="117"/>
                      <a:pt x="153" y="117"/>
                      <a:pt x="153" y="117"/>
                    </a:cubicBezTo>
                    <a:cubicBezTo>
                      <a:pt x="153" y="117"/>
                      <a:pt x="153" y="117"/>
                      <a:pt x="153" y="117"/>
                    </a:cubicBezTo>
                    <a:cubicBezTo>
                      <a:pt x="153" y="117"/>
                      <a:pt x="153" y="117"/>
                      <a:pt x="153" y="117"/>
                    </a:cubicBezTo>
                    <a:cubicBezTo>
                      <a:pt x="153" y="118"/>
                      <a:pt x="153" y="118"/>
                      <a:pt x="153" y="118"/>
                    </a:cubicBezTo>
                    <a:cubicBezTo>
                      <a:pt x="153" y="118"/>
                      <a:pt x="153" y="118"/>
                      <a:pt x="153" y="118"/>
                    </a:cubicBezTo>
                    <a:cubicBezTo>
                      <a:pt x="152" y="119"/>
                      <a:pt x="152" y="119"/>
                      <a:pt x="152" y="119"/>
                    </a:cubicBezTo>
                    <a:cubicBezTo>
                      <a:pt x="152" y="120"/>
                      <a:pt x="152" y="120"/>
                      <a:pt x="152" y="120"/>
                    </a:cubicBezTo>
                    <a:cubicBezTo>
                      <a:pt x="152" y="121"/>
                      <a:pt x="152" y="121"/>
                      <a:pt x="152" y="121"/>
                    </a:cubicBezTo>
                    <a:cubicBezTo>
                      <a:pt x="152" y="121"/>
                      <a:pt x="152" y="121"/>
                      <a:pt x="152" y="121"/>
                    </a:cubicBezTo>
                    <a:cubicBezTo>
                      <a:pt x="151" y="121"/>
                      <a:pt x="151" y="121"/>
                      <a:pt x="151" y="121"/>
                    </a:cubicBezTo>
                    <a:cubicBezTo>
                      <a:pt x="151" y="121"/>
                      <a:pt x="151" y="121"/>
                      <a:pt x="151" y="121"/>
                    </a:cubicBezTo>
                    <a:cubicBezTo>
                      <a:pt x="150" y="121"/>
                      <a:pt x="150" y="121"/>
                      <a:pt x="150" y="121"/>
                    </a:cubicBezTo>
                    <a:cubicBezTo>
                      <a:pt x="149" y="121"/>
                      <a:pt x="149" y="121"/>
                      <a:pt x="149" y="121"/>
                    </a:cubicBezTo>
                    <a:cubicBezTo>
                      <a:pt x="149" y="121"/>
                      <a:pt x="149" y="121"/>
                      <a:pt x="149" y="121"/>
                    </a:cubicBezTo>
                    <a:cubicBezTo>
                      <a:pt x="148" y="121"/>
                      <a:pt x="148" y="121"/>
                      <a:pt x="148" y="121"/>
                    </a:cubicBezTo>
                    <a:cubicBezTo>
                      <a:pt x="148" y="122"/>
                      <a:pt x="148" y="122"/>
                      <a:pt x="148" y="122"/>
                    </a:cubicBezTo>
                    <a:cubicBezTo>
                      <a:pt x="148" y="122"/>
                      <a:pt x="148" y="122"/>
                      <a:pt x="148" y="122"/>
                    </a:cubicBezTo>
                    <a:cubicBezTo>
                      <a:pt x="147" y="122"/>
                      <a:pt x="147" y="122"/>
                      <a:pt x="147" y="122"/>
                    </a:cubicBezTo>
                    <a:cubicBezTo>
                      <a:pt x="147" y="122"/>
                      <a:pt x="147" y="122"/>
                      <a:pt x="147" y="122"/>
                    </a:cubicBezTo>
                    <a:cubicBezTo>
                      <a:pt x="147" y="122"/>
                      <a:pt x="147" y="122"/>
                      <a:pt x="147" y="122"/>
                    </a:cubicBezTo>
                    <a:cubicBezTo>
                      <a:pt x="147" y="123"/>
                      <a:pt x="147" y="123"/>
                      <a:pt x="147" y="123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5" y="122"/>
                      <a:pt x="145" y="122"/>
                      <a:pt x="145" y="122"/>
                    </a:cubicBezTo>
                    <a:cubicBezTo>
                      <a:pt x="144" y="122"/>
                      <a:pt x="144" y="122"/>
                      <a:pt x="144" y="122"/>
                    </a:cubicBezTo>
                    <a:cubicBezTo>
                      <a:pt x="143" y="121"/>
                      <a:pt x="143" y="121"/>
                      <a:pt x="143" y="121"/>
                    </a:cubicBezTo>
                    <a:cubicBezTo>
                      <a:pt x="141" y="119"/>
                      <a:pt x="141" y="119"/>
                      <a:pt x="141" y="119"/>
                    </a:cubicBezTo>
                    <a:cubicBezTo>
                      <a:pt x="141" y="119"/>
                      <a:pt x="141" y="119"/>
                      <a:pt x="141" y="119"/>
                    </a:cubicBezTo>
                    <a:cubicBezTo>
                      <a:pt x="141" y="118"/>
                      <a:pt x="141" y="118"/>
                      <a:pt x="141" y="118"/>
                    </a:cubicBezTo>
                    <a:cubicBezTo>
                      <a:pt x="141" y="118"/>
                      <a:pt x="141" y="118"/>
                      <a:pt x="141" y="118"/>
                    </a:cubicBezTo>
                    <a:cubicBezTo>
                      <a:pt x="142" y="118"/>
                      <a:pt x="142" y="118"/>
                      <a:pt x="142" y="118"/>
                    </a:cubicBezTo>
                    <a:cubicBezTo>
                      <a:pt x="142" y="118"/>
                      <a:pt x="142" y="118"/>
                      <a:pt x="142" y="118"/>
                    </a:cubicBezTo>
                    <a:cubicBezTo>
                      <a:pt x="142" y="119"/>
                      <a:pt x="142" y="119"/>
                      <a:pt x="142" y="119"/>
                    </a:cubicBezTo>
                    <a:cubicBezTo>
                      <a:pt x="144" y="119"/>
                      <a:pt x="144" y="119"/>
                      <a:pt x="144" y="119"/>
                    </a:cubicBezTo>
                    <a:cubicBezTo>
                      <a:pt x="145" y="120"/>
                      <a:pt x="145" y="120"/>
                      <a:pt x="145" y="120"/>
                    </a:cubicBezTo>
                    <a:cubicBezTo>
                      <a:pt x="145" y="120"/>
                      <a:pt x="145" y="120"/>
                      <a:pt x="145" y="120"/>
                    </a:cubicBezTo>
                    <a:cubicBezTo>
                      <a:pt x="146" y="120"/>
                      <a:pt x="146" y="120"/>
                      <a:pt x="146" y="120"/>
                    </a:cubicBezTo>
                    <a:cubicBezTo>
                      <a:pt x="146" y="119"/>
                      <a:pt x="146" y="119"/>
                      <a:pt x="146" y="119"/>
                    </a:cubicBezTo>
                    <a:cubicBezTo>
                      <a:pt x="146" y="119"/>
                      <a:pt x="146" y="119"/>
                      <a:pt x="146" y="119"/>
                    </a:cubicBezTo>
                    <a:cubicBezTo>
                      <a:pt x="145" y="119"/>
                      <a:pt x="145" y="119"/>
                      <a:pt x="145" y="119"/>
                    </a:cubicBezTo>
                    <a:cubicBezTo>
                      <a:pt x="145" y="119"/>
                      <a:pt x="145" y="119"/>
                      <a:pt x="145" y="119"/>
                    </a:cubicBezTo>
                    <a:cubicBezTo>
                      <a:pt x="144" y="119"/>
                      <a:pt x="144" y="119"/>
                      <a:pt x="144" y="119"/>
                    </a:cubicBezTo>
                    <a:cubicBezTo>
                      <a:pt x="143" y="118"/>
                      <a:pt x="143" y="118"/>
                      <a:pt x="143" y="118"/>
                    </a:cubicBezTo>
                    <a:cubicBezTo>
                      <a:pt x="142" y="118"/>
                      <a:pt x="142" y="118"/>
                      <a:pt x="142" y="118"/>
                    </a:cubicBezTo>
                    <a:cubicBezTo>
                      <a:pt x="141" y="118"/>
                      <a:pt x="141" y="118"/>
                      <a:pt x="141" y="118"/>
                    </a:cubicBezTo>
                    <a:cubicBezTo>
                      <a:pt x="141" y="117"/>
                      <a:pt x="141" y="117"/>
                      <a:pt x="141" y="117"/>
                    </a:cubicBezTo>
                    <a:cubicBezTo>
                      <a:pt x="141" y="117"/>
                      <a:pt x="141" y="117"/>
                      <a:pt x="141" y="117"/>
                    </a:cubicBezTo>
                    <a:cubicBezTo>
                      <a:pt x="140" y="117"/>
                      <a:pt x="140" y="117"/>
                      <a:pt x="140" y="117"/>
                    </a:cubicBezTo>
                    <a:cubicBezTo>
                      <a:pt x="140" y="117"/>
                      <a:pt x="140" y="117"/>
                      <a:pt x="140" y="117"/>
                    </a:cubicBezTo>
                    <a:cubicBezTo>
                      <a:pt x="140" y="117"/>
                      <a:pt x="140" y="117"/>
                      <a:pt x="140" y="117"/>
                    </a:cubicBezTo>
                    <a:cubicBezTo>
                      <a:pt x="140" y="118"/>
                      <a:pt x="140" y="118"/>
                      <a:pt x="140" y="118"/>
                    </a:cubicBezTo>
                    <a:cubicBezTo>
                      <a:pt x="140" y="119"/>
                      <a:pt x="140" y="119"/>
                      <a:pt x="140" y="119"/>
                    </a:cubicBezTo>
                    <a:cubicBezTo>
                      <a:pt x="140" y="120"/>
                      <a:pt x="140" y="120"/>
                      <a:pt x="140" y="120"/>
                    </a:cubicBezTo>
                    <a:cubicBezTo>
                      <a:pt x="139" y="120"/>
                      <a:pt x="139" y="120"/>
                      <a:pt x="139" y="120"/>
                    </a:cubicBezTo>
                    <a:cubicBezTo>
                      <a:pt x="139" y="120"/>
                      <a:pt x="139" y="120"/>
                      <a:pt x="139" y="120"/>
                    </a:cubicBezTo>
                    <a:cubicBezTo>
                      <a:pt x="138" y="118"/>
                      <a:pt x="138" y="118"/>
                      <a:pt x="138" y="118"/>
                    </a:cubicBezTo>
                    <a:cubicBezTo>
                      <a:pt x="137" y="117"/>
                      <a:pt x="137" y="117"/>
                      <a:pt x="137" y="117"/>
                    </a:cubicBezTo>
                    <a:cubicBezTo>
                      <a:pt x="137" y="116"/>
                      <a:pt x="137" y="116"/>
                      <a:pt x="137" y="116"/>
                    </a:cubicBezTo>
                    <a:cubicBezTo>
                      <a:pt x="136" y="116"/>
                      <a:pt x="136" y="116"/>
                      <a:pt x="136" y="116"/>
                    </a:cubicBezTo>
                    <a:cubicBezTo>
                      <a:pt x="136" y="116"/>
                      <a:pt x="136" y="116"/>
                      <a:pt x="136" y="116"/>
                    </a:cubicBezTo>
                    <a:cubicBezTo>
                      <a:pt x="136" y="116"/>
                      <a:pt x="136" y="116"/>
                      <a:pt x="136" y="116"/>
                    </a:cubicBezTo>
                    <a:cubicBezTo>
                      <a:pt x="136" y="116"/>
                      <a:pt x="136" y="116"/>
                      <a:pt x="136" y="116"/>
                    </a:cubicBezTo>
                    <a:cubicBezTo>
                      <a:pt x="136" y="116"/>
                      <a:pt x="136" y="116"/>
                      <a:pt x="136" y="116"/>
                    </a:cubicBezTo>
                    <a:cubicBezTo>
                      <a:pt x="136" y="117"/>
                      <a:pt x="136" y="117"/>
                      <a:pt x="136" y="117"/>
                    </a:cubicBezTo>
                    <a:cubicBezTo>
                      <a:pt x="137" y="118"/>
                      <a:pt x="137" y="118"/>
                      <a:pt x="137" y="118"/>
                    </a:cubicBezTo>
                    <a:cubicBezTo>
                      <a:pt x="137" y="119"/>
                      <a:pt x="137" y="119"/>
                      <a:pt x="137" y="119"/>
                    </a:cubicBezTo>
                    <a:cubicBezTo>
                      <a:pt x="138" y="119"/>
                      <a:pt x="138" y="119"/>
                      <a:pt x="138" y="119"/>
                    </a:cubicBezTo>
                    <a:cubicBezTo>
                      <a:pt x="138" y="119"/>
                      <a:pt x="138" y="119"/>
                      <a:pt x="138" y="119"/>
                    </a:cubicBezTo>
                    <a:cubicBezTo>
                      <a:pt x="138" y="120"/>
                      <a:pt x="138" y="120"/>
                      <a:pt x="138" y="120"/>
                    </a:cubicBezTo>
                    <a:cubicBezTo>
                      <a:pt x="138" y="120"/>
                      <a:pt x="138" y="120"/>
                      <a:pt x="138" y="120"/>
                    </a:cubicBezTo>
                    <a:cubicBezTo>
                      <a:pt x="137" y="120"/>
                      <a:pt x="137" y="120"/>
                      <a:pt x="137" y="120"/>
                    </a:cubicBezTo>
                    <a:cubicBezTo>
                      <a:pt x="136" y="120"/>
                      <a:pt x="136" y="120"/>
                      <a:pt x="136" y="120"/>
                    </a:cubicBezTo>
                    <a:cubicBezTo>
                      <a:pt x="136" y="121"/>
                      <a:pt x="136" y="121"/>
                      <a:pt x="136" y="121"/>
                    </a:cubicBezTo>
                    <a:cubicBezTo>
                      <a:pt x="135" y="121"/>
                      <a:pt x="135" y="121"/>
                      <a:pt x="135" y="121"/>
                    </a:cubicBezTo>
                    <a:cubicBezTo>
                      <a:pt x="135" y="121"/>
                      <a:pt x="135" y="121"/>
                      <a:pt x="135" y="121"/>
                    </a:cubicBezTo>
                    <a:cubicBezTo>
                      <a:pt x="134" y="122"/>
                      <a:pt x="134" y="122"/>
                      <a:pt x="134" y="122"/>
                    </a:cubicBezTo>
                    <a:cubicBezTo>
                      <a:pt x="134" y="122"/>
                      <a:pt x="134" y="122"/>
                      <a:pt x="134" y="122"/>
                    </a:cubicBezTo>
                    <a:cubicBezTo>
                      <a:pt x="133" y="121"/>
                      <a:pt x="133" y="121"/>
                      <a:pt x="133" y="121"/>
                    </a:cubicBezTo>
                    <a:cubicBezTo>
                      <a:pt x="133" y="121"/>
                      <a:pt x="133" y="121"/>
                      <a:pt x="133" y="121"/>
                    </a:cubicBezTo>
                    <a:cubicBezTo>
                      <a:pt x="132" y="121"/>
                      <a:pt x="132" y="121"/>
                      <a:pt x="132" y="121"/>
                    </a:cubicBezTo>
                    <a:cubicBezTo>
                      <a:pt x="132" y="120"/>
                      <a:pt x="132" y="120"/>
                      <a:pt x="132" y="120"/>
                    </a:cubicBezTo>
                    <a:cubicBezTo>
                      <a:pt x="131" y="120"/>
                      <a:pt x="131" y="120"/>
                      <a:pt x="131" y="120"/>
                    </a:cubicBezTo>
                    <a:cubicBezTo>
                      <a:pt x="131" y="120"/>
                      <a:pt x="131" y="120"/>
                      <a:pt x="131" y="120"/>
                    </a:cubicBezTo>
                    <a:cubicBezTo>
                      <a:pt x="131" y="119"/>
                      <a:pt x="131" y="119"/>
                      <a:pt x="131" y="119"/>
                    </a:cubicBezTo>
                    <a:cubicBezTo>
                      <a:pt x="130" y="119"/>
                      <a:pt x="130" y="119"/>
                      <a:pt x="130" y="119"/>
                    </a:cubicBezTo>
                    <a:cubicBezTo>
                      <a:pt x="130" y="119"/>
                      <a:pt x="130" y="119"/>
                      <a:pt x="130" y="119"/>
                    </a:cubicBezTo>
                    <a:cubicBezTo>
                      <a:pt x="130" y="119"/>
                      <a:pt x="130" y="119"/>
                      <a:pt x="130" y="119"/>
                    </a:cubicBezTo>
                    <a:cubicBezTo>
                      <a:pt x="130" y="119"/>
                      <a:pt x="130" y="119"/>
                      <a:pt x="130" y="119"/>
                    </a:cubicBezTo>
                    <a:cubicBezTo>
                      <a:pt x="130" y="120"/>
                      <a:pt x="130" y="120"/>
                      <a:pt x="130" y="120"/>
                    </a:cubicBezTo>
                    <a:cubicBezTo>
                      <a:pt x="131" y="120"/>
                      <a:pt x="131" y="120"/>
                      <a:pt x="131" y="120"/>
                    </a:cubicBezTo>
                    <a:cubicBezTo>
                      <a:pt x="132" y="121"/>
                      <a:pt x="132" y="121"/>
                      <a:pt x="132" y="121"/>
                    </a:cubicBezTo>
                    <a:cubicBezTo>
                      <a:pt x="132" y="121"/>
                      <a:pt x="132" y="121"/>
                      <a:pt x="132" y="121"/>
                    </a:cubicBezTo>
                    <a:cubicBezTo>
                      <a:pt x="132" y="122"/>
                      <a:pt x="132" y="122"/>
                      <a:pt x="132" y="122"/>
                    </a:cubicBezTo>
                    <a:cubicBezTo>
                      <a:pt x="132" y="122"/>
                      <a:pt x="132" y="122"/>
                      <a:pt x="132" y="122"/>
                    </a:cubicBezTo>
                    <a:cubicBezTo>
                      <a:pt x="130" y="122"/>
                      <a:pt x="130" y="122"/>
                      <a:pt x="130" y="122"/>
                    </a:cubicBezTo>
                    <a:cubicBezTo>
                      <a:pt x="129" y="122"/>
                      <a:pt x="129" y="122"/>
                      <a:pt x="129" y="122"/>
                    </a:cubicBezTo>
                    <a:cubicBezTo>
                      <a:pt x="129" y="122"/>
                      <a:pt x="129" y="122"/>
                      <a:pt x="129" y="122"/>
                    </a:cubicBezTo>
                    <a:cubicBezTo>
                      <a:pt x="128" y="123"/>
                      <a:pt x="128" y="123"/>
                      <a:pt x="128" y="123"/>
                    </a:cubicBezTo>
                    <a:cubicBezTo>
                      <a:pt x="128" y="123"/>
                      <a:pt x="128" y="123"/>
                      <a:pt x="128" y="123"/>
                    </a:cubicBezTo>
                    <a:cubicBezTo>
                      <a:pt x="129" y="123"/>
                      <a:pt x="129" y="123"/>
                      <a:pt x="129" y="123"/>
                    </a:cubicBezTo>
                    <a:cubicBezTo>
                      <a:pt x="129" y="123"/>
                      <a:pt x="129" y="123"/>
                      <a:pt x="129" y="123"/>
                    </a:cubicBezTo>
                    <a:cubicBezTo>
                      <a:pt x="129" y="123"/>
                      <a:pt x="129" y="123"/>
                      <a:pt x="129" y="123"/>
                    </a:cubicBezTo>
                    <a:cubicBezTo>
                      <a:pt x="130" y="123"/>
                      <a:pt x="130" y="123"/>
                      <a:pt x="130" y="123"/>
                    </a:cubicBezTo>
                    <a:cubicBezTo>
                      <a:pt x="130" y="123"/>
                      <a:pt x="130" y="123"/>
                      <a:pt x="130" y="123"/>
                    </a:cubicBezTo>
                    <a:cubicBezTo>
                      <a:pt x="130" y="123"/>
                      <a:pt x="130" y="123"/>
                      <a:pt x="130" y="123"/>
                    </a:cubicBezTo>
                    <a:cubicBezTo>
                      <a:pt x="130" y="123"/>
                      <a:pt x="131" y="123"/>
                      <a:pt x="131" y="123"/>
                    </a:cubicBezTo>
                    <a:cubicBezTo>
                      <a:pt x="131" y="123"/>
                      <a:pt x="132" y="123"/>
                      <a:pt x="132" y="123"/>
                    </a:cubicBezTo>
                    <a:cubicBezTo>
                      <a:pt x="132" y="123"/>
                      <a:pt x="132" y="123"/>
                      <a:pt x="132" y="123"/>
                    </a:cubicBezTo>
                    <a:cubicBezTo>
                      <a:pt x="132" y="122"/>
                      <a:pt x="132" y="122"/>
                      <a:pt x="132" y="122"/>
                    </a:cubicBezTo>
                    <a:cubicBezTo>
                      <a:pt x="133" y="122"/>
                      <a:pt x="133" y="122"/>
                      <a:pt x="133" y="122"/>
                    </a:cubicBezTo>
                    <a:cubicBezTo>
                      <a:pt x="134" y="122"/>
                      <a:pt x="134" y="122"/>
                      <a:pt x="134" y="122"/>
                    </a:cubicBezTo>
                    <a:cubicBezTo>
                      <a:pt x="135" y="122"/>
                      <a:pt x="135" y="122"/>
                      <a:pt x="135" y="122"/>
                    </a:cubicBezTo>
                    <a:cubicBezTo>
                      <a:pt x="135" y="122"/>
                      <a:pt x="135" y="122"/>
                      <a:pt x="135" y="122"/>
                    </a:cubicBezTo>
                    <a:cubicBezTo>
                      <a:pt x="135" y="123"/>
                      <a:pt x="135" y="123"/>
                      <a:pt x="135" y="123"/>
                    </a:cubicBezTo>
                    <a:cubicBezTo>
                      <a:pt x="136" y="123"/>
                      <a:pt x="136" y="123"/>
                      <a:pt x="136" y="123"/>
                    </a:cubicBezTo>
                    <a:cubicBezTo>
                      <a:pt x="137" y="123"/>
                      <a:pt x="137" y="123"/>
                      <a:pt x="137" y="123"/>
                    </a:cubicBezTo>
                    <a:cubicBezTo>
                      <a:pt x="137" y="124"/>
                      <a:pt x="137" y="124"/>
                      <a:pt x="137" y="124"/>
                    </a:cubicBezTo>
                    <a:cubicBezTo>
                      <a:pt x="137" y="124"/>
                      <a:pt x="137" y="124"/>
                      <a:pt x="137" y="124"/>
                    </a:cubicBezTo>
                    <a:cubicBezTo>
                      <a:pt x="137" y="124"/>
                      <a:pt x="137" y="124"/>
                      <a:pt x="137" y="124"/>
                    </a:cubicBezTo>
                    <a:cubicBezTo>
                      <a:pt x="136" y="125"/>
                      <a:pt x="136" y="125"/>
                      <a:pt x="136" y="125"/>
                    </a:cubicBezTo>
                    <a:cubicBezTo>
                      <a:pt x="135" y="125"/>
                      <a:pt x="135" y="125"/>
                      <a:pt x="135" y="125"/>
                    </a:cubicBezTo>
                    <a:cubicBezTo>
                      <a:pt x="135" y="125"/>
                      <a:pt x="135" y="125"/>
                      <a:pt x="135" y="125"/>
                    </a:cubicBezTo>
                    <a:cubicBezTo>
                      <a:pt x="134" y="125"/>
                      <a:pt x="134" y="125"/>
                      <a:pt x="134" y="125"/>
                    </a:cubicBezTo>
                    <a:cubicBezTo>
                      <a:pt x="133" y="126"/>
                      <a:pt x="133" y="126"/>
                      <a:pt x="133" y="126"/>
                    </a:cubicBezTo>
                    <a:cubicBezTo>
                      <a:pt x="133" y="126"/>
                      <a:pt x="133" y="126"/>
                      <a:pt x="133" y="126"/>
                    </a:cubicBezTo>
                    <a:cubicBezTo>
                      <a:pt x="132" y="125"/>
                      <a:pt x="132" y="125"/>
                      <a:pt x="132" y="125"/>
                    </a:cubicBezTo>
                    <a:cubicBezTo>
                      <a:pt x="132" y="125"/>
                      <a:pt x="132" y="125"/>
                      <a:pt x="132" y="125"/>
                    </a:cubicBezTo>
                    <a:cubicBezTo>
                      <a:pt x="131" y="125"/>
                      <a:pt x="131" y="125"/>
                      <a:pt x="131" y="125"/>
                    </a:cubicBezTo>
                    <a:cubicBezTo>
                      <a:pt x="131" y="125"/>
                      <a:pt x="131" y="125"/>
                      <a:pt x="131" y="125"/>
                    </a:cubicBezTo>
                    <a:cubicBezTo>
                      <a:pt x="130" y="125"/>
                      <a:pt x="130" y="125"/>
                      <a:pt x="130" y="125"/>
                    </a:cubicBezTo>
                    <a:cubicBezTo>
                      <a:pt x="130" y="125"/>
                      <a:pt x="130" y="125"/>
                      <a:pt x="130" y="125"/>
                    </a:cubicBezTo>
                    <a:cubicBezTo>
                      <a:pt x="130" y="125"/>
                      <a:pt x="130" y="125"/>
                      <a:pt x="130" y="125"/>
                    </a:cubicBezTo>
                    <a:cubicBezTo>
                      <a:pt x="130" y="125"/>
                      <a:pt x="130" y="125"/>
                      <a:pt x="130" y="125"/>
                    </a:cubicBezTo>
                    <a:cubicBezTo>
                      <a:pt x="130" y="125"/>
                      <a:pt x="130" y="125"/>
                      <a:pt x="130" y="125"/>
                    </a:cubicBezTo>
                    <a:cubicBezTo>
                      <a:pt x="131" y="125"/>
                      <a:pt x="131" y="125"/>
                      <a:pt x="131" y="125"/>
                    </a:cubicBezTo>
                    <a:cubicBezTo>
                      <a:pt x="131" y="125"/>
                      <a:pt x="131" y="125"/>
                      <a:pt x="131" y="125"/>
                    </a:cubicBezTo>
                    <a:cubicBezTo>
                      <a:pt x="132" y="125"/>
                      <a:pt x="132" y="125"/>
                      <a:pt x="132" y="125"/>
                    </a:cubicBezTo>
                    <a:cubicBezTo>
                      <a:pt x="132" y="126"/>
                      <a:pt x="132" y="126"/>
                      <a:pt x="132" y="126"/>
                    </a:cubicBezTo>
                    <a:cubicBezTo>
                      <a:pt x="132" y="126"/>
                      <a:pt x="132" y="126"/>
                      <a:pt x="132" y="126"/>
                    </a:cubicBezTo>
                    <a:cubicBezTo>
                      <a:pt x="131" y="126"/>
                      <a:pt x="131" y="126"/>
                      <a:pt x="131" y="126"/>
                    </a:cubicBezTo>
                    <a:cubicBezTo>
                      <a:pt x="130" y="126"/>
                      <a:pt x="130" y="126"/>
                      <a:pt x="130" y="126"/>
                    </a:cubicBezTo>
                    <a:cubicBezTo>
                      <a:pt x="130" y="127"/>
                      <a:pt x="130" y="127"/>
                      <a:pt x="130" y="127"/>
                    </a:cubicBezTo>
                    <a:cubicBezTo>
                      <a:pt x="130" y="127"/>
                      <a:pt x="130" y="127"/>
                      <a:pt x="130" y="127"/>
                    </a:cubicBezTo>
                    <a:cubicBezTo>
                      <a:pt x="131" y="126"/>
                      <a:pt x="131" y="126"/>
                      <a:pt x="131" y="126"/>
                    </a:cubicBezTo>
                    <a:cubicBezTo>
                      <a:pt x="132" y="126"/>
                      <a:pt x="132" y="126"/>
                      <a:pt x="132" y="126"/>
                    </a:cubicBezTo>
                    <a:cubicBezTo>
                      <a:pt x="132" y="126"/>
                      <a:pt x="132" y="126"/>
                      <a:pt x="132" y="126"/>
                    </a:cubicBezTo>
                    <a:cubicBezTo>
                      <a:pt x="132" y="127"/>
                      <a:pt x="132" y="127"/>
                      <a:pt x="132" y="127"/>
                    </a:cubicBezTo>
                    <a:cubicBezTo>
                      <a:pt x="132" y="127"/>
                      <a:pt x="132" y="127"/>
                      <a:pt x="132" y="127"/>
                    </a:cubicBezTo>
                    <a:cubicBezTo>
                      <a:pt x="133" y="127"/>
                      <a:pt x="133" y="127"/>
                      <a:pt x="133" y="127"/>
                    </a:cubicBezTo>
                    <a:cubicBezTo>
                      <a:pt x="133" y="126"/>
                      <a:pt x="133" y="126"/>
                      <a:pt x="133" y="126"/>
                    </a:cubicBezTo>
                    <a:cubicBezTo>
                      <a:pt x="134" y="126"/>
                      <a:pt x="134" y="126"/>
                      <a:pt x="134" y="126"/>
                    </a:cubicBezTo>
                    <a:cubicBezTo>
                      <a:pt x="134" y="126"/>
                      <a:pt x="134" y="126"/>
                      <a:pt x="134" y="126"/>
                    </a:cubicBezTo>
                    <a:cubicBezTo>
                      <a:pt x="135" y="126"/>
                      <a:pt x="135" y="126"/>
                      <a:pt x="135" y="126"/>
                    </a:cubicBezTo>
                    <a:cubicBezTo>
                      <a:pt x="135" y="126"/>
                      <a:pt x="135" y="126"/>
                      <a:pt x="135" y="126"/>
                    </a:cubicBezTo>
                    <a:cubicBezTo>
                      <a:pt x="135" y="126"/>
                      <a:pt x="135" y="126"/>
                      <a:pt x="135" y="126"/>
                    </a:cubicBezTo>
                    <a:cubicBezTo>
                      <a:pt x="137" y="127"/>
                      <a:pt x="137" y="127"/>
                      <a:pt x="137" y="127"/>
                    </a:cubicBezTo>
                    <a:cubicBezTo>
                      <a:pt x="137" y="127"/>
                      <a:pt x="137" y="127"/>
                      <a:pt x="137" y="127"/>
                    </a:cubicBezTo>
                    <a:cubicBezTo>
                      <a:pt x="137" y="127"/>
                      <a:pt x="137" y="127"/>
                      <a:pt x="137" y="127"/>
                    </a:cubicBezTo>
                    <a:cubicBezTo>
                      <a:pt x="137" y="127"/>
                      <a:pt x="137" y="127"/>
                      <a:pt x="137" y="127"/>
                    </a:cubicBezTo>
                    <a:cubicBezTo>
                      <a:pt x="137" y="128"/>
                      <a:pt x="137" y="128"/>
                      <a:pt x="137" y="128"/>
                    </a:cubicBezTo>
                    <a:cubicBezTo>
                      <a:pt x="137" y="129"/>
                      <a:pt x="137" y="129"/>
                      <a:pt x="137" y="129"/>
                    </a:cubicBezTo>
                    <a:cubicBezTo>
                      <a:pt x="136" y="129"/>
                      <a:pt x="136" y="129"/>
                      <a:pt x="136" y="129"/>
                    </a:cubicBezTo>
                    <a:cubicBezTo>
                      <a:pt x="135" y="129"/>
                      <a:pt x="135" y="129"/>
                      <a:pt x="135" y="129"/>
                    </a:cubicBezTo>
                    <a:cubicBezTo>
                      <a:pt x="134" y="129"/>
                      <a:pt x="134" y="129"/>
                      <a:pt x="134" y="129"/>
                    </a:cubicBezTo>
                    <a:cubicBezTo>
                      <a:pt x="133" y="129"/>
                      <a:pt x="133" y="129"/>
                      <a:pt x="133" y="129"/>
                    </a:cubicBezTo>
                    <a:cubicBezTo>
                      <a:pt x="133" y="129"/>
                      <a:pt x="133" y="129"/>
                      <a:pt x="133" y="129"/>
                    </a:cubicBezTo>
                    <a:cubicBezTo>
                      <a:pt x="132" y="129"/>
                      <a:pt x="132" y="129"/>
                      <a:pt x="132" y="129"/>
                    </a:cubicBezTo>
                    <a:cubicBezTo>
                      <a:pt x="132" y="129"/>
                      <a:pt x="132" y="129"/>
                      <a:pt x="132" y="129"/>
                    </a:cubicBezTo>
                    <a:cubicBezTo>
                      <a:pt x="133" y="129"/>
                      <a:pt x="133" y="129"/>
                      <a:pt x="133" y="129"/>
                    </a:cubicBezTo>
                    <a:cubicBezTo>
                      <a:pt x="134" y="129"/>
                      <a:pt x="134" y="129"/>
                      <a:pt x="134" y="129"/>
                    </a:cubicBezTo>
                    <a:cubicBezTo>
                      <a:pt x="135" y="130"/>
                      <a:pt x="135" y="130"/>
                      <a:pt x="135" y="130"/>
                    </a:cubicBezTo>
                    <a:cubicBezTo>
                      <a:pt x="135" y="130"/>
                      <a:pt x="135" y="130"/>
                      <a:pt x="135" y="130"/>
                    </a:cubicBezTo>
                    <a:cubicBezTo>
                      <a:pt x="135" y="130"/>
                      <a:pt x="135" y="130"/>
                      <a:pt x="135" y="130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7" y="130"/>
                      <a:pt x="137" y="130"/>
                      <a:pt x="137" y="130"/>
                    </a:cubicBezTo>
                    <a:cubicBezTo>
                      <a:pt x="138" y="130"/>
                      <a:pt x="138" y="130"/>
                      <a:pt x="138" y="130"/>
                    </a:cubicBezTo>
                    <a:cubicBezTo>
                      <a:pt x="138" y="130"/>
                      <a:pt x="138" y="130"/>
                      <a:pt x="138" y="130"/>
                    </a:cubicBezTo>
                    <a:cubicBezTo>
                      <a:pt x="139" y="130"/>
                      <a:pt x="139" y="130"/>
                      <a:pt x="139" y="130"/>
                    </a:cubicBezTo>
                    <a:cubicBezTo>
                      <a:pt x="140" y="131"/>
                      <a:pt x="140" y="131"/>
                      <a:pt x="140" y="131"/>
                    </a:cubicBezTo>
                    <a:cubicBezTo>
                      <a:pt x="140" y="131"/>
                      <a:pt x="140" y="131"/>
                      <a:pt x="140" y="131"/>
                    </a:cubicBezTo>
                    <a:cubicBezTo>
                      <a:pt x="140" y="132"/>
                      <a:pt x="140" y="132"/>
                      <a:pt x="140" y="132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42" y="133"/>
                      <a:pt x="142" y="133"/>
                      <a:pt x="142" y="133"/>
                    </a:cubicBezTo>
                    <a:cubicBezTo>
                      <a:pt x="142" y="133"/>
                      <a:pt x="142" y="133"/>
                      <a:pt x="142" y="133"/>
                    </a:cubicBezTo>
                    <a:cubicBezTo>
                      <a:pt x="143" y="133"/>
                      <a:pt x="143" y="133"/>
                      <a:pt x="143" y="133"/>
                    </a:cubicBezTo>
                    <a:cubicBezTo>
                      <a:pt x="143" y="134"/>
                      <a:pt x="143" y="134"/>
                      <a:pt x="143" y="134"/>
                    </a:cubicBezTo>
                    <a:cubicBezTo>
                      <a:pt x="143" y="134"/>
                      <a:pt x="143" y="134"/>
                      <a:pt x="143" y="134"/>
                    </a:cubicBezTo>
                    <a:cubicBezTo>
                      <a:pt x="144" y="134"/>
                      <a:pt x="144" y="134"/>
                      <a:pt x="144" y="134"/>
                    </a:cubicBezTo>
                    <a:cubicBezTo>
                      <a:pt x="144" y="134"/>
                      <a:pt x="144" y="134"/>
                      <a:pt x="144" y="134"/>
                    </a:cubicBezTo>
                    <a:cubicBezTo>
                      <a:pt x="144" y="135"/>
                      <a:pt x="144" y="135"/>
                      <a:pt x="144" y="135"/>
                    </a:cubicBezTo>
                    <a:cubicBezTo>
                      <a:pt x="143" y="135"/>
                      <a:pt x="143" y="135"/>
                      <a:pt x="143" y="135"/>
                    </a:cubicBezTo>
                    <a:cubicBezTo>
                      <a:pt x="143" y="136"/>
                      <a:pt x="143" y="136"/>
                      <a:pt x="143" y="136"/>
                    </a:cubicBezTo>
                    <a:cubicBezTo>
                      <a:pt x="143" y="136"/>
                      <a:pt x="143" y="136"/>
                      <a:pt x="143" y="136"/>
                    </a:cubicBezTo>
                    <a:cubicBezTo>
                      <a:pt x="142" y="137"/>
                      <a:pt x="142" y="137"/>
                      <a:pt x="142" y="137"/>
                    </a:cubicBezTo>
                    <a:cubicBezTo>
                      <a:pt x="143" y="137"/>
                      <a:pt x="143" y="137"/>
                      <a:pt x="143" y="137"/>
                    </a:cubicBezTo>
                    <a:cubicBezTo>
                      <a:pt x="143" y="136"/>
                      <a:pt x="143" y="136"/>
                      <a:pt x="143" y="136"/>
                    </a:cubicBezTo>
                    <a:cubicBezTo>
                      <a:pt x="144" y="136"/>
                      <a:pt x="144" y="136"/>
                      <a:pt x="144" y="136"/>
                    </a:cubicBezTo>
                    <a:cubicBezTo>
                      <a:pt x="144" y="135"/>
                      <a:pt x="144" y="135"/>
                      <a:pt x="144" y="135"/>
                    </a:cubicBezTo>
                    <a:cubicBezTo>
                      <a:pt x="144" y="136"/>
                      <a:pt x="144" y="136"/>
                      <a:pt x="144" y="136"/>
                    </a:cubicBezTo>
                    <a:cubicBezTo>
                      <a:pt x="144" y="136"/>
                      <a:pt x="144" y="136"/>
                      <a:pt x="144" y="136"/>
                    </a:cubicBezTo>
                    <a:cubicBezTo>
                      <a:pt x="144" y="137"/>
                      <a:pt x="144" y="137"/>
                      <a:pt x="144" y="137"/>
                    </a:cubicBezTo>
                    <a:cubicBezTo>
                      <a:pt x="144" y="136"/>
                      <a:pt x="144" y="136"/>
                      <a:pt x="144" y="136"/>
                    </a:cubicBezTo>
                    <a:cubicBezTo>
                      <a:pt x="144" y="136"/>
                      <a:pt x="144" y="136"/>
                      <a:pt x="144" y="136"/>
                    </a:cubicBezTo>
                    <a:cubicBezTo>
                      <a:pt x="145" y="136"/>
                      <a:pt x="145" y="136"/>
                      <a:pt x="145" y="136"/>
                    </a:cubicBezTo>
                    <a:cubicBezTo>
                      <a:pt x="145" y="136"/>
                      <a:pt x="145" y="136"/>
                      <a:pt x="145" y="136"/>
                    </a:cubicBezTo>
                    <a:cubicBezTo>
                      <a:pt x="146" y="136"/>
                      <a:pt x="146" y="136"/>
                      <a:pt x="146" y="136"/>
                    </a:cubicBezTo>
                    <a:cubicBezTo>
                      <a:pt x="145" y="137"/>
                      <a:pt x="145" y="137"/>
                      <a:pt x="145" y="137"/>
                    </a:cubicBezTo>
                    <a:cubicBezTo>
                      <a:pt x="145" y="137"/>
                      <a:pt x="145" y="137"/>
                      <a:pt x="145" y="137"/>
                    </a:cubicBezTo>
                    <a:cubicBezTo>
                      <a:pt x="144" y="138"/>
                      <a:pt x="144" y="138"/>
                      <a:pt x="144" y="138"/>
                    </a:cubicBezTo>
                    <a:cubicBezTo>
                      <a:pt x="144" y="138"/>
                      <a:pt x="144" y="138"/>
                      <a:pt x="144" y="138"/>
                    </a:cubicBezTo>
                    <a:cubicBezTo>
                      <a:pt x="144" y="139"/>
                      <a:pt x="144" y="139"/>
                      <a:pt x="144" y="139"/>
                    </a:cubicBezTo>
                    <a:cubicBezTo>
                      <a:pt x="144" y="139"/>
                      <a:pt x="144" y="139"/>
                      <a:pt x="144" y="139"/>
                    </a:cubicBezTo>
                    <a:cubicBezTo>
                      <a:pt x="144" y="139"/>
                      <a:pt x="144" y="139"/>
                      <a:pt x="144" y="139"/>
                    </a:cubicBezTo>
                    <a:cubicBezTo>
                      <a:pt x="144" y="140"/>
                      <a:pt x="144" y="140"/>
                      <a:pt x="144" y="140"/>
                    </a:cubicBezTo>
                    <a:cubicBezTo>
                      <a:pt x="144" y="140"/>
                      <a:pt x="144" y="140"/>
                      <a:pt x="144" y="140"/>
                    </a:cubicBezTo>
                    <a:cubicBezTo>
                      <a:pt x="144" y="140"/>
                      <a:pt x="144" y="140"/>
                      <a:pt x="144" y="140"/>
                    </a:cubicBezTo>
                    <a:cubicBezTo>
                      <a:pt x="145" y="139"/>
                      <a:pt x="145" y="139"/>
                      <a:pt x="145" y="139"/>
                    </a:cubicBezTo>
                    <a:cubicBezTo>
                      <a:pt x="145" y="138"/>
                      <a:pt x="145" y="138"/>
                      <a:pt x="145" y="138"/>
                    </a:cubicBezTo>
                    <a:cubicBezTo>
                      <a:pt x="146" y="138"/>
                      <a:pt x="146" y="138"/>
                      <a:pt x="146" y="138"/>
                    </a:cubicBezTo>
                    <a:cubicBezTo>
                      <a:pt x="146" y="138"/>
                      <a:pt x="146" y="138"/>
                      <a:pt x="146" y="138"/>
                    </a:cubicBezTo>
                    <a:cubicBezTo>
                      <a:pt x="146" y="138"/>
                      <a:pt x="146" y="138"/>
                      <a:pt x="146" y="138"/>
                    </a:cubicBezTo>
                    <a:cubicBezTo>
                      <a:pt x="146" y="139"/>
                      <a:pt x="146" y="139"/>
                      <a:pt x="146" y="139"/>
                    </a:cubicBezTo>
                    <a:cubicBezTo>
                      <a:pt x="145" y="140"/>
                      <a:pt x="145" y="140"/>
                      <a:pt x="145" y="140"/>
                    </a:cubicBezTo>
                    <a:cubicBezTo>
                      <a:pt x="146" y="140"/>
                      <a:pt x="146" y="140"/>
                      <a:pt x="146" y="140"/>
                    </a:cubicBezTo>
                    <a:cubicBezTo>
                      <a:pt x="146" y="140"/>
                      <a:pt x="146" y="140"/>
                      <a:pt x="146" y="140"/>
                    </a:cubicBezTo>
                    <a:cubicBezTo>
                      <a:pt x="146" y="140"/>
                      <a:pt x="146" y="140"/>
                      <a:pt x="146" y="140"/>
                    </a:cubicBezTo>
                    <a:cubicBezTo>
                      <a:pt x="146" y="141"/>
                      <a:pt x="146" y="141"/>
                      <a:pt x="146" y="141"/>
                    </a:cubicBezTo>
                    <a:cubicBezTo>
                      <a:pt x="146" y="141"/>
                      <a:pt x="146" y="141"/>
                      <a:pt x="146" y="141"/>
                    </a:cubicBezTo>
                    <a:cubicBezTo>
                      <a:pt x="145" y="141"/>
                      <a:pt x="145" y="141"/>
                      <a:pt x="145" y="141"/>
                    </a:cubicBezTo>
                    <a:cubicBezTo>
                      <a:pt x="145" y="142"/>
                      <a:pt x="145" y="142"/>
                      <a:pt x="145" y="142"/>
                    </a:cubicBezTo>
                    <a:cubicBezTo>
                      <a:pt x="145" y="142"/>
                      <a:pt x="145" y="142"/>
                      <a:pt x="145" y="142"/>
                    </a:cubicBezTo>
                    <a:cubicBezTo>
                      <a:pt x="146" y="142"/>
                      <a:pt x="146" y="142"/>
                      <a:pt x="146" y="142"/>
                    </a:cubicBezTo>
                    <a:cubicBezTo>
                      <a:pt x="146" y="142"/>
                      <a:pt x="146" y="142"/>
                      <a:pt x="146" y="142"/>
                    </a:cubicBezTo>
                    <a:cubicBezTo>
                      <a:pt x="146" y="142"/>
                      <a:pt x="146" y="142"/>
                      <a:pt x="146" y="142"/>
                    </a:cubicBezTo>
                    <a:cubicBezTo>
                      <a:pt x="146" y="143"/>
                      <a:pt x="146" y="143"/>
                      <a:pt x="146" y="143"/>
                    </a:cubicBezTo>
                    <a:cubicBezTo>
                      <a:pt x="146" y="143"/>
                      <a:pt x="146" y="143"/>
                      <a:pt x="146" y="143"/>
                    </a:cubicBezTo>
                    <a:cubicBezTo>
                      <a:pt x="146" y="143"/>
                      <a:pt x="146" y="143"/>
                      <a:pt x="146" y="143"/>
                    </a:cubicBezTo>
                    <a:cubicBezTo>
                      <a:pt x="146" y="144"/>
                      <a:pt x="146" y="144"/>
                      <a:pt x="146" y="144"/>
                    </a:cubicBezTo>
                    <a:cubicBezTo>
                      <a:pt x="146" y="144"/>
                      <a:pt x="146" y="144"/>
                      <a:pt x="146" y="144"/>
                    </a:cubicBezTo>
                    <a:cubicBezTo>
                      <a:pt x="146" y="145"/>
                      <a:pt x="146" y="145"/>
                      <a:pt x="146" y="145"/>
                    </a:cubicBezTo>
                    <a:cubicBezTo>
                      <a:pt x="146" y="146"/>
                      <a:pt x="146" y="146"/>
                      <a:pt x="146" y="146"/>
                    </a:cubicBezTo>
                    <a:cubicBezTo>
                      <a:pt x="146" y="146"/>
                      <a:pt x="146" y="146"/>
                      <a:pt x="146" y="146"/>
                    </a:cubicBezTo>
                    <a:cubicBezTo>
                      <a:pt x="146" y="147"/>
                      <a:pt x="146" y="147"/>
                      <a:pt x="146" y="147"/>
                    </a:cubicBezTo>
                    <a:cubicBezTo>
                      <a:pt x="145" y="147"/>
                      <a:pt x="145" y="147"/>
                      <a:pt x="145" y="147"/>
                    </a:cubicBezTo>
                    <a:cubicBezTo>
                      <a:pt x="145" y="147"/>
                      <a:pt x="145" y="147"/>
                      <a:pt x="145" y="147"/>
                    </a:cubicBezTo>
                    <a:cubicBezTo>
                      <a:pt x="145" y="147"/>
                      <a:pt x="145" y="147"/>
                      <a:pt x="145" y="147"/>
                    </a:cubicBezTo>
                    <a:cubicBezTo>
                      <a:pt x="144" y="147"/>
                      <a:pt x="144" y="147"/>
                      <a:pt x="144" y="147"/>
                    </a:cubicBezTo>
                    <a:cubicBezTo>
                      <a:pt x="145" y="147"/>
                      <a:pt x="145" y="147"/>
                      <a:pt x="145" y="147"/>
                    </a:cubicBezTo>
                    <a:cubicBezTo>
                      <a:pt x="144" y="146"/>
                      <a:pt x="144" y="146"/>
                      <a:pt x="144" y="146"/>
                    </a:cubicBezTo>
                    <a:cubicBezTo>
                      <a:pt x="144" y="146"/>
                      <a:pt x="144" y="146"/>
                      <a:pt x="144" y="146"/>
                    </a:cubicBezTo>
                    <a:cubicBezTo>
                      <a:pt x="144" y="146"/>
                      <a:pt x="144" y="146"/>
                      <a:pt x="144" y="146"/>
                    </a:cubicBezTo>
                    <a:cubicBezTo>
                      <a:pt x="143" y="147"/>
                      <a:pt x="143" y="147"/>
                      <a:pt x="143" y="147"/>
                    </a:cubicBezTo>
                    <a:cubicBezTo>
                      <a:pt x="143" y="146"/>
                      <a:pt x="143" y="146"/>
                      <a:pt x="143" y="146"/>
                    </a:cubicBezTo>
                    <a:cubicBezTo>
                      <a:pt x="143" y="146"/>
                      <a:pt x="143" y="146"/>
                      <a:pt x="143" y="146"/>
                    </a:cubicBezTo>
                    <a:cubicBezTo>
                      <a:pt x="143" y="145"/>
                      <a:pt x="143" y="145"/>
                      <a:pt x="143" y="145"/>
                    </a:cubicBezTo>
                    <a:cubicBezTo>
                      <a:pt x="143" y="145"/>
                      <a:pt x="143" y="145"/>
                      <a:pt x="143" y="145"/>
                    </a:cubicBezTo>
                    <a:cubicBezTo>
                      <a:pt x="143" y="144"/>
                      <a:pt x="143" y="144"/>
                      <a:pt x="143" y="144"/>
                    </a:cubicBezTo>
                    <a:cubicBezTo>
                      <a:pt x="143" y="143"/>
                      <a:pt x="143" y="143"/>
                      <a:pt x="143" y="143"/>
                    </a:cubicBezTo>
                    <a:cubicBezTo>
                      <a:pt x="143" y="143"/>
                      <a:pt x="143" y="143"/>
                      <a:pt x="143" y="143"/>
                    </a:cubicBezTo>
                    <a:cubicBezTo>
                      <a:pt x="143" y="143"/>
                      <a:pt x="143" y="143"/>
                      <a:pt x="143" y="143"/>
                    </a:cubicBezTo>
                    <a:cubicBezTo>
                      <a:pt x="142" y="143"/>
                      <a:pt x="142" y="143"/>
                      <a:pt x="142" y="143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2" y="145"/>
                      <a:pt x="142" y="145"/>
                      <a:pt x="142" y="145"/>
                    </a:cubicBezTo>
                    <a:cubicBezTo>
                      <a:pt x="142" y="146"/>
                      <a:pt x="142" y="146"/>
                      <a:pt x="142" y="146"/>
                    </a:cubicBezTo>
                    <a:cubicBezTo>
                      <a:pt x="142" y="147"/>
                      <a:pt x="142" y="147"/>
                      <a:pt x="142" y="147"/>
                    </a:cubicBezTo>
                    <a:cubicBezTo>
                      <a:pt x="142" y="147"/>
                      <a:pt x="142" y="147"/>
                      <a:pt x="142" y="147"/>
                    </a:cubicBezTo>
                    <a:cubicBezTo>
                      <a:pt x="141" y="147"/>
                      <a:pt x="141" y="147"/>
                      <a:pt x="141" y="147"/>
                    </a:cubicBezTo>
                    <a:cubicBezTo>
                      <a:pt x="141" y="147"/>
                      <a:pt x="141" y="147"/>
                      <a:pt x="141" y="147"/>
                    </a:cubicBezTo>
                    <a:cubicBezTo>
                      <a:pt x="140" y="147"/>
                      <a:pt x="140" y="147"/>
                      <a:pt x="140" y="147"/>
                    </a:cubicBezTo>
                    <a:cubicBezTo>
                      <a:pt x="140" y="147"/>
                      <a:pt x="140" y="147"/>
                      <a:pt x="140" y="147"/>
                    </a:cubicBezTo>
                    <a:cubicBezTo>
                      <a:pt x="139" y="146"/>
                      <a:pt x="139" y="146"/>
                      <a:pt x="139" y="146"/>
                    </a:cubicBezTo>
                    <a:cubicBezTo>
                      <a:pt x="138" y="145"/>
                      <a:pt x="138" y="145"/>
                      <a:pt x="138" y="145"/>
                    </a:cubicBezTo>
                    <a:cubicBezTo>
                      <a:pt x="137" y="144"/>
                      <a:pt x="137" y="144"/>
                      <a:pt x="137" y="144"/>
                    </a:cubicBezTo>
                    <a:cubicBezTo>
                      <a:pt x="137" y="144"/>
                      <a:pt x="137" y="144"/>
                      <a:pt x="137" y="144"/>
                    </a:cubicBezTo>
                    <a:cubicBezTo>
                      <a:pt x="137" y="142"/>
                      <a:pt x="137" y="142"/>
                      <a:pt x="137" y="142"/>
                    </a:cubicBezTo>
                    <a:cubicBezTo>
                      <a:pt x="136" y="142"/>
                      <a:pt x="136" y="142"/>
                      <a:pt x="136" y="142"/>
                    </a:cubicBezTo>
                    <a:cubicBezTo>
                      <a:pt x="136" y="141"/>
                      <a:pt x="136" y="141"/>
                      <a:pt x="136" y="141"/>
                    </a:cubicBezTo>
                    <a:cubicBezTo>
                      <a:pt x="136" y="140"/>
                      <a:pt x="136" y="140"/>
                      <a:pt x="136" y="140"/>
                    </a:cubicBezTo>
                    <a:cubicBezTo>
                      <a:pt x="136" y="140"/>
                      <a:pt x="136" y="140"/>
                      <a:pt x="136" y="140"/>
                    </a:cubicBezTo>
                    <a:cubicBezTo>
                      <a:pt x="136" y="139"/>
                      <a:pt x="136" y="139"/>
                      <a:pt x="136" y="139"/>
                    </a:cubicBezTo>
                    <a:cubicBezTo>
                      <a:pt x="136" y="139"/>
                      <a:pt x="136" y="139"/>
                      <a:pt x="136" y="139"/>
                    </a:cubicBezTo>
                    <a:cubicBezTo>
                      <a:pt x="136" y="139"/>
                      <a:pt x="136" y="139"/>
                      <a:pt x="136" y="139"/>
                    </a:cubicBezTo>
                    <a:cubicBezTo>
                      <a:pt x="135" y="139"/>
                      <a:pt x="135" y="139"/>
                      <a:pt x="135" y="139"/>
                    </a:cubicBezTo>
                    <a:cubicBezTo>
                      <a:pt x="135" y="139"/>
                      <a:pt x="135" y="139"/>
                      <a:pt x="135" y="139"/>
                    </a:cubicBezTo>
                    <a:cubicBezTo>
                      <a:pt x="134" y="139"/>
                      <a:pt x="134" y="139"/>
                      <a:pt x="134" y="139"/>
                    </a:cubicBezTo>
                    <a:cubicBezTo>
                      <a:pt x="133" y="137"/>
                      <a:pt x="133" y="137"/>
                      <a:pt x="133" y="137"/>
                    </a:cubicBezTo>
                    <a:cubicBezTo>
                      <a:pt x="132" y="137"/>
                      <a:pt x="132" y="137"/>
                      <a:pt x="132" y="137"/>
                    </a:cubicBezTo>
                    <a:cubicBezTo>
                      <a:pt x="132" y="136"/>
                      <a:pt x="132" y="136"/>
                      <a:pt x="132" y="136"/>
                    </a:cubicBezTo>
                    <a:cubicBezTo>
                      <a:pt x="132" y="136"/>
                      <a:pt x="132" y="136"/>
                      <a:pt x="132" y="136"/>
                    </a:cubicBezTo>
                    <a:cubicBezTo>
                      <a:pt x="131" y="137"/>
                      <a:pt x="131" y="137"/>
                      <a:pt x="131" y="137"/>
                    </a:cubicBezTo>
                    <a:cubicBezTo>
                      <a:pt x="130" y="136"/>
                      <a:pt x="130" y="136"/>
                      <a:pt x="130" y="136"/>
                    </a:cubicBezTo>
                    <a:cubicBezTo>
                      <a:pt x="130" y="136"/>
                      <a:pt x="130" y="136"/>
                      <a:pt x="130" y="136"/>
                    </a:cubicBezTo>
                    <a:cubicBezTo>
                      <a:pt x="129" y="137"/>
                      <a:pt x="129" y="137"/>
                      <a:pt x="129" y="137"/>
                    </a:cubicBezTo>
                    <a:cubicBezTo>
                      <a:pt x="129" y="136"/>
                      <a:pt x="129" y="136"/>
                      <a:pt x="129" y="136"/>
                    </a:cubicBezTo>
                    <a:cubicBezTo>
                      <a:pt x="128" y="136"/>
                      <a:pt x="128" y="136"/>
                      <a:pt x="128" y="136"/>
                    </a:cubicBezTo>
                    <a:cubicBezTo>
                      <a:pt x="128" y="135"/>
                      <a:pt x="128" y="135"/>
                      <a:pt x="128" y="135"/>
                    </a:cubicBezTo>
                    <a:cubicBezTo>
                      <a:pt x="127" y="135"/>
                      <a:pt x="127" y="135"/>
                      <a:pt x="127" y="135"/>
                    </a:cubicBezTo>
                    <a:cubicBezTo>
                      <a:pt x="127" y="134"/>
                      <a:pt x="127" y="134"/>
                      <a:pt x="127" y="134"/>
                    </a:cubicBezTo>
                    <a:cubicBezTo>
                      <a:pt x="127" y="134"/>
                      <a:pt x="127" y="134"/>
                      <a:pt x="127" y="134"/>
                    </a:cubicBezTo>
                    <a:cubicBezTo>
                      <a:pt x="127" y="133"/>
                      <a:pt x="127" y="133"/>
                      <a:pt x="127" y="133"/>
                    </a:cubicBezTo>
                    <a:cubicBezTo>
                      <a:pt x="126" y="132"/>
                      <a:pt x="126" y="132"/>
                      <a:pt x="126" y="132"/>
                    </a:cubicBezTo>
                    <a:cubicBezTo>
                      <a:pt x="126" y="133"/>
                      <a:pt x="126" y="133"/>
                      <a:pt x="126" y="133"/>
                    </a:cubicBezTo>
                    <a:cubicBezTo>
                      <a:pt x="126" y="134"/>
                      <a:pt x="126" y="134"/>
                      <a:pt x="126" y="134"/>
                    </a:cubicBezTo>
                    <a:cubicBezTo>
                      <a:pt x="126" y="134"/>
                      <a:pt x="126" y="134"/>
                      <a:pt x="126" y="134"/>
                    </a:cubicBezTo>
                    <a:cubicBezTo>
                      <a:pt x="125" y="134"/>
                      <a:pt x="125" y="134"/>
                      <a:pt x="125" y="134"/>
                    </a:cubicBezTo>
                    <a:cubicBezTo>
                      <a:pt x="125" y="134"/>
                      <a:pt x="125" y="134"/>
                      <a:pt x="125" y="134"/>
                    </a:cubicBezTo>
                    <a:cubicBezTo>
                      <a:pt x="126" y="135"/>
                      <a:pt x="126" y="135"/>
                      <a:pt x="126" y="135"/>
                    </a:cubicBezTo>
                    <a:cubicBezTo>
                      <a:pt x="126" y="135"/>
                      <a:pt x="126" y="135"/>
                      <a:pt x="126" y="135"/>
                    </a:cubicBezTo>
                    <a:cubicBezTo>
                      <a:pt x="127" y="136"/>
                      <a:pt x="127" y="136"/>
                      <a:pt x="127" y="136"/>
                    </a:cubicBezTo>
                    <a:cubicBezTo>
                      <a:pt x="127" y="136"/>
                      <a:pt x="127" y="136"/>
                      <a:pt x="127" y="136"/>
                    </a:cubicBezTo>
                    <a:cubicBezTo>
                      <a:pt x="127" y="136"/>
                      <a:pt x="127" y="136"/>
                      <a:pt x="127" y="136"/>
                    </a:cubicBezTo>
                    <a:cubicBezTo>
                      <a:pt x="126" y="136"/>
                      <a:pt x="126" y="136"/>
                      <a:pt x="126" y="136"/>
                    </a:cubicBezTo>
                    <a:cubicBezTo>
                      <a:pt x="126" y="137"/>
                      <a:pt x="126" y="137"/>
                      <a:pt x="126" y="137"/>
                    </a:cubicBezTo>
                    <a:cubicBezTo>
                      <a:pt x="125" y="137"/>
                      <a:pt x="125" y="137"/>
                      <a:pt x="125" y="137"/>
                    </a:cubicBezTo>
                    <a:cubicBezTo>
                      <a:pt x="124" y="137"/>
                      <a:pt x="124" y="137"/>
                      <a:pt x="124" y="137"/>
                    </a:cubicBezTo>
                    <a:cubicBezTo>
                      <a:pt x="124" y="137"/>
                      <a:pt x="124" y="137"/>
                      <a:pt x="124" y="137"/>
                    </a:cubicBezTo>
                    <a:cubicBezTo>
                      <a:pt x="125" y="137"/>
                      <a:pt x="125" y="137"/>
                      <a:pt x="125" y="137"/>
                    </a:cubicBezTo>
                    <a:cubicBezTo>
                      <a:pt x="126" y="137"/>
                      <a:pt x="126" y="137"/>
                      <a:pt x="126" y="137"/>
                    </a:cubicBezTo>
                    <a:cubicBezTo>
                      <a:pt x="126" y="137"/>
                      <a:pt x="126" y="137"/>
                      <a:pt x="126" y="137"/>
                    </a:cubicBezTo>
                    <a:cubicBezTo>
                      <a:pt x="127" y="137"/>
                      <a:pt x="127" y="137"/>
                      <a:pt x="127" y="137"/>
                    </a:cubicBezTo>
                    <a:cubicBezTo>
                      <a:pt x="128" y="136"/>
                      <a:pt x="128" y="136"/>
                      <a:pt x="128" y="136"/>
                    </a:cubicBezTo>
                    <a:cubicBezTo>
                      <a:pt x="128" y="137"/>
                      <a:pt x="128" y="137"/>
                      <a:pt x="128" y="137"/>
                    </a:cubicBezTo>
                    <a:cubicBezTo>
                      <a:pt x="128" y="137"/>
                      <a:pt x="128" y="137"/>
                      <a:pt x="128" y="137"/>
                    </a:cubicBezTo>
                    <a:cubicBezTo>
                      <a:pt x="128" y="138"/>
                      <a:pt x="128" y="138"/>
                      <a:pt x="128" y="138"/>
                    </a:cubicBezTo>
                    <a:cubicBezTo>
                      <a:pt x="129" y="137"/>
                      <a:pt x="129" y="137"/>
                      <a:pt x="129" y="137"/>
                    </a:cubicBezTo>
                    <a:cubicBezTo>
                      <a:pt x="130" y="137"/>
                      <a:pt x="130" y="137"/>
                      <a:pt x="130" y="137"/>
                    </a:cubicBezTo>
                    <a:cubicBezTo>
                      <a:pt x="132" y="138"/>
                      <a:pt x="132" y="138"/>
                      <a:pt x="132" y="138"/>
                    </a:cubicBezTo>
                    <a:cubicBezTo>
                      <a:pt x="132" y="138"/>
                      <a:pt x="132" y="138"/>
                      <a:pt x="132" y="138"/>
                    </a:cubicBezTo>
                    <a:cubicBezTo>
                      <a:pt x="133" y="138"/>
                      <a:pt x="133" y="138"/>
                      <a:pt x="133" y="138"/>
                    </a:cubicBezTo>
                    <a:cubicBezTo>
                      <a:pt x="133" y="139"/>
                      <a:pt x="133" y="139"/>
                      <a:pt x="133" y="139"/>
                    </a:cubicBezTo>
                    <a:cubicBezTo>
                      <a:pt x="133" y="139"/>
                      <a:pt x="133" y="139"/>
                      <a:pt x="133" y="139"/>
                    </a:cubicBezTo>
                    <a:cubicBezTo>
                      <a:pt x="133" y="140"/>
                      <a:pt x="133" y="140"/>
                      <a:pt x="133" y="140"/>
                    </a:cubicBezTo>
                    <a:cubicBezTo>
                      <a:pt x="132" y="140"/>
                      <a:pt x="132" y="140"/>
                      <a:pt x="132" y="140"/>
                    </a:cubicBezTo>
                    <a:cubicBezTo>
                      <a:pt x="132" y="141"/>
                      <a:pt x="132" y="141"/>
                      <a:pt x="132" y="141"/>
                    </a:cubicBezTo>
                    <a:cubicBezTo>
                      <a:pt x="132" y="141"/>
                      <a:pt x="132" y="141"/>
                      <a:pt x="132" y="141"/>
                    </a:cubicBezTo>
                    <a:cubicBezTo>
                      <a:pt x="131" y="141"/>
                      <a:pt x="131" y="141"/>
                      <a:pt x="131" y="141"/>
                    </a:cubicBezTo>
                    <a:cubicBezTo>
                      <a:pt x="129" y="142"/>
                      <a:pt x="129" y="142"/>
                      <a:pt x="129" y="142"/>
                    </a:cubicBezTo>
                    <a:cubicBezTo>
                      <a:pt x="128" y="142"/>
                      <a:pt x="128" y="142"/>
                      <a:pt x="128" y="142"/>
                    </a:cubicBezTo>
                    <a:cubicBezTo>
                      <a:pt x="127" y="142"/>
                      <a:pt x="127" y="142"/>
                      <a:pt x="127" y="142"/>
                    </a:cubicBezTo>
                    <a:cubicBezTo>
                      <a:pt x="126" y="142"/>
                      <a:pt x="126" y="142"/>
                      <a:pt x="126" y="142"/>
                    </a:cubicBezTo>
                    <a:cubicBezTo>
                      <a:pt x="126" y="141"/>
                      <a:pt x="126" y="141"/>
                      <a:pt x="126" y="141"/>
                    </a:cubicBezTo>
                    <a:cubicBezTo>
                      <a:pt x="126" y="141"/>
                      <a:pt x="126" y="141"/>
                      <a:pt x="126" y="141"/>
                    </a:cubicBezTo>
                    <a:cubicBezTo>
                      <a:pt x="126" y="140"/>
                      <a:pt x="126" y="140"/>
                      <a:pt x="126" y="140"/>
                    </a:cubicBezTo>
                    <a:cubicBezTo>
                      <a:pt x="125" y="140"/>
                      <a:pt x="125" y="140"/>
                      <a:pt x="125" y="140"/>
                    </a:cubicBezTo>
                    <a:cubicBezTo>
                      <a:pt x="125" y="141"/>
                      <a:pt x="125" y="141"/>
                      <a:pt x="125" y="141"/>
                    </a:cubicBezTo>
                    <a:cubicBezTo>
                      <a:pt x="125" y="141"/>
                      <a:pt x="125" y="141"/>
                      <a:pt x="125" y="141"/>
                    </a:cubicBezTo>
                    <a:cubicBezTo>
                      <a:pt x="125" y="142"/>
                      <a:pt x="125" y="142"/>
                      <a:pt x="125" y="142"/>
                    </a:cubicBezTo>
                    <a:cubicBezTo>
                      <a:pt x="125" y="142"/>
                      <a:pt x="125" y="142"/>
                      <a:pt x="125" y="142"/>
                    </a:cubicBezTo>
                    <a:cubicBezTo>
                      <a:pt x="125" y="142"/>
                      <a:pt x="125" y="142"/>
                      <a:pt x="125" y="142"/>
                    </a:cubicBezTo>
                    <a:cubicBezTo>
                      <a:pt x="124" y="142"/>
                      <a:pt x="124" y="142"/>
                      <a:pt x="124" y="142"/>
                    </a:cubicBezTo>
                    <a:cubicBezTo>
                      <a:pt x="124" y="142"/>
                      <a:pt x="124" y="142"/>
                      <a:pt x="124" y="142"/>
                    </a:cubicBezTo>
                    <a:cubicBezTo>
                      <a:pt x="124" y="142"/>
                      <a:pt x="124" y="142"/>
                      <a:pt x="124" y="142"/>
                    </a:cubicBezTo>
                    <a:cubicBezTo>
                      <a:pt x="124" y="142"/>
                      <a:pt x="124" y="142"/>
                      <a:pt x="124" y="142"/>
                    </a:cubicBezTo>
                    <a:cubicBezTo>
                      <a:pt x="124" y="142"/>
                      <a:pt x="124" y="142"/>
                      <a:pt x="124" y="142"/>
                    </a:cubicBezTo>
                    <a:cubicBezTo>
                      <a:pt x="125" y="143"/>
                      <a:pt x="125" y="143"/>
                      <a:pt x="125" y="143"/>
                    </a:cubicBezTo>
                    <a:cubicBezTo>
                      <a:pt x="125" y="143"/>
                      <a:pt x="125" y="143"/>
                      <a:pt x="125" y="143"/>
                    </a:cubicBezTo>
                    <a:cubicBezTo>
                      <a:pt x="124" y="144"/>
                      <a:pt x="124" y="144"/>
                      <a:pt x="124" y="144"/>
                    </a:cubicBezTo>
                    <a:cubicBezTo>
                      <a:pt x="124" y="144"/>
                      <a:pt x="124" y="144"/>
                      <a:pt x="124" y="144"/>
                    </a:cubicBezTo>
                    <a:cubicBezTo>
                      <a:pt x="124" y="144"/>
                      <a:pt x="124" y="144"/>
                      <a:pt x="124" y="144"/>
                    </a:cubicBezTo>
                    <a:cubicBezTo>
                      <a:pt x="123" y="144"/>
                      <a:pt x="123" y="144"/>
                      <a:pt x="123" y="144"/>
                    </a:cubicBezTo>
                    <a:cubicBezTo>
                      <a:pt x="123" y="145"/>
                      <a:pt x="123" y="145"/>
                      <a:pt x="123" y="145"/>
                    </a:cubicBezTo>
                    <a:cubicBezTo>
                      <a:pt x="123" y="145"/>
                      <a:pt x="123" y="145"/>
                      <a:pt x="123" y="145"/>
                    </a:cubicBezTo>
                    <a:cubicBezTo>
                      <a:pt x="121" y="146"/>
                      <a:pt x="121" y="146"/>
                      <a:pt x="121" y="146"/>
                    </a:cubicBezTo>
                    <a:cubicBezTo>
                      <a:pt x="121" y="145"/>
                      <a:pt x="121" y="145"/>
                      <a:pt x="121" y="145"/>
                    </a:cubicBezTo>
                    <a:cubicBezTo>
                      <a:pt x="120" y="145"/>
                      <a:pt x="120" y="145"/>
                      <a:pt x="120" y="145"/>
                    </a:cubicBezTo>
                    <a:cubicBezTo>
                      <a:pt x="119" y="146"/>
                      <a:pt x="119" y="146"/>
                      <a:pt x="119" y="146"/>
                    </a:cubicBezTo>
                    <a:cubicBezTo>
                      <a:pt x="119" y="147"/>
                      <a:pt x="119" y="147"/>
                      <a:pt x="119" y="147"/>
                    </a:cubicBezTo>
                    <a:cubicBezTo>
                      <a:pt x="119" y="147"/>
                      <a:pt x="119" y="147"/>
                      <a:pt x="119" y="147"/>
                    </a:cubicBezTo>
                    <a:cubicBezTo>
                      <a:pt x="121" y="146"/>
                      <a:pt x="121" y="146"/>
                      <a:pt x="121" y="146"/>
                    </a:cubicBezTo>
                    <a:cubicBezTo>
                      <a:pt x="122" y="146"/>
                      <a:pt x="122" y="146"/>
                      <a:pt x="122" y="146"/>
                    </a:cubicBezTo>
                    <a:cubicBezTo>
                      <a:pt x="122" y="146"/>
                      <a:pt x="122" y="146"/>
                      <a:pt x="122" y="146"/>
                    </a:cubicBezTo>
                    <a:cubicBezTo>
                      <a:pt x="123" y="146"/>
                      <a:pt x="123" y="146"/>
                      <a:pt x="123" y="146"/>
                    </a:cubicBezTo>
                    <a:cubicBezTo>
                      <a:pt x="123" y="146"/>
                      <a:pt x="123" y="146"/>
                      <a:pt x="123" y="146"/>
                    </a:cubicBezTo>
                    <a:cubicBezTo>
                      <a:pt x="124" y="147"/>
                      <a:pt x="124" y="147"/>
                      <a:pt x="124" y="147"/>
                    </a:cubicBezTo>
                    <a:cubicBezTo>
                      <a:pt x="125" y="147"/>
                      <a:pt x="125" y="147"/>
                      <a:pt x="125" y="147"/>
                    </a:cubicBezTo>
                    <a:cubicBezTo>
                      <a:pt x="126" y="146"/>
                      <a:pt x="126" y="146"/>
                      <a:pt x="126" y="146"/>
                    </a:cubicBezTo>
                    <a:cubicBezTo>
                      <a:pt x="127" y="146"/>
                      <a:pt x="127" y="146"/>
                      <a:pt x="127" y="146"/>
                    </a:cubicBezTo>
                    <a:cubicBezTo>
                      <a:pt x="128" y="147"/>
                      <a:pt x="128" y="147"/>
                      <a:pt x="128" y="147"/>
                    </a:cubicBezTo>
                    <a:cubicBezTo>
                      <a:pt x="128" y="146"/>
                      <a:pt x="128" y="146"/>
                      <a:pt x="128" y="146"/>
                    </a:cubicBezTo>
                    <a:cubicBezTo>
                      <a:pt x="129" y="147"/>
                      <a:pt x="129" y="147"/>
                      <a:pt x="129" y="147"/>
                    </a:cubicBezTo>
                    <a:cubicBezTo>
                      <a:pt x="129" y="147"/>
                      <a:pt x="129" y="147"/>
                      <a:pt x="129" y="147"/>
                    </a:cubicBezTo>
                    <a:cubicBezTo>
                      <a:pt x="129" y="147"/>
                      <a:pt x="129" y="147"/>
                      <a:pt x="129" y="147"/>
                    </a:cubicBezTo>
                    <a:cubicBezTo>
                      <a:pt x="130" y="147"/>
                      <a:pt x="130" y="147"/>
                      <a:pt x="130" y="147"/>
                    </a:cubicBezTo>
                    <a:cubicBezTo>
                      <a:pt x="129" y="148"/>
                      <a:pt x="129" y="148"/>
                      <a:pt x="129" y="148"/>
                    </a:cubicBezTo>
                    <a:cubicBezTo>
                      <a:pt x="129" y="148"/>
                      <a:pt x="129" y="148"/>
                      <a:pt x="129" y="148"/>
                    </a:cubicBezTo>
                    <a:cubicBezTo>
                      <a:pt x="128" y="148"/>
                      <a:pt x="128" y="148"/>
                      <a:pt x="128" y="148"/>
                    </a:cubicBezTo>
                    <a:cubicBezTo>
                      <a:pt x="127" y="148"/>
                      <a:pt x="127" y="148"/>
                      <a:pt x="127" y="148"/>
                    </a:cubicBezTo>
                    <a:cubicBezTo>
                      <a:pt x="126" y="148"/>
                      <a:pt x="126" y="148"/>
                      <a:pt x="126" y="148"/>
                    </a:cubicBezTo>
                    <a:cubicBezTo>
                      <a:pt x="125" y="148"/>
                      <a:pt x="125" y="148"/>
                      <a:pt x="125" y="148"/>
                    </a:cubicBezTo>
                    <a:cubicBezTo>
                      <a:pt x="125" y="149"/>
                      <a:pt x="125" y="149"/>
                      <a:pt x="125" y="149"/>
                    </a:cubicBezTo>
                    <a:cubicBezTo>
                      <a:pt x="124" y="148"/>
                      <a:pt x="124" y="148"/>
                      <a:pt x="124" y="148"/>
                    </a:cubicBezTo>
                    <a:cubicBezTo>
                      <a:pt x="124" y="148"/>
                      <a:pt x="124" y="148"/>
                      <a:pt x="124" y="148"/>
                    </a:cubicBezTo>
                    <a:cubicBezTo>
                      <a:pt x="123" y="148"/>
                      <a:pt x="123" y="148"/>
                      <a:pt x="123" y="148"/>
                    </a:cubicBezTo>
                    <a:cubicBezTo>
                      <a:pt x="122" y="149"/>
                      <a:pt x="122" y="149"/>
                      <a:pt x="122" y="149"/>
                    </a:cubicBezTo>
                    <a:cubicBezTo>
                      <a:pt x="123" y="149"/>
                      <a:pt x="123" y="149"/>
                      <a:pt x="123" y="149"/>
                    </a:cubicBezTo>
                    <a:cubicBezTo>
                      <a:pt x="123" y="149"/>
                      <a:pt x="123" y="149"/>
                      <a:pt x="123" y="149"/>
                    </a:cubicBezTo>
                    <a:cubicBezTo>
                      <a:pt x="124" y="149"/>
                      <a:pt x="124" y="149"/>
                      <a:pt x="124" y="149"/>
                    </a:cubicBezTo>
                    <a:cubicBezTo>
                      <a:pt x="125" y="149"/>
                      <a:pt x="125" y="149"/>
                      <a:pt x="125" y="149"/>
                    </a:cubicBezTo>
                    <a:cubicBezTo>
                      <a:pt x="126" y="149"/>
                      <a:pt x="126" y="149"/>
                      <a:pt x="126" y="149"/>
                    </a:cubicBezTo>
                    <a:cubicBezTo>
                      <a:pt x="126" y="150"/>
                      <a:pt x="126" y="150"/>
                      <a:pt x="126" y="150"/>
                    </a:cubicBezTo>
                    <a:cubicBezTo>
                      <a:pt x="126" y="149"/>
                      <a:pt x="126" y="149"/>
                      <a:pt x="126" y="149"/>
                    </a:cubicBezTo>
                    <a:cubicBezTo>
                      <a:pt x="127" y="148"/>
                      <a:pt x="127" y="148"/>
                      <a:pt x="127" y="148"/>
                    </a:cubicBezTo>
                    <a:cubicBezTo>
                      <a:pt x="127" y="148"/>
                      <a:pt x="128" y="148"/>
                      <a:pt x="128" y="148"/>
                    </a:cubicBezTo>
                    <a:cubicBezTo>
                      <a:pt x="128" y="148"/>
                      <a:pt x="129" y="148"/>
                      <a:pt x="129" y="148"/>
                    </a:cubicBezTo>
                    <a:cubicBezTo>
                      <a:pt x="129" y="148"/>
                      <a:pt x="129" y="148"/>
                      <a:pt x="129" y="148"/>
                    </a:cubicBezTo>
                    <a:cubicBezTo>
                      <a:pt x="129" y="149"/>
                      <a:pt x="129" y="149"/>
                      <a:pt x="129" y="149"/>
                    </a:cubicBezTo>
                    <a:cubicBezTo>
                      <a:pt x="130" y="148"/>
                      <a:pt x="130" y="148"/>
                      <a:pt x="130" y="148"/>
                    </a:cubicBezTo>
                    <a:cubicBezTo>
                      <a:pt x="131" y="148"/>
                      <a:pt x="131" y="148"/>
                      <a:pt x="131" y="148"/>
                    </a:cubicBezTo>
                    <a:cubicBezTo>
                      <a:pt x="132" y="148"/>
                      <a:pt x="132" y="148"/>
                      <a:pt x="132" y="148"/>
                    </a:cubicBezTo>
                    <a:cubicBezTo>
                      <a:pt x="133" y="147"/>
                      <a:pt x="133" y="147"/>
                      <a:pt x="133" y="147"/>
                    </a:cubicBezTo>
                    <a:cubicBezTo>
                      <a:pt x="133" y="147"/>
                      <a:pt x="133" y="147"/>
                      <a:pt x="133" y="147"/>
                    </a:cubicBezTo>
                    <a:cubicBezTo>
                      <a:pt x="133" y="147"/>
                      <a:pt x="133" y="147"/>
                      <a:pt x="133" y="147"/>
                    </a:cubicBezTo>
                    <a:cubicBezTo>
                      <a:pt x="133" y="147"/>
                      <a:pt x="133" y="147"/>
                      <a:pt x="133" y="147"/>
                    </a:cubicBezTo>
                    <a:cubicBezTo>
                      <a:pt x="133" y="148"/>
                      <a:pt x="133" y="148"/>
                      <a:pt x="133" y="148"/>
                    </a:cubicBezTo>
                    <a:cubicBezTo>
                      <a:pt x="134" y="147"/>
                      <a:pt x="134" y="147"/>
                      <a:pt x="134" y="147"/>
                    </a:cubicBezTo>
                    <a:cubicBezTo>
                      <a:pt x="134" y="147"/>
                      <a:pt x="134" y="147"/>
                      <a:pt x="134" y="147"/>
                    </a:cubicBezTo>
                    <a:cubicBezTo>
                      <a:pt x="135" y="148"/>
                      <a:pt x="135" y="148"/>
                      <a:pt x="135" y="148"/>
                    </a:cubicBezTo>
                    <a:cubicBezTo>
                      <a:pt x="136" y="148"/>
                      <a:pt x="136" y="148"/>
                      <a:pt x="136" y="148"/>
                    </a:cubicBezTo>
                    <a:cubicBezTo>
                      <a:pt x="137" y="149"/>
                      <a:pt x="137" y="149"/>
                      <a:pt x="137" y="149"/>
                    </a:cubicBezTo>
                    <a:cubicBezTo>
                      <a:pt x="138" y="149"/>
                      <a:pt x="138" y="149"/>
                      <a:pt x="138" y="149"/>
                    </a:cubicBezTo>
                    <a:cubicBezTo>
                      <a:pt x="139" y="149"/>
                      <a:pt x="139" y="149"/>
                      <a:pt x="139" y="149"/>
                    </a:cubicBezTo>
                    <a:cubicBezTo>
                      <a:pt x="140" y="149"/>
                      <a:pt x="140" y="149"/>
                      <a:pt x="140" y="149"/>
                    </a:cubicBezTo>
                    <a:cubicBezTo>
                      <a:pt x="141" y="149"/>
                      <a:pt x="141" y="149"/>
                      <a:pt x="141" y="149"/>
                    </a:cubicBezTo>
                    <a:cubicBezTo>
                      <a:pt x="141" y="149"/>
                      <a:pt x="141" y="149"/>
                      <a:pt x="141" y="149"/>
                    </a:cubicBezTo>
                    <a:cubicBezTo>
                      <a:pt x="142" y="149"/>
                      <a:pt x="142" y="149"/>
                      <a:pt x="142" y="149"/>
                    </a:cubicBezTo>
                    <a:cubicBezTo>
                      <a:pt x="143" y="149"/>
                      <a:pt x="143" y="149"/>
                      <a:pt x="143" y="149"/>
                    </a:cubicBezTo>
                    <a:cubicBezTo>
                      <a:pt x="143" y="149"/>
                      <a:pt x="143" y="149"/>
                      <a:pt x="143" y="149"/>
                    </a:cubicBezTo>
                    <a:cubicBezTo>
                      <a:pt x="143" y="150"/>
                      <a:pt x="143" y="150"/>
                      <a:pt x="143" y="150"/>
                    </a:cubicBezTo>
                    <a:cubicBezTo>
                      <a:pt x="142" y="150"/>
                      <a:pt x="142" y="150"/>
                      <a:pt x="142" y="150"/>
                    </a:cubicBezTo>
                    <a:cubicBezTo>
                      <a:pt x="141" y="151"/>
                      <a:pt x="141" y="151"/>
                      <a:pt x="141" y="151"/>
                    </a:cubicBezTo>
                    <a:cubicBezTo>
                      <a:pt x="141" y="151"/>
                      <a:pt x="141" y="151"/>
                      <a:pt x="141" y="151"/>
                    </a:cubicBezTo>
                    <a:cubicBezTo>
                      <a:pt x="140" y="151"/>
                      <a:pt x="140" y="151"/>
                      <a:pt x="140" y="151"/>
                    </a:cubicBezTo>
                    <a:cubicBezTo>
                      <a:pt x="140" y="151"/>
                      <a:pt x="140" y="151"/>
                      <a:pt x="140" y="151"/>
                    </a:cubicBezTo>
                    <a:cubicBezTo>
                      <a:pt x="141" y="152"/>
                      <a:pt x="141" y="152"/>
                      <a:pt x="141" y="152"/>
                    </a:cubicBezTo>
                    <a:cubicBezTo>
                      <a:pt x="141" y="152"/>
                      <a:pt x="141" y="152"/>
                      <a:pt x="141" y="152"/>
                    </a:cubicBezTo>
                    <a:cubicBezTo>
                      <a:pt x="140" y="152"/>
                      <a:pt x="140" y="152"/>
                      <a:pt x="140" y="152"/>
                    </a:cubicBezTo>
                    <a:cubicBezTo>
                      <a:pt x="140" y="152"/>
                      <a:pt x="140" y="152"/>
                      <a:pt x="140" y="152"/>
                    </a:cubicBezTo>
                    <a:cubicBezTo>
                      <a:pt x="140" y="152"/>
                      <a:pt x="140" y="152"/>
                      <a:pt x="140" y="152"/>
                    </a:cubicBezTo>
                    <a:cubicBezTo>
                      <a:pt x="139" y="152"/>
                      <a:pt x="139" y="152"/>
                      <a:pt x="139" y="152"/>
                    </a:cubicBezTo>
                    <a:cubicBezTo>
                      <a:pt x="139" y="152"/>
                      <a:pt x="139" y="152"/>
                      <a:pt x="139" y="152"/>
                    </a:cubicBezTo>
                    <a:cubicBezTo>
                      <a:pt x="139" y="152"/>
                      <a:pt x="139" y="152"/>
                      <a:pt x="139" y="152"/>
                    </a:cubicBezTo>
                    <a:cubicBezTo>
                      <a:pt x="139" y="152"/>
                      <a:pt x="139" y="152"/>
                      <a:pt x="139" y="152"/>
                    </a:cubicBezTo>
                    <a:cubicBezTo>
                      <a:pt x="138" y="152"/>
                      <a:pt x="138" y="152"/>
                      <a:pt x="138" y="152"/>
                    </a:cubicBezTo>
                    <a:cubicBezTo>
                      <a:pt x="138" y="152"/>
                      <a:pt x="138" y="152"/>
                      <a:pt x="138" y="152"/>
                    </a:cubicBezTo>
                    <a:cubicBezTo>
                      <a:pt x="138" y="153"/>
                      <a:pt x="138" y="153"/>
                      <a:pt x="138" y="153"/>
                    </a:cubicBezTo>
                    <a:cubicBezTo>
                      <a:pt x="138" y="153"/>
                      <a:pt x="138" y="153"/>
                      <a:pt x="138" y="153"/>
                    </a:cubicBezTo>
                    <a:cubicBezTo>
                      <a:pt x="138" y="153"/>
                      <a:pt x="138" y="153"/>
                      <a:pt x="138" y="153"/>
                    </a:cubicBezTo>
                    <a:cubicBezTo>
                      <a:pt x="137" y="154"/>
                      <a:pt x="137" y="154"/>
                      <a:pt x="137" y="154"/>
                    </a:cubicBezTo>
                    <a:cubicBezTo>
                      <a:pt x="137" y="154"/>
                      <a:pt x="137" y="154"/>
                      <a:pt x="137" y="154"/>
                    </a:cubicBezTo>
                    <a:cubicBezTo>
                      <a:pt x="137" y="154"/>
                      <a:pt x="137" y="154"/>
                      <a:pt x="137" y="154"/>
                    </a:cubicBezTo>
                    <a:cubicBezTo>
                      <a:pt x="136" y="153"/>
                      <a:pt x="136" y="153"/>
                      <a:pt x="136" y="153"/>
                    </a:cubicBezTo>
                    <a:cubicBezTo>
                      <a:pt x="136" y="154"/>
                      <a:pt x="136" y="154"/>
                      <a:pt x="136" y="154"/>
                    </a:cubicBezTo>
                    <a:cubicBezTo>
                      <a:pt x="136" y="154"/>
                      <a:pt x="136" y="154"/>
                      <a:pt x="136" y="154"/>
                    </a:cubicBezTo>
                    <a:cubicBezTo>
                      <a:pt x="136" y="154"/>
                      <a:pt x="136" y="154"/>
                      <a:pt x="136" y="154"/>
                    </a:cubicBezTo>
                    <a:cubicBezTo>
                      <a:pt x="136" y="154"/>
                      <a:pt x="136" y="154"/>
                      <a:pt x="136" y="154"/>
                    </a:cubicBezTo>
                    <a:cubicBezTo>
                      <a:pt x="135" y="155"/>
                      <a:pt x="135" y="155"/>
                      <a:pt x="135" y="155"/>
                    </a:cubicBezTo>
                    <a:cubicBezTo>
                      <a:pt x="135" y="155"/>
                      <a:pt x="135" y="155"/>
                      <a:pt x="135" y="155"/>
                    </a:cubicBezTo>
                    <a:cubicBezTo>
                      <a:pt x="134" y="155"/>
                      <a:pt x="134" y="155"/>
                      <a:pt x="134" y="155"/>
                    </a:cubicBezTo>
                    <a:cubicBezTo>
                      <a:pt x="134" y="154"/>
                      <a:pt x="134" y="154"/>
                      <a:pt x="134" y="154"/>
                    </a:cubicBezTo>
                    <a:cubicBezTo>
                      <a:pt x="134" y="154"/>
                      <a:pt x="134" y="154"/>
                      <a:pt x="134" y="154"/>
                    </a:cubicBezTo>
                    <a:cubicBezTo>
                      <a:pt x="134" y="155"/>
                      <a:pt x="134" y="155"/>
                      <a:pt x="134" y="155"/>
                    </a:cubicBezTo>
                    <a:cubicBezTo>
                      <a:pt x="134" y="156"/>
                      <a:pt x="134" y="156"/>
                      <a:pt x="134" y="156"/>
                    </a:cubicBezTo>
                    <a:cubicBezTo>
                      <a:pt x="134" y="156"/>
                      <a:pt x="134" y="156"/>
                      <a:pt x="134" y="156"/>
                    </a:cubicBezTo>
                    <a:cubicBezTo>
                      <a:pt x="133" y="156"/>
                      <a:pt x="133" y="156"/>
                      <a:pt x="133" y="156"/>
                    </a:cubicBezTo>
                    <a:cubicBezTo>
                      <a:pt x="133" y="155"/>
                      <a:pt x="133" y="155"/>
                      <a:pt x="133" y="155"/>
                    </a:cubicBezTo>
                    <a:cubicBezTo>
                      <a:pt x="132" y="156"/>
                      <a:pt x="132" y="156"/>
                      <a:pt x="132" y="156"/>
                    </a:cubicBezTo>
                    <a:cubicBezTo>
                      <a:pt x="132" y="156"/>
                      <a:pt x="132" y="156"/>
                      <a:pt x="132" y="156"/>
                    </a:cubicBezTo>
                    <a:cubicBezTo>
                      <a:pt x="133" y="156"/>
                      <a:pt x="133" y="156"/>
                      <a:pt x="133" y="156"/>
                    </a:cubicBezTo>
                    <a:cubicBezTo>
                      <a:pt x="133" y="157"/>
                      <a:pt x="133" y="157"/>
                      <a:pt x="133" y="157"/>
                    </a:cubicBezTo>
                    <a:cubicBezTo>
                      <a:pt x="132" y="157"/>
                      <a:pt x="132" y="157"/>
                      <a:pt x="132" y="157"/>
                    </a:cubicBezTo>
                    <a:cubicBezTo>
                      <a:pt x="131" y="157"/>
                      <a:pt x="131" y="157"/>
                      <a:pt x="131" y="157"/>
                    </a:cubicBezTo>
                    <a:cubicBezTo>
                      <a:pt x="131" y="157"/>
                      <a:pt x="131" y="157"/>
                      <a:pt x="131" y="157"/>
                    </a:cubicBezTo>
                    <a:cubicBezTo>
                      <a:pt x="131" y="157"/>
                      <a:pt x="131" y="157"/>
                      <a:pt x="131" y="157"/>
                    </a:cubicBezTo>
                    <a:cubicBezTo>
                      <a:pt x="130" y="157"/>
                      <a:pt x="130" y="157"/>
                      <a:pt x="130" y="157"/>
                    </a:cubicBezTo>
                    <a:cubicBezTo>
                      <a:pt x="130" y="157"/>
                      <a:pt x="130" y="157"/>
                      <a:pt x="130" y="157"/>
                    </a:cubicBezTo>
                    <a:cubicBezTo>
                      <a:pt x="131" y="158"/>
                      <a:pt x="131" y="158"/>
                      <a:pt x="131" y="158"/>
                    </a:cubicBezTo>
                    <a:cubicBezTo>
                      <a:pt x="131" y="158"/>
                      <a:pt x="131" y="158"/>
                      <a:pt x="131" y="158"/>
                    </a:cubicBezTo>
                    <a:cubicBezTo>
                      <a:pt x="130" y="158"/>
                      <a:pt x="130" y="158"/>
                      <a:pt x="130" y="158"/>
                    </a:cubicBezTo>
                    <a:cubicBezTo>
                      <a:pt x="129" y="158"/>
                      <a:pt x="129" y="158"/>
                      <a:pt x="129" y="158"/>
                    </a:cubicBezTo>
                    <a:cubicBezTo>
                      <a:pt x="129" y="159"/>
                      <a:pt x="129" y="159"/>
                      <a:pt x="129" y="159"/>
                    </a:cubicBezTo>
                    <a:cubicBezTo>
                      <a:pt x="128" y="159"/>
                      <a:pt x="128" y="159"/>
                      <a:pt x="128" y="159"/>
                    </a:cubicBezTo>
                    <a:cubicBezTo>
                      <a:pt x="128" y="159"/>
                      <a:pt x="128" y="159"/>
                      <a:pt x="128" y="159"/>
                    </a:cubicBezTo>
                    <a:cubicBezTo>
                      <a:pt x="127" y="160"/>
                      <a:pt x="127" y="160"/>
                      <a:pt x="127" y="160"/>
                    </a:cubicBezTo>
                    <a:cubicBezTo>
                      <a:pt x="127" y="160"/>
                      <a:pt x="127" y="160"/>
                      <a:pt x="127" y="160"/>
                    </a:cubicBezTo>
                    <a:cubicBezTo>
                      <a:pt x="127" y="159"/>
                      <a:pt x="127" y="159"/>
                      <a:pt x="127" y="159"/>
                    </a:cubicBezTo>
                    <a:cubicBezTo>
                      <a:pt x="126" y="159"/>
                      <a:pt x="126" y="159"/>
                      <a:pt x="126" y="159"/>
                    </a:cubicBezTo>
                    <a:cubicBezTo>
                      <a:pt x="126" y="160"/>
                      <a:pt x="126" y="160"/>
                      <a:pt x="126" y="160"/>
                    </a:cubicBezTo>
                    <a:cubicBezTo>
                      <a:pt x="125" y="160"/>
                      <a:pt x="125" y="160"/>
                      <a:pt x="125" y="160"/>
                    </a:cubicBezTo>
                    <a:cubicBezTo>
                      <a:pt x="125" y="160"/>
                      <a:pt x="125" y="160"/>
                      <a:pt x="125" y="160"/>
                    </a:cubicBezTo>
                    <a:cubicBezTo>
                      <a:pt x="124" y="160"/>
                      <a:pt x="124" y="160"/>
                      <a:pt x="124" y="160"/>
                    </a:cubicBezTo>
                    <a:cubicBezTo>
                      <a:pt x="124" y="160"/>
                      <a:pt x="124" y="160"/>
                      <a:pt x="124" y="160"/>
                    </a:cubicBezTo>
                    <a:cubicBezTo>
                      <a:pt x="123" y="160"/>
                      <a:pt x="123" y="160"/>
                      <a:pt x="123" y="160"/>
                    </a:cubicBezTo>
                    <a:cubicBezTo>
                      <a:pt x="123" y="160"/>
                      <a:pt x="123" y="160"/>
                      <a:pt x="123" y="160"/>
                    </a:cubicBezTo>
                    <a:cubicBezTo>
                      <a:pt x="123" y="160"/>
                      <a:pt x="123" y="160"/>
                      <a:pt x="123" y="160"/>
                    </a:cubicBezTo>
                    <a:cubicBezTo>
                      <a:pt x="122" y="161"/>
                      <a:pt x="122" y="161"/>
                      <a:pt x="122" y="161"/>
                    </a:cubicBezTo>
                    <a:cubicBezTo>
                      <a:pt x="122" y="161"/>
                      <a:pt x="122" y="161"/>
                      <a:pt x="122" y="161"/>
                    </a:cubicBezTo>
                    <a:cubicBezTo>
                      <a:pt x="122" y="160"/>
                      <a:pt x="122" y="160"/>
                      <a:pt x="122" y="160"/>
                    </a:cubicBezTo>
                    <a:cubicBezTo>
                      <a:pt x="122" y="160"/>
                      <a:pt x="122" y="160"/>
                      <a:pt x="122" y="160"/>
                    </a:cubicBezTo>
                    <a:cubicBezTo>
                      <a:pt x="121" y="161"/>
                      <a:pt x="121" y="161"/>
                      <a:pt x="121" y="161"/>
                    </a:cubicBezTo>
                    <a:cubicBezTo>
                      <a:pt x="121" y="161"/>
                      <a:pt x="121" y="161"/>
                      <a:pt x="121" y="161"/>
                    </a:cubicBezTo>
                    <a:cubicBezTo>
                      <a:pt x="121" y="161"/>
                      <a:pt x="121" y="161"/>
                      <a:pt x="121" y="161"/>
                    </a:cubicBezTo>
                    <a:cubicBezTo>
                      <a:pt x="120" y="160"/>
                      <a:pt x="120" y="160"/>
                      <a:pt x="120" y="160"/>
                    </a:cubicBezTo>
                    <a:cubicBezTo>
                      <a:pt x="120" y="160"/>
                      <a:pt x="120" y="160"/>
                      <a:pt x="120" y="160"/>
                    </a:cubicBezTo>
                    <a:cubicBezTo>
                      <a:pt x="120" y="161"/>
                      <a:pt x="120" y="161"/>
                      <a:pt x="120" y="161"/>
                    </a:cubicBezTo>
                    <a:cubicBezTo>
                      <a:pt x="120" y="161"/>
                      <a:pt x="120" y="161"/>
                      <a:pt x="120" y="161"/>
                    </a:cubicBezTo>
                    <a:cubicBezTo>
                      <a:pt x="119" y="161"/>
                      <a:pt x="119" y="161"/>
                      <a:pt x="119" y="161"/>
                    </a:cubicBezTo>
                    <a:cubicBezTo>
                      <a:pt x="119" y="161"/>
                      <a:pt x="119" y="161"/>
                      <a:pt x="119" y="161"/>
                    </a:cubicBezTo>
                    <a:cubicBezTo>
                      <a:pt x="119" y="161"/>
                      <a:pt x="119" y="161"/>
                      <a:pt x="119" y="161"/>
                    </a:cubicBezTo>
                    <a:cubicBezTo>
                      <a:pt x="119" y="162"/>
                      <a:pt x="119" y="162"/>
                      <a:pt x="119" y="162"/>
                    </a:cubicBezTo>
                    <a:cubicBezTo>
                      <a:pt x="118" y="162"/>
                      <a:pt x="118" y="162"/>
                      <a:pt x="118" y="162"/>
                    </a:cubicBezTo>
                    <a:cubicBezTo>
                      <a:pt x="118" y="161"/>
                      <a:pt x="118" y="161"/>
                      <a:pt x="118" y="161"/>
                    </a:cubicBezTo>
                    <a:cubicBezTo>
                      <a:pt x="118" y="162"/>
                      <a:pt x="118" y="162"/>
                      <a:pt x="118" y="162"/>
                    </a:cubicBezTo>
                    <a:cubicBezTo>
                      <a:pt x="117" y="162"/>
                      <a:pt x="117" y="162"/>
                      <a:pt x="117" y="162"/>
                    </a:cubicBezTo>
                    <a:cubicBezTo>
                      <a:pt x="117" y="162"/>
                      <a:pt x="117" y="162"/>
                      <a:pt x="117" y="162"/>
                    </a:cubicBezTo>
                    <a:cubicBezTo>
                      <a:pt x="117" y="162"/>
                      <a:pt x="117" y="162"/>
                      <a:pt x="117" y="162"/>
                    </a:cubicBezTo>
                    <a:cubicBezTo>
                      <a:pt x="117" y="162"/>
                      <a:pt x="117" y="162"/>
                      <a:pt x="117" y="162"/>
                    </a:cubicBezTo>
                    <a:cubicBezTo>
                      <a:pt x="117" y="162"/>
                      <a:pt x="117" y="162"/>
                      <a:pt x="117" y="162"/>
                    </a:cubicBezTo>
                    <a:cubicBezTo>
                      <a:pt x="116" y="163"/>
                      <a:pt x="116" y="163"/>
                      <a:pt x="116" y="163"/>
                    </a:cubicBezTo>
                    <a:cubicBezTo>
                      <a:pt x="116" y="163"/>
                      <a:pt x="116" y="163"/>
                      <a:pt x="116" y="163"/>
                    </a:cubicBezTo>
                    <a:cubicBezTo>
                      <a:pt x="115" y="163"/>
                      <a:pt x="115" y="163"/>
                      <a:pt x="115" y="163"/>
                    </a:cubicBezTo>
                    <a:cubicBezTo>
                      <a:pt x="115" y="163"/>
                      <a:pt x="115" y="163"/>
                      <a:pt x="115" y="163"/>
                    </a:cubicBezTo>
                    <a:cubicBezTo>
                      <a:pt x="114" y="162"/>
                      <a:pt x="114" y="162"/>
                      <a:pt x="114" y="162"/>
                    </a:cubicBezTo>
                    <a:cubicBezTo>
                      <a:pt x="114" y="161"/>
                      <a:pt x="114" y="161"/>
                      <a:pt x="114" y="161"/>
                    </a:cubicBezTo>
                    <a:cubicBezTo>
                      <a:pt x="113" y="162"/>
                      <a:pt x="113" y="162"/>
                      <a:pt x="113" y="162"/>
                    </a:cubicBezTo>
                    <a:cubicBezTo>
                      <a:pt x="113" y="162"/>
                      <a:pt x="113" y="162"/>
                      <a:pt x="113" y="162"/>
                    </a:cubicBezTo>
                    <a:cubicBezTo>
                      <a:pt x="113" y="162"/>
                      <a:pt x="113" y="162"/>
                      <a:pt x="113" y="162"/>
                    </a:cubicBezTo>
                    <a:cubicBezTo>
                      <a:pt x="113" y="163"/>
                      <a:pt x="113" y="163"/>
                      <a:pt x="113" y="163"/>
                    </a:cubicBezTo>
                    <a:cubicBezTo>
                      <a:pt x="112" y="163"/>
                      <a:pt x="112" y="163"/>
                      <a:pt x="112" y="163"/>
                    </a:cubicBezTo>
                    <a:cubicBezTo>
                      <a:pt x="112" y="163"/>
                      <a:pt x="112" y="163"/>
                      <a:pt x="112" y="163"/>
                    </a:cubicBezTo>
                    <a:cubicBezTo>
                      <a:pt x="112" y="163"/>
                      <a:pt x="112" y="163"/>
                      <a:pt x="112" y="163"/>
                    </a:cubicBezTo>
                    <a:cubicBezTo>
                      <a:pt x="111" y="163"/>
                      <a:pt x="111" y="163"/>
                      <a:pt x="111" y="163"/>
                    </a:cubicBezTo>
                    <a:cubicBezTo>
                      <a:pt x="111" y="163"/>
                      <a:pt x="111" y="163"/>
                      <a:pt x="111" y="163"/>
                    </a:cubicBezTo>
                    <a:cubicBezTo>
                      <a:pt x="110" y="163"/>
                      <a:pt x="110" y="163"/>
                      <a:pt x="110" y="163"/>
                    </a:cubicBezTo>
                    <a:cubicBezTo>
                      <a:pt x="110" y="163"/>
                      <a:pt x="110" y="163"/>
                      <a:pt x="110" y="163"/>
                    </a:cubicBezTo>
                    <a:cubicBezTo>
                      <a:pt x="109" y="163"/>
                      <a:pt x="109" y="163"/>
                      <a:pt x="109" y="163"/>
                    </a:cubicBezTo>
                    <a:cubicBezTo>
                      <a:pt x="109" y="163"/>
                      <a:pt x="109" y="163"/>
                      <a:pt x="109" y="163"/>
                    </a:cubicBezTo>
                    <a:cubicBezTo>
                      <a:pt x="109" y="163"/>
                      <a:pt x="109" y="163"/>
                      <a:pt x="109" y="163"/>
                    </a:cubicBezTo>
                    <a:cubicBezTo>
                      <a:pt x="108" y="163"/>
                      <a:pt x="108" y="163"/>
                      <a:pt x="108" y="163"/>
                    </a:cubicBezTo>
                    <a:cubicBezTo>
                      <a:pt x="108" y="163"/>
                      <a:pt x="108" y="163"/>
                      <a:pt x="108" y="163"/>
                    </a:cubicBezTo>
                    <a:cubicBezTo>
                      <a:pt x="107" y="162"/>
                      <a:pt x="107" y="162"/>
                      <a:pt x="107" y="162"/>
                    </a:cubicBezTo>
                    <a:cubicBezTo>
                      <a:pt x="108" y="162"/>
                      <a:pt x="108" y="162"/>
                      <a:pt x="108" y="162"/>
                    </a:cubicBezTo>
                    <a:cubicBezTo>
                      <a:pt x="107" y="161"/>
                      <a:pt x="107" y="161"/>
                      <a:pt x="107" y="161"/>
                    </a:cubicBezTo>
                    <a:cubicBezTo>
                      <a:pt x="107" y="161"/>
                      <a:pt x="107" y="161"/>
                      <a:pt x="107" y="161"/>
                    </a:cubicBezTo>
                    <a:cubicBezTo>
                      <a:pt x="106" y="161"/>
                      <a:pt x="106" y="161"/>
                      <a:pt x="106" y="161"/>
                    </a:cubicBezTo>
                    <a:cubicBezTo>
                      <a:pt x="106" y="160"/>
                      <a:pt x="106" y="160"/>
                      <a:pt x="106" y="160"/>
                    </a:cubicBezTo>
                    <a:cubicBezTo>
                      <a:pt x="106" y="159"/>
                      <a:pt x="106" y="159"/>
                      <a:pt x="106" y="159"/>
                    </a:cubicBezTo>
                    <a:cubicBezTo>
                      <a:pt x="106" y="159"/>
                      <a:pt x="106" y="159"/>
                      <a:pt x="106" y="159"/>
                    </a:cubicBezTo>
                    <a:cubicBezTo>
                      <a:pt x="105" y="158"/>
                      <a:pt x="105" y="158"/>
                      <a:pt x="105" y="158"/>
                    </a:cubicBezTo>
                    <a:cubicBezTo>
                      <a:pt x="105" y="159"/>
                      <a:pt x="105" y="159"/>
                      <a:pt x="105" y="159"/>
                    </a:cubicBezTo>
                    <a:cubicBezTo>
                      <a:pt x="105" y="159"/>
                      <a:pt x="105" y="159"/>
                      <a:pt x="105" y="159"/>
                    </a:cubicBezTo>
                    <a:cubicBezTo>
                      <a:pt x="105" y="159"/>
                      <a:pt x="105" y="159"/>
                      <a:pt x="105" y="159"/>
                    </a:cubicBezTo>
                    <a:cubicBezTo>
                      <a:pt x="106" y="160"/>
                      <a:pt x="106" y="160"/>
                      <a:pt x="106" y="160"/>
                    </a:cubicBezTo>
                    <a:cubicBezTo>
                      <a:pt x="106" y="160"/>
                      <a:pt x="106" y="160"/>
                      <a:pt x="106" y="160"/>
                    </a:cubicBezTo>
                    <a:cubicBezTo>
                      <a:pt x="106" y="161"/>
                      <a:pt x="106" y="161"/>
                      <a:pt x="106" y="161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07" y="162"/>
                      <a:pt x="107" y="162"/>
                      <a:pt x="107" y="162"/>
                    </a:cubicBezTo>
                    <a:cubicBezTo>
                      <a:pt x="107" y="163"/>
                      <a:pt x="107" y="163"/>
                      <a:pt x="107" y="163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6" y="165"/>
                      <a:pt x="106" y="165"/>
                      <a:pt x="106" y="165"/>
                    </a:cubicBezTo>
                    <a:cubicBezTo>
                      <a:pt x="106" y="165"/>
                      <a:pt x="106" y="165"/>
                      <a:pt x="106" y="165"/>
                    </a:cubicBezTo>
                    <a:cubicBezTo>
                      <a:pt x="105" y="165"/>
                      <a:pt x="105" y="165"/>
                      <a:pt x="105" y="165"/>
                    </a:cubicBezTo>
                    <a:cubicBezTo>
                      <a:pt x="105" y="165"/>
                      <a:pt x="105" y="165"/>
                      <a:pt x="105" y="165"/>
                    </a:cubicBezTo>
                    <a:cubicBezTo>
                      <a:pt x="104" y="165"/>
                      <a:pt x="104" y="165"/>
                      <a:pt x="104" y="165"/>
                    </a:cubicBezTo>
                    <a:cubicBezTo>
                      <a:pt x="104" y="166"/>
                      <a:pt x="104" y="166"/>
                      <a:pt x="104" y="166"/>
                    </a:cubicBezTo>
                    <a:cubicBezTo>
                      <a:pt x="103" y="166"/>
                      <a:pt x="103" y="166"/>
                      <a:pt x="103" y="166"/>
                    </a:cubicBezTo>
                    <a:cubicBezTo>
                      <a:pt x="103" y="166"/>
                      <a:pt x="103" y="166"/>
                      <a:pt x="103" y="166"/>
                    </a:cubicBezTo>
                    <a:cubicBezTo>
                      <a:pt x="103" y="166"/>
                      <a:pt x="103" y="166"/>
                      <a:pt x="103" y="166"/>
                    </a:cubicBezTo>
                    <a:cubicBezTo>
                      <a:pt x="103" y="166"/>
                      <a:pt x="103" y="166"/>
                      <a:pt x="103" y="166"/>
                    </a:cubicBezTo>
                    <a:cubicBezTo>
                      <a:pt x="103" y="167"/>
                      <a:pt x="103" y="167"/>
                      <a:pt x="103" y="167"/>
                    </a:cubicBezTo>
                    <a:cubicBezTo>
                      <a:pt x="102" y="167"/>
                      <a:pt x="102" y="167"/>
                      <a:pt x="102" y="167"/>
                    </a:cubicBezTo>
                    <a:cubicBezTo>
                      <a:pt x="102" y="167"/>
                      <a:pt x="102" y="167"/>
                      <a:pt x="102" y="167"/>
                    </a:cubicBezTo>
                    <a:cubicBezTo>
                      <a:pt x="101" y="168"/>
                      <a:pt x="101" y="168"/>
                      <a:pt x="101" y="168"/>
                    </a:cubicBezTo>
                    <a:cubicBezTo>
                      <a:pt x="101" y="168"/>
                      <a:pt x="101" y="168"/>
                      <a:pt x="101" y="168"/>
                    </a:cubicBezTo>
                    <a:cubicBezTo>
                      <a:pt x="101" y="168"/>
                      <a:pt x="101" y="168"/>
                      <a:pt x="101" y="168"/>
                    </a:cubicBezTo>
                    <a:cubicBezTo>
                      <a:pt x="101" y="168"/>
                      <a:pt x="101" y="168"/>
                      <a:pt x="101" y="168"/>
                    </a:cubicBezTo>
                    <a:cubicBezTo>
                      <a:pt x="101" y="168"/>
                      <a:pt x="101" y="168"/>
                      <a:pt x="101" y="168"/>
                    </a:cubicBezTo>
                    <a:cubicBezTo>
                      <a:pt x="101" y="168"/>
                      <a:pt x="101" y="168"/>
                      <a:pt x="101" y="168"/>
                    </a:cubicBezTo>
                    <a:cubicBezTo>
                      <a:pt x="101" y="169"/>
                      <a:pt x="101" y="169"/>
                      <a:pt x="101" y="169"/>
                    </a:cubicBezTo>
                    <a:cubicBezTo>
                      <a:pt x="101" y="169"/>
                      <a:pt x="101" y="169"/>
                      <a:pt x="101" y="169"/>
                    </a:cubicBezTo>
                    <a:cubicBezTo>
                      <a:pt x="100" y="169"/>
                      <a:pt x="100" y="169"/>
                      <a:pt x="100" y="169"/>
                    </a:cubicBezTo>
                    <a:cubicBezTo>
                      <a:pt x="100" y="169"/>
                      <a:pt x="100" y="169"/>
                      <a:pt x="100" y="169"/>
                    </a:cubicBezTo>
                    <a:cubicBezTo>
                      <a:pt x="100" y="169"/>
                      <a:pt x="100" y="169"/>
                      <a:pt x="100" y="169"/>
                    </a:cubicBezTo>
                    <a:cubicBezTo>
                      <a:pt x="100" y="169"/>
                      <a:pt x="100" y="169"/>
                      <a:pt x="100" y="169"/>
                    </a:cubicBezTo>
                    <a:cubicBezTo>
                      <a:pt x="100" y="169"/>
                      <a:pt x="100" y="169"/>
                      <a:pt x="100" y="169"/>
                    </a:cubicBezTo>
                    <a:cubicBezTo>
                      <a:pt x="100" y="170"/>
                      <a:pt x="100" y="170"/>
                      <a:pt x="100" y="170"/>
                    </a:cubicBezTo>
                    <a:cubicBezTo>
                      <a:pt x="100" y="170"/>
                      <a:pt x="100" y="170"/>
                      <a:pt x="100" y="170"/>
                    </a:cubicBezTo>
                    <a:cubicBezTo>
                      <a:pt x="99" y="170"/>
                      <a:pt x="99" y="170"/>
                      <a:pt x="99" y="170"/>
                    </a:cubicBezTo>
                    <a:cubicBezTo>
                      <a:pt x="98" y="171"/>
                      <a:pt x="98" y="171"/>
                      <a:pt x="98" y="171"/>
                    </a:cubicBezTo>
                    <a:cubicBezTo>
                      <a:pt x="98" y="172"/>
                      <a:pt x="98" y="172"/>
                      <a:pt x="98" y="172"/>
                    </a:cubicBezTo>
                    <a:cubicBezTo>
                      <a:pt x="98" y="172"/>
                      <a:pt x="98" y="172"/>
                      <a:pt x="98" y="172"/>
                    </a:cubicBezTo>
                    <a:cubicBezTo>
                      <a:pt x="98" y="173"/>
                      <a:pt x="98" y="173"/>
                      <a:pt x="98" y="173"/>
                    </a:cubicBezTo>
                    <a:cubicBezTo>
                      <a:pt x="97" y="174"/>
                      <a:pt x="97" y="174"/>
                      <a:pt x="97" y="174"/>
                    </a:cubicBezTo>
                    <a:cubicBezTo>
                      <a:pt x="97" y="174"/>
                      <a:pt x="97" y="174"/>
                      <a:pt x="97" y="174"/>
                    </a:cubicBezTo>
                    <a:cubicBezTo>
                      <a:pt x="96" y="174"/>
                      <a:pt x="96" y="174"/>
                      <a:pt x="96" y="174"/>
                    </a:cubicBezTo>
                    <a:cubicBezTo>
                      <a:pt x="96" y="173"/>
                      <a:pt x="96" y="173"/>
                      <a:pt x="96" y="173"/>
                    </a:cubicBezTo>
                    <a:cubicBezTo>
                      <a:pt x="96" y="173"/>
                      <a:pt x="96" y="173"/>
                      <a:pt x="96" y="173"/>
                    </a:cubicBezTo>
                    <a:cubicBezTo>
                      <a:pt x="96" y="173"/>
                      <a:pt x="96" y="173"/>
                      <a:pt x="96" y="173"/>
                    </a:cubicBezTo>
                    <a:cubicBezTo>
                      <a:pt x="96" y="173"/>
                      <a:pt x="96" y="173"/>
                      <a:pt x="96" y="173"/>
                    </a:cubicBezTo>
                    <a:cubicBezTo>
                      <a:pt x="96" y="174"/>
                      <a:pt x="96" y="174"/>
                      <a:pt x="96" y="174"/>
                    </a:cubicBezTo>
                    <a:cubicBezTo>
                      <a:pt x="96" y="174"/>
                      <a:pt x="96" y="174"/>
                      <a:pt x="96" y="174"/>
                    </a:cubicBezTo>
                    <a:cubicBezTo>
                      <a:pt x="95" y="174"/>
                      <a:pt x="95" y="174"/>
                      <a:pt x="95" y="174"/>
                    </a:cubicBezTo>
                    <a:cubicBezTo>
                      <a:pt x="94" y="175"/>
                      <a:pt x="94" y="175"/>
                      <a:pt x="94" y="175"/>
                    </a:cubicBezTo>
                    <a:cubicBezTo>
                      <a:pt x="94" y="176"/>
                      <a:pt x="94" y="176"/>
                      <a:pt x="94" y="176"/>
                    </a:cubicBezTo>
                    <a:cubicBezTo>
                      <a:pt x="94" y="175"/>
                      <a:pt x="94" y="175"/>
                      <a:pt x="94" y="175"/>
                    </a:cubicBezTo>
                    <a:cubicBezTo>
                      <a:pt x="94" y="175"/>
                      <a:pt x="94" y="175"/>
                      <a:pt x="94" y="175"/>
                    </a:cubicBezTo>
                    <a:cubicBezTo>
                      <a:pt x="93" y="175"/>
                      <a:pt x="93" y="175"/>
                      <a:pt x="93" y="175"/>
                    </a:cubicBezTo>
                    <a:cubicBezTo>
                      <a:pt x="93" y="175"/>
                      <a:pt x="93" y="175"/>
                      <a:pt x="93" y="175"/>
                    </a:cubicBezTo>
                    <a:cubicBezTo>
                      <a:pt x="93" y="175"/>
                      <a:pt x="93" y="175"/>
                      <a:pt x="93" y="175"/>
                    </a:cubicBezTo>
                    <a:cubicBezTo>
                      <a:pt x="93" y="175"/>
                      <a:pt x="93" y="175"/>
                      <a:pt x="93" y="175"/>
                    </a:cubicBezTo>
                    <a:cubicBezTo>
                      <a:pt x="92" y="175"/>
                      <a:pt x="92" y="175"/>
                      <a:pt x="92" y="175"/>
                    </a:cubicBezTo>
                    <a:cubicBezTo>
                      <a:pt x="92" y="174"/>
                      <a:pt x="92" y="174"/>
                      <a:pt x="92" y="174"/>
                    </a:cubicBezTo>
                    <a:cubicBezTo>
                      <a:pt x="91" y="174"/>
                      <a:pt x="91" y="174"/>
                      <a:pt x="91" y="174"/>
                    </a:cubicBezTo>
                    <a:cubicBezTo>
                      <a:pt x="91" y="175"/>
                      <a:pt x="91" y="175"/>
                      <a:pt x="91" y="175"/>
                    </a:cubicBezTo>
                    <a:cubicBezTo>
                      <a:pt x="91" y="175"/>
                      <a:pt x="91" y="175"/>
                      <a:pt x="91" y="175"/>
                    </a:cubicBezTo>
                    <a:cubicBezTo>
                      <a:pt x="92" y="175"/>
                      <a:pt x="92" y="175"/>
                      <a:pt x="92" y="175"/>
                    </a:cubicBezTo>
                    <a:cubicBezTo>
                      <a:pt x="92" y="176"/>
                      <a:pt x="92" y="176"/>
                      <a:pt x="92" y="176"/>
                    </a:cubicBezTo>
                    <a:cubicBezTo>
                      <a:pt x="92" y="176"/>
                      <a:pt x="92" y="176"/>
                      <a:pt x="92" y="176"/>
                    </a:cubicBezTo>
                    <a:cubicBezTo>
                      <a:pt x="92" y="177"/>
                      <a:pt x="92" y="177"/>
                      <a:pt x="92" y="177"/>
                    </a:cubicBezTo>
                    <a:cubicBezTo>
                      <a:pt x="91" y="177"/>
                      <a:pt x="91" y="177"/>
                      <a:pt x="91" y="177"/>
                    </a:cubicBezTo>
                    <a:cubicBezTo>
                      <a:pt x="90" y="177"/>
                      <a:pt x="90" y="177"/>
                      <a:pt x="90" y="177"/>
                    </a:cubicBezTo>
                    <a:cubicBezTo>
                      <a:pt x="89" y="178"/>
                      <a:pt x="89" y="178"/>
                      <a:pt x="89" y="178"/>
                    </a:cubicBezTo>
                    <a:cubicBezTo>
                      <a:pt x="89" y="178"/>
                      <a:pt x="89" y="178"/>
                      <a:pt x="89" y="178"/>
                    </a:cubicBezTo>
                    <a:cubicBezTo>
                      <a:pt x="88" y="178"/>
                      <a:pt x="88" y="178"/>
                      <a:pt x="88" y="178"/>
                    </a:cubicBezTo>
                    <a:cubicBezTo>
                      <a:pt x="88" y="177"/>
                      <a:pt x="88" y="177"/>
                      <a:pt x="88" y="177"/>
                    </a:cubicBezTo>
                    <a:cubicBezTo>
                      <a:pt x="89" y="177"/>
                      <a:pt x="89" y="177"/>
                      <a:pt x="89" y="177"/>
                    </a:cubicBezTo>
                    <a:cubicBezTo>
                      <a:pt x="88" y="177"/>
                      <a:pt x="88" y="177"/>
                      <a:pt x="88" y="177"/>
                    </a:cubicBezTo>
                    <a:cubicBezTo>
                      <a:pt x="88" y="177"/>
                      <a:pt x="88" y="177"/>
                      <a:pt x="88" y="177"/>
                    </a:cubicBezTo>
                    <a:cubicBezTo>
                      <a:pt x="88" y="177"/>
                      <a:pt x="88" y="177"/>
                      <a:pt x="88" y="177"/>
                    </a:cubicBezTo>
                    <a:cubicBezTo>
                      <a:pt x="88" y="177"/>
                      <a:pt x="88" y="177"/>
                      <a:pt x="88" y="177"/>
                    </a:cubicBezTo>
                    <a:cubicBezTo>
                      <a:pt x="88" y="178"/>
                      <a:pt x="88" y="178"/>
                      <a:pt x="88" y="178"/>
                    </a:cubicBezTo>
                    <a:cubicBezTo>
                      <a:pt x="87" y="178"/>
                      <a:pt x="87" y="178"/>
                      <a:pt x="87" y="178"/>
                    </a:cubicBezTo>
                    <a:cubicBezTo>
                      <a:pt x="87" y="178"/>
                      <a:pt x="87" y="178"/>
                      <a:pt x="87" y="178"/>
                    </a:cubicBezTo>
                    <a:cubicBezTo>
                      <a:pt x="86" y="178"/>
                      <a:pt x="86" y="178"/>
                      <a:pt x="86" y="178"/>
                    </a:cubicBezTo>
                    <a:cubicBezTo>
                      <a:pt x="86" y="177"/>
                      <a:pt x="86" y="177"/>
                      <a:pt x="86" y="177"/>
                    </a:cubicBezTo>
                    <a:cubicBezTo>
                      <a:pt x="86" y="177"/>
                      <a:pt x="86" y="177"/>
                      <a:pt x="86" y="177"/>
                    </a:cubicBezTo>
                    <a:cubicBezTo>
                      <a:pt x="86" y="176"/>
                      <a:pt x="86" y="176"/>
                      <a:pt x="86" y="176"/>
                    </a:cubicBezTo>
                    <a:cubicBezTo>
                      <a:pt x="86" y="176"/>
                      <a:pt x="86" y="176"/>
                      <a:pt x="86" y="176"/>
                    </a:cubicBezTo>
                    <a:cubicBezTo>
                      <a:pt x="85" y="176"/>
                      <a:pt x="85" y="176"/>
                      <a:pt x="85" y="176"/>
                    </a:cubicBezTo>
                    <a:cubicBezTo>
                      <a:pt x="85" y="177"/>
                      <a:pt x="85" y="177"/>
                      <a:pt x="85" y="177"/>
                    </a:cubicBezTo>
                    <a:cubicBezTo>
                      <a:pt x="85" y="177"/>
                      <a:pt x="85" y="177"/>
                      <a:pt x="85" y="177"/>
                    </a:cubicBezTo>
                    <a:cubicBezTo>
                      <a:pt x="85" y="178"/>
                      <a:pt x="85" y="178"/>
                      <a:pt x="85" y="178"/>
                    </a:cubicBezTo>
                    <a:cubicBezTo>
                      <a:pt x="85" y="178"/>
                      <a:pt x="85" y="178"/>
                      <a:pt x="85" y="178"/>
                    </a:cubicBezTo>
                    <a:cubicBezTo>
                      <a:pt x="85" y="178"/>
                      <a:pt x="85" y="178"/>
                      <a:pt x="85" y="178"/>
                    </a:cubicBezTo>
                    <a:cubicBezTo>
                      <a:pt x="84" y="177"/>
                      <a:pt x="84" y="177"/>
                      <a:pt x="84" y="177"/>
                    </a:cubicBezTo>
                    <a:cubicBezTo>
                      <a:pt x="84" y="176"/>
                      <a:pt x="84" y="176"/>
                      <a:pt x="84" y="176"/>
                    </a:cubicBezTo>
                    <a:cubicBezTo>
                      <a:pt x="84" y="176"/>
                      <a:pt x="84" y="176"/>
                      <a:pt x="84" y="176"/>
                    </a:cubicBezTo>
                    <a:cubicBezTo>
                      <a:pt x="85" y="175"/>
                      <a:pt x="85" y="175"/>
                      <a:pt x="85" y="175"/>
                    </a:cubicBezTo>
                    <a:cubicBezTo>
                      <a:pt x="85" y="175"/>
                      <a:pt x="85" y="175"/>
                      <a:pt x="85" y="175"/>
                    </a:cubicBezTo>
                    <a:cubicBezTo>
                      <a:pt x="85" y="175"/>
                      <a:pt x="85" y="175"/>
                      <a:pt x="85" y="175"/>
                    </a:cubicBezTo>
                    <a:cubicBezTo>
                      <a:pt x="84" y="174"/>
                      <a:pt x="84" y="174"/>
                      <a:pt x="84" y="174"/>
                    </a:cubicBezTo>
                    <a:cubicBezTo>
                      <a:pt x="83" y="174"/>
                      <a:pt x="83" y="174"/>
                      <a:pt x="83" y="174"/>
                    </a:cubicBezTo>
                    <a:cubicBezTo>
                      <a:pt x="83" y="174"/>
                      <a:pt x="83" y="174"/>
                      <a:pt x="83" y="174"/>
                    </a:cubicBezTo>
                    <a:cubicBezTo>
                      <a:pt x="83" y="174"/>
                      <a:pt x="83" y="174"/>
                      <a:pt x="83" y="174"/>
                    </a:cubicBezTo>
                    <a:cubicBezTo>
                      <a:pt x="83" y="174"/>
                      <a:pt x="83" y="174"/>
                      <a:pt x="83" y="174"/>
                    </a:cubicBezTo>
                    <a:cubicBezTo>
                      <a:pt x="83" y="174"/>
                      <a:pt x="83" y="174"/>
                      <a:pt x="83" y="174"/>
                    </a:cubicBezTo>
                    <a:cubicBezTo>
                      <a:pt x="83" y="175"/>
                      <a:pt x="83" y="175"/>
                      <a:pt x="83" y="175"/>
                    </a:cubicBezTo>
                    <a:cubicBezTo>
                      <a:pt x="83" y="175"/>
                      <a:pt x="83" y="175"/>
                      <a:pt x="83" y="175"/>
                    </a:cubicBezTo>
                    <a:cubicBezTo>
                      <a:pt x="83" y="175"/>
                      <a:pt x="83" y="175"/>
                      <a:pt x="83" y="175"/>
                    </a:cubicBezTo>
                    <a:cubicBezTo>
                      <a:pt x="83" y="176"/>
                      <a:pt x="83" y="176"/>
                      <a:pt x="83" y="176"/>
                    </a:cubicBezTo>
                    <a:cubicBezTo>
                      <a:pt x="83" y="177"/>
                      <a:pt x="83" y="177"/>
                      <a:pt x="83" y="177"/>
                    </a:cubicBezTo>
                    <a:cubicBezTo>
                      <a:pt x="82" y="177"/>
                      <a:pt x="82" y="177"/>
                      <a:pt x="82" y="177"/>
                    </a:cubicBezTo>
                    <a:cubicBezTo>
                      <a:pt x="82" y="177"/>
                      <a:pt x="82" y="177"/>
                      <a:pt x="82" y="177"/>
                    </a:cubicBezTo>
                    <a:cubicBezTo>
                      <a:pt x="81" y="176"/>
                      <a:pt x="81" y="176"/>
                      <a:pt x="81" y="176"/>
                    </a:cubicBezTo>
                    <a:cubicBezTo>
                      <a:pt x="81" y="176"/>
                      <a:pt x="81" y="176"/>
                      <a:pt x="81" y="176"/>
                    </a:cubicBezTo>
                    <a:cubicBezTo>
                      <a:pt x="81" y="177"/>
                      <a:pt x="81" y="177"/>
                      <a:pt x="81" y="177"/>
                    </a:cubicBezTo>
                    <a:cubicBezTo>
                      <a:pt x="81" y="177"/>
                      <a:pt x="81" y="177"/>
                      <a:pt x="81" y="177"/>
                    </a:cubicBezTo>
                    <a:cubicBezTo>
                      <a:pt x="81" y="178"/>
                      <a:pt x="81" y="178"/>
                      <a:pt x="81" y="178"/>
                    </a:cubicBezTo>
                    <a:cubicBezTo>
                      <a:pt x="82" y="179"/>
                      <a:pt x="82" y="179"/>
                      <a:pt x="82" y="179"/>
                    </a:cubicBezTo>
                    <a:cubicBezTo>
                      <a:pt x="82" y="179"/>
                      <a:pt x="82" y="179"/>
                      <a:pt x="82" y="179"/>
                    </a:cubicBezTo>
                    <a:cubicBezTo>
                      <a:pt x="81" y="179"/>
                      <a:pt x="81" y="179"/>
                      <a:pt x="81" y="179"/>
                    </a:cubicBezTo>
                    <a:cubicBezTo>
                      <a:pt x="81" y="179"/>
                      <a:pt x="81" y="179"/>
                      <a:pt x="81" y="179"/>
                    </a:cubicBezTo>
                    <a:cubicBezTo>
                      <a:pt x="81" y="180"/>
                      <a:pt x="81" y="180"/>
                      <a:pt x="81" y="180"/>
                    </a:cubicBezTo>
                    <a:cubicBezTo>
                      <a:pt x="80" y="180"/>
                      <a:pt x="80" y="180"/>
                      <a:pt x="80" y="180"/>
                    </a:cubicBezTo>
                    <a:cubicBezTo>
                      <a:pt x="80" y="179"/>
                      <a:pt x="80" y="179"/>
                      <a:pt x="80" y="179"/>
                    </a:cubicBezTo>
                    <a:cubicBezTo>
                      <a:pt x="79" y="180"/>
                      <a:pt x="79" y="180"/>
                      <a:pt x="79" y="180"/>
                    </a:cubicBezTo>
                    <a:cubicBezTo>
                      <a:pt x="79" y="180"/>
                      <a:pt x="79" y="180"/>
                      <a:pt x="79" y="180"/>
                    </a:cubicBezTo>
                    <a:cubicBezTo>
                      <a:pt x="78" y="180"/>
                      <a:pt x="78" y="180"/>
                      <a:pt x="78" y="180"/>
                    </a:cubicBezTo>
                    <a:cubicBezTo>
                      <a:pt x="78" y="180"/>
                      <a:pt x="78" y="180"/>
                      <a:pt x="78" y="180"/>
                    </a:cubicBezTo>
                    <a:cubicBezTo>
                      <a:pt x="78" y="179"/>
                      <a:pt x="78" y="179"/>
                      <a:pt x="78" y="179"/>
                    </a:cubicBezTo>
                    <a:cubicBezTo>
                      <a:pt x="77" y="179"/>
                      <a:pt x="77" y="179"/>
                      <a:pt x="77" y="179"/>
                    </a:cubicBezTo>
                    <a:cubicBezTo>
                      <a:pt x="77" y="179"/>
                      <a:pt x="77" y="179"/>
                      <a:pt x="77" y="179"/>
                    </a:cubicBezTo>
                    <a:cubicBezTo>
                      <a:pt x="77" y="179"/>
                      <a:pt x="77" y="179"/>
                      <a:pt x="77" y="179"/>
                    </a:cubicBezTo>
                    <a:cubicBezTo>
                      <a:pt x="77" y="180"/>
                      <a:pt x="77" y="180"/>
                      <a:pt x="77" y="180"/>
                    </a:cubicBezTo>
                    <a:cubicBezTo>
                      <a:pt x="77" y="180"/>
                      <a:pt x="77" y="180"/>
                      <a:pt x="77" y="180"/>
                    </a:cubicBezTo>
                    <a:cubicBezTo>
                      <a:pt x="76" y="180"/>
                      <a:pt x="76" y="180"/>
                      <a:pt x="76" y="180"/>
                    </a:cubicBezTo>
                    <a:cubicBezTo>
                      <a:pt x="76" y="179"/>
                      <a:pt x="76" y="179"/>
                      <a:pt x="76" y="179"/>
                    </a:cubicBezTo>
                    <a:cubicBezTo>
                      <a:pt x="76" y="179"/>
                      <a:pt x="76" y="179"/>
                      <a:pt x="76" y="179"/>
                    </a:cubicBezTo>
                    <a:cubicBezTo>
                      <a:pt x="75" y="179"/>
                      <a:pt x="75" y="179"/>
                      <a:pt x="75" y="179"/>
                    </a:cubicBezTo>
                    <a:cubicBezTo>
                      <a:pt x="75" y="179"/>
                      <a:pt x="75" y="179"/>
                      <a:pt x="75" y="179"/>
                    </a:cubicBezTo>
                    <a:cubicBezTo>
                      <a:pt x="75" y="179"/>
                      <a:pt x="75" y="179"/>
                      <a:pt x="75" y="179"/>
                    </a:cubicBezTo>
                    <a:cubicBezTo>
                      <a:pt x="74" y="180"/>
                      <a:pt x="74" y="180"/>
                      <a:pt x="74" y="180"/>
                    </a:cubicBezTo>
                    <a:cubicBezTo>
                      <a:pt x="74" y="180"/>
                      <a:pt x="74" y="180"/>
                      <a:pt x="74" y="180"/>
                    </a:cubicBezTo>
                    <a:cubicBezTo>
                      <a:pt x="75" y="180"/>
                      <a:pt x="75" y="180"/>
                      <a:pt x="75" y="180"/>
                    </a:cubicBezTo>
                    <a:cubicBezTo>
                      <a:pt x="75" y="181"/>
                      <a:pt x="75" y="181"/>
                      <a:pt x="75" y="181"/>
                    </a:cubicBezTo>
                    <a:cubicBezTo>
                      <a:pt x="74" y="182"/>
                      <a:pt x="74" y="182"/>
                      <a:pt x="74" y="182"/>
                    </a:cubicBezTo>
                    <a:cubicBezTo>
                      <a:pt x="73" y="183"/>
                      <a:pt x="73" y="183"/>
                      <a:pt x="73" y="183"/>
                    </a:cubicBezTo>
                    <a:cubicBezTo>
                      <a:pt x="73" y="183"/>
                      <a:pt x="73" y="183"/>
                      <a:pt x="73" y="183"/>
                    </a:cubicBezTo>
                    <a:cubicBezTo>
                      <a:pt x="72" y="183"/>
                      <a:pt x="72" y="183"/>
                      <a:pt x="72" y="183"/>
                    </a:cubicBezTo>
                    <a:cubicBezTo>
                      <a:pt x="72" y="182"/>
                      <a:pt x="72" y="182"/>
                      <a:pt x="72" y="182"/>
                    </a:cubicBezTo>
                    <a:cubicBezTo>
                      <a:pt x="72" y="182"/>
                      <a:pt x="72" y="182"/>
                      <a:pt x="72" y="182"/>
                    </a:cubicBezTo>
                    <a:cubicBezTo>
                      <a:pt x="71" y="182"/>
                      <a:pt x="71" y="182"/>
                      <a:pt x="71" y="182"/>
                    </a:cubicBezTo>
                    <a:cubicBezTo>
                      <a:pt x="71" y="182"/>
                      <a:pt x="71" y="182"/>
                      <a:pt x="71" y="182"/>
                    </a:cubicBezTo>
                    <a:cubicBezTo>
                      <a:pt x="71" y="182"/>
                      <a:pt x="71" y="182"/>
                      <a:pt x="71" y="182"/>
                    </a:cubicBezTo>
                    <a:cubicBezTo>
                      <a:pt x="70" y="182"/>
                      <a:pt x="70" y="182"/>
                      <a:pt x="70" y="182"/>
                    </a:cubicBezTo>
                    <a:cubicBezTo>
                      <a:pt x="70" y="182"/>
                      <a:pt x="70" y="182"/>
                      <a:pt x="70" y="182"/>
                    </a:cubicBezTo>
                    <a:cubicBezTo>
                      <a:pt x="70" y="182"/>
                      <a:pt x="70" y="182"/>
                      <a:pt x="70" y="182"/>
                    </a:cubicBezTo>
                    <a:cubicBezTo>
                      <a:pt x="70" y="182"/>
                      <a:pt x="70" y="182"/>
                      <a:pt x="70" y="182"/>
                    </a:cubicBezTo>
                    <a:cubicBezTo>
                      <a:pt x="70" y="183"/>
                      <a:pt x="70" y="183"/>
                      <a:pt x="70" y="183"/>
                    </a:cubicBezTo>
                    <a:cubicBezTo>
                      <a:pt x="70" y="183"/>
                      <a:pt x="70" y="183"/>
                      <a:pt x="70" y="183"/>
                    </a:cubicBezTo>
                    <a:cubicBezTo>
                      <a:pt x="70" y="184"/>
                      <a:pt x="70" y="184"/>
                      <a:pt x="70" y="184"/>
                    </a:cubicBezTo>
                    <a:cubicBezTo>
                      <a:pt x="70" y="184"/>
                      <a:pt x="70" y="184"/>
                      <a:pt x="70" y="184"/>
                    </a:cubicBezTo>
                    <a:cubicBezTo>
                      <a:pt x="71" y="184"/>
                      <a:pt x="71" y="184"/>
                      <a:pt x="71" y="184"/>
                    </a:cubicBezTo>
                    <a:cubicBezTo>
                      <a:pt x="71" y="185"/>
                      <a:pt x="71" y="185"/>
                      <a:pt x="71" y="185"/>
                    </a:cubicBezTo>
                    <a:cubicBezTo>
                      <a:pt x="71" y="186"/>
                      <a:pt x="71" y="186"/>
                      <a:pt x="71" y="186"/>
                    </a:cubicBezTo>
                    <a:cubicBezTo>
                      <a:pt x="71" y="187"/>
                      <a:pt x="71" y="187"/>
                      <a:pt x="71" y="187"/>
                    </a:cubicBezTo>
                    <a:cubicBezTo>
                      <a:pt x="70" y="187"/>
                      <a:pt x="70" y="187"/>
                      <a:pt x="70" y="187"/>
                    </a:cubicBezTo>
                    <a:cubicBezTo>
                      <a:pt x="70" y="187"/>
                      <a:pt x="70" y="187"/>
                      <a:pt x="70" y="187"/>
                    </a:cubicBezTo>
                    <a:cubicBezTo>
                      <a:pt x="70" y="187"/>
                      <a:pt x="70" y="187"/>
                      <a:pt x="70" y="187"/>
                    </a:cubicBezTo>
                    <a:cubicBezTo>
                      <a:pt x="69" y="187"/>
                      <a:pt x="69" y="187"/>
                      <a:pt x="69" y="187"/>
                    </a:cubicBezTo>
                    <a:cubicBezTo>
                      <a:pt x="68" y="187"/>
                      <a:pt x="68" y="187"/>
                      <a:pt x="68" y="187"/>
                    </a:cubicBezTo>
                    <a:cubicBezTo>
                      <a:pt x="67" y="187"/>
                      <a:pt x="67" y="187"/>
                      <a:pt x="67" y="187"/>
                    </a:cubicBezTo>
                    <a:cubicBezTo>
                      <a:pt x="67" y="187"/>
                      <a:pt x="67" y="187"/>
                      <a:pt x="67" y="187"/>
                    </a:cubicBezTo>
                    <a:cubicBezTo>
                      <a:pt x="67" y="188"/>
                      <a:pt x="67" y="188"/>
                      <a:pt x="67" y="188"/>
                    </a:cubicBezTo>
                    <a:cubicBezTo>
                      <a:pt x="68" y="188"/>
                      <a:pt x="68" y="188"/>
                      <a:pt x="68" y="188"/>
                    </a:cubicBezTo>
                    <a:cubicBezTo>
                      <a:pt x="69" y="188"/>
                      <a:pt x="69" y="188"/>
                      <a:pt x="69" y="188"/>
                    </a:cubicBezTo>
                    <a:cubicBezTo>
                      <a:pt x="69" y="189"/>
                      <a:pt x="69" y="189"/>
                      <a:pt x="69" y="189"/>
                    </a:cubicBezTo>
                    <a:cubicBezTo>
                      <a:pt x="70" y="189"/>
                      <a:pt x="70" y="189"/>
                      <a:pt x="70" y="189"/>
                    </a:cubicBezTo>
                    <a:cubicBezTo>
                      <a:pt x="70" y="189"/>
                      <a:pt x="70" y="189"/>
                      <a:pt x="70" y="189"/>
                    </a:cubicBezTo>
                    <a:cubicBezTo>
                      <a:pt x="70" y="189"/>
                      <a:pt x="70" y="189"/>
                      <a:pt x="70" y="189"/>
                    </a:cubicBezTo>
                    <a:cubicBezTo>
                      <a:pt x="70" y="189"/>
                      <a:pt x="70" y="189"/>
                      <a:pt x="70" y="189"/>
                    </a:cubicBezTo>
                    <a:cubicBezTo>
                      <a:pt x="70" y="190"/>
                      <a:pt x="70" y="190"/>
                      <a:pt x="70" y="190"/>
                    </a:cubicBezTo>
                    <a:cubicBezTo>
                      <a:pt x="70" y="190"/>
                      <a:pt x="70" y="190"/>
                      <a:pt x="70" y="190"/>
                    </a:cubicBezTo>
                    <a:cubicBezTo>
                      <a:pt x="69" y="190"/>
                      <a:pt x="69" y="190"/>
                      <a:pt x="69" y="190"/>
                    </a:cubicBezTo>
                    <a:cubicBezTo>
                      <a:pt x="69" y="190"/>
                      <a:pt x="69" y="190"/>
                      <a:pt x="69" y="190"/>
                    </a:cubicBezTo>
                    <a:cubicBezTo>
                      <a:pt x="70" y="190"/>
                      <a:pt x="70" y="190"/>
                      <a:pt x="70" y="190"/>
                    </a:cubicBezTo>
                    <a:cubicBezTo>
                      <a:pt x="70" y="191"/>
                      <a:pt x="70" y="191"/>
                      <a:pt x="70" y="191"/>
                    </a:cubicBezTo>
                    <a:cubicBezTo>
                      <a:pt x="70" y="191"/>
                      <a:pt x="70" y="191"/>
                      <a:pt x="70" y="191"/>
                    </a:cubicBezTo>
                    <a:cubicBezTo>
                      <a:pt x="70" y="192"/>
                      <a:pt x="70" y="192"/>
                      <a:pt x="70" y="192"/>
                    </a:cubicBezTo>
                    <a:cubicBezTo>
                      <a:pt x="70" y="192"/>
                      <a:pt x="70" y="192"/>
                      <a:pt x="70" y="192"/>
                    </a:cubicBezTo>
                    <a:cubicBezTo>
                      <a:pt x="69" y="192"/>
                      <a:pt x="69" y="192"/>
                      <a:pt x="69" y="192"/>
                    </a:cubicBezTo>
                    <a:cubicBezTo>
                      <a:pt x="69" y="192"/>
                      <a:pt x="69" y="192"/>
                      <a:pt x="69" y="192"/>
                    </a:cubicBezTo>
                    <a:cubicBezTo>
                      <a:pt x="68" y="191"/>
                      <a:pt x="68" y="191"/>
                      <a:pt x="68" y="191"/>
                    </a:cubicBezTo>
                    <a:cubicBezTo>
                      <a:pt x="68" y="191"/>
                      <a:pt x="68" y="191"/>
                      <a:pt x="68" y="191"/>
                    </a:cubicBezTo>
                    <a:cubicBezTo>
                      <a:pt x="67" y="191"/>
                      <a:pt x="67" y="191"/>
                      <a:pt x="67" y="191"/>
                    </a:cubicBezTo>
                    <a:cubicBezTo>
                      <a:pt x="67" y="191"/>
                      <a:pt x="67" y="191"/>
                      <a:pt x="67" y="191"/>
                    </a:cubicBezTo>
                    <a:cubicBezTo>
                      <a:pt x="66" y="190"/>
                      <a:pt x="66" y="190"/>
                      <a:pt x="66" y="190"/>
                    </a:cubicBezTo>
                    <a:cubicBezTo>
                      <a:pt x="66" y="191"/>
                      <a:pt x="66" y="191"/>
                      <a:pt x="66" y="191"/>
                    </a:cubicBezTo>
                    <a:cubicBezTo>
                      <a:pt x="66" y="191"/>
                      <a:pt x="66" y="191"/>
                      <a:pt x="66" y="191"/>
                    </a:cubicBezTo>
                    <a:cubicBezTo>
                      <a:pt x="67" y="191"/>
                      <a:pt x="67" y="191"/>
                      <a:pt x="67" y="191"/>
                    </a:cubicBezTo>
                    <a:cubicBezTo>
                      <a:pt x="67" y="191"/>
                      <a:pt x="67" y="191"/>
                      <a:pt x="67" y="191"/>
                    </a:cubicBezTo>
                    <a:cubicBezTo>
                      <a:pt x="68" y="192"/>
                      <a:pt x="68" y="192"/>
                      <a:pt x="68" y="192"/>
                    </a:cubicBezTo>
                    <a:cubicBezTo>
                      <a:pt x="69" y="192"/>
                      <a:pt x="69" y="192"/>
                      <a:pt x="69" y="192"/>
                    </a:cubicBezTo>
                    <a:cubicBezTo>
                      <a:pt x="69" y="192"/>
                      <a:pt x="69" y="192"/>
                      <a:pt x="69" y="192"/>
                    </a:cubicBezTo>
                    <a:cubicBezTo>
                      <a:pt x="69" y="193"/>
                      <a:pt x="69" y="193"/>
                      <a:pt x="69" y="193"/>
                    </a:cubicBezTo>
                    <a:cubicBezTo>
                      <a:pt x="69" y="193"/>
                      <a:pt x="69" y="193"/>
                      <a:pt x="69" y="193"/>
                    </a:cubicBezTo>
                    <a:cubicBezTo>
                      <a:pt x="68" y="193"/>
                      <a:pt x="68" y="193"/>
                      <a:pt x="68" y="193"/>
                    </a:cubicBezTo>
                    <a:cubicBezTo>
                      <a:pt x="68" y="193"/>
                      <a:pt x="68" y="193"/>
                      <a:pt x="68" y="193"/>
                    </a:cubicBezTo>
                    <a:cubicBezTo>
                      <a:pt x="68" y="194"/>
                      <a:pt x="68" y="194"/>
                      <a:pt x="68" y="194"/>
                    </a:cubicBezTo>
                    <a:cubicBezTo>
                      <a:pt x="67" y="193"/>
                      <a:pt x="67" y="193"/>
                      <a:pt x="67" y="193"/>
                    </a:cubicBezTo>
                    <a:cubicBezTo>
                      <a:pt x="66" y="193"/>
                      <a:pt x="66" y="193"/>
                      <a:pt x="66" y="193"/>
                    </a:cubicBezTo>
                    <a:cubicBezTo>
                      <a:pt x="66" y="192"/>
                      <a:pt x="66" y="192"/>
                      <a:pt x="66" y="192"/>
                    </a:cubicBezTo>
                    <a:cubicBezTo>
                      <a:pt x="65" y="192"/>
                      <a:pt x="65" y="192"/>
                      <a:pt x="65" y="192"/>
                    </a:cubicBezTo>
                    <a:cubicBezTo>
                      <a:pt x="65" y="193"/>
                      <a:pt x="65" y="193"/>
                      <a:pt x="65" y="193"/>
                    </a:cubicBezTo>
                    <a:cubicBezTo>
                      <a:pt x="65" y="193"/>
                      <a:pt x="65" y="193"/>
                      <a:pt x="65" y="193"/>
                    </a:cubicBezTo>
                    <a:cubicBezTo>
                      <a:pt x="65" y="194"/>
                      <a:pt x="65" y="194"/>
                      <a:pt x="65" y="194"/>
                    </a:cubicBezTo>
                    <a:cubicBezTo>
                      <a:pt x="65" y="194"/>
                      <a:pt x="65" y="194"/>
                      <a:pt x="65" y="194"/>
                    </a:cubicBezTo>
                    <a:cubicBezTo>
                      <a:pt x="66" y="194"/>
                      <a:pt x="66" y="194"/>
                      <a:pt x="66" y="194"/>
                    </a:cubicBezTo>
                    <a:cubicBezTo>
                      <a:pt x="66" y="195"/>
                      <a:pt x="66" y="195"/>
                      <a:pt x="66" y="195"/>
                    </a:cubicBezTo>
                    <a:cubicBezTo>
                      <a:pt x="66" y="195"/>
                      <a:pt x="66" y="195"/>
                      <a:pt x="66" y="195"/>
                    </a:cubicBezTo>
                    <a:cubicBezTo>
                      <a:pt x="66" y="195"/>
                      <a:pt x="66" y="195"/>
                      <a:pt x="66" y="195"/>
                    </a:cubicBezTo>
                    <a:cubicBezTo>
                      <a:pt x="66" y="195"/>
                      <a:pt x="66" y="195"/>
                      <a:pt x="66" y="195"/>
                    </a:cubicBezTo>
                    <a:cubicBezTo>
                      <a:pt x="65" y="195"/>
                      <a:pt x="65" y="195"/>
                      <a:pt x="65" y="195"/>
                    </a:cubicBezTo>
                    <a:cubicBezTo>
                      <a:pt x="64" y="194"/>
                      <a:pt x="64" y="194"/>
                      <a:pt x="64" y="194"/>
                    </a:cubicBezTo>
                    <a:cubicBezTo>
                      <a:pt x="64" y="194"/>
                      <a:pt x="64" y="194"/>
                      <a:pt x="64" y="194"/>
                    </a:cubicBezTo>
                    <a:cubicBezTo>
                      <a:pt x="64" y="194"/>
                      <a:pt x="64" y="194"/>
                      <a:pt x="64" y="194"/>
                    </a:cubicBezTo>
                    <a:cubicBezTo>
                      <a:pt x="64" y="195"/>
                      <a:pt x="64" y="195"/>
                      <a:pt x="64" y="195"/>
                    </a:cubicBezTo>
                    <a:cubicBezTo>
                      <a:pt x="65" y="195"/>
                      <a:pt x="65" y="195"/>
                      <a:pt x="65" y="195"/>
                    </a:cubicBezTo>
                    <a:cubicBezTo>
                      <a:pt x="65" y="195"/>
                      <a:pt x="65" y="195"/>
                      <a:pt x="65" y="195"/>
                    </a:cubicBezTo>
                    <a:cubicBezTo>
                      <a:pt x="66" y="196"/>
                      <a:pt x="66" y="196"/>
                      <a:pt x="66" y="196"/>
                    </a:cubicBezTo>
                    <a:cubicBezTo>
                      <a:pt x="66" y="196"/>
                      <a:pt x="66" y="196"/>
                      <a:pt x="66" y="196"/>
                    </a:cubicBezTo>
                    <a:cubicBezTo>
                      <a:pt x="65" y="196"/>
                      <a:pt x="65" y="196"/>
                      <a:pt x="65" y="196"/>
                    </a:cubicBezTo>
                    <a:cubicBezTo>
                      <a:pt x="64" y="196"/>
                      <a:pt x="64" y="196"/>
                      <a:pt x="64" y="196"/>
                    </a:cubicBezTo>
                    <a:cubicBezTo>
                      <a:pt x="64" y="196"/>
                      <a:pt x="64" y="196"/>
                      <a:pt x="64" y="196"/>
                    </a:cubicBezTo>
                    <a:cubicBezTo>
                      <a:pt x="64" y="195"/>
                      <a:pt x="64" y="195"/>
                      <a:pt x="64" y="195"/>
                    </a:cubicBezTo>
                    <a:cubicBezTo>
                      <a:pt x="63" y="195"/>
                      <a:pt x="63" y="195"/>
                      <a:pt x="63" y="195"/>
                    </a:cubicBezTo>
                    <a:cubicBezTo>
                      <a:pt x="63" y="195"/>
                      <a:pt x="63" y="195"/>
                      <a:pt x="63" y="195"/>
                    </a:cubicBezTo>
                    <a:cubicBezTo>
                      <a:pt x="63" y="195"/>
                      <a:pt x="63" y="195"/>
                      <a:pt x="63" y="195"/>
                    </a:cubicBezTo>
                    <a:cubicBezTo>
                      <a:pt x="63" y="195"/>
                      <a:pt x="63" y="195"/>
                      <a:pt x="63" y="195"/>
                    </a:cubicBezTo>
                    <a:cubicBezTo>
                      <a:pt x="63" y="196"/>
                      <a:pt x="63" y="196"/>
                      <a:pt x="63" y="196"/>
                    </a:cubicBezTo>
                    <a:cubicBezTo>
                      <a:pt x="63" y="196"/>
                      <a:pt x="63" y="196"/>
                      <a:pt x="63" y="196"/>
                    </a:cubicBezTo>
                    <a:cubicBezTo>
                      <a:pt x="63" y="197"/>
                      <a:pt x="63" y="197"/>
                      <a:pt x="63" y="197"/>
                    </a:cubicBezTo>
                    <a:cubicBezTo>
                      <a:pt x="63" y="197"/>
                      <a:pt x="63" y="197"/>
                      <a:pt x="63" y="197"/>
                    </a:cubicBezTo>
                    <a:cubicBezTo>
                      <a:pt x="65" y="197"/>
                      <a:pt x="65" y="197"/>
                      <a:pt x="65" y="197"/>
                    </a:cubicBezTo>
                    <a:cubicBezTo>
                      <a:pt x="65" y="197"/>
                      <a:pt x="65" y="197"/>
                      <a:pt x="65" y="197"/>
                    </a:cubicBezTo>
                    <a:cubicBezTo>
                      <a:pt x="65" y="197"/>
                      <a:pt x="65" y="197"/>
                      <a:pt x="65" y="197"/>
                    </a:cubicBezTo>
                    <a:cubicBezTo>
                      <a:pt x="65" y="198"/>
                      <a:pt x="65" y="198"/>
                      <a:pt x="65" y="198"/>
                    </a:cubicBezTo>
                    <a:cubicBezTo>
                      <a:pt x="65" y="198"/>
                      <a:pt x="65" y="198"/>
                      <a:pt x="65" y="198"/>
                    </a:cubicBezTo>
                    <a:cubicBezTo>
                      <a:pt x="65" y="198"/>
                      <a:pt x="65" y="198"/>
                      <a:pt x="65" y="198"/>
                    </a:cubicBezTo>
                    <a:cubicBezTo>
                      <a:pt x="64" y="198"/>
                      <a:pt x="64" y="198"/>
                      <a:pt x="64" y="198"/>
                    </a:cubicBezTo>
                    <a:cubicBezTo>
                      <a:pt x="64" y="198"/>
                      <a:pt x="64" y="198"/>
                      <a:pt x="64" y="198"/>
                    </a:cubicBezTo>
                    <a:cubicBezTo>
                      <a:pt x="63" y="198"/>
                      <a:pt x="63" y="198"/>
                      <a:pt x="63" y="198"/>
                    </a:cubicBezTo>
                    <a:cubicBezTo>
                      <a:pt x="62" y="198"/>
                      <a:pt x="62" y="198"/>
                      <a:pt x="62" y="198"/>
                    </a:cubicBezTo>
                    <a:cubicBezTo>
                      <a:pt x="62" y="197"/>
                      <a:pt x="62" y="197"/>
                      <a:pt x="62" y="197"/>
                    </a:cubicBezTo>
                    <a:cubicBezTo>
                      <a:pt x="62" y="197"/>
                      <a:pt x="62" y="197"/>
                      <a:pt x="62" y="197"/>
                    </a:cubicBezTo>
                    <a:cubicBezTo>
                      <a:pt x="62" y="197"/>
                      <a:pt x="62" y="197"/>
                      <a:pt x="62" y="197"/>
                    </a:cubicBezTo>
                    <a:cubicBezTo>
                      <a:pt x="62" y="197"/>
                      <a:pt x="62" y="197"/>
                      <a:pt x="62" y="197"/>
                    </a:cubicBezTo>
                    <a:cubicBezTo>
                      <a:pt x="62" y="198"/>
                      <a:pt x="62" y="198"/>
                      <a:pt x="62" y="198"/>
                    </a:cubicBezTo>
                    <a:cubicBezTo>
                      <a:pt x="61" y="198"/>
                      <a:pt x="61" y="198"/>
                      <a:pt x="61" y="198"/>
                    </a:cubicBezTo>
                    <a:cubicBezTo>
                      <a:pt x="61" y="198"/>
                      <a:pt x="61" y="198"/>
                      <a:pt x="61" y="198"/>
                    </a:cubicBezTo>
                    <a:cubicBezTo>
                      <a:pt x="60" y="198"/>
                      <a:pt x="60" y="198"/>
                      <a:pt x="60" y="198"/>
                    </a:cubicBezTo>
                    <a:cubicBezTo>
                      <a:pt x="60" y="198"/>
                      <a:pt x="60" y="198"/>
                      <a:pt x="60" y="198"/>
                    </a:cubicBezTo>
                    <a:cubicBezTo>
                      <a:pt x="60" y="198"/>
                      <a:pt x="60" y="198"/>
                      <a:pt x="60" y="198"/>
                    </a:cubicBezTo>
                    <a:cubicBezTo>
                      <a:pt x="59" y="198"/>
                      <a:pt x="59" y="198"/>
                      <a:pt x="59" y="198"/>
                    </a:cubicBezTo>
                    <a:cubicBezTo>
                      <a:pt x="59" y="198"/>
                      <a:pt x="59" y="198"/>
                      <a:pt x="59" y="198"/>
                    </a:cubicBezTo>
                    <a:cubicBezTo>
                      <a:pt x="59" y="199"/>
                      <a:pt x="59" y="199"/>
                      <a:pt x="59" y="199"/>
                    </a:cubicBezTo>
                    <a:cubicBezTo>
                      <a:pt x="61" y="199"/>
                      <a:pt x="61" y="199"/>
                      <a:pt x="61" y="199"/>
                    </a:cubicBezTo>
                    <a:cubicBezTo>
                      <a:pt x="62" y="199"/>
                      <a:pt x="62" y="199"/>
                      <a:pt x="62" y="199"/>
                    </a:cubicBezTo>
                    <a:cubicBezTo>
                      <a:pt x="62" y="200"/>
                      <a:pt x="62" y="200"/>
                      <a:pt x="62" y="200"/>
                    </a:cubicBezTo>
                    <a:cubicBezTo>
                      <a:pt x="62" y="201"/>
                      <a:pt x="62" y="201"/>
                      <a:pt x="62" y="201"/>
                    </a:cubicBezTo>
                    <a:cubicBezTo>
                      <a:pt x="62" y="201"/>
                      <a:pt x="62" y="201"/>
                      <a:pt x="62" y="201"/>
                    </a:cubicBezTo>
                    <a:cubicBezTo>
                      <a:pt x="62" y="201"/>
                      <a:pt x="62" y="201"/>
                      <a:pt x="62" y="201"/>
                    </a:cubicBezTo>
                    <a:cubicBezTo>
                      <a:pt x="61" y="201"/>
                      <a:pt x="61" y="201"/>
                      <a:pt x="61" y="201"/>
                    </a:cubicBezTo>
                    <a:cubicBezTo>
                      <a:pt x="60" y="200"/>
                      <a:pt x="60" y="200"/>
                      <a:pt x="60" y="200"/>
                    </a:cubicBezTo>
                    <a:cubicBezTo>
                      <a:pt x="60" y="200"/>
                      <a:pt x="60" y="200"/>
                      <a:pt x="60" y="200"/>
                    </a:cubicBezTo>
                    <a:cubicBezTo>
                      <a:pt x="59" y="200"/>
                      <a:pt x="59" y="200"/>
                      <a:pt x="59" y="200"/>
                    </a:cubicBezTo>
                    <a:cubicBezTo>
                      <a:pt x="59" y="200"/>
                      <a:pt x="59" y="200"/>
                      <a:pt x="59" y="200"/>
                    </a:cubicBezTo>
                    <a:cubicBezTo>
                      <a:pt x="60" y="200"/>
                      <a:pt x="60" y="200"/>
                      <a:pt x="60" y="200"/>
                    </a:cubicBezTo>
                    <a:cubicBezTo>
                      <a:pt x="60" y="200"/>
                      <a:pt x="60" y="200"/>
                      <a:pt x="60" y="200"/>
                    </a:cubicBezTo>
                    <a:cubicBezTo>
                      <a:pt x="61" y="201"/>
                      <a:pt x="61" y="201"/>
                      <a:pt x="61" y="201"/>
                    </a:cubicBezTo>
                    <a:cubicBezTo>
                      <a:pt x="62" y="202"/>
                      <a:pt x="62" y="202"/>
                      <a:pt x="62" y="202"/>
                    </a:cubicBezTo>
                    <a:cubicBezTo>
                      <a:pt x="62" y="202"/>
                      <a:pt x="62" y="202"/>
                      <a:pt x="62" y="202"/>
                    </a:cubicBezTo>
                    <a:cubicBezTo>
                      <a:pt x="61" y="203"/>
                      <a:pt x="61" y="203"/>
                      <a:pt x="61" y="203"/>
                    </a:cubicBezTo>
                    <a:cubicBezTo>
                      <a:pt x="62" y="203"/>
                      <a:pt x="62" y="203"/>
                      <a:pt x="62" y="203"/>
                    </a:cubicBezTo>
                    <a:cubicBezTo>
                      <a:pt x="62" y="203"/>
                      <a:pt x="62" y="203"/>
                      <a:pt x="62" y="203"/>
                    </a:cubicBezTo>
                    <a:cubicBezTo>
                      <a:pt x="61" y="204"/>
                      <a:pt x="61" y="204"/>
                      <a:pt x="61" y="204"/>
                    </a:cubicBezTo>
                    <a:cubicBezTo>
                      <a:pt x="61" y="204"/>
                      <a:pt x="61" y="204"/>
                      <a:pt x="61" y="204"/>
                    </a:cubicBezTo>
                    <a:cubicBezTo>
                      <a:pt x="61" y="205"/>
                      <a:pt x="61" y="205"/>
                      <a:pt x="61" y="205"/>
                    </a:cubicBezTo>
                    <a:cubicBezTo>
                      <a:pt x="60" y="205"/>
                      <a:pt x="60" y="205"/>
                      <a:pt x="60" y="205"/>
                    </a:cubicBezTo>
                    <a:cubicBezTo>
                      <a:pt x="60" y="205"/>
                      <a:pt x="60" y="205"/>
                      <a:pt x="60" y="205"/>
                    </a:cubicBezTo>
                    <a:cubicBezTo>
                      <a:pt x="59" y="204"/>
                      <a:pt x="59" y="204"/>
                      <a:pt x="59" y="204"/>
                    </a:cubicBezTo>
                    <a:cubicBezTo>
                      <a:pt x="59" y="204"/>
                      <a:pt x="59" y="204"/>
                      <a:pt x="59" y="204"/>
                    </a:cubicBezTo>
                    <a:cubicBezTo>
                      <a:pt x="58" y="204"/>
                      <a:pt x="58" y="204"/>
                      <a:pt x="58" y="204"/>
                    </a:cubicBezTo>
                    <a:cubicBezTo>
                      <a:pt x="59" y="204"/>
                      <a:pt x="59" y="204"/>
                      <a:pt x="59" y="204"/>
                    </a:cubicBezTo>
                    <a:cubicBezTo>
                      <a:pt x="59" y="205"/>
                      <a:pt x="59" y="205"/>
                      <a:pt x="59" y="205"/>
                    </a:cubicBezTo>
                    <a:cubicBezTo>
                      <a:pt x="60" y="205"/>
                      <a:pt x="60" y="205"/>
                      <a:pt x="60" y="205"/>
                    </a:cubicBezTo>
                    <a:cubicBezTo>
                      <a:pt x="60" y="205"/>
                      <a:pt x="60" y="205"/>
                      <a:pt x="60" y="205"/>
                    </a:cubicBezTo>
                    <a:cubicBezTo>
                      <a:pt x="60" y="206"/>
                      <a:pt x="60" y="206"/>
                      <a:pt x="60" y="206"/>
                    </a:cubicBezTo>
                    <a:cubicBezTo>
                      <a:pt x="59" y="206"/>
                      <a:pt x="59" y="206"/>
                      <a:pt x="59" y="206"/>
                    </a:cubicBezTo>
                    <a:cubicBezTo>
                      <a:pt x="59" y="205"/>
                      <a:pt x="59" y="205"/>
                      <a:pt x="59" y="205"/>
                    </a:cubicBezTo>
                    <a:cubicBezTo>
                      <a:pt x="59" y="205"/>
                      <a:pt x="59" y="205"/>
                      <a:pt x="59" y="205"/>
                    </a:cubicBezTo>
                    <a:cubicBezTo>
                      <a:pt x="58" y="206"/>
                      <a:pt x="58" y="206"/>
                      <a:pt x="58" y="206"/>
                    </a:cubicBezTo>
                    <a:cubicBezTo>
                      <a:pt x="59" y="206"/>
                      <a:pt x="59" y="206"/>
                      <a:pt x="59" y="206"/>
                    </a:cubicBezTo>
                    <a:cubicBezTo>
                      <a:pt x="59" y="206"/>
                      <a:pt x="59" y="206"/>
                      <a:pt x="59" y="206"/>
                    </a:cubicBezTo>
                    <a:cubicBezTo>
                      <a:pt x="59" y="207"/>
                      <a:pt x="59" y="207"/>
                      <a:pt x="59" y="207"/>
                    </a:cubicBezTo>
                    <a:cubicBezTo>
                      <a:pt x="59" y="207"/>
                      <a:pt x="59" y="207"/>
                      <a:pt x="59" y="207"/>
                    </a:cubicBezTo>
                    <a:cubicBezTo>
                      <a:pt x="58" y="207"/>
                      <a:pt x="58" y="207"/>
                      <a:pt x="58" y="207"/>
                    </a:cubicBezTo>
                    <a:cubicBezTo>
                      <a:pt x="58" y="207"/>
                      <a:pt x="58" y="207"/>
                      <a:pt x="58" y="207"/>
                    </a:cubicBezTo>
                    <a:cubicBezTo>
                      <a:pt x="58" y="207"/>
                      <a:pt x="58" y="207"/>
                      <a:pt x="58" y="207"/>
                    </a:cubicBezTo>
                    <a:cubicBezTo>
                      <a:pt x="57" y="207"/>
                      <a:pt x="57" y="207"/>
                      <a:pt x="57" y="207"/>
                    </a:cubicBezTo>
                    <a:cubicBezTo>
                      <a:pt x="57" y="207"/>
                      <a:pt x="57" y="207"/>
                      <a:pt x="57" y="207"/>
                    </a:cubicBezTo>
                    <a:cubicBezTo>
                      <a:pt x="58" y="207"/>
                      <a:pt x="58" y="207"/>
                      <a:pt x="58" y="207"/>
                    </a:cubicBezTo>
                    <a:cubicBezTo>
                      <a:pt x="58" y="208"/>
                      <a:pt x="58" y="208"/>
                      <a:pt x="58" y="208"/>
                    </a:cubicBezTo>
                    <a:cubicBezTo>
                      <a:pt x="58" y="208"/>
                      <a:pt x="58" y="208"/>
                      <a:pt x="58" y="208"/>
                    </a:cubicBezTo>
                    <a:cubicBezTo>
                      <a:pt x="58" y="208"/>
                      <a:pt x="58" y="208"/>
                      <a:pt x="58" y="208"/>
                    </a:cubicBezTo>
                    <a:cubicBezTo>
                      <a:pt x="57" y="208"/>
                      <a:pt x="57" y="208"/>
                      <a:pt x="57" y="208"/>
                    </a:cubicBezTo>
                    <a:cubicBezTo>
                      <a:pt x="56" y="208"/>
                      <a:pt x="56" y="208"/>
                      <a:pt x="56" y="208"/>
                    </a:cubicBezTo>
                    <a:cubicBezTo>
                      <a:pt x="56" y="208"/>
                      <a:pt x="56" y="208"/>
                      <a:pt x="56" y="208"/>
                    </a:cubicBezTo>
                    <a:cubicBezTo>
                      <a:pt x="56" y="208"/>
                      <a:pt x="56" y="208"/>
                      <a:pt x="56" y="208"/>
                    </a:cubicBezTo>
                    <a:cubicBezTo>
                      <a:pt x="57" y="209"/>
                      <a:pt x="57" y="209"/>
                      <a:pt x="57" y="209"/>
                    </a:cubicBezTo>
                    <a:cubicBezTo>
                      <a:pt x="58" y="209"/>
                      <a:pt x="58" y="209"/>
                      <a:pt x="58" y="209"/>
                    </a:cubicBezTo>
                    <a:cubicBezTo>
                      <a:pt x="59" y="209"/>
                      <a:pt x="59" y="209"/>
                      <a:pt x="59" y="209"/>
                    </a:cubicBezTo>
                    <a:cubicBezTo>
                      <a:pt x="59" y="209"/>
                      <a:pt x="59" y="209"/>
                      <a:pt x="59" y="209"/>
                    </a:cubicBezTo>
                    <a:cubicBezTo>
                      <a:pt x="59" y="210"/>
                      <a:pt x="59" y="210"/>
                      <a:pt x="59" y="210"/>
                    </a:cubicBezTo>
                    <a:cubicBezTo>
                      <a:pt x="58" y="210"/>
                      <a:pt x="58" y="210"/>
                      <a:pt x="58" y="210"/>
                    </a:cubicBezTo>
                    <a:cubicBezTo>
                      <a:pt x="57" y="210"/>
                      <a:pt x="57" y="210"/>
                      <a:pt x="57" y="210"/>
                    </a:cubicBezTo>
                    <a:cubicBezTo>
                      <a:pt x="56" y="210"/>
                      <a:pt x="56" y="210"/>
                      <a:pt x="56" y="210"/>
                    </a:cubicBezTo>
                    <a:cubicBezTo>
                      <a:pt x="56" y="210"/>
                      <a:pt x="56" y="210"/>
                      <a:pt x="56" y="210"/>
                    </a:cubicBezTo>
                    <a:cubicBezTo>
                      <a:pt x="55" y="210"/>
                      <a:pt x="55" y="210"/>
                      <a:pt x="55" y="210"/>
                    </a:cubicBezTo>
                    <a:cubicBezTo>
                      <a:pt x="56" y="210"/>
                      <a:pt x="56" y="210"/>
                      <a:pt x="56" y="210"/>
                    </a:cubicBezTo>
                    <a:cubicBezTo>
                      <a:pt x="57" y="210"/>
                      <a:pt x="57" y="210"/>
                      <a:pt x="57" y="210"/>
                    </a:cubicBezTo>
                    <a:cubicBezTo>
                      <a:pt x="57" y="211"/>
                      <a:pt x="57" y="211"/>
                      <a:pt x="57" y="211"/>
                    </a:cubicBezTo>
                    <a:cubicBezTo>
                      <a:pt x="57" y="211"/>
                      <a:pt x="57" y="211"/>
                      <a:pt x="57" y="211"/>
                    </a:cubicBezTo>
                    <a:cubicBezTo>
                      <a:pt x="56" y="211"/>
                      <a:pt x="56" y="211"/>
                      <a:pt x="56" y="211"/>
                    </a:cubicBezTo>
                    <a:cubicBezTo>
                      <a:pt x="56" y="211"/>
                      <a:pt x="56" y="211"/>
                      <a:pt x="56" y="211"/>
                    </a:cubicBezTo>
                    <a:cubicBezTo>
                      <a:pt x="57" y="211"/>
                      <a:pt x="57" y="211"/>
                      <a:pt x="57" y="211"/>
                    </a:cubicBezTo>
                    <a:cubicBezTo>
                      <a:pt x="58" y="211"/>
                      <a:pt x="58" y="211"/>
                      <a:pt x="58" y="211"/>
                    </a:cubicBezTo>
                    <a:cubicBezTo>
                      <a:pt x="58" y="212"/>
                      <a:pt x="58" y="212"/>
                      <a:pt x="58" y="212"/>
                    </a:cubicBezTo>
                    <a:cubicBezTo>
                      <a:pt x="57" y="212"/>
                      <a:pt x="57" y="212"/>
                      <a:pt x="57" y="212"/>
                    </a:cubicBezTo>
                    <a:cubicBezTo>
                      <a:pt x="56" y="212"/>
                      <a:pt x="56" y="212"/>
                      <a:pt x="56" y="212"/>
                    </a:cubicBezTo>
                    <a:cubicBezTo>
                      <a:pt x="56" y="212"/>
                      <a:pt x="56" y="212"/>
                      <a:pt x="56" y="212"/>
                    </a:cubicBezTo>
                    <a:cubicBezTo>
                      <a:pt x="56" y="212"/>
                      <a:pt x="56" y="212"/>
                      <a:pt x="56" y="212"/>
                    </a:cubicBezTo>
                    <a:cubicBezTo>
                      <a:pt x="56" y="212"/>
                      <a:pt x="56" y="212"/>
                      <a:pt x="56" y="212"/>
                    </a:cubicBezTo>
                    <a:cubicBezTo>
                      <a:pt x="57" y="212"/>
                      <a:pt x="57" y="212"/>
                      <a:pt x="57" y="212"/>
                    </a:cubicBezTo>
                    <a:cubicBezTo>
                      <a:pt x="58" y="212"/>
                      <a:pt x="58" y="212"/>
                      <a:pt x="58" y="212"/>
                    </a:cubicBezTo>
                    <a:cubicBezTo>
                      <a:pt x="58" y="213"/>
                      <a:pt x="58" y="213"/>
                      <a:pt x="58" y="213"/>
                    </a:cubicBezTo>
                    <a:cubicBezTo>
                      <a:pt x="57" y="213"/>
                      <a:pt x="57" y="213"/>
                      <a:pt x="57" y="213"/>
                    </a:cubicBezTo>
                    <a:cubicBezTo>
                      <a:pt x="56" y="213"/>
                      <a:pt x="56" y="213"/>
                      <a:pt x="56" y="213"/>
                    </a:cubicBezTo>
                    <a:cubicBezTo>
                      <a:pt x="56" y="213"/>
                      <a:pt x="56" y="213"/>
                      <a:pt x="56" y="213"/>
                    </a:cubicBezTo>
                    <a:cubicBezTo>
                      <a:pt x="55" y="213"/>
                      <a:pt x="55" y="213"/>
                      <a:pt x="55" y="213"/>
                    </a:cubicBezTo>
                    <a:cubicBezTo>
                      <a:pt x="55" y="212"/>
                      <a:pt x="55" y="212"/>
                      <a:pt x="55" y="212"/>
                    </a:cubicBezTo>
                    <a:cubicBezTo>
                      <a:pt x="54" y="212"/>
                      <a:pt x="54" y="212"/>
                      <a:pt x="54" y="212"/>
                    </a:cubicBezTo>
                    <a:cubicBezTo>
                      <a:pt x="54" y="212"/>
                      <a:pt x="54" y="212"/>
                      <a:pt x="54" y="212"/>
                    </a:cubicBezTo>
                    <a:cubicBezTo>
                      <a:pt x="54" y="212"/>
                      <a:pt x="54" y="212"/>
                      <a:pt x="54" y="212"/>
                    </a:cubicBezTo>
                    <a:cubicBezTo>
                      <a:pt x="53" y="212"/>
                      <a:pt x="53" y="212"/>
                      <a:pt x="53" y="212"/>
                    </a:cubicBezTo>
                    <a:cubicBezTo>
                      <a:pt x="53" y="212"/>
                      <a:pt x="53" y="212"/>
                      <a:pt x="53" y="212"/>
                    </a:cubicBezTo>
                    <a:cubicBezTo>
                      <a:pt x="53" y="213"/>
                      <a:pt x="53" y="213"/>
                      <a:pt x="53" y="213"/>
                    </a:cubicBezTo>
                    <a:cubicBezTo>
                      <a:pt x="55" y="213"/>
                      <a:pt x="55" y="213"/>
                      <a:pt x="55" y="213"/>
                    </a:cubicBezTo>
                    <a:cubicBezTo>
                      <a:pt x="55" y="214"/>
                      <a:pt x="55" y="214"/>
                      <a:pt x="55" y="214"/>
                    </a:cubicBezTo>
                    <a:cubicBezTo>
                      <a:pt x="55" y="214"/>
                      <a:pt x="55" y="214"/>
                      <a:pt x="55" y="214"/>
                    </a:cubicBezTo>
                    <a:cubicBezTo>
                      <a:pt x="55" y="214"/>
                      <a:pt x="55" y="214"/>
                      <a:pt x="55" y="214"/>
                    </a:cubicBezTo>
                    <a:cubicBezTo>
                      <a:pt x="55" y="214"/>
                      <a:pt x="55" y="214"/>
                      <a:pt x="55" y="214"/>
                    </a:cubicBezTo>
                    <a:cubicBezTo>
                      <a:pt x="55" y="214"/>
                      <a:pt x="55" y="214"/>
                      <a:pt x="55" y="214"/>
                    </a:cubicBezTo>
                    <a:cubicBezTo>
                      <a:pt x="56" y="214"/>
                      <a:pt x="56" y="214"/>
                      <a:pt x="56" y="214"/>
                    </a:cubicBezTo>
                    <a:cubicBezTo>
                      <a:pt x="56" y="215"/>
                      <a:pt x="56" y="215"/>
                      <a:pt x="56" y="215"/>
                    </a:cubicBezTo>
                    <a:cubicBezTo>
                      <a:pt x="57" y="215"/>
                      <a:pt x="57" y="215"/>
                      <a:pt x="57" y="215"/>
                    </a:cubicBezTo>
                    <a:cubicBezTo>
                      <a:pt x="57" y="215"/>
                      <a:pt x="57" y="215"/>
                      <a:pt x="57" y="215"/>
                    </a:cubicBezTo>
                    <a:cubicBezTo>
                      <a:pt x="56" y="215"/>
                      <a:pt x="56" y="215"/>
                      <a:pt x="56" y="215"/>
                    </a:cubicBezTo>
                    <a:cubicBezTo>
                      <a:pt x="56" y="215"/>
                      <a:pt x="56" y="215"/>
                      <a:pt x="56" y="215"/>
                    </a:cubicBezTo>
                    <a:cubicBezTo>
                      <a:pt x="56" y="216"/>
                      <a:pt x="56" y="216"/>
                      <a:pt x="56" y="216"/>
                    </a:cubicBezTo>
                    <a:cubicBezTo>
                      <a:pt x="55" y="216"/>
                      <a:pt x="55" y="216"/>
                      <a:pt x="55" y="216"/>
                    </a:cubicBezTo>
                    <a:close/>
                    <a:moveTo>
                      <a:pt x="54" y="216"/>
                    </a:moveTo>
                    <a:cubicBezTo>
                      <a:pt x="53" y="215"/>
                      <a:pt x="53" y="215"/>
                      <a:pt x="53" y="215"/>
                    </a:cubicBezTo>
                    <a:cubicBezTo>
                      <a:pt x="52" y="215"/>
                      <a:pt x="52" y="215"/>
                      <a:pt x="52" y="215"/>
                    </a:cubicBezTo>
                    <a:cubicBezTo>
                      <a:pt x="52" y="215"/>
                      <a:pt x="52" y="215"/>
                      <a:pt x="52" y="215"/>
                    </a:cubicBezTo>
                    <a:cubicBezTo>
                      <a:pt x="53" y="216"/>
                      <a:pt x="53" y="216"/>
                      <a:pt x="53" y="216"/>
                    </a:cubicBezTo>
                    <a:cubicBezTo>
                      <a:pt x="54" y="216"/>
                      <a:pt x="54" y="216"/>
                      <a:pt x="54" y="216"/>
                    </a:cubicBezTo>
                    <a:cubicBezTo>
                      <a:pt x="54" y="216"/>
                      <a:pt x="54" y="216"/>
                      <a:pt x="54" y="216"/>
                    </a:cubicBezTo>
                    <a:close/>
                    <a:moveTo>
                      <a:pt x="124" y="146"/>
                    </a:moveTo>
                    <a:cubicBezTo>
                      <a:pt x="124" y="146"/>
                      <a:pt x="124" y="146"/>
                      <a:pt x="124" y="146"/>
                    </a:cubicBezTo>
                    <a:cubicBezTo>
                      <a:pt x="125" y="146"/>
                      <a:pt x="125" y="146"/>
                      <a:pt x="125" y="146"/>
                    </a:cubicBezTo>
                    <a:cubicBezTo>
                      <a:pt x="127" y="146"/>
                      <a:pt x="127" y="146"/>
                      <a:pt x="127" y="146"/>
                    </a:cubicBezTo>
                    <a:cubicBezTo>
                      <a:pt x="129" y="146"/>
                      <a:pt x="129" y="146"/>
                      <a:pt x="129" y="146"/>
                    </a:cubicBezTo>
                    <a:cubicBezTo>
                      <a:pt x="129" y="145"/>
                      <a:pt x="129" y="145"/>
                      <a:pt x="129" y="145"/>
                    </a:cubicBezTo>
                    <a:cubicBezTo>
                      <a:pt x="130" y="145"/>
                      <a:pt x="130" y="145"/>
                      <a:pt x="130" y="145"/>
                    </a:cubicBezTo>
                    <a:cubicBezTo>
                      <a:pt x="131" y="146"/>
                      <a:pt x="131" y="146"/>
                      <a:pt x="131" y="146"/>
                    </a:cubicBezTo>
                    <a:cubicBezTo>
                      <a:pt x="132" y="145"/>
                      <a:pt x="132" y="145"/>
                      <a:pt x="132" y="145"/>
                    </a:cubicBezTo>
                    <a:cubicBezTo>
                      <a:pt x="133" y="146"/>
                      <a:pt x="133" y="146"/>
                      <a:pt x="133" y="146"/>
                    </a:cubicBezTo>
                    <a:cubicBezTo>
                      <a:pt x="134" y="145"/>
                      <a:pt x="134" y="145"/>
                      <a:pt x="134" y="145"/>
                    </a:cubicBezTo>
                    <a:cubicBezTo>
                      <a:pt x="134" y="143"/>
                      <a:pt x="134" y="143"/>
                      <a:pt x="134" y="143"/>
                    </a:cubicBezTo>
                    <a:cubicBezTo>
                      <a:pt x="133" y="142"/>
                      <a:pt x="133" y="142"/>
                      <a:pt x="133" y="142"/>
                    </a:cubicBezTo>
                    <a:cubicBezTo>
                      <a:pt x="133" y="141"/>
                      <a:pt x="133" y="141"/>
                      <a:pt x="133" y="141"/>
                    </a:cubicBezTo>
                    <a:cubicBezTo>
                      <a:pt x="132" y="141"/>
                      <a:pt x="132" y="141"/>
                      <a:pt x="132" y="141"/>
                    </a:cubicBezTo>
                    <a:cubicBezTo>
                      <a:pt x="130" y="142"/>
                      <a:pt x="130" y="142"/>
                      <a:pt x="130" y="142"/>
                    </a:cubicBezTo>
                    <a:cubicBezTo>
                      <a:pt x="127" y="143"/>
                      <a:pt x="127" y="143"/>
                      <a:pt x="127" y="143"/>
                    </a:cubicBezTo>
                    <a:cubicBezTo>
                      <a:pt x="127" y="143"/>
                      <a:pt x="127" y="143"/>
                      <a:pt x="127" y="143"/>
                    </a:cubicBezTo>
                    <a:cubicBezTo>
                      <a:pt x="126" y="144"/>
                      <a:pt x="126" y="144"/>
                      <a:pt x="126" y="144"/>
                    </a:cubicBezTo>
                    <a:cubicBezTo>
                      <a:pt x="125" y="145"/>
                      <a:pt x="125" y="145"/>
                      <a:pt x="125" y="145"/>
                    </a:cubicBezTo>
                    <a:cubicBezTo>
                      <a:pt x="124" y="145"/>
                      <a:pt x="124" y="145"/>
                      <a:pt x="124" y="145"/>
                    </a:cubicBezTo>
                    <a:cubicBezTo>
                      <a:pt x="124" y="145"/>
                      <a:pt x="124" y="145"/>
                      <a:pt x="124" y="145"/>
                    </a:cubicBezTo>
                    <a:cubicBezTo>
                      <a:pt x="124" y="146"/>
                      <a:pt x="124" y="146"/>
                      <a:pt x="124" y="146"/>
                    </a:cubicBezTo>
                    <a:close/>
                    <a:moveTo>
                      <a:pt x="57" y="211"/>
                    </a:moveTo>
                    <a:cubicBezTo>
                      <a:pt x="58" y="211"/>
                      <a:pt x="58" y="211"/>
                      <a:pt x="58" y="211"/>
                    </a:cubicBezTo>
                    <a:cubicBezTo>
                      <a:pt x="58" y="211"/>
                      <a:pt x="58" y="211"/>
                      <a:pt x="58" y="211"/>
                    </a:cubicBezTo>
                    <a:cubicBezTo>
                      <a:pt x="58" y="210"/>
                      <a:pt x="58" y="210"/>
                      <a:pt x="58" y="210"/>
                    </a:cubicBezTo>
                    <a:cubicBezTo>
                      <a:pt x="58" y="210"/>
                      <a:pt x="58" y="210"/>
                      <a:pt x="58" y="210"/>
                    </a:cubicBezTo>
                    <a:cubicBezTo>
                      <a:pt x="57" y="211"/>
                      <a:pt x="57" y="211"/>
                      <a:pt x="57" y="211"/>
                    </a:cubicBezTo>
                    <a:close/>
                    <a:moveTo>
                      <a:pt x="62" y="203"/>
                    </a:moveTo>
                    <a:cubicBezTo>
                      <a:pt x="62" y="203"/>
                      <a:pt x="62" y="203"/>
                      <a:pt x="62" y="203"/>
                    </a:cubicBezTo>
                    <a:cubicBezTo>
                      <a:pt x="62" y="202"/>
                      <a:pt x="62" y="202"/>
                      <a:pt x="62" y="202"/>
                    </a:cubicBezTo>
                    <a:cubicBezTo>
                      <a:pt x="62" y="203"/>
                      <a:pt x="62" y="203"/>
                      <a:pt x="62" y="203"/>
                    </a:cubicBezTo>
                    <a:close/>
                    <a:moveTo>
                      <a:pt x="62" y="202"/>
                    </a:moveTo>
                    <a:cubicBezTo>
                      <a:pt x="62" y="202"/>
                      <a:pt x="62" y="202"/>
                      <a:pt x="62" y="202"/>
                    </a:cubicBezTo>
                    <a:cubicBezTo>
                      <a:pt x="63" y="202"/>
                      <a:pt x="63" y="202"/>
                      <a:pt x="63" y="202"/>
                    </a:cubicBezTo>
                    <a:cubicBezTo>
                      <a:pt x="63" y="201"/>
                      <a:pt x="63" y="201"/>
                      <a:pt x="63" y="201"/>
                    </a:cubicBezTo>
                    <a:cubicBezTo>
                      <a:pt x="62" y="202"/>
                      <a:pt x="62" y="202"/>
                      <a:pt x="62" y="202"/>
                    </a:cubicBezTo>
                    <a:close/>
                    <a:moveTo>
                      <a:pt x="63" y="200"/>
                    </a:moveTo>
                    <a:cubicBezTo>
                      <a:pt x="63" y="200"/>
                      <a:pt x="63" y="200"/>
                      <a:pt x="63" y="200"/>
                    </a:cubicBezTo>
                    <a:cubicBezTo>
                      <a:pt x="63" y="200"/>
                      <a:pt x="63" y="200"/>
                      <a:pt x="63" y="200"/>
                    </a:cubicBezTo>
                    <a:cubicBezTo>
                      <a:pt x="63" y="200"/>
                      <a:pt x="63" y="200"/>
                      <a:pt x="63" y="200"/>
                    </a:cubicBezTo>
                    <a:cubicBezTo>
                      <a:pt x="63" y="200"/>
                      <a:pt x="63" y="200"/>
                      <a:pt x="63" y="200"/>
                    </a:cubicBezTo>
                    <a:cubicBezTo>
                      <a:pt x="63" y="200"/>
                      <a:pt x="63" y="200"/>
                      <a:pt x="63" y="200"/>
                    </a:cubicBezTo>
                    <a:close/>
                    <a:moveTo>
                      <a:pt x="62" y="198"/>
                    </a:moveTo>
                    <a:cubicBezTo>
                      <a:pt x="62" y="199"/>
                      <a:pt x="62" y="199"/>
                      <a:pt x="62" y="199"/>
                    </a:cubicBezTo>
                    <a:cubicBezTo>
                      <a:pt x="63" y="199"/>
                      <a:pt x="63" y="199"/>
                      <a:pt x="63" y="199"/>
                    </a:cubicBezTo>
                    <a:cubicBezTo>
                      <a:pt x="63" y="199"/>
                      <a:pt x="63" y="199"/>
                      <a:pt x="63" y="199"/>
                    </a:cubicBezTo>
                    <a:cubicBezTo>
                      <a:pt x="64" y="199"/>
                      <a:pt x="64" y="199"/>
                      <a:pt x="64" y="199"/>
                    </a:cubicBezTo>
                    <a:cubicBezTo>
                      <a:pt x="64" y="199"/>
                      <a:pt x="64" y="199"/>
                      <a:pt x="64" y="199"/>
                    </a:cubicBezTo>
                    <a:cubicBezTo>
                      <a:pt x="64" y="199"/>
                      <a:pt x="64" y="199"/>
                      <a:pt x="64" y="199"/>
                    </a:cubicBezTo>
                    <a:cubicBezTo>
                      <a:pt x="63" y="199"/>
                      <a:pt x="63" y="199"/>
                      <a:pt x="63" y="199"/>
                    </a:cubicBezTo>
                    <a:cubicBezTo>
                      <a:pt x="62" y="198"/>
                      <a:pt x="62" y="198"/>
                      <a:pt x="62" y="198"/>
                    </a:cubicBezTo>
                    <a:cubicBezTo>
                      <a:pt x="62" y="198"/>
                      <a:pt x="62" y="198"/>
                      <a:pt x="62" y="198"/>
                    </a:cubicBezTo>
                    <a:close/>
                    <a:moveTo>
                      <a:pt x="66" y="198"/>
                    </a:moveTo>
                    <a:cubicBezTo>
                      <a:pt x="66" y="198"/>
                      <a:pt x="66" y="198"/>
                      <a:pt x="66" y="198"/>
                    </a:cubicBezTo>
                    <a:cubicBezTo>
                      <a:pt x="66" y="197"/>
                      <a:pt x="66" y="197"/>
                      <a:pt x="66" y="197"/>
                    </a:cubicBezTo>
                    <a:cubicBezTo>
                      <a:pt x="66" y="197"/>
                      <a:pt x="66" y="197"/>
                      <a:pt x="66" y="197"/>
                    </a:cubicBezTo>
                    <a:cubicBezTo>
                      <a:pt x="66" y="198"/>
                      <a:pt x="66" y="198"/>
                      <a:pt x="66" y="198"/>
                    </a:cubicBezTo>
                    <a:close/>
                    <a:moveTo>
                      <a:pt x="65" y="193"/>
                    </a:moveTo>
                    <a:cubicBezTo>
                      <a:pt x="65" y="193"/>
                      <a:pt x="65" y="193"/>
                      <a:pt x="65" y="193"/>
                    </a:cubicBezTo>
                    <a:cubicBezTo>
                      <a:pt x="66" y="194"/>
                      <a:pt x="66" y="194"/>
                      <a:pt x="66" y="194"/>
                    </a:cubicBezTo>
                    <a:cubicBezTo>
                      <a:pt x="67" y="194"/>
                      <a:pt x="67" y="194"/>
                      <a:pt x="67" y="194"/>
                    </a:cubicBezTo>
                    <a:cubicBezTo>
                      <a:pt x="67" y="195"/>
                      <a:pt x="67" y="195"/>
                      <a:pt x="67" y="195"/>
                    </a:cubicBezTo>
                    <a:cubicBezTo>
                      <a:pt x="67" y="194"/>
                      <a:pt x="67" y="194"/>
                      <a:pt x="67" y="194"/>
                    </a:cubicBezTo>
                    <a:cubicBezTo>
                      <a:pt x="67" y="194"/>
                      <a:pt x="67" y="194"/>
                      <a:pt x="67" y="194"/>
                    </a:cubicBezTo>
                    <a:cubicBezTo>
                      <a:pt x="66" y="194"/>
                      <a:pt x="66" y="194"/>
                      <a:pt x="66" y="194"/>
                    </a:cubicBezTo>
                    <a:cubicBezTo>
                      <a:pt x="66" y="193"/>
                      <a:pt x="66" y="193"/>
                      <a:pt x="66" y="193"/>
                    </a:cubicBezTo>
                    <a:cubicBezTo>
                      <a:pt x="65" y="193"/>
                      <a:pt x="65" y="193"/>
                      <a:pt x="65" y="193"/>
                    </a:cubicBezTo>
                    <a:close/>
                    <a:moveTo>
                      <a:pt x="71" y="184"/>
                    </a:moveTo>
                    <a:cubicBezTo>
                      <a:pt x="71" y="185"/>
                      <a:pt x="71" y="185"/>
                      <a:pt x="71" y="185"/>
                    </a:cubicBezTo>
                    <a:cubicBezTo>
                      <a:pt x="72" y="185"/>
                      <a:pt x="72" y="185"/>
                      <a:pt x="72" y="185"/>
                    </a:cubicBezTo>
                    <a:cubicBezTo>
                      <a:pt x="71" y="186"/>
                      <a:pt x="71" y="186"/>
                      <a:pt x="71" y="186"/>
                    </a:cubicBezTo>
                    <a:cubicBezTo>
                      <a:pt x="72" y="187"/>
                      <a:pt x="72" y="187"/>
                      <a:pt x="72" y="187"/>
                    </a:cubicBezTo>
                    <a:cubicBezTo>
                      <a:pt x="72" y="187"/>
                      <a:pt x="72" y="187"/>
                      <a:pt x="72" y="187"/>
                    </a:cubicBezTo>
                    <a:cubicBezTo>
                      <a:pt x="72" y="186"/>
                      <a:pt x="72" y="186"/>
                      <a:pt x="72" y="186"/>
                    </a:cubicBezTo>
                    <a:cubicBezTo>
                      <a:pt x="72" y="185"/>
                      <a:pt x="72" y="185"/>
                      <a:pt x="72" y="185"/>
                    </a:cubicBezTo>
                    <a:cubicBezTo>
                      <a:pt x="72" y="185"/>
                      <a:pt x="72" y="185"/>
                      <a:pt x="72" y="185"/>
                    </a:cubicBezTo>
                    <a:cubicBezTo>
                      <a:pt x="71" y="184"/>
                      <a:pt x="71" y="184"/>
                      <a:pt x="71" y="184"/>
                    </a:cubicBezTo>
                    <a:cubicBezTo>
                      <a:pt x="71" y="184"/>
                      <a:pt x="71" y="184"/>
                      <a:pt x="71" y="184"/>
                    </a:cubicBezTo>
                    <a:cubicBezTo>
                      <a:pt x="71" y="184"/>
                      <a:pt x="71" y="184"/>
                      <a:pt x="71" y="184"/>
                    </a:cubicBezTo>
                    <a:close/>
                    <a:moveTo>
                      <a:pt x="75" y="181"/>
                    </a:moveTo>
                    <a:cubicBezTo>
                      <a:pt x="75" y="182"/>
                      <a:pt x="75" y="182"/>
                      <a:pt x="75" y="182"/>
                    </a:cubicBezTo>
                    <a:cubicBezTo>
                      <a:pt x="76" y="182"/>
                      <a:pt x="76" y="182"/>
                      <a:pt x="76" y="182"/>
                    </a:cubicBezTo>
                    <a:cubicBezTo>
                      <a:pt x="76" y="182"/>
                      <a:pt x="76" y="182"/>
                      <a:pt x="76" y="182"/>
                    </a:cubicBezTo>
                    <a:cubicBezTo>
                      <a:pt x="76" y="181"/>
                      <a:pt x="76" y="181"/>
                      <a:pt x="76" y="181"/>
                    </a:cubicBezTo>
                    <a:cubicBezTo>
                      <a:pt x="75" y="181"/>
                      <a:pt x="75" y="181"/>
                      <a:pt x="75" y="181"/>
                    </a:cubicBezTo>
                    <a:close/>
                    <a:moveTo>
                      <a:pt x="76" y="181"/>
                    </a:moveTo>
                    <a:cubicBezTo>
                      <a:pt x="77" y="181"/>
                      <a:pt x="77" y="181"/>
                      <a:pt x="77" y="181"/>
                    </a:cubicBezTo>
                    <a:cubicBezTo>
                      <a:pt x="77" y="181"/>
                      <a:pt x="77" y="181"/>
                      <a:pt x="77" y="181"/>
                    </a:cubicBezTo>
                    <a:cubicBezTo>
                      <a:pt x="76" y="180"/>
                      <a:pt x="76" y="180"/>
                      <a:pt x="76" y="180"/>
                    </a:cubicBezTo>
                    <a:cubicBezTo>
                      <a:pt x="76" y="181"/>
                      <a:pt x="76" y="181"/>
                      <a:pt x="76" y="181"/>
                    </a:cubicBezTo>
                    <a:close/>
                    <a:moveTo>
                      <a:pt x="83" y="180"/>
                    </a:moveTo>
                    <a:cubicBezTo>
                      <a:pt x="84" y="180"/>
                      <a:pt x="84" y="180"/>
                      <a:pt x="84" y="180"/>
                    </a:cubicBezTo>
                    <a:cubicBezTo>
                      <a:pt x="85" y="180"/>
                      <a:pt x="85" y="180"/>
                      <a:pt x="85" y="180"/>
                    </a:cubicBezTo>
                    <a:cubicBezTo>
                      <a:pt x="85" y="179"/>
                      <a:pt x="85" y="179"/>
                      <a:pt x="85" y="179"/>
                    </a:cubicBezTo>
                    <a:cubicBezTo>
                      <a:pt x="84" y="178"/>
                      <a:pt x="84" y="178"/>
                      <a:pt x="84" y="178"/>
                    </a:cubicBezTo>
                    <a:cubicBezTo>
                      <a:pt x="84" y="178"/>
                      <a:pt x="84" y="178"/>
                      <a:pt x="84" y="178"/>
                    </a:cubicBezTo>
                    <a:cubicBezTo>
                      <a:pt x="84" y="178"/>
                      <a:pt x="84" y="178"/>
                      <a:pt x="84" y="178"/>
                    </a:cubicBezTo>
                    <a:cubicBezTo>
                      <a:pt x="83" y="178"/>
                      <a:pt x="83" y="178"/>
                      <a:pt x="83" y="178"/>
                    </a:cubicBezTo>
                    <a:cubicBezTo>
                      <a:pt x="83" y="178"/>
                      <a:pt x="83" y="178"/>
                      <a:pt x="83" y="178"/>
                    </a:cubicBezTo>
                    <a:cubicBezTo>
                      <a:pt x="83" y="179"/>
                      <a:pt x="83" y="179"/>
                      <a:pt x="83" y="179"/>
                    </a:cubicBezTo>
                    <a:cubicBezTo>
                      <a:pt x="82" y="179"/>
                      <a:pt x="82" y="179"/>
                      <a:pt x="82" y="179"/>
                    </a:cubicBezTo>
                    <a:cubicBezTo>
                      <a:pt x="83" y="180"/>
                      <a:pt x="83" y="180"/>
                      <a:pt x="83" y="180"/>
                    </a:cubicBezTo>
                    <a:cubicBezTo>
                      <a:pt x="83" y="180"/>
                      <a:pt x="83" y="180"/>
                      <a:pt x="83" y="180"/>
                    </a:cubicBezTo>
                    <a:cubicBezTo>
                      <a:pt x="83" y="180"/>
                      <a:pt x="83" y="180"/>
                      <a:pt x="83" y="180"/>
                    </a:cubicBezTo>
                    <a:close/>
                    <a:moveTo>
                      <a:pt x="86" y="180"/>
                    </a:moveTo>
                    <a:cubicBezTo>
                      <a:pt x="86" y="179"/>
                      <a:pt x="86" y="179"/>
                      <a:pt x="86" y="179"/>
                    </a:cubicBezTo>
                    <a:cubicBezTo>
                      <a:pt x="86" y="179"/>
                      <a:pt x="86" y="179"/>
                      <a:pt x="86" y="179"/>
                    </a:cubicBezTo>
                    <a:cubicBezTo>
                      <a:pt x="86" y="179"/>
                      <a:pt x="86" y="179"/>
                      <a:pt x="86" y="179"/>
                    </a:cubicBezTo>
                    <a:cubicBezTo>
                      <a:pt x="86" y="179"/>
                      <a:pt x="86" y="179"/>
                      <a:pt x="86" y="179"/>
                    </a:cubicBezTo>
                    <a:cubicBezTo>
                      <a:pt x="86" y="180"/>
                      <a:pt x="86" y="180"/>
                      <a:pt x="86" y="180"/>
                    </a:cubicBezTo>
                    <a:cubicBezTo>
                      <a:pt x="86" y="180"/>
                      <a:pt x="86" y="180"/>
                      <a:pt x="86" y="180"/>
                    </a:cubicBezTo>
                    <a:close/>
                    <a:moveTo>
                      <a:pt x="139" y="153"/>
                    </a:moveTo>
                    <a:cubicBezTo>
                      <a:pt x="139" y="153"/>
                      <a:pt x="139" y="153"/>
                      <a:pt x="139" y="153"/>
                    </a:cubicBezTo>
                    <a:cubicBezTo>
                      <a:pt x="139" y="153"/>
                      <a:pt x="139" y="153"/>
                      <a:pt x="139" y="153"/>
                    </a:cubicBezTo>
                    <a:cubicBezTo>
                      <a:pt x="139" y="153"/>
                      <a:pt x="139" y="153"/>
                      <a:pt x="139" y="153"/>
                    </a:cubicBezTo>
                    <a:cubicBezTo>
                      <a:pt x="139" y="153"/>
                      <a:pt x="139" y="153"/>
                      <a:pt x="139" y="153"/>
                    </a:cubicBezTo>
                    <a:cubicBezTo>
                      <a:pt x="139" y="153"/>
                      <a:pt x="139" y="153"/>
                      <a:pt x="139" y="153"/>
                    </a:cubicBezTo>
                    <a:close/>
                    <a:moveTo>
                      <a:pt x="129" y="146"/>
                    </a:moveTo>
                    <a:cubicBezTo>
                      <a:pt x="130" y="146"/>
                      <a:pt x="130" y="146"/>
                      <a:pt x="130" y="146"/>
                    </a:cubicBezTo>
                    <a:cubicBezTo>
                      <a:pt x="130" y="146"/>
                      <a:pt x="130" y="146"/>
                      <a:pt x="130" y="146"/>
                    </a:cubicBezTo>
                    <a:cubicBezTo>
                      <a:pt x="130" y="146"/>
                      <a:pt x="130" y="146"/>
                      <a:pt x="130" y="146"/>
                    </a:cubicBezTo>
                    <a:cubicBezTo>
                      <a:pt x="130" y="146"/>
                      <a:pt x="130" y="146"/>
                      <a:pt x="130" y="146"/>
                    </a:cubicBezTo>
                    <a:cubicBezTo>
                      <a:pt x="130" y="146"/>
                      <a:pt x="129" y="146"/>
                      <a:pt x="129" y="146"/>
                    </a:cubicBezTo>
                    <a:close/>
                    <a:moveTo>
                      <a:pt x="125" y="143"/>
                    </a:moveTo>
                    <a:cubicBezTo>
                      <a:pt x="126" y="143"/>
                      <a:pt x="126" y="143"/>
                      <a:pt x="126" y="143"/>
                    </a:cubicBezTo>
                    <a:cubicBezTo>
                      <a:pt x="126" y="143"/>
                      <a:pt x="126" y="143"/>
                      <a:pt x="126" y="143"/>
                    </a:cubicBezTo>
                    <a:cubicBezTo>
                      <a:pt x="126" y="143"/>
                      <a:pt x="126" y="143"/>
                      <a:pt x="126" y="143"/>
                    </a:cubicBezTo>
                    <a:cubicBezTo>
                      <a:pt x="126" y="143"/>
                      <a:pt x="126" y="143"/>
                      <a:pt x="126" y="143"/>
                    </a:cubicBezTo>
                    <a:cubicBezTo>
                      <a:pt x="125" y="143"/>
                      <a:pt x="125" y="143"/>
                      <a:pt x="125" y="143"/>
                    </a:cubicBezTo>
                    <a:close/>
                    <a:moveTo>
                      <a:pt x="133" y="141"/>
                    </a:moveTo>
                    <a:cubicBezTo>
                      <a:pt x="133" y="141"/>
                      <a:pt x="133" y="141"/>
                      <a:pt x="133" y="141"/>
                    </a:cubicBezTo>
                    <a:cubicBezTo>
                      <a:pt x="134" y="142"/>
                      <a:pt x="134" y="142"/>
                      <a:pt x="134" y="142"/>
                    </a:cubicBezTo>
                    <a:cubicBezTo>
                      <a:pt x="134" y="141"/>
                      <a:pt x="134" y="141"/>
                      <a:pt x="134" y="141"/>
                    </a:cubicBezTo>
                    <a:cubicBezTo>
                      <a:pt x="134" y="141"/>
                      <a:pt x="134" y="141"/>
                      <a:pt x="134" y="141"/>
                    </a:cubicBezTo>
                    <a:cubicBezTo>
                      <a:pt x="134" y="141"/>
                      <a:pt x="134" y="141"/>
                      <a:pt x="134" y="141"/>
                    </a:cubicBezTo>
                    <a:cubicBezTo>
                      <a:pt x="133" y="141"/>
                      <a:pt x="133" y="141"/>
                      <a:pt x="133" y="141"/>
                    </a:cubicBezTo>
                    <a:close/>
                    <a:moveTo>
                      <a:pt x="139" y="126"/>
                    </a:moveTo>
                    <a:cubicBezTo>
                      <a:pt x="139" y="126"/>
                      <a:pt x="139" y="126"/>
                      <a:pt x="139" y="126"/>
                    </a:cubicBezTo>
                    <a:cubicBezTo>
                      <a:pt x="139" y="127"/>
                      <a:pt x="139" y="127"/>
                      <a:pt x="139" y="127"/>
                    </a:cubicBezTo>
                    <a:cubicBezTo>
                      <a:pt x="139" y="127"/>
                      <a:pt x="139" y="127"/>
                      <a:pt x="139" y="127"/>
                    </a:cubicBezTo>
                    <a:cubicBezTo>
                      <a:pt x="140" y="128"/>
                      <a:pt x="140" y="128"/>
                      <a:pt x="140" y="128"/>
                    </a:cubicBezTo>
                    <a:cubicBezTo>
                      <a:pt x="140" y="129"/>
                      <a:pt x="140" y="129"/>
                      <a:pt x="140" y="129"/>
                    </a:cubicBezTo>
                    <a:cubicBezTo>
                      <a:pt x="141" y="129"/>
                      <a:pt x="141" y="129"/>
                      <a:pt x="141" y="129"/>
                    </a:cubicBezTo>
                    <a:cubicBezTo>
                      <a:pt x="142" y="130"/>
                      <a:pt x="142" y="130"/>
                      <a:pt x="142" y="130"/>
                    </a:cubicBezTo>
                    <a:cubicBezTo>
                      <a:pt x="143" y="131"/>
                      <a:pt x="143" y="131"/>
                      <a:pt x="143" y="131"/>
                    </a:cubicBezTo>
                    <a:cubicBezTo>
                      <a:pt x="144" y="131"/>
                      <a:pt x="144" y="131"/>
                      <a:pt x="144" y="131"/>
                    </a:cubicBezTo>
                    <a:cubicBezTo>
                      <a:pt x="144" y="131"/>
                      <a:pt x="144" y="131"/>
                      <a:pt x="144" y="131"/>
                    </a:cubicBezTo>
                    <a:cubicBezTo>
                      <a:pt x="144" y="132"/>
                      <a:pt x="144" y="132"/>
                      <a:pt x="144" y="132"/>
                    </a:cubicBezTo>
                    <a:cubicBezTo>
                      <a:pt x="145" y="132"/>
                      <a:pt x="145" y="132"/>
                      <a:pt x="145" y="132"/>
                    </a:cubicBezTo>
                    <a:cubicBezTo>
                      <a:pt x="145" y="132"/>
                      <a:pt x="145" y="132"/>
                      <a:pt x="145" y="132"/>
                    </a:cubicBezTo>
                    <a:cubicBezTo>
                      <a:pt x="145" y="131"/>
                      <a:pt x="145" y="131"/>
                      <a:pt x="145" y="131"/>
                    </a:cubicBezTo>
                    <a:cubicBezTo>
                      <a:pt x="146" y="131"/>
                      <a:pt x="146" y="131"/>
                      <a:pt x="146" y="131"/>
                    </a:cubicBezTo>
                    <a:cubicBezTo>
                      <a:pt x="145" y="130"/>
                      <a:pt x="145" y="130"/>
                      <a:pt x="145" y="130"/>
                    </a:cubicBezTo>
                    <a:cubicBezTo>
                      <a:pt x="144" y="130"/>
                      <a:pt x="144" y="130"/>
                      <a:pt x="144" y="130"/>
                    </a:cubicBezTo>
                    <a:cubicBezTo>
                      <a:pt x="144" y="130"/>
                      <a:pt x="144" y="130"/>
                      <a:pt x="144" y="130"/>
                    </a:cubicBezTo>
                    <a:cubicBezTo>
                      <a:pt x="143" y="129"/>
                      <a:pt x="143" y="129"/>
                      <a:pt x="143" y="129"/>
                    </a:cubicBezTo>
                    <a:cubicBezTo>
                      <a:pt x="144" y="129"/>
                      <a:pt x="144" y="129"/>
                      <a:pt x="144" y="129"/>
                    </a:cubicBezTo>
                    <a:cubicBezTo>
                      <a:pt x="144" y="129"/>
                      <a:pt x="144" y="129"/>
                      <a:pt x="144" y="129"/>
                    </a:cubicBezTo>
                    <a:cubicBezTo>
                      <a:pt x="145" y="129"/>
                      <a:pt x="145" y="129"/>
                      <a:pt x="145" y="129"/>
                    </a:cubicBezTo>
                    <a:cubicBezTo>
                      <a:pt x="145" y="129"/>
                      <a:pt x="145" y="129"/>
                      <a:pt x="145" y="129"/>
                    </a:cubicBezTo>
                    <a:cubicBezTo>
                      <a:pt x="146" y="129"/>
                      <a:pt x="146" y="129"/>
                      <a:pt x="146" y="129"/>
                    </a:cubicBezTo>
                    <a:cubicBezTo>
                      <a:pt x="146" y="130"/>
                      <a:pt x="146" y="130"/>
                      <a:pt x="146" y="130"/>
                    </a:cubicBezTo>
                    <a:cubicBezTo>
                      <a:pt x="147" y="129"/>
                      <a:pt x="147" y="129"/>
                      <a:pt x="147" y="129"/>
                    </a:cubicBezTo>
                    <a:cubicBezTo>
                      <a:pt x="146" y="129"/>
                      <a:pt x="146" y="129"/>
                      <a:pt x="146" y="129"/>
                    </a:cubicBezTo>
                    <a:cubicBezTo>
                      <a:pt x="144" y="128"/>
                      <a:pt x="144" y="128"/>
                      <a:pt x="144" y="128"/>
                    </a:cubicBezTo>
                    <a:cubicBezTo>
                      <a:pt x="143" y="127"/>
                      <a:pt x="143" y="127"/>
                      <a:pt x="143" y="127"/>
                    </a:cubicBezTo>
                    <a:cubicBezTo>
                      <a:pt x="143" y="126"/>
                      <a:pt x="143" y="126"/>
                      <a:pt x="143" y="126"/>
                    </a:cubicBezTo>
                    <a:cubicBezTo>
                      <a:pt x="142" y="126"/>
                      <a:pt x="142" y="126"/>
                      <a:pt x="142" y="126"/>
                    </a:cubicBezTo>
                    <a:cubicBezTo>
                      <a:pt x="141" y="126"/>
                      <a:pt x="141" y="126"/>
                      <a:pt x="141" y="126"/>
                    </a:cubicBezTo>
                    <a:cubicBezTo>
                      <a:pt x="141" y="126"/>
                      <a:pt x="141" y="126"/>
                      <a:pt x="141" y="126"/>
                    </a:cubicBezTo>
                    <a:cubicBezTo>
                      <a:pt x="140" y="126"/>
                      <a:pt x="140" y="126"/>
                      <a:pt x="140" y="126"/>
                    </a:cubicBezTo>
                    <a:cubicBezTo>
                      <a:pt x="139" y="125"/>
                      <a:pt x="139" y="125"/>
                      <a:pt x="139" y="125"/>
                    </a:cubicBezTo>
                    <a:cubicBezTo>
                      <a:pt x="139" y="126"/>
                      <a:pt x="139" y="126"/>
                      <a:pt x="139" y="126"/>
                    </a:cubicBezTo>
                    <a:close/>
                    <a:moveTo>
                      <a:pt x="137" y="126"/>
                    </a:moveTo>
                    <a:cubicBezTo>
                      <a:pt x="137" y="126"/>
                      <a:pt x="137" y="126"/>
                      <a:pt x="137" y="126"/>
                    </a:cubicBezTo>
                    <a:cubicBezTo>
                      <a:pt x="137" y="125"/>
                      <a:pt x="137" y="125"/>
                      <a:pt x="137" y="125"/>
                    </a:cubicBezTo>
                    <a:cubicBezTo>
                      <a:pt x="138" y="125"/>
                      <a:pt x="138" y="125"/>
                      <a:pt x="138" y="125"/>
                    </a:cubicBezTo>
                    <a:cubicBezTo>
                      <a:pt x="136" y="125"/>
                      <a:pt x="136" y="125"/>
                      <a:pt x="136" y="125"/>
                    </a:cubicBezTo>
                    <a:cubicBezTo>
                      <a:pt x="136" y="126"/>
                      <a:pt x="136" y="126"/>
                      <a:pt x="136" y="126"/>
                    </a:cubicBezTo>
                    <a:cubicBezTo>
                      <a:pt x="137" y="126"/>
                      <a:pt x="137" y="126"/>
                      <a:pt x="137" y="126"/>
                    </a:cubicBezTo>
                    <a:close/>
                    <a:moveTo>
                      <a:pt x="139" y="125"/>
                    </a:moveTo>
                    <a:cubicBezTo>
                      <a:pt x="139" y="125"/>
                      <a:pt x="139" y="125"/>
                      <a:pt x="139" y="125"/>
                    </a:cubicBezTo>
                    <a:cubicBezTo>
                      <a:pt x="141" y="125"/>
                      <a:pt x="141" y="125"/>
                      <a:pt x="141" y="125"/>
                    </a:cubicBezTo>
                    <a:cubicBezTo>
                      <a:pt x="141" y="126"/>
                      <a:pt x="141" y="126"/>
                      <a:pt x="141" y="126"/>
                    </a:cubicBezTo>
                    <a:cubicBezTo>
                      <a:pt x="143" y="126"/>
                      <a:pt x="143" y="126"/>
                      <a:pt x="143" y="126"/>
                    </a:cubicBezTo>
                    <a:cubicBezTo>
                      <a:pt x="144" y="126"/>
                      <a:pt x="144" y="126"/>
                      <a:pt x="144" y="126"/>
                    </a:cubicBezTo>
                    <a:cubicBezTo>
                      <a:pt x="144" y="126"/>
                      <a:pt x="144" y="126"/>
                      <a:pt x="144" y="126"/>
                    </a:cubicBezTo>
                    <a:cubicBezTo>
                      <a:pt x="145" y="126"/>
                      <a:pt x="145" y="126"/>
                      <a:pt x="145" y="126"/>
                    </a:cubicBezTo>
                    <a:cubicBezTo>
                      <a:pt x="145" y="127"/>
                      <a:pt x="145" y="127"/>
                      <a:pt x="145" y="127"/>
                    </a:cubicBezTo>
                    <a:cubicBezTo>
                      <a:pt x="145" y="127"/>
                      <a:pt x="145" y="127"/>
                      <a:pt x="145" y="127"/>
                    </a:cubicBezTo>
                    <a:cubicBezTo>
                      <a:pt x="146" y="127"/>
                      <a:pt x="146" y="127"/>
                      <a:pt x="146" y="127"/>
                    </a:cubicBezTo>
                    <a:cubicBezTo>
                      <a:pt x="146" y="127"/>
                      <a:pt x="146" y="127"/>
                      <a:pt x="146" y="127"/>
                    </a:cubicBezTo>
                    <a:cubicBezTo>
                      <a:pt x="147" y="127"/>
                      <a:pt x="147" y="127"/>
                      <a:pt x="147" y="127"/>
                    </a:cubicBezTo>
                    <a:cubicBezTo>
                      <a:pt x="147" y="127"/>
                      <a:pt x="147" y="127"/>
                      <a:pt x="147" y="127"/>
                    </a:cubicBezTo>
                    <a:cubicBezTo>
                      <a:pt x="147" y="126"/>
                      <a:pt x="147" y="126"/>
                      <a:pt x="147" y="126"/>
                    </a:cubicBezTo>
                    <a:cubicBezTo>
                      <a:pt x="147" y="126"/>
                      <a:pt x="147" y="126"/>
                      <a:pt x="147" y="126"/>
                    </a:cubicBezTo>
                    <a:cubicBezTo>
                      <a:pt x="147" y="126"/>
                      <a:pt x="147" y="126"/>
                      <a:pt x="147" y="126"/>
                    </a:cubicBezTo>
                    <a:cubicBezTo>
                      <a:pt x="146" y="125"/>
                      <a:pt x="146" y="125"/>
                      <a:pt x="146" y="125"/>
                    </a:cubicBezTo>
                    <a:cubicBezTo>
                      <a:pt x="146" y="125"/>
                      <a:pt x="146" y="125"/>
                      <a:pt x="146" y="125"/>
                    </a:cubicBezTo>
                    <a:cubicBezTo>
                      <a:pt x="145" y="124"/>
                      <a:pt x="145" y="124"/>
                      <a:pt x="145" y="124"/>
                    </a:cubicBezTo>
                    <a:cubicBezTo>
                      <a:pt x="144" y="124"/>
                      <a:pt x="144" y="124"/>
                      <a:pt x="144" y="124"/>
                    </a:cubicBezTo>
                    <a:cubicBezTo>
                      <a:pt x="142" y="125"/>
                      <a:pt x="142" y="125"/>
                      <a:pt x="142" y="125"/>
                    </a:cubicBezTo>
                    <a:cubicBezTo>
                      <a:pt x="141" y="124"/>
                      <a:pt x="141" y="124"/>
                      <a:pt x="141" y="124"/>
                    </a:cubicBezTo>
                    <a:cubicBezTo>
                      <a:pt x="140" y="124"/>
                      <a:pt x="140" y="124"/>
                      <a:pt x="140" y="124"/>
                    </a:cubicBezTo>
                    <a:cubicBezTo>
                      <a:pt x="139" y="124"/>
                      <a:pt x="139" y="124"/>
                      <a:pt x="139" y="124"/>
                    </a:cubicBezTo>
                    <a:cubicBezTo>
                      <a:pt x="139" y="124"/>
                      <a:pt x="139" y="125"/>
                      <a:pt x="139" y="125"/>
                    </a:cubicBezTo>
                    <a:close/>
                    <a:moveTo>
                      <a:pt x="135" y="122"/>
                    </a:moveTo>
                    <a:cubicBezTo>
                      <a:pt x="136" y="122"/>
                      <a:pt x="136" y="122"/>
                      <a:pt x="136" y="122"/>
                    </a:cubicBezTo>
                    <a:cubicBezTo>
                      <a:pt x="137" y="123"/>
                      <a:pt x="137" y="123"/>
                      <a:pt x="137" y="123"/>
                    </a:cubicBezTo>
                    <a:cubicBezTo>
                      <a:pt x="138" y="124"/>
                      <a:pt x="138" y="124"/>
                      <a:pt x="138" y="124"/>
                    </a:cubicBezTo>
                    <a:cubicBezTo>
                      <a:pt x="139" y="124"/>
                      <a:pt x="139" y="124"/>
                      <a:pt x="139" y="124"/>
                    </a:cubicBezTo>
                    <a:cubicBezTo>
                      <a:pt x="141" y="124"/>
                      <a:pt x="141" y="124"/>
                      <a:pt x="141" y="124"/>
                    </a:cubicBezTo>
                    <a:cubicBezTo>
                      <a:pt x="143" y="124"/>
                      <a:pt x="143" y="124"/>
                      <a:pt x="143" y="124"/>
                    </a:cubicBezTo>
                    <a:cubicBezTo>
                      <a:pt x="145" y="124"/>
                      <a:pt x="145" y="124"/>
                      <a:pt x="145" y="124"/>
                    </a:cubicBezTo>
                    <a:cubicBezTo>
                      <a:pt x="144" y="123"/>
                      <a:pt x="144" y="123"/>
                      <a:pt x="144" y="123"/>
                    </a:cubicBezTo>
                    <a:cubicBezTo>
                      <a:pt x="143" y="123"/>
                      <a:pt x="143" y="123"/>
                      <a:pt x="143" y="123"/>
                    </a:cubicBezTo>
                    <a:cubicBezTo>
                      <a:pt x="141" y="123"/>
                      <a:pt x="141" y="123"/>
                      <a:pt x="141" y="123"/>
                    </a:cubicBezTo>
                    <a:cubicBezTo>
                      <a:pt x="141" y="123"/>
                      <a:pt x="141" y="123"/>
                      <a:pt x="141" y="123"/>
                    </a:cubicBezTo>
                    <a:cubicBezTo>
                      <a:pt x="139" y="122"/>
                      <a:pt x="139" y="122"/>
                      <a:pt x="139" y="122"/>
                    </a:cubicBezTo>
                    <a:cubicBezTo>
                      <a:pt x="138" y="122"/>
                      <a:pt x="138" y="122"/>
                      <a:pt x="138" y="122"/>
                    </a:cubicBezTo>
                    <a:cubicBezTo>
                      <a:pt x="138" y="122"/>
                      <a:pt x="138" y="122"/>
                      <a:pt x="138" y="122"/>
                    </a:cubicBezTo>
                    <a:cubicBezTo>
                      <a:pt x="138" y="122"/>
                      <a:pt x="138" y="122"/>
                      <a:pt x="138" y="122"/>
                    </a:cubicBezTo>
                    <a:cubicBezTo>
                      <a:pt x="139" y="122"/>
                      <a:pt x="139" y="122"/>
                      <a:pt x="139" y="122"/>
                    </a:cubicBezTo>
                    <a:cubicBezTo>
                      <a:pt x="140" y="122"/>
                      <a:pt x="140" y="122"/>
                      <a:pt x="140" y="122"/>
                    </a:cubicBezTo>
                    <a:cubicBezTo>
                      <a:pt x="142" y="123"/>
                      <a:pt x="142" y="123"/>
                      <a:pt x="142" y="123"/>
                    </a:cubicBezTo>
                    <a:cubicBezTo>
                      <a:pt x="142" y="123"/>
                      <a:pt x="142" y="123"/>
                      <a:pt x="142" y="123"/>
                    </a:cubicBezTo>
                    <a:cubicBezTo>
                      <a:pt x="142" y="122"/>
                      <a:pt x="142" y="122"/>
                      <a:pt x="142" y="122"/>
                    </a:cubicBezTo>
                    <a:cubicBezTo>
                      <a:pt x="140" y="121"/>
                      <a:pt x="140" y="121"/>
                      <a:pt x="140" y="121"/>
                    </a:cubicBezTo>
                    <a:cubicBezTo>
                      <a:pt x="138" y="121"/>
                      <a:pt x="138" y="121"/>
                      <a:pt x="138" y="121"/>
                    </a:cubicBezTo>
                    <a:cubicBezTo>
                      <a:pt x="137" y="121"/>
                      <a:pt x="137" y="121"/>
                      <a:pt x="137" y="121"/>
                    </a:cubicBezTo>
                    <a:cubicBezTo>
                      <a:pt x="137" y="121"/>
                      <a:pt x="137" y="121"/>
                      <a:pt x="137" y="121"/>
                    </a:cubicBezTo>
                    <a:cubicBezTo>
                      <a:pt x="136" y="122"/>
                      <a:pt x="136" y="122"/>
                      <a:pt x="136" y="122"/>
                    </a:cubicBezTo>
                    <a:cubicBezTo>
                      <a:pt x="135" y="122"/>
                      <a:pt x="135" y="122"/>
                      <a:pt x="135" y="122"/>
                    </a:cubicBezTo>
                    <a:close/>
                    <a:moveTo>
                      <a:pt x="149" y="124"/>
                    </a:moveTo>
                    <a:cubicBezTo>
                      <a:pt x="149" y="124"/>
                      <a:pt x="149" y="124"/>
                      <a:pt x="149" y="124"/>
                    </a:cubicBezTo>
                    <a:cubicBezTo>
                      <a:pt x="150" y="124"/>
                      <a:pt x="150" y="124"/>
                      <a:pt x="150" y="124"/>
                    </a:cubicBezTo>
                    <a:cubicBezTo>
                      <a:pt x="150" y="123"/>
                      <a:pt x="150" y="123"/>
                      <a:pt x="150" y="123"/>
                    </a:cubicBezTo>
                    <a:cubicBezTo>
                      <a:pt x="149" y="124"/>
                      <a:pt x="149" y="124"/>
                      <a:pt x="149" y="124"/>
                    </a:cubicBezTo>
                    <a:cubicBezTo>
                      <a:pt x="149" y="124"/>
                      <a:pt x="149" y="124"/>
                      <a:pt x="149" y="124"/>
                    </a:cubicBezTo>
                    <a:close/>
                    <a:moveTo>
                      <a:pt x="150" y="112"/>
                    </a:moveTo>
                    <a:cubicBezTo>
                      <a:pt x="149" y="113"/>
                      <a:pt x="149" y="113"/>
                      <a:pt x="149" y="113"/>
                    </a:cubicBezTo>
                    <a:cubicBezTo>
                      <a:pt x="149" y="114"/>
                      <a:pt x="149" y="114"/>
                      <a:pt x="149" y="114"/>
                    </a:cubicBezTo>
                    <a:cubicBezTo>
                      <a:pt x="149" y="114"/>
                      <a:pt x="149" y="114"/>
                      <a:pt x="149" y="114"/>
                    </a:cubicBezTo>
                    <a:cubicBezTo>
                      <a:pt x="150" y="114"/>
                      <a:pt x="150" y="114"/>
                      <a:pt x="150" y="114"/>
                    </a:cubicBezTo>
                    <a:cubicBezTo>
                      <a:pt x="151" y="115"/>
                      <a:pt x="151" y="115"/>
                      <a:pt x="151" y="115"/>
                    </a:cubicBezTo>
                    <a:cubicBezTo>
                      <a:pt x="152" y="115"/>
                      <a:pt x="152" y="115"/>
                      <a:pt x="152" y="115"/>
                    </a:cubicBezTo>
                    <a:cubicBezTo>
                      <a:pt x="153" y="115"/>
                      <a:pt x="153" y="115"/>
                      <a:pt x="153" y="115"/>
                    </a:cubicBezTo>
                    <a:cubicBezTo>
                      <a:pt x="153" y="115"/>
                      <a:pt x="153" y="115"/>
                      <a:pt x="153" y="115"/>
                    </a:cubicBezTo>
                    <a:cubicBezTo>
                      <a:pt x="153" y="114"/>
                      <a:pt x="153" y="114"/>
                      <a:pt x="153" y="114"/>
                    </a:cubicBezTo>
                    <a:cubicBezTo>
                      <a:pt x="154" y="114"/>
                      <a:pt x="154" y="114"/>
                      <a:pt x="154" y="114"/>
                    </a:cubicBezTo>
                    <a:cubicBezTo>
                      <a:pt x="154" y="113"/>
                      <a:pt x="154" y="113"/>
                      <a:pt x="154" y="113"/>
                    </a:cubicBezTo>
                    <a:cubicBezTo>
                      <a:pt x="152" y="112"/>
                      <a:pt x="152" y="112"/>
                      <a:pt x="152" y="112"/>
                    </a:cubicBezTo>
                    <a:cubicBezTo>
                      <a:pt x="151" y="112"/>
                      <a:pt x="151" y="112"/>
                      <a:pt x="151" y="112"/>
                    </a:cubicBezTo>
                    <a:cubicBezTo>
                      <a:pt x="150" y="112"/>
                      <a:pt x="150" y="112"/>
                      <a:pt x="150" y="112"/>
                    </a:cubicBezTo>
                    <a:close/>
                    <a:moveTo>
                      <a:pt x="158" y="111"/>
                    </a:moveTo>
                    <a:cubicBezTo>
                      <a:pt x="158" y="111"/>
                      <a:pt x="158" y="111"/>
                      <a:pt x="158" y="111"/>
                    </a:cubicBezTo>
                    <a:cubicBezTo>
                      <a:pt x="159" y="111"/>
                      <a:pt x="159" y="111"/>
                      <a:pt x="159" y="111"/>
                    </a:cubicBezTo>
                    <a:cubicBezTo>
                      <a:pt x="159" y="110"/>
                      <a:pt x="159" y="110"/>
                      <a:pt x="159" y="110"/>
                    </a:cubicBezTo>
                    <a:cubicBezTo>
                      <a:pt x="158" y="110"/>
                      <a:pt x="158" y="110"/>
                      <a:pt x="158" y="110"/>
                    </a:cubicBezTo>
                    <a:cubicBezTo>
                      <a:pt x="158" y="111"/>
                      <a:pt x="158" y="111"/>
                      <a:pt x="158" y="111"/>
                    </a:cubicBezTo>
                    <a:cubicBezTo>
                      <a:pt x="158" y="111"/>
                      <a:pt x="158" y="111"/>
                      <a:pt x="158" y="111"/>
                    </a:cubicBezTo>
                    <a:close/>
                    <a:moveTo>
                      <a:pt x="154" y="107"/>
                    </a:moveTo>
                    <a:cubicBezTo>
                      <a:pt x="154" y="107"/>
                      <a:pt x="154" y="107"/>
                      <a:pt x="154" y="107"/>
                    </a:cubicBezTo>
                    <a:cubicBezTo>
                      <a:pt x="154" y="108"/>
                      <a:pt x="154" y="108"/>
                      <a:pt x="154" y="108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55" y="109"/>
                      <a:pt x="155" y="109"/>
                      <a:pt x="155" y="109"/>
                    </a:cubicBezTo>
                    <a:cubicBezTo>
                      <a:pt x="155" y="109"/>
                      <a:pt x="155" y="109"/>
                      <a:pt x="155" y="109"/>
                    </a:cubicBezTo>
                    <a:cubicBezTo>
                      <a:pt x="155" y="109"/>
                      <a:pt x="155" y="109"/>
                      <a:pt x="155" y="109"/>
                    </a:cubicBezTo>
                    <a:cubicBezTo>
                      <a:pt x="156" y="108"/>
                      <a:pt x="156" y="108"/>
                      <a:pt x="156" y="108"/>
                    </a:cubicBezTo>
                    <a:cubicBezTo>
                      <a:pt x="156" y="107"/>
                      <a:pt x="156" y="107"/>
                      <a:pt x="156" y="107"/>
                    </a:cubicBezTo>
                    <a:cubicBezTo>
                      <a:pt x="155" y="107"/>
                      <a:pt x="155" y="107"/>
                      <a:pt x="155" y="107"/>
                    </a:cubicBezTo>
                    <a:cubicBezTo>
                      <a:pt x="154" y="107"/>
                      <a:pt x="154" y="107"/>
                      <a:pt x="154" y="107"/>
                    </a:cubicBezTo>
                    <a:close/>
                    <a:moveTo>
                      <a:pt x="160" y="104"/>
                    </a:moveTo>
                    <a:cubicBezTo>
                      <a:pt x="160" y="105"/>
                      <a:pt x="160" y="105"/>
                      <a:pt x="160" y="105"/>
                    </a:cubicBezTo>
                    <a:cubicBezTo>
                      <a:pt x="159" y="106"/>
                      <a:pt x="159" y="106"/>
                      <a:pt x="159" y="106"/>
                    </a:cubicBezTo>
                    <a:cubicBezTo>
                      <a:pt x="160" y="107"/>
                      <a:pt x="160" y="107"/>
                      <a:pt x="160" y="107"/>
                    </a:cubicBezTo>
                    <a:cubicBezTo>
                      <a:pt x="160" y="108"/>
                      <a:pt x="160" y="108"/>
                      <a:pt x="160" y="108"/>
                    </a:cubicBezTo>
                    <a:cubicBezTo>
                      <a:pt x="161" y="107"/>
                      <a:pt x="161" y="107"/>
                      <a:pt x="161" y="107"/>
                    </a:cubicBezTo>
                    <a:cubicBezTo>
                      <a:pt x="162" y="107"/>
                      <a:pt x="162" y="107"/>
                      <a:pt x="162" y="107"/>
                    </a:cubicBezTo>
                    <a:cubicBezTo>
                      <a:pt x="163" y="107"/>
                      <a:pt x="163" y="107"/>
                      <a:pt x="163" y="107"/>
                    </a:cubicBezTo>
                    <a:cubicBezTo>
                      <a:pt x="163" y="108"/>
                      <a:pt x="163" y="108"/>
                      <a:pt x="163" y="108"/>
                    </a:cubicBezTo>
                    <a:cubicBezTo>
                      <a:pt x="163" y="108"/>
                      <a:pt x="163" y="108"/>
                      <a:pt x="163" y="108"/>
                    </a:cubicBezTo>
                    <a:cubicBezTo>
                      <a:pt x="164" y="107"/>
                      <a:pt x="164" y="107"/>
                      <a:pt x="164" y="107"/>
                    </a:cubicBezTo>
                    <a:cubicBezTo>
                      <a:pt x="164" y="107"/>
                      <a:pt x="164" y="107"/>
                      <a:pt x="164" y="107"/>
                    </a:cubicBezTo>
                    <a:cubicBezTo>
                      <a:pt x="164" y="106"/>
                      <a:pt x="164" y="106"/>
                      <a:pt x="164" y="106"/>
                    </a:cubicBezTo>
                    <a:cubicBezTo>
                      <a:pt x="164" y="105"/>
                      <a:pt x="164" y="105"/>
                      <a:pt x="164" y="105"/>
                    </a:cubicBezTo>
                    <a:cubicBezTo>
                      <a:pt x="163" y="106"/>
                      <a:pt x="163" y="106"/>
                      <a:pt x="163" y="106"/>
                    </a:cubicBezTo>
                    <a:cubicBezTo>
                      <a:pt x="163" y="106"/>
                      <a:pt x="163" y="106"/>
                      <a:pt x="163" y="106"/>
                    </a:cubicBezTo>
                    <a:cubicBezTo>
                      <a:pt x="163" y="106"/>
                      <a:pt x="163" y="106"/>
                      <a:pt x="163" y="106"/>
                    </a:cubicBezTo>
                    <a:cubicBezTo>
                      <a:pt x="162" y="105"/>
                      <a:pt x="162" y="105"/>
                      <a:pt x="162" y="105"/>
                    </a:cubicBezTo>
                    <a:cubicBezTo>
                      <a:pt x="162" y="105"/>
                      <a:pt x="162" y="105"/>
                      <a:pt x="162" y="105"/>
                    </a:cubicBezTo>
                    <a:cubicBezTo>
                      <a:pt x="162" y="104"/>
                      <a:pt x="162" y="104"/>
                      <a:pt x="162" y="104"/>
                    </a:cubicBezTo>
                    <a:cubicBezTo>
                      <a:pt x="162" y="104"/>
                      <a:pt x="162" y="104"/>
                      <a:pt x="162" y="104"/>
                    </a:cubicBezTo>
                    <a:cubicBezTo>
                      <a:pt x="163" y="104"/>
                      <a:pt x="163" y="104"/>
                      <a:pt x="163" y="104"/>
                    </a:cubicBezTo>
                    <a:cubicBezTo>
                      <a:pt x="163" y="103"/>
                      <a:pt x="163" y="103"/>
                      <a:pt x="163" y="103"/>
                    </a:cubicBezTo>
                    <a:cubicBezTo>
                      <a:pt x="162" y="103"/>
                      <a:pt x="162" y="103"/>
                      <a:pt x="162" y="103"/>
                    </a:cubicBezTo>
                    <a:cubicBezTo>
                      <a:pt x="161" y="104"/>
                      <a:pt x="161" y="104"/>
                      <a:pt x="161" y="104"/>
                    </a:cubicBezTo>
                    <a:cubicBezTo>
                      <a:pt x="161" y="103"/>
                      <a:pt x="161" y="103"/>
                      <a:pt x="161" y="103"/>
                    </a:cubicBezTo>
                    <a:cubicBezTo>
                      <a:pt x="160" y="104"/>
                      <a:pt x="160" y="104"/>
                      <a:pt x="160" y="104"/>
                    </a:cubicBezTo>
                    <a:cubicBezTo>
                      <a:pt x="160" y="104"/>
                      <a:pt x="160" y="104"/>
                      <a:pt x="160" y="104"/>
                    </a:cubicBezTo>
                    <a:close/>
                    <a:moveTo>
                      <a:pt x="161" y="91"/>
                    </a:moveTo>
                    <a:cubicBezTo>
                      <a:pt x="160" y="91"/>
                      <a:pt x="160" y="91"/>
                      <a:pt x="160" y="91"/>
                    </a:cubicBezTo>
                    <a:cubicBezTo>
                      <a:pt x="160" y="92"/>
                      <a:pt x="160" y="92"/>
                      <a:pt x="160" y="92"/>
                    </a:cubicBezTo>
                    <a:cubicBezTo>
                      <a:pt x="161" y="92"/>
                      <a:pt x="161" y="92"/>
                      <a:pt x="161" y="92"/>
                    </a:cubicBezTo>
                    <a:cubicBezTo>
                      <a:pt x="161" y="93"/>
                      <a:pt x="161" y="93"/>
                      <a:pt x="161" y="93"/>
                    </a:cubicBezTo>
                    <a:cubicBezTo>
                      <a:pt x="160" y="93"/>
                      <a:pt x="160" y="93"/>
                      <a:pt x="160" y="93"/>
                    </a:cubicBezTo>
                    <a:cubicBezTo>
                      <a:pt x="160" y="94"/>
                      <a:pt x="160" y="94"/>
                      <a:pt x="160" y="94"/>
                    </a:cubicBezTo>
                    <a:cubicBezTo>
                      <a:pt x="161" y="95"/>
                      <a:pt x="161" y="95"/>
                      <a:pt x="161" y="95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1" y="97"/>
                      <a:pt x="161" y="97"/>
                      <a:pt x="161" y="97"/>
                    </a:cubicBezTo>
                    <a:cubicBezTo>
                      <a:pt x="161" y="98"/>
                      <a:pt x="161" y="98"/>
                      <a:pt x="161" y="98"/>
                    </a:cubicBezTo>
                    <a:cubicBezTo>
                      <a:pt x="161" y="98"/>
                      <a:pt x="161" y="98"/>
                      <a:pt x="161" y="98"/>
                    </a:cubicBezTo>
                    <a:cubicBezTo>
                      <a:pt x="161" y="98"/>
                      <a:pt x="161" y="98"/>
                      <a:pt x="161" y="98"/>
                    </a:cubicBezTo>
                    <a:cubicBezTo>
                      <a:pt x="161" y="97"/>
                      <a:pt x="161" y="97"/>
                      <a:pt x="161" y="97"/>
                    </a:cubicBezTo>
                    <a:cubicBezTo>
                      <a:pt x="162" y="96"/>
                      <a:pt x="162" y="96"/>
                      <a:pt x="162" y="96"/>
                    </a:cubicBezTo>
                    <a:cubicBezTo>
                      <a:pt x="162" y="95"/>
                      <a:pt x="162" y="95"/>
                      <a:pt x="162" y="95"/>
                    </a:cubicBezTo>
                    <a:cubicBezTo>
                      <a:pt x="161" y="94"/>
                      <a:pt x="161" y="94"/>
                      <a:pt x="161" y="94"/>
                    </a:cubicBezTo>
                    <a:cubicBezTo>
                      <a:pt x="161" y="93"/>
                      <a:pt x="161" y="93"/>
                      <a:pt x="161" y="93"/>
                    </a:cubicBezTo>
                    <a:cubicBezTo>
                      <a:pt x="161" y="92"/>
                      <a:pt x="161" y="92"/>
                      <a:pt x="161" y="92"/>
                    </a:cubicBezTo>
                    <a:cubicBezTo>
                      <a:pt x="161" y="91"/>
                      <a:pt x="161" y="91"/>
                      <a:pt x="161" y="91"/>
                    </a:cubicBezTo>
                    <a:cubicBezTo>
                      <a:pt x="161" y="91"/>
                      <a:pt x="161" y="91"/>
                      <a:pt x="161" y="91"/>
                    </a:cubicBezTo>
                    <a:close/>
                    <a:moveTo>
                      <a:pt x="154" y="93"/>
                    </a:moveTo>
                    <a:cubicBezTo>
                      <a:pt x="154" y="94"/>
                      <a:pt x="154" y="94"/>
                      <a:pt x="154" y="94"/>
                    </a:cubicBezTo>
                    <a:cubicBezTo>
                      <a:pt x="154" y="94"/>
                      <a:pt x="154" y="94"/>
                      <a:pt x="154" y="94"/>
                    </a:cubicBezTo>
                    <a:cubicBezTo>
                      <a:pt x="155" y="94"/>
                      <a:pt x="155" y="94"/>
                      <a:pt x="155" y="94"/>
                    </a:cubicBezTo>
                    <a:cubicBezTo>
                      <a:pt x="156" y="93"/>
                      <a:pt x="156" y="93"/>
                      <a:pt x="156" y="93"/>
                    </a:cubicBezTo>
                    <a:cubicBezTo>
                      <a:pt x="155" y="93"/>
                      <a:pt x="155" y="93"/>
                      <a:pt x="155" y="93"/>
                    </a:cubicBezTo>
                    <a:cubicBezTo>
                      <a:pt x="154" y="93"/>
                      <a:pt x="154" y="93"/>
                      <a:pt x="154" y="93"/>
                    </a:cubicBezTo>
                    <a:cubicBezTo>
                      <a:pt x="154" y="93"/>
                      <a:pt x="154" y="93"/>
                      <a:pt x="154" y="93"/>
                    </a:cubicBezTo>
                    <a:close/>
                    <a:moveTo>
                      <a:pt x="153" y="92"/>
                    </a:moveTo>
                    <a:cubicBezTo>
                      <a:pt x="153" y="92"/>
                      <a:pt x="153" y="92"/>
                      <a:pt x="153" y="92"/>
                    </a:cubicBezTo>
                    <a:cubicBezTo>
                      <a:pt x="154" y="92"/>
                      <a:pt x="154" y="92"/>
                      <a:pt x="154" y="92"/>
                    </a:cubicBezTo>
                    <a:cubicBezTo>
                      <a:pt x="154" y="91"/>
                      <a:pt x="154" y="91"/>
                      <a:pt x="154" y="91"/>
                    </a:cubicBezTo>
                    <a:cubicBezTo>
                      <a:pt x="153" y="91"/>
                      <a:pt x="153" y="91"/>
                      <a:pt x="153" y="91"/>
                    </a:cubicBezTo>
                    <a:cubicBezTo>
                      <a:pt x="153" y="92"/>
                      <a:pt x="153" y="92"/>
                      <a:pt x="153" y="92"/>
                    </a:cubicBezTo>
                    <a:close/>
                    <a:moveTo>
                      <a:pt x="159" y="78"/>
                    </a:moveTo>
                    <a:cubicBezTo>
                      <a:pt x="159" y="79"/>
                      <a:pt x="159" y="79"/>
                      <a:pt x="159" y="79"/>
                    </a:cubicBezTo>
                    <a:cubicBezTo>
                      <a:pt x="160" y="80"/>
                      <a:pt x="160" y="80"/>
                      <a:pt x="160" y="80"/>
                    </a:cubicBezTo>
                    <a:cubicBezTo>
                      <a:pt x="161" y="80"/>
                      <a:pt x="161" y="80"/>
                      <a:pt x="161" y="80"/>
                    </a:cubicBezTo>
                    <a:cubicBezTo>
                      <a:pt x="161" y="79"/>
                      <a:pt x="161" y="79"/>
                      <a:pt x="161" y="79"/>
                    </a:cubicBezTo>
                    <a:cubicBezTo>
                      <a:pt x="160" y="79"/>
                      <a:pt x="160" y="79"/>
                      <a:pt x="160" y="79"/>
                    </a:cubicBezTo>
                    <a:cubicBezTo>
                      <a:pt x="159" y="78"/>
                      <a:pt x="159" y="78"/>
                      <a:pt x="159" y="78"/>
                    </a:cubicBezTo>
                    <a:cubicBezTo>
                      <a:pt x="159" y="78"/>
                      <a:pt x="159" y="78"/>
                      <a:pt x="159" y="78"/>
                    </a:cubicBezTo>
                    <a:cubicBezTo>
                      <a:pt x="159" y="78"/>
                      <a:pt x="159" y="78"/>
                      <a:pt x="159" y="78"/>
                    </a:cubicBezTo>
                    <a:close/>
                    <a:moveTo>
                      <a:pt x="164" y="82"/>
                    </a:moveTo>
                    <a:cubicBezTo>
                      <a:pt x="164" y="82"/>
                      <a:pt x="165" y="82"/>
                      <a:pt x="165" y="82"/>
                    </a:cubicBezTo>
                    <a:cubicBezTo>
                      <a:pt x="165" y="82"/>
                      <a:pt x="165" y="82"/>
                      <a:pt x="165" y="82"/>
                    </a:cubicBezTo>
                    <a:cubicBezTo>
                      <a:pt x="165" y="82"/>
                      <a:pt x="165" y="82"/>
                      <a:pt x="165" y="82"/>
                    </a:cubicBezTo>
                    <a:cubicBezTo>
                      <a:pt x="165" y="81"/>
                      <a:pt x="165" y="81"/>
                      <a:pt x="165" y="81"/>
                    </a:cubicBezTo>
                    <a:cubicBezTo>
                      <a:pt x="165" y="80"/>
                      <a:pt x="165" y="80"/>
                      <a:pt x="165" y="80"/>
                    </a:cubicBezTo>
                    <a:cubicBezTo>
                      <a:pt x="166" y="80"/>
                      <a:pt x="166" y="80"/>
                      <a:pt x="166" y="80"/>
                    </a:cubicBezTo>
                    <a:cubicBezTo>
                      <a:pt x="166" y="79"/>
                      <a:pt x="166" y="79"/>
                      <a:pt x="166" y="79"/>
                    </a:cubicBezTo>
                    <a:cubicBezTo>
                      <a:pt x="165" y="80"/>
                      <a:pt x="165" y="80"/>
                      <a:pt x="165" y="80"/>
                    </a:cubicBezTo>
                    <a:cubicBezTo>
                      <a:pt x="165" y="81"/>
                      <a:pt x="165" y="81"/>
                      <a:pt x="165" y="81"/>
                    </a:cubicBezTo>
                    <a:cubicBezTo>
                      <a:pt x="164" y="82"/>
                      <a:pt x="164" y="82"/>
                      <a:pt x="164" y="82"/>
                    </a:cubicBezTo>
                    <a:close/>
                    <a:moveTo>
                      <a:pt x="162" y="77"/>
                    </a:moveTo>
                    <a:cubicBezTo>
                      <a:pt x="162" y="77"/>
                      <a:pt x="162" y="77"/>
                      <a:pt x="162" y="77"/>
                    </a:cubicBezTo>
                    <a:cubicBezTo>
                      <a:pt x="162" y="77"/>
                      <a:pt x="162" y="77"/>
                      <a:pt x="162" y="77"/>
                    </a:cubicBezTo>
                    <a:cubicBezTo>
                      <a:pt x="163" y="76"/>
                      <a:pt x="163" y="76"/>
                      <a:pt x="163" y="76"/>
                    </a:cubicBezTo>
                    <a:cubicBezTo>
                      <a:pt x="163" y="76"/>
                      <a:pt x="163" y="76"/>
                      <a:pt x="163" y="76"/>
                    </a:cubicBezTo>
                    <a:cubicBezTo>
                      <a:pt x="162" y="76"/>
                      <a:pt x="162" y="76"/>
                      <a:pt x="162" y="76"/>
                    </a:cubicBezTo>
                    <a:cubicBezTo>
                      <a:pt x="162" y="77"/>
                      <a:pt x="162" y="77"/>
                      <a:pt x="162" y="77"/>
                    </a:cubicBezTo>
                    <a:close/>
                    <a:moveTo>
                      <a:pt x="162" y="74"/>
                    </a:moveTo>
                    <a:cubicBezTo>
                      <a:pt x="162" y="74"/>
                      <a:pt x="162" y="74"/>
                      <a:pt x="162" y="74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3" y="74"/>
                      <a:pt x="163" y="74"/>
                      <a:pt x="163" y="74"/>
                    </a:cubicBezTo>
                    <a:cubicBezTo>
                      <a:pt x="163" y="74"/>
                      <a:pt x="163" y="74"/>
                      <a:pt x="163" y="74"/>
                    </a:cubicBezTo>
                    <a:cubicBezTo>
                      <a:pt x="162" y="74"/>
                      <a:pt x="162" y="74"/>
                      <a:pt x="162" y="74"/>
                    </a:cubicBezTo>
                    <a:close/>
                    <a:moveTo>
                      <a:pt x="166" y="65"/>
                    </a:moveTo>
                    <a:cubicBezTo>
                      <a:pt x="167" y="66"/>
                      <a:pt x="167" y="66"/>
                      <a:pt x="167" y="66"/>
                    </a:cubicBezTo>
                    <a:cubicBezTo>
                      <a:pt x="167" y="67"/>
                      <a:pt x="167" y="67"/>
                      <a:pt x="167" y="67"/>
                    </a:cubicBezTo>
                    <a:cubicBezTo>
                      <a:pt x="167" y="66"/>
                      <a:pt x="167" y="66"/>
                      <a:pt x="167" y="66"/>
                    </a:cubicBezTo>
                    <a:cubicBezTo>
                      <a:pt x="168" y="65"/>
                      <a:pt x="168" y="65"/>
                      <a:pt x="168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68" y="63"/>
                      <a:pt x="168" y="63"/>
                      <a:pt x="168" y="63"/>
                    </a:cubicBezTo>
                    <a:cubicBezTo>
                      <a:pt x="167" y="64"/>
                      <a:pt x="167" y="64"/>
                      <a:pt x="167" y="64"/>
                    </a:cubicBezTo>
                    <a:cubicBezTo>
                      <a:pt x="167" y="64"/>
                      <a:pt x="167" y="64"/>
                      <a:pt x="167" y="64"/>
                    </a:cubicBezTo>
                    <a:cubicBezTo>
                      <a:pt x="166" y="65"/>
                      <a:pt x="166" y="65"/>
                      <a:pt x="166" y="65"/>
                    </a:cubicBezTo>
                    <a:close/>
                    <a:moveTo>
                      <a:pt x="164" y="54"/>
                    </a:moveTo>
                    <a:cubicBezTo>
                      <a:pt x="164" y="54"/>
                      <a:pt x="164" y="54"/>
                      <a:pt x="164" y="54"/>
                    </a:cubicBezTo>
                    <a:cubicBezTo>
                      <a:pt x="164" y="53"/>
                      <a:pt x="164" y="53"/>
                      <a:pt x="164" y="53"/>
                    </a:cubicBezTo>
                    <a:cubicBezTo>
                      <a:pt x="165" y="53"/>
                      <a:pt x="165" y="53"/>
                      <a:pt x="165" y="53"/>
                    </a:cubicBezTo>
                    <a:cubicBezTo>
                      <a:pt x="166" y="53"/>
                      <a:pt x="166" y="53"/>
                      <a:pt x="166" y="53"/>
                    </a:cubicBezTo>
                    <a:cubicBezTo>
                      <a:pt x="166" y="52"/>
                      <a:pt x="166" y="52"/>
                      <a:pt x="166" y="52"/>
                    </a:cubicBezTo>
                    <a:cubicBezTo>
                      <a:pt x="165" y="51"/>
                      <a:pt x="165" y="51"/>
                      <a:pt x="165" y="51"/>
                    </a:cubicBezTo>
                    <a:cubicBezTo>
                      <a:pt x="164" y="52"/>
                      <a:pt x="164" y="52"/>
                      <a:pt x="164" y="52"/>
                    </a:cubicBezTo>
                    <a:cubicBezTo>
                      <a:pt x="164" y="53"/>
                      <a:pt x="164" y="53"/>
                      <a:pt x="164" y="53"/>
                    </a:cubicBezTo>
                    <a:cubicBezTo>
                      <a:pt x="164" y="54"/>
                      <a:pt x="164" y="54"/>
                      <a:pt x="164" y="54"/>
                    </a:cubicBezTo>
                    <a:close/>
                    <a:moveTo>
                      <a:pt x="173" y="32"/>
                    </a:moveTo>
                    <a:cubicBezTo>
                      <a:pt x="173" y="31"/>
                      <a:pt x="173" y="31"/>
                      <a:pt x="173" y="31"/>
                    </a:cubicBezTo>
                    <a:cubicBezTo>
                      <a:pt x="173" y="30"/>
                      <a:pt x="173" y="30"/>
                      <a:pt x="173" y="30"/>
                    </a:cubicBezTo>
                    <a:cubicBezTo>
                      <a:pt x="173" y="29"/>
                      <a:pt x="173" y="29"/>
                      <a:pt x="173" y="29"/>
                    </a:cubicBezTo>
                    <a:cubicBezTo>
                      <a:pt x="173" y="29"/>
                      <a:pt x="173" y="29"/>
                      <a:pt x="173" y="29"/>
                    </a:cubicBezTo>
                    <a:cubicBezTo>
                      <a:pt x="173" y="28"/>
                      <a:pt x="173" y="28"/>
                      <a:pt x="173" y="28"/>
                    </a:cubicBezTo>
                    <a:cubicBezTo>
                      <a:pt x="172" y="28"/>
                      <a:pt x="172" y="28"/>
                      <a:pt x="172" y="28"/>
                    </a:cubicBezTo>
                    <a:cubicBezTo>
                      <a:pt x="172" y="29"/>
                      <a:pt x="172" y="29"/>
                      <a:pt x="172" y="29"/>
                    </a:cubicBezTo>
                    <a:cubicBezTo>
                      <a:pt x="173" y="29"/>
                      <a:pt x="173" y="29"/>
                      <a:pt x="173" y="29"/>
                    </a:cubicBezTo>
                    <a:cubicBezTo>
                      <a:pt x="173" y="30"/>
                      <a:pt x="173" y="30"/>
                      <a:pt x="173" y="30"/>
                    </a:cubicBezTo>
                    <a:cubicBezTo>
                      <a:pt x="172" y="30"/>
                      <a:pt x="172" y="30"/>
                      <a:pt x="172" y="30"/>
                    </a:cubicBezTo>
                    <a:cubicBezTo>
                      <a:pt x="173" y="32"/>
                      <a:pt x="173" y="32"/>
                      <a:pt x="173" y="32"/>
                    </a:cubicBezTo>
                    <a:close/>
                    <a:moveTo>
                      <a:pt x="170" y="34"/>
                    </a:moveTo>
                    <a:cubicBezTo>
                      <a:pt x="170" y="34"/>
                      <a:pt x="170" y="34"/>
                      <a:pt x="170" y="34"/>
                    </a:cubicBezTo>
                    <a:cubicBezTo>
                      <a:pt x="171" y="34"/>
                      <a:pt x="171" y="34"/>
                      <a:pt x="171" y="34"/>
                    </a:cubicBezTo>
                    <a:cubicBezTo>
                      <a:pt x="171" y="32"/>
                      <a:pt x="171" y="32"/>
                      <a:pt x="171" y="32"/>
                    </a:cubicBezTo>
                    <a:cubicBezTo>
                      <a:pt x="170" y="32"/>
                      <a:pt x="170" y="32"/>
                      <a:pt x="170" y="32"/>
                    </a:cubicBezTo>
                    <a:cubicBezTo>
                      <a:pt x="170" y="32"/>
                      <a:pt x="170" y="32"/>
                      <a:pt x="170" y="32"/>
                    </a:cubicBezTo>
                    <a:cubicBezTo>
                      <a:pt x="170" y="33"/>
                      <a:pt x="170" y="33"/>
                      <a:pt x="170" y="33"/>
                    </a:cubicBezTo>
                    <a:cubicBezTo>
                      <a:pt x="170" y="34"/>
                      <a:pt x="170" y="34"/>
                      <a:pt x="170" y="34"/>
                    </a:cubicBezTo>
                    <a:close/>
                    <a:moveTo>
                      <a:pt x="169" y="32"/>
                    </a:moveTo>
                    <a:cubicBezTo>
                      <a:pt x="169" y="32"/>
                      <a:pt x="169" y="32"/>
                      <a:pt x="169" y="32"/>
                    </a:cubicBezTo>
                    <a:cubicBezTo>
                      <a:pt x="169" y="32"/>
                      <a:pt x="169" y="32"/>
                      <a:pt x="169" y="32"/>
                    </a:cubicBezTo>
                    <a:cubicBezTo>
                      <a:pt x="170" y="31"/>
                      <a:pt x="170" y="31"/>
                      <a:pt x="170" y="31"/>
                    </a:cubicBezTo>
                    <a:cubicBezTo>
                      <a:pt x="170" y="30"/>
                      <a:pt x="170" y="30"/>
                      <a:pt x="170" y="30"/>
                    </a:cubicBezTo>
                    <a:cubicBezTo>
                      <a:pt x="170" y="30"/>
                      <a:pt x="170" y="30"/>
                      <a:pt x="170" y="30"/>
                    </a:cubicBezTo>
                    <a:cubicBezTo>
                      <a:pt x="170" y="29"/>
                      <a:pt x="170" y="29"/>
                      <a:pt x="170" y="29"/>
                    </a:cubicBezTo>
                    <a:cubicBezTo>
                      <a:pt x="169" y="30"/>
                      <a:pt x="169" y="30"/>
                      <a:pt x="169" y="30"/>
                    </a:cubicBezTo>
                    <a:cubicBezTo>
                      <a:pt x="168" y="30"/>
                      <a:pt x="168" y="30"/>
                      <a:pt x="168" y="30"/>
                    </a:cubicBezTo>
                    <a:cubicBezTo>
                      <a:pt x="169" y="31"/>
                      <a:pt x="169" y="31"/>
                      <a:pt x="169" y="31"/>
                    </a:cubicBezTo>
                    <a:cubicBezTo>
                      <a:pt x="169" y="32"/>
                      <a:pt x="169" y="32"/>
                      <a:pt x="169" y="32"/>
                    </a:cubicBezTo>
                    <a:close/>
                    <a:moveTo>
                      <a:pt x="122" y="2"/>
                    </a:moveTo>
                    <a:cubicBezTo>
                      <a:pt x="122" y="2"/>
                      <a:pt x="122" y="2"/>
                      <a:pt x="122" y="2"/>
                    </a:cubicBezTo>
                    <a:cubicBezTo>
                      <a:pt x="123" y="2"/>
                      <a:pt x="123" y="2"/>
                      <a:pt x="123" y="2"/>
                    </a:cubicBezTo>
                    <a:cubicBezTo>
                      <a:pt x="123" y="1"/>
                      <a:pt x="123" y="1"/>
                      <a:pt x="123" y="1"/>
                    </a:cubicBezTo>
                    <a:cubicBezTo>
                      <a:pt x="122" y="1"/>
                      <a:pt x="122" y="1"/>
                      <a:pt x="122" y="1"/>
                    </a:cubicBezTo>
                    <a:cubicBezTo>
                      <a:pt x="122" y="1"/>
                      <a:pt x="122" y="1"/>
                      <a:pt x="122" y="1"/>
                    </a:cubicBezTo>
                    <a:cubicBezTo>
                      <a:pt x="122" y="2"/>
                      <a:pt x="122" y="2"/>
                      <a:pt x="122" y="2"/>
                    </a:cubicBezTo>
                    <a:cubicBezTo>
                      <a:pt x="122" y="2"/>
                      <a:pt x="122" y="2"/>
                      <a:pt x="122" y="2"/>
                    </a:cubicBezTo>
                    <a:close/>
                    <a:moveTo>
                      <a:pt x="122" y="4"/>
                    </a:moveTo>
                    <a:cubicBezTo>
                      <a:pt x="122" y="4"/>
                      <a:pt x="122" y="4"/>
                      <a:pt x="122" y="4"/>
                    </a:cubicBezTo>
                    <a:cubicBezTo>
                      <a:pt x="123" y="4"/>
                      <a:pt x="123" y="4"/>
                      <a:pt x="123" y="4"/>
                    </a:cubicBezTo>
                    <a:cubicBezTo>
                      <a:pt x="123" y="4"/>
                      <a:pt x="123" y="4"/>
                      <a:pt x="123" y="4"/>
                    </a:cubicBezTo>
                    <a:cubicBezTo>
                      <a:pt x="123" y="3"/>
                      <a:pt x="123" y="3"/>
                      <a:pt x="123" y="3"/>
                    </a:cubicBezTo>
                    <a:cubicBezTo>
                      <a:pt x="123" y="3"/>
                      <a:pt x="123" y="3"/>
                      <a:pt x="123" y="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2" y="4"/>
                      <a:pt x="122" y="4"/>
                      <a:pt x="122" y="4"/>
                    </a:cubicBezTo>
                    <a:close/>
                    <a:moveTo>
                      <a:pt x="118" y="4"/>
                    </a:moveTo>
                    <a:cubicBezTo>
                      <a:pt x="119" y="5"/>
                      <a:pt x="119" y="5"/>
                      <a:pt x="119" y="5"/>
                    </a:cubicBezTo>
                    <a:cubicBezTo>
                      <a:pt x="119" y="5"/>
                      <a:pt x="119" y="5"/>
                      <a:pt x="119" y="5"/>
                    </a:cubicBezTo>
                    <a:cubicBezTo>
                      <a:pt x="120" y="5"/>
                      <a:pt x="120" y="5"/>
                      <a:pt x="120" y="5"/>
                    </a:cubicBezTo>
                    <a:cubicBezTo>
                      <a:pt x="120" y="5"/>
                      <a:pt x="120" y="5"/>
                      <a:pt x="120" y="5"/>
                    </a:cubicBezTo>
                    <a:cubicBezTo>
                      <a:pt x="121" y="4"/>
                      <a:pt x="121" y="4"/>
                      <a:pt x="121" y="4"/>
                    </a:cubicBezTo>
                    <a:cubicBezTo>
                      <a:pt x="119" y="4"/>
                      <a:pt x="119" y="4"/>
                      <a:pt x="119" y="4"/>
                    </a:cubicBezTo>
                    <a:cubicBezTo>
                      <a:pt x="119" y="3"/>
                      <a:pt x="119" y="3"/>
                      <a:pt x="119" y="3"/>
                    </a:cubicBezTo>
                    <a:cubicBezTo>
                      <a:pt x="119" y="2"/>
                      <a:pt x="119" y="2"/>
                      <a:pt x="119" y="2"/>
                    </a:cubicBezTo>
                    <a:cubicBezTo>
                      <a:pt x="119" y="3"/>
                      <a:pt x="119" y="3"/>
                      <a:pt x="119" y="3"/>
                    </a:cubicBezTo>
                    <a:cubicBezTo>
                      <a:pt x="118" y="3"/>
                      <a:pt x="118" y="3"/>
                      <a:pt x="118" y="3"/>
                    </a:cubicBezTo>
                    <a:cubicBezTo>
                      <a:pt x="118" y="3"/>
                      <a:pt x="118" y="3"/>
                      <a:pt x="118" y="3"/>
                    </a:cubicBezTo>
                    <a:cubicBezTo>
                      <a:pt x="118" y="4"/>
                      <a:pt x="118" y="4"/>
                      <a:pt x="118" y="4"/>
                    </a:cubicBezTo>
                    <a:close/>
                    <a:moveTo>
                      <a:pt x="116" y="5"/>
                    </a:moveTo>
                    <a:cubicBezTo>
                      <a:pt x="116" y="5"/>
                      <a:pt x="116" y="5"/>
                      <a:pt x="116" y="5"/>
                    </a:cubicBezTo>
                    <a:cubicBezTo>
                      <a:pt x="117" y="5"/>
                      <a:pt x="117" y="5"/>
                      <a:pt x="117" y="5"/>
                    </a:cubicBezTo>
                    <a:cubicBezTo>
                      <a:pt x="117" y="5"/>
                      <a:pt x="117" y="5"/>
                      <a:pt x="117" y="5"/>
                    </a:cubicBezTo>
                    <a:cubicBezTo>
                      <a:pt x="117" y="5"/>
                      <a:pt x="117" y="5"/>
                      <a:pt x="117" y="5"/>
                    </a:cubicBezTo>
                    <a:cubicBezTo>
                      <a:pt x="116" y="4"/>
                      <a:pt x="116" y="4"/>
                      <a:pt x="116" y="4"/>
                    </a:cubicBezTo>
                    <a:cubicBezTo>
                      <a:pt x="116" y="5"/>
                      <a:pt x="116" y="5"/>
                      <a:pt x="116" y="5"/>
                    </a:cubicBezTo>
                    <a:close/>
                    <a:moveTo>
                      <a:pt x="103" y="8"/>
                    </a:moveTo>
                    <a:cubicBezTo>
                      <a:pt x="103" y="9"/>
                      <a:pt x="103" y="9"/>
                      <a:pt x="103" y="9"/>
                    </a:cubicBezTo>
                    <a:cubicBezTo>
                      <a:pt x="104" y="9"/>
                      <a:pt x="104" y="9"/>
                      <a:pt x="104" y="9"/>
                    </a:cubicBezTo>
                    <a:cubicBezTo>
                      <a:pt x="105" y="10"/>
                      <a:pt x="105" y="10"/>
                      <a:pt x="105" y="10"/>
                    </a:cubicBezTo>
                    <a:cubicBezTo>
                      <a:pt x="106" y="10"/>
                      <a:pt x="106" y="10"/>
                      <a:pt x="106" y="10"/>
                    </a:cubicBezTo>
                    <a:cubicBezTo>
                      <a:pt x="106" y="9"/>
                      <a:pt x="106" y="9"/>
                      <a:pt x="106" y="9"/>
                    </a:cubicBezTo>
                    <a:cubicBezTo>
                      <a:pt x="106" y="8"/>
                      <a:pt x="106" y="8"/>
                      <a:pt x="106" y="8"/>
                    </a:cubicBezTo>
                    <a:cubicBezTo>
                      <a:pt x="106" y="8"/>
                      <a:pt x="106" y="8"/>
                      <a:pt x="106" y="8"/>
                    </a:cubicBezTo>
                    <a:cubicBezTo>
                      <a:pt x="106" y="8"/>
                      <a:pt x="106" y="8"/>
                      <a:pt x="106" y="8"/>
                    </a:cubicBezTo>
                    <a:cubicBezTo>
                      <a:pt x="106" y="7"/>
                      <a:pt x="106" y="7"/>
                      <a:pt x="106" y="7"/>
                    </a:cubicBezTo>
                    <a:cubicBezTo>
                      <a:pt x="105" y="7"/>
                      <a:pt x="105" y="7"/>
                      <a:pt x="105" y="7"/>
                    </a:cubicBezTo>
                    <a:cubicBezTo>
                      <a:pt x="104" y="6"/>
                      <a:pt x="104" y="6"/>
                      <a:pt x="104" y="6"/>
                    </a:cubicBezTo>
                    <a:cubicBezTo>
                      <a:pt x="104" y="7"/>
                      <a:pt x="104" y="7"/>
                      <a:pt x="104" y="7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3" y="8"/>
                      <a:pt x="103" y="8"/>
                      <a:pt x="103" y="8"/>
                    </a:cubicBezTo>
                    <a:cubicBezTo>
                      <a:pt x="103" y="8"/>
                      <a:pt x="103" y="8"/>
                      <a:pt x="103" y="8"/>
                    </a:cubicBezTo>
                    <a:close/>
                    <a:moveTo>
                      <a:pt x="102" y="9"/>
                    </a:moveTo>
                    <a:cubicBezTo>
                      <a:pt x="103" y="10"/>
                      <a:pt x="103" y="10"/>
                      <a:pt x="103" y="10"/>
                    </a:cubicBezTo>
                    <a:cubicBezTo>
                      <a:pt x="103" y="10"/>
                      <a:pt x="103" y="10"/>
                      <a:pt x="103" y="10"/>
                    </a:cubicBezTo>
                    <a:cubicBezTo>
                      <a:pt x="103" y="9"/>
                      <a:pt x="103" y="9"/>
                      <a:pt x="103" y="9"/>
                    </a:cubicBezTo>
                    <a:cubicBezTo>
                      <a:pt x="102" y="8"/>
                      <a:pt x="102" y="8"/>
                      <a:pt x="102" y="8"/>
                    </a:cubicBezTo>
                    <a:cubicBezTo>
                      <a:pt x="102" y="9"/>
                      <a:pt x="102" y="9"/>
                      <a:pt x="102" y="9"/>
                    </a:cubicBezTo>
                    <a:close/>
                    <a:moveTo>
                      <a:pt x="98" y="8"/>
                    </a:moveTo>
                    <a:cubicBezTo>
                      <a:pt x="98" y="9"/>
                      <a:pt x="98" y="9"/>
                      <a:pt x="98" y="9"/>
                    </a:cubicBezTo>
                    <a:cubicBezTo>
                      <a:pt x="99" y="9"/>
                      <a:pt x="99" y="9"/>
                      <a:pt x="99" y="9"/>
                    </a:cubicBezTo>
                    <a:cubicBezTo>
                      <a:pt x="99" y="9"/>
                      <a:pt x="99" y="9"/>
                      <a:pt x="99" y="9"/>
                    </a:cubicBezTo>
                    <a:cubicBezTo>
                      <a:pt x="100" y="9"/>
                      <a:pt x="100" y="9"/>
                      <a:pt x="100" y="9"/>
                    </a:cubicBezTo>
                    <a:cubicBezTo>
                      <a:pt x="100" y="9"/>
                      <a:pt x="100" y="9"/>
                      <a:pt x="100" y="9"/>
                    </a:cubicBezTo>
                    <a:cubicBezTo>
                      <a:pt x="99" y="9"/>
                      <a:pt x="99" y="9"/>
                      <a:pt x="99" y="9"/>
                    </a:cubicBezTo>
                    <a:cubicBezTo>
                      <a:pt x="99" y="8"/>
                      <a:pt x="99" y="8"/>
                      <a:pt x="99" y="8"/>
                    </a:cubicBezTo>
                    <a:cubicBezTo>
                      <a:pt x="99" y="8"/>
                      <a:pt x="99" y="8"/>
                      <a:pt x="99" y="8"/>
                    </a:cubicBezTo>
                    <a:cubicBezTo>
                      <a:pt x="98" y="7"/>
                      <a:pt x="98" y="7"/>
                      <a:pt x="98" y="7"/>
                    </a:cubicBezTo>
                    <a:cubicBezTo>
                      <a:pt x="98" y="8"/>
                      <a:pt x="98" y="8"/>
                      <a:pt x="98" y="8"/>
                    </a:cubicBezTo>
                    <a:cubicBezTo>
                      <a:pt x="98" y="8"/>
                      <a:pt x="98" y="8"/>
                      <a:pt x="98" y="8"/>
                    </a:cubicBezTo>
                    <a:close/>
                    <a:moveTo>
                      <a:pt x="95" y="16"/>
                    </a:moveTo>
                    <a:cubicBezTo>
                      <a:pt x="95" y="16"/>
                      <a:pt x="95" y="16"/>
                      <a:pt x="95" y="16"/>
                    </a:cubicBezTo>
                    <a:cubicBezTo>
                      <a:pt x="96" y="16"/>
                      <a:pt x="96" y="16"/>
                      <a:pt x="96" y="16"/>
                    </a:cubicBezTo>
                    <a:cubicBezTo>
                      <a:pt x="96" y="15"/>
                      <a:pt x="96" y="15"/>
                      <a:pt x="96" y="15"/>
                    </a:cubicBezTo>
                    <a:cubicBezTo>
                      <a:pt x="96" y="15"/>
                      <a:pt x="96" y="15"/>
                      <a:pt x="96" y="15"/>
                    </a:cubicBezTo>
                    <a:cubicBezTo>
                      <a:pt x="95" y="14"/>
                      <a:pt x="95" y="14"/>
                      <a:pt x="95" y="14"/>
                    </a:cubicBezTo>
                    <a:cubicBezTo>
                      <a:pt x="95" y="13"/>
                      <a:pt x="95" y="13"/>
                      <a:pt x="95" y="13"/>
                    </a:cubicBezTo>
                    <a:cubicBezTo>
                      <a:pt x="94" y="13"/>
                      <a:pt x="94" y="13"/>
                      <a:pt x="94" y="13"/>
                    </a:cubicBezTo>
                    <a:cubicBezTo>
                      <a:pt x="94" y="14"/>
                      <a:pt x="94" y="14"/>
                      <a:pt x="94" y="14"/>
                    </a:cubicBezTo>
                    <a:cubicBezTo>
                      <a:pt x="95" y="14"/>
                      <a:pt x="95" y="14"/>
                      <a:pt x="95" y="14"/>
                    </a:cubicBezTo>
                    <a:cubicBezTo>
                      <a:pt x="95" y="15"/>
                      <a:pt x="95" y="15"/>
                      <a:pt x="95" y="15"/>
                    </a:cubicBezTo>
                    <a:cubicBezTo>
                      <a:pt x="95" y="16"/>
                      <a:pt x="95" y="16"/>
                      <a:pt x="95" y="16"/>
                    </a:cubicBezTo>
                    <a:close/>
                    <a:moveTo>
                      <a:pt x="96" y="23"/>
                    </a:moveTo>
                    <a:cubicBezTo>
                      <a:pt x="97" y="23"/>
                      <a:pt x="97" y="23"/>
                      <a:pt x="97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98" y="22"/>
                      <a:pt x="98" y="22"/>
                      <a:pt x="98" y="22"/>
                    </a:cubicBezTo>
                    <a:cubicBezTo>
                      <a:pt x="97" y="22"/>
                      <a:pt x="97" y="22"/>
                      <a:pt x="97" y="22"/>
                    </a:cubicBezTo>
                    <a:cubicBezTo>
                      <a:pt x="97" y="21"/>
                      <a:pt x="97" y="21"/>
                      <a:pt x="97" y="21"/>
                    </a:cubicBezTo>
                    <a:cubicBezTo>
                      <a:pt x="97" y="21"/>
                      <a:pt x="97" y="21"/>
                      <a:pt x="97" y="21"/>
                    </a:cubicBezTo>
                    <a:cubicBezTo>
                      <a:pt x="96" y="21"/>
                      <a:pt x="96" y="21"/>
                      <a:pt x="96" y="21"/>
                    </a:cubicBezTo>
                    <a:cubicBezTo>
                      <a:pt x="95" y="22"/>
                      <a:pt x="95" y="22"/>
                      <a:pt x="95" y="22"/>
                    </a:cubicBezTo>
                    <a:cubicBezTo>
                      <a:pt x="95" y="23"/>
                      <a:pt x="95" y="23"/>
                      <a:pt x="95" y="23"/>
                    </a:cubicBezTo>
                    <a:cubicBezTo>
                      <a:pt x="96" y="23"/>
                      <a:pt x="96" y="23"/>
                      <a:pt x="96" y="23"/>
                    </a:cubicBezTo>
                    <a:cubicBezTo>
                      <a:pt x="96" y="23"/>
                      <a:pt x="96" y="23"/>
                      <a:pt x="96" y="23"/>
                    </a:cubicBezTo>
                    <a:close/>
                    <a:moveTo>
                      <a:pt x="96" y="24"/>
                    </a:moveTo>
                    <a:cubicBezTo>
                      <a:pt x="96" y="25"/>
                      <a:pt x="96" y="25"/>
                      <a:pt x="96" y="25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5"/>
                      <a:pt x="98" y="25"/>
                      <a:pt x="98" y="25"/>
                    </a:cubicBezTo>
                    <a:cubicBezTo>
                      <a:pt x="97" y="24"/>
                      <a:pt x="97" y="24"/>
                      <a:pt x="97" y="24"/>
                    </a:cubicBezTo>
                    <a:cubicBezTo>
                      <a:pt x="97" y="24"/>
                      <a:pt x="97" y="24"/>
                      <a:pt x="97" y="24"/>
                    </a:cubicBezTo>
                    <a:cubicBezTo>
                      <a:pt x="96" y="24"/>
                      <a:pt x="96" y="24"/>
                      <a:pt x="96" y="24"/>
                    </a:cubicBezTo>
                    <a:close/>
                    <a:moveTo>
                      <a:pt x="84" y="17"/>
                    </a:moveTo>
                    <a:cubicBezTo>
                      <a:pt x="84" y="16"/>
                      <a:pt x="84" y="16"/>
                      <a:pt x="84" y="16"/>
                    </a:cubicBezTo>
                    <a:cubicBezTo>
                      <a:pt x="84" y="16"/>
                      <a:pt x="84" y="16"/>
                      <a:pt x="84" y="16"/>
                    </a:cubicBezTo>
                    <a:cubicBezTo>
                      <a:pt x="84" y="16"/>
                      <a:pt x="84" y="16"/>
                      <a:pt x="84" y="16"/>
                    </a:cubicBezTo>
                    <a:cubicBezTo>
                      <a:pt x="84" y="15"/>
                      <a:pt x="84" y="15"/>
                      <a:pt x="84" y="15"/>
                    </a:cubicBezTo>
                    <a:cubicBezTo>
                      <a:pt x="83" y="15"/>
                      <a:pt x="83" y="15"/>
                      <a:pt x="83" y="15"/>
                    </a:cubicBezTo>
                    <a:cubicBezTo>
                      <a:pt x="83" y="16"/>
                      <a:pt x="83" y="16"/>
                      <a:pt x="83" y="16"/>
                    </a:cubicBezTo>
                    <a:cubicBezTo>
                      <a:pt x="84" y="17"/>
                      <a:pt x="84" y="17"/>
                      <a:pt x="84" y="17"/>
                    </a:cubicBezTo>
                    <a:close/>
                    <a:moveTo>
                      <a:pt x="82" y="22"/>
                    </a:moveTo>
                    <a:cubicBezTo>
                      <a:pt x="82" y="22"/>
                      <a:pt x="82" y="22"/>
                      <a:pt x="82" y="22"/>
                    </a:cubicBezTo>
                    <a:cubicBezTo>
                      <a:pt x="83" y="21"/>
                      <a:pt x="83" y="21"/>
                      <a:pt x="83" y="21"/>
                    </a:cubicBezTo>
                    <a:cubicBezTo>
                      <a:pt x="83" y="20"/>
                      <a:pt x="83" y="20"/>
                      <a:pt x="83" y="20"/>
                    </a:cubicBezTo>
                    <a:cubicBezTo>
                      <a:pt x="82" y="19"/>
                      <a:pt x="82" y="19"/>
                      <a:pt x="82" y="19"/>
                    </a:cubicBezTo>
                    <a:cubicBezTo>
                      <a:pt x="82" y="18"/>
                      <a:pt x="82" y="18"/>
                      <a:pt x="82" y="18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2" y="16"/>
                      <a:pt x="82" y="16"/>
                      <a:pt x="82" y="16"/>
                    </a:cubicBezTo>
                    <a:cubicBezTo>
                      <a:pt x="82" y="15"/>
                      <a:pt x="82" y="15"/>
                      <a:pt x="82" y="15"/>
                    </a:cubicBezTo>
                    <a:cubicBezTo>
                      <a:pt x="82" y="14"/>
                      <a:pt x="82" y="14"/>
                      <a:pt x="82" y="14"/>
                    </a:cubicBezTo>
                    <a:cubicBezTo>
                      <a:pt x="81" y="13"/>
                      <a:pt x="81" y="13"/>
                      <a:pt x="81" y="13"/>
                    </a:cubicBezTo>
                    <a:cubicBezTo>
                      <a:pt x="81" y="14"/>
                      <a:pt x="81" y="14"/>
                      <a:pt x="81" y="14"/>
                    </a:cubicBezTo>
                    <a:cubicBezTo>
                      <a:pt x="81" y="16"/>
                      <a:pt x="81" y="16"/>
                      <a:pt x="81" y="16"/>
                    </a:cubicBezTo>
                    <a:cubicBezTo>
                      <a:pt x="80" y="17"/>
                      <a:pt x="80" y="17"/>
                      <a:pt x="80" y="17"/>
                    </a:cubicBezTo>
                    <a:cubicBezTo>
                      <a:pt x="80" y="18"/>
                      <a:pt x="80" y="18"/>
                      <a:pt x="80" y="18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1" y="20"/>
                      <a:pt x="81" y="20"/>
                      <a:pt x="81" y="20"/>
                    </a:cubicBezTo>
                    <a:cubicBezTo>
                      <a:pt x="82" y="22"/>
                      <a:pt x="82" y="22"/>
                      <a:pt x="82" y="22"/>
                    </a:cubicBezTo>
                    <a:close/>
                    <a:moveTo>
                      <a:pt x="34" y="28"/>
                    </a:move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34" y="28"/>
                      <a:pt x="34" y="28"/>
                      <a:pt x="34" y="28"/>
                    </a:cubicBezTo>
                    <a:close/>
                    <a:moveTo>
                      <a:pt x="4" y="63"/>
                    </a:moveTo>
                    <a:cubicBezTo>
                      <a:pt x="5" y="64"/>
                      <a:pt x="5" y="64"/>
                      <a:pt x="5" y="64"/>
                    </a:cubicBezTo>
                    <a:cubicBezTo>
                      <a:pt x="6" y="64"/>
                      <a:pt x="6" y="64"/>
                      <a:pt x="6" y="64"/>
                    </a:cubicBezTo>
                    <a:cubicBezTo>
                      <a:pt x="6" y="64"/>
                      <a:pt x="6" y="64"/>
                      <a:pt x="6" y="64"/>
                    </a:cubicBezTo>
                    <a:cubicBezTo>
                      <a:pt x="7" y="64"/>
                      <a:pt x="7" y="64"/>
                      <a:pt x="7" y="64"/>
                    </a:cubicBezTo>
                    <a:cubicBezTo>
                      <a:pt x="7" y="64"/>
                      <a:pt x="7" y="64"/>
                      <a:pt x="7" y="64"/>
                    </a:cubicBezTo>
                    <a:cubicBezTo>
                      <a:pt x="6" y="64"/>
                      <a:pt x="6" y="64"/>
                      <a:pt x="6" y="64"/>
                    </a:cubicBezTo>
                    <a:cubicBezTo>
                      <a:pt x="5" y="63"/>
                      <a:pt x="5" y="63"/>
                      <a:pt x="5" y="63"/>
                    </a:cubicBezTo>
                    <a:cubicBezTo>
                      <a:pt x="5" y="63"/>
                      <a:pt x="5" y="63"/>
                      <a:pt x="5" y="63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4" y="63"/>
                      <a:pt x="4" y="63"/>
                      <a:pt x="4" y="63"/>
                    </a:cubicBezTo>
                    <a:close/>
                    <a:moveTo>
                      <a:pt x="0" y="63"/>
                    </a:moveTo>
                    <a:cubicBezTo>
                      <a:pt x="1" y="64"/>
                      <a:pt x="1" y="64"/>
                      <a:pt x="1" y="64"/>
                    </a:cubicBezTo>
                    <a:cubicBezTo>
                      <a:pt x="2" y="64"/>
                      <a:pt x="2" y="64"/>
                      <a:pt x="2" y="64"/>
                    </a:cubicBezTo>
                    <a:cubicBezTo>
                      <a:pt x="2" y="65"/>
                      <a:pt x="2" y="65"/>
                      <a:pt x="2" y="65"/>
                    </a:cubicBezTo>
                    <a:cubicBezTo>
                      <a:pt x="3" y="64"/>
                      <a:pt x="3" y="64"/>
                      <a:pt x="3" y="64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0" y="63"/>
                      <a:pt x="0" y="63"/>
                    </a:cubicBezTo>
                    <a:close/>
                    <a:moveTo>
                      <a:pt x="34" y="97"/>
                    </a:moveTo>
                    <a:cubicBezTo>
                      <a:pt x="33" y="97"/>
                      <a:pt x="33" y="97"/>
                      <a:pt x="33" y="97"/>
                    </a:cubicBezTo>
                    <a:cubicBezTo>
                      <a:pt x="34" y="97"/>
                      <a:pt x="34" y="97"/>
                      <a:pt x="34" y="97"/>
                    </a:cubicBezTo>
                    <a:cubicBezTo>
                      <a:pt x="34" y="97"/>
                      <a:pt x="34" y="97"/>
                      <a:pt x="34" y="97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4" y="97"/>
                      <a:pt x="34" y="97"/>
                      <a:pt x="34" y="97"/>
                    </a:cubicBezTo>
                    <a:close/>
                    <a:moveTo>
                      <a:pt x="34" y="100"/>
                    </a:moveTo>
                    <a:cubicBezTo>
                      <a:pt x="34" y="100"/>
                      <a:pt x="34" y="100"/>
                      <a:pt x="34" y="100"/>
                    </a:cubicBezTo>
                    <a:cubicBezTo>
                      <a:pt x="35" y="100"/>
                      <a:pt x="35" y="100"/>
                      <a:pt x="35" y="100"/>
                    </a:cubicBezTo>
                    <a:cubicBezTo>
                      <a:pt x="36" y="100"/>
                      <a:pt x="36" y="100"/>
                      <a:pt x="36" y="100"/>
                    </a:cubicBezTo>
                    <a:cubicBezTo>
                      <a:pt x="37" y="101"/>
                      <a:pt x="37" y="101"/>
                      <a:pt x="37" y="101"/>
                    </a:cubicBezTo>
                    <a:cubicBezTo>
                      <a:pt x="37" y="101"/>
                      <a:pt x="37" y="101"/>
                      <a:pt x="37" y="101"/>
                    </a:cubicBezTo>
                    <a:cubicBezTo>
                      <a:pt x="37" y="100"/>
                      <a:pt x="37" y="100"/>
                      <a:pt x="37" y="100"/>
                    </a:cubicBezTo>
                    <a:cubicBezTo>
                      <a:pt x="37" y="100"/>
                      <a:pt x="37" y="100"/>
                      <a:pt x="37" y="100"/>
                    </a:cubicBezTo>
                    <a:cubicBezTo>
                      <a:pt x="36" y="100"/>
                      <a:pt x="36" y="100"/>
                      <a:pt x="36" y="100"/>
                    </a:cubicBezTo>
                    <a:cubicBezTo>
                      <a:pt x="35" y="100"/>
                      <a:pt x="35" y="100"/>
                      <a:pt x="35" y="100"/>
                    </a:cubicBezTo>
                    <a:cubicBezTo>
                      <a:pt x="34" y="99"/>
                      <a:pt x="34" y="99"/>
                      <a:pt x="34" y="99"/>
                    </a:cubicBezTo>
                    <a:cubicBezTo>
                      <a:pt x="34" y="99"/>
                      <a:pt x="34" y="99"/>
                      <a:pt x="34" y="99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4" y="100"/>
                      <a:pt x="34" y="100"/>
                      <a:pt x="34" y="100"/>
                    </a:cubicBezTo>
                    <a:close/>
                    <a:moveTo>
                      <a:pt x="35" y="101"/>
                    </a:moveTo>
                    <a:cubicBezTo>
                      <a:pt x="35" y="101"/>
                      <a:pt x="35" y="101"/>
                      <a:pt x="35" y="101"/>
                    </a:cubicBezTo>
                    <a:cubicBezTo>
                      <a:pt x="35" y="101"/>
                      <a:pt x="35" y="101"/>
                      <a:pt x="35" y="101"/>
                    </a:cubicBezTo>
                    <a:cubicBezTo>
                      <a:pt x="35" y="101"/>
                      <a:pt x="35" y="101"/>
                      <a:pt x="35" y="101"/>
                    </a:cubicBezTo>
                    <a:cubicBezTo>
                      <a:pt x="35" y="101"/>
                      <a:pt x="35" y="101"/>
                      <a:pt x="35" y="101"/>
                    </a:cubicBezTo>
                    <a:close/>
                    <a:moveTo>
                      <a:pt x="35" y="106"/>
                    </a:moveTo>
                    <a:cubicBezTo>
                      <a:pt x="35" y="107"/>
                      <a:pt x="35" y="107"/>
                      <a:pt x="35" y="107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7" y="107"/>
                      <a:pt x="37" y="107"/>
                      <a:pt x="37" y="107"/>
                    </a:cubicBezTo>
                    <a:cubicBezTo>
                      <a:pt x="37" y="106"/>
                      <a:pt x="37" y="106"/>
                      <a:pt x="37" y="106"/>
                    </a:cubicBezTo>
                    <a:cubicBezTo>
                      <a:pt x="36" y="106"/>
                      <a:pt x="36" y="106"/>
                      <a:pt x="36" y="106"/>
                    </a:cubicBezTo>
                    <a:cubicBezTo>
                      <a:pt x="35" y="106"/>
                      <a:pt x="35" y="106"/>
                      <a:pt x="35" y="106"/>
                    </a:cubicBezTo>
                    <a:cubicBezTo>
                      <a:pt x="35" y="106"/>
                      <a:pt x="35" y="106"/>
                      <a:pt x="35" y="106"/>
                    </a:cubicBezTo>
                    <a:close/>
                    <a:moveTo>
                      <a:pt x="34" y="108"/>
                    </a:moveTo>
                    <a:cubicBezTo>
                      <a:pt x="34" y="109"/>
                      <a:pt x="34" y="109"/>
                      <a:pt x="34" y="109"/>
                    </a:cubicBezTo>
                    <a:cubicBezTo>
                      <a:pt x="35" y="109"/>
                      <a:pt x="35" y="109"/>
                      <a:pt x="35" y="109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5" y="108"/>
                      <a:pt x="35" y="108"/>
                      <a:pt x="35" y="108"/>
                    </a:cubicBezTo>
                    <a:cubicBezTo>
                      <a:pt x="34" y="108"/>
                      <a:pt x="34" y="108"/>
                      <a:pt x="34" y="108"/>
                    </a:cubicBezTo>
                    <a:cubicBezTo>
                      <a:pt x="34" y="108"/>
                      <a:pt x="34" y="108"/>
                      <a:pt x="34" y="108"/>
                    </a:cubicBezTo>
                    <a:close/>
                    <a:moveTo>
                      <a:pt x="35" y="111"/>
                    </a:moveTo>
                    <a:cubicBezTo>
                      <a:pt x="36" y="111"/>
                      <a:pt x="36" y="111"/>
                      <a:pt x="36" y="111"/>
                    </a:cubicBezTo>
                    <a:cubicBezTo>
                      <a:pt x="36" y="111"/>
                      <a:pt x="36" y="111"/>
                      <a:pt x="36" y="111"/>
                    </a:cubicBezTo>
                    <a:cubicBezTo>
                      <a:pt x="36" y="111"/>
                      <a:pt x="36" y="111"/>
                      <a:pt x="36" y="111"/>
                    </a:cubicBezTo>
                    <a:cubicBezTo>
                      <a:pt x="36" y="110"/>
                      <a:pt x="36" y="110"/>
                      <a:pt x="36" y="110"/>
                    </a:cubicBezTo>
                    <a:cubicBezTo>
                      <a:pt x="35" y="111"/>
                      <a:pt x="35" y="111"/>
                      <a:pt x="35" y="111"/>
                    </a:cubicBezTo>
                    <a:cubicBezTo>
                      <a:pt x="35" y="111"/>
                      <a:pt x="35" y="111"/>
                      <a:pt x="35" y="111"/>
                    </a:cubicBezTo>
                    <a:close/>
                    <a:moveTo>
                      <a:pt x="37" y="112"/>
                    </a:moveTo>
                    <a:cubicBezTo>
                      <a:pt x="37" y="113"/>
                      <a:pt x="37" y="113"/>
                      <a:pt x="37" y="113"/>
                    </a:cubicBezTo>
                    <a:cubicBezTo>
                      <a:pt x="37" y="113"/>
                      <a:pt x="37" y="113"/>
                      <a:pt x="37" y="113"/>
                    </a:cubicBezTo>
                    <a:cubicBezTo>
                      <a:pt x="37" y="112"/>
                      <a:pt x="37" y="112"/>
                      <a:pt x="37" y="112"/>
                    </a:cubicBezTo>
                    <a:cubicBezTo>
                      <a:pt x="37" y="112"/>
                      <a:pt x="37" y="112"/>
                      <a:pt x="37" y="112"/>
                    </a:cubicBezTo>
                    <a:close/>
                    <a:moveTo>
                      <a:pt x="34" y="113"/>
                    </a:moveTo>
                    <a:cubicBezTo>
                      <a:pt x="34" y="113"/>
                      <a:pt x="34" y="113"/>
                      <a:pt x="34" y="113"/>
                    </a:cubicBezTo>
                    <a:cubicBezTo>
                      <a:pt x="34" y="112"/>
                      <a:pt x="34" y="112"/>
                      <a:pt x="34" y="112"/>
                    </a:cubicBezTo>
                    <a:cubicBezTo>
                      <a:pt x="34" y="113"/>
                      <a:pt x="34" y="113"/>
                      <a:pt x="34" y="113"/>
                    </a:cubicBezTo>
                    <a:cubicBezTo>
                      <a:pt x="34" y="113"/>
                      <a:pt x="34" y="113"/>
                      <a:pt x="34" y="113"/>
                    </a:cubicBezTo>
                    <a:close/>
                    <a:moveTo>
                      <a:pt x="35" y="113"/>
                    </a:moveTo>
                    <a:cubicBezTo>
                      <a:pt x="35" y="113"/>
                      <a:pt x="35" y="113"/>
                      <a:pt x="35" y="113"/>
                    </a:cubicBezTo>
                    <a:cubicBezTo>
                      <a:pt x="36" y="112"/>
                      <a:pt x="36" y="112"/>
                      <a:pt x="36" y="112"/>
                    </a:cubicBezTo>
                    <a:cubicBezTo>
                      <a:pt x="35" y="112"/>
                      <a:pt x="35" y="112"/>
                      <a:pt x="35" y="112"/>
                    </a:cubicBezTo>
                    <a:cubicBezTo>
                      <a:pt x="35" y="113"/>
                      <a:pt x="35" y="113"/>
                      <a:pt x="35" y="113"/>
                    </a:cubicBezTo>
                    <a:close/>
                    <a:moveTo>
                      <a:pt x="35" y="114"/>
                    </a:moveTo>
                    <a:cubicBezTo>
                      <a:pt x="35" y="113"/>
                      <a:pt x="35" y="113"/>
                      <a:pt x="35" y="113"/>
                    </a:cubicBezTo>
                    <a:cubicBezTo>
                      <a:pt x="35" y="113"/>
                      <a:pt x="35" y="113"/>
                      <a:pt x="35" y="113"/>
                    </a:cubicBezTo>
                    <a:cubicBezTo>
                      <a:pt x="35" y="113"/>
                      <a:pt x="35" y="113"/>
                      <a:pt x="35" y="113"/>
                    </a:cubicBezTo>
                    <a:cubicBezTo>
                      <a:pt x="35" y="114"/>
                      <a:pt x="35" y="114"/>
                      <a:pt x="35" y="114"/>
                    </a:cubicBezTo>
                    <a:close/>
                    <a:moveTo>
                      <a:pt x="35" y="115"/>
                    </a:moveTo>
                    <a:cubicBezTo>
                      <a:pt x="36" y="115"/>
                      <a:pt x="36" y="115"/>
                      <a:pt x="36" y="115"/>
                    </a:cubicBezTo>
                    <a:cubicBezTo>
                      <a:pt x="35" y="115"/>
                      <a:pt x="35" y="115"/>
                      <a:pt x="35" y="115"/>
                    </a:cubicBezTo>
                    <a:cubicBezTo>
                      <a:pt x="35" y="115"/>
                      <a:pt x="35" y="115"/>
                      <a:pt x="35" y="115"/>
                    </a:cubicBezTo>
                    <a:cubicBezTo>
                      <a:pt x="35" y="115"/>
                      <a:pt x="35" y="115"/>
                      <a:pt x="35" y="115"/>
                    </a:cubicBezTo>
                    <a:cubicBezTo>
                      <a:pt x="35" y="115"/>
                      <a:pt x="35" y="115"/>
                      <a:pt x="35" y="115"/>
                    </a:cubicBezTo>
                    <a:close/>
                    <a:moveTo>
                      <a:pt x="36" y="116"/>
                    </a:moveTo>
                    <a:cubicBezTo>
                      <a:pt x="37" y="116"/>
                      <a:pt x="37" y="116"/>
                      <a:pt x="37" y="116"/>
                    </a:cubicBezTo>
                    <a:cubicBezTo>
                      <a:pt x="37" y="115"/>
                      <a:pt x="37" y="115"/>
                      <a:pt x="37" y="115"/>
                    </a:cubicBezTo>
                    <a:cubicBezTo>
                      <a:pt x="36" y="115"/>
                      <a:pt x="36" y="115"/>
                      <a:pt x="36" y="115"/>
                    </a:cubicBezTo>
                    <a:cubicBezTo>
                      <a:pt x="36" y="115"/>
                      <a:pt x="36" y="115"/>
                      <a:pt x="36" y="115"/>
                    </a:cubicBezTo>
                    <a:cubicBezTo>
                      <a:pt x="36" y="115"/>
                      <a:pt x="36" y="116"/>
                      <a:pt x="36" y="116"/>
                    </a:cubicBezTo>
                    <a:close/>
                    <a:moveTo>
                      <a:pt x="33" y="118"/>
                    </a:moveTo>
                    <a:cubicBezTo>
                      <a:pt x="34" y="117"/>
                      <a:pt x="34" y="117"/>
                      <a:pt x="34" y="117"/>
                    </a:cubicBezTo>
                    <a:cubicBezTo>
                      <a:pt x="34" y="117"/>
                      <a:pt x="34" y="117"/>
                      <a:pt x="34" y="117"/>
                    </a:cubicBezTo>
                    <a:cubicBezTo>
                      <a:pt x="34" y="117"/>
                      <a:pt x="34" y="117"/>
                      <a:pt x="34" y="117"/>
                    </a:cubicBezTo>
                    <a:cubicBezTo>
                      <a:pt x="33" y="117"/>
                      <a:pt x="33" y="117"/>
                      <a:pt x="33" y="117"/>
                    </a:cubicBezTo>
                    <a:cubicBezTo>
                      <a:pt x="33" y="117"/>
                      <a:pt x="33" y="117"/>
                      <a:pt x="33" y="117"/>
                    </a:cubicBezTo>
                    <a:cubicBezTo>
                      <a:pt x="33" y="118"/>
                      <a:pt x="33" y="118"/>
                      <a:pt x="33" y="118"/>
                    </a:cubicBezTo>
                    <a:close/>
                    <a:moveTo>
                      <a:pt x="35" y="119"/>
                    </a:moveTo>
                    <a:cubicBezTo>
                      <a:pt x="36" y="118"/>
                      <a:pt x="36" y="118"/>
                      <a:pt x="36" y="118"/>
                    </a:cubicBezTo>
                    <a:cubicBezTo>
                      <a:pt x="37" y="117"/>
                      <a:pt x="37" y="117"/>
                      <a:pt x="37" y="117"/>
                    </a:cubicBezTo>
                    <a:cubicBezTo>
                      <a:pt x="37" y="117"/>
                      <a:pt x="37" y="117"/>
                      <a:pt x="37" y="117"/>
                    </a:cubicBezTo>
                    <a:cubicBezTo>
                      <a:pt x="36" y="117"/>
                      <a:pt x="36" y="117"/>
                      <a:pt x="36" y="117"/>
                    </a:cubicBezTo>
                    <a:cubicBezTo>
                      <a:pt x="35" y="117"/>
                      <a:pt x="35" y="117"/>
                      <a:pt x="35" y="117"/>
                    </a:cubicBezTo>
                    <a:cubicBezTo>
                      <a:pt x="35" y="118"/>
                      <a:pt x="35" y="118"/>
                      <a:pt x="35" y="118"/>
                    </a:cubicBezTo>
                    <a:cubicBezTo>
                      <a:pt x="35" y="118"/>
                      <a:pt x="35" y="118"/>
                      <a:pt x="35" y="118"/>
                    </a:cubicBezTo>
                    <a:cubicBezTo>
                      <a:pt x="34" y="118"/>
                      <a:pt x="34" y="118"/>
                      <a:pt x="34" y="118"/>
                    </a:cubicBezTo>
                    <a:cubicBezTo>
                      <a:pt x="34" y="119"/>
                      <a:pt x="34" y="119"/>
                      <a:pt x="34" y="119"/>
                    </a:cubicBezTo>
                    <a:cubicBezTo>
                      <a:pt x="34" y="119"/>
                      <a:pt x="34" y="119"/>
                      <a:pt x="34" y="119"/>
                    </a:cubicBezTo>
                    <a:cubicBezTo>
                      <a:pt x="35" y="119"/>
                      <a:pt x="35" y="119"/>
                      <a:pt x="35" y="119"/>
                    </a:cubicBezTo>
                    <a:cubicBezTo>
                      <a:pt x="35" y="119"/>
                      <a:pt x="35" y="119"/>
                      <a:pt x="35" y="119"/>
                    </a:cubicBezTo>
                    <a:close/>
                    <a:moveTo>
                      <a:pt x="36" y="119"/>
                    </a:moveTo>
                    <a:cubicBezTo>
                      <a:pt x="36" y="119"/>
                      <a:pt x="36" y="119"/>
                      <a:pt x="36" y="119"/>
                    </a:cubicBezTo>
                    <a:cubicBezTo>
                      <a:pt x="37" y="118"/>
                      <a:pt x="37" y="118"/>
                      <a:pt x="37" y="118"/>
                    </a:cubicBezTo>
                    <a:cubicBezTo>
                      <a:pt x="37" y="118"/>
                      <a:pt x="37" y="118"/>
                      <a:pt x="37" y="118"/>
                    </a:cubicBezTo>
                    <a:cubicBezTo>
                      <a:pt x="36" y="119"/>
                      <a:pt x="36" y="119"/>
                      <a:pt x="36" y="119"/>
                    </a:cubicBezTo>
                    <a:close/>
                    <a:moveTo>
                      <a:pt x="36" y="120"/>
                    </a:moveTo>
                    <a:cubicBezTo>
                      <a:pt x="36" y="119"/>
                      <a:pt x="36" y="119"/>
                      <a:pt x="36" y="119"/>
                    </a:cubicBezTo>
                    <a:cubicBezTo>
                      <a:pt x="36" y="119"/>
                      <a:pt x="36" y="119"/>
                      <a:pt x="36" y="119"/>
                    </a:cubicBezTo>
                    <a:cubicBezTo>
                      <a:pt x="36" y="119"/>
                      <a:pt x="36" y="119"/>
                      <a:pt x="36" y="119"/>
                    </a:cubicBezTo>
                    <a:cubicBezTo>
                      <a:pt x="36" y="120"/>
                      <a:pt x="36" y="120"/>
                      <a:pt x="36" y="120"/>
                    </a:cubicBezTo>
                    <a:close/>
                    <a:moveTo>
                      <a:pt x="34" y="120"/>
                    </a:moveTo>
                    <a:cubicBezTo>
                      <a:pt x="35" y="120"/>
                      <a:pt x="35" y="120"/>
                      <a:pt x="35" y="120"/>
                    </a:cubicBezTo>
                    <a:cubicBezTo>
                      <a:pt x="34" y="119"/>
                      <a:pt x="34" y="119"/>
                      <a:pt x="34" y="119"/>
                    </a:cubicBezTo>
                    <a:cubicBezTo>
                      <a:pt x="34" y="119"/>
                      <a:pt x="34" y="119"/>
                      <a:pt x="34" y="119"/>
                    </a:cubicBezTo>
                    <a:cubicBezTo>
                      <a:pt x="34" y="120"/>
                      <a:pt x="34" y="120"/>
                      <a:pt x="34" y="120"/>
                    </a:cubicBezTo>
                    <a:cubicBezTo>
                      <a:pt x="34" y="120"/>
                      <a:pt x="34" y="120"/>
                      <a:pt x="34" y="120"/>
                    </a:cubicBezTo>
                    <a:close/>
                    <a:moveTo>
                      <a:pt x="33" y="123"/>
                    </a:moveTo>
                    <a:cubicBezTo>
                      <a:pt x="33" y="123"/>
                      <a:pt x="33" y="123"/>
                      <a:pt x="33" y="123"/>
                    </a:cubicBezTo>
                    <a:cubicBezTo>
                      <a:pt x="33" y="123"/>
                      <a:pt x="33" y="123"/>
                      <a:pt x="33" y="123"/>
                    </a:cubicBezTo>
                    <a:cubicBezTo>
                      <a:pt x="34" y="122"/>
                      <a:pt x="34" y="122"/>
                      <a:pt x="34" y="122"/>
                    </a:cubicBezTo>
                    <a:cubicBezTo>
                      <a:pt x="35" y="122"/>
                      <a:pt x="35" y="122"/>
                      <a:pt x="35" y="122"/>
                    </a:cubicBezTo>
                    <a:cubicBezTo>
                      <a:pt x="35" y="122"/>
                      <a:pt x="35" y="122"/>
                      <a:pt x="35" y="122"/>
                    </a:cubicBezTo>
                    <a:cubicBezTo>
                      <a:pt x="35" y="122"/>
                      <a:pt x="35" y="122"/>
                      <a:pt x="35" y="122"/>
                    </a:cubicBezTo>
                    <a:cubicBezTo>
                      <a:pt x="34" y="122"/>
                      <a:pt x="34" y="122"/>
                      <a:pt x="34" y="122"/>
                    </a:cubicBezTo>
                    <a:cubicBezTo>
                      <a:pt x="33" y="122"/>
                      <a:pt x="33" y="122"/>
                      <a:pt x="33" y="122"/>
                    </a:cubicBezTo>
                    <a:cubicBezTo>
                      <a:pt x="33" y="122"/>
                      <a:pt x="33" y="122"/>
                      <a:pt x="33" y="122"/>
                    </a:cubicBezTo>
                    <a:cubicBezTo>
                      <a:pt x="33" y="122"/>
                      <a:pt x="33" y="123"/>
                      <a:pt x="33" y="123"/>
                    </a:cubicBezTo>
                    <a:close/>
                    <a:moveTo>
                      <a:pt x="32" y="125"/>
                    </a:moveTo>
                    <a:cubicBezTo>
                      <a:pt x="32" y="126"/>
                      <a:pt x="32" y="126"/>
                      <a:pt x="32" y="126"/>
                    </a:cubicBezTo>
                    <a:cubicBezTo>
                      <a:pt x="33" y="126"/>
                      <a:pt x="33" y="126"/>
                      <a:pt x="33" y="126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2" y="125"/>
                      <a:pt x="32" y="125"/>
                      <a:pt x="32" y="125"/>
                    </a:cubicBezTo>
                    <a:close/>
                    <a:moveTo>
                      <a:pt x="52" y="218"/>
                    </a:moveTo>
                    <a:cubicBezTo>
                      <a:pt x="52" y="217"/>
                      <a:pt x="52" y="217"/>
                      <a:pt x="52" y="217"/>
                    </a:cubicBezTo>
                    <a:cubicBezTo>
                      <a:pt x="53" y="217"/>
                      <a:pt x="53" y="217"/>
                      <a:pt x="53" y="217"/>
                    </a:cubicBezTo>
                    <a:cubicBezTo>
                      <a:pt x="53" y="217"/>
                      <a:pt x="53" y="217"/>
                      <a:pt x="53" y="217"/>
                    </a:cubicBezTo>
                    <a:cubicBezTo>
                      <a:pt x="53" y="218"/>
                      <a:pt x="53" y="218"/>
                      <a:pt x="53" y="218"/>
                    </a:cubicBezTo>
                    <a:cubicBezTo>
                      <a:pt x="52" y="218"/>
                      <a:pt x="52" y="218"/>
                      <a:pt x="52" y="218"/>
                    </a:cubicBezTo>
                    <a:cubicBezTo>
                      <a:pt x="52" y="218"/>
                      <a:pt x="52" y="218"/>
                      <a:pt x="52" y="218"/>
                    </a:cubicBezTo>
                    <a:cubicBezTo>
                      <a:pt x="52" y="218"/>
                      <a:pt x="52" y="218"/>
                      <a:pt x="52" y="218"/>
                    </a:cubicBezTo>
                    <a:close/>
                    <a:moveTo>
                      <a:pt x="47" y="215"/>
                    </a:moveTo>
                    <a:cubicBezTo>
                      <a:pt x="47" y="215"/>
                      <a:pt x="47" y="215"/>
                      <a:pt x="47" y="215"/>
                    </a:cubicBezTo>
                    <a:cubicBezTo>
                      <a:pt x="47" y="215"/>
                      <a:pt x="47" y="215"/>
                      <a:pt x="47" y="215"/>
                    </a:cubicBezTo>
                    <a:cubicBezTo>
                      <a:pt x="48" y="214"/>
                      <a:pt x="48" y="214"/>
                      <a:pt x="48" y="214"/>
                    </a:cubicBezTo>
                    <a:cubicBezTo>
                      <a:pt x="48" y="214"/>
                      <a:pt x="48" y="214"/>
                      <a:pt x="48" y="214"/>
                    </a:cubicBezTo>
                    <a:cubicBezTo>
                      <a:pt x="47" y="214"/>
                      <a:pt x="47" y="214"/>
                      <a:pt x="47" y="214"/>
                    </a:cubicBezTo>
                    <a:cubicBezTo>
                      <a:pt x="47" y="214"/>
                      <a:pt x="47" y="214"/>
                      <a:pt x="47" y="214"/>
                    </a:cubicBezTo>
                    <a:cubicBezTo>
                      <a:pt x="47" y="214"/>
                      <a:pt x="47" y="214"/>
                      <a:pt x="47" y="214"/>
                    </a:cubicBezTo>
                    <a:cubicBezTo>
                      <a:pt x="47" y="215"/>
                      <a:pt x="47" y="215"/>
                      <a:pt x="47" y="215"/>
                    </a:cubicBezTo>
                    <a:close/>
                    <a:moveTo>
                      <a:pt x="44" y="210"/>
                    </a:moveTo>
                    <a:cubicBezTo>
                      <a:pt x="44" y="210"/>
                      <a:pt x="44" y="210"/>
                      <a:pt x="44" y="210"/>
                    </a:cubicBezTo>
                    <a:cubicBezTo>
                      <a:pt x="44" y="210"/>
                      <a:pt x="44" y="210"/>
                      <a:pt x="44" y="210"/>
                    </a:cubicBezTo>
                    <a:cubicBezTo>
                      <a:pt x="45" y="210"/>
                      <a:pt x="45" y="210"/>
                      <a:pt x="45" y="210"/>
                    </a:cubicBezTo>
                    <a:cubicBezTo>
                      <a:pt x="45" y="209"/>
                      <a:pt x="45" y="209"/>
                      <a:pt x="45" y="209"/>
                    </a:cubicBezTo>
                    <a:cubicBezTo>
                      <a:pt x="44" y="209"/>
                      <a:pt x="44" y="209"/>
                      <a:pt x="44" y="209"/>
                    </a:cubicBezTo>
                    <a:cubicBezTo>
                      <a:pt x="44" y="210"/>
                      <a:pt x="44" y="210"/>
                      <a:pt x="44" y="210"/>
                    </a:cubicBezTo>
                    <a:close/>
                    <a:moveTo>
                      <a:pt x="42" y="210"/>
                    </a:moveTo>
                    <a:cubicBezTo>
                      <a:pt x="42" y="210"/>
                      <a:pt x="42" y="210"/>
                      <a:pt x="42" y="210"/>
                    </a:cubicBezTo>
                    <a:cubicBezTo>
                      <a:pt x="43" y="210"/>
                      <a:pt x="43" y="210"/>
                      <a:pt x="43" y="210"/>
                    </a:cubicBezTo>
                    <a:cubicBezTo>
                      <a:pt x="43" y="210"/>
                      <a:pt x="43" y="210"/>
                      <a:pt x="43" y="210"/>
                    </a:cubicBezTo>
                    <a:cubicBezTo>
                      <a:pt x="42" y="209"/>
                      <a:pt x="42" y="209"/>
                      <a:pt x="42" y="209"/>
                    </a:cubicBezTo>
                    <a:cubicBezTo>
                      <a:pt x="42" y="210"/>
                      <a:pt x="42" y="210"/>
                      <a:pt x="42" y="210"/>
                    </a:cubicBezTo>
                    <a:close/>
                    <a:moveTo>
                      <a:pt x="37" y="210"/>
                    </a:moveTo>
                    <a:cubicBezTo>
                      <a:pt x="37" y="210"/>
                      <a:pt x="37" y="210"/>
                      <a:pt x="37" y="210"/>
                    </a:cubicBezTo>
                    <a:cubicBezTo>
                      <a:pt x="38" y="210"/>
                      <a:pt x="38" y="210"/>
                      <a:pt x="38" y="210"/>
                    </a:cubicBezTo>
                    <a:cubicBezTo>
                      <a:pt x="38" y="211"/>
                      <a:pt x="38" y="211"/>
                      <a:pt x="38" y="211"/>
                    </a:cubicBezTo>
                    <a:cubicBezTo>
                      <a:pt x="39" y="211"/>
                      <a:pt x="39" y="211"/>
                      <a:pt x="39" y="211"/>
                    </a:cubicBezTo>
                    <a:cubicBezTo>
                      <a:pt x="38" y="210"/>
                      <a:pt x="38" y="210"/>
                      <a:pt x="38" y="210"/>
                    </a:cubicBezTo>
                    <a:cubicBezTo>
                      <a:pt x="38" y="210"/>
                      <a:pt x="38" y="210"/>
                      <a:pt x="38" y="210"/>
                    </a:cubicBezTo>
                    <a:cubicBezTo>
                      <a:pt x="37" y="210"/>
                      <a:pt x="37" y="210"/>
                      <a:pt x="37" y="210"/>
                    </a:cubicBezTo>
                    <a:close/>
                    <a:moveTo>
                      <a:pt x="31" y="186"/>
                    </a:moveTo>
                    <a:cubicBezTo>
                      <a:pt x="31" y="186"/>
                      <a:pt x="31" y="186"/>
                      <a:pt x="31" y="186"/>
                    </a:cubicBezTo>
                    <a:cubicBezTo>
                      <a:pt x="32" y="185"/>
                      <a:pt x="32" y="185"/>
                      <a:pt x="32" y="185"/>
                    </a:cubicBezTo>
                    <a:cubicBezTo>
                      <a:pt x="33" y="184"/>
                      <a:pt x="33" y="184"/>
                      <a:pt x="33" y="184"/>
                    </a:cubicBezTo>
                    <a:cubicBezTo>
                      <a:pt x="32" y="184"/>
                      <a:pt x="32" y="184"/>
                      <a:pt x="32" y="184"/>
                    </a:cubicBezTo>
                    <a:cubicBezTo>
                      <a:pt x="32" y="185"/>
                      <a:pt x="32" y="185"/>
                      <a:pt x="32" y="185"/>
                    </a:cubicBezTo>
                    <a:cubicBezTo>
                      <a:pt x="31" y="186"/>
                      <a:pt x="31" y="186"/>
                      <a:pt x="31" y="186"/>
                    </a:cubicBezTo>
                    <a:close/>
                    <a:moveTo>
                      <a:pt x="31" y="185"/>
                    </a:moveTo>
                    <a:cubicBezTo>
                      <a:pt x="31" y="185"/>
                      <a:pt x="31" y="185"/>
                      <a:pt x="31" y="185"/>
                    </a:cubicBezTo>
                    <a:cubicBezTo>
                      <a:pt x="31" y="185"/>
                      <a:pt x="31" y="185"/>
                      <a:pt x="31" y="185"/>
                    </a:cubicBezTo>
                    <a:cubicBezTo>
                      <a:pt x="32" y="185"/>
                      <a:pt x="32" y="185"/>
                      <a:pt x="32" y="185"/>
                    </a:cubicBezTo>
                    <a:cubicBezTo>
                      <a:pt x="32" y="184"/>
                      <a:pt x="32" y="184"/>
                      <a:pt x="32" y="184"/>
                    </a:cubicBezTo>
                    <a:cubicBezTo>
                      <a:pt x="32" y="184"/>
                      <a:pt x="32" y="184"/>
                      <a:pt x="32" y="184"/>
                    </a:cubicBezTo>
                    <a:cubicBezTo>
                      <a:pt x="31" y="185"/>
                      <a:pt x="31" y="185"/>
                      <a:pt x="31" y="185"/>
                    </a:cubicBezTo>
                    <a:close/>
                    <a:moveTo>
                      <a:pt x="27" y="177"/>
                    </a:moveTo>
                    <a:cubicBezTo>
                      <a:pt x="27" y="177"/>
                      <a:pt x="27" y="177"/>
                      <a:pt x="27" y="177"/>
                    </a:cubicBezTo>
                    <a:cubicBezTo>
                      <a:pt x="27" y="177"/>
                      <a:pt x="27" y="177"/>
                      <a:pt x="27" y="177"/>
                    </a:cubicBezTo>
                    <a:cubicBezTo>
                      <a:pt x="28" y="177"/>
                      <a:pt x="28" y="177"/>
                      <a:pt x="28" y="177"/>
                    </a:cubicBezTo>
                    <a:cubicBezTo>
                      <a:pt x="28" y="177"/>
                      <a:pt x="28" y="177"/>
                      <a:pt x="28" y="177"/>
                    </a:cubicBezTo>
                    <a:cubicBezTo>
                      <a:pt x="28" y="176"/>
                      <a:pt x="28" y="176"/>
                      <a:pt x="28" y="176"/>
                    </a:cubicBezTo>
                    <a:cubicBezTo>
                      <a:pt x="27" y="177"/>
                      <a:pt x="27" y="177"/>
                      <a:pt x="27" y="177"/>
                    </a:cubicBezTo>
                    <a:close/>
                    <a:moveTo>
                      <a:pt x="27" y="176"/>
                    </a:moveTo>
                    <a:cubicBezTo>
                      <a:pt x="27" y="176"/>
                      <a:pt x="27" y="176"/>
                      <a:pt x="27" y="176"/>
                    </a:cubicBezTo>
                    <a:cubicBezTo>
                      <a:pt x="28" y="176"/>
                      <a:pt x="28" y="176"/>
                      <a:pt x="28" y="176"/>
                    </a:cubicBezTo>
                    <a:cubicBezTo>
                      <a:pt x="28" y="175"/>
                      <a:pt x="28" y="175"/>
                      <a:pt x="28" y="175"/>
                    </a:cubicBezTo>
                    <a:cubicBezTo>
                      <a:pt x="27" y="175"/>
                      <a:pt x="27" y="175"/>
                      <a:pt x="27" y="175"/>
                    </a:cubicBezTo>
                    <a:cubicBezTo>
                      <a:pt x="27" y="176"/>
                      <a:pt x="27" y="176"/>
                      <a:pt x="27" y="176"/>
                    </a:cubicBezTo>
                    <a:close/>
                    <a:moveTo>
                      <a:pt x="27" y="168"/>
                    </a:moveTo>
                    <a:cubicBezTo>
                      <a:pt x="28" y="168"/>
                      <a:pt x="28" y="168"/>
                      <a:pt x="28" y="168"/>
                    </a:cubicBezTo>
                    <a:cubicBezTo>
                      <a:pt x="29" y="168"/>
                      <a:pt x="29" y="168"/>
                      <a:pt x="29" y="168"/>
                    </a:cubicBezTo>
                    <a:cubicBezTo>
                      <a:pt x="28" y="167"/>
                      <a:pt x="28" y="167"/>
                      <a:pt x="28" y="167"/>
                    </a:cubicBezTo>
                    <a:cubicBezTo>
                      <a:pt x="27" y="168"/>
                      <a:pt x="27" y="168"/>
                      <a:pt x="27" y="168"/>
                    </a:cubicBezTo>
                    <a:close/>
                    <a:moveTo>
                      <a:pt x="28" y="167"/>
                    </a:moveTo>
                    <a:cubicBezTo>
                      <a:pt x="28" y="167"/>
                      <a:pt x="28" y="167"/>
                      <a:pt x="28" y="167"/>
                    </a:cubicBezTo>
                    <a:cubicBezTo>
                      <a:pt x="29" y="167"/>
                      <a:pt x="29" y="167"/>
                      <a:pt x="29" y="167"/>
                    </a:cubicBezTo>
                    <a:cubicBezTo>
                      <a:pt x="29" y="167"/>
                      <a:pt x="29" y="167"/>
                      <a:pt x="29" y="167"/>
                    </a:cubicBezTo>
                    <a:cubicBezTo>
                      <a:pt x="29" y="167"/>
                      <a:pt x="29" y="167"/>
                      <a:pt x="29" y="167"/>
                    </a:cubicBezTo>
                    <a:cubicBezTo>
                      <a:pt x="28" y="167"/>
                      <a:pt x="28" y="167"/>
                      <a:pt x="28" y="167"/>
                    </a:cubicBezTo>
                    <a:cubicBezTo>
                      <a:pt x="28" y="167"/>
                      <a:pt x="28" y="167"/>
                      <a:pt x="28" y="167"/>
                    </a:cubicBezTo>
                    <a:close/>
                    <a:moveTo>
                      <a:pt x="26" y="167"/>
                    </a:moveTo>
                    <a:cubicBezTo>
                      <a:pt x="26" y="167"/>
                      <a:pt x="26" y="167"/>
                      <a:pt x="26" y="167"/>
                    </a:cubicBezTo>
                    <a:cubicBezTo>
                      <a:pt x="27" y="167"/>
                      <a:pt x="27" y="167"/>
                      <a:pt x="27" y="167"/>
                    </a:cubicBezTo>
                    <a:cubicBezTo>
                      <a:pt x="27" y="167"/>
                      <a:pt x="27" y="167"/>
                      <a:pt x="27" y="167"/>
                    </a:cubicBezTo>
                    <a:cubicBezTo>
                      <a:pt x="26" y="167"/>
                      <a:pt x="26" y="167"/>
                      <a:pt x="26" y="167"/>
                    </a:cubicBezTo>
                    <a:cubicBezTo>
                      <a:pt x="26" y="167"/>
                      <a:pt x="26" y="167"/>
                      <a:pt x="26" y="167"/>
                    </a:cubicBezTo>
                    <a:close/>
                    <a:moveTo>
                      <a:pt x="29" y="160"/>
                    </a:moveTo>
                    <a:cubicBezTo>
                      <a:pt x="28" y="160"/>
                      <a:pt x="28" y="160"/>
                      <a:pt x="28" y="160"/>
                    </a:cubicBezTo>
                    <a:cubicBezTo>
                      <a:pt x="29" y="160"/>
                      <a:pt x="29" y="160"/>
                      <a:pt x="29" y="160"/>
                    </a:cubicBezTo>
                    <a:cubicBezTo>
                      <a:pt x="29" y="160"/>
                      <a:pt x="29" y="160"/>
                      <a:pt x="29" y="160"/>
                    </a:cubicBezTo>
                    <a:cubicBezTo>
                      <a:pt x="29" y="160"/>
                      <a:pt x="29" y="160"/>
                      <a:pt x="29" y="160"/>
                    </a:cubicBezTo>
                    <a:cubicBezTo>
                      <a:pt x="30" y="159"/>
                      <a:pt x="30" y="159"/>
                      <a:pt x="30" y="159"/>
                    </a:cubicBezTo>
                    <a:cubicBezTo>
                      <a:pt x="29" y="159"/>
                      <a:pt x="29" y="159"/>
                      <a:pt x="29" y="159"/>
                    </a:cubicBezTo>
                    <a:cubicBezTo>
                      <a:pt x="29" y="160"/>
                      <a:pt x="29" y="160"/>
                      <a:pt x="29" y="160"/>
                    </a:cubicBezTo>
                    <a:close/>
                    <a:moveTo>
                      <a:pt x="36" y="157"/>
                    </a:moveTo>
                    <a:cubicBezTo>
                      <a:pt x="36" y="157"/>
                      <a:pt x="36" y="157"/>
                      <a:pt x="36" y="157"/>
                    </a:cubicBezTo>
                    <a:cubicBezTo>
                      <a:pt x="37" y="157"/>
                      <a:pt x="37" y="157"/>
                      <a:pt x="37" y="157"/>
                    </a:cubicBezTo>
                    <a:cubicBezTo>
                      <a:pt x="37" y="157"/>
                      <a:pt x="37" y="157"/>
                      <a:pt x="37" y="157"/>
                    </a:cubicBezTo>
                    <a:cubicBezTo>
                      <a:pt x="36" y="157"/>
                      <a:pt x="36" y="157"/>
                      <a:pt x="36" y="157"/>
                    </a:cubicBezTo>
                    <a:cubicBezTo>
                      <a:pt x="36" y="157"/>
                      <a:pt x="36" y="157"/>
                      <a:pt x="36" y="157"/>
                    </a:cubicBezTo>
                    <a:cubicBezTo>
                      <a:pt x="36" y="157"/>
                      <a:pt x="36" y="157"/>
                      <a:pt x="36" y="157"/>
                    </a:cubicBezTo>
                    <a:close/>
                    <a:moveTo>
                      <a:pt x="33" y="153"/>
                    </a:moveTo>
                    <a:cubicBezTo>
                      <a:pt x="33" y="154"/>
                      <a:pt x="33" y="154"/>
                      <a:pt x="33" y="154"/>
                    </a:cubicBezTo>
                    <a:cubicBezTo>
                      <a:pt x="33" y="154"/>
                      <a:pt x="33" y="154"/>
                      <a:pt x="33" y="154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4" y="153"/>
                      <a:pt x="34" y="153"/>
                      <a:pt x="34" y="153"/>
                    </a:cubicBezTo>
                    <a:cubicBezTo>
                      <a:pt x="33" y="153"/>
                      <a:pt x="33" y="153"/>
                      <a:pt x="33" y="153"/>
                    </a:cubicBezTo>
                    <a:cubicBezTo>
                      <a:pt x="33" y="153"/>
                      <a:pt x="33" y="153"/>
                      <a:pt x="33" y="153"/>
                    </a:cubicBezTo>
                    <a:close/>
                    <a:moveTo>
                      <a:pt x="36" y="153"/>
                    </a:moveTo>
                    <a:cubicBezTo>
                      <a:pt x="37" y="153"/>
                      <a:pt x="37" y="153"/>
                      <a:pt x="37" y="153"/>
                    </a:cubicBezTo>
                    <a:cubicBezTo>
                      <a:pt x="37" y="153"/>
                      <a:pt x="37" y="153"/>
                      <a:pt x="37" y="153"/>
                    </a:cubicBezTo>
                    <a:cubicBezTo>
                      <a:pt x="38" y="153"/>
                      <a:pt x="38" y="153"/>
                      <a:pt x="38" y="153"/>
                    </a:cubicBezTo>
                    <a:cubicBezTo>
                      <a:pt x="37" y="153"/>
                      <a:pt x="37" y="153"/>
                      <a:pt x="37" y="153"/>
                    </a:cubicBezTo>
                    <a:cubicBezTo>
                      <a:pt x="36" y="153"/>
                      <a:pt x="36" y="153"/>
                      <a:pt x="36" y="153"/>
                    </a:cubicBezTo>
                    <a:close/>
                    <a:moveTo>
                      <a:pt x="34" y="153"/>
                    </a:moveTo>
                    <a:cubicBezTo>
                      <a:pt x="35" y="153"/>
                      <a:pt x="35" y="153"/>
                      <a:pt x="35" y="153"/>
                    </a:cubicBezTo>
                    <a:cubicBezTo>
                      <a:pt x="36" y="153"/>
                      <a:pt x="36" y="153"/>
                      <a:pt x="36" y="153"/>
                    </a:cubicBezTo>
                    <a:cubicBezTo>
                      <a:pt x="37" y="152"/>
                      <a:pt x="37" y="152"/>
                      <a:pt x="37" y="152"/>
                    </a:cubicBezTo>
                    <a:cubicBezTo>
                      <a:pt x="36" y="152"/>
                      <a:pt x="36" y="152"/>
                      <a:pt x="36" y="152"/>
                    </a:cubicBezTo>
                    <a:cubicBezTo>
                      <a:pt x="35" y="152"/>
                      <a:pt x="35" y="152"/>
                      <a:pt x="35" y="152"/>
                    </a:cubicBezTo>
                    <a:cubicBezTo>
                      <a:pt x="34" y="152"/>
                      <a:pt x="34" y="152"/>
                      <a:pt x="34" y="152"/>
                    </a:cubicBezTo>
                    <a:cubicBezTo>
                      <a:pt x="34" y="153"/>
                      <a:pt x="34" y="153"/>
                      <a:pt x="34" y="153"/>
                    </a:cubicBezTo>
                    <a:close/>
                    <a:moveTo>
                      <a:pt x="42" y="137"/>
                    </a:moveTo>
                    <a:cubicBezTo>
                      <a:pt x="42" y="138"/>
                      <a:pt x="42" y="138"/>
                      <a:pt x="42" y="138"/>
                    </a:cubicBezTo>
                    <a:cubicBezTo>
                      <a:pt x="43" y="138"/>
                      <a:pt x="43" y="138"/>
                      <a:pt x="43" y="138"/>
                    </a:cubicBezTo>
                    <a:cubicBezTo>
                      <a:pt x="43" y="137"/>
                      <a:pt x="43" y="137"/>
                      <a:pt x="43" y="137"/>
                    </a:cubicBezTo>
                    <a:cubicBezTo>
                      <a:pt x="43" y="137"/>
                      <a:pt x="43" y="137"/>
                      <a:pt x="43" y="137"/>
                    </a:cubicBezTo>
                    <a:cubicBezTo>
                      <a:pt x="42" y="137"/>
                      <a:pt x="42" y="137"/>
                      <a:pt x="42" y="137"/>
                    </a:cubicBezTo>
                    <a:close/>
                    <a:moveTo>
                      <a:pt x="42" y="135"/>
                    </a:moveTo>
                    <a:cubicBezTo>
                      <a:pt x="41" y="135"/>
                      <a:pt x="41" y="135"/>
                      <a:pt x="41" y="135"/>
                    </a:cubicBezTo>
                    <a:cubicBezTo>
                      <a:pt x="42" y="136"/>
                      <a:pt x="42" y="136"/>
                      <a:pt x="42" y="136"/>
                    </a:cubicBezTo>
                    <a:cubicBezTo>
                      <a:pt x="43" y="136"/>
                      <a:pt x="43" y="136"/>
                      <a:pt x="43" y="136"/>
                    </a:cubicBezTo>
                    <a:cubicBezTo>
                      <a:pt x="42" y="135"/>
                      <a:pt x="42" y="135"/>
                      <a:pt x="42" y="135"/>
                    </a:cubicBezTo>
                    <a:cubicBezTo>
                      <a:pt x="42" y="135"/>
                      <a:pt x="42" y="135"/>
                      <a:pt x="42" y="135"/>
                    </a:cubicBezTo>
                    <a:close/>
                    <a:moveTo>
                      <a:pt x="39" y="130"/>
                    </a:moveTo>
                    <a:cubicBezTo>
                      <a:pt x="40" y="130"/>
                      <a:pt x="40" y="130"/>
                      <a:pt x="40" y="130"/>
                    </a:cubicBezTo>
                    <a:cubicBezTo>
                      <a:pt x="40" y="129"/>
                      <a:pt x="40" y="129"/>
                      <a:pt x="40" y="129"/>
                    </a:cubicBezTo>
                    <a:cubicBezTo>
                      <a:pt x="41" y="129"/>
                      <a:pt x="41" y="129"/>
                      <a:pt x="41" y="129"/>
                    </a:cubicBezTo>
                    <a:cubicBezTo>
                      <a:pt x="41" y="129"/>
                      <a:pt x="41" y="129"/>
                      <a:pt x="41" y="129"/>
                    </a:cubicBezTo>
                    <a:cubicBezTo>
                      <a:pt x="40" y="129"/>
                      <a:pt x="40" y="129"/>
                      <a:pt x="40" y="129"/>
                    </a:cubicBezTo>
                    <a:cubicBezTo>
                      <a:pt x="40" y="128"/>
                      <a:pt x="40" y="128"/>
                      <a:pt x="40" y="128"/>
                    </a:cubicBezTo>
                    <a:cubicBezTo>
                      <a:pt x="39" y="129"/>
                      <a:pt x="39" y="129"/>
                      <a:pt x="39" y="129"/>
                    </a:cubicBezTo>
                    <a:cubicBezTo>
                      <a:pt x="39" y="129"/>
                      <a:pt x="39" y="129"/>
                      <a:pt x="39" y="129"/>
                    </a:cubicBezTo>
                    <a:cubicBezTo>
                      <a:pt x="39" y="130"/>
                      <a:pt x="39" y="130"/>
                      <a:pt x="39" y="130"/>
                    </a:cubicBezTo>
                    <a:close/>
                    <a:moveTo>
                      <a:pt x="39" y="133"/>
                    </a:moveTo>
                    <a:cubicBezTo>
                      <a:pt x="40" y="133"/>
                      <a:pt x="40" y="133"/>
                      <a:pt x="40" y="133"/>
                    </a:cubicBezTo>
                    <a:cubicBezTo>
                      <a:pt x="40" y="133"/>
                      <a:pt x="40" y="133"/>
                      <a:pt x="40" y="133"/>
                    </a:cubicBezTo>
                    <a:cubicBezTo>
                      <a:pt x="41" y="132"/>
                      <a:pt x="41" y="132"/>
                      <a:pt x="41" y="132"/>
                    </a:cubicBezTo>
                    <a:cubicBezTo>
                      <a:pt x="41" y="131"/>
                      <a:pt x="41" y="131"/>
                      <a:pt x="41" y="131"/>
                    </a:cubicBezTo>
                    <a:cubicBezTo>
                      <a:pt x="40" y="131"/>
                      <a:pt x="40" y="131"/>
                      <a:pt x="40" y="131"/>
                    </a:cubicBezTo>
                    <a:cubicBezTo>
                      <a:pt x="40" y="131"/>
                      <a:pt x="40" y="131"/>
                      <a:pt x="40" y="131"/>
                    </a:cubicBezTo>
                    <a:cubicBezTo>
                      <a:pt x="39" y="133"/>
                      <a:pt x="39" y="133"/>
                      <a:pt x="39" y="133"/>
                    </a:cubicBezTo>
                    <a:close/>
                    <a:moveTo>
                      <a:pt x="36" y="133"/>
                    </a:moveTo>
                    <a:cubicBezTo>
                      <a:pt x="37" y="133"/>
                      <a:pt x="37" y="133"/>
                      <a:pt x="37" y="133"/>
                    </a:cubicBezTo>
                    <a:cubicBezTo>
                      <a:pt x="38" y="133"/>
                      <a:pt x="38" y="133"/>
                      <a:pt x="38" y="133"/>
                    </a:cubicBezTo>
                    <a:cubicBezTo>
                      <a:pt x="38" y="132"/>
                      <a:pt x="38" y="132"/>
                      <a:pt x="38" y="132"/>
                    </a:cubicBezTo>
                    <a:cubicBezTo>
                      <a:pt x="38" y="131"/>
                      <a:pt x="38" y="131"/>
                      <a:pt x="38" y="131"/>
                    </a:cubicBezTo>
                    <a:cubicBezTo>
                      <a:pt x="37" y="132"/>
                      <a:pt x="37" y="132"/>
                      <a:pt x="37" y="132"/>
                    </a:cubicBezTo>
                    <a:cubicBezTo>
                      <a:pt x="36" y="132"/>
                      <a:pt x="36" y="132"/>
                      <a:pt x="36" y="132"/>
                    </a:cubicBezTo>
                    <a:cubicBezTo>
                      <a:pt x="36" y="133"/>
                      <a:pt x="36" y="133"/>
                      <a:pt x="36" y="133"/>
                    </a:cubicBezTo>
                    <a:close/>
                    <a:moveTo>
                      <a:pt x="31" y="137"/>
                    </a:moveTo>
                    <a:cubicBezTo>
                      <a:pt x="31" y="137"/>
                      <a:pt x="31" y="137"/>
                      <a:pt x="31" y="137"/>
                    </a:cubicBezTo>
                    <a:cubicBezTo>
                      <a:pt x="31" y="138"/>
                      <a:pt x="31" y="138"/>
                      <a:pt x="31" y="138"/>
                    </a:cubicBezTo>
                    <a:cubicBezTo>
                      <a:pt x="32" y="138"/>
                      <a:pt x="32" y="138"/>
                      <a:pt x="32" y="138"/>
                    </a:cubicBezTo>
                    <a:cubicBezTo>
                      <a:pt x="32" y="137"/>
                      <a:pt x="32" y="137"/>
                      <a:pt x="32" y="137"/>
                    </a:cubicBezTo>
                    <a:cubicBezTo>
                      <a:pt x="32" y="137"/>
                      <a:pt x="32" y="137"/>
                      <a:pt x="32" y="137"/>
                    </a:cubicBezTo>
                    <a:cubicBezTo>
                      <a:pt x="31" y="137"/>
                      <a:pt x="31" y="137"/>
                      <a:pt x="31" y="137"/>
                    </a:cubicBezTo>
                    <a:close/>
                    <a:moveTo>
                      <a:pt x="41" y="144"/>
                    </a:moveTo>
                    <a:cubicBezTo>
                      <a:pt x="41" y="145"/>
                      <a:pt x="41" y="145"/>
                      <a:pt x="41" y="145"/>
                    </a:cubicBezTo>
                    <a:cubicBezTo>
                      <a:pt x="42" y="144"/>
                      <a:pt x="42" y="144"/>
                      <a:pt x="42" y="144"/>
                    </a:cubicBezTo>
                    <a:cubicBezTo>
                      <a:pt x="42" y="145"/>
                      <a:pt x="42" y="145"/>
                      <a:pt x="42" y="145"/>
                    </a:cubicBezTo>
                    <a:cubicBezTo>
                      <a:pt x="42" y="146"/>
                      <a:pt x="42" y="146"/>
                      <a:pt x="42" y="146"/>
                    </a:cubicBezTo>
                    <a:cubicBezTo>
                      <a:pt x="42" y="146"/>
                      <a:pt x="42" y="146"/>
                      <a:pt x="42" y="146"/>
                    </a:cubicBezTo>
                    <a:cubicBezTo>
                      <a:pt x="43" y="146"/>
                      <a:pt x="43" y="146"/>
                      <a:pt x="43" y="146"/>
                    </a:cubicBezTo>
                    <a:cubicBezTo>
                      <a:pt x="43" y="145"/>
                      <a:pt x="43" y="145"/>
                      <a:pt x="43" y="145"/>
                    </a:cubicBezTo>
                    <a:cubicBezTo>
                      <a:pt x="44" y="144"/>
                      <a:pt x="44" y="144"/>
                      <a:pt x="44" y="144"/>
                    </a:cubicBezTo>
                    <a:cubicBezTo>
                      <a:pt x="43" y="144"/>
                      <a:pt x="43" y="144"/>
                      <a:pt x="43" y="144"/>
                    </a:cubicBezTo>
                    <a:cubicBezTo>
                      <a:pt x="43" y="144"/>
                      <a:pt x="43" y="144"/>
                      <a:pt x="43" y="144"/>
                    </a:cubicBezTo>
                    <a:cubicBezTo>
                      <a:pt x="42" y="144"/>
                      <a:pt x="42" y="144"/>
                      <a:pt x="42" y="144"/>
                    </a:cubicBezTo>
                    <a:cubicBezTo>
                      <a:pt x="41" y="144"/>
                      <a:pt x="41" y="144"/>
                      <a:pt x="41" y="144"/>
                    </a:cubicBezTo>
                    <a:close/>
                    <a:moveTo>
                      <a:pt x="31" y="147"/>
                    </a:moveTo>
                    <a:cubicBezTo>
                      <a:pt x="31" y="147"/>
                      <a:pt x="31" y="147"/>
                      <a:pt x="31" y="147"/>
                    </a:cubicBezTo>
                    <a:cubicBezTo>
                      <a:pt x="33" y="147"/>
                      <a:pt x="33" y="147"/>
                      <a:pt x="33" y="147"/>
                    </a:cubicBezTo>
                    <a:cubicBezTo>
                      <a:pt x="33" y="148"/>
                      <a:pt x="33" y="148"/>
                      <a:pt x="33" y="148"/>
                    </a:cubicBezTo>
                    <a:cubicBezTo>
                      <a:pt x="34" y="148"/>
                      <a:pt x="34" y="148"/>
                      <a:pt x="34" y="148"/>
                    </a:cubicBezTo>
                    <a:cubicBezTo>
                      <a:pt x="34" y="148"/>
                      <a:pt x="34" y="148"/>
                      <a:pt x="34" y="148"/>
                    </a:cubicBezTo>
                    <a:cubicBezTo>
                      <a:pt x="37" y="147"/>
                      <a:pt x="37" y="147"/>
                      <a:pt x="37" y="147"/>
                    </a:cubicBezTo>
                    <a:cubicBezTo>
                      <a:pt x="38" y="147"/>
                      <a:pt x="38" y="147"/>
                      <a:pt x="38" y="147"/>
                    </a:cubicBezTo>
                    <a:cubicBezTo>
                      <a:pt x="40" y="146"/>
                      <a:pt x="40" y="146"/>
                      <a:pt x="40" y="146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44"/>
                      <a:pt x="39" y="144"/>
                      <a:pt x="39" y="144"/>
                    </a:cubicBezTo>
                    <a:cubicBezTo>
                      <a:pt x="38" y="144"/>
                      <a:pt x="38" y="144"/>
                      <a:pt x="38" y="144"/>
                    </a:cubicBezTo>
                    <a:cubicBezTo>
                      <a:pt x="37" y="144"/>
                      <a:pt x="37" y="144"/>
                      <a:pt x="37" y="144"/>
                    </a:cubicBezTo>
                    <a:cubicBezTo>
                      <a:pt x="37" y="142"/>
                      <a:pt x="37" y="142"/>
                      <a:pt x="37" y="142"/>
                    </a:cubicBezTo>
                    <a:cubicBezTo>
                      <a:pt x="36" y="140"/>
                      <a:pt x="36" y="140"/>
                      <a:pt x="36" y="140"/>
                    </a:cubicBezTo>
                    <a:cubicBezTo>
                      <a:pt x="34" y="140"/>
                      <a:pt x="34" y="140"/>
                      <a:pt x="34" y="140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2" y="139"/>
                      <a:pt x="32" y="139"/>
                      <a:pt x="32" y="139"/>
                    </a:cubicBezTo>
                    <a:cubicBezTo>
                      <a:pt x="31" y="139"/>
                      <a:pt x="31" y="139"/>
                      <a:pt x="31" y="139"/>
                    </a:cubicBezTo>
                    <a:cubicBezTo>
                      <a:pt x="31" y="139"/>
                      <a:pt x="31" y="139"/>
                      <a:pt x="31" y="139"/>
                    </a:cubicBezTo>
                    <a:cubicBezTo>
                      <a:pt x="30" y="140"/>
                      <a:pt x="30" y="140"/>
                      <a:pt x="30" y="140"/>
                    </a:cubicBezTo>
                    <a:cubicBezTo>
                      <a:pt x="30" y="141"/>
                      <a:pt x="30" y="141"/>
                      <a:pt x="30" y="141"/>
                    </a:cubicBezTo>
                    <a:cubicBezTo>
                      <a:pt x="31" y="142"/>
                      <a:pt x="31" y="142"/>
                      <a:pt x="31" y="142"/>
                    </a:cubicBezTo>
                    <a:cubicBezTo>
                      <a:pt x="32" y="142"/>
                      <a:pt x="32" y="142"/>
                      <a:pt x="32" y="142"/>
                    </a:cubicBezTo>
                    <a:cubicBezTo>
                      <a:pt x="31" y="142"/>
                      <a:pt x="31" y="142"/>
                      <a:pt x="31" y="142"/>
                    </a:cubicBezTo>
                    <a:cubicBezTo>
                      <a:pt x="30" y="142"/>
                      <a:pt x="30" y="142"/>
                      <a:pt x="30" y="142"/>
                    </a:cubicBezTo>
                    <a:cubicBezTo>
                      <a:pt x="30" y="143"/>
                      <a:pt x="30" y="143"/>
                      <a:pt x="30" y="143"/>
                    </a:cubicBezTo>
                    <a:cubicBezTo>
                      <a:pt x="30" y="143"/>
                      <a:pt x="30" y="143"/>
                      <a:pt x="30" y="143"/>
                    </a:cubicBezTo>
                    <a:cubicBezTo>
                      <a:pt x="31" y="144"/>
                      <a:pt x="31" y="144"/>
                      <a:pt x="31" y="144"/>
                    </a:cubicBezTo>
                    <a:cubicBezTo>
                      <a:pt x="30" y="144"/>
                      <a:pt x="30" y="144"/>
                      <a:pt x="30" y="144"/>
                    </a:cubicBezTo>
                    <a:cubicBezTo>
                      <a:pt x="30" y="144"/>
                      <a:pt x="30" y="144"/>
                      <a:pt x="30" y="144"/>
                    </a:cubicBezTo>
                    <a:cubicBezTo>
                      <a:pt x="30" y="145"/>
                      <a:pt x="30" y="145"/>
                      <a:pt x="30" y="145"/>
                    </a:cubicBezTo>
                    <a:cubicBezTo>
                      <a:pt x="32" y="146"/>
                      <a:pt x="32" y="146"/>
                      <a:pt x="32" y="146"/>
                    </a:cubicBezTo>
                    <a:cubicBezTo>
                      <a:pt x="33" y="146"/>
                      <a:pt x="33" y="146"/>
                      <a:pt x="33" y="146"/>
                    </a:cubicBezTo>
                    <a:cubicBezTo>
                      <a:pt x="33" y="146"/>
                      <a:pt x="33" y="146"/>
                      <a:pt x="33" y="146"/>
                    </a:cubicBezTo>
                    <a:cubicBezTo>
                      <a:pt x="35" y="145"/>
                      <a:pt x="35" y="145"/>
                      <a:pt x="35" y="145"/>
                    </a:cubicBezTo>
                    <a:cubicBezTo>
                      <a:pt x="34" y="146"/>
                      <a:pt x="34" y="146"/>
                      <a:pt x="34" y="146"/>
                    </a:cubicBezTo>
                    <a:cubicBezTo>
                      <a:pt x="33" y="147"/>
                      <a:pt x="33" y="147"/>
                      <a:pt x="33" y="147"/>
                    </a:cubicBezTo>
                    <a:cubicBezTo>
                      <a:pt x="32" y="146"/>
                      <a:pt x="32" y="146"/>
                      <a:pt x="32" y="146"/>
                    </a:cubicBezTo>
                    <a:cubicBezTo>
                      <a:pt x="31" y="146"/>
                      <a:pt x="31" y="146"/>
                      <a:pt x="31" y="146"/>
                    </a:cubicBezTo>
                    <a:lnTo>
                      <a:pt x="31" y="14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63" name="Freeform 161">
                <a:extLst>
                  <a:ext uri="{FF2B5EF4-FFF2-40B4-BE49-F238E27FC236}">
                    <a16:creationId xmlns:a16="http://schemas.microsoft.com/office/drawing/2014/main" id="{0CDB3FB5-91CA-4B91-B859-B582FC253CC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05606" y="742950"/>
                <a:ext cx="1834736" cy="1541384"/>
              </a:xfrm>
              <a:custGeom>
                <a:avLst/>
                <a:gdLst>
                  <a:gd name="T0" fmla="*/ 282 w 385"/>
                  <a:gd name="T1" fmla="*/ 23 h 323"/>
                  <a:gd name="T2" fmla="*/ 282 w 385"/>
                  <a:gd name="T3" fmla="*/ 55 h 323"/>
                  <a:gd name="T4" fmla="*/ 281 w 385"/>
                  <a:gd name="T5" fmla="*/ 61 h 323"/>
                  <a:gd name="T6" fmla="*/ 300 w 385"/>
                  <a:gd name="T7" fmla="*/ 38 h 323"/>
                  <a:gd name="T8" fmla="*/ 301 w 385"/>
                  <a:gd name="T9" fmla="*/ 22 h 323"/>
                  <a:gd name="T10" fmla="*/ 325 w 385"/>
                  <a:gd name="T11" fmla="*/ 10 h 323"/>
                  <a:gd name="T12" fmla="*/ 379 w 385"/>
                  <a:gd name="T13" fmla="*/ 12 h 323"/>
                  <a:gd name="T14" fmla="*/ 330 w 385"/>
                  <a:gd name="T15" fmla="*/ 46 h 323"/>
                  <a:gd name="T16" fmla="*/ 296 w 385"/>
                  <a:gd name="T17" fmla="*/ 67 h 323"/>
                  <a:gd name="T18" fmla="*/ 308 w 385"/>
                  <a:gd name="T19" fmla="*/ 151 h 323"/>
                  <a:gd name="T20" fmla="*/ 270 w 385"/>
                  <a:gd name="T21" fmla="*/ 63 h 323"/>
                  <a:gd name="T22" fmla="*/ 241 w 385"/>
                  <a:gd name="T23" fmla="*/ 43 h 323"/>
                  <a:gd name="T24" fmla="*/ 201 w 385"/>
                  <a:gd name="T25" fmla="*/ 40 h 323"/>
                  <a:gd name="T26" fmla="*/ 263 w 385"/>
                  <a:gd name="T27" fmla="*/ 71 h 323"/>
                  <a:gd name="T28" fmla="*/ 273 w 385"/>
                  <a:gd name="T29" fmla="*/ 98 h 323"/>
                  <a:gd name="T30" fmla="*/ 165 w 385"/>
                  <a:gd name="T31" fmla="*/ 52 h 323"/>
                  <a:gd name="T32" fmla="*/ 239 w 385"/>
                  <a:gd name="T33" fmla="*/ 81 h 323"/>
                  <a:gd name="T34" fmla="*/ 222 w 385"/>
                  <a:gd name="T35" fmla="*/ 71 h 323"/>
                  <a:gd name="T36" fmla="*/ 213 w 385"/>
                  <a:gd name="T37" fmla="*/ 74 h 323"/>
                  <a:gd name="T38" fmla="*/ 201 w 385"/>
                  <a:gd name="T39" fmla="*/ 63 h 323"/>
                  <a:gd name="T40" fmla="*/ 145 w 385"/>
                  <a:gd name="T41" fmla="*/ 70 h 323"/>
                  <a:gd name="T42" fmla="*/ 207 w 385"/>
                  <a:gd name="T43" fmla="*/ 101 h 323"/>
                  <a:gd name="T44" fmla="*/ 221 w 385"/>
                  <a:gd name="T45" fmla="*/ 106 h 323"/>
                  <a:gd name="T46" fmla="*/ 277 w 385"/>
                  <a:gd name="T47" fmla="*/ 112 h 323"/>
                  <a:gd name="T48" fmla="*/ 266 w 385"/>
                  <a:gd name="T49" fmla="*/ 145 h 323"/>
                  <a:gd name="T50" fmla="*/ 191 w 385"/>
                  <a:gd name="T51" fmla="*/ 148 h 323"/>
                  <a:gd name="T52" fmla="*/ 188 w 385"/>
                  <a:gd name="T53" fmla="*/ 109 h 323"/>
                  <a:gd name="T54" fmla="*/ 162 w 385"/>
                  <a:gd name="T55" fmla="*/ 87 h 323"/>
                  <a:gd name="T56" fmla="*/ 142 w 385"/>
                  <a:gd name="T57" fmla="*/ 130 h 323"/>
                  <a:gd name="T58" fmla="*/ 182 w 385"/>
                  <a:gd name="T59" fmla="*/ 139 h 323"/>
                  <a:gd name="T60" fmla="*/ 277 w 385"/>
                  <a:gd name="T61" fmla="*/ 194 h 323"/>
                  <a:gd name="T62" fmla="*/ 280 w 385"/>
                  <a:gd name="T63" fmla="*/ 154 h 323"/>
                  <a:gd name="T64" fmla="*/ 242 w 385"/>
                  <a:gd name="T65" fmla="*/ 135 h 323"/>
                  <a:gd name="T66" fmla="*/ 258 w 385"/>
                  <a:gd name="T67" fmla="*/ 120 h 323"/>
                  <a:gd name="T68" fmla="*/ 287 w 385"/>
                  <a:gd name="T69" fmla="*/ 120 h 323"/>
                  <a:gd name="T70" fmla="*/ 296 w 385"/>
                  <a:gd name="T71" fmla="*/ 143 h 323"/>
                  <a:gd name="T72" fmla="*/ 305 w 385"/>
                  <a:gd name="T73" fmla="*/ 158 h 323"/>
                  <a:gd name="T74" fmla="*/ 320 w 385"/>
                  <a:gd name="T75" fmla="*/ 177 h 323"/>
                  <a:gd name="T76" fmla="*/ 306 w 385"/>
                  <a:gd name="T77" fmla="*/ 178 h 323"/>
                  <a:gd name="T78" fmla="*/ 298 w 385"/>
                  <a:gd name="T79" fmla="*/ 202 h 323"/>
                  <a:gd name="T80" fmla="*/ 241 w 385"/>
                  <a:gd name="T81" fmla="*/ 185 h 323"/>
                  <a:gd name="T82" fmla="*/ 283 w 385"/>
                  <a:gd name="T83" fmla="*/ 220 h 323"/>
                  <a:gd name="T84" fmla="*/ 229 w 385"/>
                  <a:gd name="T85" fmla="*/ 245 h 323"/>
                  <a:gd name="T86" fmla="*/ 305 w 385"/>
                  <a:gd name="T87" fmla="*/ 297 h 323"/>
                  <a:gd name="T88" fmla="*/ 326 w 385"/>
                  <a:gd name="T89" fmla="*/ 297 h 323"/>
                  <a:gd name="T90" fmla="*/ 318 w 385"/>
                  <a:gd name="T91" fmla="*/ 278 h 323"/>
                  <a:gd name="T92" fmla="*/ 35 w 385"/>
                  <a:gd name="T93" fmla="*/ 268 h 323"/>
                  <a:gd name="T94" fmla="*/ 20 w 385"/>
                  <a:gd name="T95" fmla="*/ 240 h 323"/>
                  <a:gd name="T96" fmla="*/ 65 w 385"/>
                  <a:gd name="T97" fmla="*/ 112 h 323"/>
                  <a:gd name="T98" fmla="*/ 28 w 385"/>
                  <a:gd name="T99" fmla="*/ 245 h 323"/>
                  <a:gd name="T100" fmla="*/ 68 w 385"/>
                  <a:gd name="T101" fmla="*/ 116 h 323"/>
                  <a:gd name="T102" fmla="*/ 112 w 385"/>
                  <a:gd name="T103" fmla="*/ 117 h 323"/>
                  <a:gd name="T104" fmla="*/ 169 w 385"/>
                  <a:gd name="T105" fmla="*/ 137 h 323"/>
                  <a:gd name="T106" fmla="*/ 201 w 385"/>
                  <a:gd name="T107" fmla="*/ 156 h 323"/>
                  <a:gd name="T108" fmla="*/ 225 w 385"/>
                  <a:gd name="T109" fmla="*/ 132 h 323"/>
                  <a:gd name="T110" fmla="*/ 258 w 385"/>
                  <a:gd name="T111" fmla="*/ 148 h 323"/>
                  <a:gd name="T112" fmla="*/ 216 w 385"/>
                  <a:gd name="T113" fmla="*/ 185 h 323"/>
                  <a:gd name="T114" fmla="*/ 178 w 385"/>
                  <a:gd name="T115" fmla="*/ 234 h 323"/>
                  <a:gd name="T116" fmla="*/ 246 w 385"/>
                  <a:gd name="T117" fmla="*/ 222 h 323"/>
                  <a:gd name="T118" fmla="*/ 293 w 385"/>
                  <a:gd name="T119" fmla="*/ 224 h 323"/>
                  <a:gd name="T120" fmla="*/ 312 w 385"/>
                  <a:gd name="T121" fmla="*/ 258 h 323"/>
                  <a:gd name="T122" fmla="*/ 275 w 385"/>
                  <a:gd name="T123" fmla="*/ 281 h 323"/>
                  <a:gd name="T124" fmla="*/ 281 w 385"/>
                  <a:gd name="T125" fmla="*/ 309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85" h="323">
                    <a:moveTo>
                      <a:pt x="278" y="57"/>
                    </a:moveTo>
                    <a:cubicBezTo>
                      <a:pt x="279" y="56"/>
                      <a:pt x="279" y="56"/>
                      <a:pt x="279" y="56"/>
                    </a:cubicBezTo>
                    <a:cubicBezTo>
                      <a:pt x="280" y="56"/>
                      <a:pt x="280" y="56"/>
                      <a:pt x="280" y="56"/>
                    </a:cubicBezTo>
                    <a:cubicBezTo>
                      <a:pt x="281" y="54"/>
                      <a:pt x="281" y="54"/>
                      <a:pt x="281" y="54"/>
                    </a:cubicBezTo>
                    <a:cubicBezTo>
                      <a:pt x="282" y="52"/>
                      <a:pt x="282" y="52"/>
                      <a:pt x="282" y="52"/>
                    </a:cubicBezTo>
                    <a:cubicBezTo>
                      <a:pt x="282" y="52"/>
                      <a:pt x="282" y="52"/>
                      <a:pt x="282" y="52"/>
                    </a:cubicBezTo>
                    <a:cubicBezTo>
                      <a:pt x="282" y="53"/>
                      <a:pt x="282" y="53"/>
                      <a:pt x="282" y="53"/>
                    </a:cubicBezTo>
                    <a:cubicBezTo>
                      <a:pt x="282" y="54"/>
                      <a:pt x="282" y="54"/>
                      <a:pt x="282" y="54"/>
                    </a:cubicBezTo>
                    <a:cubicBezTo>
                      <a:pt x="282" y="54"/>
                      <a:pt x="282" y="54"/>
                      <a:pt x="282" y="54"/>
                    </a:cubicBezTo>
                    <a:cubicBezTo>
                      <a:pt x="283" y="54"/>
                      <a:pt x="283" y="54"/>
                      <a:pt x="283" y="54"/>
                    </a:cubicBezTo>
                    <a:cubicBezTo>
                      <a:pt x="283" y="53"/>
                      <a:pt x="283" y="53"/>
                      <a:pt x="283" y="53"/>
                    </a:cubicBezTo>
                    <a:cubicBezTo>
                      <a:pt x="284" y="53"/>
                      <a:pt x="284" y="53"/>
                      <a:pt x="284" y="53"/>
                    </a:cubicBezTo>
                    <a:cubicBezTo>
                      <a:pt x="284" y="52"/>
                      <a:pt x="284" y="52"/>
                      <a:pt x="284" y="52"/>
                    </a:cubicBezTo>
                    <a:cubicBezTo>
                      <a:pt x="283" y="52"/>
                      <a:pt x="283" y="52"/>
                      <a:pt x="283" y="52"/>
                    </a:cubicBezTo>
                    <a:cubicBezTo>
                      <a:pt x="283" y="52"/>
                      <a:pt x="283" y="52"/>
                      <a:pt x="283" y="52"/>
                    </a:cubicBezTo>
                    <a:cubicBezTo>
                      <a:pt x="284" y="51"/>
                      <a:pt x="284" y="51"/>
                      <a:pt x="284" y="51"/>
                    </a:cubicBezTo>
                    <a:cubicBezTo>
                      <a:pt x="284" y="50"/>
                      <a:pt x="284" y="50"/>
                      <a:pt x="284" y="50"/>
                    </a:cubicBezTo>
                    <a:cubicBezTo>
                      <a:pt x="284" y="50"/>
                      <a:pt x="284" y="50"/>
                      <a:pt x="284" y="50"/>
                    </a:cubicBezTo>
                    <a:cubicBezTo>
                      <a:pt x="284" y="49"/>
                      <a:pt x="284" y="49"/>
                      <a:pt x="284" y="49"/>
                    </a:cubicBezTo>
                    <a:cubicBezTo>
                      <a:pt x="285" y="48"/>
                      <a:pt x="285" y="48"/>
                      <a:pt x="285" y="48"/>
                    </a:cubicBezTo>
                    <a:cubicBezTo>
                      <a:pt x="285" y="47"/>
                      <a:pt x="285" y="47"/>
                      <a:pt x="285" y="47"/>
                    </a:cubicBezTo>
                    <a:cubicBezTo>
                      <a:pt x="286" y="47"/>
                      <a:pt x="286" y="47"/>
                      <a:pt x="286" y="47"/>
                    </a:cubicBezTo>
                    <a:cubicBezTo>
                      <a:pt x="287" y="46"/>
                      <a:pt x="287" y="46"/>
                      <a:pt x="287" y="46"/>
                    </a:cubicBezTo>
                    <a:cubicBezTo>
                      <a:pt x="287" y="47"/>
                      <a:pt x="287" y="47"/>
                      <a:pt x="287" y="47"/>
                    </a:cubicBezTo>
                    <a:cubicBezTo>
                      <a:pt x="287" y="47"/>
                      <a:pt x="287" y="47"/>
                      <a:pt x="287" y="47"/>
                    </a:cubicBezTo>
                    <a:cubicBezTo>
                      <a:pt x="286" y="47"/>
                      <a:pt x="286" y="47"/>
                      <a:pt x="286" y="47"/>
                    </a:cubicBezTo>
                    <a:cubicBezTo>
                      <a:pt x="286" y="49"/>
                      <a:pt x="286" y="49"/>
                      <a:pt x="286" y="49"/>
                    </a:cubicBezTo>
                    <a:cubicBezTo>
                      <a:pt x="285" y="50"/>
                      <a:pt x="285" y="50"/>
                      <a:pt x="285" y="50"/>
                    </a:cubicBezTo>
                    <a:cubicBezTo>
                      <a:pt x="285" y="51"/>
                      <a:pt x="285" y="51"/>
                      <a:pt x="285" y="51"/>
                    </a:cubicBezTo>
                    <a:cubicBezTo>
                      <a:pt x="285" y="51"/>
                      <a:pt x="285" y="51"/>
                      <a:pt x="285" y="51"/>
                    </a:cubicBezTo>
                    <a:cubicBezTo>
                      <a:pt x="285" y="52"/>
                      <a:pt x="285" y="52"/>
                      <a:pt x="285" y="52"/>
                    </a:cubicBezTo>
                    <a:cubicBezTo>
                      <a:pt x="286" y="52"/>
                      <a:pt x="286" y="52"/>
                      <a:pt x="286" y="52"/>
                    </a:cubicBezTo>
                    <a:cubicBezTo>
                      <a:pt x="287" y="51"/>
                      <a:pt x="287" y="51"/>
                      <a:pt x="287" y="51"/>
                    </a:cubicBezTo>
                    <a:cubicBezTo>
                      <a:pt x="288" y="49"/>
                      <a:pt x="288" y="49"/>
                      <a:pt x="288" y="49"/>
                    </a:cubicBezTo>
                    <a:cubicBezTo>
                      <a:pt x="289" y="48"/>
                      <a:pt x="289" y="48"/>
                      <a:pt x="289" y="48"/>
                    </a:cubicBezTo>
                    <a:cubicBezTo>
                      <a:pt x="289" y="47"/>
                      <a:pt x="289" y="47"/>
                      <a:pt x="289" y="47"/>
                    </a:cubicBezTo>
                    <a:cubicBezTo>
                      <a:pt x="289" y="47"/>
                      <a:pt x="289" y="47"/>
                      <a:pt x="289" y="47"/>
                    </a:cubicBezTo>
                    <a:cubicBezTo>
                      <a:pt x="290" y="46"/>
                      <a:pt x="290" y="46"/>
                      <a:pt x="290" y="46"/>
                    </a:cubicBezTo>
                    <a:cubicBezTo>
                      <a:pt x="290" y="47"/>
                      <a:pt x="290" y="47"/>
                      <a:pt x="290" y="47"/>
                    </a:cubicBezTo>
                    <a:cubicBezTo>
                      <a:pt x="290" y="47"/>
                      <a:pt x="290" y="47"/>
                      <a:pt x="290" y="47"/>
                    </a:cubicBezTo>
                    <a:cubicBezTo>
                      <a:pt x="290" y="48"/>
                      <a:pt x="290" y="48"/>
                      <a:pt x="290" y="48"/>
                    </a:cubicBezTo>
                    <a:cubicBezTo>
                      <a:pt x="290" y="48"/>
                      <a:pt x="290" y="48"/>
                      <a:pt x="290" y="48"/>
                    </a:cubicBezTo>
                    <a:cubicBezTo>
                      <a:pt x="291" y="47"/>
                      <a:pt x="291" y="47"/>
                      <a:pt x="291" y="47"/>
                    </a:cubicBezTo>
                    <a:cubicBezTo>
                      <a:pt x="292" y="47"/>
                      <a:pt x="292" y="47"/>
                      <a:pt x="292" y="47"/>
                    </a:cubicBezTo>
                    <a:cubicBezTo>
                      <a:pt x="293" y="47"/>
                      <a:pt x="293" y="47"/>
                      <a:pt x="293" y="47"/>
                    </a:cubicBezTo>
                    <a:cubicBezTo>
                      <a:pt x="295" y="46"/>
                      <a:pt x="295" y="46"/>
                      <a:pt x="295" y="46"/>
                    </a:cubicBezTo>
                    <a:cubicBezTo>
                      <a:pt x="296" y="46"/>
                      <a:pt x="296" y="46"/>
                      <a:pt x="296" y="46"/>
                    </a:cubicBezTo>
                    <a:cubicBezTo>
                      <a:pt x="296" y="46"/>
                      <a:pt x="296" y="46"/>
                      <a:pt x="296" y="46"/>
                    </a:cubicBezTo>
                    <a:cubicBezTo>
                      <a:pt x="297" y="46"/>
                      <a:pt x="297" y="46"/>
                      <a:pt x="297" y="46"/>
                    </a:cubicBezTo>
                    <a:cubicBezTo>
                      <a:pt x="297" y="45"/>
                      <a:pt x="297" y="45"/>
                      <a:pt x="297" y="45"/>
                    </a:cubicBezTo>
                    <a:cubicBezTo>
                      <a:pt x="297" y="44"/>
                      <a:pt x="297" y="44"/>
                      <a:pt x="297" y="44"/>
                    </a:cubicBezTo>
                    <a:cubicBezTo>
                      <a:pt x="298" y="44"/>
                      <a:pt x="298" y="44"/>
                      <a:pt x="298" y="44"/>
                    </a:cubicBezTo>
                    <a:cubicBezTo>
                      <a:pt x="297" y="43"/>
                      <a:pt x="297" y="43"/>
                      <a:pt x="297" y="43"/>
                    </a:cubicBezTo>
                    <a:cubicBezTo>
                      <a:pt x="297" y="42"/>
                      <a:pt x="297" y="42"/>
                      <a:pt x="297" y="42"/>
                    </a:cubicBezTo>
                    <a:cubicBezTo>
                      <a:pt x="297" y="40"/>
                      <a:pt x="297" y="40"/>
                      <a:pt x="297" y="40"/>
                    </a:cubicBezTo>
                    <a:cubicBezTo>
                      <a:pt x="297" y="40"/>
                      <a:pt x="297" y="40"/>
                      <a:pt x="297" y="40"/>
                    </a:cubicBezTo>
                    <a:cubicBezTo>
                      <a:pt x="296" y="41"/>
                      <a:pt x="296" y="41"/>
                      <a:pt x="296" y="41"/>
                    </a:cubicBezTo>
                    <a:cubicBezTo>
                      <a:pt x="295" y="43"/>
                      <a:pt x="295" y="43"/>
                      <a:pt x="295" y="43"/>
                    </a:cubicBezTo>
                    <a:cubicBezTo>
                      <a:pt x="295" y="43"/>
                      <a:pt x="295" y="43"/>
                      <a:pt x="295" y="43"/>
                    </a:cubicBezTo>
                    <a:cubicBezTo>
                      <a:pt x="295" y="42"/>
                      <a:pt x="295" y="42"/>
                      <a:pt x="295" y="42"/>
                    </a:cubicBezTo>
                    <a:cubicBezTo>
                      <a:pt x="296" y="41"/>
                      <a:pt x="296" y="41"/>
                      <a:pt x="296" y="41"/>
                    </a:cubicBezTo>
                    <a:cubicBezTo>
                      <a:pt x="297" y="41"/>
                      <a:pt x="297" y="41"/>
                      <a:pt x="297" y="41"/>
                    </a:cubicBezTo>
                    <a:cubicBezTo>
                      <a:pt x="297" y="40"/>
                      <a:pt x="297" y="40"/>
                      <a:pt x="297" y="40"/>
                    </a:cubicBezTo>
                    <a:cubicBezTo>
                      <a:pt x="296" y="39"/>
                      <a:pt x="296" y="39"/>
                      <a:pt x="296" y="39"/>
                    </a:cubicBezTo>
                    <a:cubicBezTo>
                      <a:pt x="295" y="39"/>
                      <a:pt x="295" y="39"/>
                      <a:pt x="295" y="39"/>
                    </a:cubicBezTo>
                    <a:cubicBezTo>
                      <a:pt x="295" y="39"/>
                      <a:pt x="295" y="39"/>
                      <a:pt x="295" y="39"/>
                    </a:cubicBezTo>
                    <a:cubicBezTo>
                      <a:pt x="295" y="39"/>
                      <a:pt x="295" y="39"/>
                      <a:pt x="295" y="39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3" y="39"/>
                      <a:pt x="293" y="39"/>
                      <a:pt x="293" y="39"/>
                    </a:cubicBezTo>
                    <a:cubicBezTo>
                      <a:pt x="292" y="40"/>
                      <a:pt x="292" y="40"/>
                      <a:pt x="292" y="40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94" y="38"/>
                      <a:pt x="294" y="38"/>
                      <a:pt x="294" y="38"/>
                    </a:cubicBezTo>
                    <a:cubicBezTo>
                      <a:pt x="295" y="38"/>
                      <a:pt x="295" y="38"/>
                      <a:pt x="295" y="38"/>
                    </a:cubicBezTo>
                    <a:cubicBezTo>
                      <a:pt x="296" y="37"/>
                      <a:pt x="296" y="37"/>
                      <a:pt x="296" y="37"/>
                    </a:cubicBezTo>
                    <a:cubicBezTo>
                      <a:pt x="297" y="36"/>
                      <a:pt x="297" y="36"/>
                      <a:pt x="297" y="36"/>
                    </a:cubicBezTo>
                    <a:cubicBezTo>
                      <a:pt x="298" y="35"/>
                      <a:pt x="298" y="35"/>
                      <a:pt x="298" y="35"/>
                    </a:cubicBezTo>
                    <a:cubicBezTo>
                      <a:pt x="298" y="33"/>
                      <a:pt x="298" y="33"/>
                      <a:pt x="298" y="33"/>
                    </a:cubicBezTo>
                    <a:cubicBezTo>
                      <a:pt x="298" y="33"/>
                      <a:pt x="298" y="33"/>
                      <a:pt x="298" y="33"/>
                    </a:cubicBezTo>
                    <a:cubicBezTo>
                      <a:pt x="297" y="33"/>
                      <a:pt x="297" y="33"/>
                      <a:pt x="297" y="33"/>
                    </a:cubicBezTo>
                    <a:cubicBezTo>
                      <a:pt x="297" y="34"/>
                      <a:pt x="297" y="34"/>
                      <a:pt x="297" y="34"/>
                    </a:cubicBezTo>
                    <a:cubicBezTo>
                      <a:pt x="296" y="33"/>
                      <a:pt x="296" y="33"/>
                      <a:pt x="296" y="33"/>
                    </a:cubicBezTo>
                    <a:cubicBezTo>
                      <a:pt x="297" y="33"/>
                      <a:pt x="297" y="33"/>
                      <a:pt x="297" y="33"/>
                    </a:cubicBezTo>
                    <a:cubicBezTo>
                      <a:pt x="297" y="33"/>
                      <a:pt x="297" y="33"/>
                      <a:pt x="297" y="33"/>
                    </a:cubicBezTo>
                    <a:cubicBezTo>
                      <a:pt x="298" y="33"/>
                      <a:pt x="298" y="33"/>
                      <a:pt x="298" y="33"/>
                    </a:cubicBezTo>
                    <a:cubicBezTo>
                      <a:pt x="298" y="32"/>
                      <a:pt x="298" y="32"/>
                      <a:pt x="298" y="32"/>
                    </a:cubicBezTo>
                    <a:cubicBezTo>
                      <a:pt x="298" y="31"/>
                      <a:pt x="298" y="31"/>
                      <a:pt x="298" y="31"/>
                    </a:cubicBezTo>
                    <a:cubicBezTo>
                      <a:pt x="299" y="30"/>
                      <a:pt x="299" y="30"/>
                      <a:pt x="299" y="30"/>
                    </a:cubicBezTo>
                    <a:cubicBezTo>
                      <a:pt x="299" y="30"/>
                      <a:pt x="299" y="30"/>
                      <a:pt x="299" y="30"/>
                    </a:cubicBezTo>
                    <a:cubicBezTo>
                      <a:pt x="299" y="29"/>
                      <a:pt x="299" y="29"/>
                      <a:pt x="299" y="29"/>
                    </a:cubicBezTo>
                    <a:cubicBezTo>
                      <a:pt x="299" y="29"/>
                      <a:pt x="299" y="29"/>
                      <a:pt x="299" y="29"/>
                    </a:cubicBezTo>
                    <a:cubicBezTo>
                      <a:pt x="298" y="28"/>
                      <a:pt x="298" y="28"/>
                      <a:pt x="298" y="28"/>
                    </a:cubicBezTo>
                    <a:cubicBezTo>
                      <a:pt x="297" y="29"/>
                      <a:pt x="297" y="29"/>
                      <a:pt x="297" y="29"/>
                    </a:cubicBezTo>
                    <a:cubicBezTo>
                      <a:pt x="296" y="30"/>
                      <a:pt x="296" y="30"/>
                      <a:pt x="296" y="30"/>
                    </a:cubicBezTo>
                    <a:cubicBezTo>
                      <a:pt x="296" y="31"/>
                      <a:pt x="296" y="31"/>
                      <a:pt x="296" y="31"/>
                    </a:cubicBezTo>
                    <a:cubicBezTo>
                      <a:pt x="297" y="32"/>
                      <a:pt x="297" y="32"/>
                      <a:pt x="297" y="32"/>
                    </a:cubicBezTo>
                    <a:cubicBezTo>
                      <a:pt x="296" y="33"/>
                      <a:pt x="296" y="33"/>
                      <a:pt x="296" y="33"/>
                    </a:cubicBezTo>
                    <a:cubicBezTo>
                      <a:pt x="296" y="33"/>
                      <a:pt x="296" y="33"/>
                      <a:pt x="296" y="33"/>
                    </a:cubicBezTo>
                    <a:cubicBezTo>
                      <a:pt x="295" y="33"/>
                      <a:pt x="295" y="33"/>
                      <a:pt x="295" y="33"/>
                    </a:cubicBezTo>
                    <a:cubicBezTo>
                      <a:pt x="295" y="32"/>
                      <a:pt x="295" y="32"/>
                      <a:pt x="295" y="32"/>
                    </a:cubicBezTo>
                    <a:cubicBezTo>
                      <a:pt x="295" y="32"/>
                      <a:pt x="295" y="32"/>
                      <a:pt x="295" y="32"/>
                    </a:cubicBezTo>
                    <a:cubicBezTo>
                      <a:pt x="295" y="31"/>
                      <a:pt x="295" y="31"/>
                      <a:pt x="295" y="31"/>
                    </a:cubicBezTo>
                    <a:cubicBezTo>
                      <a:pt x="296" y="30"/>
                      <a:pt x="296" y="30"/>
                      <a:pt x="296" y="30"/>
                    </a:cubicBezTo>
                    <a:cubicBezTo>
                      <a:pt x="296" y="29"/>
                      <a:pt x="296" y="29"/>
                      <a:pt x="296" y="29"/>
                    </a:cubicBezTo>
                    <a:cubicBezTo>
                      <a:pt x="296" y="29"/>
                      <a:pt x="296" y="29"/>
                      <a:pt x="296" y="29"/>
                    </a:cubicBezTo>
                    <a:cubicBezTo>
                      <a:pt x="296" y="29"/>
                      <a:pt x="296" y="29"/>
                      <a:pt x="296" y="29"/>
                    </a:cubicBezTo>
                    <a:cubicBezTo>
                      <a:pt x="297" y="29"/>
                      <a:pt x="297" y="29"/>
                      <a:pt x="297" y="29"/>
                    </a:cubicBezTo>
                    <a:cubicBezTo>
                      <a:pt x="296" y="28"/>
                      <a:pt x="296" y="28"/>
                      <a:pt x="296" y="28"/>
                    </a:cubicBezTo>
                    <a:cubicBezTo>
                      <a:pt x="296" y="27"/>
                      <a:pt x="296" y="27"/>
                      <a:pt x="296" y="27"/>
                    </a:cubicBezTo>
                    <a:cubicBezTo>
                      <a:pt x="295" y="27"/>
                      <a:pt x="295" y="27"/>
                      <a:pt x="295" y="27"/>
                    </a:cubicBezTo>
                    <a:cubicBezTo>
                      <a:pt x="294" y="27"/>
                      <a:pt x="294" y="27"/>
                      <a:pt x="294" y="27"/>
                    </a:cubicBezTo>
                    <a:cubicBezTo>
                      <a:pt x="294" y="28"/>
                      <a:pt x="294" y="28"/>
                      <a:pt x="294" y="28"/>
                    </a:cubicBezTo>
                    <a:cubicBezTo>
                      <a:pt x="293" y="27"/>
                      <a:pt x="293" y="27"/>
                      <a:pt x="293" y="27"/>
                    </a:cubicBezTo>
                    <a:cubicBezTo>
                      <a:pt x="293" y="27"/>
                      <a:pt x="293" y="27"/>
                      <a:pt x="293" y="27"/>
                    </a:cubicBezTo>
                    <a:cubicBezTo>
                      <a:pt x="293" y="26"/>
                      <a:pt x="293" y="26"/>
                      <a:pt x="293" y="26"/>
                    </a:cubicBezTo>
                    <a:cubicBezTo>
                      <a:pt x="293" y="25"/>
                      <a:pt x="293" y="25"/>
                      <a:pt x="293" y="25"/>
                    </a:cubicBezTo>
                    <a:cubicBezTo>
                      <a:pt x="293" y="23"/>
                      <a:pt x="293" y="23"/>
                      <a:pt x="293" y="23"/>
                    </a:cubicBezTo>
                    <a:cubicBezTo>
                      <a:pt x="293" y="22"/>
                      <a:pt x="293" y="22"/>
                      <a:pt x="293" y="22"/>
                    </a:cubicBezTo>
                    <a:cubicBezTo>
                      <a:pt x="293" y="21"/>
                      <a:pt x="293" y="21"/>
                      <a:pt x="293" y="21"/>
                    </a:cubicBezTo>
                    <a:cubicBezTo>
                      <a:pt x="294" y="20"/>
                      <a:pt x="294" y="20"/>
                      <a:pt x="294" y="20"/>
                    </a:cubicBezTo>
                    <a:cubicBezTo>
                      <a:pt x="293" y="19"/>
                      <a:pt x="293" y="19"/>
                      <a:pt x="293" y="19"/>
                    </a:cubicBezTo>
                    <a:cubicBezTo>
                      <a:pt x="294" y="17"/>
                      <a:pt x="294" y="17"/>
                      <a:pt x="294" y="17"/>
                    </a:cubicBezTo>
                    <a:cubicBezTo>
                      <a:pt x="294" y="16"/>
                      <a:pt x="294" y="16"/>
                      <a:pt x="294" y="16"/>
                    </a:cubicBezTo>
                    <a:cubicBezTo>
                      <a:pt x="293" y="16"/>
                      <a:pt x="293" y="16"/>
                      <a:pt x="293" y="16"/>
                    </a:cubicBezTo>
                    <a:cubicBezTo>
                      <a:pt x="293" y="15"/>
                      <a:pt x="293" y="15"/>
                      <a:pt x="293" y="15"/>
                    </a:cubicBezTo>
                    <a:cubicBezTo>
                      <a:pt x="292" y="14"/>
                      <a:pt x="292" y="14"/>
                      <a:pt x="292" y="14"/>
                    </a:cubicBezTo>
                    <a:cubicBezTo>
                      <a:pt x="292" y="13"/>
                      <a:pt x="292" y="13"/>
                      <a:pt x="292" y="13"/>
                    </a:cubicBezTo>
                    <a:cubicBezTo>
                      <a:pt x="290" y="13"/>
                      <a:pt x="290" y="13"/>
                      <a:pt x="290" y="13"/>
                    </a:cubicBezTo>
                    <a:cubicBezTo>
                      <a:pt x="290" y="13"/>
                      <a:pt x="290" y="13"/>
                      <a:pt x="290" y="13"/>
                    </a:cubicBezTo>
                    <a:cubicBezTo>
                      <a:pt x="290" y="13"/>
                      <a:pt x="290" y="13"/>
                      <a:pt x="290" y="13"/>
                    </a:cubicBezTo>
                    <a:cubicBezTo>
                      <a:pt x="290" y="14"/>
                      <a:pt x="290" y="14"/>
                      <a:pt x="290" y="14"/>
                    </a:cubicBezTo>
                    <a:cubicBezTo>
                      <a:pt x="289" y="13"/>
                      <a:pt x="289" y="13"/>
                      <a:pt x="289" y="13"/>
                    </a:cubicBezTo>
                    <a:cubicBezTo>
                      <a:pt x="288" y="13"/>
                      <a:pt x="288" y="13"/>
                      <a:pt x="288" y="13"/>
                    </a:cubicBezTo>
                    <a:cubicBezTo>
                      <a:pt x="288" y="14"/>
                      <a:pt x="288" y="14"/>
                      <a:pt x="288" y="14"/>
                    </a:cubicBezTo>
                    <a:cubicBezTo>
                      <a:pt x="287" y="15"/>
                      <a:pt x="287" y="15"/>
                      <a:pt x="287" y="15"/>
                    </a:cubicBezTo>
                    <a:cubicBezTo>
                      <a:pt x="288" y="15"/>
                      <a:pt x="288" y="15"/>
                      <a:pt x="288" y="15"/>
                    </a:cubicBezTo>
                    <a:cubicBezTo>
                      <a:pt x="288" y="15"/>
                      <a:pt x="288" y="15"/>
                      <a:pt x="288" y="15"/>
                    </a:cubicBezTo>
                    <a:cubicBezTo>
                      <a:pt x="289" y="15"/>
                      <a:pt x="289" y="15"/>
                      <a:pt x="289" y="15"/>
                    </a:cubicBezTo>
                    <a:cubicBezTo>
                      <a:pt x="290" y="15"/>
                      <a:pt x="290" y="15"/>
                      <a:pt x="290" y="15"/>
                    </a:cubicBezTo>
                    <a:cubicBezTo>
                      <a:pt x="291" y="16"/>
                      <a:pt x="291" y="16"/>
                      <a:pt x="291" y="16"/>
                    </a:cubicBezTo>
                    <a:cubicBezTo>
                      <a:pt x="291" y="16"/>
                      <a:pt x="291" y="16"/>
                      <a:pt x="291" y="16"/>
                    </a:cubicBezTo>
                    <a:cubicBezTo>
                      <a:pt x="291" y="17"/>
                      <a:pt x="291" y="17"/>
                      <a:pt x="291" y="17"/>
                    </a:cubicBezTo>
                    <a:cubicBezTo>
                      <a:pt x="290" y="18"/>
                      <a:pt x="290" y="18"/>
                      <a:pt x="290" y="18"/>
                    </a:cubicBezTo>
                    <a:cubicBezTo>
                      <a:pt x="289" y="18"/>
                      <a:pt x="289" y="18"/>
                      <a:pt x="289" y="18"/>
                    </a:cubicBezTo>
                    <a:cubicBezTo>
                      <a:pt x="288" y="17"/>
                      <a:pt x="288" y="17"/>
                      <a:pt x="288" y="17"/>
                    </a:cubicBezTo>
                    <a:cubicBezTo>
                      <a:pt x="288" y="17"/>
                      <a:pt x="288" y="17"/>
                      <a:pt x="288" y="17"/>
                    </a:cubicBezTo>
                    <a:cubicBezTo>
                      <a:pt x="287" y="17"/>
                      <a:pt x="287" y="17"/>
                      <a:pt x="287" y="17"/>
                    </a:cubicBezTo>
                    <a:cubicBezTo>
                      <a:pt x="287" y="18"/>
                      <a:pt x="287" y="18"/>
                      <a:pt x="287" y="18"/>
                    </a:cubicBezTo>
                    <a:cubicBezTo>
                      <a:pt x="288" y="18"/>
                      <a:pt x="288" y="18"/>
                      <a:pt x="288" y="18"/>
                    </a:cubicBezTo>
                    <a:cubicBezTo>
                      <a:pt x="287" y="19"/>
                      <a:pt x="287" y="19"/>
                      <a:pt x="287" y="19"/>
                    </a:cubicBezTo>
                    <a:cubicBezTo>
                      <a:pt x="286" y="19"/>
                      <a:pt x="286" y="19"/>
                      <a:pt x="286" y="19"/>
                    </a:cubicBezTo>
                    <a:cubicBezTo>
                      <a:pt x="285" y="18"/>
                      <a:pt x="285" y="18"/>
                      <a:pt x="285" y="18"/>
                    </a:cubicBezTo>
                    <a:cubicBezTo>
                      <a:pt x="284" y="18"/>
                      <a:pt x="284" y="18"/>
                      <a:pt x="284" y="18"/>
                    </a:cubicBezTo>
                    <a:cubicBezTo>
                      <a:pt x="283" y="19"/>
                      <a:pt x="283" y="19"/>
                      <a:pt x="283" y="19"/>
                    </a:cubicBezTo>
                    <a:cubicBezTo>
                      <a:pt x="283" y="20"/>
                      <a:pt x="283" y="20"/>
                      <a:pt x="283" y="20"/>
                    </a:cubicBezTo>
                    <a:cubicBezTo>
                      <a:pt x="283" y="20"/>
                      <a:pt x="283" y="20"/>
                      <a:pt x="283" y="20"/>
                    </a:cubicBezTo>
                    <a:cubicBezTo>
                      <a:pt x="284" y="20"/>
                      <a:pt x="284" y="20"/>
                      <a:pt x="284" y="20"/>
                    </a:cubicBezTo>
                    <a:cubicBezTo>
                      <a:pt x="284" y="21"/>
                      <a:pt x="284" y="21"/>
                      <a:pt x="284" y="21"/>
                    </a:cubicBezTo>
                    <a:cubicBezTo>
                      <a:pt x="285" y="22"/>
                      <a:pt x="285" y="22"/>
                      <a:pt x="285" y="22"/>
                    </a:cubicBezTo>
                    <a:cubicBezTo>
                      <a:pt x="285" y="22"/>
                      <a:pt x="285" y="22"/>
                      <a:pt x="285" y="22"/>
                    </a:cubicBezTo>
                    <a:cubicBezTo>
                      <a:pt x="284" y="22"/>
                      <a:pt x="284" y="22"/>
                      <a:pt x="284" y="22"/>
                    </a:cubicBezTo>
                    <a:cubicBezTo>
                      <a:pt x="284" y="23"/>
                      <a:pt x="284" y="23"/>
                      <a:pt x="284" y="23"/>
                    </a:cubicBezTo>
                    <a:cubicBezTo>
                      <a:pt x="285" y="23"/>
                      <a:pt x="285" y="23"/>
                      <a:pt x="285" y="23"/>
                    </a:cubicBezTo>
                    <a:cubicBezTo>
                      <a:pt x="285" y="24"/>
                      <a:pt x="285" y="24"/>
                      <a:pt x="285" y="24"/>
                    </a:cubicBezTo>
                    <a:cubicBezTo>
                      <a:pt x="284" y="24"/>
                      <a:pt x="284" y="24"/>
                      <a:pt x="284" y="24"/>
                    </a:cubicBezTo>
                    <a:cubicBezTo>
                      <a:pt x="283" y="23"/>
                      <a:pt x="283" y="23"/>
                      <a:pt x="283" y="23"/>
                    </a:cubicBezTo>
                    <a:cubicBezTo>
                      <a:pt x="282" y="23"/>
                      <a:pt x="282" y="23"/>
                      <a:pt x="282" y="23"/>
                    </a:cubicBezTo>
                    <a:cubicBezTo>
                      <a:pt x="282" y="23"/>
                      <a:pt x="282" y="23"/>
                      <a:pt x="282" y="23"/>
                    </a:cubicBezTo>
                    <a:cubicBezTo>
                      <a:pt x="281" y="23"/>
                      <a:pt x="281" y="23"/>
                      <a:pt x="281" y="23"/>
                    </a:cubicBezTo>
                    <a:cubicBezTo>
                      <a:pt x="280" y="23"/>
                      <a:pt x="280" y="23"/>
                      <a:pt x="280" y="23"/>
                    </a:cubicBezTo>
                    <a:cubicBezTo>
                      <a:pt x="280" y="24"/>
                      <a:pt x="280" y="24"/>
                      <a:pt x="280" y="24"/>
                    </a:cubicBezTo>
                    <a:cubicBezTo>
                      <a:pt x="280" y="24"/>
                      <a:pt x="280" y="24"/>
                      <a:pt x="280" y="24"/>
                    </a:cubicBezTo>
                    <a:cubicBezTo>
                      <a:pt x="280" y="25"/>
                      <a:pt x="280" y="25"/>
                      <a:pt x="280" y="25"/>
                    </a:cubicBezTo>
                    <a:cubicBezTo>
                      <a:pt x="280" y="25"/>
                      <a:pt x="280" y="25"/>
                      <a:pt x="280" y="25"/>
                    </a:cubicBezTo>
                    <a:cubicBezTo>
                      <a:pt x="280" y="24"/>
                      <a:pt x="280" y="24"/>
                      <a:pt x="280" y="24"/>
                    </a:cubicBezTo>
                    <a:cubicBezTo>
                      <a:pt x="279" y="24"/>
                      <a:pt x="279" y="24"/>
                      <a:pt x="279" y="24"/>
                    </a:cubicBezTo>
                    <a:cubicBezTo>
                      <a:pt x="278" y="24"/>
                      <a:pt x="278" y="24"/>
                      <a:pt x="278" y="24"/>
                    </a:cubicBezTo>
                    <a:cubicBezTo>
                      <a:pt x="278" y="24"/>
                      <a:pt x="278" y="24"/>
                      <a:pt x="278" y="24"/>
                    </a:cubicBezTo>
                    <a:cubicBezTo>
                      <a:pt x="277" y="23"/>
                      <a:pt x="277" y="23"/>
                      <a:pt x="277" y="23"/>
                    </a:cubicBezTo>
                    <a:cubicBezTo>
                      <a:pt x="277" y="23"/>
                      <a:pt x="277" y="23"/>
                      <a:pt x="277" y="23"/>
                    </a:cubicBezTo>
                    <a:cubicBezTo>
                      <a:pt x="276" y="23"/>
                      <a:pt x="276" y="23"/>
                      <a:pt x="276" y="23"/>
                    </a:cubicBezTo>
                    <a:cubicBezTo>
                      <a:pt x="277" y="24"/>
                      <a:pt x="277" y="24"/>
                      <a:pt x="277" y="24"/>
                    </a:cubicBezTo>
                    <a:cubicBezTo>
                      <a:pt x="277" y="25"/>
                      <a:pt x="277" y="25"/>
                      <a:pt x="277" y="25"/>
                    </a:cubicBezTo>
                    <a:cubicBezTo>
                      <a:pt x="277" y="26"/>
                      <a:pt x="277" y="26"/>
                      <a:pt x="277" y="26"/>
                    </a:cubicBezTo>
                    <a:cubicBezTo>
                      <a:pt x="278" y="27"/>
                      <a:pt x="278" y="27"/>
                      <a:pt x="278" y="27"/>
                    </a:cubicBezTo>
                    <a:cubicBezTo>
                      <a:pt x="279" y="27"/>
                      <a:pt x="279" y="27"/>
                      <a:pt x="279" y="27"/>
                    </a:cubicBezTo>
                    <a:cubicBezTo>
                      <a:pt x="279" y="27"/>
                      <a:pt x="279" y="27"/>
                      <a:pt x="279" y="27"/>
                    </a:cubicBezTo>
                    <a:cubicBezTo>
                      <a:pt x="279" y="27"/>
                      <a:pt x="279" y="27"/>
                      <a:pt x="279" y="27"/>
                    </a:cubicBezTo>
                    <a:cubicBezTo>
                      <a:pt x="278" y="27"/>
                      <a:pt x="278" y="27"/>
                      <a:pt x="278" y="27"/>
                    </a:cubicBezTo>
                    <a:cubicBezTo>
                      <a:pt x="279" y="28"/>
                      <a:pt x="279" y="28"/>
                      <a:pt x="279" y="28"/>
                    </a:cubicBezTo>
                    <a:cubicBezTo>
                      <a:pt x="279" y="29"/>
                      <a:pt x="279" y="29"/>
                      <a:pt x="279" y="29"/>
                    </a:cubicBezTo>
                    <a:cubicBezTo>
                      <a:pt x="280" y="29"/>
                      <a:pt x="280" y="29"/>
                      <a:pt x="280" y="29"/>
                    </a:cubicBezTo>
                    <a:cubicBezTo>
                      <a:pt x="281" y="29"/>
                      <a:pt x="281" y="29"/>
                      <a:pt x="281" y="29"/>
                    </a:cubicBezTo>
                    <a:cubicBezTo>
                      <a:pt x="282" y="28"/>
                      <a:pt x="282" y="28"/>
                      <a:pt x="282" y="28"/>
                    </a:cubicBezTo>
                    <a:cubicBezTo>
                      <a:pt x="282" y="29"/>
                      <a:pt x="282" y="29"/>
                      <a:pt x="282" y="29"/>
                    </a:cubicBezTo>
                    <a:cubicBezTo>
                      <a:pt x="282" y="29"/>
                      <a:pt x="282" y="29"/>
                      <a:pt x="282" y="29"/>
                    </a:cubicBezTo>
                    <a:cubicBezTo>
                      <a:pt x="282" y="30"/>
                      <a:pt x="282" y="30"/>
                      <a:pt x="282" y="30"/>
                    </a:cubicBezTo>
                    <a:cubicBezTo>
                      <a:pt x="281" y="31"/>
                      <a:pt x="281" y="31"/>
                      <a:pt x="281" y="31"/>
                    </a:cubicBezTo>
                    <a:cubicBezTo>
                      <a:pt x="281" y="31"/>
                      <a:pt x="281" y="31"/>
                      <a:pt x="281" y="31"/>
                    </a:cubicBezTo>
                    <a:cubicBezTo>
                      <a:pt x="280" y="30"/>
                      <a:pt x="280" y="30"/>
                      <a:pt x="280" y="30"/>
                    </a:cubicBezTo>
                    <a:cubicBezTo>
                      <a:pt x="277" y="30"/>
                      <a:pt x="277" y="30"/>
                      <a:pt x="277" y="30"/>
                    </a:cubicBezTo>
                    <a:cubicBezTo>
                      <a:pt x="276" y="28"/>
                      <a:pt x="276" y="28"/>
                      <a:pt x="276" y="28"/>
                    </a:cubicBezTo>
                    <a:cubicBezTo>
                      <a:pt x="276" y="28"/>
                      <a:pt x="276" y="28"/>
                      <a:pt x="276" y="28"/>
                    </a:cubicBezTo>
                    <a:cubicBezTo>
                      <a:pt x="275" y="28"/>
                      <a:pt x="275" y="28"/>
                      <a:pt x="275" y="28"/>
                    </a:cubicBezTo>
                    <a:cubicBezTo>
                      <a:pt x="275" y="28"/>
                      <a:pt x="275" y="28"/>
                      <a:pt x="275" y="28"/>
                    </a:cubicBezTo>
                    <a:cubicBezTo>
                      <a:pt x="275" y="29"/>
                      <a:pt x="275" y="29"/>
                      <a:pt x="275" y="29"/>
                    </a:cubicBezTo>
                    <a:cubicBezTo>
                      <a:pt x="275" y="29"/>
                      <a:pt x="275" y="29"/>
                      <a:pt x="275" y="29"/>
                    </a:cubicBezTo>
                    <a:cubicBezTo>
                      <a:pt x="274" y="29"/>
                      <a:pt x="274" y="29"/>
                      <a:pt x="274" y="29"/>
                    </a:cubicBezTo>
                    <a:cubicBezTo>
                      <a:pt x="275" y="31"/>
                      <a:pt x="275" y="31"/>
                      <a:pt x="275" y="31"/>
                    </a:cubicBezTo>
                    <a:cubicBezTo>
                      <a:pt x="274" y="31"/>
                      <a:pt x="274" y="31"/>
                      <a:pt x="274" y="31"/>
                    </a:cubicBezTo>
                    <a:cubicBezTo>
                      <a:pt x="274" y="31"/>
                      <a:pt x="274" y="31"/>
                      <a:pt x="274" y="31"/>
                    </a:cubicBezTo>
                    <a:cubicBezTo>
                      <a:pt x="274" y="32"/>
                      <a:pt x="274" y="32"/>
                      <a:pt x="274" y="32"/>
                    </a:cubicBezTo>
                    <a:cubicBezTo>
                      <a:pt x="273" y="32"/>
                      <a:pt x="273" y="32"/>
                      <a:pt x="273" y="32"/>
                    </a:cubicBezTo>
                    <a:cubicBezTo>
                      <a:pt x="273" y="34"/>
                      <a:pt x="273" y="34"/>
                      <a:pt x="273" y="34"/>
                    </a:cubicBezTo>
                    <a:cubicBezTo>
                      <a:pt x="274" y="34"/>
                      <a:pt x="274" y="34"/>
                      <a:pt x="274" y="34"/>
                    </a:cubicBezTo>
                    <a:cubicBezTo>
                      <a:pt x="275" y="34"/>
                      <a:pt x="275" y="34"/>
                      <a:pt x="275" y="34"/>
                    </a:cubicBezTo>
                    <a:cubicBezTo>
                      <a:pt x="276" y="35"/>
                      <a:pt x="276" y="35"/>
                      <a:pt x="276" y="35"/>
                    </a:cubicBezTo>
                    <a:cubicBezTo>
                      <a:pt x="277" y="35"/>
                      <a:pt x="277" y="35"/>
                      <a:pt x="277" y="35"/>
                    </a:cubicBezTo>
                    <a:cubicBezTo>
                      <a:pt x="277" y="35"/>
                      <a:pt x="277" y="35"/>
                      <a:pt x="277" y="35"/>
                    </a:cubicBezTo>
                    <a:cubicBezTo>
                      <a:pt x="276" y="35"/>
                      <a:pt x="276" y="35"/>
                      <a:pt x="276" y="35"/>
                    </a:cubicBezTo>
                    <a:cubicBezTo>
                      <a:pt x="275" y="35"/>
                      <a:pt x="275" y="35"/>
                      <a:pt x="275" y="35"/>
                    </a:cubicBezTo>
                    <a:cubicBezTo>
                      <a:pt x="274" y="35"/>
                      <a:pt x="274" y="35"/>
                      <a:pt x="274" y="35"/>
                    </a:cubicBezTo>
                    <a:cubicBezTo>
                      <a:pt x="273" y="35"/>
                      <a:pt x="273" y="35"/>
                      <a:pt x="273" y="35"/>
                    </a:cubicBezTo>
                    <a:cubicBezTo>
                      <a:pt x="272" y="35"/>
                      <a:pt x="272" y="35"/>
                      <a:pt x="272" y="35"/>
                    </a:cubicBezTo>
                    <a:cubicBezTo>
                      <a:pt x="271" y="36"/>
                      <a:pt x="271" y="36"/>
                      <a:pt x="271" y="36"/>
                    </a:cubicBezTo>
                    <a:cubicBezTo>
                      <a:pt x="271" y="37"/>
                      <a:pt x="271" y="37"/>
                      <a:pt x="271" y="37"/>
                    </a:cubicBezTo>
                    <a:cubicBezTo>
                      <a:pt x="272" y="37"/>
                      <a:pt x="272" y="37"/>
                      <a:pt x="272" y="37"/>
                    </a:cubicBezTo>
                    <a:cubicBezTo>
                      <a:pt x="271" y="38"/>
                      <a:pt x="271" y="38"/>
                      <a:pt x="271" y="38"/>
                    </a:cubicBezTo>
                    <a:cubicBezTo>
                      <a:pt x="271" y="38"/>
                      <a:pt x="271" y="38"/>
                      <a:pt x="271" y="38"/>
                    </a:cubicBezTo>
                    <a:cubicBezTo>
                      <a:pt x="271" y="39"/>
                      <a:pt x="271" y="39"/>
                      <a:pt x="271" y="39"/>
                    </a:cubicBezTo>
                    <a:cubicBezTo>
                      <a:pt x="271" y="39"/>
                      <a:pt x="271" y="39"/>
                      <a:pt x="271" y="39"/>
                    </a:cubicBezTo>
                    <a:cubicBezTo>
                      <a:pt x="272" y="39"/>
                      <a:pt x="272" y="39"/>
                      <a:pt x="272" y="39"/>
                    </a:cubicBezTo>
                    <a:cubicBezTo>
                      <a:pt x="273" y="39"/>
                      <a:pt x="273" y="39"/>
                      <a:pt x="273" y="39"/>
                    </a:cubicBezTo>
                    <a:cubicBezTo>
                      <a:pt x="274" y="38"/>
                      <a:pt x="274" y="38"/>
                      <a:pt x="274" y="38"/>
                    </a:cubicBezTo>
                    <a:cubicBezTo>
                      <a:pt x="274" y="38"/>
                      <a:pt x="274" y="38"/>
                      <a:pt x="274" y="38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73" y="39"/>
                      <a:pt x="273" y="39"/>
                      <a:pt x="273" y="39"/>
                    </a:cubicBezTo>
                    <a:cubicBezTo>
                      <a:pt x="273" y="40"/>
                      <a:pt x="273" y="40"/>
                      <a:pt x="273" y="40"/>
                    </a:cubicBezTo>
                    <a:cubicBezTo>
                      <a:pt x="273" y="40"/>
                      <a:pt x="273" y="40"/>
                      <a:pt x="273" y="40"/>
                    </a:cubicBezTo>
                    <a:cubicBezTo>
                      <a:pt x="274" y="40"/>
                      <a:pt x="274" y="40"/>
                      <a:pt x="274" y="40"/>
                    </a:cubicBezTo>
                    <a:cubicBezTo>
                      <a:pt x="275" y="40"/>
                      <a:pt x="275" y="40"/>
                      <a:pt x="275" y="40"/>
                    </a:cubicBezTo>
                    <a:cubicBezTo>
                      <a:pt x="275" y="40"/>
                      <a:pt x="275" y="40"/>
                      <a:pt x="275" y="40"/>
                    </a:cubicBezTo>
                    <a:cubicBezTo>
                      <a:pt x="276" y="39"/>
                      <a:pt x="276" y="39"/>
                      <a:pt x="276" y="39"/>
                    </a:cubicBezTo>
                    <a:cubicBezTo>
                      <a:pt x="276" y="40"/>
                      <a:pt x="276" y="40"/>
                      <a:pt x="276" y="40"/>
                    </a:cubicBezTo>
                    <a:cubicBezTo>
                      <a:pt x="275" y="40"/>
                      <a:pt x="275" y="40"/>
                      <a:pt x="275" y="40"/>
                    </a:cubicBezTo>
                    <a:cubicBezTo>
                      <a:pt x="276" y="40"/>
                      <a:pt x="276" y="40"/>
                      <a:pt x="276" y="40"/>
                    </a:cubicBezTo>
                    <a:cubicBezTo>
                      <a:pt x="277" y="40"/>
                      <a:pt x="277" y="40"/>
                      <a:pt x="277" y="40"/>
                    </a:cubicBezTo>
                    <a:cubicBezTo>
                      <a:pt x="278" y="41"/>
                      <a:pt x="278" y="41"/>
                      <a:pt x="278" y="41"/>
                    </a:cubicBezTo>
                    <a:cubicBezTo>
                      <a:pt x="277" y="41"/>
                      <a:pt x="277" y="41"/>
                      <a:pt x="277" y="41"/>
                    </a:cubicBezTo>
                    <a:cubicBezTo>
                      <a:pt x="277" y="41"/>
                      <a:pt x="277" y="41"/>
                      <a:pt x="277" y="41"/>
                    </a:cubicBezTo>
                    <a:cubicBezTo>
                      <a:pt x="277" y="42"/>
                      <a:pt x="277" y="42"/>
                      <a:pt x="277" y="42"/>
                    </a:cubicBezTo>
                    <a:cubicBezTo>
                      <a:pt x="278" y="41"/>
                      <a:pt x="278" y="41"/>
                      <a:pt x="278" y="41"/>
                    </a:cubicBezTo>
                    <a:cubicBezTo>
                      <a:pt x="279" y="42"/>
                      <a:pt x="279" y="42"/>
                      <a:pt x="279" y="42"/>
                    </a:cubicBezTo>
                    <a:cubicBezTo>
                      <a:pt x="282" y="42"/>
                      <a:pt x="282" y="42"/>
                      <a:pt x="282" y="42"/>
                    </a:cubicBezTo>
                    <a:cubicBezTo>
                      <a:pt x="282" y="43"/>
                      <a:pt x="282" y="43"/>
                      <a:pt x="282" y="43"/>
                    </a:cubicBezTo>
                    <a:cubicBezTo>
                      <a:pt x="280" y="43"/>
                      <a:pt x="280" y="43"/>
                      <a:pt x="280" y="43"/>
                    </a:cubicBezTo>
                    <a:cubicBezTo>
                      <a:pt x="279" y="43"/>
                      <a:pt x="279" y="43"/>
                      <a:pt x="279" y="43"/>
                    </a:cubicBezTo>
                    <a:cubicBezTo>
                      <a:pt x="278" y="42"/>
                      <a:pt x="278" y="42"/>
                      <a:pt x="278" y="42"/>
                    </a:cubicBezTo>
                    <a:cubicBezTo>
                      <a:pt x="277" y="42"/>
                      <a:pt x="277" y="42"/>
                      <a:pt x="277" y="42"/>
                    </a:cubicBezTo>
                    <a:cubicBezTo>
                      <a:pt x="277" y="43"/>
                      <a:pt x="277" y="43"/>
                      <a:pt x="277" y="43"/>
                    </a:cubicBezTo>
                    <a:cubicBezTo>
                      <a:pt x="278" y="43"/>
                      <a:pt x="278" y="43"/>
                      <a:pt x="278" y="43"/>
                    </a:cubicBezTo>
                    <a:cubicBezTo>
                      <a:pt x="280" y="44"/>
                      <a:pt x="280" y="44"/>
                      <a:pt x="280" y="44"/>
                    </a:cubicBezTo>
                    <a:cubicBezTo>
                      <a:pt x="281" y="44"/>
                      <a:pt x="281" y="44"/>
                      <a:pt x="281" y="44"/>
                    </a:cubicBezTo>
                    <a:cubicBezTo>
                      <a:pt x="282" y="44"/>
                      <a:pt x="282" y="44"/>
                      <a:pt x="282" y="44"/>
                    </a:cubicBezTo>
                    <a:cubicBezTo>
                      <a:pt x="280" y="44"/>
                      <a:pt x="280" y="44"/>
                      <a:pt x="280" y="44"/>
                    </a:cubicBezTo>
                    <a:cubicBezTo>
                      <a:pt x="279" y="44"/>
                      <a:pt x="279" y="44"/>
                      <a:pt x="279" y="44"/>
                    </a:cubicBezTo>
                    <a:cubicBezTo>
                      <a:pt x="278" y="44"/>
                      <a:pt x="278" y="44"/>
                      <a:pt x="278" y="44"/>
                    </a:cubicBezTo>
                    <a:cubicBezTo>
                      <a:pt x="277" y="44"/>
                      <a:pt x="277" y="44"/>
                      <a:pt x="277" y="44"/>
                    </a:cubicBezTo>
                    <a:cubicBezTo>
                      <a:pt x="276" y="43"/>
                      <a:pt x="276" y="43"/>
                      <a:pt x="276" y="43"/>
                    </a:cubicBezTo>
                    <a:cubicBezTo>
                      <a:pt x="275" y="43"/>
                      <a:pt x="275" y="43"/>
                      <a:pt x="275" y="43"/>
                    </a:cubicBezTo>
                    <a:cubicBezTo>
                      <a:pt x="274" y="42"/>
                      <a:pt x="274" y="42"/>
                      <a:pt x="274" y="42"/>
                    </a:cubicBezTo>
                    <a:cubicBezTo>
                      <a:pt x="273" y="42"/>
                      <a:pt x="273" y="42"/>
                      <a:pt x="273" y="42"/>
                    </a:cubicBezTo>
                    <a:cubicBezTo>
                      <a:pt x="273" y="43"/>
                      <a:pt x="273" y="43"/>
                      <a:pt x="273" y="43"/>
                    </a:cubicBezTo>
                    <a:cubicBezTo>
                      <a:pt x="272" y="43"/>
                      <a:pt x="272" y="43"/>
                      <a:pt x="272" y="43"/>
                    </a:cubicBezTo>
                    <a:cubicBezTo>
                      <a:pt x="271" y="43"/>
                      <a:pt x="271" y="43"/>
                      <a:pt x="271" y="43"/>
                    </a:cubicBezTo>
                    <a:cubicBezTo>
                      <a:pt x="271" y="45"/>
                      <a:pt x="271" y="45"/>
                      <a:pt x="271" y="45"/>
                    </a:cubicBezTo>
                    <a:cubicBezTo>
                      <a:pt x="272" y="46"/>
                      <a:pt x="272" y="46"/>
                      <a:pt x="272" y="46"/>
                    </a:cubicBezTo>
                    <a:cubicBezTo>
                      <a:pt x="272" y="47"/>
                      <a:pt x="272" y="47"/>
                      <a:pt x="272" y="47"/>
                    </a:cubicBezTo>
                    <a:cubicBezTo>
                      <a:pt x="271" y="47"/>
                      <a:pt x="271" y="47"/>
                      <a:pt x="271" y="47"/>
                    </a:cubicBezTo>
                    <a:cubicBezTo>
                      <a:pt x="271" y="46"/>
                      <a:pt x="271" y="46"/>
                      <a:pt x="271" y="46"/>
                    </a:cubicBezTo>
                    <a:cubicBezTo>
                      <a:pt x="270" y="46"/>
                      <a:pt x="270" y="46"/>
                      <a:pt x="270" y="46"/>
                    </a:cubicBezTo>
                    <a:cubicBezTo>
                      <a:pt x="270" y="47"/>
                      <a:pt x="270" y="47"/>
                      <a:pt x="270" y="47"/>
                    </a:cubicBezTo>
                    <a:cubicBezTo>
                      <a:pt x="270" y="48"/>
                      <a:pt x="270" y="48"/>
                      <a:pt x="270" y="48"/>
                    </a:cubicBezTo>
                    <a:cubicBezTo>
                      <a:pt x="270" y="49"/>
                      <a:pt x="270" y="49"/>
                      <a:pt x="270" y="49"/>
                    </a:cubicBezTo>
                    <a:cubicBezTo>
                      <a:pt x="271" y="48"/>
                      <a:pt x="271" y="48"/>
                      <a:pt x="271" y="48"/>
                    </a:cubicBezTo>
                    <a:cubicBezTo>
                      <a:pt x="271" y="48"/>
                      <a:pt x="271" y="48"/>
                      <a:pt x="271" y="48"/>
                    </a:cubicBezTo>
                    <a:cubicBezTo>
                      <a:pt x="272" y="49"/>
                      <a:pt x="272" y="49"/>
                      <a:pt x="272" y="49"/>
                    </a:cubicBezTo>
                    <a:cubicBezTo>
                      <a:pt x="273" y="49"/>
                      <a:pt x="273" y="49"/>
                      <a:pt x="273" y="49"/>
                    </a:cubicBezTo>
                    <a:cubicBezTo>
                      <a:pt x="272" y="50"/>
                      <a:pt x="272" y="50"/>
                      <a:pt x="272" y="50"/>
                    </a:cubicBezTo>
                    <a:cubicBezTo>
                      <a:pt x="271" y="50"/>
                      <a:pt x="271" y="50"/>
                      <a:pt x="271" y="50"/>
                    </a:cubicBezTo>
                    <a:cubicBezTo>
                      <a:pt x="271" y="49"/>
                      <a:pt x="271" y="49"/>
                      <a:pt x="271" y="49"/>
                    </a:cubicBezTo>
                    <a:cubicBezTo>
                      <a:pt x="269" y="49"/>
                      <a:pt x="269" y="49"/>
                      <a:pt x="269" y="49"/>
                    </a:cubicBezTo>
                    <a:cubicBezTo>
                      <a:pt x="269" y="51"/>
                      <a:pt x="269" y="51"/>
                      <a:pt x="269" y="51"/>
                    </a:cubicBezTo>
                    <a:cubicBezTo>
                      <a:pt x="270" y="51"/>
                      <a:pt x="270" y="51"/>
                      <a:pt x="270" y="51"/>
                    </a:cubicBezTo>
                    <a:cubicBezTo>
                      <a:pt x="270" y="51"/>
                      <a:pt x="270" y="51"/>
                      <a:pt x="270" y="51"/>
                    </a:cubicBezTo>
                    <a:cubicBezTo>
                      <a:pt x="270" y="51"/>
                      <a:pt x="270" y="51"/>
                      <a:pt x="270" y="51"/>
                    </a:cubicBezTo>
                    <a:cubicBezTo>
                      <a:pt x="270" y="53"/>
                      <a:pt x="270" y="53"/>
                      <a:pt x="270" y="53"/>
                    </a:cubicBezTo>
                    <a:cubicBezTo>
                      <a:pt x="270" y="53"/>
                      <a:pt x="270" y="53"/>
                      <a:pt x="270" y="53"/>
                    </a:cubicBezTo>
                    <a:cubicBezTo>
                      <a:pt x="271" y="53"/>
                      <a:pt x="271" y="53"/>
                      <a:pt x="271" y="53"/>
                    </a:cubicBezTo>
                    <a:cubicBezTo>
                      <a:pt x="271" y="54"/>
                      <a:pt x="271" y="54"/>
                      <a:pt x="271" y="54"/>
                    </a:cubicBezTo>
                    <a:cubicBezTo>
                      <a:pt x="272" y="54"/>
                      <a:pt x="272" y="54"/>
                      <a:pt x="272" y="54"/>
                    </a:cubicBezTo>
                    <a:cubicBezTo>
                      <a:pt x="274" y="56"/>
                      <a:pt x="274" y="56"/>
                      <a:pt x="274" y="56"/>
                    </a:cubicBezTo>
                    <a:cubicBezTo>
                      <a:pt x="275" y="55"/>
                      <a:pt x="275" y="55"/>
                      <a:pt x="275" y="55"/>
                    </a:cubicBezTo>
                    <a:cubicBezTo>
                      <a:pt x="275" y="55"/>
                      <a:pt x="275" y="55"/>
                      <a:pt x="275" y="55"/>
                    </a:cubicBezTo>
                    <a:cubicBezTo>
                      <a:pt x="275" y="54"/>
                      <a:pt x="275" y="54"/>
                      <a:pt x="275" y="54"/>
                    </a:cubicBezTo>
                    <a:cubicBezTo>
                      <a:pt x="276" y="54"/>
                      <a:pt x="276" y="54"/>
                      <a:pt x="276" y="54"/>
                    </a:cubicBezTo>
                    <a:cubicBezTo>
                      <a:pt x="277" y="55"/>
                      <a:pt x="277" y="55"/>
                      <a:pt x="277" y="55"/>
                    </a:cubicBezTo>
                    <a:cubicBezTo>
                      <a:pt x="276" y="55"/>
                      <a:pt x="276" y="55"/>
                      <a:pt x="276" y="55"/>
                    </a:cubicBezTo>
                    <a:cubicBezTo>
                      <a:pt x="276" y="56"/>
                      <a:pt x="276" y="56"/>
                      <a:pt x="276" y="56"/>
                    </a:cubicBezTo>
                    <a:cubicBezTo>
                      <a:pt x="277" y="56"/>
                      <a:pt x="277" y="56"/>
                      <a:pt x="277" y="56"/>
                    </a:cubicBezTo>
                    <a:cubicBezTo>
                      <a:pt x="278" y="54"/>
                      <a:pt x="278" y="54"/>
                      <a:pt x="278" y="54"/>
                    </a:cubicBezTo>
                    <a:cubicBezTo>
                      <a:pt x="278" y="52"/>
                      <a:pt x="278" y="52"/>
                      <a:pt x="278" y="52"/>
                    </a:cubicBezTo>
                    <a:cubicBezTo>
                      <a:pt x="278" y="51"/>
                      <a:pt x="278" y="51"/>
                      <a:pt x="278" y="51"/>
                    </a:cubicBezTo>
                    <a:cubicBezTo>
                      <a:pt x="279" y="50"/>
                      <a:pt x="279" y="50"/>
                      <a:pt x="279" y="50"/>
                    </a:cubicBezTo>
                    <a:cubicBezTo>
                      <a:pt x="279" y="50"/>
                      <a:pt x="279" y="50"/>
                      <a:pt x="279" y="50"/>
                    </a:cubicBezTo>
                    <a:cubicBezTo>
                      <a:pt x="279" y="51"/>
                      <a:pt x="279" y="51"/>
                      <a:pt x="279" y="51"/>
                    </a:cubicBezTo>
                    <a:cubicBezTo>
                      <a:pt x="278" y="52"/>
                      <a:pt x="278" y="52"/>
                      <a:pt x="278" y="52"/>
                    </a:cubicBezTo>
                    <a:cubicBezTo>
                      <a:pt x="278" y="53"/>
                      <a:pt x="278" y="53"/>
                      <a:pt x="278" y="53"/>
                    </a:cubicBezTo>
                    <a:cubicBezTo>
                      <a:pt x="278" y="54"/>
                      <a:pt x="278" y="54"/>
                      <a:pt x="278" y="54"/>
                    </a:cubicBezTo>
                    <a:cubicBezTo>
                      <a:pt x="278" y="55"/>
                      <a:pt x="278" y="55"/>
                      <a:pt x="278" y="55"/>
                    </a:cubicBezTo>
                    <a:cubicBezTo>
                      <a:pt x="278" y="56"/>
                      <a:pt x="278" y="56"/>
                      <a:pt x="278" y="56"/>
                    </a:cubicBezTo>
                    <a:cubicBezTo>
                      <a:pt x="278" y="57"/>
                      <a:pt x="278" y="57"/>
                      <a:pt x="278" y="57"/>
                    </a:cubicBezTo>
                    <a:cubicBezTo>
                      <a:pt x="278" y="57"/>
                      <a:pt x="278" y="57"/>
                      <a:pt x="278" y="57"/>
                    </a:cubicBezTo>
                    <a:close/>
                    <a:moveTo>
                      <a:pt x="281" y="22"/>
                    </a:moveTo>
                    <a:cubicBezTo>
                      <a:pt x="281" y="21"/>
                      <a:pt x="281" y="21"/>
                      <a:pt x="281" y="21"/>
                    </a:cubicBezTo>
                    <a:cubicBezTo>
                      <a:pt x="281" y="21"/>
                      <a:pt x="281" y="21"/>
                      <a:pt x="281" y="21"/>
                    </a:cubicBezTo>
                    <a:cubicBezTo>
                      <a:pt x="282" y="22"/>
                      <a:pt x="282" y="22"/>
                      <a:pt x="282" y="22"/>
                    </a:cubicBezTo>
                    <a:cubicBezTo>
                      <a:pt x="282" y="22"/>
                      <a:pt x="282" y="22"/>
                      <a:pt x="282" y="22"/>
                    </a:cubicBezTo>
                    <a:cubicBezTo>
                      <a:pt x="283" y="22"/>
                      <a:pt x="283" y="22"/>
                      <a:pt x="283" y="22"/>
                    </a:cubicBezTo>
                    <a:cubicBezTo>
                      <a:pt x="282" y="22"/>
                      <a:pt x="282" y="22"/>
                      <a:pt x="282" y="22"/>
                    </a:cubicBezTo>
                    <a:cubicBezTo>
                      <a:pt x="282" y="22"/>
                      <a:pt x="282" y="22"/>
                      <a:pt x="282" y="22"/>
                    </a:cubicBezTo>
                    <a:cubicBezTo>
                      <a:pt x="281" y="22"/>
                      <a:pt x="281" y="22"/>
                      <a:pt x="281" y="22"/>
                    </a:cubicBezTo>
                    <a:cubicBezTo>
                      <a:pt x="281" y="22"/>
                      <a:pt x="281" y="22"/>
                      <a:pt x="281" y="22"/>
                    </a:cubicBezTo>
                    <a:close/>
                    <a:moveTo>
                      <a:pt x="281" y="57"/>
                    </a:moveTo>
                    <a:cubicBezTo>
                      <a:pt x="281" y="56"/>
                      <a:pt x="281" y="56"/>
                      <a:pt x="281" y="56"/>
                    </a:cubicBezTo>
                    <a:cubicBezTo>
                      <a:pt x="282" y="55"/>
                      <a:pt x="282" y="55"/>
                      <a:pt x="282" y="55"/>
                    </a:cubicBezTo>
                    <a:cubicBezTo>
                      <a:pt x="282" y="55"/>
                      <a:pt x="282" y="55"/>
                      <a:pt x="282" y="55"/>
                    </a:cubicBezTo>
                    <a:cubicBezTo>
                      <a:pt x="283" y="55"/>
                      <a:pt x="283" y="55"/>
                      <a:pt x="283" y="55"/>
                    </a:cubicBezTo>
                    <a:cubicBezTo>
                      <a:pt x="283" y="55"/>
                      <a:pt x="283" y="55"/>
                      <a:pt x="283" y="55"/>
                    </a:cubicBezTo>
                    <a:cubicBezTo>
                      <a:pt x="283" y="55"/>
                      <a:pt x="283" y="55"/>
                      <a:pt x="283" y="55"/>
                    </a:cubicBezTo>
                    <a:cubicBezTo>
                      <a:pt x="282" y="56"/>
                      <a:pt x="282" y="56"/>
                      <a:pt x="282" y="56"/>
                    </a:cubicBezTo>
                    <a:cubicBezTo>
                      <a:pt x="282" y="57"/>
                      <a:pt x="282" y="57"/>
                      <a:pt x="282" y="57"/>
                    </a:cubicBezTo>
                    <a:cubicBezTo>
                      <a:pt x="281" y="57"/>
                      <a:pt x="281" y="57"/>
                      <a:pt x="281" y="57"/>
                    </a:cubicBezTo>
                    <a:close/>
                    <a:moveTo>
                      <a:pt x="290" y="49"/>
                    </a:moveTo>
                    <a:cubicBezTo>
                      <a:pt x="291" y="48"/>
                      <a:pt x="291" y="48"/>
                      <a:pt x="291" y="48"/>
                    </a:cubicBezTo>
                    <a:cubicBezTo>
                      <a:pt x="292" y="48"/>
                      <a:pt x="292" y="48"/>
                      <a:pt x="292" y="48"/>
                    </a:cubicBezTo>
                    <a:cubicBezTo>
                      <a:pt x="293" y="47"/>
                      <a:pt x="293" y="47"/>
                      <a:pt x="293" y="47"/>
                    </a:cubicBezTo>
                    <a:cubicBezTo>
                      <a:pt x="294" y="48"/>
                      <a:pt x="294" y="48"/>
                      <a:pt x="294" y="48"/>
                    </a:cubicBezTo>
                    <a:cubicBezTo>
                      <a:pt x="295" y="48"/>
                      <a:pt x="295" y="48"/>
                      <a:pt x="295" y="48"/>
                    </a:cubicBezTo>
                    <a:cubicBezTo>
                      <a:pt x="294" y="49"/>
                      <a:pt x="294" y="49"/>
                      <a:pt x="294" y="49"/>
                    </a:cubicBezTo>
                    <a:cubicBezTo>
                      <a:pt x="293" y="49"/>
                      <a:pt x="293" y="49"/>
                      <a:pt x="293" y="49"/>
                    </a:cubicBezTo>
                    <a:cubicBezTo>
                      <a:pt x="292" y="49"/>
                      <a:pt x="292" y="49"/>
                      <a:pt x="292" y="49"/>
                    </a:cubicBezTo>
                    <a:cubicBezTo>
                      <a:pt x="291" y="50"/>
                      <a:pt x="291" y="50"/>
                      <a:pt x="291" y="50"/>
                    </a:cubicBezTo>
                    <a:cubicBezTo>
                      <a:pt x="291" y="49"/>
                      <a:pt x="291" y="49"/>
                      <a:pt x="291" y="49"/>
                    </a:cubicBezTo>
                    <a:cubicBezTo>
                      <a:pt x="290" y="49"/>
                      <a:pt x="290" y="49"/>
                      <a:pt x="290" y="49"/>
                    </a:cubicBezTo>
                    <a:close/>
                    <a:moveTo>
                      <a:pt x="357" y="2"/>
                    </a:moveTo>
                    <a:cubicBezTo>
                      <a:pt x="357" y="1"/>
                      <a:pt x="357" y="1"/>
                      <a:pt x="357" y="1"/>
                    </a:cubicBezTo>
                    <a:cubicBezTo>
                      <a:pt x="358" y="1"/>
                      <a:pt x="358" y="1"/>
                      <a:pt x="358" y="1"/>
                    </a:cubicBezTo>
                    <a:cubicBezTo>
                      <a:pt x="358" y="2"/>
                      <a:pt x="358" y="2"/>
                      <a:pt x="358" y="2"/>
                    </a:cubicBezTo>
                    <a:cubicBezTo>
                      <a:pt x="358" y="2"/>
                      <a:pt x="358" y="2"/>
                      <a:pt x="358" y="2"/>
                    </a:cubicBezTo>
                    <a:cubicBezTo>
                      <a:pt x="357" y="2"/>
                      <a:pt x="357" y="2"/>
                      <a:pt x="357" y="2"/>
                    </a:cubicBezTo>
                    <a:close/>
                    <a:moveTo>
                      <a:pt x="325" y="58"/>
                    </a:moveTo>
                    <a:cubicBezTo>
                      <a:pt x="325" y="59"/>
                      <a:pt x="325" y="59"/>
                      <a:pt x="325" y="59"/>
                    </a:cubicBezTo>
                    <a:cubicBezTo>
                      <a:pt x="325" y="59"/>
                      <a:pt x="325" y="59"/>
                      <a:pt x="325" y="59"/>
                    </a:cubicBezTo>
                    <a:cubicBezTo>
                      <a:pt x="326" y="59"/>
                      <a:pt x="326" y="59"/>
                      <a:pt x="326" y="59"/>
                    </a:cubicBezTo>
                    <a:cubicBezTo>
                      <a:pt x="326" y="59"/>
                      <a:pt x="326" y="59"/>
                      <a:pt x="326" y="59"/>
                    </a:cubicBezTo>
                    <a:cubicBezTo>
                      <a:pt x="325" y="58"/>
                      <a:pt x="325" y="58"/>
                      <a:pt x="325" y="58"/>
                    </a:cubicBezTo>
                    <a:cubicBezTo>
                      <a:pt x="325" y="58"/>
                      <a:pt x="325" y="58"/>
                      <a:pt x="325" y="58"/>
                    </a:cubicBezTo>
                    <a:close/>
                    <a:moveTo>
                      <a:pt x="309" y="67"/>
                    </a:moveTo>
                    <a:cubicBezTo>
                      <a:pt x="309" y="68"/>
                      <a:pt x="309" y="68"/>
                      <a:pt x="309" y="68"/>
                    </a:cubicBezTo>
                    <a:cubicBezTo>
                      <a:pt x="310" y="68"/>
                      <a:pt x="310" y="68"/>
                      <a:pt x="310" y="68"/>
                    </a:cubicBezTo>
                    <a:cubicBezTo>
                      <a:pt x="310" y="67"/>
                      <a:pt x="310" y="67"/>
                      <a:pt x="310" y="67"/>
                    </a:cubicBezTo>
                    <a:cubicBezTo>
                      <a:pt x="309" y="67"/>
                      <a:pt x="309" y="67"/>
                      <a:pt x="309" y="67"/>
                    </a:cubicBezTo>
                    <a:close/>
                    <a:moveTo>
                      <a:pt x="287" y="67"/>
                    </a:moveTo>
                    <a:cubicBezTo>
                      <a:pt x="286" y="66"/>
                      <a:pt x="286" y="66"/>
                      <a:pt x="286" y="66"/>
                    </a:cubicBezTo>
                    <a:cubicBezTo>
                      <a:pt x="286" y="65"/>
                      <a:pt x="286" y="65"/>
                      <a:pt x="286" y="65"/>
                    </a:cubicBezTo>
                    <a:cubicBezTo>
                      <a:pt x="287" y="65"/>
                      <a:pt x="287" y="65"/>
                      <a:pt x="287" y="65"/>
                    </a:cubicBezTo>
                    <a:cubicBezTo>
                      <a:pt x="287" y="66"/>
                      <a:pt x="287" y="66"/>
                      <a:pt x="287" y="66"/>
                    </a:cubicBezTo>
                    <a:cubicBezTo>
                      <a:pt x="287" y="67"/>
                      <a:pt x="287" y="67"/>
                      <a:pt x="287" y="67"/>
                    </a:cubicBezTo>
                    <a:cubicBezTo>
                      <a:pt x="287" y="67"/>
                      <a:pt x="287" y="67"/>
                      <a:pt x="287" y="67"/>
                    </a:cubicBezTo>
                    <a:cubicBezTo>
                      <a:pt x="287" y="67"/>
                      <a:pt x="287" y="67"/>
                      <a:pt x="287" y="67"/>
                    </a:cubicBezTo>
                    <a:close/>
                    <a:moveTo>
                      <a:pt x="280" y="79"/>
                    </a:moveTo>
                    <a:cubicBezTo>
                      <a:pt x="280" y="78"/>
                      <a:pt x="280" y="78"/>
                      <a:pt x="280" y="78"/>
                    </a:cubicBezTo>
                    <a:cubicBezTo>
                      <a:pt x="280" y="78"/>
                      <a:pt x="280" y="78"/>
                      <a:pt x="280" y="78"/>
                    </a:cubicBezTo>
                    <a:cubicBezTo>
                      <a:pt x="280" y="77"/>
                      <a:pt x="280" y="77"/>
                      <a:pt x="280" y="77"/>
                    </a:cubicBezTo>
                    <a:cubicBezTo>
                      <a:pt x="280" y="77"/>
                      <a:pt x="280" y="77"/>
                      <a:pt x="280" y="77"/>
                    </a:cubicBezTo>
                    <a:cubicBezTo>
                      <a:pt x="279" y="77"/>
                      <a:pt x="279" y="77"/>
                      <a:pt x="279" y="77"/>
                    </a:cubicBezTo>
                    <a:cubicBezTo>
                      <a:pt x="279" y="78"/>
                      <a:pt x="279" y="78"/>
                      <a:pt x="279" y="78"/>
                    </a:cubicBezTo>
                    <a:cubicBezTo>
                      <a:pt x="279" y="79"/>
                      <a:pt x="279" y="79"/>
                      <a:pt x="279" y="79"/>
                    </a:cubicBezTo>
                    <a:cubicBezTo>
                      <a:pt x="280" y="80"/>
                      <a:pt x="280" y="80"/>
                      <a:pt x="280" y="80"/>
                    </a:cubicBezTo>
                    <a:cubicBezTo>
                      <a:pt x="280" y="81"/>
                      <a:pt x="280" y="81"/>
                      <a:pt x="280" y="81"/>
                    </a:cubicBezTo>
                    <a:cubicBezTo>
                      <a:pt x="279" y="81"/>
                      <a:pt x="279" y="81"/>
                      <a:pt x="279" y="81"/>
                    </a:cubicBezTo>
                    <a:cubicBezTo>
                      <a:pt x="279" y="80"/>
                      <a:pt x="279" y="80"/>
                      <a:pt x="279" y="80"/>
                    </a:cubicBezTo>
                    <a:cubicBezTo>
                      <a:pt x="277" y="80"/>
                      <a:pt x="277" y="80"/>
                      <a:pt x="277" y="80"/>
                    </a:cubicBezTo>
                    <a:cubicBezTo>
                      <a:pt x="277" y="80"/>
                      <a:pt x="277" y="80"/>
                      <a:pt x="277" y="80"/>
                    </a:cubicBezTo>
                    <a:cubicBezTo>
                      <a:pt x="276" y="80"/>
                      <a:pt x="276" y="80"/>
                      <a:pt x="276" y="80"/>
                    </a:cubicBezTo>
                    <a:cubicBezTo>
                      <a:pt x="275" y="79"/>
                      <a:pt x="275" y="79"/>
                      <a:pt x="275" y="79"/>
                    </a:cubicBezTo>
                    <a:cubicBezTo>
                      <a:pt x="275" y="79"/>
                      <a:pt x="275" y="79"/>
                      <a:pt x="275" y="79"/>
                    </a:cubicBezTo>
                    <a:cubicBezTo>
                      <a:pt x="274" y="79"/>
                      <a:pt x="274" y="79"/>
                      <a:pt x="274" y="79"/>
                    </a:cubicBezTo>
                    <a:cubicBezTo>
                      <a:pt x="274" y="78"/>
                      <a:pt x="274" y="78"/>
                      <a:pt x="274" y="78"/>
                    </a:cubicBezTo>
                    <a:cubicBezTo>
                      <a:pt x="274" y="78"/>
                      <a:pt x="274" y="78"/>
                      <a:pt x="274" y="78"/>
                    </a:cubicBezTo>
                    <a:cubicBezTo>
                      <a:pt x="274" y="78"/>
                      <a:pt x="274" y="78"/>
                      <a:pt x="274" y="78"/>
                    </a:cubicBezTo>
                    <a:cubicBezTo>
                      <a:pt x="274" y="77"/>
                      <a:pt x="274" y="77"/>
                      <a:pt x="274" y="77"/>
                    </a:cubicBezTo>
                    <a:cubicBezTo>
                      <a:pt x="274" y="77"/>
                      <a:pt x="274" y="77"/>
                      <a:pt x="274" y="77"/>
                    </a:cubicBezTo>
                    <a:cubicBezTo>
                      <a:pt x="275" y="77"/>
                      <a:pt x="275" y="77"/>
                      <a:pt x="275" y="77"/>
                    </a:cubicBezTo>
                    <a:cubicBezTo>
                      <a:pt x="275" y="76"/>
                      <a:pt x="275" y="76"/>
                      <a:pt x="275" y="76"/>
                    </a:cubicBezTo>
                    <a:cubicBezTo>
                      <a:pt x="274" y="75"/>
                      <a:pt x="274" y="75"/>
                      <a:pt x="274" y="75"/>
                    </a:cubicBezTo>
                    <a:cubicBezTo>
                      <a:pt x="274" y="75"/>
                      <a:pt x="274" y="75"/>
                      <a:pt x="274" y="75"/>
                    </a:cubicBezTo>
                    <a:cubicBezTo>
                      <a:pt x="274" y="75"/>
                      <a:pt x="274" y="75"/>
                      <a:pt x="274" y="75"/>
                    </a:cubicBezTo>
                    <a:cubicBezTo>
                      <a:pt x="274" y="76"/>
                      <a:pt x="274" y="76"/>
                      <a:pt x="274" y="76"/>
                    </a:cubicBezTo>
                    <a:cubicBezTo>
                      <a:pt x="274" y="76"/>
                      <a:pt x="274" y="76"/>
                      <a:pt x="274" y="76"/>
                    </a:cubicBezTo>
                    <a:cubicBezTo>
                      <a:pt x="274" y="77"/>
                      <a:pt x="274" y="77"/>
                      <a:pt x="274" y="77"/>
                    </a:cubicBezTo>
                    <a:cubicBezTo>
                      <a:pt x="273" y="77"/>
                      <a:pt x="273" y="77"/>
                      <a:pt x="273" y="77"/>
                    </a:cubicBezTo>
                    <a:cubicBezTo>
                      <a:pt x="273" y="77"/>
                      <a:pt x="273" y="77"/>
                      <a:pt x="273" y="77"/>
                    </a:cubicBezTo>
                    <a:cubicBezTo>
                      <a:pt x="273" y="77"/>
                      <a:pt x="273" y="77"/>
                      <a:pt x="273" y="77"/>
                    </a:cubicBezTo>
                    <a:cubicBezTo>
                      <a:pt x="273" y="78"/>
                      <a:pt x="273" y="78"/>
                      <a:pt x="273" y="78"/>
                    </a:cubicBezTo>
                    <a:cubicBezTo>
                      <a:pt x="273" y="78"/>
                      <a:pt x="273" y="78"/>
                      <a:pt x="273" y="78"/>
                    </a:cubicBezTo>
                    <a:cubicBezTo>
                      <a:pt x="272" y="78"/>
                      <a:pt x="272" y="78"/>
                      <a:pt x="272" y="78"/>
                    </a:cubicBezTo>
                    <a:cubicBezTo>
                      <a:pt x="272" y="77"/>
                      <a:pt x="272" y="77"/>
                      <a:pt x="272" y="77"/>
                    </a:cubicBezTo>
                    <a:cubicBezTo>
                      <a:pt x="272" y="77"/>
                      <a:pt x="272" y="77"/>
                      <a:pt x="272" y="77"/>
                    </a:cubicBezTo>
                    <a:cubicBezTo>
                      <a:pt x="272" y="76"/>
                      <a:pt x="272" y="76"/>
                      <a:pt x="272" y="76"/>
                    </a:cubicBezTo>
                    <a:cubicBezTo>
                      <a:pt x="272" y="75"/>
                      <a:pt x="272" y="75"/>
                      <a:pt x="272" y="75"/>
                    </a:cubicBezTo>
                    <a:cubicBezTo>
                      <a:pt x="272" y="75"/>
                      <a:pt x="272" y="75"/>
                      <a:pt x="272" y="75"/>
                    </a:cubicBezTo>
                    <a:cubicBezTo>
                      <a:pt x="272" y="74"/>
                      <a:pt x="272" y="74"/>
                      <a:pt x="272" y="74"/>
                    </a:cubicBezTo>
                    <a:cubicBezTo>
                      <a:pt x="272" y="75"/>
                      <a:pt x="272" y="75"/>
                      <a:pt x="272" y="75"/>
                    </a:cubicBezTo>
                    <a:cubicBezTo>
                      <a:pt x="271" y="75"/>
                      <a:pt x="271" y="75"/>
                      <a:pt x="271" y="75"/>
                    </a:cubicBezTo>
                    <a:cubicBezTo>
                      <a:pt x="271" y="76"/>
                      <a:pt x="271" y="76"/>
                      <a:pt x="271" y="76"/>
                    </a:cubicBezTo>
                    <a:cubicBezTo>
                      <a:pt x="271" y="76"/>
                      <a:pt x="271" y="76"/>
                      <a:pt x="271" y="76"/>
                    </a:cubicBezTo>
                    <a:cubicBezTo>
                      <a:pt x="271" y="77"/>
                      <a:pt x="271" y="77"/>
                      <a:pt x="271" y="77"/>
                    </a:cubicBezTo>
                    <a:cubicBezTo>
                      <a:pt x="270" y="77"/>
                      <a:pt x="270" y="77"/>
                      <a:pt x="270" y="77"/>
                    </a:cubicBezTo>
                    <a:cubicBezTo>
                      <a:pt x="269" y="77"/>
                      <a:pt x="269" y="77"/>
                      <a:pt x="269" y="77"/>
                    </a:cubicBezTo>
                    <a:cubicBezTo>
                      <a:pt x="269" y="77"/>
                      <a:pt x="269" y="77"/>
                      <a:pt x="269" y="77"/>
                    </a:cubicBezTo>
                    <a:cubicBezTo>
                      <a:pt x="269" y="76"/>
                      <a:pt x="269" y="76"/>
                      <a:pt x="269" y="76"/>
                    </a:cubicBezTo>
                    <a:cubicBezTo>
                      <a:pt x="269" y="76"/>
                      <a:pt x="269" y="76"/>
                      <a:pt x="269" y="76"/>
                    </a:cubicBezTo>
                    <a:cubicBezTo>
                      <a:pt x="269" y="75"/>
                      <a:pt x="269" y="75"/>
                      <a:pt x="269" y="75"/>
                    </a:cubicBezTo>
                    <a:cubicBezTo>
                      <a:pt x="269" y="74"/>
                      <a:pt x="269" y="74"/>
                      <a:pt x="269" y="74"/>
                    </a:cubicBezTo>
                    <a:cubicBezTo>
                      <a:pt x="269" y="74"/>
                      <a:pt x="269" y="74"/>
                      <a:pt x="269" y="74"/>
                    </a:cubicBezTo>
                    <a:cubicBezTo>
                      <a:pt x="270" y="72"/>
                      <a:pt x="270" y="72"/>
                      <a:pt x="270" y="72"/>
                    </a:cubicBezTo>
                    <a:cubicBezTo>
                      <a:pt x="270" y="72"/>
                      <a:pt x="270" y="72"/>
                      <a:pt x="270" y="72"/>
                    </a:cubicBezTo>
                    <a:cubicBezTo>
                      <a:pt x="269" y="73"/>
                      <a:pt x="269" y="73"/>
                      <a:pt x="269" y="73"/>
                    </a:cubicBezTo>
                    <a:cubicBezTo>
                      <a:pt x="269" y="74"/>
                      <a:pt x="269" y="74"/>
                      <a:pt x="269" y="74"/>
                    </a:cubicBezTo>
                    <a:cubicBezTo>
                      <a:pt x="269" y="75"/>
                      <a:pt x="269" y="75"/>
                      <a:pt x="269" y="75"/>
                    </a:cubicBezTo>
                    <a:cubicBezTo>
                      <a:pt x="268" y="76"/>
                      <a:pt x="268" y="76"/>
                      <a:pt x="268" y="76"/>
                    </a:cubicBezTo>
                    <a:cubicBezTo>
                      <a:pt x="268" y="76"/>
                      <a:pt x="268" y="76"/>
                      <a:pt x="268" y="76"/>
                    </a:cubicBezTo>
                    <a:cubicBezTo>
                      <a:pt x="268" y="75"/>
                      <a:pt x="268" y="75"/>
                      <a:pt x="268" y="75"/>
                    </a:cubicBezTo>
                    <a:cubicBezTo>
                      <a:pt x="268" y="75"/>
                      <a:pt x="268" y="75"/>
                      <a:pt x="268" y="75"/>
                    </a:cubicBezTo>
                    <a:cubicBezTo>
                      <a:pt x="268" y="75"/>
                      <a:pt x="268" y="75"/>
                      <a:pt x="268" y="75"/>
                    </a:cubicBezTo>
                    <a:cubicBezTo>
                      <a:pt x="268" y="76"/>
                      <a:pt x="268" y="76"/>
                      <a:pt x="268" y="76"/>
                    </a:cubicBezTo>
                    <a:cubicBezTo>
                      <a:pt x="267" y="76"/>
                      <a:pt x="267" y="76"/>
                      <a:pt x="267" y="76"/>
                    </a:cubicBezTo>
                    <a:cubicBezTo>
                      <a:pt x="266" y="75"/>
                      <a:pt x="266" y="75"/>
                      <a:pt x="266" y="75"/>
                    </a:cubicBezTo>
                    <a:cubicBezTo>
                      <a:pt x="266" y="74"/>
                      <a:pt x="266" y="74"/>
                      <a:pt x="266" y="74"/>
                    </a:cubicBezTo>
                    <a:cubicBezTo>
                      <a:pt x="266" y="74"/>
                      <a:pt x="266" y="74"/>
                      <a:pt x="266" y="74"/>
                    </a:cubicBezTo>
                    <a:cubicBezTo>
                      <a:pt x="266" y="73"/>
                      <a:pt x="266" y="73"/>
                      <a:pt x="266" y="73"/>
                    </a:cubicBezTo>
                    <a:cubicBezTo>
                      <a:pt x="267" y="73"/>
                      <a:pt x="267" y="73"/>
                      <a:pt x="267" y="73"/>
                    </a:cubicBezTo>
                    <a:cubicBezTo>
                      <a:pt x="268" y="72"/>
                      <a:pt x="268" y="72"/>
                      <a:pt x="268" y="72"/>
                    </a:cubicBezTo>
                    <a:cubicBezTo>
                      <a:pt x="267" y="72"/>
                      <a:pt x="267" y="72"/>
                      <a:pt x="267" y="72"/>
                    </a:cubicBezTo>
                    <a:cubicBezTo>
                      <a:pt x="268" y="71"/>
                      <a:pt x="268" y="71"/>
                      <a:pt x="268" y="71"/>
                    </a:cubicBezTo>
                    <a:cubicBezTo>
                      <a:pt x="268" y="70"/>
                      <a:pt x="268" y="70"/>
                      <a:pt x="268" y="70"/>
                    </a:cubicBezTo>
                    <a:cubicBezTo>
                      <a:pt x="269" y="70"/>
                      <a:pt x="269" y="70"/>
                      <a:pt x="269" y="70"/>
                    </a:cubicBezTo>
                    <a:cubicBezTo>
                      <a:pt x="269" y="70"/>
                      <a:pt x="269" y="70"/>
                      <a:pt x="269" y="70"/>
                    </a:cubicBezTo>
                    <a:cubicBezTo>
                      <a:pt x="271" y="70"/>
                      <a:pt x="271" y="70"/>
                      <a:pt x="271" y="70"/>
                    </a:cubicBezTo>
                    <a:cubicBezTo>
                      <a:pt x="271" y="69"/>
                      <a:pt x="271" y="69"/>
                      <a:pt x="271" y="69"/>
                    </a:cubicBezTo>
                    <a:cubicBezTo>
                      <a:pt x="272" y="69"/>
                      <a:pt x="272" y="69"/>
                      <a:pt x="272" y="69"/>
                    </a:cubicBezTo>
                    <a:cubicBezTo>
                      <a:pt x="272" y="69"/>
                      <a:pt x="272" y="69"/>
                      <a:pt x="272" y="69"/>
                    </a:cubicBezTo>
                    <a:cubicBezTo>
                      <a:pt x="272" y="69"/>
                      <a:pt x="272" y="69"/>
                      <a:pt x="272" y="69"/>
                    </a:cubicBezTo>
                    <a:cubicBezTo>
                      <a:pt x="273" y="68"/>
                      <a:pt x="273" y="68"/>
                      <a:pt x="273" y="68"/>
                    </a:cubicBezTo>
                    <a:cubicBezTo>
                      <a:pt x="274" y="68"/>
                      <a:pt x="274" y="68"/>
                      <a:pt x="274" y="68"/>
                    </a:cubicBezTo>
                    <a:cubicBezTo>
                      <a:pt x="275" y="69"/>
                      <a:pt x="275" y="69"/>
                      <a:pt x="275" y="69"/>
                    </a:cubicBezTo>
                    <a:cubicBezTo>
                      <a:pt x="276" y="69"/>
                      <a:pt x="276" y="69"/>
                      <a:pt x="276" y="69"/>
                    </a:cubicBezTo>
                    <a:cubicBezTo>
                      <a:pt x="277" y="68"/>
                      <a:pt x="277" y="68"/>
                      <a:pt x="277" y="68"/>
                    </a:cubicBezTo>
                    <a:cubicBezTo>
                      <a:pt x="277" y="69"/>
                      <a:pt x="277" y="69"/>
                      <a:pt x="277" y="69"/>
                    </a:cubicBezTo>
                    <a:cubicBezTo>
                      <a:pt x="278" y="69"/>
                      <a:pt x="278" y="69"/>
                      <a:pt x="278" y="69"/>
                    </a:cubicBezTo>
                    <a:cubicBezTo>
                      <a:pt x="278" y="69"/>
                      <a:pt x="278" y="69"/>
                      <a:pt x="278" y="69"/>
                    </a:cubicBezTo>
                    <a:cubicBezTo>
                      <a:pt x="278" y="69"/>
                      <a:pt x="278" y="69"/>
                      <a:pt x="278" y="69"/>
                    </a:cubicBezTo>
                    <a:cubicBezTo>
                      <a:pt x="279" y="69"/>
                      <a:pt x="279" y="69"/>
                      <a:pt x="279" y="69"/>
                    </a:cubicBezTo>
                    <a:cubicBezTo>
                      <a:pt x="280" y="69"/>
                      <a:pt x="280" y="69"/>
                      <a:pt x="280" y="69"/>
                    </a:cubicBezTo>
                    <a:cubicBezTo>
                      <a:pt x="280" y="69"/>
                      <a:pt x="280" y="69"/>
                      <a:pt x="280" y="69"/>
                    </a:cubicBezTo>
                    <a:cubicBezTo>
                      <a:pt x="281" y="69"/>
                      <a:pt x="281" y="69"/>
                      <a:pt x="281" y="69"/>
                    </a:cubicBezTo>
                    <a:cubicBezTo>
                      <a:pt x="281" y="69"/>
                      <a:pt x="281" y="69"/>
                      <a:pt x="281" y="69"/>
                    </a:cubicBezTo>
                    <a:cubicBezTo>
                      <a:pt x="281" y="69"/>
                      <a:pt x="281" y="69"/>
                      <a:pt x="281" y="69"/>
                    </a:cubicBezTo>
                    <a:cubicBezTo>
                      <a:pt x="280" y="69"/>
                      <a:pt x="280" y="69"/>
                      <a:pt x="280" y="69"/>
                    </a:cubicBezTo>
                    <a:cubicBezTo>
                      <a:pt x="280" y="68"/>
                      <a:pt x="280" y="68"/>
                      <a:pt x="280" y="68"/>
                    </a:cubicBezTo>
                    <a:cubicBezTo>
                      <a:pt x="279" y="68"/>
                      <a:pt x="279" y="68"/>
                      <a:pt x="279" y="68"/>
                    </a:cubicBezTo>
                    <a:cubicBezTo>
                      <a:pt x="280" y="68"/>
                      <a:pt x="280" y="68"/>
                      <a:pt x="280" y="68"/>
                    </a:cubicBezTo>
                    <a:cubicBezTo>
                      <a:pt x="280" y="68"/>
                      <a:pt x="280" y="68"/>
                      <a:pt x="280" y="68"/>
                    </a:cubicBezTo>
                    <a:cubicBezTo>
                      <a:pt x="280" y="67"/>
                      <a:pt x="280" y="67"/>
                      <a:pt x="280" y="67"/>
                    </a:cubicBezTo>
                    <a:cubicBezTo>
                      <a:pt x="279" y="67"/>
                      <a:pt x="279" y="67"/>
                      <a:pt x="279" y="67"/>
                    </a:cubicBezTo>
                    <a:cubicBezTo>
                      <a:pt x="280" y="67"/>
                      <a:pt x="280" y="67"/>
                      <a:pt x="280" y="67"/>
                    </a:cubicBezTo>
                    <a:cubicBezTo>
                      <a:pt x="280" y="67"/>
                      <a:pt x="280" y="67"/>
                      <a:pt x="280" y="67"/>
                    </a:cubicBezTo>
                    <a:cubicBezTo>
                      <a:pt x="281" y="67"/>
                      <a:pt x="281" y="67"/>
                      <a:pt x="281" y="67"/>
                    </a:cubicBezTo>
                    <a:cubicBezTo>
                      <a:pt x="280" y="66"/>
                      <a:pt x="280" y="66"/>
                      <a:pt x="280" y="66"/>
                    </a:cubicBezTo>
                    <a:cubicBezTo>
                      <a:pt x="279" y="66"/>
                      <a:pt x="279" y="66"/>
                      <a:pt x="279" y="66"/>
                    </a:cubicBezTo>
                    <a:cubicBezTo>
                      <a:pt x="279" y="67"/>
                      <a:pt x="279" y="67"/>
                      <a:pt x="279" y="67"/>
                    </a:cubicBezTo>
                    <a:cubicBezTo>
                      <a:pt x="278" y="66"/>
                      <a:pt x="278" y="66"/>
                      <a:pt x="278" y="66"/>
                    </a:cubicBezTo>
                    <a:cubicBezTo>
                      <a:pt x="279" y="65"/>
                      <a:pt x="279" y="65"/>
                      <a:pt x="279" y="65"/>
                    </a:cubicBezTo>
                    <a:cubicBezTo>
                      <a:pt x="279" y="65"/>
                      <a:pt x="279" y="65"/>
                      <a:pt x="279" y="65"/>
                    </a:cubicBezTo>
                    <a:cubicBezTo>
                      <a:pt x="279" y="64"/>
                      <a:pt x="279" y="64"/>
                      <a:pt x="279" y="64"/>
                    </a:cubicBezTo>
                    <a:cubicBezTo>
                      <a:pt x="279" y="64"/>
                      <a:pt x="279" y="64"/>
                      <a:pt x="279" y="64"/>
                    </a:cubicBezTo>
                    <a:cubicBezTo>
                      <a:pt x="279" y="64"/>
                      <a:pt x="279" y="64"/>
                      <a:pt x="279" y="64"/>
                    </a:cubicBezTo>
                    <a:cubicBezTo>
                      <a:pt x="279" y="62"/>
                      <a:pt x="279" y="62"/>
                      <a:pt x="279" y="62"/>
                    </a:cubicBezTo>
                    <a:cubicBezTo>
                      <a:pt x="279" y="62"/>
                      <a:pt x="279" y="62"/>
                      <a:pt x="279" y="62"/>
                    </a:cubicBezTo>
                    <a:cubicBezTo>
                      <a:pt x="279" y="61"/>
                      <a:pt x="279" y="61"/>
                      <a:pt x="279" y="61"/>
                    </a:cubicBezTo>
                    <a:cubicBezTo>
                      <a:pt x="279" y="61"/>
                      <a:pt x="279" y="61"/>
                      <a:pt x="279" y="61"/>
                    </a:cubicBezTo>
                    <a:cubicBezTo>
                      <a:pt x="279" y="61"/>
                      <a:pt x="279" y="61"/>
                      <a:pt x="279" y="61"/>
                    </a:cubicBezTo>
                    <a:cubicBezTo>
                      <a:pt x="280" y="60"/>
                      <a:pt x="280" y="60"/>
                      <a:pt x="280" y="60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82" y="60"/>
                      <a:pt x="282" y="60"/>
                      <a:pt x="282" y="60"/>
                    </a:cubicBezTo>
                    <a:cubicBezTo>
                      <a:pt x="283" y="61"/>
                      <a:pt x="283" y="61"/>
                      <a:pt x="283" y="61"/>
                    </a:cubicBezTo>
                    <a:cubicBezTo>
                      <a:pt x="283" y="61"/>
                      <a:pt x="283" y="61"/>
                      <a:pt x="283" y="61"/>
                    </a:cubicBezTo>
                    <a:cubicBezTo>
                      <a:pt x="284" y="62"/>
                      <a:pt x="284" y="62"/>
                      <a:pt x="284" y="62"/>
                    </a:cubicBezTo>
                    <a:cubicBezTo>
                      <a:pt x="285" y="63"/>
                      <a:pt x="285" y="63"/>
                      <a:pt x="285" y="63"/>
                    </a:cubicBezTo>
                    <a:cubicBezTo>
                      <a:pt x="285" y="66"/>
                      <a:pt x="285" y="66"/>
                      <a:pt x="285" y="66"/>
                    </a:cubicBezTo>
                    <a:cubicBezTo>
                      <a:pt x="284" y="67"/>
                      <a:pt x="284" y="67"/>
                      <a:pt x="284" y="67"/>
                    </a:cubicBezTo>
                    <a:cubicBezTo>
                      <a:pt x="285" y="67"/>
                      <a:pt x="285" y="67"/>
                      <a:pt x="285" y="67"/>
                    </a:cubicBezTo>
                    <a:cubicBezTo>
                      <a:pt x="285" y="67"/>
                      <a:pt x="285" y="67"/>
                      <a:pt x="285" y="67"/>
                    </a:cubicBezTo>
                    <a:cubicBezTo>
                      <a:pt x="287" y="67"/>
                      <a:pt x="287" y="67"/>
                      <a:pt x="287" y="67"/>
                    </a:cubicBezTo>
                    <a:cubicBezTo>
                      <a:pt x="287" y="68"/>
                      <a:pt x="287" y="68"/>
                      <a:pt x="287" y="68"/>
                    </a:cubicBezTo>
                    <a:cubicBezTo>
                      <a:pt x="288" y="69"/>
                      <a:pt x="288" y="69"/>
                      <a:pt x="288" y="69"/>
                    </a:cubicBezTo>
                    <a:cubicBezTo>
                      <a:pt x="288" y="68"/>
                      <a:pt x="288" y="68"/>
                      <a:pt x="288" y="68"/>
                    </a:cubicBezTo>
                    <a:cubicBezTo>
                      <a:pt x="290" y="68"/>
                      <a:pt x="290" y="68"/>
                      <a:pt x="290" y="68"/>
                    </a:cubicBezTo>
                    <a:cubicBezTo>
                      <a:pt x="291" y="69"/>
                      <a:pt x="291" y="69"/>
                      <a:pt x="291" y="69"/>
                    </a:cubicBezTo>
                    <a:cubicBezTo>
                      <a:pt x="291" y="69"/>
                      <a:pt x="291" y="69"/>
                      <a:pt x="291" y="69"/>
                    </a:cubicBezTo>
                    <a:cubicBezTo>
                      <a:pt x="291" y="68"/>
                      <a:pt x="291" y="68"/>
                      <a:pt x="291" y="68"/>
                    </a:cubicBezTo>
                    <a:cubicBezTo>
                      <a:pt x="292" y="68"/>
                      <a:pt x="292" y="68"/>
                      <a:pt x="292" y="68"/>
                    </a:cubicBezTo>
                    <a:cubicBezTo>
                      <a:pt x="293" y="67"/>
                      <a:pt x="293" y="67"/>
                      <a:pt x="293" y="67"/>
                    </a:cubicBezTo>
                    <a:cubicBezTo>
                      <a:pt x="294" y="66"/>
                      <a:pt x="294" y="66"/>
                      <a:pt x="294" y="66"/>
                    </a:cubicBezTo>
                    <a:cubicBezTo>
                      <a:pt x="295" y="65"/>
                      <a:pt x="295" y="65"/>
                      <a:pt x="295" y="65"/>
                    </a:cubicBezTo>
                    <a:cubicBezTo>
                      <a:pt x="297" y="64"/>
                      <a:pt x="297" y="64"/>
                      <a:pt x="297" y="64"/>
                    </a:cubicBezTo>
                    <a:cubicBezTo>
                      <a:pt x="297" y="63"/>
                      <a:pt x="297" y="63"/>
                      <a:pt x="297" y="63"/>
                    </a:cubicBezTo>
                    <a:cubicBezTo>
                      <a:pt x="298" y="62"/>
                      <a:pt x="298" y="62"/>
                      <a:pt x="298" y="62"/>
                    </a:cubicBezTo>
                    <a:cubicBezTo>
                      <a:pt x="297" y="62"/>
                      <a:pt x="297" y="62"/>
                      <a:pt x="297" y="62"/>
                    </a:cubicBezTo>
                    <a:cubicBezTo>
                      <a:pt x="296" y="63"/>
                      <a:pt x="296" y="63"/>
                      <a:pt x="296" y="63"/>
                    </a:cubicBezTo>
                    <a:cubicBezTo>
                      <a:pt x="296" y="63"/>
                      <a:pt x="296" y="63"/>
                      <a:pt x="296" y="63"/>
                    </a:cubicBezTo>
                    <a:cubicBezTo>
                      <a:pt x="295" y="65"/>
                      <a:pt x="295" y="65"/>
                      <a:pt x="295" y="65"/>
                    </a:cubicBezTo>
                    <a:cubicBezTo>
                      <a:pt x="294" y="65"/>
                      <a:pt x="294" y="65"/>
                      <a:pt x="294" y="65"/>
                    </a:cubicBezTo>
                    <a:cubicBezTo>
                      <a:pt x="294" y="66"/>
                      <a:pt x="294" y="66"/>
                      <a:pt x="294" y="66"/>
                    </a:cubicBezTo>
                    <a:cubicBezTo>
                      <a:pt x="293" y="67"/>
                      <a:pt x="293" y="67"/>
                      <a:pt x="293" y="67"/>
                    </a:cubicBezTo>
                    <a:cubicBezTo>
                      <a:pt x="291" y="67"/>
                      <a:pt x="291" y="67"/>
                      <a:pt x="291" y="67"/>
                    </a:cubicBezTo>
                    <a:cubicBezTo>
                      <a:pt x="291" y="67"/>
                      <a:pt x="291" y="67"/>
                      <a:pt x="291" y="67"/>
                    </a:cubicBezTo>
                    <a:cubicBezTo>
                      <a:pt x="290" y="67"/>
                      <a:pt x="290" y="67"/>
                      <a:pt x="290" y="67"/>
                    </a:cubicBezTo>
                    <a:cubicBezTo>
                      <a:pt x="290" y="67"/>
                      <a:pt x="290" y="67"/>
                      <a:pt x="290" y="67"/>
                    </a:cubicBezTo>
                    <a:cubicBezTo>
                      <a:pt x="289" y="67"/>
                      <a:pt x="289" y="67"/>
                      <a:pt x="289" y="67"/>
                    </a:cubicBezTo>
                    <a:cubicBezTo>
                      <a:pt x="288" y="66"/>
                      <a:pt x="288" y="66"/>
                      <a:pt x="288" y="66"/>
                    </a:cubicBezTo>
                    <a:cubicBezTo>
                      <a:pt x="288" y="66"/>
                      <a:pt x="288" y="66"/>
                      <a:pt x="288" y="66"/>
                    </a:cubicBezTo>
                    <a:cubicBezTo>
                      <a:pt x="289" y="65"/>
                      <a:pt x="289" y="65"/>
                      <a:pt x="289" y="65"/>
                    </a:cubicBezTo>
                    <a:cubicBezTo>
                      <a:pt x="289" y="65"/>
                      <a:pt x="289" y="65"/>
                      <a:pt x="289" y="65"/>
                    </a:cubicBezTo>
                    <a:cubicBezTo>
                      <a:pt x="290" y="64"/>
                      <a:pt x="290" y="64"/>
                      <a:pt x="290" y="64"/>
                    </a:cubicBezTo>
                    <a:cubicBezTo>
                      <a:pt x="289" y="65"/>
                      <a:pt x="289" y="65"/>
                      <a:pt x="289" y="65"/>
                    </a:cubicBezTo>
                    <a:cubicBezTo>
                      <a:pt x="288" y="65"/>
                      <a:pt x="288" y="65"/>
                      <a:pt x="288" y="65"/>
                    </a:cubicBezTo>
                    <a:cubicBezTo>
                      <a:pt x="287" y="65"/>
                      <a:pt x="287" y="65"/>
                      <a:pt x="287" y="65"/>
                    </a:cubicBezTo>
                    <a:cubicBezTo>
                      <a:pt x="287" y="64"/>
                      <a:pt x="287" y="64"/>
                      <a:pt x="287" y="64"/>
                    </a:cubicBezTo>
                    <a:cubicBezTo>
                      <a:pt x="287" y="64"/>
                      <a:pt x="287" y="64"/>
                      <a:pt x="287" y="64"/>
                    </a:cubicBezTo>
                    <a:cubicBezTo>
                      <a:pt x="288" y="64"/>
                      <a:pt x="288" y="64"/>
                      <a:pt x="288" y="64"/>
                    </a:cubicBezTo>
                    <a:cubicBezTo>
                      <a:pt x="288" y="64"/>
                      <a:pt x="288" y="64"/>
                      <a:pt x="288" y="64"/>
                    </a:cubicBezTo>
                    <a:cubicBezTo>
                      <a:pt x="288" y="63"/>
                      <a:pt x="288" y="63"/>
                      <a:pt x="288" y="63"/>
                    </a:cubicBezTo>
                    <a:cubicBezTo>
                      <a:pt x="288" y="63"/>
                      <a:pt x="288" y="63"/>
                      <a:pt x="288" y="63"/>
                    </a:cubicBezTo>
                    <a:cubicBezTo>
                      <a:pt x="288" y="63"/>
                      <a:pt x="288" y="63"/>
                      <a:pt x="288" y="63"/>
                    </a:cubicBezTo>
                    <a:cubicBezTo>
                      <a:pt x="288" y="63"/>
                      <a:pt x="288" y="63"/>
                      <a:pt x="288" y="63"/>
                    </a:cubicBezTo>
                    <a:cubicBezTo>
                      <a:pt x="289" y="63"/>
                      <a:pt x="289" y="63"/>
                      <a:pt x="289" y="63"/>
                    </a:cubicBezTo>
                    <a:cubicBezTo>
                      <a:pt x="289" y="63"/>
                      <a:pt x="289" y="63"/>
                      <a:pt x="289" y="63"/>
                    </a:cubicBezTo>
                    <a:cubicBezTo>
                      <a:pt x="289" y="62"/>
                      <a:pt x="289" y="62"/>
                      <a:pt x="289" y="62"/>
                    </a:cubicBezTo>
                    <a:cubicBezTo>
                      <a:pt x="289" y="62"/>
                      <a:pt x="289" y="62"/>
                      <a:pt x="289" y="62"/>
                    </a:cubicBezTo>
                    <a:cubicBezTo>
                      <a:pt x="288" y="62"/>
                      <a:pt x="288" y="62"/>
                      <a:pt x="288" y="62"/>
                    </a:cubicBezTo>
                    <a:cubicBezTo>
                      <a:pt x="288" y="62"/>
                      <a:pt x="288" y="62"/>
                      <a:pt x="288" y="62"/>
                    </a:cubicBezTo>
                    <a:cubicBezTo>
                      <a:pt x="287" y="62"/>
                      <a:pt x="287" y="62"/>
                      <a:pt x="287" y="62"/>
                    </a:cubicBezTo>
                    <a:cubicBezTo>
                      <a:pt x="287" y="62"/>
                      <a:pt x="287" y="62"/>
                      <a:pt x="287" y="62"/>
                    </a:cubicBezTo>
                    <a:cubicBezTo>
                      <a:pt x="287" y="61"/>
                      <a:pt x="287" y="61"/>
                      <a:pt x="287" y="61"/>
                    </a:cubicBezTo>
                    <a:cubicBezTo>
                      <a:pt x="288" y="61"/>
                      <a:pt x="288" y="61"/>
                      <a:pt x="288" y="61"/>
                    </a:cubicBezTo>
                    <a:cubicBezTo>
                      <a:pt x="288" y="61"/>
                      <a:pt x="288" y="61"/>
                      <a:pt x="288" y="61"/>
                    </a:cubicBezTo>
                    <a:cubicBezTo>
                      <a:pt x="289" y="61"/>
                      <a:pt x="289" y="61"/>
                      <a:pt x="289" y="61"/>
                    </a:cubicBezTo>
                    <a:cubicBezTo>
                      <a:pt x="290" y="61"/>
                      <a:pt x="290" y="61"/>
                      <a:pt x="290" y="61"/>
                    </a:cubicBezTo>
                    <a:cubicBezTo>
                      <a:pt x="291" y="61"/>
                      <a:pt x="291" y="61"/>
                      <a:pt x="291" y="61"/>
                    </a:cubicBezTo>
                    <a:cubicBezTo>
                      <a:pt x="290" y="61"/>
                      <a:pt x="290" y="61"/>
                      <a:pt x="290" y="61"/>
                    </a:cubicBezTo>
                    <a:cubicBezTo>
                      <a:pt x="290" y="60"/>
                      <a:pt x="290" y="60"/>
                      <a:pt x="290" y="60"/>
                    </a:cubicBezTo>
                    <a:cubicBezTo>
                      <a:pt x="290" y="60"/>
                      <a:pt x="290" y="60"/>
                      <a:pt x="290" y="60"/>
                    </a:cubicBezTo>
                    <a:cubicBezTo>
                      <a:pt x="291" y="60"/>
                      <a:pt x="291" y="60"/>
                      <a:pt x="291" y="60"/>
                    </a:cubicBezTo>
                    <a:cubicBezTo>
                      <a:pt x="291" y="59"/>
                      <a:pt x="291" y="59"/>
                      <a:pt x="291" y="59"/>
                    </a:cubicBezTo>
                    <a:cubicBezTo>
                      <a:pt x="291" y="59"/>
                      <a:pt x="291" y="59"/>
                      <a:pt x="291" y="59"/>
                    </a:cubicBezTo>
                    <a:cubicBezTo>
                      <a:pt x="291" y="59"/>
                      <a:pt x="291" y="59"/>
                      <a:pt x="291" y="59"/>
                    </a:cubicBezTo>
                    <a:cubicBezTo>
                      <a:pt x="291" y="58"/>
                      <a:pt x="291" y="58"/>
                      <a:pt x="291" y="58"/>
                    </a:cubicBezTo>
                    <a:cubicBezTo>
                      <a:pt x="292" y="58"/>
                      <a:pt x="292" y="58"/>
                      <a:pt x="292" y="58"/>
                    </a:cubicBezTo>
                    <a:cubicBezTo>
                      <a:pt x="292" y="57"/>
                      <a:pt x="292" y="57"/>
                      <a:pt x="292" y="57"/>
                    </a:cubicBezTo>
                    <a:cubicBezTo>
                      <a:pt x="293" y="56"/>
                      <a:pt x="293" y="56"/>
                      <a:pt x="293" y="56"/>
                    </a:cubicBezTo>
                    <a:cubicBezTo>
                      <a:pt x="293" y="56"/>
                      <a:pt x="293" y="56"/>
                      <a:pt x="293" y="56"/>
                    </a:cubicBezTo>
                    <a:cubicBezTo>
                      <a:pt x="294" y="55"/>
                      <a:pt x="294" y="55"/>
                      <a:pt x="294" y="55"/>
                    </a:cubicBezTo>
                    <a:cubicBezTo>
                      <a:pt x="293" y="55"/>
                      <a:pt x="293" y="55"/>
                      <a:pt x="293" y="55"/>
                    </a:cubicBezTo>
                    <a:cubicBezTo>
                      <a:pt x="292" y="57"/>
                      <a:pt x="292" y="57"/>
                      <a:pt x="292" y="57"/>
                    </a:cubicBezTo>
                    <a:cubicBezTo>
                      <a:pt x="291" y="58"/>
                      <a:pt x="291" y="58"/>
                      <a:pt x="291" y="58"/>
                    </a:cubicBezTo>
                    <a:cubicBezTo>
                      <a:pt x="289" y="59"/>
                      <a:pt x="289" y="59"/>
                      <a:pt x="289" y="59"/>
                    </a:cubicBezTo>
                    <a:cubicBezTo>
                      <a:pt x="288" y="60"/>
                      <a:pt x="288" y="60"/>
                      <a:pt x="288" y="60"/>
                    </a:cubicBezTo>
                    <a:cubicBezTo>
                      <a:pt x="288" y="60"/>
                      <a:pt x="288" y="60"/>
                      <a:pt x="288" y="60"/>
                    </a:cubicBezTo>
                    <a:cubicBezTo>
                      <a:pt x="286" y="60"/>
                      <a:pt x="286" y="60"/>
                      <a:pt x="286" y="60"/>
                    </a:cubicBezTo>
                    <a:cubicBezTo>
                      <a:pt x="286" y="59"/>
                      <a:pt x="286" y="59"/>
                      <a:pt x="286" y="59"/>
                    </a:cubicBezTo>
                    <a:cubicBezTo>
                      <a:pt x="287" y="59"/>
                      <a:pt x="287" y="59"/>
                      <a:pt x="287" y="59"/>
                    </a:cubicBezTo>
                    <a:cubicBezTo>
                      <a:pt x="288" y="58"/>
                      <a:pt x="288" y="58"/>
                      <a:pt x="288" y="58"/>
                    </a:cubicBezTo>
                    <a:cubicBezTo>
                      <a:pt x="288" y="57"/>
                      <a:pt x="288" y="57"/>
                      <a:pt x="288" y="57"/>
                    </a:cubicBezTo>
                    <a:cubicBezTo>
                      <a:pt x="287" y="58"/>
                      <a:pt x="287" y="58"/>
                      <a:pt x="287" y="58"/>
                    </a:cubicBezTo>
                    <a:cubicBezTo>
                      <a:pt x="285" y="58"/>
                      <a:pt x="285" y="58"/>
                      <a:pt x="285" y="58"/>
                    </a:cubicBezTo>
                    <a:cubicBezTo>
                      <a:pt x="285" y="59"/>
                      <a:pt x="285" y="59"/>
                      <a:pt x="285" y="59"/>
                    </a:cubicBezTo>
                    <a:cubicBezTo>
                      <a:pt x="285" y="59"/>
                      <a:pt x="285" y="59"/>
                      <a:pt x="285" y="59"/>
                    </a:cubicBezTo>
                    <a:cubicBezTo>
                      <a:pt x="284" y="59"/>
                      <a:pt x="284" y="59"/>
                      <a:pt x="284" y="59"/>
                    </a:cubicBezTo>
                    <a:cubicBezTo>
                      <a:pt x="282" y="58"/>
                      <a:pt x="282" y="58"/>
                      <a:pt x="282" y="58"/>
                    </a:cubicBezTo>
                    <a:cubicBezTo>
                      <a:pt x="283" y="58"/>
                      <a:pt x="283" y="58"/>
                      <a:pt x="283" y="58"/>
                    </a:cubicBezTo>
                    <a:cubicBezTo>
                      <a:pt x="284" y="58"/>
                      <a:pt x="284" y="58"/>
                      <a:pt x="284" y="58"/>
                    </a:cubicBezTo>
                    <a:cubicBezTo>
                      <a:pt x="284" y="57"/>
                      <a:pt x="284" y="57"/>
                      <a:pt x="284" y="57"/>
                    </a:cubicBezTo>
                    <a:cubicBezTo>
                      <a:pt x="283" y="57"/>
                      <a:pt x="283" y="57"/>
                      <a:pt x="283" y="57"/>
                    </a:cubicBezTo>
                    <a:cubicBezTo>
                      <a:pt x="283" y="56"/>
                      <a:pt x="283" y="56"/>
                      <a:pt x="283" y="56"/>
                    </a:cubicBezTo>
                    <a:cubicBezTo>
                      <a:pt x="284" y="56"/>
                      <a:pt x="284" y="56"/>
                      <a:pt x="284" y="56"/>
                    </a:cubicBezTo>
                    <a:cubicBezTo>
                      <a:pt x="284" y="55"/>
                      <a:pt x="284" y="55"/>
                      <a:pt x="284" y="55"/>
                    </a:cubicBezTo>
                    <a:cubicBezTo>
                      <a:pt x="285" y="55"/>
                      <a:pt x="285" y="55"/>
                      <a:pt x="285" y="55"/>
                    </a:cubicBezTo>
                    <a:cubicBezTo>
                      <a:pt x="286" y="54"/>
                      <a:pt x="286" y="54"/>
                      <a:pt x="286" y="54"/>
                    </a:cubicBezTo>
                    <a:cubicBezTo>
                      <a:pt x="287" y="54"/>
                      <a:pt x="287" y="54"/>
                      <a:pt x="287" y="54"/>
                    </a:cubicBezTo>
                    <a:cubicBezTo>
                      <a:pt x="287" y="53"/>
                      <a:pt x="287" y="53"/>
                      <a:pt x="287" y="53"/>
                    </a:cubicBezTo>
                    <a:cubicBezTo>
                      <a:pt x="288" y="52"/>
                      <a:pt x="288" y="52"/>
                      <a:pt x="288" y="52"/>
                    </a:cubicBezTo>
                    <a:cubicBezTo>
                      <a:pt x="289" y="51"/>
                      <a:pt x="289" y="51"/>
                      <a:pt x="289" y="51"/>
                    </a:cubicBezTo>
                    <a:cubicBezTo>
                      <a:pt x="290" y="51"/>
                      <a:pt x="290" y="51"/>
                      <a:pt x="290" y="51"/>
                    </a:cubicBezTo>
                    <a:cubicBezTo>
                      <a:pt x="291" y="51"/>
                      <a:pt x="291" y="51"/>
                      <a:pt x="291" y="51"/>
                    </a:cubicBezTo>
                    <a:cubicBezTo>
                      <a:pt x="293" y="51"/>
                      <a:pt x="293" y="51"/>
                      <a:pt x="293" y="51"/>
                    </a:cubicBezTo>
                    <a:cubicBezTo>
                      <a:pt x="293" y="51"/>
                      <a:pt x="293" y="51"/>
                      <a:pt x="293" y="51"/>
                    </a:cubicBezTo>
                    <a:cubicBezTo>
                      <a:pt x="294" y="51"/>
                      <a:pt x="294" y="51"/>
                      <a:pt x="294" y="51"/>
                    </a:cubicBezTo>
                    <a:cubicBezTo>
                      <a:pt x="295" y="50"/>
                      <a:pt x="295" y="50"/>
                      <a:pt x="295" y="50"/>
                    </a:cubicBezTo>
                    <a:cubicBezTo>
                      <a:pt x="296" y="50"/>
                      <a:pt x="296" y="50"/>
                      <a:pt x="296" y="50"/>
                    </a:cubicBezTo>
                    <a:cubicBezTo>
                      <a:pt x="296" y="50"/>
                      <a:pt x="296" y="50"/>
                      <a:pt x="296" y="50"/>
                    </a:cubicBezTo>
                    <a:cubicBezTo>
                      <a:pt x="297" y="51"/>
                      <a:pt x="297" y="51"/>
                      <a:pt x="297" y="51"/>
                    </a:cubicBezTo>
                    <a:cubicBezTo>
                      <a:pt x="297" y="51"/>
                      <a:pt x="297" y="51"/>
                      <a:pt x="297" y="51"/>
                    </a:cubicBezTo>
                    <a:cubicBezTo>
                      <a:pt x="299" y="52"/>
                      <a:pt x="299" y="52"/>
                      <a:pt x="299" y="52"/>
                    </a:cubicBezTo>
                    <a:cubicBezTo>
                      <a:pt x="300" y="53"/>
                      <a:pt x="300" y="53"/>
                      <a:pt x="300" y="53"/>
                    </a:cubicBezTo>
                    <a:cubicBezTo>
                      <a:pt x="300" y="54"/>
                      <a:pt x="300" y="54"/>
                      <a:pt x="300" y="54"/>
                    </a:cubicBezTo>
                    <a:cubicBezTo>
                      <a:pt x="301" y="54"/>
                      <a:pt x="301" y="54"/>
                      <a:pt x="301" y="54"/>
                    </a:cubicBezTo>
                    <a:cubicBezTo>
                      <a:pt x="302" y="55"/>
                      <a:pt x="302" y="55"/>
                      <a:pt x="302" y="55"/>
                    </a:cubicBezTo>
                    <a:cubicBezTo>
                      <a:pt x="302" y="54"/>
                      <a:pt x="302" y="54"/>
                      <a:pt x="302" y="54"/>
                    </a:cubicBezTo>
                    <a:cubicBezTo>
                      <a:pt x="303" y="54"/>
                      <a:pt x="303" y="54"/>
                      <a:pt x="303" y="54"/>
                    </a:cubicBezTo>
                    <a:cubicBezTo>
                      <a:pt x="302" y="54"/>
                      <a:pt x="302" y="54"/>
                      <a:pt x="302" y="54"/>
                    </a:cubicBezTo>
                    <a:cubicBezTo>
                      <a:pt x="301" y="54"/>
                      <a:pt x="301" y="54"/>
                      <a:pt x="301" y="54"/>
                    </a:cubicBezTo>
                    <a:cubicBezTo>
                      <a:pt x="301" y="53"/>
                      <a:pt x="301" y="53"/>
                      <a:pt x="301" y="53"/>
                    </a:cubicBezTo>
                    <a:cubicBezTo>
                      <a:pt x="301" y="53"/>
                      <a:pt x="301" y="53"/>
                      <a:pt x="301" y="53"/>
                    </a:cubicBezTo>
                    <a:cubicBezTo>
                      <a:pt x="302" y="52"/>
                      <a:pt x="302" y="52"/>
                      <a:pt x="302" y="52"/>
                    </a:cubicBezTo>
                    <a:cubicBezTo>
                      <a:pt x="304" y="52"/>
                      <a:pt x="304" y="52"/>
                      <a:pt x="304" y="52"/>
                    </a:cubicBezTo>
                    <a:cubicBezTo>
                      <a:pt x="305" y="53"/>
                      <a:pt x="305" y="53"/>
                      <a:pt x="305" y="53"/>
                    </a:cubicBezTo>
                    <a:cubicBezTo>
                      <a:pt x="305" y="53"/>
                      <a:pt x="305" y="53"/>
                      <a:pt x="305" y="53"/>
                    </a:cubicBezTo>
                    <a:cubicBezTo>
                      <a:pt x="305" y="52"/>
                      <a:pt x="305" y="52"/>
                      <a:pt x="305" y="52"/>
                    </a:cubicBezTo>
                    <a:cubicBezTo>
                      <a:pt x="305" y="51"/>
                      <a:pt x="305" y="51"/>
                      <a:pt x="305" y="51"/>
                    </a:cubicBezTo>
                    <a:cubicBezTo>
                      <a:pt x="305" y="50"/>
                      <a:pt x="305" y="50"/>
                      <a:pt x="305" y="50"/>
                    </a:cubicBezTo>
                    <a:cubicBezTo>
                      <a:pt x="305" y="50"/>
                      <a:pt x="305" y="50"/>
                      <a:pt x="305" y="50"/>
                    </a:cubicBezTo>
                    <a:cubicBezTo>
                      <a:pt x="305" y="51"/>
                      <a:pt x="305" y="51"/>
                      <a:pt x="305" y="51"/>
                    </a:cubicBezTo>
                    <a:cubicBezTo>
                      <a:pt x="304" y="52"/>
                      <a:pt x="304" y="52"/>
                      <a:pt x="304" y="52"/>
                    </a:cubicBezTo>
                    <a:cubicBezTo>
                      <a:pt x="303" y="52"/>
                      <a:pt x="303" y="52"/>
                      <a:pt x="303" y="52"/>
                    </a:cubicBezTo>
                    <a:cubicBezTo>
                      <a:pt x="301" y="52"/>
                      <a:pt x="301" y="52"/>
                      <a:pt x="301" y="52"/>
                    </a:cubicBezTo>
                    <a:cubicBezTo>
                      <a:pt x="300" y="52"/>
                      <a:pt x="300" y="52"/>
                      <a:pt x="300" y="52"/>
                    </a:cubicBezTo>
                    <a:cubicBezTo>
                      <a:pt x="300" y="51"/>
                      <a:pt x="300" y="51"/>
                      <a:pt x="300" y="51"/>
                    </a:cubicBezTo>
                    <a:cubicBezTo>
                      <a:pt x="299" y="51"/>
                      <a:pt x="299" y="51"/>
                      <a:pt x="299" y="51"/>
                    </a:cubicBezTo>
                    <a:cubicBezTo>
                      <a:pt x="298" y="51"/>
                      <a:pt x="298" y="51"/>
                      <a:pt x="298" y="51"/>
                    </a:cubicBezTo>
                    <a:cubicBezTo>
                      <a:pt x="297" y="49"/>
                      <a:pt x="297" y="49"/>
                      <a:pt x="297" y="49"/>
                    </a:cubicBezTo>
                    <a:cubicBezTo>
                      <a:pt x="296" y="48"/>
                      <a:pt x="296" y="48"/>
                      <a:pt x="296" y="48"/>
                    </a:cubicBezTo>
                    <a:cubicBezTo>
                      <a:pt x="297" y="47"/>
                      <a:pt x="297" y="47"/>
                      <a:pt x="297" y="47"/>
                    </a:cubicBezTo>
                    <a:cubicBezTo>
                      <a:pt x="298" y="48"/>
                      <a:pt x="298" y="48"/>
                      <a:pt x="298" y="48"/>
                    </a:cubicBezTo>
                    <a:cubicBezTo>
                      <a:pt x="298" y="49"/>
                      <a:pt x="298" y="49"/>
                      <a:pt x="298" y="49"/>
                    </a:cubicBezTo>
                    <a:cubicBezTo>
                      <a:pt x="298" y="49"/>
                      <a:pt x="298" y="49"/>
                      <a:pt x="298" y="49"/>
                    </a:cubicBezTo>
                    <a:cubicBezTo>
                      <a:pt x="299" y="48"/>
                      <a:pt x="299" y="48"/>
                      <a:pt x="299" y="48"/>
                    </a:cubicBezTo>
                    <a:cubicBezTo>
                      <a:pt x="299" y="47"/>
                      <a:pt x="299" y="47"/>
                      <a:pt x="299" y="47"/>
                    </a:cubicBezTo>
                    <a:cubicBezTo>
                      <a:pt x="299" y="47"/>
                      <a:pt x="299" y="47"/>
                      <a:pt x="299" y="47"/>
                    </a:cubicBezTo>
                    <a:cubicBezTo>
                      <a:pt x="298" y="47"/>
                      <a:pt x="298" y="47"/>
                      <a:pt x="298" y="47"/>
                    </a:cubicBezTo>
                    <a:cubicBezTo>
                      <a:pt x="298" y="46"/>
                      <a:pt x="298" y="46"/>
                      <a:pt x="298" y="46"/>
                    </a:cubicBezTo>
                    <a:cubicBezTo>
                      <a:pt x="299" y="45"/>
                      <a:pt x="299" y="45"/>
                      <a:pt x="299" y="45"/>
                    </a:cubicBezTo>
                    <a:cubicBezTo>
                      <a:pt x="299" y="44"/>
                      <a:pt x="299" y="44"/>
                      <a:pt x="299" y="44"/>
                    </a:cubicBezTo>
                    <a:cubicBezTo>
                      <a:pt x="300" y="43"/>
                      <a:pt x="300" y="43"/>
                      <a:pt x="300" y="43"/>
                    </a:cubicBezTo>
                    <a:cubicBezTo>
                      <a:pt x="299" y="40"/>
                      <a:pt x="299" y="40"/>
                      <a:pt x="299" y="40"/>
                    </a:cubicBezTo>
                    <a:cubicBezTo>
                      <a:pt x="299" y="39"/>
                      <a:pt x="299" y="39"/>
                      <a:pt x="299" y="39"/>
                    </a:cubicBezTo>
                    <a:cubicBezTo>
                      <a:pt x="298" y="39"/>
                      <a:pt x="298" y="39"/>
                      <a:pt x="298" y="39"/>
                    </a:cubicBezTo>
                    <a:cubicBezTo>
                      <a:pt x="298" y="38"/>
                      <a:pt x="298" y="38"/>
                      <a:pt x="298" y="38"/>
                    </a:cubicBezTo>
                    <a:cubicBezTo>
                      <a:pt x="298" y="38"/>
                      <a:pt x="298" y="38"/>
                      <a:pt x="298" y="38"/>
                    </a:cubicBezTo>
                    <a:cubicBezTo>
                      <a:pt x="299" y="37"/>
                      <a:pt x="299" y="37"/>
                      <a:pt x="299" y="37"/>
                    </a:cubicBezTo>
                    <a:cubicBezTo>
                      <a:pt x="299" y="37"/>
                      <a:pt x="299" y="37"/>
                      <a:pt x="299" y="37"/>
                    </a:cubicBezTo>
                    <a:cubicBezTo>
                      <a:pt x="300" y="38"/>
                      <a:pt x="300" y="38"/>
                      <a:pt x="300" y="38"/>
                    </a:cubicBezTo>
                    <a:cubicBezTo>
                      <a:pt x="300" y="38"/>
                      <a:pt x="300" y="38"/>
                      <a:pt x="300" y="38"/>
                    </a:cubicBezTo>
                    <a:cubicBezTo>
                      <a:pt x="301" y="39"/>
                      <a:pt x="301" y="39"/>
                      <a:pt x="301" y="39"/>
                    </a:cubicBezTo>
                    <a:cubicBezTo>
                      <a:pt x="301" y="39"/>
                      <a:pt x="301" y="39"/>
                      <a:pt x="301" y="39"/>
                    </a:cubicBezTo>
                    <a:cubicBezTo>
                      <a:pt x="301" y="38"/>
                      <a:pt x="301" y="38"/>
                      <a:pt x="301" y="38"/>
                    </a:cubicBezTo>
                    <a:cubicBezTo>
                      <a:pt x="301" y="37"/>
                      <a:pt x="301" y="37"/>
                      <a:pt x="301" y="37"/>
                    </a:cubicBezTo>
                    <a:cubicBezTo>
                      <a:pt x="300" y="37"/>
                      <a:pt x="300" y="37"/>
                      <a:pt x="300" y="37"/>
                    </a:cubicBezTo>
                    <a:cubicBezTo>
                      <a:pt x="299" y="36"/>
                      <a:pt x="299" y="36"/>
                      <a:pt x="299" y="36"/>
                    </a:cubicBezTo>
                    <a:cubicBezTo>
                      <a:pt x="299" y="36"/>
                      <a:pt x="299" y="36"/>
                      <a:pt x="299" y="36"/>
                    </a:cubicBezTo>
                    <a:cubicBezTo>
                      <a:pt x="300" y="35"/>
                      <a:pt x="300" y="35"/>
                      <a:pt x="300" y="35"/>
                    </a:cubicBezTo>
                    <a:cubicBezTo>
                      <a:pt x="302" y="32"/>
                      <a:pt x="302" y="32"/>
                      <a:pt x="302" y="32"/>
                    </a:cubicBezTo>
                    <a:cubicBezTo>
                      <a:pt x="304" y="32"/>
                      <a:pt x="304" y="32"/>
                      <a:pt x="304" y="32"/>
                    </a:cubicBezTo>
                    <a:cubicBezTo>
                      <a:pt x="304" y="32"/>
                      <a:pt x="304" y="32"/>
                      <a:pt x="304" y="32"/>
                    </a:cubicBezTo>
                    <a:cubicBezTo>
                      <a:pt x="305" y="33"/>
                      <a:pt x="305" y="33"/>
                      <a:pt x="305" y="33"/>
                    </a:cubicBezTo>
                    <a:cubicBezTo>
                      <a:pt x="306" y="33"/>
                      <a:pt x="306" y="33"/>
                      <a:pt x="306" y="33"/>
                    </a:cubicBezTo>
                    <a:cubicBezTo>
                      <a:pt x="307" y="33"/>
                      <a:pt x="307" y="33"/>
                      <a:pt x="307" y="33"/>
                    </a:cubicBezTo>
                    <a:cubicBezTo>
                      <a:pt x="308" y="35"/>
                      <a:pt x="308" y="35"/>
                      <a:pt x="308" y="35"/>
                    </a:cubicBezTo>
                    <a:cubicBezTo>
                      <a:pt x="308" y="35"/>
                      <a:pt x="308" y="35"/>
                      <a:pt x="308" y="35"/>
                    </a:cubicBezTo>
                    <a:cubicBezTo>
                      <a:pt x="309" y="37"/>
                      <a:pt x="309" y="37"/>
                      <a:pt x="309" y="37"/>
                    </a:cubicBezTo>
                    <a:cubicBezTo>
                      <a:pt x="310" y="38"/>
                      <a:pt x="310" y="38"/>
                      <a:pt x="310" y="38"/>
                    </a:cubicBezTo>
                    <a:cubicBezTo>
                      <a:pt x="310" y="40"/>
                      <a:pt x="310" y="40"/>
                      <a:pt x="310" y="40"/>
                    </a:cubicBezTo>
                    <a:cubicBezTo>
                      <a:pt x="310" y="41"/>
                      <a:pt x="310" y="41"/>
                      <a:pt x="310" y="41"/>
                    </a:cubicBezTo>
                    <a:cubicBezTo>
                      <a:pt x="311" y="42"/>
                      <a:pt x="311" y="42"/>
                      <a:pt x="311" y="42"/>
                    </a:cubicBezTo>
                    <a:cubicBezTo>
                      <a:pt x="311" y="42"/>
                      <a:pt x="311" y="42"/>
                      <a:pt x="311" y="42"/>
                    </a:cubicBezTo>
                    <a:cubicBezTo>
                      <a:pt x="311" y="42"/>
                      <a:pt x="311" y="42"/>
                      <a:pt x="311" y="42"/>
                    </a:cubicBezTo>
                    <a:cubicBezTo>
                      <a:pt x="312" y="42"/>
                      <a:pt x="312" y="42"/>
                      <a:pt x="312" y="42"/>
                    </a:cubicBezTo>
                    <a:cubicBezTo>
                      <a:pt x="312" y="43"/>
                      <a:pt x="312" y="43"/>
                      <a:pt x="312" y="43"/>
                    </a:cubicBezTo>
                    <a:cubicBezTo>
                      <a:pt x="313" y="42"/>
                      <a:pt x="313" y="42"/>
                      <a:pt x="313" y="42"/>
                    </a:cubicBezTo>
                    <a:cubicBezTo>
                      <a:pt x="313" y="42"/>
                      <a:pt x="313" y="42"/>
                      <a:pt x="313" y="42"/>
                    </a:cubicBezTo>
                    <a:cubicBezTo>
                      <a:pt x="314" y="42"/>
                      <a:pt x="314" y="42"/>
                      <a:pt x="314" y="42"/>
                    </a:cubicBezTo>
                    <a:cubicBezTo>
                      <a:pt x="313" y="42"/>
                      <a:pt x="313" y="42"/>
                      <a:pt x="313" y="42"/>
                    </a:cubicBezTo>
                    <a:cubicBezTo>
                      <a:pt x="312" y="42"/>
                      <a:pt x="312" y="42"/>
                      <a:pt x="312" y="42"/>
                    </a:cubicBezTo>
                    <a:cubicBezTo>
                      <a:pt x="312" y="41"/>
                      <a:pt x="312" y="41"/>
                      <a:pt x="312" y="41"/>
                    </a:cubicBezTo>
                    <a:cubicBezTo>
                      <a:pt x="311" y="41"/>
                      <a:pt x="311" y="41"/>
                      <a:pt x="311" y="41"/>
                    </a:cubicBezTo>
                    <a:cubicBezTo>
                      <a:pt x="311" y="40"/>
                      <a:pt x="311" y="40"/>
                      <a:pt x="311" y="40"/>
                    </a:cubicBezTo>
                    <a:cubicBezTo>
                      <a:pt x="312" y="39"/>
                      <a:pt x="312" y="39"/>
                      <a:pt x="312" y="39"/>
                    </a:cubicBezTo>
                    <a:cubicBezTo>
                      <a:pt x="312" y="39"/>
                      <a:pt x="312" y="39"/>
                      <a:pt x="312" y="39"/>
                    </a:cubicBezTo>
                    <a:cubicBezTo>
                      <a:pt x="312" y="36"/>
                      <a:pt x="312" y="36"/>
                      <a:pt x="312" y="36"/>
                    </a:cubicBezTo>
                    <a:cubicBezTo>
                      <a:pt x="311" y="35"/>
                      <a:pt x="311" y="35"/>
                      <a:pt x="311" y="35"/>
                    </a:cubicBezTo>
                    <a:cubicBezTo>
                      <a:pt x="312" y="34"/>
                      <a:pt x="312" y="34"/>
                      <a:pt x="312" y="34"/>
                    </a:cubicBezTo>
                    <a:cubicBezTo>
                      <a:pt x="313" y="34"/>
                      <a:pt x="313" y="34"/>
                      <a:pt x="313" y="34"/>
                    </a:cubicBezTo>
                    <a:cubicBezTo>
                      <a:pt x="314" y="34"/>
                      <a:pt x="314" y="34"/>
                      <a:pt x="314" y="34"/>
                    </a:cubicBezTo>
                    <a:cubicBezTo>
                      <a:pt x="315" y="35"/>
                      <a:pt x="315" y="35"/>
                      <a:pt x="315" y="35"/>
                    </a:cubicBezTo>
                    <a:cubicBezTo>
                      <a:pt x="316" y="35"/>
                      <a:pt x="316" y="35"/>
                      <a:pt x="316" y="35"/>
                    </a:cubicBezTo>
                    <a:cubicBezTo>
                      <a:pt x="318" y="35"/>
                      <a:pt x="318" y="35"/>
                      <a:pt x="318" y="35"/>
                    </a:cubicBezTo>
                    <a:cubicBezTo>
                      <a:pt x="320" y="35"/>
                      <a:pt x="320" y="35"/>
                      <a:pt x="320" y="35"/>
                    </a:cubicBezTo>
                    <a:cubicBezTo>
                      <a:pt x="321" y="35"/>
                      <a:pt x="321" y="35"/>
                      <a:pt x="321" y="35"/>
                    </a:cubicBezTo>
                    <a:cubicBezTo>
                      <a:pt x="322" y="35"/>
                      <a:pt x="322" y="35"/>
                      <a:pt x="322" y="35"/>
                    </a:cubicBezTo>
                    <a:cubicBezTo>
                      <a:pt x="323" y="35"/>
                      <a:pt x="323" y="35"/>
                      <a:pt x="323" y="35"/>
                    </a:cubicBezTo>
                    <a:cubicBezTo>
                      <a:pt x="324" y="36"/>
                      <a:pt x="324" y="36"/>
                      <a:pt x="324" y="36"/>
                    </a:cubicBezTo>
                    <a:cubicBezTo>
                      <a:pt x="325" y="36"/>
                      <a:pt x="325" y="36"/>
                      <a:pt x="325" y="36"/>
                    </a:cubicBezTo>
                    <a:cubicBezTo>
                      <a:pt x="326" y="36"/>
                      <a:pt x="326" y="36"/>
                      <a:pt x="326" y="36"/>
                    </a:cubicBezTo>
                    <a:cubicBezTo>
                      <a:pt x="326" y="35"/>
                      <a:pt x="326" y="35"/>
                      <a:pt x="326" y="35"/>
                    </a:cubicBezTo>
                    <a:cubicBezTo>
                      <a:pt x="325" y="35"/>
                      <a:pt x="325" y="35"/>
                      <a:pt x="325" y="35"/>
                    </a:cubicBezTo>
                    <a:cubicBezTo>
                      <a:pt x="324" y="35"/>
                      <a:pt x="324" y="35"/>
                      <a:pt x="324" y="35"/>
                    </a:cubicBezTo>
                    <a:cubicBezTo>
                      <a:pt x="323" y="35"/>
                      <a:pt x="323" y="35"/>
                      <a:pt x="323" y="35"/>
                    </a:cubicBezTo>
                    <a:cubicBezTo>
                      <a:pt x="322" y="34"/>
                      <a:pt x="322" y="34"/>
                      <a:pt x="322" y="34"/>
                    </a:cubicBezTo>
                    <a:cubicBezTo>
                      <a:pt x="322" y="34"/>
                      <a:pt x="322" y="34"/>
                      <a:pt x="322" y="34"/>
                    </a:cubicBezTo>
                    <a:cubicBezTo>
                      <a:pt x="323" y="34"/>
                      <a:pt x="323" y="34"/>
                      <a:pt x="323" y="34"/>
                    </a:cubicBezTo>
                    <a:cubicBezTo>
                      <a:pt x="324" y="34"/>
                      <a:pt x="324" y="34"/>
                      <a:pt x="324" y="34"/>
                    </a:cubicBezTo>
                    <a:cubicBezTo>
                      <a:pt x="327" y="33"/>
                      <a:pt x="327" y="33"/>
                      <a:pt x="327" y="33"/>
                    </a:cubicBezTo>
                    <a:cubicBezTo>
                      <a:pt x="329" y="33"/>
                      <a:pt x="329" y="33"/>
                      <a:pt x="329" y="33"/>
                    </a:cubicBezTo>
                    <a:cubicBezTo>
                      <a:pt x="331" y="34"/>
                      <a:pt x="331" y="34"/>
                      <a:pt x="331" y="34"/>
                    </a:cubicBezTo>
                    <a:cubicBezTo>
                      <a:pt x="332" y="34"/>
                      <a:pt x="332" y="34"/>
                      <a:pt x="332" y="34"/>
                    </a:cubicBezTo>
                    <a:cubicBezTo>
                      <a:pt x="333" y="34"/>
                      <a:pt x="333" y="34"/>
                      <a:pt x="333" y="34"/>
                    </a:cubicBezTo>
                    <a:cubicBezTo>
                      <a:pt x="334" y="34"/>
                      <a:pt x="334" y="34"/>
                      <a:pt x="334" y="34"/>
                    </a:cubicBezTo>
                    <a:cubicBezTo>
                      <a:pt x="333" y="33"/>
                      <a:pt x="333" y="33"/>
                      <a:pt x="333" y="33"/>
                    </a:cubicBezTo>
                    <a:cubicBezTo>
                      <a:pt x="333" y="33"/>
                      <a:pt x="333" y="33"/>
                      <a:pt x="333" y="33"/>
                    </a:cubicBezTo>
                    <a:cubicBezTo>
                      <a:pt x="332" y="33"/>
                      <a:pt x="332" y="33"/>
                      <a:pt x="332" y="33"/>
                    </a:cubicBezTo>
                    <a:cubicBezTo>
                      <a:pt x="332" y="33"/>
                      <a:pt x="332" y="33"/>
                      <a:pt x="332" y="33"/>
                    </a:cubicBezTo>
                    <a:cubicBezTo>
                      <a:pt x="331" y="32"/>
                      <a:pt x="331" y="32"/>
                      <a:pt x="331" y="32"/>
                    </a:cubicBezTo>
                    <a:cubicBezTo>
                      <a:pt x="330" y="32"/>
                      <a:pt x="330" y="32"/>
                      <a:pt x="330" y="32"/>
                    </a:cubicBezTo>
                    <a:cubicBezTo>
                      <a:pt x="330" y="32"/>
                      <a:pt x="330" y="32"/>
                      <a:pt x="330" y="32"/>
                    </a:cubicBezTo>
                    <a:cubicBezTo>
                      <a:pt x="327" y="32"/>
                      <a:pt x="327" y="32"/>
                      <a:pt x="327" y="32"/>
                    </a:cubicBezTo>
                    <a:cubicBezTo>
                      <a:pt x="327" y="32"/>
                      <a:pt x="327" y="32"/>
                      <a:pt x="327" y="32"/>
                    </a:cubicBezTo>
                    <a:cubicBezTo>
                      <a:pt x="328" y="31"/>
                      <a:pt x="328" y="31"/>
                      <a:pt x="328" y="31"/>
                    </a:cubicBezTo>
                    <a:cubicBezTo>
                      <a:pt x="328" y="30"/>
                      <a:pt x="328" y="30"/>
                      <a:pt x="328" y="30"/>
                    </a:cubicBezTo>
                    <a:cubicBezTo>
                      <a:pt x="329" y="30"/>
                      <a:pt x="329" y="30"/>
                      <a:pt x="329" y="30"/>
                    </a:cubicBezTo>
                    <a:cubicBezTo>
                      <a:pt x="330" y="29"/>
                      <a:pt x="330" y="29"/>
                      <a:pt x="330" y="29"/>
                    </a:cubicBezTo>
                    <a:cubicBezTo>
                      <a:pt x="331" y="28"/>
                      <a:pt x="331" y="28"/>
                      <a:pt x="331" y="28"/>
                    </a:cubicBezTo>
                    <a:cubicBezTo>
                      <a:pt x="333" y="27"/>
                      <a:pt x="333" y="27"/>
                      <a:pt x="333" y="27"/>
                    </a:cubicBezTo>
                    <a:cubicBezTo>
                      <a:pt x="334" y="27"/>
                      <a:pt x="334" y="27"/>
                      <a:pt x="334" y="27"/>
                    </a:cubicBezTo>
                    <a:cubicBezTo>
                      <a:pt x="336" y="26"/>
                      <a:pt x="336" y="26"/>
                      <a:pt x="336" y="26"/>
                    </a:cubicBezTo>
                    <a:cubicBezTo>
                      <a:pt x="336" y="26"/>
                      <a:pt x="336" y="26"/>
                      <a:pt x="336" y="26"/>
                    </a:cubicBezTo>
                    <a:cubicBezTo>
                      <a:pt x="334" y="26"/>
                      <a:pt x="334" y="26"/>
                      <a:pt x="334" y="26"/>
                    </a:cubicBezTo>
                    <a:cubicBezTo>
                      <a:pt x="332" y="27"/>
                      <a:pt x="332" y="27"/>
                      <a:pt x="332" y="27"/>
                    </a:cubicBezTo>
                    <a:cubicBezTo>
                      <a:pt x="330" y="28"/>
                      <a:pt x="330" y="28"/>
                      <a:pt x="330" y="28"/>
                    </a:cubicBezTo>
                    <a:cubicBezTo>
                      <a:pt x="330" y="29"/>
                      <a:pt x="330" y="29"/>
                      <a:pt x="330" y="29"/>
                    </a:cubicBezTo>
                    <a:cubicBezTo>
                      <a:pt x="329" y="29"/>
                      <a:pt x="329" y="29"/>
                      <a:pt x="329" y="29"/>
                    </a:cubicBezTo>
                    <a:cubicBezTo>
                      <a:pt x="329" y="28"/>
                      <a:pt x="329" y="28"/>
                      <a:pt x="329" y="28"/>
                    </a:cubicBezTo>
                    <a:cubicBezTo>
                      <a:pt x="329" y="28"/>
                      <a:pt x="329" y="28"/>
                      <a:pt x="329" y="28"/>
                    </a:cubicBezTo>
                    <a:cubicBezTo>
                      <a:pt x="328" y="29"/>
                      <a:pt x="328" y="29"/>
                      <a:pt x="328" y="29"/>
                    </a:cubicBezTo>
                    <a:cubicBezTo>
                      <a:pt x="327" y="29"/>
                      <a:pt x="327" y="29"/>
                      <a:pt x="327" y="29"/>
                    </a:cubicBezTo>
                    <a:cubicBezTo>
                      <a:pt x="326" y="30"/>
                      <a:pt x="326" y="30"/>
                      <a:pt x="326" y="30"/>
                    </a:cubicBezTo>
                    <a:cubicBezTo>
                      <a:pt x="327" y="30"/>
                      <a:pt x="327" y="30"/>
                      <a:pt x="327" y="30"/>
                    </a:cubicBezTo>
                    <a:cubicBezTo>
                      <a:pt x="327" y="31"/>
                      <a:pt x="327" y="31"/>
                      <a:pt x="327" y="31"/>
                    </a:cubicBezTo>
                    <a:cubicBezTo>
                      <a:pt x="325" y="32"/>
                      <a:pt x="325" y="32"/>
                      <a:pt x="325" y="32"/>
                    </a:cubicBezTo>
                    <a:cubicBezTo>
                      <a:pt x="324" y="32"/>
                      <a:pt x="324" y="32"/>
                      <a:pt x="324" y="32"/>
                    </a:cubicBezTo>
                    <a:cubicBezTo>
                      <a:pt x="321" y="33"/>
                      <a:pt x="321" y="33"/>
                      <a:pt x="321" y="33"/>
                    </a:cubicBezTo>
                    <a:cubicBezTo>
                      <a:pt x="320" y="33"/>
                      <a:pt x="320" y="33"/>
                      <a:pt x="320" y="33"/>
                    </a:cubicBezTo>
                    <a:cubicBezTo>
                      <a:pt x="319" y="33"/>
                      <a:pt x="319" y="33"/>
                      <a:pt x="319" y="33"/>
                    </a:cubicBezTo>
                    <a:cubicBezTo>
                      <a:pt x="317" y="33"/>
                      <a:pt x="317" y="33"/>
                      <a:pt x="317" y="33"/>
                    </a:cubicBezTo>
                    <a:cubicBezTo>
                      <a:pt x="316" y="32"/>
                      <a:pt x="316" y="32"/>
                      <a:pt x="316" y="32"/>
                    </a:cubicBezTo>
                    <a:cubicBezTo>
                      <a:pt x="314" y="32"/>
                      <a:pt x="314" y="32"/>
                      <a:pt x="314" y="32"/>
                    </a:cubicBezTo>
                    <a:cubicBezTo>
                      <a:pt x="314" y="32"/>
                      <a:pt x="314" y="32"/>
                      <a:pt x="314" y="32"/>
                    </a:cubicBezTo>
                    <a:cubicBezTo>
                      <a:pt x="314" y="32"/>
                      <a:pt x="314" y="32"/>
                      <a:pt x="314" y="32"/>
                    </a:cubicBezTo>
                    <a:cubicBezTo>
                      <a:pt x="315" y="31"/>
                      <a:pt x="315" y="31"/>
                      <a:pt x="315" y="31"/>
                    </a:cubicBezTo>
                    <a:cubicBezTo>
                      <a:pt x="316" y="31"/>
                      <a:pt x="316" y="31"/>
                      <a:pt x="316" y="31"/>
                    </a:cubicBezTo>
                    <a:cubicBezTo>
                      <a:pt x="317" y="30"/>
                      <a:pt x="317" y="30"/>
                      <a:pt x="317" y="30"/>
                    </a:cubicBezTo>
                    <a:cubicBezTo>
                      <a:pt x="318" y="30"/>
                      <a:pt x="318" y="30"/>
                      <a:pt x="318" y="30"/>
                    </a:cubicBezTo>
                    <a:cubicBezTo>
                      <a:pt x="319" y="29"/>
                      <a:pt x="319" y="29"/>
                      <a:pt x="319" y="29"/>
                    </a:cubicBezTo>
                    <a:cubicBezTo>
                      <a:pt x="318" y="29"/>
                      <a:pt x="318" y="29"/>
                      <a:pt x="318" y="29"/>
                    </a:cubicBezTo>
                    <a:cubicBezTo>
                      <a:pt x="317" y="30"/>
                      <a:pt x="317" y="30"/>
                      <a:pt x="317" y="30"/>
                    </a:cubicBezTo>
                    <a:cubicBezTo>
                      <a:pt x="316" y="30"/>
                      <a:pt x="316" y="30"/>
                      <a:pt x="316" y="30"/>
                    </a:cubicBezTo>
                    <a:cubicBezTo>
                      <a:pt x="315" y="30"/>
                      <a:pt x="315" y="30"/>
                      <a:pt x="315" y="30"/>
                    </a:cubicBezTo>
                    <a:cubicBezTo>
                      <a:pt x="314" y="30"/>
                      <a:pt x="314" y="30"/>
                      <a:pt x="314" y="30"/>
                    </a:cubicBezTo>
                    <a:cubicBezTo>
                      <a:pt x="314" y="29"/>
                      <a:pt x="314" y="29"/>
                      <a:pt x="314" y="29"/>
                    </a:cubicBezTo>
                    <a:cubicBezTo>
                      <a:pt x="315" y="29"/>
                      <a:pt x="315" y="29"/>
                      <a:pt x="315" y="29"/>
                    </a:cubicBezTo>
                    <a:cubicBezTo>
                      <a:pt x="315" y="29"/>
                      <a:pt x="315" y="29"/>
                      <a:pt x="315" y="29"/>
                    </a:cubicBezTo>
                    <a:cubicBezTo>
                      <a:pt x="313" y="29"/>
                      <a:pt x="313" y="29"/>
                      <a:pt x="313" y="29"/>
                    </a:cubicBezTo>
                    <a:cubicBezTo>
                      <a:pt x="313" y="30"/>
                      <a:pt x="313" y="30"/>
                      <a:pt x="313" y="30"/>
                    </a:cubicBezTo>
                    <a:cubicBezTo>
                      <a:pt x="312" y="31"/>
                      <a:pt x="312" y="31"/>
                      <a:pt x="312" y="31"/>
                    </a:cubicBezTo>
                    <a:cubicBezTo>
                      <a:pt x="310" y="31"/>
                      <a:pt x="310" y="31"/>
                      <a:pt x="310" y="31"/>
                    </a:cubicBezTo>
                    <a:cubicBezTo>
                      <a:pt x="309" y="31"/>
                      <a:pt x="309" y="31"/>
                      <a:pt x="309" y="31"/>
                    </a:cubicBezTo>
                    <a:cubicBezTo>
                      <a:pt x="307" y="31"/>
                      <a:pt x="307" y="31"/>
                      <a:pt x="307" y="31"/>
                    </a:cubicBezTo>
                    <a:cubicBezTo>
                      <a:pt x="306" y="30"/>
                      <a:pt x="306" y="30"/>
                      <a:pt x="306" y="30"/>
                    </a:cubicBezTo>
                    <a:cubicBezTo>
                      <a:pt x="306" y="29"/>
                      <a:pt x="306" y="29"/>
                      <a:pt x="306" y="29"/>
                    </a:cubicBezTo>
                    <a:cubicBezTo>
                      <a:pt x="305" y="29"/>
                      <a:pt x="305" y="29"/>
                      <a:pt x="305" y="29"/>
                    </a:cubicBezTo>
                    <a:cubicBezTo>
                      <a:pt x="304" y="29"/>
                      <a:pt x="304" y="29"/>
                      <a:pt x="304" y="29"/>
                    </a:cubicBezTo>
                    <a:cubicBezTo>
                      <a:pt x="304" y="28"/>
                      <a:pt x="304" y="28"/>
                      <a:pt x="304" y="28"/>
                    </a:cubicBezTo>
                    <a:cubicBezTo>
                      <a:pt x="305" y="28"/>
                      <a:pt x="305" y="28"/>
                      <a:pt x="305" y="28"/>
                    </a:cubicBezTo>
                    <a:cubicBezTo>
                      <a:pt x="306" y="27"/>
                      <a:pt x="306" y="27"/>
                      <a:pt x="306" y="27"/>
                    </a:cubicBezTo>
                    <a:cubicBezTo>
                      <a:pt x="307" y="26"/>
                      <a:pt x="307" y="26"/>
                      <a:pt x="307" y="26"/>
                    </a:cubicBezTo>
                    <a:cubicBezTo>
                      <a:pt x="308" y="25"/>
                      <a:pt x="308" y="25"/>
                      <a:pt x="308" y="25"/>
                    </a:cubicBezTo>
                    <a:cubicBezTo>
                      <a:pt x="309" y="24"/>
                      <a:pt x="309" y="24"/>
                      <a:pt x="309" y="24"/>
                    </a:cubicBezTo>
                    <a:cubicBezTo>
                      <a:pt x="309" y="24"/>
                      <a:pt x="309" y="24"/>
                      <a:pt x="309" y="24"/>
                    </a:cubicBezTo>
                    <a:cubicBezTo>
                      <a:pt x="310" y="24"/>
                      <a:pt x="310" y="24"/>
                      <a:pt x="310" y="24"/>
                    </a:cubicBezTo>
                    <a:cubicBezTo>
                      <a:pt x="312" y="24"/>
                      <a:pt x="312" y="24"/>
                      <a:pt x="312" y="24"/>
                    </a:cubicBezTo>
                    <a:cubicBezTo>
                      <a:pt x="313" y="24"/>
                      <a:pt x="313" y="24"/>
                      <a:pt x="313" y="24"/>
                    </a:cubicBezTo>
                    <a:cubicBezTo>
                      <a:pt x="313" y="24"/>
                      <a:pt x="313" y="24"/>
                      <a:pt x="313" y="24"/>
                    </a:cubicBezTo>
                    <a:cubicBezTo>
                      <a:pt x="315" y="25"/>
                      <a:pt x="315" y="25"/>
                      <a:pt x="315" y="25"/>
                    </a:cubicBezTo>
                    <a:cubicBezTo>
                      <a:pt x="317" y="25"/>
                      <a:pt x="317" y="25"/>
                      <a:pt x="317" y="25"/>
                    </a:cubicBezTo>
                    <a:cubicBezTo>
                      <a:pt x="317" y="25"/>
                      <a:pt x="317" y="25"/>
                      <a:pt x="317" y="25"/>
                    </a:cubicBezTo>
                    <a:cubicBezTo>
                      <a:pt x="319" y="25"/>
                      <a:pt x="319" y="25"/>
                      <a:pt x="319" y="25"/>
                    </a:cubicBezTo>
                    <a:cubicBezTo>
                      <a:pt x="319" y="25"/>
                      <a:pt x="319" y="25"/>
                      <a:pt x="319" y="25"/>
                    </a:cubicBezTo>
                    <a:cubicBezTo>
                      <a:pt x="318" y="24"/>
                      <a:pt x="318" y="24"/>
                      <a:pt x="318" y="24"/>
                    </a:cubicBezTo>
                    <a:cubicBezTo>
                      <a:pt x="317" y="25"/>
                      <a:pt x="317" y="25"/>
                      <a:pt x="317" y="25"/>
                    </a:cubicBezTo>
                    <a:cubicBezTo>
                      <a:pt x="315" y="24"/>
                      <a:pt x="315" y="24"/>
                      <a:pt x="315" y="24"/>
                    </a:cubicBezTo>
                    <a:cubicBezTo>
                      <a:pt x="314" y="24"/>
                      <a:pt x="314" y="24"/>
                      <a:pt x="314" y="24"/>
                    </a:cubicBezTo>
                    <a:cubicBezTo>
                      <a:pt x="313" y="24"/>
                      <a:pt x="313" y="24"/>
                      <a:pt x="313" y="24"/>
                    </a:cubicBezTo>
                    <a:cubicBezTo>
                      <a:pt x="311" y="24"/>
                      <a:pt x="311" y="24"/>
                      <a:pt x="311" y="24"/>
                    </a:cubicBezTo>
                    <a:cubicBezTo>
                      <a:pt x="309" y="23"/>
                      <a:pt x="309" y="23"/>
                      <a:pt x="309" y="23"/>
                    </a:cubicBezTo>
                    <a:cubicBezTo>
                      <a:pt x="308" y="23"/>
                      <a:pt x="308" y="23"/>
                      <a:pt x="308" y="23"/>
                    </a:cubicBezTo>
                    <a:cubicBezTo>
                      <a:pt x="308" y="24"/>
                      <a:pt x="308" y="24"/>
                      <a:pt x="308" y="24"/>
                    </a:cubicBezTo>
                    <a:cubicBezTo>
                      <a:pt x="307" y="25"/>
                      <a:pt x="307" y="25"/>
                      <a:pt x="307" y="25"/>
                    </a:cubicBezTo>
                    <a:cubicBezTo>
                      <a:pt x="306" y="26"/>
                      <a:pt x="306" y="26"/>
                      <a:pt x="306" y="26"/>
                    </a:cubicBezTo>
                    <a:cubicBezTo>
                      <a:pt x="304" y="26"/>
                      <a:pt x="304" y="26"/>
                      <a:pt x="304" y="26"/>
                    </a:cubicBezTo>
                    <a:cubicBezTo>
                      <a:pt x="303" y="28"/>
                      <a:pt x="303" y="28"/>
                      <a:pt x="303" y="28"/>
                    </a:cubicBezTo>
                    <a:cubicBezTo>
                      <a:pt x="303" y="28"/>
                      <a:pt x="303" y="28"/>
                      <a:pt x="303" y="28"/>
                    </a:cubicBezTo>
                    <a:cubicBezTo>
                      <a:pt x="302" y="27"/>
                      <a:pt x="302" y="27"/>
                      <a:pt x="302" y="27"/>
                    </a:cubicBezTo>
                    <a:cubicBezTo>
                      <a:pt x="301" y="26"/>
                      <a:pt x="301" y="26"/>
                      <a:pt x="301" y="26"/>
                    </a:cubicBezTo>
                    <a:cubicBezTo>
                      <a:pt x="300" y="26"/>
                      <a:pt x="300" y="26"/>
                      <a:pt x="300" y="26"/>
                    </a:cubicBezTo>
                    <a:cubicBezTo>
                      <a:pt x="300" y="25"/>
                      <a:pt x="300" y="25"/>
                      <a:pt x="300" y="25"/>
                    </a:cubicBezTo>
                    <a:cubicBezTo>
                      <a:pt x="299" y="24"/>
                      <a:pt x="299" y="24"/>
                      <a:pt x="299" y="24"/>
                    </a:cubicBezTo>
                    <a:cubicBezTo>
                      <a:pt x="299" y="23"/>
                      <a:pt x="299" y="23"/>
                      <a:pt x="299" y="23"/>
                    </a:cubicBezTo>
                    <a:cubicBezTo>
                      <a:pt x="299" y="23"/>
                      <a:pt x="299" y="23"/>
                      <a:pt x="299" y="23"/>
                    </a:cubicBezTo>
                    <a:cubicBezTo>
                      <a:pt x="299" y="22"/>
                      <a:pt x="299" y="22"/>
                      <a:pt x="299" y="22"/>
                    </a:cubicBezTo>
                    <a:cubicBezTo>
                      <a:pt x="299" y="21"/>
                      <a:pt x="299" y="21"/>
                      <a:pt x="299" y="21"/>
                    </a:cubicBezTo>
                    <a:cubicBezTo>
                      <a:pt x="300" y="22"/>
                      <a:pt x="300" y="22"/>
                      <a:pt x="300" y="22"/>
                    </a:cubicBezTo>
                    <a:cubicBezTo>
                      <a:pt x="301" y="21"/>
                      <a:pt x="301" y="21"/>
                      <a:pt x="301" y="21"/>
                    </a:cubicBezTo>
                    <a:cubicBezTo>
                      <a:pt x="301" y="22"/>
                      <a:pt x="301" y="22"/>
                      <a:pt x="301" y="22"/>
                    </a:cubicBezTo>
                    <a:cubicBezTo>
                      <a:pt x="304" y="22"/>
                      <a:pt x="304" y="22"/>
                      <a:pt x="304" y="22"/>
                    </a:cubicBezTo>
                    <a:cubicBezTo>
                      <a:pt x="305" y="23"/>
                      <a:pt x="305" y="23"/>
                      <a:pt x="305" y="23"/>
                    </a:cubicBezTo>
                    <a:cubicBezTo>
                      <a:pt x="306" y="23"/>
                      <a:pt x="306" y="23"/>
                      <a:pt x="306" y="23"/>
                    </a:cubicBezTo>
                    <a:cubicBezTo>
                      <a:pt x="306" y="23"/>
                      <a:pt x="306" y="23"/>
                      <a:pt x="306" y="23"/>
                    </a:cubicBezTo>
                    <a:cubicBezTo>
                      <a:pt x="307" y="23"/>
                      <a:pt x="307" y="23"/>
                      <a:pt x="307" y="23"/>
                    </a:cubicBezTo>
                    <a:cubicBezTo>
                      <a:pt x="308" y="22"/>
                      <a:pt x="308" y="22"/>
                      <a:pt x="308" y="22"/>
                    </a:cubicBezTo>
                    <a:cubicBezTo>
                      <a:pt x="309" y="23"/>
                      <a:pt x="309" y="23"/>
                      <a:pt x="309" y="23"/>
                    </a:cubicBezTo>
                    <a:cubicBezTo>
                      <a:pt x="310" y="22"/>
                      <a:pt x="310" y="22"/>
                      <a:pt x="310" y="22"/>
                    </a:cubicBezTo>
                    <a:cubicBezTo>
                      <a:pt x="311" y="22"/>
                      <a:pt x="311" y="22"/>
                      <a:pt x="311" y="22"/>
                    </a:cubicBezTo>
                    <a:cubicBezTo>
                      <a:pt x="311" y="22"/>
                      <a:pt x="311" y="22"/>
                      <a:pt x="311" y="22"/>
                    </a:cubicBezTo>
                    <a:cubicBezTo>
                      <a:pt x="313" y="22"/>
                      <a:pt x="313" y="22"/>
                      <a:pt x="313" y="22"/>
                    </a:cubicBezTo>
                    <a:cubicBezTo>
                      <a:pt x="315" y="21"/>
                      <a:pt x="315" y="21"/>
                      <a:pt x="315" y="21"/>
                    </a:cubicBezTo>
                    <a:cubicBezTo>
                      <a:pt x="315" y="21"/>
                      <a:pt x="315" y="21"/>
                      <a:pt x="315" y="21"/>
                    </a:cubicBezTo>
                    <a:cubicBezTo>
                      <a:pt x="315" y="20"/>
                      <a:pt x="315" y="20"/>
                      <a:pt x="315" y="20"/>
                    </a:cubicBezTo>
                    <a:cubicBezTo>
                      <a:pt x="314" y="21"/>
                      <a:pt x="314" y="21"/>
                      <a:pt x="314" y="21"/>
                    </a:cubicBezTo>
                    <a:cubicBezTo>
                      <a:pt x="314" y="21"/>
                      <a:pt x="314" y="21"/>
                      <a:pt x="314" y="21"/>
                    </a:cubicBezTo>
                    <a:cubicBezTo>
                      <a:pt x="313" y="21"/>
                      <a:pt x="313" y="21"/>
                      <a:pt x="313" y="21"/>
                    </a:cubicBezTo>
                    <a:cubicBezTo>
                      <a:pt x="312" y="21"/>
                      <a:pt x="312" y="21"/>
                      <a:pt x="312" y="21"/>
                    </a:cubicBezTo>
                    <a:cubicBezTo>
                      <a:pt x="310" y="21"/>
                      <a:pt x="310" y="21"/>
                      <a:pt x="310" y="21"/>
                    </a:cubicBezTo>
                    <a:cubicBezTo>
                      <a:pt x="309" y="22"/>
                      <a:pt x="309" y="22"/>
                      <a:pt x="309" y="22"/>
                    </a:cubicBezTo>
                    <a:cubicBezTo>
                      <a:pt x="308" y="22"/>
                      <a:pt x="308" y="22"/>
                      <a:pt x="308" y="22"/>
                    </a:cubicBezTo>
                    <a:cubicBezTo>
                      <a:pt x="307" y="22"/>
                      <a:pt x="307" y="22"/>
                      <a:pt x="307" y="22"/>
                    </a:cubicBezTo>
                    <a:cubicBezTo>
                      <a:pt x="307" y="22"/>
                      <a:pt x="307" y="22"/>
                      <a:pt x="307" y="22"/>
                    </a:cubicBezTo>
                    <a:cubicBezTo>
                      <a:pt x="306" y="22"/>
                      <a:pt x="306" y="22"/>
                      <a:pt x="306" y="22"/>
                    </a:cubicBezTo>
                    <a:cubicBezTo>
                      <a:pt x="305" y="21"/>
                      <a:pt x="305" y="21"/>
                      <a:pt x="305" y="21"/>
                    </a:cubicBezTo>
                    <a:cubicBezTo>
                      <a:pt x="304" y="21"/>
                      <a:pt x="304" y="21"/>
                      <a:pt x="304" y="21"/>
                    </a:cubicBezTo>
                    <a:cubicBezTo>
                      <a:pt x="304" y="21"/>
                      <a:pt x="304" y="21"/>
                      <a:pt x="304" y="21"/>
                    </a:cubicBezTo>
                    <a:cubicBezTo>
                      <a:pt x="303" y="21"/>
                      <a:pt x="303" y="21"/>
                      <a:pt x="303" y="21"/>
                    </a:cubicBezTo>
                    <a:cubicBezTo>
                      <a:pt x="301" y="20"/>
                      <a:pt x="301" y="20"/>
                      <a:pt x="301" y="20"/>
                    </a:cubicBezTo>
                    <a:cubicBezTo>
                      <a:pt x="300" y="21"/>
                      <a:pt x="300" y="21"/>
                      <a:pt x="300" y="21"/>
                    </a:cubicBezTo>
                    <a:cubicBezTo>
                      <a:pt x="299" y="20"/>
                      <a:pt x="299" y="20"/>
                      <a:pt x="299" y="20"/>
                    </a:cubicBezTo>
                    <a:cubicBezTo>
                      <a:pt x="299" y="20"/>
                      <a:pt x="299" y="20"/>
                      <a:pt x="299" y="20"/>
                    </a:cubicBezTo>
                    <a:cubicBezTo>
                      <a:pt x="300" y="19"/>
                      <a:pt x="300" y="19"/>
                      <a:pt x="300" y="19"/>
                    </a:cubicBezTo>
                    <a:cubicBezTo>
                      <a:pt x="300" y="18"/>
                      <a:pt x="300" y="18"/>
                      <a:pt x="300" y="18"/>
                    </a:cubicBezTo>
                    <a:cubicBezTo>
                      <a:pt x="300" y="18"/>
                      <a:pt x="300" y="18"/>
                      <a:pt x="300" y="18"/>
                    </a:cubicBezTo>
                    <a:cubicBezTo>
                      <a:pt x="301" y="18"/>
                      <a:pt x="301" y="18"/>
                      <a:pt x="301" y="18"/>
                    </a:cubicBezTo>
                    <a:cubicBezTo>
                      <a:pt x="301" y="19"/>
                      <a:pt x="301" y="19"/>
                      <a:pt x="301" y="19"/>
                    </a:cubicBezTo>
                    <a:cubicBezTo>
                      <a:pt x="303" y="18"/>
                      <a:pt x="303" y="18"/>
                      <a:pt x="303" y="18"/>
                    </a:cubicBezTo>
                    <a:cubicBezTo>
                      <a:pt x="303" y="18"/>
                      <a:pt x="303" y="18"/>
                      <a:pt x="303" y="18"/>
                    </a:cubicBezTo>
                    <a:cubicBezTo>
                      <a:pt x="302" y="18"/>
                      <a:pt x="302" y="18"/>
                      <a:pt x="302" y="18"/>
                    </a:cubicBezTo>
                    <a:cubicBezTo>
                      <a:pt x="302" y="18"/>
                      <a:pt x="302" y="18"/>
                      <a:pt x="302" y="18"/>
                    </a:cubicBezTo>
                    <a:cubicBezTo>
                      <a:pt x="301" y="17"/>
                      <a:pt x="301" y="17"/>
                      <a:pt x="301" y="17"/>
                    </a:cubicBezTo>
                    <a:cubicBezTo>
                      <a:pt x="301" y="17"/>
                      <a:pt x="301" y="17"/>
                      <a:pt x="301" y="17"/>
                    </a:cubicBezTo>
                    <a:cubicBezTo>
                      <a:pt x="303" y="17"/>
                      <a:pt x="303" y="17"/>
                      <a:pt x="303" y="17"/>
                    </a:cubicBezTo>
                    <a:cubicBezTo>
                      <a:pt x="304" y="16"/>
                      <a:pt x="304" y="16"/>
                      <a:pt x="304" y="16"/>
                    </a:cubicBezTo>
                    <a:cubicBezTo>
                      <a:pt x="305" y="16"/>
                      <a:pt x="305" y="16"/>
                      <a:pt x="305" y="16"/>
                    </a:cubicBezTo>
                    <a:cubicBezTo>
                      <a:pt x="306" y="15"/>
                      <a:pt x="306" y="15"/>
                      <a:pt x="306" y="15"/>
                    </a:cubicBezTo>
                    <a:cubicBezTo>
                      <a:pt x="307" y="15"/>
                      <a:pt x="307" y="15"/>
                      <a:pt x="307" y="15"/>
                    </a:cubicBezTo>
                    <a:cubicBezTo>
                      <a:pt x="307" y="16"/>
                      <a:pt x="307" y="16"/>
                      <a:pt x="307" y="16"/>
                    </a:cubicBezTo>
                    <a:cubicBezTo>
                      <a:pt x="308" y="15"/>
                      <a:pt x="308" y="15"/>
                      <a:pt x="308" y="15"/>
                    </a:cubicBezTo>
                    <a:cubicBezTo>
                      <a:pt x="308" y="15"/>
                      <a:pt x="308" y="15"/>
                      <a:pt x="308" y="15"/>
                    </a:cubicBezTo>
                    <a:cubicBezTo>
                      <a:pt x="308" y="15"/>
                      <a:pt x="308" y="15"/>
                      <a:pt x="308" y="15"/>
                    </a:cubicBezTo>
                    <a:cubicBezTo>
                      <a:pt x="306" y="15"/>
                      <a:pt x="306" y="15"/>
                      <a:pt x="306" y="15"/>
                    </a:cubicBezTo>
                    <a:cubicBezTo>
                      <a:pt x="304" y="15"/>
                      <a:pt x="304" y="15"/>
                      <a:pt x="304" y="15"/>
                    </a:cubicBezTo>
                    <a:cubicBezTo>
                      <a:pt x="303" y="15"/>
                      <a:pt x="303" y="15"/>
                      <a:pt x="303" y="15"/>
                    </a:cubicBezTo>
                    <a:cubicBezTo>
                      <a:pt x="302" y="15"/>
                      <a:pt x="302" y="15"/>
                      <a:pt x="302" y="15"/>
                    </a:cubicBezTo>
                    <a:cubicBezTo>
                      <a:pt x="302" y="16"/>
                      <a:pt x="302" y="16"/>
                      <a:pt x="302" y="16"/>
                    </a:cubicBezTo>
                    <a:cubicBezTo>
                      <a:pt x="301" y="16"/>
                      <a:pt x="301" y="16"/>
                      <a:pt x="301" y="16"/>
                    </a:cubicBezTo>
                    <a:cubicBezTo>
                      <a:pt x="301" y="15"/>
                      <a:pt x="301" y="15"/>
                      <a:pt x="301" y="15"/>
                    </a:cubicBezTo>
                    <a:cubicBezTo>
                      <a:pt x="301" y="15"/>
                      <a:pt x="301" y="15"/>
                      <a:pt x="301" y="15"/>
                    </a:cubicBezTo>
                    <a:cubicBezTo>
                      <a:pt x="302" y="14"/>
                      <a:pt x="302" y="14"/>
                      <a:pt x="302" y="14"/>
                    </a:cubicBezTo>
                    <a:cubicBezTo>
                      <a:pt x="303" y="13"/>
                      <a:pt x="303" y="13"/>
                      <a:pt x="303" y="13"/>
                    </a:cubicBezTo>
                    <a:cubicBezTo>
                      <a:pt x="304" y="13"/>
                      <a:pt x="304" y="13"/>
                      <a:pt x="304" y="13"/>
                    </a:cubicBezTo>
                    <a:cubicBezTo>
                      <a:pt x="305" y="13"/>
                      <a:pt x="305" y="13"/>
                      <a:pt x="305" y="13"/>
                    </a:cubicBezTo>
                    <a:cubicBezTo>
                      <a:pt x="304" y="13"/>
                      <a:pt x="304" y="13"/>
                      <a:pt x="304" y="13"/>
                    </a:cubicBezTo>
                    <a:cubicBezTo>
                      <a:pt x="304" y="13"/>
                      <a:pt x="304" y="13"/>
                      <a:pt x="304" y="13"/>
                    </a:cubicBezTo>
                    <a:cubicBezTo>
                      <a:pt x="304" y="11"/>
                      <a:pt x="304" y="11"/>
                      <a:pt x="304" y="11"/>
                    </a:cubicBezTo>
                    <a:cubicBezTo>
                      <a:pt x="303" y="12"/>
                      <a:pt x="303" y="12"/>
                      <a:pt x="303" y="12"/>
                    </a:cubicBezTo>
                    <a:cubicBezTo>
                      <a:pt x="303" y="12"/>
                      <a:pt x="303" y="12"/>
                      <a:pt x="303" y="12"/>
                    </a:cubicBezTo>
                    <a:cubicBezTo>
                      <a:pt x="303" y="13"/>
                      <a:pt x="303" y="13"/>
                      <a:pt x="303" y="13"/>
                    </a:cubicBezTo>
                    <a:cubicBezTo>
                      <a:pt x="303" y="12"/>
                      <a:pt x="303" y="12"/>
                      <a:pt x="303" y="12"/>
                    </a:cubicBezTo>
                    <a:cubicBezTo>
                      <a:pt x="302" y="12"/>
                      <a:pt x="302" y="12"/>
                      <a:pt x="302" y="12"/>
                    </a:cubicBezTo>
                    <a:cubicBezTo>
                      <a:pt x="302" y="12"/>
                      <a:pt x="302" y="12"/>
                      <a:pt x="302" y="12"/>
                    </a:cubicBezTo>
                    <a:cubicBezTo>
                      <a:pt x="301" y="12"/>
                      <a:pt x="301" y="12"/>
                      <a:pt x="301" y="12"/>
                    </a:cubicBezTo>
                    <a:cubicBezTo>
                      <a:pt x="301" y="13"/>
                      <a:pt x="301" y="13"/>
                      <a:pt x="301" y="13"/>
                    </a:cubicBezTo>
                    <a:cubicBezTo>
                      <a:pt x="300" y="14"/>
                      <a:pt x="300" y="14"/>
                      <a:pt x="300" y="14"/>
                    </a:cubicBezTo>
                    <a:cubicBezTo>
                      <a:pt x="299" y="14"/>
                      <a:pt x="299" y="14"/>
                      <a:pt x="299" y="14"/>
                    </a:cubicBezTo>
                    <a:cubicBezTo>
                      <a:pt x="299" y="13"/>
                      <a:pt x="299" y="13"/>
                      <a:pt x="299" y="13"/>
                    </a:cubicBezTo>
                    <a:cubicBezTo>
                      <a:pt x="299" y="12"/>
                      <a:pt x="299" y="12"/>
                      <a:pt x="299" y="12"/>
                    </a:cubicBezTo>
                    <a:cubicBezTo>
                      <a:pt x="299" y="12"/>
                      <a:pt x="299" y="12"/>
                      <a:pt x="299" y="12"/>
                    </a:cubicBezTo>
                    <a:cubicBezTo>
                      <a:pt x="299" y="11"/>
                      <a:pt x="299" y="11"/>
                      <a:pt x="299" y="11"/>
                    </a:cubicBezTo>
                    <a:cubicBezTo>
                      <a:pt x="299" y="11"/>
                      <a:pt x="299" y="11"/>
                      <a:pt x="299" y="11"/>
                    </a:cubicBezTo>
                    <a:cubicBezTo>
                      <a:pt x="300" y="12"/>
                      <a:pt x="300" y="12"/>
                      <a:pt x="300" y="12"/>
                    </a:cubicBezTo>
                    <a:cubicBezTo>
                      <a:pt x="300" y="11"/>
                      <a:pt x="300" y="11"/>
                      <a:pt x="300" y="11"/>
                    </a:cubicBezTo>
                    <a:cubicBezTo>
                      <a:pt x="300" y="10"/>
                      <a:pt x="300" y="10"/>
                      <a:pt x="300" y="10"/>
                    </a:cubicBezTo>
                    <a:cubicBezTo>
                      <a:pt x="301" y="10"/>
                      <a:pt x="301" y="10"/>
                      <a:pt x="301" y="10"/>
                    </a:cubicBezTo>
                    <a:cubicBezTo>
                      <a:pt x="302" y="10"/>
                      <a:pt x="302" y="10"/>
                      <a:pt x="302" y="10"/>
                    </a:cubicBezTo>
                    <a:cubicBezTo>
                      <a:pt x="303" y="9"/>
                      <a:pt x="303" y="9"/>
                      <a:pt x="303" y="9"/>
                    </a:cubicBezTo>
                    <a:cubicBezTo>
                      <a:pt x="304" y="9"/>
                      <a:pt x="304" y="9"/>
                      <a:pt x="304" y="9"/>
                    </a:cubicBezTo>
                    <a:cubicBezTo>
                      <a:pt x="305" y="9"/>
                      <a:pt x="305" y="9"/>
                      <a:pt x="305" y="9"/>
                    </a:cubicBezTo>
                    <a:cubicBezTo>
                      <a:pt x="307" y="8"/>
                      <a:pt x="307" y="8"/>
                      <a:pt x="307" y="8"/>
                    </a:cubicBezTo>
                    <a:cubicBezTo>
                      <a:pt x="307" y="8"/>
                      <a:pt x="307" y="8"/>
                      <a:pt x="307" y="8"/>
                    </a:cubicBezTo>
                    <a:cubicBezTo>
                      <a:pt x="308" y="8"/>
                      <a:pt x="308" y="8"/>
                      <a:pt x="308" y="8"/>
                    </a:cubicBezTo>
                    <a:cubicBezTo>
                      <a:pt x="308" y="9"/>
                      <a:pt x="308" y="9"/>
                      <a:pt x="308" y="9"/>
                    </a:cubicBezTo>
                    <a:cubicBezTo>
                      <a:pt x="308" y="9"/>
                      <a:pt x="308" y="9"/>
                      <a:pt x="308" y="9"/>
                    </a:cubicBezTo>
                    <a:cubicBezTo>
                      <a:pt x="308" y="11"/>
                      <a:pt x="308" y="11"/>
                      <a:pt x="308" y="11"/>
                    </a:cubicBezTo>
                    <a:cubicBezTo>
                      <a:pt x="308" y="11"/>
                      <a:pt x="308" y="11"/>
                      <a:pt x="308" y="11"/>
                    </a:cubicBezTo>
                    <a:cubicBezTo>
                      <a:pt x="309" y="10"/>
                      <a:pt x="309" y="10"/>
                      <a:pt x="309" y="10"/>
                    </a:cubicBezTo>
                    <a:cubicBezTo>
                      <a:pt x="309" y="9"/>
                      <a:pt x="309" y="9"/>
                      <a:pt x="309" y="9"/>
                    </a:cubicBezTo>
                    <a:cubicBezTo>
                      <a:pt x="310" y="10"/>
                      <a:pt x="310" y="10"/>
                      <a:pt x="310" y="10"/>
                    </a:cubicBezTo>
                    <a:cubicBezTo>
                      <a:pt x="309" y="10"/>
                      <a:pt x="309" y="10"/>
                      <a:pt x="309" y="10"/>
                    </a:cubicBezTo>
                    <a:cubicBezTo>
                      <a:pt x="309" y="11"/>
                      <a:pt x="309" y="11"/>
                      <a:pt x="309" y="11"/>
                    </a:cubicBezTo>
                    <a:cubicBezTo>
                      <a:pt x="310" y="10"/>
                      <a:pt x="310" y="10"/>
                      <a:pt x="310" y="10"/>
                    </a:cubicBezTo>
                    <a:cubicBezTo>
                      <a:pt x="310" y="10"/>
                      <a:pt x="310" y="10"/>
                      <a:pt x="310" y="10"/>
                    </a:cubicBezTo>
                    <a:cubicBezTo>
                      <a:pt x="310" y="9"/>
                      <a:pt x="310" y="9"/>
                      <a:pt x="310" y="9"/>
                    </a:cubicBezTo>
                    <a:cubicBezTo>
                      <a:pt x="310" y="9"/>
                      <a:pt x="310" y="9"/>
                      <a:pt x="310" y="9"/>
                    </a:cubicBezTo>
                    <a:cubicBezTo>
                      <a:pt x="310" y="8"/>
                      <a:pt x="310" y="8"/>
                      <a:pt x="310" y="8"/>
                    </a:cubicBezTo>
                    <a:cubicBezTo>
                      <a:pt x="311" y="8"/>
                      <a:pt x="311" y="8"/>
                      <a:pt x="311" y="8"/>
                    </a:cubicBezTo>
                    <a:cubicBezTo>
                      <a:pt x="312" y="7"/>
                      <a:pt x="312" y="7"/>
                      <a:pt x="312" y="7"/>
                    </a:cubicBezTo>
                    <a:cubicBezTo>
                      <a:pt x="312" y="7"/>
                      <a:pt x="312" y="7"/>
                      <a:pt x="312" y="7"/>
                    </a:cubicBezTo>
                    <a:cubicBezTo>
                      <a:pt x="312" y="8"/>
                      <a:pt x="312" y="8"/>
                      <a:pt x="312" y="8"/>
                    </a:cubicBezTo>
                    <a:cubicBezTo>
                      <a:pt x="312" y="9"/>
                      <a:pt x="312" y="9"/>
                      <a:pt x="312" y="9"/>
                    </a:cubicBezTo>
                    <a:cubicBezTo>
                      <a:pt x="313" y="9"/>
                      <a:pt x="313" y="9"/>
                      <a:pt x="313" y="9"/>
                    </a:cubicBezTo>
                    <a:cubicBezTo>
                      <a:pt x="313" y="10"/>
                      <a:pt x="313" y="10"/>
                      <a:pt x="313" y="10"/>
                    </a:cubicBezTo>
                    <a:cubicBezTo>
                      <a:pt x="313" y="11"/>
                      <a:pt x="313" y="11"/>
                      <a:pt x="313" y="11"/>
                    </a:cubicBezTo>
                    <a:cubicBezTo>
                      <a:pt x="313" y="11"/>
                      <a:pt x="313" y="11"/>
                      <a:pt x="313" y="11"/>
                    </a:cubicBezTo>
                    <a:cubicBezTo>
                      <a:pt x="313" y="12"/>
                      <a:pt x="313" y="12"/>
                      <a:pt x="313" y="12"/>
                    </a:cubicBezTo>
                    <a:cubicBezTo>
                      <a:pt x="314" y="12"/>
                      <a:pt x="314" y="12"/>
                      <a:pt x="314" y="12"/>
                    </a:cubicBezTo>
                    <a:cubicBezTo>
                      <a:pt x="314" y="12"/>
                      <a:pt x="314" y="12"/>
                      <a:pt x="314" y="12"/>
                    </a:cubicBezTo>
                    <a:cubicBezTo>
                      <a:pt x="314" y="11"/>
                      <a:pt x="314" y="11"/>
                      <a:pt x="314" y="11"/>
                    </a:cubicBezTo>
                    <a:cubicBezTo>
                      <a:pt x="314" y="10"/>
                      <a:pt x="314" y="10"/>
                      <a:pt x="314" y="10"/>
                    </a:cubicBezTo>
                    <a:cubicBezTo>
                      <a:pt x="314" y="10"/>
                      <a:pt x="314" y="10"/>
                      <a:pt x="314" y="10"/>
                    </a:cubicBezTo>
                    <a:cubicBezTo>
                      <a:pt x="315" y="9"/>
                      <a:pt x="315" y="9"/>
                      <a:pt x="315" y="9"/>
                    </a:cubicBezTo>
                    <a:cubicBezTo>
                      <a:pt x="316" y="9"/>
                      <a:pt x="316" y="9"/>
                      <a:pt x="316" y="9"/>
                    </a:cubicBezTo>
                    <a:cubicBezTo>
                      <a:pt x="317" y="10"/>
                      <a:pt x="317" y="10"/>
                      <a:pt x="317" y="10"/>
                    </a:cubicBezTo>
                    <a:cubicBezTo>
                      <a:pt x="317" y="11"/>
                      <a:pt x="317" y="11"/>
                      <a:pt x="317" y="11"/>
                    </a:cubicBezTo>
                    <a:cubicBezTo>
                      <a:pt x="316" y="12"/>
                      <a:pt x="316" y="12"/>
                      <a:pt x="316" y="12"/>
                    </a:cubicBezTo>
                    <a:cubicBezTo>
                      <a:pt x="317" y="12"/>
                      <a:pt x="317" y="12"/>
                      <a:pt x="317" y="12"/>
                    </a:cubicBezTo>
                    <a:cubicBezTo>
                      <a:pt x="317" y="13"/>
                      <a:pt x="317" y="13"/>
                      <a:pt x="317" y="13"/>
                    </a:cubicBezTo>
                    <a:cubicBezTo>
                      <a:pt x="317" y="12"/>
                      <a:pt x="317" y="12"/>
                      <a:pt x="317" y="12"/>
                    </a:cubicBezTo>
                    <a:cubicBezTo>
                      <a:pt x="317" y="11"/>
                      <a:pt x="317" y="11"/>
                      <a:pt x="317" y="11"/>
                    </a:cubicBezTo>
                    <a:cubicBezTo>
                      <a:pt x="318" y="11"/>
                      <a:pt x="318" y="11"/>
                      <a:pt x="318" y="11"/>
                    </a:cubicBezTo>
                    <a:cubicBezTo>
                      <a:pt x="318" y="11"/>
                      <a:pt x="318" y="11"/>
                      <a:pt x="318" y="11"/>
                    </a:cubicBezTo>
                    <a:cubicBezTo>
                      <a:pt x="319" y="11"/>
                      <a:pt x="319" y="11"/>
                      <a:pt x="319" y="11"/>
                    </a:cubicBezTo>
                    <a:cubicBezTo>
                      <a:pt x="318" y="12"/>
                      <a:pt x="318" y="12"/>
                      <a:pt x="318" y="12"/>
                    </a:cubicBezTo>
                    <a:cubicBezTo>
                      <a:pt x="318" y="12"/>
                      <a:pt x="318" y="12"/>
                      <a:pt x="318" y="12"/>
                    </a:cubicBezTo>
                    <a:cubicBezTo>
                      <a:pt x="319" y="13"/>
                      <a:pt x="319" y="13"/>
                      <a:pt x="319" y="13"/>
                    </a:cubicBezTo>
                    <a:cubicBezTo>
                      <a:pt x="319" y="12"/>
                      <a:pt x="319" y="12"/>
                      <a:pt x="319" y="12"/>
                    </a:cubicBezTo>
                    <a:cubicBezTo>
                      <a:pt x="320" y="12"/>
                      <a:pt x="320" y="12"/>
                      <a:pt x="320" y="12"/>
                    </a:cubicBezTo>
                    <a:cubicBezTo>
                      <a:pt x="320" y="13"/>
                      <a:pt x="320" y="13"/>
                      <a:pt x="320" y="13"/>
                    </a:cubicBezTo>
                    <a:cubicBezTo>
                      <a:pt x="320" y="12"/>
                      <a:pt x="320" y="12"/>
                      <a:pt x="320" y="12"/>
                    </a:cubicBezTo>
                    <a:cubicBezTo>
                      <a:pt x="320" y="11"/>
                      <a:pt x="320" y="11"/>
                      <a:pt x="320" y="11"/>
                    </a:cubicBezTo>
                    <a:cubicBezTo>
                      <a:pt x="319" y="10"/>
                      <a:pt x="319" y="10"/>
                      <a:pt x="319" y="10"/>
                    </a:cubicBezTo>
                    <a:cubicBezTo>
                      <a:pt x="319" y="10"/>
                      <a:pt x="319" y="10"/>
                      <a:pt x="319" y="10"/>
                    </a:cubicBezTo>
                    <a:cubicBezTo>
                      <a:pt x="319" y="10"/>
                      <a:pt x="319" y="10"/>
                      <a:pt x="319" y="10"/>
                    </a:cubicBezTo>
                    <a:cubicBezTo>
                      <a:pt x="319" y="9"/>
                      <a:pt x="319" y="9"/>
                      <a:pt x="319" y="9"/>
                    </a:cubicBezTo>
                    <a:cubicBezTo>
                      <a:pt x="318" y="8"/>
                      <a:pt x="318" y="8"/>
                      <a:pt x="318" y="8"/>
                    </a:cubicBezTo>
                    <a:cubicBezTo>
                      <a:pt x="318" y="8"/>
                      <a:pt x="318" y="8"/>
                      <a:pt x="318" y="8"/>
                    </a:cubicBezTo>
                    <a:cubicBezTo>
                      <a:pt x="317" y="7"/>
                      <a:pt x="317" y="7"/>
                      <a:pt x="317" y="7"/>
                    </a:cubicBezTo>
                    <a:cubicBezTo>
                      <a:pt x="317" y="6"/>
                      <a:pt x="317" y="6"/>
                      <a:pt x="317" y="6"/>
                    </a:cubicBezTo>
                    <a:cubicBezTo>
                      <a:pt x="318" y="6"/>
                      <a:pt x="318" y="6"/>
                      <a:pt x="318" y="6"/>
                    </a:cubicBezTo>
                    <a:cubicBezTo>
                      <a:pt x="319" y="7"/>
                      <a:pt x="319" y="7"/>
                      <a:pt x="319" y="7"/>
                    </a:cubicBezTo>
                    <a:cubicBezTo>
                      <a:pt x="320" y="7"/>
                      <a:pt x="320" y="7"/>
                      <a:pt x="320" y="7"/>
                    </a:cubicBezTo>
                    <a:cubicBezTo>
                      <a:pt x="321" y="7"/>
                      <a:pt x="321" y="7"/>
                      <a:pt x="321" y="7"/>
                    </a:cubicBezTo>
                    <a:cubicBezTo>
                      <a:pt x="321" y="6"/>
                      <a:pt x="321" y="6"/>
                      <a:pt x="321" y="6"/>
                    </a:cubicBezTo>
                    <a:cubicBezTo>
                      <a:pt x="321" y="5"/>
                      <a:pt x="321" y="5"/>
                      <a:pt x="321" y="5"/>
                    </a:cubicBezTo>
                    <a:cubicBezTo>
                      <a:pt x="320" y="4"/>
                      <a:pt x="320" y="4"/>
                      <a:pt x="320" y="4"/>
                    </a:cubicBezTo>
                    <a:cubicBezTo>
                      <a:pt x="321" y="4"/>
                      <a:pt x="321" y="4"/>
                      <a:pt x="321" y="4"/>
                    </a:cubicBezTo>
                    <a:cubicBezTo>
                      <a:pt x="322" y="3"/>
                      <a:pt x="322" y="3"/>
                      <a:pt x="322" y="3"/>
                    </a:cubicBezTo>
                    <a:cubicBezTo>
                      <a:pt x="322" y="4"/>
                      <a:pt x="322" y="4"/>
                      <a:pt x="322" y="4"/>
                    </a:cubicBezTo>
                    <a:cubicBezTo>
                      <a:pt x="324" y="4"/>
                      <a:pt x="324" y="4"/>
                      <a:pt x="324" y="4"/>
                    </a:cubicBezTo>
                    <a:cubicBezTo>
                      <a:pt x="324" y="4"/>
                      <a:pt x="324" y="4"/>
                      <a:pt x="324" y="4"/>
                    </a:cubicBezTo>
                    <a:cubicBezTo>
                      <a:pt x="324" y="5"/>
                      <a:pt x="324" y="5"/>
                      <a:pt x="324" y="5"/>
                    </a:cubicBezTo>
                    <a:cubicBezTo>
                      <a:pt x="324" y="5"/>
                      <a:pt x="324" y="5"/>
                      <a:pt x="324" y="5"/>
                    </a:cubicBezTo>
                    <a:cubicBezTo>
                      <a:pt x="324" y="6"/>
                      <a:pt x="324" y="6"/>
                      <a:pt x="324" y="6"/>
                    </a:cubicBezTo>
                    <a:cubicBezTo>
                      <a:pt x="325" y="6"/>
                      <a:pt x="325" y="6"/>
                      <a:pt x="325" y="6"/>
                    </a:cubicBezTo>
                    <a:cubicBezTo>
                      <a:pt x="325" y="7"/>
                      <a:pt x="325" y="7"/>
                      <a:pt x="325" y="7"/>
                    </a:cubicBezTo>
                    <a:cubicBezTo>
                      <a:pt x="325" y="8"/>
                      <a:pt x="325" y="8"/>
                      <a:pt x="325" y="8"/>
                    </a:cubicBezTo>
                    <a:cubicBezTo>
                      <a:pt x="325" y="10"/>
                      <a:pt x="325" y="10"/>
                      <a:pt x="325" y="10"/>
                    </a:cubicBezTo>
                    <a:cubicBezTo>
                      <a:pt x="326" y="9"/>
                      <a:pt x="326" y="9"/>
                      <a:pt x="326" y="9"/>
                    </a:cubicBezTo>
                    <a:cubicBezTo>
                      <a:pt x="327" y="9"/>
                      <a:pt x="327" y="9"/>
                      <a:pt x="327" y="9"/>
                    </a:cubicBezTo>
                    <a:cubicBezTo>
                      <a:pt x="327" y="9"/>
                      <a:pt x="327" y="9"/>
                      <a:pt x="327" y="9"/>
                    </a:cubicBezTo>
                    <a:cubicBezTo>
                      <a:pt x="327" y="9"/>
                      <a:pt x="327" y="9"/>
                      <a:pt x="327" y="9"/>
                    </a:cubicBezTo>
                    <a:cubicBezTo>
                      <a:pt x="327" y="10"/>
                      <a:pt x="327" y="10"/>
                      <a:pt x="327" y="10"/>
                    </a:cubicBezTo>
                    <a:cubicBezTo>
                      <a:pt x="328" y="9"/>
                      <a:pt x="328" y="9"/>
                      <a:pt x="328" y="9"/>
                    </a:cubicBezTo>
                    <a:cubicBezTo>
                      <a:pt x="328" y="9"/>
                      <a:pt x="328" y="9"/>
                      <a:pt x="328" y="9"/>
                    </a:cubicBezTo>
                    <a:cubicBezTo>
                      <a:pt x="329" y="8"/>
                      <a:pt x="329" y="8"/>
                      <a:pt x="329" y="8"/>
                    </a:cubicBezTo>
                    <a:cubicBezTo>
                      <a:pt x="330" y="8"/>
                      <a:pt x="330" y="8"/>
                      <a:pt x="330" y="8"/>
                    </a:cubicBezTo>
                    <a:cubicBezTo>
                      <a:pt x="329" y="6"/>
                      <a:pt x="329" y="6"/>
                      <a:pt x="329" y="6"/>
                    </a:cubicBezTo>
                    <a:cubicBezTo>
                      <a:pt x="330" y="6"/>
                      <a:pt x="330" y="6"/>
                      <a:pt x="330" y="6"/>
                    </a:cubicBezTo>
                    <a:cubicBezTo>
                      <a:pt x="330" y="6"/>
                      <a:pt x="330" y="6"/>
                      <a:pt x="330" y="6"/>
                    </a:cubicBezTo>
                    <a:cubicBezTo>
                      <a:pt x="331" y="6"/>
                      <a:pt x="331" y="6"/>
                      <a:pt x="331" y="6"/>
                    </a:cubicBezTo>
                    <a:cubicBezTo>
                      <a:pt x="332" y="6"/>
                      <a:pt x="332" y="6"/>
                      <a:pt x="332" y="6"/>
                    </a:cubicBezTo>
                    <a:cubicBezTo>
                      <a:pt x="332" y="6"/>
                      <a:pt x="332" y="6"/>
                      <a:pt x="332" y="6"/>
                    </a:cubicBezTo>
                    <a:cubicBezTo>
                      <a:pt x="331" y="5"/>
                      <a:pt x="331" y="5"/>
                      <a:pt x="331" y="5"/>
                    </a:cubicBezTo>
                    <a:cubicBezTo>
                      <a:pt x="330" y="4"/>
                      <a:pt x="330" y="4"/>
                      <a:pt x="330" y="4"/>
                    </a:cubicBezTo>
                    <a:cubicBezTo>
                      <a:pt x="331" y="3"/>
                      <a:pt x="331" y="3"/>
                      <a:pt x="331" y="3"/>
                    </a:cubicBezTo>
                    <a:cubicBezTo>
                      <a:pt x="331" y="3"/>
                      <a:pt x="331" y="3"/>
                      <a:pt x="331" y="3"/>
                    </a:cubicBezTo>
                    <a:cubicBezTo>
                      <a:pt x="331" y="3"/>
                      <a:pt x="331" y="3"/>
                      <a:pt x="331" y="3"/>
                    </a:cubicBezTo>
                    <a:cubicBezTo>
                      <a:pt x="333" y="3"/>
                      <a:pt x="333" y="3"/>
                      <a:pt x="333" y="3"/>
                    </a:cubicBezTo>
                    <a:cubicBezTo>
                      <a:pt x="333" y="5"/>
                      <a:pt x="333" y="5"/>
                      <a:pt x="333" y="5"/>
                    </a:cubicBezTo>
                    <a:cubicBezTo>
                      <a:pt x="334" y="5"/>
                      <a:pt x="334" y="5"/>
                      <a:pt x="334" y="5"/>
                    </a:cubicBezTo>
                    <a:cubicBezTo>
                      <a:pt x="333" y="6"/>
                      <a:pt x="333" y="6"/>
                      <a:pt x="333" y="6"/>
                    </a:cubicBezTo>
                    <a:cubicBezTo>
                      <a:pt x="334" y="7"/>
                      <a:pt x="334" y="7"/>
                      <a:pt x="334" y="7"/>
                    </a:cubicBezTo>
                    <a:cubicBezTo>
                      <a:pt x="334" y="8"/>
                      <a:pt x="334" y="8"/>
                      <a:pt x="334" y="8"/>
                    </a:cubicBezTo>
                    <a:cubicBezTo>
                      <a:pt x="334" y="9"/>
                      <a:pt x="334" y="9"/>
                      <a:pt x="334" y="9"/>
                    </a:cubicBezTo>
                    <a:cubicBezTo>
                      <a:pt x="335" y="8"/>
                      <a:pt x="335" y="8"/>
                      <a:pt x="335" y="8"/>
                    </a:cubicBezTo>
                    <a:cubicBezTo>
                      <a:pt x="335" y="7"/>
                      <a:pt x="335" y="7"/>
                      <a:pt x="335" y="7"/>
                    </a:cubicBezTo>
                    <a:cubicBezTo>
                      <a:pt x="335" y="7"/>
                      <a:pt x="335" y="7"/>
                      <a:pt x="335" y="7"/>
                    </a:cubicBezTo>
                    <a:cubicBezTo>
                      <a:pt x="335" y="6"/>
                      <a:pt x="335" y="6"/>
                      <a:pt x="335" y="6"/>
                    </a:cubicBezTo>
                    <a:cubicBezTo>
                      <a:pt x="334" y="5"/>
                      <a:pt x="334" y="5"/>
                      <a:pt x="334" y="5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4" y="2"/>
                      <a:pt x="334" y="2"/>
                      <a:pt x="334" y="2"/>
                    </a:cubicBezTo>
                    <a:cubicBezTo>
                      <a:pt x="335" y="1"/>
                      <a:pt x="335" y="1"/>
                      <a:pt x="335" y="1"/>
                    </a:cubicBezTo>
                    <a:cubicBezTo>
                      <a:pt x="335" y="1"/>
                      <a:pt x="335" y="1"/>
                      <a:pt x="335" y="1"/>
                    </a:cubicBezTo>
                    <a:cubicBezTo>
                      <a:pt x="336" y="2"/>
                      <a:pt x="336" y="2"/>
                      <a:pt x="336" y="2"/>
                    </a:cubicBezTo>
                    <a:cubicBezTo>
                      <a:pt x="337" y="2"/>
                      <a:pt x="337" y="2"/>
                      <a:pt x="337" y="2"/>
                    </a:cubicBezTo>
                    <a:cubicBezTo>
                      <a:pt x="337" y="2"/>
                      <a:pt x="337" y="2"/>
                      <a:pt x="337" y="2"/>
                    </a:cubicBezTo>
                    <a:cubicBezTo>
                      <a:pt x="337" y="3"/>
                      <a:pt x="337" y="3"/>
                      <a:pt x="337" y="3"/>
                    </a:cubicBezTo>
                    <a:cubicBezTo>
                      <a:pt x="337" y="4"/>
                      <a:pt x="337" y="4"/>
                      <a:pt x="337" y="4"/>
                    </a:cubicBezTo>
                    <a:cubicBezTo>
                      <a:pt x="337" y="5"/>
                      <a:pt x="337" y="5"/>
                      <a:pt x="337" y="5"/>
                    </a:cubicBezTo>
                    <a:cubicBezTo>
                      <a:pt x="337" y="6"/>
                      <a:pt x="337" y="6"/>
                      <a:pt x="337" y="6"/>
                    </a:cubicBezTo>
                    <a:cubicBezTo>
                      <a:pt x="338" y="6"/>
                      <a:pt x="338" y="6"/>
                      <a:pt x="338" y="6"/>
                    </a:cubicBezTo>
                    <a:cubicBezTo>
                      <a:pt x="338" y="6"/>
                      <a:pt x="338" y="6"/>
                      <a:pt x="338" y="6"/>
                    </a:cubicBezTo>
                    <a:cubicBezTo>
                      <a:pt x="338" y="5"/>
                      <a:pt x="338" y="5"/>
                      <a:pt x="338" y="5"/>
                    </a:cubicBezTo>
                    <a:cubicBezTo>
                      <a:pt x="338" y="5"/>
                      <a:pt x="338" y="5"/>
                      <a:pt x="338" y="5"/>
                    </a:cubicBezTo>
                    <a:cubicBezTo>
                      <a:pt x="340" y="7"/>
                      <a:pt x="340" y="7"/>
                      <a:pt x="340" y="7"/>
                    </a:cubicBezTo>
                    <a:cubicBezTo>
                      <a:pt x="340" y="6"/>
                      <a:pt x="340" y="6"/>
                      <a:pt x="340" y="6"/>
                    </a:cubicBezTo>
                    <a:cubicBezTo>
                      <a:pt x="341" y="6"/>
                      <a:pt x="341" y="6"/>
                      <a:pt x="341" y="6"/>
                    </a:cubicBezTo>
                    <a:cubicBezTo>
                      <a:pt x="341" y="6"/>
                      <a:pt x="341" y="6"/>
                      <a:pt x="341" y="6"/>
                    </a:cubicBezTo>
                    <a:cubicBezTo>
                      <a:pt x="340" y="6"/>
                      <a:pt x="340" y="6"/>
                      <a:pt x="340" y="6"/>
                    </a:cubicBezTo>
                    <a:cubicBezTo>
                      <a:pt x="340" y="5"/>
                      <a:pt x="340" y="5"/>
                      <a:pt x="340" y="5"/>
                    </a:cubicBezTo>
                    <a:cubicBezTo>
                      <a:pt x="340" y="4"/>
                      <a:pt x="340" y="4"/>
                      <a:pt x="340" y="4"/>
                    </a:cubicBezTo>
                    <a:cubicBezTo>
                      <a:pt x="340" y="4"/>
                      <a:pt x="340" y="4"/>
                      <a:pt x="340" y="4"/>
                    </a:cubicBezTo>
                    <a:cubicBezTo>
                      <a:pt x="339" y="3"/>
                      <a:pt x="339" y="3"/>
                      <a:pt x="339" y="3"/>
                    </a:cubicBezTo>
                    <a:cubicBezTo>
                      <a:pt x="339" y="3"/>
                      <a:pt x="339" y="3"/>
                      <a:pt x="339" y="3"/>
                    </a:cubicBezTo>
                    <a:cubicBezTo>
                      <a:pt x="339" y="2"/>
                      <a:pt x="339" y="2"/>
                      <a:pt x="339" y="2"/>
                    </a:cubicBezTo>
                    <a:cubicBezTo>
                      <a:pt x="340" y="2"/>
                      <a:pt x="340" y="2"/>
                      <a:pt x="340" y="2"/>
                    </a:cubicBezTo>
                    <a:cubicBezTo>
                      <a:pt x="339" y="2"/>
                      <a:pt x="339" y="2"/>
                      <a:pt x="339" y="2"/>
                    </a:cubicBezTo>
                    <a:cubicBezTo>
                      <a:pt x="339" y="2"/>
                      <a:pt x="339" y="2"/>
                      <a:pt x="339" y="2"/>
                    </a:cubicBezTo>
                    <a:cubicBezTo>
                      <a:pt x="338" y="1"/>
                      <a:pt x="338" y="1"/>
                      <a:pt x="338" y="1"/>
                    </a:cubicBezTo>
                    <a:cubicBezTo>
                      <a:pt x="339" y="1"/>
                      <a:pt x="339" y="1"/>
                      <a:pt x="339" y="1"/>
                    </a:cubicBezTo>
                    <a:cubicBezTo>
                      <a:pt x="339" y="1"/>
                      <a:pt x="339" y="1"/>
                      <a:pt x="339" y="1"/>
                    </a:cubicBezTo>
                    <a:cubicBezTo>
                      <a:pt x="340" y="0"/>
                      <a:pt x="340" y="0"/>
                      <a:pt x="340" y="0"/>
                    </a:cubicBezTo>
                    <a:cubicBezTo>
                      <a:pt x="342" y="0"/>
                      <a:pt x="342" y="0"/>
                      <a:pt x="342" y="0"/>
                    </a:cubicBezTo>
                    <a:cubicBezTo>
                      <a:pt x="343" y="1"/>
                      <a:pt x="343" y="1"/>
                      <a:pt x="343" y="1"/>
                    </a:cubicBezTo>
                    <a:cubicBezTo>
                      <a:pt x="343" y="2"/>
                      <a:pt x="343" y="2"/>
                      <a:pt x="343" y="2"/>
                    </a:cubicBezTo>
                    <a:cubicBezTo>
                      <a:pt x="342" y="2"/>
                      <a:pt x="342" y="2"/>
                      <a:pt x="342" y="2"/>
                    </a:cubicBezTo>
                    <a:cubicBezTo>
                      <a:pt x="342" y="3"/>
                      <a:pt x="342" y="3"/>
                      <a:pt x="342" y="3"/>
                    </a:cubicBezTo>
                    <a:cubicBezTo>
                      <a:pt x="343" y="3"/>
                      <a:pt x="343" y="3"/>
                      <a:pt x="343" y="3"/>
                    </a:cubicBezTo>
                    <a:cubicBezTo>
                      <a:pt x="343" y="2"/>
                      <a:pt x="343" y="2"/>
                      <a:pt x="343" y="2"/>
                    </a:cubicBezTo>
                    <a:cubicBezTo>
                      <a:pt x="344" y="2"/>
                      <a:pt x="344" y="2"/>
                      <a:pt x="344" y="2"/>
                    </a:cubicBezTo>
                    <a:cubicBezTo>
                      <a:pt x="344" y="2"/>
                      <a:pt x="344" y="2"/>
                      <a:pt x="344" y="2"/>
                    </a:cubicBezTo>
                    <a:cubicBezTo>
                      <a:pt x="344" y="3"/>
                      <a:pt x="344" y="3"/>
                      <a:pt x="344" y="3"/>
                    </a:cubicBezTo>
                    <a:cubicBezTo>
                      <a:pt x="344" y="3"/>
                      <a:pt x="344" y="3"/>
                      <a:pt x="344" y="3"/>
                    </a:cubicBezTo>
                    <a:cubicBezTo>
                      <a:pt x="345" y="3"/>
                      <a:pt x="345" y="3"/>
                      <a:pt x="345" y="3"/>
                    </a:cubicBezTo>
                    <a:cubicBezTo>
                      <a:pt x="345" y="3"/>
                      <a:pt x="345" y="3"/>
                      <a:pt x="345" y="3"/>
                    </a:cubicBezTo>
                    <a:cubicBezTo>
                      <a:pt x="346" y="2"/>
                      <a:pt x="346" y="2"/>
                      <a:pt x="346" y="2"/>
                    </a:cubicBezTo>
                    <a:cubicBezTo>
                      <a:pt x="346" y="2"/>
                      <a:pt x="346" y="2"/>
                      <a:pt x="346" y="2"/>
                    </a:cubicBezTo>
                    <a:cubicBezTo>
                      <a:pt x="346" y="3"/>
                      <a:pt x="346" y="3"/>
                      <a:pt x="346" y="3"/>
                    </a:cubicBezTo>
                    <a:cubicBezTo>
                      <a:pt x="346" y="4"/>
                      <a:pt x="346" y="4"/>
                      <a:pt x="346" y="4"/>
                    </a:cubicBezTo>
                    <a:cubicBezTo>
                      <a:pt x="346" y="5"/>
                      <a:pt x="346" y="5"/>
                      <a:pt x="346" y="5"/>
                    </a:cubicBezTo>
                    <a:cubicBezTo>
                      <a:pt x="346" y="6"/>
                      <a:pt x="346" y="6"/>
                      <a:pt x="346" y="6"/>
                    </a:cubicBezTo>
                    <a:cubicBezTo>
                      <a:pt x="346" y="6"/>
                      <a:pt x="346" y="6"/>
                      <a:pt x="346" y="6"/>
                    </a:cubicBezTo>
                    <a:cubicBezTo>
                      <a:pt x="347" y="6"/>
                      <a:pt x="347" y="6"/>
                      <a:pt x="347" y="6"/>
                    </a:cubicBezTo>
                    <a:cubicBezTo>
                      <a:pt x="348" y="6"/>
                      <a:pt x="348" y="6"/>
                      <a:pt x="348" y="6"/>
                    </a:cubicBezTo>
                    <a:cubicBezTo>
                      <a:pt x="348" y="6"/>
                      <a:pt x="348" y="6"/>
                      <a:pt x="348" y="6"/>
                    </a:cubicBezTo>
                    <a:cubicBezTo>
                      <a:pt x="348" y="5"/>
                      <a:pt x="348" y="5"/>
                      <a:pt x="348" y="5"/>
                    </a:cubicBezTo>
                    <a:cubicBezTo>
                      <a:pt x="349" y="3"/>
                      <a:pt x="349" y="3"/>
                      <a:pt x="349" y="3"/>
                    </a:cubicBezTo>
                    <a:cubicBezTo>
                      <a:pt x="348" y="2"/>
                      <a:pt x="348" y="2"/>
                      <a:pt x="348" y="2"/>
                    </a:cubicBezTo>
                    <a:cubicBezTo>
                      <a:pt x="348" y="0"/>
                      <a:pt x="348" y="0"/>
                      <a:pt x="348" y="0"/>
                    </a:cubicBezTo>
                    <a:cubicBezTo>
                      <a:pt x="349" y="0"/>
                      <a:pt x="349" y="0"/>
                      <a:pt x="349" y="0"/>
                    </a:cubicBezTo>
                    <a:cubicBezTo>
                      <a:pt x="349" y="1"/>
                      <a:pt x="349" y="1"/>
                      <a:pt x="349" y="1"/>
                    </a:cubicBezTo>
                    <a:cubicBezTo>
                      <a:pt x="350" y="1"/>
                      <a:pt x="350" y="1"/>
                      <a:pt x="350" y="1"/>
                    </a:cubicBezTo>
                    <a:cubicBezTo>
                      <a:pt x="351" y="1"/>
                      <a:pt x="351" y="1"/>
                      <a:pt x="351" y="1"/>
                    </a:cubicBezTo>
                    <a:cubicBezTo>
                      <a:pt x="352" y="0"/>
                      <a:pt x="352" y="0"/>
                      <a:pt x="352" y="0"/>
                    </a:cubicBezTo>
                    <a:cubicBezTo>
                      <a:pt x="353" y="1"/>
                      <a:pt x="353" y="1"/>
                      <a:pt x="353" y="1"/>
                    </a:cubicBezTo>
                    <a:cubicBezTo>
                      <a:pt x="353" y="1"/>
                      <a:pt x="353" y="1"/>
                      <a:pt x="353" y="1"/>
                    </a:cubicBezTo>
                    <a:cubicBezTo>
                      <a:pt x="354" y="2"/>
                      <a:pt x="354" y="2"/>
                      <a:pt x="354" y="2"/>
                    </a:cubicBezTo>
                    <a:cubicBezTo>
                      <a:pt x="355" y="1"/>
                      <a:pt x="355" y="1"/>
                      <a:pt x="355" y="1"/>
                    </a:cubicBezTo>
                    <a:cubicBezTo>
                      <a:pt x="357" y="2"/>
                      <a:pt x="357" y="2"/>
                      <a:pt x="357" y="2"/>
                    </a:cubicBezTo>
                    <a:cubicBezTo>
                      <a:pt x="357" y="3"/>
                      <a:pt x="357" y="3"/>
                      <a:pt x="357" y="3"/>
                    </a:cubicBezTo>
                    <a:cubicBezTo>
                      <a:pt x="357" y="3"/>
                      <a:pt x="357" y="3"/>
                      <a:pt x="357" y="3"/>
                    </a:cubicBezTo>
                    <a:cubicBezTo>
                      <a:pt x="357" y="4"/>
                      <a:pt x="357" y="4"/>
                      <a:pt x="357" y="4"/>
                    </a:cubicBezTo>
                    <a:cubicBezTo>
                      <a:pt x="357" y="5"/>
                      <a:pt x="357" y="5"/>
                      <a:pt x="357" y="5"/>
                    </a:cubicBezTo>
                    <a:cubicBezTo>
                      <a:pt x="357" y="5"/>
                      <a:pt x="357" y="5"/>
                      <a:pt x="357" y="5"/>
                    </a:cubicBezTo>
                    <a:cubicBezTo>
                      <a:pt x="358" y="5"/>
                      <a:pt x="358" y="5"/>
                      <a:pt x="358" y="5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60" y="3"/>
                      <a:pt x="360" y="3"/>
                      <a:pt x="360" y="3"/>
                    </a:cubicBezTo>
                    <a:cubicBezTo>
                      <a:pt x="361" y="3"/>
                      <a:pt x="361" y="3"/>
                      <a:pt x="361" y="3"/>
                    </a:cubicBezTo>
                    <a:cubicBezTo>
                      <a:pt x="361" y="3"/>
                      <a:pt x="361" y="3"/>
                      <a:pt x="361" y="3"/>
                    </a:cubicBezTo>
                    <a:cubicBezTo>
                      <a:pt x="362" y="3"/>
                      <a:pt x="362" y="3"/>
                      <a:pt x="362" y="3"/>
                    </a:cubicBezTo>
                    <a:cubicBezTo>
                      <a:pt x="364" y="3"/>
                      <a:pt x="364" y="3"/>
                      <a:pt x="364" y="3"/>
                    </a:cubicBezTo>
                    <a:cubicBezTo>
                      <a:pt x="363" y="4"/>
                      <a:pt x="363" y="4"/>
                      <a:pt x="363" y="4"/>
                    </a:cubicBezTo>
                    <a:cubicBezTo>
                      <a:pt x="362" y="5"/>
                      <a:pt x="362" y="5"/>
                      <a:pt x="362" y="5"/>
                    </a:cubicBezTo>
                    <a:cubicBezTo>
                      <a:pt x="363" y="5"/>
                      <a:pt x="363" y="5"/>
                      <a:pt x="363" y="5"/>
                    </a:cubicBezTo>
                    <a:cubicBezTo>
                      <a:pt x="363" y="5"/>
                      <a:pt x="363" y="5"/>
                      <a:pt x="363" y="5"/>
                    </a:cubicBezTo>
                    <a:cubicBezTo>
                      <a:pt x="364" y="4"/>
                      <a:pt x="364" y="4"/>
                      <a:pt x="364" y="4"/>
                    </a:cubicBezTo>
                    <a:cubicBezTo>
                      <a:pt x="365" y="4"/>
                      <a:pt x="365" y="4"/>
                      <a:pt x="365" y="4"/>
                    </a:cubicBezTo>
                    <a:cubicBezTo>
                      <a:pt x="365" y="4"/>
                      <a:pt x="365" y="4"/>
                      <a:pt x="365" y="4"/>
                    </a:cubicBezTo>
                    <a:cubicBezTo>
                      <a:pt x="367" y="4"/>
                      <a:pt x="367" y="4"/>
                      <a:pt x="367" y="4"/>
                    </a:cubicBezTo>
                    <a:cubicBezTo>
                      <a:pt x="368" y="4"/>
                      <a:pt x="368" y="4"/>
                      <a:pt x="368" y="4"/>
                    </a:cubicBezTo>
                    <a:cubicBezTo>
                      <a:pt x="369" y="5"/>
                      <a:pt x="369" y="5"/>
                      <a:pt x="369" y="5"/>
                    </a:cubicBezTo>
                    <a:cubicBezTo>
                      <a:pt x="369" y="5"/>
                      <a:pt x="369" y="5"/>
                      <a:pt x="369" y="5"/>
                    </a:cubicBezTo>
                    <a:cubicBezTo>
                      <a:pt x="368" y="5"/>
                      <a:pt x="368" y="5"/>
                      <a:pt x="368" y="5"/>
                    </a:cubicBezTo>
                    <a:cubicBezTo>
                      <a:pt x="368" y="6"/>
                      <a:pt x="368" y="6"/>
                      <a:pt x="368" y="6"/>
                    </a:cubicBezTo>
                    <a:cubicBezTo>
                      <a:pt x="368" y="6"/>
                      <a:pt x="368" y="6"/>
                      <a:pt x="368" y="6"/>
                    </a:cubicBezTo>
                    <a:cubicBezTo>
                      <a:pt x="368" y="7"/>
                      <a:pt x="368" y="7"/>
                      <a:pt x="368" y="7"/>
                    </a:cubicBezTo>
                    <a:cubicBezTo>
                      <a:pt x="369" y="7"/>
                      <a:pt x="369" y="7"/>
                      <a:pt x="369" y="7"/>
                    </a:cubicBezTo>
                    <a:cubicBezTo>
                      <a:pt x="370" y="6"/>
                      <a:pt x="370" y="6"/>
                      <a:pt x="370" y="6"/>
                    </a:cubicBezTo>
                    <a:cubicBezTo>
                      <a:pt x="370" y="7"/>
                      <a:pt x="370" y="7"/>
                      <a:pt x="370" y="7"/>
                    </a:cubicBezTo>
                    <a:cubicBezTo>
                      <a:pt x="370" y="7"/>
                      <a:pt x="370" y="7"/>
                      <a:pt x="370" y="7"/>
                    </a:cubicBezTo>
                    <a:cubicBezTo>
                      <a:pt x="371" y="7"/>
                      <a:pt x="371" y="7"/>
                      <a:pt x="371" y="7"/>
                    </a:cubicBezTo>
                    <a:cubicBezTo>
                      <a:pt x="372" y="6"/>
                      <a:pt x="372" y="6"/>
                      <a:pt x="372" y="6"/>
                    </a:cubicBezTo>
                    <a:cubicBezTo>
                      <a:pt x="372" y="7"/>
                      <a:pt x="372" y="7"/>
                      <a:pt x="372" y="7"/>
                    </a:cubicBezTo>
                    <a:cubicBezTo>
                      <a:pt x="372" y="8"/>
                      <a:pt x="372" y="8"/>
                      <a:pt x="372" y="8"/>
                    </a:cubicBezTo>
                    <a:cubicBezTo>
                      <a:pt x="372" y="8"/>
                      <a:pt x="372" y="8"/>
                      <a:pt x="372" y="8"/>
                    </a:cubicBezTo>
                    <a:cubicBezTo>
                      <a:pt x="373" y="8"/>
                      <a:pt x="373" y="8"/>
                      <a:pt x="373" y="8"/>
                    </a:cubicBezTo>
                    <a:cubicBezTo>
                      <a:pt x="373" y="8"/>
                      <a:pt x="373" y="8"/>
                      <a:pt x="373" y="8"/>
                    </a:cubicBezTo>
                    <a:cubicBezTo>
                      <a:pt x="374" y="7"/>
                      <a:pt x="374" y="7"/>
                      <a:pt x="374" y="7"/>
                    </a:cubicBezTo>
                    <a:cubicBezTo>
                      <a:pt x="374" y="7"/>
                      <a:pt x="374" y="7"/>
                      <a:pt x="374" y="7"/>
                    </a:cubicBezTo>
                    <a:cubicBezTo>
                      <a:pt x="374" y="8"/>
                      <a:pt x="374" y="8"/>
                      <a:pt x="374" y="8"/>
                    </a:cubicBezTo>
                    <a:cubicBezTo>
                      <a:pt x="376" y="9"/>
                      <a:pt x="376" y="9"/>
                      <a:pt x="376" y="9"/>
                    </a:cubicBezTo>
                    <a:cubicBezTo>
                      <a:pt x="377" y="9"/>
                      <a:pt x="377" y="9"/>
                      <a:pt x="377" y="9"/>
                    </a:cubicBezTo>
                    <a:cubicBezTo>
                      <a:pt x="377" y="9"/>
                      <a:pt x="377" y="9"/>
                      <a:pt x="377" y="9"/>
                    </a:cubicBezTo>
                    <a:cubicBezTo>
                      <a:pt x="377" y="10"/>
                      <a:pt x="377" y="10"/>
                      <a:pt x="377" y="10"/>
                    </a:cubicBezTo>
                    <a:cubicBezTo>
                      <a:pt x="375" y="10"/>
                      <a:pt x="375" y="10"/>
                      <a:pt x="375" y="10"/>
                    </a:cubicBezTo>
                    <a:cubicBezTo>
                      <a:pt x="374" y="11"/>
                      <a:pt x="374" y="11"/>
                      <a:pt x="374" y="11"/>
                    </a:cubicBezTo>
                    <a:cubicBezTo>
                      <a:pt x="373" y="12"/>
                      <a:pt x="373" y="12"/>
                      <a:pt x="373" y="12"/>
                    </a:cubicBezTo>
                    <a:cubicBezTo>
                      <a:pt x="372" y="12"/>
                      <a:pt x="372" y="12"/>
                      <a:pt x="372" y="12"/>
                    </a:cubicBezTo>
                    <a:cubicBezTo>
                      <a:pt x="371" y="12"/>
                      <a:pt x="371" y="12"/>
                      <a:pt x="371" y="12"/>
                    </a:cubicBezTo>
                    <a:cubicBezTo>
                      <a:pt x="370" y="12"/>
                      <a:pt x="370" y="12"/>
                      <a:pt x="370" y="12"/>
                    </a:cubicBezTo>
                    <a:cubicBezTo>
                      <a:pt x="370" y="12"/>
                      <a:pt x="370" y="12"/>
                      <a:pt x="370" y="12"/>
                    </a:cubicBezTo>
                    <a:cubicBezTo>
                      <a:pt x="369" y="13"/>
                      <a:pt x="369" y="13"/>
                      <a:pt x="369" y="13"/>
                    </a:cubicBezTo>
                    <a:cubicBezTo>
                      <a:pt x="371" y="13"/>
                      <a:pt x="371" y="13"/>
                      <a:pt x="371" y="13"/>
                    </a:cubicBezTo>
                    <a:cubicBezTo>
                      <a:pt x="372" y="13"/>
                      <a:pt x="372" y="13"/>
                      <a:pt x="372" y="13"/>
                    </a:cubicBezTo>
                    <a:cubicBezTo>
                      <a:pt x="373" y="13"/>
                      <a:pt x="373" y="13"/>
                      <a:pt x="373" y="13"/>
                    </a:cubicBezTo>
                    <a:cubicBezTo>
                      <a:pt x="374" y="13"/>
                      <a:pt x="374" y="13"/>
                      <a:pt x="374" y="13"/>
                    </a:cubicBezTo>
                    <a:cubicBezTo>
                      <a:pt x="374" y="12"/>
                      <a:pt x="374" y="12"/>
                      <a:pt x="374" y="12"/>
                    </a:cubicBezTo>
                    <a:cubicBezTo>
                      <a:pt x="375" y="12"/>
                      <a:pt x="375" y="12"/>
                      <a:pt x="375" y="12"/>
                    </a:cubicBezTo>
                    <a:cubicBezTo>
                      <a:pt x="375" y="12"/>
                      <a:pt x="375" y="12"/>
                      <a:pt x="375" y="12"/>
                    </a:cubicBezTo>
                    <a:cubicBezTo>
                      <a:pt x="376" y="11"/>
                      <a:pt x="376" y="11"/>
                      <a:pt x="376" y="11"/>
                    </a:cubicBezTo>
                    <a:cubicBezTo>
                      <a:pt x="377" y="11"/>
                      <a:pt x="377" y="11"/>
                      <a:pt x="377" y="11"/>
                    </a:cubicBezTo>
                    <a:cubicBezTo>
                      <a:pt x="378" y="11"/>
                      <a:pt x="378" y="11"/>
                      <a:pt x="378" y="11"/>
                    </a:cubicBezTo>
                    <a:cubicBezTo>
                      <a:pt x="378" y="11"/>
                      <a:pt x="378" y="11"/>
                      <a:pt x="378" y="11"/>
                    </a:cubicBezTo>
                    <a:cubicBezTo>
                      <a:pt x="378" y="12"/>
                      <a:pt x="378" y="12"/>
                      <a:pt x="378" y="12"/>
                    </a:cubicBezTo>
                    <a:cubicBezTo>
                      <a:pt x="378" y="13"/>
                      <a:pt x="378" y="13"/>
                      <a:pt x="378" y="13"/>
                    </a:cubicBezTo>
                    <a:cubicBezTo>
                      <a:pt x="379" y="12"/>
                      <a:pt x="379" y="12"/>
                      <a:pt x="379" y="12"/>
                    </a:cubicBezTo>
                    <a:cubicBezTo>
                      <a:pt x="379" y="12"/>
                      <a:pt x="379" y="12"/>
                      <a:pt x="379" y="12"/>
                    </a:cubicBezTo>
                    <a:cubicBezTo>
                      <a:pt x="380" y="11"/>
                      <a:pt x="380" y="11"/>
                      <a:pt x="380" y="11"/>
                    </a:cubicBezTo>
                    <a:cubicBezTo>
                      <a:pt x="380" y="11"/>
                      <a:pt x="380" y="11"/>
                      <a:pt x="380" y="11"/>
                    </a:cubicBezTo>
                    <a:cubicBezTo>
                      <a:pt x="380" y="12"/>
                      <a:pt x="380" y="12"/>
                      <a:pt x="380" y="12"/>
                    </a:cubicBezTo>
                    <a:cubicBezTo>
                      <a:pt x="380" y="12"/>
                      <a:pt x="380" y="12"/>
                      <a:pt x="380" y="12"/>
                    </a:cubicBezTo>
                    <a:cubicBezTo>
                      <a:pt x="380" y="13"/>
                      <a:pt x="380" y="13"/>
                      <a:pt x="380" y="13"/>
                    </a:cubicBezTo>
                    <a:cubicBezTo>
                      <a:pt x="380" y="13"/>
                      <a:pt x="380" y="13"/>
                      <a:pt x="380" y="13"/>
                    </a:cubicBezTo>
                    <a:cubicBezTo>
                      <a:pt x="381" y="13"/>
                      <a:pt x="381" y="13"/>
                      <a:pt x="381" y="13"/>
                    </a:cubicBezTo>
                    <a:cubicBezTo>
                      <a:pt x="381" y="13"/>
                      <a:pt x="381" y="13"/>
                      <a:pt x="381" y="13"/>
                    </a:cubicBezTo>
                    <a:cubicBezTo>
                      <a:pt x="381" y="12"/>
                      <a:pt x="381" y="12"/>
                      <a:pt x="381" y="12"/>
                    </a:cubicBezTo>
                    <a:cubicBezTo>
                      <a:pt x="382" y="12"/>
                      <a:pt x="382" y="12"/>
                      <a:pt x="382" y="12"/>
                    </a:cubicBezTo>
                    <a:cubicBezTo>
                      <a:pt x="383" y="12"/>
                      <a:pt x="383" y="12"/>
                      <a:pt x="383" y="12"/>
                    </a:cubicBezTo>
                    <a:cubicBezTo>
                      <a:pt x="382" y="14"/>
                      <a:pt x="382" y="14"/>
                      <a:pt x="382" y="14"/>
                    </a:cubicBezTo>
                    <a:cubicBezTo>
                      <a:pt x="382" y="14"/>
                      <a:pt x="382" y="14"/>
                      <a:pt x="382" y="14"/>
                    </a:cubicBezTo>
                    <a:cubicBezTo>
                      <a:pt x="382" y="14"/>
                      <a:pt x="382" y="14"/>
                      <a:pt x="382" y="14"/>
                    </a:cubicBezTo>
                    <a:cubicBezTo>
                      <a:pt x="382" y="15"/>
                      <a:pt x="382" y="15"/>
                      <a:pt x="382" y="15"/>
                    </a:cubicBezTo>
                    <a:cubicBezTo>
                      <a:pt x="382" y="16"/>
                      <a:pt x="382" y="16"/>
                      <a:pt x="382" y="16"/>
                    </a:cubicBezTo>
                    <a:cubicBezTo>
                      <a:pt x="382" y="17"/>
                      <a:pt x="382" y="17"/>
                      <a:pt x="382" y="17"/>
                    </a:cubicBezTo>
                    <a:cubicBezTo>
                      <a:pt x="381" y="17"/>
                      <a:pt x="381" y="17"/>
                      <a:pt x="381" y="17"/>
                    </a:cubicBezTo>
                    <a:cubicBezTo>
                      <a:pt x="380" y="18"/>
                      <a:pt x="380" y="18"/>
                      <a:pt x="380" y="18"/>
                    </a:cubicBezTo>
                    <a:cubicBezTo>
                      <a:pt x="381" y="19"/>
                      <a:pt x="381" y="19"/>
                      <a:pt x="381" y="19"/>
                    </a:cubicBezTo>
                    <a:cubicBezTo>
                      <a:pt x="381" y="19"/>
                      <a:pt x="381" y="19"/>
                      <a:pt x="381" y="19"/>
                    </a:cubicBezTo>
                    <a:cubicBezTo>
                      <a:pt x="382" y="18"/>
                      <a:pt x="382" y="18"/>
                      <a:pt x="382" y="18"/>
                    </a:cubicBezTo>
                    <a:cubicBezTo>
                      <a:pt x="383" y="18"/>
                      <a:pt x="383" y="18"/>
                      <a:pt x="383" y="18"/>
                    </a:cubicBezTo>
                    <a:cubicBezTo>
                      <a:pt x="383" y="18"/>
                      <a:pt x="383" y="18"/>
                      <a:pt x="383" y="18"/>
                    </a:cubicBezTo>
                    <a:cubicBezTo>
                      <a:pt x="383" y="18"/>
                      <a:pt x="383" y="18"/>
                      <a:pt x="383" y="18"/>
                    </a:cubicBezTo>
                    <a:cubicBezTo>
                      <a:pt x="384" y="18"/>
                      <a:pt x="384" y="18"/>
                      <a:pt x="384" y="18"/>
                    </a:cubicBezTo>
                    <a:cubicBezTo>
                      <a:pt x="385" y="19"/>
                      <a:pt x="385" y="19"/>
                      <a:pt x="385" y="19"/>
                    </a:cubicBezTo>
                    <a:cubicBezTo>
                      <a:pt x="385" y="20"/>
                      <a:pt x="385" y="20"/>
                      <a:pt x="385" y="20"/>
                    </a:cubicBezTo>
                    <a:cubicBezTo>
                      <a:pt x="385" y="22"/>
                      <a:pt x="385" y="22"/>
                      <a:pt x="385" y="22"/>
                    </a:cubicBezTo>
                    <a:cubicBezTo>
                      <a:pt x="384" y="24"/>
                      <a:pt x="384" y="24"/>
                      <a:pt x="384" y="24"/>
                    </a:cubicBezTo>
                    <a:cubicBezTo>
                      <a:pt x="382" y="25"/>
                      <a:pt x="382" y="25"/>
                      <a:pt x="382" y="25"/>
                    </a:cubicBezTo>
                    <a:cubicBezTo>
                      <a:pt x="382" y="25"/>
                      <a:pt x="382" y="25"/>
                      <a:pt x="382" y="25"/>
                    </a:cubicBezTo>
                    <a:cubicBezTo>
                      <a:pt x="381" y="25"/>
                      <a:pt x="381" y="25"/>
                      <a:pt x="381" y="25"/>
                    </a:cubicBezTo>
                    <a:cubicBezTo>
                      <a:pt x="380" y="25"/>
                      <a:pt x="380" y="25"/>
                      <a:pt x="380" y="25"/>
                    </a:cubicBezTo>
                    <a:cubicBezTo>
                      <a:pt x="380" y="26"/>
                      <a:pt x="380" y="26"/>
                      <a:pt x="380" y="26"/>
                    </a:cubicBezTo>
                    <a:cubicBezTo>
                      <a:pt x="379" y="26"/>
                      <a:pt x="379" y="26"/>
                      <a:pt x="379" y="26"/>
                    </a:cubicBezTo>
                    <a:cubicBezTo>
                      <a:pt x="377" y="27"/>
                      <a:pt x="377" y="27"/>
                      <a:pt x="377" y="27"/>
                    </a:cubicBezTo>
                    <a:cubicBezTo>
                      <a:pt x="376" y="28"/>
                      <a:pt x="376" y="28"/>
                      <a:pt x="376" y="28"/>
                    </a:cubicBezTo>
                    <a:cubicBezTo>
                      <a:pt x="375" y="28"/>
                      <a:pt x="375" y="28"/>
                      <a:pt x="375" y="28"/>
                    </a:cubicBezTo>
                    <a:cubicBezTo>
                      <a:pt x="374" y="29"/>
                      <a:pt x="374" y="29"/>
                      <a:pt x="374" y="29"/>
                    </a:cubicBezTo>
                    <a:cubicBezTo>
                      <a:pt x="372" y="29"/>
                      <a:pt x="372" y="29"/>
                      <a:pt x="372" y="29"/>
                    </a:cubicBezTo>
                    <a:cubicBezTo>
                      <a:pt x="372" y="28"/>
                      <a:pt x="372" y="28"/>
                      <a:pt x="372" y="28"/>
                    </a:cubicBezTo>
                    <a:cubicBezTo>
                      <a:pt x="371" y="29"/>
                      <a:pt x="371" y="29"/>
                      <a:pt x="371" y="29"/>
                    </a:cubicBezTo>
                    <a:cubicBezTo>
                      <a:pt x="371" y="29"/>
                      <a:pt x="371" y="29"/>
                      <a:pt x="371" y="29"/>
                    </a:cubicBezTo>
                    <a:cubicBezTo>
                      <a:pt x="370" y="28"/>
                      <a:pt x="370" y="28"/>
                      <a:pt x="370" y="28"/>
                    </a:cubicBezTo>
                    <a:cubicBezTo>
                      <a:pt x="369" y="28"/>
                      <a:pt x="369" y="28"/>
                      <a:pt x="369" y="28"/>
                    </a:cubicBezTo>
                    <a:cubicBezTo>
                      <a:pt x="368" y="28"/>
                      <a:pt x="368" y="28"/>
                      <a:pt x="368" y="28"/>
                    </a:cubicBezTo>
                    <a:cubicBezTo>
                      <a:pt x="368" y="28"/>
                      <a:pt x="368" y="28"/>
                      <a:pt x="368" y="28"/>
                    </a:cubicBezTo>
                    <a:cubicBezTo>
                      <a:pt x="369" y="28"/>
                      <a:pt x="369" y="28"/>
                      <a:pt x="369" y="28"/>
                    </a:cubicBezTo>
                    <a:cubicBezTo>
                      <a:pt x="369" y="29"/>
                      <a:pt x="369" y="29"/>
                      <a:pt x="369" y="29"/>
                    </a:cubicBezTo>
                    <a:cubicBezTo>
                      <a:pt x="368" y="29"/>
                      <a:pt x="368" y="29"/>
                      <a:pt x="368" y="29"/>
                    </a:cubicBezTo>
                    <a:cubicBezTo>
                      <a:pt x="367" y="29"/>
                      <a:pt x="367" y="29"/>
                      <a:pt x="367" y="29"/>
                    </a:cubicBezTo>
                    <a:cubicBezTo>
                      <a:pt x="367" y="29"/>
                      <a:pt x="367" y="29"/>
                      <a:pt x="367" y="29"/>
                    </a:cubicBezTo>
                    <a:cubicBezTo>
                      <a:pt x="366" y="29"/>
                      <a:pt x="366" y="29"/>
                      <a:pt x="366" y="29"/>
                    </a:cubicBezTo>
                    <a:cubicBezTo>
                      <a:pt x="364" y="28"/>
                      <a:pt x="364" y="28"/>
                      <a:pt x="364" y="28"/>
                    </a:cubicBezTo>
                    <a:cubicBezTo>
                      <a:pt x="364" y="28"/>
                      <a:pt x="364" y="28"/>
                      <a:pt x="364" y="28"/>
                    </a:cubicBezTo>
                    <a:cubicBezTo>
                      <a:pt x="363" y="28"/>
                      <a:pt x="363" y="28"/>
                      <a:pt x="363" y="28"/>
                    </a:cubicBezTo>
                    <a:cubicBezTo>
                      <a:pt x="363" y="28"/>
                      <a:pt x="363" y="28"/>
                      <a:pt x="363" y="28"/>
                    </a:cubicBezTo>
                    <a:cubicBezTo>
                      <a:pt x="362" y="27"/>
                      <a:pt x="362" y="27"/>
                      <a:pt x="362" y="27"/>
                    </a:cubicBezTo>
                    <a:cubicBezTo>
                      <a:pt x="361" y="26"/>
                      <a:pt x="361" y="26"/>
                      <a:pt x="361" y="26"/>
                    </a:cubicBezTo>
                    <a:cubicBezTo>
                      <a:pt x="361" y="27"/>
                      <a:pt x="361" y="27"/>
                      <a:pt x="361" y="27"/>
                    </a:cubicBezTo>
                    <a:cubicBezTo>
                      <a:pt x="362" y="28"/>
                      <a:pt x="362" y="28"/>
                      <a:pt x="362" y="28"/>
                    </a:cubicBezTo>
                    <a:cubicBezTo>
                      <a:pt x="362" y="28"/>
                      <a:pt x="362" y="28"/>
                      <a:pt x="362" y="28"/>
                    </a:cubicBezTo>
                    <a:cubicBezTo>
                      <a:pt x="361" y="28"/>
                      <a:pt x="361" y="28"/>
                      <a:pt x="361" y="28"/>
                    </a:cubicBezTo>
                    <a:cubicBezTo>
                      <a:pt x="360" y="28"/>
                      <a:pt x="360" y="28"/>
                      <a:pt x="360" y="28"/>
                    </a:cubicBezTo>
                    <a:cubicBezTo>
                      <a:pt x="361" y="28"/>
                      <a:pt x="361" y="28"/>
                      <a:pt x="361" y="28"/>
                    </a:cubicBezTo>
                    <a:cubicBezTo>
                      <a:pt x="363" y="29"/>
                      <a:pt x="363" y="29"/>
                      <a:pt x="363" y="29"/>
                    </a:cubicBezTo>
                    <a:cubicBezTo>
                      <a:pt x="365" y="29"/>
                      <a:pt x="365" y="29"/>
                      <a:pt x="365" y="29"/>
                    </a:cubicBezTo>
                    <a:cubicBezTo>
                      <a:pt x="366" y="30"/>
                      <a:pt x="366" y="30"/>
                      <a:pt x="366" y="30"/>
                    </a:cubicBezTo>
                    <a:cubicBezTo>
                      <a:pt x="365" y="30"/>
                      <a:pt x="365" y="30"/>
                      <a:pt x="365" y="30"/>
                    </a:cubicBezTo>
                    <a:cubicBezTo>
                      <a:pt x="361" y="32"/>
                      <a:pt x="361" y="32"/>
                      <a:pt x="361" y="32"/>
                    </a:cubicBezTo>
                    <a:cubicBezTo>
                      <a:pt x="359" y="32"/>
                      <a:pt x="359" y="32"/>
                      <a:pt x="359" y="32"/>
                    </a:cubicBezTo>
                    <a:cubicBezTo>
                      <a:pt x="358" y="32"/>
                      <a:pt x="358" y="32"/>
                      <a:pt x="358" y="32"/>
                    </a:cubicBezTo>
                    <a:cubicBezTo>
                      <a:pt x="356" y="32"/>
                      <a:pt x="356" y="32"/>
                      <a:pt x="356" y="32"/>
                    </a:cubicBezTo>
                    <a:cubicBezTo>
                      <a:pt x="355" y="32"/>
                      <a:pt x="355" y="32"/>
                      <a:pt x="355" y="32"/>
                    </a:cubicBezTo>
                    <a:cubicBezTo>
                      <a:pt x="355" y="32"/>
                      <a:pt x="355" y="32"/>
                      <a:pt x="355" y="32"/>
                    </a:cubicBezTo>
                    <a:cubicBezTo>
                      <a:pt x="354" y="32"/>
                      <a:pt x="354" y="32"/>
                      <a:pt x="354" y="32"/>
                    </a:cubicBezTo>
                    <a:cubicBezTo>
                      <a:pt x="354" y="32"/>
                      <a:pt x="354" y="32"/>
                      <a:pt x="354" y="32"/>
                    </a:cubicBezTo>
                    <a:cubicBezTo>
                      <a:pt x="353" y="32"/>
                      <a:pt x="353" y="32"/>
                      <a:pt x="353" y="32"/>
                    </a:cubicBezTo>
                    <a:cubicBezTo>
                      <a:pt x="352" y="33"/>
                      <a:pt x="352" y="33"/>
                      <a:pt x="352" y="33"/>
                    </a:cubicBezTo>
                    <a:cubicBezTo>
                      <a:pt x="353" y="32"/>
                      <a:pt x="353" y="32"/>
                      <a:pt x="353" y="32"/>
                    </a:cubicBezTo>
                    <a:cubicBezTo>
                      <a:pt x="353" y="33"/>
                      <a:pt x="353" y="33"/>
                      <a:pt x="353" y="33"/>
                    </a:cubicBezTo>
                    <a:cubicBezTo>
                      <a:pt x="354" y="33"/>
                      <a:pt x="354" y="33"/>
                      <a:pt x="354" y="33"/>
                    </a:cubicBezTo>
                    <a:cubicBezTo>
                      <a:pt x="357" y="33"/>
                      <a:pt x="357" y="33"/>
                      <a:pt x="357" y="33"/>
                    </a:cubicBezTo>
                    <a:cubicBezTo>
                      <a:pt x="358" y="33"/>
                      <a:pt x="358" y="33"/>
                      <a:pt x="358" y="33"/>
                    </a:cubicBezTo>
                    <a:cubicBezTo>
                      <a:pt x="361" y="33"/>
                      <a:pt x="361" y="33"/>
                      <a:pt x="361" y="33"/>
                    </a:cubicBezTo>
                    <a:cubicBezTo>
                      <a:pt x="364" y="32"/>
                      <a:pt x="364" y="32"/>
                      <a:pt x="364" y="32"/>
                    </a:cubicBezTo>
                    <a:cubicBezTo>
                      <a:pt x="365" y="31"/>
                      <a:pt x="365" y="31"/>
                      <a:pt x="365" y="31"/>
                    </a:cubicBezTo>
                    <a:cubicBezTo>
                      <a:pt x="366" y="31"/>
                      <a:pt x="366" y="31"/>
                      <a:pt x="366" y="31"/>
                    </a:cubicBezTo>
                    <a:cubicBezTo>
                      <a:pt x="367" y="31"/>
                      <a:pt x="367" y="31"/>
                      <a:pt x="367" y="31"/>
                    </a:cubicBezTo>
                    <a:cubicBezTo>
                      <a:pt x="368" y="31"/>
                      <a:pt x="368" y="31"/>
                      <a:pt x="368" y="31"/>
                    </a:cubicBezTo>
                    <a:cubicBezTo>
                      <a:pt x="369" y="31"/>
                      <a:pt x="369" y="31"/>
                      <a:pt x="369" y="31"/>
                    </a:cubicBezTo>
                    <a:cubicBezTo>
                      <a:pt x="369" y="32"/>
                      <a:pt x="369" y="32"/>
                      <a:pt x="369" y="32"/>
                    </a:cubicBezTo>
                    <a:cubicBezTo>
                      <a:pt x="368" y="33"/>
                      <a:pt x="368" y="33"/>
                      <a:pt x="368" y="33"/>
                    </a:cubicBezTo>
                    <a:cubicBezTo>
                      <a:pt x="366" y="34"/>
                      <a:pt x="366" y="34"/>
                      <a:pt x="366" y="34"/>
                    </a:cubicBezTo>
                    <a:cubicBezTo>
                      <a:pt x="366" y="34"/>
                      <a:pt x="366" y="34"/>
                      <a:pt x="366" y="34"/>
                    </a:cubicBezTo>
                    <a:cubicBezTo>
                      <a:pt x="364" y="35"/>
                      <a:pt x="364" y="35"/>
                      <a:pt x="364" y="35"/>
                    </a:cubicBezTo>
                    <a:cubicBezTo>
                      <a:pt x="364" y="35"/>
                      <a:pt x="364" y="35"/>
                      <a:pt x="364" y="35"/>
                    </a:cubicBezTo>
                    <a:cubicBezTo>
                      <a:pt x="363" y="36"/>
                      <a:pt x="363" y="36"/>
                      <a:pt x="363" y="36"/>
                    </a:cubicBezTo>
                    <a:cubicBezTo>
                      <a:pt x="362" y="36"/>
                      <a:pt x="362" y="36"/>
                      <a:pt x="362" y="36"/>
                    </a:cubicBezTo>
                    <a:cubicBezTo>
                      <a:pt x="361" y="37"/>
                      <a:pt x="361" y="37"/>
                      <a:pt x="361" y="37"/>
                    </a:cubicBezTo>
                    <a:cubicBezTo>
                      <a:pt x="360" y="37"/>
                      <a:pt x="360" y="37"/>
                      <a:pt x="360" y="37"/>
                    </a:cubicBezTo>
                    <a:cubicBezTo>
                      <a:pt x="359" y="37"/>
                      <a:pt x="359" y="37"/>
                      <a:pt x="359" y="37"/>
                    </a:cubicBezTo>
                    <a:cubicBezTo>
                      <a:pt x="358" y="37"/>
                      <a:pt x="358" y="37"/>
                      <a:pt x="358" y="37"/>
                    </a:cubicBezTo>
                    <a:cubicBezTo>
                      <a:pt x="357" y="38"/>
                      <a:pt x="357" y="38"/>
                      <a:pt x="357" y="38"/>
                    </a:cubicBezTo>
                    <a:cubicBezTo>
                      <a:pt x="356" y="38"/>
                      <a:pt x="356" y="38"/>
                      <a:pt x="356" y="38"/>
                    </a:cubicBezTo>
                    <a:cubicBezTo>
                      <a:pt x="355" y="39"/>
                      <a:pt x="355" y="39"/>
                      <a:pt x="355" y="39"/>
                    </a:cubicBezTo>
                    <a:cubicBezTo>
                      <a:pt x="353" y="39"/>
                      <a:pt x="353" y="39"/>
                      <a:pt x="353" y="39"/>
                    </a:cubicBezTo>
                    <a:cubicBezTo>
                      <a:pt x="352" y="40"/>
                      <a:pt x="352" y="40"/>
                      <a:pt x="352" y="40"/>
                    </a:cubicBezTo>
                    <a:cubicBezTo>
                      <a:pt x="352" y="39"/>
                      <a:pt x="352" y="39"/>
                      <a:pt x="352" y="39"/>
                    </a:cubicBezTo>
                    <a:cubicBezTo>
                      <a:pt x="351" y="40"/>
                      <a:pt x="351" y="40"/>
                      <a:pt x="351" y="40"/>
                    </a:cubicBezTo>
                    <a:cubicBezTo>
                      <a:pt x="350" y="40"/>
                      <a:pt x="350" y="40"/>
                      <a:pt x="350" y="40"/>
                    </a:cubicBezTo>
                    <a:cubicBezTo>
                      <a:pt x="350" y="40"/>
                      <a:pt x="350" y="40"/>
                      <a:pt x="350" y="40"/>
                    </a:cubicBezTo>
                    <a:cubicBezTo>
                      <a:pt x="350" y="41"/>
                      <a:pt x="350" y="41"/>
                      <a:pt x="350" y="41"/>
                    </a:cubicBezTo>
                    <a:cubicBezTo>
                      <a:pt x="349" y="42"/>
                      <a:pt x="349" y="42"/>
                      <a:pt x="349" y="42"/>
                    </a:cubicBezTo>
                    <a:cubicBezTo>
                      <a:pt x="349" y="43"/>
                      <a:pt x="349" y="43"/>
                      <a:pt x="349" y="43"/>
                    </a:cubicBezTo>
                    <a:cubicBezTo>
                      <a:pt x="347" y="43"/>
                      <a:pt x="347" y="43"/>
                      <a:pt x="347" y="43"/>
                    </a:cubicBezTo>
                    <a:cubicBezTo>
                      <a:pt x="346" y="43"/>
                      <a:pt x="346" y="43"/>
                      <a:pt x="346" y="43"/>
                    </a:cubicBezTo>
                    <a:cubicBezTo>
                      <a:pt x="345" y="43"/>
                      <a:pt x="345" y="43"/>
                      <a:pt x="345" y="43"/>
                    </a:cubicBezTo>
                    <a:cubicBezTo>
                      <a:pt x="345" y="42"/>
                      <a:pt x="345" y="42"/>
                      <a:pt x="345" y="42"/>
                    </a:cubicBezTo>
                    <a:cubicBezTo>
                      <a:pt x="346" y="42"/>
                      <a:pt x="346" y="42"/>
                      <a:pt x="346" y="42"/>
                    </a:cubicBezTo>
                    <a:cubicBezTo>
                      <a:pt x="346" y="41"/>
                      <a:pt x="346" y="41"/>
                      <a:pt x="346" y="41"/>
                    </a:cubicBezTo>
                    <a:cubicBezTo>
                      <a:pt x="345" y="41"/>
                      <a:pt x="345" y="41"/>
                      <a:pt x="345" y="41"/>
                    </a:cubicBezTo>
                    <a:cubicBezTo>
                      <a:pt x="345" y="42"/>
                      <a:pt x="345" y="42"/>
                      <a:pt x="345" y="42"/>
                    </a:cubicBezTo>
                    <a:cubicBezTo>
                      <a:pt x="345" y="42"/>
                      <a:pt x="345" y="42"/>
                      <a:pt x="345" y="42"/>
                    </a:cubicBezTo>
                    <a:cubicBezTo>
                      <a:pt x="344" y="43"/>
                      <a:pt x="344" y="43"/>
                      <a:pt x="344" y="43"/>
                    </a:cubicBezTo>
                    <a:cubicBezTo>
                      <a:pt x="345" y="43"/>
                      <a:pt x="345" y="43"/>
                      <a:pt x="345" y="43"/>
                    </a:cubicBezTo>
                    <a:cubicBezTo>
                      <a:pt x="346" y="44"/>
                      <a:pt x="346" y="44"/>
                      <a:pt x="346" y="44"/>
                    </a:cubicBezTo>
                    <a:cubicBezTo>
                      <a:pt x="345" y="45"/>
                      <a:pt x="345" y="45"/>
                      <a:pt x="345" y="45"/>
                    </a:cubicBezTo>
                    <a:cubicBezTo>
                      <a:pt x="344" y="45"/>
                      <a:pt x="344" y="45"/>
                      <a:pt x="344" y="45"/>
                    </a:cubicBezTo>
                    <a:cubicBezTo>
                      <a:pt x="343" y="44"/>
                      <a:pt x="343" y="44"/>
                      <a:pt x="343" y="44"/>
                    </a:cubicBezTo>
                    <a:cubicBezTo>
                      <a:pt x="343" y="45"/>
                      <a:pt x="343" y="45"/>
                      <a:pt x="343" y="45"/>
                    </a:cubicBezTo>
                    <a:cubicBezTo>
                      <a:pt x="341" y="44"/>
                      <a:pt x="341" y="44"/>
                      <a:pt x="341" y="44"/>
                    </a:cubicBezTo>
                    <a:cubicBezTo>
                      <a:pt x="341" y="44"/>
                      <a:pt x="341" y="44"/>
                      <a:pt x="341" y="44"/>
                    </a:cubicBezTo>
                    <a:cubicBezTo>
                      <a:pt x="340" y="45"/>
                      <a:pt x="340" y="45"/>
                      <a:pt x="340" y="45"/>
                    </a:cubicBezTo>
                    <a:cubicBezTo>
                      <a:pt x="340" y="44"/>
                      <a:pt x="340" y="44"/>
                      <a:pt x="340" y="44"/>
                    </a:cubicBezTo>
                    <a:cubicBezTo>
                      <a:pt x="340" y="44"/>
                      <a:pt x="340" y="44"/>
                      <a:pt x="340" y="44"/>
                    </a:cubicBezTo>
                    <a:cubicBezTo>
                      <a:pt x="339" y="44"/>
                      <a:pt x="339" y="44"/>
                      <a:pt x="339" y="44"/>
                    </a:cubicBezTo>
                    <a:cubicBezTo>
                      <a:pt x="339" y="44"/>
                      <a:pt x="339" y="44"/>
                      <a:pt x="339" y="44"/>
                    </a:cubicBezTo>
                    <a:cubicBezTo>
                      <a:pt x="339" y="45"/>
                      <a:pt x="339" y="45"/>
                      <a:pt x="339" y="45"/>
                    </a:cubicBezTo>
                    <a:cubicBezTo>
                      <a:pt x="340" y="45"/>
                      <a:pt x="340" y="45"/>
                      <a:pt x="340" y="45"/>
                    </a:cubicBezTo>
                    <a:cubicBezTo>
                      <a:pt x="343" y="45"/>
                      <a:pt x="343" y="45"/>
                      <a:pt x="343" y="45"/>
                    </a:cubicBezTo>
                    <a:cubicBezTo>
                      <a:pt x="343" y="46"/>
                      <a:pt x="343" y="46"/>
                      <a:pt x="343" y="46"/>
                    </a:cubicBezTo>
                    <a:cubicBezTo>
                      <a:pt x="343" y="46"/>
                      <a:pt x="343" y="46"/>
                      <a:pt x="343" y="46"/>
                    </a:cubicBezTo>
                    <a:cubicBezTo>
                      <a:pt x="342" y="47"/>
                      <a:pt x="342" y="47"/>
                      <a:pt x="342" y="47"/>
                    </a:cubicBezTo>
                    <a:cubicBezTo>
                      <a:pt x="341" y="47"/>
                      <a:pt x="341" y="47"/>
                      <a:pt x="341" y="47"/>
                    </a:cubicBezTo>
                    <a:cubicBezTo>
                      <a:pt x="340" y="47"/>
                      <a:pt x="340" y="47"/>
                      <a:pt x="340" y="47"/>
                    </a:cubicBezTo>
                    <a:cubicBezTo>
                      <a:pt x="339" y="47"/>
                      <a:pt x="339" y="47"/>
                      <a:pt x="339" y="47"/>
                    </a:cubicBezTo>
                    <a:cubicBezTo>
                      <a:pt x="340" y="48"/>
                      <a:pt x="340" y="48"/>
                      <a:pt x="340" y="48"/>
                    </a:cubicBezTo>
                    <a:cubicBezTo>
                      <a:pt x="340" y="47"/>
                      <a:pt x="340" y="47"/>
                      <a:pt x="340" y="47"/>
                    </a:cubicBezTo>
                    <a:cubicBezTo>
                      <a:pt x="341" y="48"/>
                      <a:pt x="341" y="48"/>
                      <a:pt x="341" y="48"/>
                    </a:cubicBezTo>
                    <a:cubicBezTo>
                      <a:pt x="341" y="48"/>
                      <a:pt x="341" y="48"/>
                      <a:pt x="341" y="48"/>
                    </a:cubicBezTo>
                    <a:cubicBezTo>
                      <a:pt x="339" y="50"/>
                      <a:pt x="339" y="50"/>
                      <a:pt x="339" y="50"/>
                    </a:cubicBezTo>
                    <a:cubicBezTo>
                      <a:pt x="338" y="50"/>
                      <a:pt x="338" y="50"/>
                      <a:pt x="338" y="50"/>
                    </a:cubicBezTo>
                    <a:cubicBezTo>
                      <a:pt x="336" y="49"/>
                      <a:pt x="336" y="49"/>
                      <a:pt x="336" y="49"/>
                    </a:cubicBezTo>
                    <a:cubicBezTo>
                      <a:pt x="336" y="49"/>
                      <a:pt x="336" y="49"/>
                      <a:pt x="336" y="49"/>
                    </a:cubicBezTo>
                    <a:cubicBezTo>
                      <a:pt x="335" y="49"/>
                      <a:pt x="335" y="49"/>
                      <a:pt x="335" y="49"/>
                    </a:cubicBezTo>
                    <a:cubicBezTo>
                      <a:pt x="334" y="49"/>
                      <a:pt x="334" y="49"/>
                      <a:pt x="334" y="49"/>
                    </a:cubicBezTo>
                    <a:cubicBezTo>
                      <a:pt x="334" y="47"/>
                      <a:pt x="334" y="47"/>
                      <a:pt x="334" y="47"/>
                    </a:cubicBezTo>
                    <a:cubicBezTo>
                      <a:pt x="333" y="47"/>
                      <a:pt x="333" y="47"/>
                      <a:pt x="333" y="47"/>
                    </a:cubicBezTo>
                    <a:cubicBezTo>
                      <a:pt x="333" y="47"/>
                      <a:pt x="333" y="47"/>
                      <a:pt x="333" y="47"/>
                    </a:cubicBezTo>
                    <a:cubicBezTo>
                      <a:pt x="333" y="46"/>
                      <a:pt x="333" y="46"/>
                      <a:pt x="333" y="46"/>
                    </a:cubicBezTo>
                    <a:cubicBezTo>
                      <a:pt x="332" y="46"/>
                      <a:pt x="332" y="46"/>
                      <a:pt x="332" y="46"/>
                    </a:cubicBezTo>
                    <a:cubicBezTo>
                      <a:pt x="332" y="46"/>
                      <a:pt x="332" y="46"/>
                      <a:pt x="332" y="46"/>
                    </a:cubicBezTo>
                    <a:cubicBezTo>
                      <a:pt x="331" y="46"/>
                      <a:pt x="331" y="46"/>
                      <a:pt x="331" y="46"/>
                    </a:cubicBezTo>
                    <a:cubicBezTo>
                      <a:pt x="330" y="46"/>
                      <a:pt x="330" y="46"/>
                      <a:pt x="330" y="46"/>
                    </a:cubicBezTo>
                    <a:cubicBezTo>
                      <a:pt x="329" y="46"/>
                      <a:pt x="329" y="46"/>
                      <a:pt x="329" y="46"/>
                    </a:cubicBezTo>
                    <a:cubicBezTo>
                      <a:pt x="330" y="46"/>
                      <a:pt x="330" y="46"/>
                      <a:pt x="330" y="46"/>
                    </a:cubicBezTo>
                    <a:cubicBezTo>
                      <a:pt x="330" y="46"/>
                      <a:pt x="330" y="46"/>
                      <a:pt x="330" y="46"/>
                    </a:cubicBezTo>
                    <a:cubicBezTo>
                      <a:pt x="331" y="46"/>
                      <a:pt x="331" y="46"/>
                      <a:pt x="331" y="46"/>
                    </a:cubicBezTo>
                    <a:cubicBezTo>
                      <a:pt x="333" y="48"/>
                      <a:pt x="333" y="48"/>
                      <a:pt x="333" y="48"/>
                    </a:cubicBezTo>
                    <a:cubicBezTo>
                      <a:pt x="333" y="50"/>
                      <a:pt x="333" y="50"/>
                      <a:pt x="333" y="50"/>
                    </a:cubicBezTo>
                    <a:cubicBezTo>
                      <a:pt x="333" y="51"/>
                      <a:pt x="333" y="51"/>
                      <a:pt x="333" y="51"/>
                    </a:cubicBezTo>
                    <a:cubicBezTo>
                      <a:pt x="332" y="50"/>
                      <a:pt x="332" y="50"/>
                      <a:pt x="332" y="50"/>
                    </a:cubicBezTo>
                    <a:cubicBezTo>
                      <a:pt x="331" y="50"/>
                      <a:pt x="331" y="50"/>
                      <a:pt x="331" y="50"/>
                    </a:cubicBezTo>
                    <a:cubicBezTo>
                      <a:pt x="330" y="50"/>
                      <a:pt x="330" y="50"/>
                      <a:pt x="330" y="50"/>
                    </a:cubicBezTo>
                    <a:cubicBezTo>
                      <a:pt x="330" y="50"/>
                      <a:pt x="330" y="50"/>
                      <a:pt x="330" y="50"/>
                    </a:cubicBezTo>
                    <a:cubicBezTo>
                      <a:pt x="330" y="51"/>
                      <a:pt x="330" y="51"/>
                      <a:pt x="330" y="51"/>
                    </a:cubicBezTo>
                    <a:cubicBezTo>
                      <a:pt x="329" y="50"/>
                      <a:pt x="329" y="50"/>
                      <a:pt x="329" y="50"/>
                    </a:cubicBezTo>
                    <a:cubicBezTo>
                      <a:pt x="328" y="50"/>
                      <a:pt x="328" y="50"/>
                      <a:pt x="328" y="50"/>
                    </a:cubicBezTo>
                    <a:cubicBezTo>
                      <a:pt x="328" y="51"/>
                      <a:pt x="328" y="51"/>
                      <a:pt x="328" y="51"/>
                    </a:cubicBezTo>
                    <a:cubicBezTo>
                      <a:pt x="327" y="51"/>
                      <a:pt x="327" y="51"/>
                      <a:pt x="327" y="51"/>
                    </a:cubicBezTo>
                    <a:cubicBezTo>
                      <a:pt x="327" y="50"/>
                      <a:pt x="327" y="50"/>
                      <a:pt x="327" y="50"/>
                    </a:cubicBezTo>
                    <a:cubicBezTo>
                      <a:pt x="326" y="50"/>
                      <a:pt x="326" y="50"/>
                      <a:pt x="326" y="50"/>
                    </a:cubicBezTo>
                    <a:cubicBezTo>
                      <a:pt x="326" y="49"/>
                      <a:pt x="326" y="49"/>
                      <a:pt x="326" y="49"/>
                    </a:cubicBezTo>
                    <a:cubicBezTo>
                      <a:pt x="325" y="49"/>
                      <a:pt x="325" y="49"/>
                      <a:pt x="325" y="49"/>
                    </a:cubicBezTo>
                    <a:cubicBezTo>
                      <a:pt x="325" y="48"/>
                      <a:pt x="325" y="48"/>
                      <a:pt x="325" y="48"/>
                    </a:cubicBezTo>
                    <a:cubicBezTo>
                      <a:pt x="324" y="48"/>
                      <a:pt x="324" y="48"/>
                      <a:pt x="324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7"/>
                      <a:pt x="323" y="47"/>
                      <a:pt x="323" y="47"/>
                    </a:cubicBezTo>
                    <a:cubicBezTo>
                      <a:pt x="322" y="48"/>
                      <a:pt x="322" y="48"/>
                      <a:pt x="322" y="48"/>
                    </a:cubicBezTo>
                    <a:cubicBezTo>
                      <a:pt x="322" y="48"/>
                      <a:pt x="322" y="48"/>
                      <a:pt x="322" y="48"/>
                    </a:cubicBezTo>
                    <a:cubicBezTo>
                      <a:pt x="323" y="49"/>
                      <a:pt x="323" y="49"/>
                      <a:pt x="323" y="49"/>
                    </a:cubicBezTo>
                    <a:cubicBezTo>
                      <a:pt x="324" y="49"/>
                      <a:pt x="324" y="49"/>
                      <a:pt x="324" y="49"/>
                    </a:cubicBezTo>
                    <a:cubicBezTo>
                      <a:pt x="325" y="50"/>
                      <a:pt x="325" y="50"/>
                      <a:pt x="325" y="50"/>
                    </a:cubicBezTo>
                    <a:cubicBezTo>
                      <a:pt x="325" y="51"/>
                      <a:pt x="325" y="51"/>
                      <a:pt x="325" y="51"/>
                    </a:cubicBezTo>
                    <a:cubicBezTo>
                      <a:pt x="323" y="50"/>
                      <a:pt x="323" y="50"/>
                      <a:pt x="323" y="50"/>
                    </a:cubicBezTo>
                    <a:cubicBezTo>
                      <a:pt x="322" y="50"/>
                      <a:pt x="322" y="50"/>
                      <a:pt x="322" y="50"/>
                    </a:cubicBezTo>
                    <a:cubicBezTo>
                      <a:pt x="322" y="49"/>
                      <a:pt x="322" y="49"/>
                      <a:pt x="322" y="49"/>
                    </a:cubicBezTo>
                    <a:cubicBezTo>
                      <a:pt x="321" y="49"/>
                      <a:pt x="321" y="49"/>
                      <a:pt x="321" y="49"/>
                    </a:cubicBezTo>
                    <a:cubicBezTo>
                      <a:pt x="321" y="49"/>
                      <a:pt x="321" y="49"/>
                      <a:pt x="321" y="49"/>
                    </a:cubicBezTo>
                    <a:cubicBezTo>
                      <a:pt x="321" y="49"/>
                      <a:pt x="321" y="49"/>
                      <a:pt x="321" y="49"/>
                    </a:cubicBezTo>
                    <a:cubicBezTo>
                      <a:pt x="321" y="50"/>
                      <a:pt x="321" y="50"/>
                      <a:pt x="321" y="50"/>
                    </a:cubicBezTo>
                    <a:cubicBezTo>
                      <a:pt x="320" y="50"/>
                      <a:pt x="320" y="50"/>
                      <a:pt x="320" y="50"/>
                    </a:cubicBezTo>
                    <a:cubicBezTo>
                      <a:pt x="320" y="49"/>
                      <a:pt x="320" y="49"/>
                      <a:pt x="320" y="49"/>
                    </a:cubicBezTo>
                    <a:cubicBezTo>
                      <a:pt x="319" y="49"/>
                      <a:pt x="319" y="49"/>
                      <a:pt x="319" y="49"/>
                    </a:cubicBezTo>
                    <a:cubicBezTo>
                      <a:pt x="319" y="50"/>
                      <a:pt x="319" y="50"/>
                      <a:pt x="319" y="50"/>
                    </a:cubicBezTo>
                    <a:cubicBezTo>
                      <a:pt x="320" y="50"/>
                      <a:pt x="320" y="50"/>
                      <a:pt x="320" y="50"/>
                    </a:cubicBezTo>
                    <a:cubicBezTo>
                      <a:pt x="320" y="51"/>
                      <a:pt x="320" y="51"/>
                      <a:pt x="320" y="51"/>
                    </a:cubicBezTo>
                    <a:cubicBezTo>
                      <a:pt x="321" y="51"/>
                      <a:pt x="321" y="51"/>
                      <a:pt x="321" y="51"/>
                    </a:cubicBezTo>
                    <a:cubicBezTo>
                      <a:pt x="321" y="51"/>
                      <a:pt x="321" y="51"/>
                      <a:pt x="321" y="51"/>
                    </a:cubicBezTo>
                    <a:cubicBezTo>
                      <a:pt x="322" y="51"/>
                      <a:pt x="322" y="51"/>
                      <a:pt x="322" y="51"/>
                    </a:cubicBezTo>
                    <a:cubicBezTo>
                      <a:pt x="322" y="51"/>
                      <a:pt x="322" y="51"/>
                      <a:pt x="322" y="51"/>
                    </a:cubicBezTo>
                    <a:cubicBezTo>
                      <a:pt x="323" y="52"/>
                      <a:pt x="323" y="52"/>
                      <a:pt x="323" y="52"/>
                    </a:cubicBezTo>
                    <a:cubicBezTo>
                      <a:pt x="324" y="52"/>
                      <a:pt x="324" y="52"/>
                      <a:pt x="324" y="52"/>
                    </a:cubicBezTo>
                    <a:cubicBezTo>
                      <a:pt x="324" y="52"/>
                      <a:pt x="324" y="52"/>
                      <a:pt x="324" y="52"/>
                    </a:cubicBezTo>
                    <a:cubicBezTo>
                      <a:pt x="325" y="52"/>
                      <a:pt x="325" y="52"/>
                      <a:pt x="325" y="52"/>
                    </a:cubicBezTo>
                    <a:cubicBezTo>
                      <a:pt x="328" y="53"/>
                      <a:pt x="328" y="53"/>
                      <a:pt x="328" y="53"/>
                    </a:cubicBezTo>
                    <a:cubicBezTo>
                      <a:pt x="328" y="53"/>
                      <a:pt x="328" y="53"/>
                      <a:pt x="328" y="53"/>
                    </a:cubicBezTo>
                    <a:cubicBezTo>
                      <a:pt x="327" y="54"/>
                      <a:pt x="327" y="54"/>
                      <a:pt x="327" y="54"/>
                    </a:cubicBezTo>
                    <a:cubicBezTo>
                      <a:pt x="328" y="54"/>
                      <a:pt x="328" y="54"/>
                      <a:pt x="328" y="54"/>
                    </a:cubicBezTo>
                    <a:cubicBezTo>
                      <a:pt x="327" y="55"/>
                      <a:pt x="327" y="55"/>
                      <a:pt x="327" y="55"/>
                    </a:cubicBezTo>
                    <a:cubicBezTo>
                      <a:pt x="328" y="56"/>
                      <a:pt x="328" y="56"/>
                      <a:pt x="328" y="56"/>
                    </a:cubicBezTo>
                    <a:cubicBezTo>
                      <a:pt x="327" y="56"/>
                      <a:pt x="327" y="56"/>
                      <a:pt x="327" y="56"/>
                    </a:cubicBezTo>
                    <a:cubicBezTo>
                      <a:pt x="327" y="56"/>
                      <a:pt x="327" y="56"/>
                      <a:pt x="327" y="56"/>
                    </a:cubicBezTo>
                    <a:cubicBezTo>
                      <a:pt x="326" y="55"/>
                      <a:pt x="326" y="55"/>
                      <a:pt x="326" y="55"/>
                    </a:cubicBezTo>
                    <a:cubicBezTo>
                      <a:pt x="325" y="55"/>
                      <a:pt x="325" y="55"/>
                      <a:pt x="325" y="55"/>
                    </a:cubicBezTo>
                    <a:cubicBezTo>
                      <a:pt x="324" y="54"/>
                      <a:pt x="324" y="54"/>
                      <a:pt x="324" y="54"/>
                    </a:cubicBezTo>
                    <a:cubicBezTo>
                      <a:pt x="324" y="54"/>
                      <a:pt x="324" y="54"/>
                      <a:pt x="324" y="54"/>
                    </a:cubicBezTo>
                    <a:cubicBezTo>
                      <a:pt x="324" y="53"/>
                      <a:pt x="324" y="53"/>
                      <a:pt x="324" y="53"/>
                    </a:cubicBezTo>
                    <a:cubicBezTo>
                      <a:pt x="323" y="52"/>
                      <a:pt x="323" y="52"/>
                      <a:pt x="323" y="52"/>
                    </a:cubicBezTo>
                    <a:cubicBezTo>
                      <a:pt x="322" y="52"/>
                      <a:pt x="322" y="52"/>
                      <a:pt x="322" y="52"/>
                    </a:cubicBezTo>
                    <a:cubicBezTo>
                      <a:pt x="320" y="52"/>
                      <a:pt x="320" y="52"/>
                      <a:pt x="320" y="52"/>
                    </a:cubicBezTo>
                    <a:cubicBezTo>
                      <a:pt x="319" y="51"/>
                      <a:pt x="319" y="51"/>
                      <a:pt x="319" y="51"/>
                    </a:cubicBezTo>
                    <a:cubicBezTo>
                      <a:pt x="318" y="51"/>
                      <a:pt x="318" y="51"/>
                      <a:pt x="318" y="51"/>
                    </a:cubicBezTo>
                    <a:cubicBezTo>
                      <a:pt x="318" y="52"/>
                      <a:pt x="318" y="52"/>
                      <a:pt x="318" y="52"/>
                    </a:cubicBezTo>
                    <a:cubicBezTo>
                      <a:pt x="319" y="52"/>
                      <a:pt x="319" y="52"/>
                      <a:pt x="319" y="52"/>
                    </a:cubicBezTo>
                    <a:cubicBezTo>
                      <a:pt x="321" y="52"/>
                      <a:pt x="321" y="52"/>
                      <a:pt x="321" y="52"/>
                    </a:cubicBezTo>
                    <a:cubicBezTo>
                      <a:pt x="323" y="53"/>
                      <a:pt x="323" y="53"/>
                      <a:pt x="323" y="53"/>
                    </a:cubicBezTo>
                    <a:cubicBezTo>
                      <a:pt x="323" y="54"/>
                      <a:pt x="323" y="54"/>
                      <a:pt x="323" y="54"/>
                    </a:cubicBezTo>
                    <a:cubicBezTo>
                      <a:pt x="323" y="54"/>
                      <a:pt x="323" y="54"/>
                      <a:pt x="323" y="54"/>
                    </a:cubicBezTo>
                    <a:cubicBezTo>
                      <a:pt x="322" y="53"/>
                      <a:pt x="322" y="53"/>
                      <a:pt x="322" y="53"/>
                    </a:cubicBezTo>
                    <a:cubicBezTo>
                      <a:pt x="320" y="53"/>
                      <a:pt x="320" y="53"/>
                      <a:pt x="320" y="53"/>
                    </a:cubicBezTo>
                    <a:cubicBezTo>
                      <a:pt x="319" y="54"/>
                      <a:pt x="319" y="54"/>
                      <a:pt x="319" y="54"/>
                    </a:cubicBezTo>
                    <a:cubicBezTo>
                      <a:pt x="319" y="53"/>
                      <a:pt x="319" y="53"/>
                      <a:pt x="319" y="53"/>
                    </a:cubicBezTo>
                    <a:cubicBezTo>
                      <a:pt x="318" y="53"/>
                      <a:pt x="318" y="53"/>
                      <a:pt x="318" y="53"/>
                    </a:cubicBezTo>
                    <a:cubicBezTo>
                      <a:pt x="317" y="52"/>
                      <a:pt x="317" y="52"/>
                      <a:pt x="317" y="52"/>
                    </a:cubicBezTo>
                    <a:cubicBezTo>
                      <a:pt x="316" y="52"/>
                      <a:pt x="316" y="52"/>
                      <a:pt x="316" y="52"/>
                    </a:cubicBezTo>
                    <a:cubicBezTo>
                      <a:pt x="316" y="53"/>
                      <a:pt x="316" y="53"/>
                      <a:pt x="316" y="53"/>
                    </a:cubicBezTo>
                    <a:cubicBezTo>
                      <a:pt x="318" y="53"/>
                      <a:pt x="318" y="53"/>
                      <a:pt x="318" y="53"/>
                    </a:cubicBezTo>
                    <a:cubicBezTo>
                      <a:pt x="318" y="54"/>
                      <a:pt x="318" y="54"/>
                      <a:pt x="318" y="54"/>
                    </a:cubicBezTo>
                    <a:cubicBezTo>
                      <a:pt x="318" y="54"/>
                      <a:pt x="318" y="54"/>
                      <a:pt x="318" y="54"/>
                    </a:cubicBezTo>
                    <a:cubicBezTo>
                      <a:pt x="318" y="54"/>
                      <a:pt x="318" y="54"/>
                      <a:pt x="318" y="54"/>
                    </a:cubicBezTo>
                    <a:cubicBezTo>
                      <a:pt x="318" y="54"/>
                      <a:pt x="318" y="54"/>
                      <a:pt x="318" y="54"/>
                    </a:cubicBezTo>
                    <a:cubicBezTo>
                      <a:pt x="319" y="54"/>
                      <a:pt x="319" y="54"/>
                      <a:pt x="319" y="54"/>
                    </a:cubicBezTo>
                    <a:cubicBezTo>
                      <a:pt x="320" y="54"/>
                      <a:pt x="320" y="54"/>
                      <a:pt x="320" y="54"/>
                    </a:cubicBezTo>
                    <a:cubicBezTo>
                      <a:pt x="320" y="54"/>
                      <a:pt x="320" y="54"/>
                      <a:pt x="320" y="54"/>
                    </a:cubicBezTo>
                    <a:cubicBezTo>
                      <a:pt x="320" y="54"/>
                      <a:pt x="320" y="54"/>
                      <a:pt x="320" y="54"/>
                    </a:cubicBezTo>
                    <a:cubicBezTo>
                      <a:pt x="321" y="54"/>
                      <a:pt x="321" y="54"/>
                      <a:pt x="321" y="54"/>
                    </a:cubicBezTo>
                    <a:cubicBezTo>
                      <a:pt x="322" y="54"/>
                      <a:pt x="322" y="54"/>
                      <a:pt x="322" y="54"/>
                    </a:cubicBezTo>
                    <a:cubicBezTo>
                      <a:pt x="323" y="55"/>
                      <a:pt x="323" y="55"/>
                      <a:pt x="323" y="55"/>
                    </a:cubicBezTo>
                    <a:cubicBezTo>
                      <a:pt x="323" y="56"/>
                      <a:pt x="323" y="56"/>
                      <a:pt x="323" y="56"/>
                    </a:cubicBezTo>
                    <a:cubicBezTo>
                      <a:pt x="322" y="56"/>
                      <a:pt x="322" y="56"/>
                      <a:pt x="322" y="56"/>
                    </a:cubicBezTo>
                    <a:cubicBezTo>
                      <a:pt x="321" y="56"/>
                      <a:pt x="321" y="56"/>
                      <a:pt x="321" y="56"/>
                    </a:cubicBezTo>
                    <a:cubicBezTo>
                      <a:pt x="321" y="56"/>
                      <a:pt x="321" y="56"/>
                      <a:pt x="321" y="56"/>
                    </a:cubicBezTo>
                    <a:cubicBezTo>
                      <a:pt x="322" y="56"/>
                      <a:pt x="322" y="56"/>
                      <a:pt x="322" y="56"/>
                    </a:cubicBezTo>
                    <a:cubicBezTo>
                      <a:pt x="322" y="56"/>
                      <a:pt x="322" y="56"/>
                      <a:pt x="322" y="56"/>
                    </a:cubicBezTo>
                    <a:cubicBezTo>
                      <a:pt x="323" y="56"/>
                      <a:pt x="323" y="56"/>
                      <a:pt x="323" y="56"/>
                    </a:cubicBezTo>
                    <a:cubicBezTo>
                      <a:pt x="324" y="57"/>
                      <a:pt x="324" y="57"/>
                      <a:pt x="324" y="57"/>
                    </a:cubicBezTo>
                    <a:cubicBezTo>
                      <a:pt x="325" y="57"/>
                      <a:pt x="325" y="57"/>
                      <a:pt x="325" y="57"/>
                    </a:cubicBezTo>
                    <a:cubicBezTo>
                      <a:pt x="325" y="58"/>
                      <a:pt x="325" y="58"/>
                      <a:pt x="325" y="58"/>
                    </a:cubicBezTo>
                    <a:cubicBezTo>
                      <a:pt x="324" y="59"/>
                      <a:pt x="324" y="59"/>
                      <a:pt x="324" y="59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2" y="62"/>
                      <a:pt x="322" y="62"/>
                      <a:pt x="322" y="62"/>
                    </a:cubicBezTo>
                    <a:cubicBezTo>
                      <a:pt x="321" y="61"/>
                      <a:pt x="321" y="61"/>
                      <a:pt x="321" y="61"/>
                    </a:cubicBezTo>
                    <a:cubicBezTo>
                      <a:pt x="320" y="61"/>
                      <a:pt x="320" y="61"/>
                      <a:pt x="320" y="61"/>
                    </a:cubicBezTo>
                    <a:cubicBezTo>
                      <a:pt x="320" y="61"/>
                      <a:pt x="320" y="61"/>
                      <a:pt x="320" y="61"/>
                    </a:cubicBezTo>
                    <a:cubicBezTo>
                      <a:pt x="320" y="61"/>
                      <a:pt x="320" y="61"/>
                      <a:pt x="320" y="61"/>
                    </a:cubicBezTo>
                    <a:cubicBezTo>
                      <a:pt x="319" y="60"/>
                      <a:pt x="319" y="60"/>
                      <a:pt x="319" y="60"/>
                    </a:cubicBezTo>
                    <a:cubicBezTo>
                      <a:pt x="318" y="60"/>
                      <a:pt x="318" y="60"/>
                      <a:pt x="318" y="60"/>
                    </a:cubicBezTo>
                    <a:cubicBezTo>
                      <a:pt x="318" y="61"/>
                      <a:pt x="318" y="61"/>
                      <a:pt x="318" y="61"/>
                    </a:cubicBezTo>
                    <a:cubicBezTo>
                      <a:pt x="319" y="61"/>
                      <a:pt x="319" y="61"/>
                      <a:pt x="319" y="61"/>
                    </a:cubicBezTo>
                    <a:cubicBezTo>
                      <a:pt x="319" y="61"/>
                      <a:pt x="319" y="61"/>
                      <a:pt x="319" y="61"/>
                    </a:cubicBezTo>
                    <a:cubicBezTo>
                      <a:pt x="320" y="61"/>
                      <a:pt x="320" y="61"/>
                      <a:pt x="320" y="61"/>
                    </a:cubicBezTo>
                    <a:cubicBezTo>
                      <a:pt x="321" y="62"/>
                      <a:pt x="321" y="62"/>
                      <a:pt x="321" y="62"/>
                    </a:cubicBezTo>
                    <a:cubicBezTo>
                      <a:pt x="321" y="63"/>
                      <a:pt x="321" y="63"/>
                      <a:pt x="321" y="63"/>
                    </a:cubicBezTo>
                    <a:cubicBezTo>
                      <a:pt x="321" y="64"/>
                      <a:pt x="321" y="64"/>
                      <a:pt x="321" y="64"/>
                    </a:cubicBezTo>
                    <a:cubicBezTo>
                      <a:pt x="320" y="64"/>
                      <a:pt x="320" y="64"/>
                      <a:pt x="320" y="64"/>
                    </a:cubicBezTo>
                    <a:cubicBezTo>
                      <a:pt x="319" y="64"/>
                      <a:pt x="319" y="64"/>
                      <a:pt x="319" y="64"/>
                    </a:cubicBezTo>
                    <a:cubicBezTo>
                      <a:pt x="318" y="65"/>
                      <a:pt x="318" y="65"/>
                      <a:pt x="318" y="65"/>
                    </a:cubicBezTo>
                    <a:cubicBezTo>
                      <a:pt x="317" y="64"/>
                      <a:pt x="317" y="64"/>
                      <a:pt x="317" y="64"/>
                    </a:cubicBezTo>
                    <a:cubicBezTo>
                      <a:pt x="316" y="64"/>
                      <a:pt x="316" y="64"/>
                      <a:pt x="316" y="64"/>
                    </a:cubicBezTo>
                    <a:cubicBezTo>
                      <a:pt x="316" y="63"/>
                      <a:pt x="316" y="63"/>
                      <a:pt x="316" y="63"/>
                    </a:cubicBezTo>
                    <a:cubicBezTo>
                      <a:pt x="315" y="63"/>
                      <a:pt x="315" y="63"/>
                      <a:pt x="315" y="63"/>
                    </a:cubicBezTo>
                    <a:cubicBezTo>
                      <a:pt x="314" y="64"/>
                      <a:pt x="314" y="64"/>
                      <a:pt x="314" y="64"/>
                    </a:cubicBezTo>
                    <a:cubicBezTo>
                      <a:pt x="315" y="64"/>
                      <a:pt x="315" y="64"/>
                      <a:pt x="315" y="64"/>
                    </a:cubicBezTo>
                    <a:cubicBezTo>
                      <a:pt x="317" y="65"/>
                      <a:pt x="317" y="65"/>
                      <a:pt x="317" y="65"/>
                    </a:cubicBezTo>
                    <a:cubicBezTo>
                      <a:pt x="318" y="65"/>
                      <a:pt x="318" y="65"/>
                      <a:pt x="318" y="65"/>
                    </a:cubicBezTo>
                    <a:cubicBezTo>
                      <a:pt x="318" y="66"/>
                      <a:pt x="318" y="66"/>
                      <a:pt x="318" y="66"/>
                    </a:cubicBezTo>
                    <a:cubicBezTo>
                      <a:pt x="317" y="66"/>
                      <a:pt x="317" y="66"/>
                      <a:pt x="317" y="66"/>
                    </a:cubicBezTo>
                    <a:cubicBezTo>
                      <a:pt x="317" y="67"/>
                      <a:pt x="317" y="67"/>
                      <a:pt x="317" y="67"/>
                    </a:cubicBezTo>
                    <a:cubicBezTo>
                      <a:pt x="316" y="67"/>
                      <a:pt x="316" y="67"/>
                      <a:pt x="316" y="67"/>
                    </a:cubicBezTo>
                    <a:cubicBezTo>
                      <a:pt x="315" y="66"/>
                      <a:pt x="315" y="66"/>
                      <a:pt x="315" y="66"/>
                    </a:cubicBezTo>
                    <a:cubicBezTo>
                      <a:pt x="315" y="67"/>
                      <a:pt x="315" y="67"/>
                      <a:pt x="315" y="67"/>
                    </a:cubicBezTo>
                    <a:cubicBezTo>
                      <a:pt x="314" y="67"/>
                      <a:pt x="314" y="67"/>
                      <a:pt x="314" y="67"/>
                    </a:cubicBezTo>
                    <a:cubicBezTo>
                      <a:pt x="312" y="67"/>
                      <a:pt x="312" y="67"/>
                      <a:pt x="312" y="67"/>
                    </a:cubicBezTo>
                    <a:cubicBezTo>
                      <a:pt x="312" y="66"/>
                      <a:pt x="312" y="66"/>
                      <a:pt x="312" y="66"/>
                    </a:cubicBezTo>
                    <a:cubicBezTo>
                      <a:pt x="310" y="66"/>
                      <a:pt x="310" y="66"/>
                      <a:pt x="310" y="66"/>
                    </a:cubicBezTo>
                    <a:cubicBezTo>
                      <a:pt x="309" y="66"/>
                      <a:pt x="309" y="66"/>
                      <a:pt x="309" y="66"/>
                    </a:cubicBezTo>
                    <a:cubicBezTo>
                      <a:pt x="309" y="68"/>
                      <a:pt x="309" y="68"/>
                      <a:pt x="309" y="68"/>
                    </a:cubicBezTo>
                    <a:cubicBezTo>
                      <a:pt x="308" y="69"/>
                      <a:pt x="308" y="69"/>
                      <a:pt x="308" y="69"/>
                    </a:cubicBezTo>
                    <a:cubicBezTo>
                      <a:pt x="309" y="68"/>
                      <a:pt x="309" y="68"/>
                      <a:pt x="309" y="68"/>
                    </a:cubicBezTo>
                    <a:cubicBezTo>
                      <a:pt x="309" y="69"/>
                      <a:pt x="309" y="69"/>
                      <a:pt x="309" y="69"/>
                    </a:cubicBezTo>
                    <a:cubicBezTo>
                      <a:pt x="309" y="69"/>
                      <a:pt x="309" y="69"/>
                      <a:pt x="309" y="69"/>
                    </a:cubicBezTo>
                    <a:cubicBezTo>
                      <a:pt x="308" y="70"/>
                      <a:pt x="308" y="70"/>
                      <a:pt x="308" y="70"/>
                    </a:cubicBezTo>
                    <a:cubicBezTo>
                      <a:pt x="308" y="71"/>
                      <a:pt x="308" y="71"/>
                      <a:pt x="308" y="71"/>
                    </a:cubicBezTo>
                    <a:cubicBezTo>
                      <a:pt x="307" y="71"/>
                      <a:pt x="307" y="71"/>
                      <a:pt x="307" y="71"/>
                    </a:cubicBezTo>
                    <a:cubicBezTo>
                      <a:pt x="306" y="71"/>
                      <a:pt x="306" y="71"/>
                      <a:pt x="306" y="71"/>
                    </a:cubicBezTo>
                    <a:cubicBezTo>
                      <a:pt x="306" y="71"/>
                      <a:pt x="306" y="71"/>
                      <a:pt x="306" y="71"/>
                    </a:cubicBezTo>
                    <a:cubicBezTo>
                      <a:pt x="306" y="72"/>
                      <a:pt x="306" y="72"/>
                      <a:pt x="306" y="72"/>
                    </a:cubicBezTo>
                    <a:cubicBezTo>
                      <a:pt x="305" y="72"/>
                      <a:pt x="305" y="72"/>
                      <a:pt x="305" y="72"/>
                    </a:cubicBezTo>
                    <a:cubicBezTo>
                      <a:pt x="304" y="72"/>
                      <a:pt x="304" y="72"/>
                      <a:pt x="304" y="72"/>
                    </a:cubicBezTo>
                    <a:cubicBezTo>
                      <a:pt x="305" y="72"/>
                      <a:pt x="305" y="72"/>
                      <a:pt x="305" y="72"/>
                    </a:cubicBezTo>
                    <a:cubicBezTo>
                      <a:pt x="304" y="72"/>
                      <a:pt x="304" y="72"/>
                      <a:pt x="304" y="72"/>
                    </a:cubicBezTo>
                    <a:cubicBezTo>
                      <a:pt x="304" y="72"/>
                      <a:pt x="304" y="72"/>
                      <a:pt x="304" y="72"/>
                    </a:cubicBezTo>
                    <a:cubicBezTo>
                      <a:pt x="303" y="73"/>
                      <a:pt x="303" y="73"/>
                      <a:pt x="303" y="73"/>
                    </a:cubicBezTo>
                    <a:cubicBezTo>
                      <a:pt x="303" y="73"/>
                      <a:pt x="303" y="73"/>
                      <a:pt x="303" y="73"/>
                    </a:cubicBezTo>
                    <a:cubicBezTo>
                      <a:pt x="301" y="72"/>
                      <a:pt x="301" y="72"/>
                      <a:pt x="301" y="72"/>
                    </a:cubicBezTo>
                    <a:cubicBezTo>
                      <a:pt x="300" y="72"/>
                      <a:pt x="300" y="72"/>
                      <a:pt x="300" y="72"/>
                    </a:cubicBezTo>
                    <a:cubicBezTo>
                      <a:pt x="299" y="73"/>
                      <a:pt x="299" y="73"/>
                      <a:pt x="299" y="73"/>
                    </a:cubicBezTo>
                    <a:cubicBezTo>
                      <a:pt x="298" y="73"/>
                      <a:pt x="298" y="73"/>
                      <a:pt x="298" y="73"/>
                    </a:cubicBezTo>
                    <a:cubicBezTo>
                      <a:pt x="296" y="71"/>
                      <a:pt x="296" y="71"/>
                      <a:pt x="296" y="71"/>
                    </a:cubicBezTo>
                    <a:cubicBezTo>
                      <a:pt x="296" y="69"/>
                      <a:pt x="296" y="69"/>
                      <a:pt x="296" y="69"/>
                    </a:cubicBezTo>
                    <a:cubicBezTo>
                      <a:pt x="297" y="68"/>
                      <a:pt x="297" y="68"/>
                      <a:pt x="297" y="68"/>
                    </a:cubicBezTo>
                    <a:cubicBezTo>
                      <a:pt x="297" y="68"/>
                      <a:pt x="297" y="68"/>
                      <a:pt x="297" y="68"/>
                    </a:cubicBezTo>
                    <a:cubicBezTo>
                      <a:pt x="296" y="67"/>
                      <a:pt x="296" y="67"/>
                      <a:pt x="296" y="67"/>
                    </a:cubicBezTo>
                    <a:cubicBezTo>
                      <a:pt x="296" y="67"/>
                      <a:pt x="296" y="67"/>
                      <a:pt x="296" y="67"/>
                    </a:cubicBezTo>
                    <a:cubicBezTo>
                      <a:pt x="296" y="68"/>
                      <a:pt x="296" y="68"/>
                      <a:pt x="296" y="68"/>
                    </a:cubicBezTo>
                    <a:cubicBezTo>
                      <a:pt x="296" y="68"/>
                      <a:pt x="296" y="68"/>
                      <a:pt x="296" y="68"/>
                    </a:cubicBezTo>
                    <a:cubicBezTo>
                      <a:pt x="295" y="69"/>
                      <a:pt x="295" y="69"/>
                      <a:pt x="295" y="69"/>
                    </a:cubicBezTo>
                    <a:cubicBezTo>
                      <a:pt x="295" y="70"/>
                      <a:pt x="295" y="70"/>
                      <a:pt x="295" y="70"/>
                    </a:cubicBezTo>
                    <a:cubicBezTo>
                      <a:pt x="296" y="71"/>
                      <a:pt x="296" y="71"/>
                      <a:pt x="296" y="71"/>
                    </a:cubicBezTo>
                    <a:cubicBezTo>
                      <a:pt x="295" y="71"/>
                      <a:pt x="295" y="71"/>
                      <a:pt x="295" y="71"/>
                    </a:cubicBezTo>
                    <a:cubicBezTo>
                      <a:pt x="295" y="71"/>
                      <a:pt x="295" y="71"/>
                      <a:pt x="295" y="71"/>
                    </a:cubicBezTo>
                    <a:cubicBezTo>
                      <a:pt x="294" y="71"/>
                      <a:pt x="294" y="71"/>
                      <a:pt x="294" y="71"/>
                    </a:cubicBezTo>
                    <a:cubicBezTo>
                      <a:pt x="294" y="71"/>
                      <a:pt x="294" y="71"/>
                      <a:pt x="294" y="71"/>
                    </a:cubicBezTo>
                    <a:cubicBezTo>
                      <a:pt x="293" y="71"/>
                      <a:pt x="293" y="71"/>
                      <a:pt x="293" y="71"/>
                    </a:cubicBezTo>
                    <a:cubicBezTo>
                      <a:pt x="294" y="72"/>
                      <a:pt x="294" y="72"/>
                      <a:pt x="294" y="72"/>
                    </a:cubicBezTo>
                    <a:cubicBezTo>
                      <a:pt x="293" y="73"/>
                      <a:pt x="293" y="73"/>
                      <a:pt x="293" y="73"/>
                    </a:cubicBezTo>
                    <a:cubicBezTo>
                      <a:pt x="294" y="73"/>
                      <a:pt x="294" y="73"/>
                      <a:pt x="294" y="73"/>
                    </a:cubicBezTo>
                    <a:cubicBezTo>
                      <a:pt x="295" y="72"/>
                      <a:pt x="295" y="72"/>
                      <a:pt x="295" y="72"/>
                    </a:cubicBezTo>
                    <a:cubicBezTo>
                      <a:pt x="295" y="72"/>
                      <a:pt x="295" y="72"/>
                      <a:pt x="295" y="72"/>
                    </a:cubicBezTo>
                    <a:cubicBezTo>
                      <a:pt x="296" y="72"/>
                      <a:pt x="296" y="72"/>
                      <a:pt x="296" y="72"/>
                    </a:cubicBezTo>
                    <a:cubicBezTo>
                      <a:pt x="296" y="72"/>
                      <a:pt x="296" y="72"/>
                      <a:pt x="296" y="72"/>
                    </a:cubicBezTo>
                    <a:cubicBezTo>
                      <a:pt x="297" y="72"/>
                      <a:pt x="297" y="72"/>
                      <a:pt x="297" y="72"/>
                    </a:cubicBezTo>
                    <a:cubicBezTo>
                      <a:pt x="298" y="73"/>
                      <a:pt x="298" y="73"/>
                      <a:pt x="298" y="73"/>
                    </a:cubicBezTo>
                    <a:cubicBezTo>
                      <a:pt x="297" y="74"/>
                      <a:pt x="297" y="74"/>
                      <a:pt x="297" y="74"/>
                    </a:cubicBezTo>
                    <a:cubicBezTo>
                      <a:pt x="298" y="73"/>
                      <a:pt x="298" y="73"/>
                      <a:pt x="298" y="73"/>
                    </a:cubicBezTo>
                    <a:cubicBezTo>
                      <a:pt x="300" y="73"/>
                      <a:pt x="300" y="73"/>
                      <a:pt x="300" y="73"/>
                    </a:cubicBezTo>
                    <a:cubicBezTo>
                      <a:pt x="301" y="73"/>
                      <a:pt x="301" y="73"/>
                      <a:pt x="301" y="73"/>
                    </a:cubicBezTo>
                    <a:cubicBezTo>
                      <a:pt x="301" y="74"/>
                      <a:pt x="301" y="74"/>
                      <a:pt x="301" y="74"/>
                    </a:cubicBezTo>
                    <a:cubicBezTo>
                      <a:pt x="301" y="75"/>
                      <a:pt x="301" y="75"/>
                      <a:pt x="301" y="75"/>
                    </a:cubicBezTo>
                    <a:cubicBezTo>
                      <a:pt x="300" y="76"/>
                      <a:pt x="300" y="76"/>
                      <a:pt x="300" y="76"/>
                    </a:cubicBezTo>
                    <a:cubicBezTo>
                      <a:pt x="300" y="76"/>
                      <a:pt x="300" y="76"/>
                      <a:pt x="300" y="76"/>
                    </a:cubicBezTo>
                    <a:cubicBezTo>
                      <a:pt x="300" y="77"/>
                      <a:pt x="300" y="77"/>
                      <a:pt x="300" y="77"/>
                    </a:cubicBezTo>
                    <a:cubicBezTo>
                      <a:pt x="300" y="77"/>
                      <a:pt x="300" y="77"/>
                      <a:pt x="300" y="77"/>
                    </a:cubicBezTo>
                    <a:cubicBezTo>
                      <a:pt x="301" y="77"/>
                      <a:pt x="301" y="77"/>
                      <a:pt x="301" y="77"/>
                    </a:cubicBezTo>
                    <a:cubicBezTo>
                      <a:pt x="301" y="77"/>
                      <a:pt x="301" y="77"/>
                      <a:pt x="301" y="77"/>
                    </a:cubicBezTo>
                    <a:cubicBezTo>
                      <a:pt x="300" y="78"/>
                      <a:pt x="300" y="78"/>
                      <a:pt x="300" y="78"/>
                    </a:cubicBezTo>
                    <a:cubicBezTo>
                      <a:pt x="301" y="78"/>
                      <a:pt x="301" y="78"/>
                      <a:pt x="301" y="78"/>
                    </a:cubicBezTo>
                    <a:cubicBezTo>
                      <a:pt x="301" y="77"/>
                      <a:pt x="301" y="77"/>
                      <a:pt x="301" y="77"/>
                    </a:cubicBezTo>
                    <a:cubicBezTo>
                      <a:pt x="302" y="77"/>
                      <a:pt x="302" y="77"/>
                      <a:pt x="302" y="77"/>
                    </a:cubicBezTo>
                    <a:cubicBezTo>
                      <a:pt x="303" y="77"/>
                      <a:pt x="303" y="77"/>
                      <a:pt x="303" y="77"/>
                    </a:cubicBezTo>
                    <a:cubicBezTo>
                      <a:pt x="303" y="77"/>
                      <a:pt x="303" y="77"/>
                      <a:pt x="303" y="77"/>
                    </a:cubicBezTo>
                    <a:cubicBezTo>
                      <a:pt x="304" y="77"/>
                      <a:pt x="304" y="77"/>
                      <a:pt x="304" y="77"/>
                    </a:cubicBezTo>
                    <a:cubicBezTo>
                      <a:pt x="303" y="78"/>
                      <a:pt x="303" y="78"/>
                      <a:pt x="303" y="78"/>
                    </a:cubicBezTo>
                    <a:cubicBezTo>
                      <a:pt x="304" y="78"/>
                      <a:pt x="304" y="78"/>
                      <a:pt x="304" y="78"/>
                    </a:cubicBezTo>
                    <a:cubicBezTo>
                      <a:pt x="303" y="80"/>
                      <a:pt x="303" y="80"/>
                      <a:pt x="303" y="80"/>
                    </a:cubicBezTo>
                    <a:cubicBezTo>
                      <a:pt x="302" y="81"/>
                      <a:pt x="302" y="81"/>
                      <a:pt x="302" y="81"/>
                    </a:cubicBezTo>
                    <a:cubicBezTo>
                      <a:pt x="302" y="81"/>
                      <a:pt x="302" y="81"/>
                      <a:pt x="302" y="81"/>
                    </a:cubicBezTo>
                    <a:cubicBezTo>
                      <a:pt x="301" y="82"/>
                      <a:pt x="301" y="82"/>
                      <a:pt x="301" y="82"/>
                    </a:cubicBezTo>
                    <a:cubicBezTo>
                      <a:pt x="300" y="82"/>
                      <a:pt x="300" y="82"/>
                      <a:pt x="300" y="82"/>
                    </a:cubicBezTo>
                    <a:cubicBezTo>
                      <a:pt x="299" y="83"/>
                      <a:pt x="299" y="83"/>
                      <a:pt x="299" y="83"/>
                    </a:cubicBezTo>
                    <a:cubicBezTo>
                      <a:pt x="299" y="83"/>
                      <a:pt x="299" y="83"/>
                      <a:pt x="299" y="83"/>
                    </a:cubicBezTo>
                    <a:cubicBezTo>
                      <a:pt x="299" y="82"/>
                      <a:pt x="299" y="82"/>
                      <a:pt x="299" y="82"/>
                    </a:cubicBezTo>
                    <a:cubicBezTo>
                      <a:pt x="299" y="81"/>
                      <a:pt x="299" y="81"/>
                      <a:pt x="299" y="81"/>
                    </a:cubicBezTo>
                    <a:cubicBezTo>
                      <a:pt x="299" y="81"/>
                      <a:pt x="299" y="81"/>
                      <a:pt x="299" y="81"/>
                    </a:cubicBezTo>
                    <a:cubicBezTo>
                      <a:pt x="299" y="81"/>
                      <a:pt x="299" y="81"/>
                      <a:pt x="299" y="81"/>
                    </a:cubicBezTo>
                    <a:cubicBezTo>
                      <a:pt x="298" y="82"/>
                      <a:pt x="298" y="82"/>
                      <a:pt x="298" y="82"/>
                    </a:cubicBezTo>
                    <a:cubicBezTo>
                      <a:pt x="297" y="82"/>
                      <a:pt x="297" y="82"/>
                      <a:pt x="297" y="82"/>
                    </a:cubicBezTo>
                    <a:cubicBezTo>
                      <a:pt x="296" y="83"/>
                      <a:pt x="296" y="83"/>
                      <a:pt x="296" y="83"/>
                    </a:cubicBezTo>
                    <a:cubicBezTo>
                      <a:pt x="296" y="83"/>
                      <a:pt x="296" y="83"/>
                      <a:pt x="296" y="83"/>
                    </a:cubicBezTo>
                    <a:cubicBezTo>
                      <a:pt x="295" y="83"/>
                      <a:pt x="295" y="83"/>
                      <a:pt x="295" y="83"/>
                    </a:cubicBezTo>
                    <a:cubicBezTo>
                      <a:pt x="293" y="84"/>
                      <a:pt x="293" y="84"/>
                      <a:pt x="293" y="84"/>
                    </a:cubicBezTo>
                    <a:cubicBezTo>
                      <a:pt x="293" y="84"/>
                      <a:pt x="293" y="84"/>
                      <a:pt x="293" y="84"/>
                    </a:cubicBezTo>
                    <a:cubicBezTo>
                      <a:pt x="292" y="84"/>
                      <a:pt x="292" y="84"/>
                      <a:pt x="292" y="84"/>
                    </a:cubicBezTo>
                    <a:cubicBezTo>
                      <a:pt x="291" y="84"/>
                      <a:pt x="291" y="84"/>
                      <a:pt x="291" y="84"/>
                    </a:cubicBezTo>
                    <a:cubicBezTo>
                      <a:pt x="291" y="84"/>
                      <a:pt x="291" y="84"/>
                      <a:pt x="291" y="84"/>
                    </a:cubicBezTo>
                    <a:cubicBezTo>
                      <a:pt x="291" y="83"/>
                      <a:pt x="291" y="83"/>
                      <a:pt x="291" y="83"/>
                    </a:cubicBezTo>
                    <a:cubicBezTo>
                      <a:pt x="291" y="83"/>
                      <a:pt x="291" y="83"/>
                      <a:pt x="291" y="83"/>
                    </a:cubicBezTo>
                    <a:cubicBezTo>
                      <a:pt x="292" y="82"/>
                      <a:pt x="292" y="82"/>
                      <a:pt x="292" y="82"/>
                    </a:cubicBezTo>
                    <a:cubicBezTo>
                      <a:pt x="292" y="81"/>
                      <a:pt x="292" y="81"/>
                      <a:pt x="292" y="81"/>
                    </a:cubicBezTo>
                    <a:cubicBezTo>
                      <a:pt x="291" y="80"/>
                      <a:pt x="291" y="80"/>
                      <a:pt x="291" y="80"/>
                    </a:cubicBezTo>
                    <a:cubicBezTo>
                      <a:pt x="291" y="81"/>
                      <a:pt x="291" y="81"/>
                      <a:pt x="291" y="81"/>
                    </a:cubicBezTo>
                    <a:cubicBezTo>
                      <a:pt x="289" y="80"/>
                      <a:pt x="289" y="80"/>
                      <a:pt x="289" y="80"/>
                    </a:cubicBezTo>
                    <a:cubicBezTo>
                      <a:pt x="289" y="80"/>
                      <a:pt x="289" y="80"/>
                      <a:pt x="289" y="80"/>
                    </a:cubicBezTo>
                    <a:cubicBezTo>
                      <a:pt x="290" y="79"/>
                      <a:pt x="290" y="79"/>
                      <a:pt x="290" y="79"/>
                    </a:cubicBezTo>
                    <a:cubicBezTo>
                      <a:pt x="290" y="79"/>
                      <a:pt x="290" y="79"/>
                      <a:pt x="290" y="79"/>
                    </a:cubicBezTo>
                    <a:cubicBezTo>
                      <a:pt x="290" y="79"/>
                      <a:pt x="290" y="79"/>
                      <a:pt x="290" y="79"/>
                    </a:cubicBezTo>
                    <a:cubicBezTo>
                      <a:pt x="289" y="78"/>
                      <a:pt x="289" y="78"/>
                      <a:pt x="289" y="78"/>
                    </a:cubicBezTo>
                    <a:cubicBezTo>
                      <a:pt x="289" y="77"/>
                      <a:pt x="289" y="77"/>
                      <a:pt x="289" y="77"/>
                    </a:cubicBezTo>
                    <a:cubicBezTo>
                      <a:pt x="289" y="77"/>
                      <a:pt x="289" y="77"/>
                      <a:pt x="289" y="77"/>
                    </a:cubicBezTo>
                    <a:cubicBezTo>
                      <a:pt x="289" y="76"/>
                      <a:pt x="289" y="76"/>
                      <a:pt x="289" y="76"/>
                    </a:cubicBezTo>
                    <a:cubicBezTo>
                      <a:pt x="289" y="75"/>
                      <a:pt x="289" y="75"/>
                      <a:pt x="289" y="75"/>
                    </a:cubicBezTo>
                    <a:cubicBezTo>
                      <a:pt x="289" y="76"/>
                      <a:pt x="289" y="76"/>
                      <a:pt x="289" y="76"/>
                    </a:cubicBezTo>
                    <a:cubicBezTo>
                      <a:pt x="288" y="77"/>
                      <a:pt x="288" y="77"/>
                      <a:pt x="288" y="77"/>
                    </a:cubicBezTo>
                    <a:cubicBezTo>
                      <a:pt x="289" y="79"/>
                      <a:pt x="289" y="79"/>
                      <a:pt x="289" y="79"/>
                    </a:cubicBezTo>
                    <a:cubicBezTo>
                      <a:pt x="289" y="79"/>
                      <a:pt x="289" y="79"/>
                      <a:pt x="289" y="79"/>
                    </a:cubicBezTo>
                    <a:cubicBezTo>
                      <a:pt x="288" y="80"/>
                      <a:pt x="288" y="80"/>
                      <a:pt x="288" y="80"/>
                    </a:cubicBezTo>
                    <a:cubicBezTo>
                      <a:pt x="288" y="80"/>
                      <a:pt x="288" y="80"/>
                      <a:pt x="288" y="80"/>
                    </a:cubicBezTo>
                    <a:cubicBezTo>
                      <a:pt x="288" y="81"/>
                      <a:pt x="288" y="81"/>
                      <a:pt x="288" y="81"/>
                    </a:cubicBezTo>
                    <a:cubicBezTo>
                      <a:pt x="287" y="81"/>
                      <a:pt x="287" y="81"/>
                      <a:pt x="287" y="81"/>
                    </a:cubicBezTo>
                    <a:cubicBezTo>
                      <a:pt x="286" y="81"/>
                      <a:pt x="286" y="81"/>
                      <a:pt x="286" y="81"/>
                    </a:cubicBezTo>
                    <a:cubicBezTo>
                      <a:pt x="286" y="80"/>
                      <a:pt x="286" y="80"/>
                      <a:pt x="286" y="80"/>
                    </a:cubicBezTo>
                    <a:cubicBezTo>
                      <a:pt x="285" y="80"/>
                      <a:pt x="285" y="80"/>
                      <a:pt x="285" y="80"/>
                    </a:cubicBezTo>
                    <a:cubicBezTo>
                      <a:pt x="286" y="78"/>
                      <a:pt x="286" y="78"/>
                      <a:pt x="286" y="78"/>
                    </a:cubicBezTo>
                    <a:cubicBezTo>
                      <a:pt x="286" y="77"/>
                      <a:pt x="286" y="77"/>
                      <a:pt x="286" y="77"/>
                    </a:cubicBezTo>
                    <a:cubicBezTo>
                      <a:pt x="286" y="77"/>
                      <a:pt x="286" y="77"/>
                      <a:pt x="286" y="77"/>
                    </a:cubicBezTo>
                    <a:cubicBezTo>
                      <a:pt x="287" y="76"/>
                      <a:pt x="287" y="76"/>
                      <a:pt x="287" y="76"/>
                    </a:cubicBezTo>
                    <a:cubicBezTo>
                      <a:pt x="286" y="76"/>
                      <a:pt x="286" y="76"/>
                      <a:pt x="286" y="76"/>
                    </a:cubicBezTo>
                    <a:cubicBezTo>
                      <a:pt x="285" y="77"/>
                      <a:pt x="285" y="77"/>
                      <a:pt x="285" y="77"/>
                    </a:cubicBezTo>
                    <a:cubicBezTo>
                      <a:pt x="285" y="78"/>
                      <a:pt x="285" y="78"/>
                      <a:pt x="285" y="78"/>
                    </a:cubicBezTo>
                    <a:cubicBezTo>
                      <a:pt x="285" y="78"/>
                      <a:pt x="285" y="78"/>
                      <a:pt x="285" y="78"/>
                    </a:cubicBezTo>
                    <a:cubicBezTo>
                      <a:pt x="285" y="80"/>
                      <a:pt x="285" y="80"/>
                      <a:pt x="285" y="80"/>
                    </a:cubicBezTo>
                    <a:cubicBezTo>
                      <a:pt x="284" y="80"/>
                      <a:pt x="284" y="80"/>
                      <a:pt x="284" y="80"/>
                    </a:cubicBezTo>
                    <a:cubicBezTo>
                      <a:pt x="283" y="79"/>
                      <a:pt x="283" y="79"/>
                      <a:pt x="283" y="79"/>
                    </a:cubicBezTo>
                    <a:cubicBezTo>
                      <a:pt x="283" y="79"/>
                      <a:pt x="283" y="79"/>
                      <a:pt x="283" y="79"/>
                    </a:cubicBezTo>
                    <a:cubicBezTo>
                      <a:pt x="283" y="78"/>
                      <a:pt x="283" y="78"/>
                      <a:pt x="283" y="78"/>
                    </a:cubicBezTo>
                    <a:cubicBezTo>
                      <a:pt x="283" y="78"/>
                      <a:pt x="283" y="78"/>
                      <a:pt x="283" y="78"/>
                    </a:cubicBezTo>
                    <a:cubicBezTo>
                      <a:pt x="283" y="77"/>
                      <a:pt x="283" y="77"/>
                      <a:pt x="283" y="77"/>
                    </a:cubicBezTo>
                    <a:cubicBezTo>
                      <a:pt x="283" y="77"/>
                      <a:pt x="283" y="77"/>
                      <a:pt x="283" y="77"/>
                    </a:cubicBezTo>
                    <a:cubicBezTo>
                      <a:pt x="283" y="76"/>
                      <a:pt x="283" y="76"/>
                      <a:pt x="283" y="76"/>
                    </a:cubicBezTo>
                    <a:cubicBezTo>
                      <a:pt x="283" y="76"/>
                      <a:pt x="283" y="76"/>
                      <a:pt x="283" y="76"/>
                    </a:cubicBezTo>
                    <a:cubicBezTo>
                      <a:pt x="283" y="76"/>
                      <a:pt x="283" y="76"/>
                      <a:pt x="283" y="76"/>
                    </a:cubicBezTo>
                    <a:cubicBezTo>
                      <a:pt x="283" y="77"/>
                      <a:pt x="283" y="77"/>
                      <a:pt x="283" y="77"/>
                    </a:cubicBezTo>
                    <a:cubicBezTo>
                      <a:pt x="282" y="78"/>
                      <a:pt x="282" y="78"/>
                      <a:pt x="282" y="78"/>
                    </a:cubicBezTo>
                    <a:cubicBezTo>
                      <a:pt x="282" y="78"/>
                      <a:pt x="282" y="78"/>
                      <a:pt x="282" y="78"/>
                    </a:cubicBezTo>
                    <a:cubicBezTo>
                      <a:pt x="282" y="79"/>
                      <a:pt x="282" y="79"/>
                      <a:pt x="282" y="79"/>
                    </a:cubicBezTo>
                    <a:cubicBezTo>
                      <a:pt x="281" y="79"/>
                      <a:pt x="281" y="79"/>
                      <a:pt x="281" y="79"/>
                    </a:cubicBezTo>
                    <a:cubicBezTo>
                      <a:pt x="281" y="79"/>
                      <a:pt x="281" y="79"/>
                      <a:pt x="281" y="79"/>
                    </a:cubicBezTo>
                    <a:cubicBezTo>
                      <a:pt x="280" y="79"/>
                      <a:pt x="280" y="79"/>
                      <a:pt x="280" y="79"/>
                    </a:cubicBezTo>
                    <a:close/>
                    <a:moveTo>
                      <a:pt x="304" y="198"/>
                    </a:moveTo>
                    <a:cubicBezTo>
                      <a:pt x="304" y="199"/>
                      <a:pt x="304" y="199"/>
                      <a:pt x="304" y="199"/>
                    </a:cubicBezTo>
                    <a:cubicBezTo>
                      <a:pt x="304" y="200"/>
                      <a:pt x="304" y="200"/>
                      <a:pt x="304" y="200"/>
                    </a:cubicBezTo>
                    <a:cubicBezTo>
                      <a:pt x="304" y="201"/>
                      <a:pt x="304" y="201"/>
                      <a:pt x="304" y="201"/>
                    </a:cubicBezTo>
                    <a:cubicBezTo>
                      <a:pt x="305" y="200"/>
                      <a:pt x="305" y="200"/>
                      <a:pt x="305" y="200"/>
                    </a:cubicBezTo>
                    <a:cubicBezTo>
                      <a:pt x="304" y="200"/>
                      <a:pt x="304" y="200"/>
                      <a:pt x="304" y="200"/>
                    </a:cubicBezTo>
                    <a:cubicBezTo>
                      <a:pt x="305" y="199"/>
                      <a:pt x="305" y="199"/>
                      <a:pt x="305" y="199"/>
                    </a:cubicBezTo>
                    <a:cubicBezTo>
                      <a:pt x="305" y="198"/>
                      <a:pt x="305" y="198"/>
                      <a:pt x="305" y="198"/>
                    </a:cubicBezTo>
                    <a:cubicBezTo>
                      <a:pt x="304" y="198"/>
                      <a:pt x="304" y="198"/>
                      <a:pt x="304" y="198"/>
                    </a:cubicBezTo>
                    <a:close/>
                    <a:moveTo>
                      <a:pt x="303" y="194"/>
                    </a:moveTo>
                    <a:cubicBezTo>
                      <a:pt x="303" y="193"/>
                      <a:pt x="303" y="193"/>
                      <a:pt x="303" y="193"/>
                    </a:cubicBezTo>
                    <a:cubicBezTo>
                      <a:pt x="304" y="193"/>
                      <a:pt x="304" y="193"/>
                      <a:pt x="304" y="193"/>
                    </a:cubicBezTo>
                    <a:cubicBezTo>
                      <a:pt x="304" y="193"/>
                      <a:pt x="304" y="193"/>
                      <a:pt x="304" y="193"/>
                    </a:cubicBezTo>
                    <a:cubicBezTo>
                      <a:pt x="304" y="194"/>
                      <a:pt x="304" y="194"/>
                      <a:pt x="304" y="194"/>
                    </a:cubicBezTo>
                    <a:cubicBezTo>
                      <a:pt x="303" y="194"/>
                      <a:pt x="303" y="194"/>
                      <a:pt x="303" y="194"/>
                    </a:cubicBezTo>
                    <a:close/>
                    <a:moveTo>
                      <a:pt x="302" y="191"/>
                    </a:moveTo>
                    <a:cubicBezTo>
                      <a:pt x="303" y="190"/>
                      <a:pt x="303" y="190"/>
                      <a:pt x="303" y="190"/>
                    </a:cubicBezTo>
                    <a:cubicBezTo>
                      <a:pt x="303" y="190"/>
                      <a:pt x="303" y="190"/>
                      <a:pt x="303" y="190"/>
                    </a:cubicBezTo>
                    <a:cubicBezTo>
                      <a:pt x="304" y="190"/>
                      <a:pt x="304" y="190"/>
                      <a:pt x="304" y="190"/>
                    </a:cubicBezTo>
                    <a:cubicBezTo>
                      <a:pt x="303" y="191"/>
                      <a:pt x="303" y="191"/>
                      <a:pt x="303" y="191"/>
                    </a:cubicBezTo>
                    <a:cubicBezTo>
                      <a:pt x="303" y="191"/>
                      <a:pt x="303" y="191"/>
                      <a:pt x="303" y="191"/>
                    </a:cubicBezTo>
                    <a:cubicBezTo>
                      <a:pt x="302" y="191"/>
                      <a:pt x="302" y="191"/>
                      <a:pt x="302" y="191"/>
                    </a:cubicBezTo>
                    <a:close/>
                    <a:moveTo>
                      <a:pt x="295" y="131"/>
                    </a:moveTo>
                    <a:cubicBezTo>
                      <a:pt x="295" y="131"/>
                      <a:pt x="295" y="131"/>
                      <a:pt x="295" y="131"/>
                    </a:cubicBezTo>
                    <a:cubicBezTo>
                      <a:pt x="295" y="130"/>
                      <a:pt x="295" y="130"/>
                      <a:pt x="295" y="130"/>
                    </a:cubicBezTo>
                    <a:cubicBezTo>
                      <a:pt x="295" y="131"/>
                      <a:pt x="295" y="131"/>
                      <a:pt x="295" y="131"/>
                    </a:cubicBezTo>
                    <a:cubicBezTo>
                      <a:pt x="295" y="131"/>
                      <a:pt x="295" y="131"/>
                      <a:pt x="295" y="131"/>
                    </a:cubicBezTo>
                    <a:close/>
                    <a:moveTo>
                      <a:pt x="296" y="132"/>
                    </a:moveTo>
                    <a:cubicBezTo>
                      <a:pt x="296" y="131"/>
                      <a:pt x="296" y="131"/>
                      <a:pt x="296" y="131"/>
                    </a:cubicBezTo>
                    <a:cubicBezTo>
                      <a:pt x="296" y="131"/>
                      <a:pt x="296" y="131"/>
                      <a:pt x="296" y="131"/>
                    </a:cubicBezTo>
                    <a:cubicBezTo>
                      <a:pt x="297" y="131"/>
                      <a:pt x="297" y="131"/>
                      <a:pt x="297" y="131"/>
                    </a:cubicBezTo>
                    <a:cubicBezTo>
                      <a:pt x="297" y="131"/>
                      <a:pt x="297" y="131"/>
                      <a:pt x="297" y="131"/>
                    </a:cubicBezTo>
                    <a:cubicBezTo>
                      <a:pt x="297" y="132"/>
                      <a:pt x="297" y="132"/>
                      <a:pt x="297" y="132"/>
                    </a:cubicBezTo>
                    <a:cubicBezTo>
                      <a:pt x="296" y="132"/>
                      <a:pt x="296" y="132"/>
                      <a:pt x="296" y="132"/>
                    </a:cubicBezTo>
                    <a:close/>
                    <a:moveTo>
                      <a:pt x="295" y="134"/>
                    </a:moveTo>
                    <a:cubicBezTo>
                      <a:pt x="295" y="133"/>
                      <a:pt x="295" y="133"/>
                      <a:pt x="295" y="133"/>
                    </a:cubicBezTo>
                    <a:cubicBezTo>
                      <a:pt x="295" y="133"/>
                      <a:pt x="295" y="133"/>
                      <a:pt x="295" y="133"/>
                    </a:cubicBezTo>
                    <a:cubicBezTo>
                      <a:pt x="295" y="132"/>
                      <a:pt x="295" y="132"/>
                      <a:pt x="295" y="132"/>
                    </a:cubicBezTo>
                    <a:cubicBezTo>
                      <a:pt x="295" y="132"/>
                      <a:pt x="295" y="132"/>
                      <a:pt x="295" y="132"/>
                    </a:cubicBezTo>
                    <a:cubicBezTo>
                      <a:pt x="295" y="132"/>
                      <a:pt x="295" y="132"/>
                      <a:pt x="295" y="132"/>
                    </a:cubicBezTo>
                    <a:cubicBezTo>
                      <a:pt x="296" y="132"/>
                      <a:pt x="296" y="132"/>
                      <a:pt x="296" y="132"/>
                    </a:cubicBezTo>
                    <a:cubicBezTo>
                      <a:pt x="296" y="133"/>
                      <a:pt x="296" y="133"/>
                      <a:pt x="296" y="133"/>
                    </a:cubicBezTo>
                    <a:cubicBezTo>
                      <a:pt x="295" y="133"/>
                      <a:pt x="295" y="133"/>
                      <a:pt x="295" y="133"/>
                    </a:cubicBezTo>
                    <a:cubicBezTo>
                      <a:pt x="295" y="134"/>
                      <a:pt x="295" y="134"/>
                      <a:pt x="295" y="134"/>
                    </a:cubicBezTo>
                    <a:cubicBezTo>
                      <a:pt x="295" y="134"/>
                      <a:pt x="295" y="134"/>
                      <a:pt x="295" y="134"/>
                    </a:cubicBezTo>
                    <a:close/>
                    <a:moveTo>
                      <a:pt x="308" y="152"/>
                    </a:moveTo>
                    <a:cubicBezTo>
                      <a:pt x="309" y="151"/>
                      <a:pt x="309" y="151"/>
                      <a:pt x="309" y="151"/>
                    </a:cubicBezTo>
                    <a:cubicBezTo>
                      <a:pt x="309" y="152"/>
                      <a:pt x="309" y="152"/>
                      <a:pt x="309" y="152"/>
                    </a:cubicBezTo>
                    <a:cubicBezTo>
                      <a:pt x="309" y="152"/>
                      <a:pt x="309" y="152"/>
                      <a:pt x="309" y="152"/>
                    </a:cubicBezTo>
                    <a:cubicBezTo>
                      <a:pt x="308" y="152"/>
                      <a:pt x="308" y="152"/>
                      <a:pt x="308" y="152"/>
                    </a:cubicBezTo>
                    <a:cubicBezTo>
                      <a:pt x="308" y="152"/>
                      <a:pt x="308" y="152"/>
                      <a:pt x="308" y="152"/>
                    </a:cubicBezTo>
                    <a:close/>
                    <a:moveTo>
                      <a:pt x="307" y="152"/>
                    </a:moveTo>
                    <a:cubicBezTo>
                      <a:pt x="307" y="151"/>
                      <a:pt x="307" y="151"/>
                      <a:pt x="307" y="151"/>
                    </a:cubicBezTo>
                    <a:cubicBezTo>
                      <a:pt x="308" y="151"/>
                      <a:pt x="308" y="151"/>
                      <a:pt x="308" y="151"/>
                    </a:cubicBezTo>
                    <a:cubicBezTo>
                      <a:pt x="308" y="151"/>
                      <a:pt x="308" y="151"/>
                      <a:pt x="308" y="151"/>
                    </a:cubicBezTo>
                    <a:cubicBezTo>
                      <a:pt x="308" y="151"/>
                      <a:pt x="308" y="151"/>
                      <a:pt x="308" y="151"/>
                    </a:cubicBezTo>
                    <a:cubicBezTo>
                      <a:pt x="307" y="152"/>
                      <a:pt x="307" y="152"/>
                      <a:pt x="307" y="152"/>
                    </a:cubicBezTo>
                    <a:cubicBezTo>
                      <a:pt x="307" y="152"/>
                      <a:pt x="307" y="152"/>
                      <a:pt x="307" y="152"/>
                    </a:cubicBezTo>
                    <a:cubicBezTo>
                      <a:pt x="307" y="152"/>
                      <a:pt x="307" y="152"/>
                      <a:pt x="307" y="152"/>
                    </a:cubicBezTo>
                    <a:close/>
                    <a:moveTo>
                      <a:pt x="304" y="160"/>
                    </a:moveTo>
                    <a:cubicBezTo>
                      <a:pt x="305" y="160"/>
                      <a:pt x="305" y="160"/>
                      <a:pt x="305" y="160"/>
                    </a:cubicBezTo>
                    <a:cubicBezTo>
                      <a:pt x="305" y="160"/>
                      <a:pt x="305" y="160"/>
                      <a:pt x="305" y="160"/>
                    </a:cubicBezTo>
                    <a:cubicBezTo>
                      <a:pt x="305" y="160"/>
                      <a:pt x="305" y="160"/>
                      <a:pt x="305" y="160"/>
                    </a:cubicBezTo>
                    <a:cubicBezTo>
                      <a:pt x="304" y="160"/>
                      <a:pt x="304" y="160"/>
                      <a:pt x="304" y="160"/>
                    </a:cubicBezTo>
                    <a:close/>
                    <a:moveTo>
                      <a:pt x="308" y="163"/>
                    </a:moveTo>
                    <a:cubicBezTo>
                      <a:pt x="308" y="164"/>
                      <a:pt x="308" y="164"/>
                      <a:pt x="308" y="164"/>
                    </a:cubicBezTo>
                    <a:cubicBezTo>
                      <a:pt x="309" y="164"/>
                      <a:pt x="309" y="164"/>
                      <a:pt x="309" y="164"/>
                    </a:cubicBezTo>
                    <a:cubicBezTo>
                      <a:pt x="309" y="163"/>
                      <a:pt x="309" y="163"/>
                      <a:pt x="309" y="163"/>
                    </a:cubicBezTo>
                    <a:cubicBezTo>
                      <a:pt x="308" y="163"/>
                      <a:pt x="308" y="163"/>
                      <a:pt x="308" y="163"/>
                    </a:cubicBezTo>
                    <a:cubicBezTo>
                      <a:pt x="308" y="163"/>
                      <a:pt x="308" y="163"/>
                      <a:pt x="308" y="163"/>
                    </a:cubicBezTo>
                    <a:close/>
                    <a:moveTo>
                      <a:pt x="315" y="170"/>
                    </a:moveTo>
                    <a:cubicBezTo>
                      <a:pt x="314" y="169"/>
                      <a:pt x="314" y="169"/>
                      <a:pt x="314" y="169"/>
                    </a:cubicBezTo>
                    <a:cubicBezTo>
                      <a:pt x="315" y="168"/>
                      <a:pt x="315" y="168"/>
                      <a:pt x="315" y="168"/>
                    </a:cubicBezTo>
                    <a:cubicBezTo>
                      <a:pt x="315" y="169"/>
                      <a:pt x="315" y="169"/>
                      <a:pt x="315" y="169"/>
                    </a:cubicBezTo>
                    <a:cubicBezTo>
                      <a:pt x="315" y="169"/>
                      <a:pt x="315" y="169"/>
                      <a:pt x="315" y="169"/>
                    </a:cubicBezTo>
                    <a:cubicBezTo>
                      <a:pt x="315" y="170"/>
                      <a:pt x="315" y="170"/>
                      <a:pt x="315" y="170"/>
                    </a:cubicBezTo>
                    <a:cubicBezTo>
                      <a:pt x="315" y="170"/>
                      <a:pt x="315" y="170"/>
                      <a:pt x="315" y="170"/>
                    </a:cubicBezTo>
                    <a:close/>
                    <a:moveTo>
                      <a:pt x="318" y="173"/>
                    </a:moveTo>
                    <a:cubicBezTo>
                      <a:pt x="318" y="173"/>
                      <a:pt x="318" y="173"/>
                      <a:pt x="318" y="173"/>
                    </a:cubicBezTo>
                    <a:cubicBezTo>
                      <a:pt x="319" y="172"/>
                      <a:pt x="319" y="172"/>
                      <a:pt x="319" y="172"/>
                    </a:cubicBezTo>
                    <a:cubicBezTo>
                      <a:pt x="319" y="172"/>
                      <a:pt x="319" y="172"/>
                      <a:pt x="319" y="172"/>
                    </a:cubicBezTo>
                    <a:cubicBezTo>
                      <a:pt x="319" y="172"/>
                      <a:pt x="319" y="172"/>
                      <a:pt x="319" y="172"/>
                    </a:cubicBezTo>
                    <a:cubicBezTo>
                      <a:pt x="319" y="173"/>
                      <a:pt x="319" y="173"/>
                      <a:pt x="319" y="173"/>
                    </a:cubicBezTo>
                    <a:cubicBezTo>
                      <a:pt x="318" y="173"/>
                      <a:pt x="318" y="173"/>
                      <a:pt x="318" y="173"/>
                    </a:cubicBezTo>
                    <a:cubicBezTo>
                      <a:pt x="318" y="173"/>
                      <a:pt x="318" y="173"/>
                      <a:pt x="318" y="173"/>
                    </a:cubicBezTo>
                    <a:close/>
                    <a:moveTo>
                      <a:pt x="293" y="88"/>
                    </a:moveTo>
                    <a:cubicBezTo>
                      <a:pt x="293" y="87"/>
                      <a:pt x="293" y="87"/>
                      <a:pt x="293" y="87"/>
                    </a:cubicBezTo>
                    <a:cubicBezTo>
                      <a:pt x="294" y="87"/>
                      <a:pt x="294" y="87"/>
                      <a:pt x="294" y="87"/>
                    </a:cubicBezTo>
                    <a:cubicBezTo>
                      <a:pt x="294" y="86"/>
                      <a:pt x="294" y="86"/>
                      <a:pt x="294" y="86"/>
                    </a:cubicBezTo>
                    <a:cubicBezTo>
                      <a:pt x="296" y="85"/>
                      <a:pt x="296" y="85"/>
                      <a:pt x="296" y="85"/>
                    </a:cubicBezTo>
                    <a:cubicBezTo>
                      <a:pt x="297" y="85"/>
                      <a:pt x="297" y="85"/>
                      <a:pt x="297" y="85"/>
                    </a:cubicBezTo>
                    <a:cubicBezTo>
                      <a:pt x="297" y="85"/>
                      <a:pt x="297" y="85"/>
                      <a:pt x="297" y="85"/>
                    </a:cubicBezTo>
                    <a:cubicBezTo>
                      <a:pt x="295" y="86"/>
                      <a:pt x="295" y="86"/>
                      <a:pt x="295" y="86"/>
                    </a:cubicBezTo>
                    <a:cubicBezTo>
                      <a:pt x="295" y="87"/>
                      <a:pt x="295" y="87"/>
                      <a:pt x="295" y="87"/>
                    </a:cubicBezTo>
                    <a:cubicBezTo>
                      <a:pt x="295" y="87"/>
                      <a:pt x="295" y="87"/>
                      <a:pt x="295" y="87"/>
                    </a:cubicBezTo>
                    <a:cubicBezTo>
                      <a:pt x="295" y="88"/>
                      <a:pt x="295" y="88"/>
                      <a:pt x="295" y="88"/>
                    </a:cubicBezTo>
                    <a:cubicBezTo>
                      <a:pt x="295" y="88"/>
                      <a:pt x="295" y="88"/>
                      <a:pt x="295" y="88"/>
                    </a:cubicBezTo>
                    <a:cubicBezTo>
                      <a:pt x="295" y="87"/>
                      <a:pt x="295" y="87"/>
                      <a:pt x="295" y="87"/>
                    </a:cubicBezTo>
                    <a:cubicBezTo>
                      <a:pt x="294" y="87"/>
                      <a:pt x="294" y="87"/>
                      <a:pt x="294" y="87"/>
                    </a:cubicBezTo>
                    <a:cubicBezTo>
                      <a:pt x="294" y="88"/>
                      <a:pt x="294" y="88"/>
                      <a:pt x="294" y="88"/>
                    </a:cubicBezTo>
                    <a:cubicBezTo>
                      <a:pt x="293" y="88"/>
                      <a:pt x="293" y="88"/>
                      <a:pt x="293" y="88"/>
                    </a:cubicBezTo>
                    <a:close/>
                    <a:moveTo>
                      <a:pt x="289" y="84"/>
                    </a:moveTo>
                    <a:cubicBezTo>
                      <a:pt x="289" y="84"/>
                      <a:pt x="289" y="84"/>
                      <a:pt x="289" y="84"/>
                    </a:cubicBezTo>
                    <a:cubicBezTo>
                      <a:pt x="290" y="84"/>
                      <a:pt x="290" y="84"/>
                      <a:pt x="290" y="84"/>
                    </a:cubicBezTo>
                    <a:cubicBezTo>
                      <a:pt x="290" y="84"/>
                      <a:pt x="290" y="84"/>
                      <a:pt x="290" y="84"/>
                    </a:cubicBezTo>
                    <a:cubicBezTo>
                      <a:pt x="290" y="84"/>
                      <a:pt x="290" y="84"/>
                      <a:pt x="290" y="84"/>
                    </a:cubicBezTo>
                    <a:cubicBezTo>
                      <a:pt x="289" y="84"/>
                      <a:pt x="289" y="84"/>
                      <a:pt x="289" y="84"/>
                    </a:cubicBezTo>
                    <a:close/>
                    <a:moveTo>
                      <a:pt x="265" y="74"/>
                    </a:moveTo>
                    <a:cubicBezTo>
                      <a:pt x="264" y="74"/>
                      <a:pt x="264" y="74"/>
                      <a:pt x="264" y="74"/>
                    </a:cubicBezTo>
                    <a:cubicBezTo>
                      <a:pt x="264" y="73"/>
                      <a:pt x="264" y="73"/>
                      <a:pt x="264" y="73"/>
                    </a:cubicBezTo>
                    <a:cubicBezTo>
                      <a:pt x="264" y="72"/>
                      <a:pt x="264" y="72"/>
                      <a:pt x="264" y="72"/>
                    </a:cubicBezTo>
                    <a:cubicBezTo>
                      <a:pt x="264" y="71"/>
                      <a:pt x="264" y="71"/>
                      <a:pt x="264" y="71"/>
                    </a:cubicBezTo>
                    <a:cubicBezTo>
                      <a:pt x="264" y="70"/>
                      <a:pt x="264" y="70"/>
                      <a:pt x="264" y="70"/>
                    </a:cubicBezTo>
                    <a:cubicBezTo>
                      <a:pt x="264" y="70"/>
                      <a:pt x="264" y="70"/>
                      <a:pt x="264" y="70"/>
                    </a:cubicBezTo>
                    <a:cubicBezTo>
                      <a:pt x="265" y="70"/>
                      <a:pt x="265" y="70"/>
                      <a:pt x="265" y="70"/>
                    </a:cubicBezTo>
                    <a:cubicBezTo>
                      <a:pt x="266" y="70"/>
                      <a:pt x="266" y="70"/>
                      <a:pt x="266" y="70"/>
                    </a:cubicBezTo>
                    <a:cubicBezTo>
                      <a:pt x="266" y="71"/>
                      <a:pt x="266" y="71"/>
                      <a:pt x="266" y="71"/>
                    </a:cubicBezTo>
                    <a:cubicBezTo>
                      <a:pt x="265" y="73"/>
                      <a:pt x="265" y="73"/>
                      <a:pt x="265" y="73"/>
                    </a:cubicBezTo>
                    <a:cubicBezTo>
                      <a:pt x="265" y="73"/>
                      <a:pt x="265" y="73"/>
                      <a:pt x="265" y="73"/>
                    </a:cubicBezTo>
                    <a:cubicBezTo>
                      <a:pt x="265" y="74"/>
                      <a:pt x="265" y="74"/>
                      <a:pt x="265" y="74"/>
                    </a:cubicBezTo>
                    <a:cubicBezTo>
                      <a:pt x="266" y="74"/>
                      <a:pt x="266" y="74"/>
                      <a:pt x="266" y="74"/>
                    </a:cubicBezTo>
                    <a:cubicBezTo>
                      <a:pt x="265" y="74"/>
                      <a:pt x="265" y="74"/>
                      <a:pt x="265" y="74"/>
                    </a:cubicBezTo>
                    <a:close/>
                    <a:moveTo>
                      <a:pt x="265" y="30"/>
                    </a:moveTo>
                    <a:cubicBezTo>
                      <a:pt x="266" y="29"/>
                      <a:pt x="266" y="29"/>
                      <a:pt x="266" y="29"/>
                    </a:cubicBezTo>
                    <a:cubicBezTo>
                      <a:pt x="266" y="28"/>
                      <a:pt x="266" y="28"/>
                      <a:pt x="266" y="28"/>
                    </a:cubicBezTo>
                    <a:cubicBezTo>
                      <a:pt x="266" y="27"/>
                      <a:pt x="266" y="27"/>
                      <a:pt x="266" y="27"/>
                    </a:cubicBezTo>
                    <a:cubicBezTo>
                      <a:pt x="268" y="27"/>
                      <a:pt x="268" y="27"/>
                      <a:pt x="268" y="27"/>
                    </a:cubicBezTo>
                    <a:cubicBezTo>
                      <a:pt x="268" y="26"/>
                      <a:pt x="268" y="26"/>
                      <a:pt x="268" y="26"/>
                    </a:cubicBezTo>
                    <a:cubicBezTo>
                      <a:pt x="268" y="25"/>
                      <a:pt x="268" y="25"/>
                      <a:pt x="268" y="25"/>
                    </a:cubicBezTo>
                    <a:cubicBezTo>
                      <a:pt x="267" y="25"/>
                      <a:pt x="267" y="25"/>
                      <a:pt x="267" y="25"/>
                    </a:cubicBezTo>
                    <a:cubicBezTo>
                      <a:pt x="266" y="25"/>
                      <a:pt x="266" y="25"/>
                      <a:pt x="266" y="25"/>
                    </a:cubicBezTo>
                    <a:cubicBezTo>
                      <a:pt x="267" y="24"/>
                      <a:pt x="267" y="24"/>
                      <a:pt x="267" y="24"/>
                    </a:cubicBezTo>
                    <a:cubicBezTo>
                      <a:pt x="266" y="24"/>
                      <a:pt x="266" y="24"/>
                      <a:pt x="266" y="24"/>
                    </a:cubicBezTo>
                    <a:cubicBezTo>
                      <a:pt x="265" y="25"/>
                      <a:pt x="265" y="25"/>
                      <a:pt x="265" y="25"/>
                    </a:cubicBezTo>
                    <a:cubicBezTo>
                      <a:pt x="264" y="25"/>
                      <a:pt x="264" y="25"/>
                      <a:pt x="264" y="25"/>
                    </a:cubicBezTo>
                    <a:cubicBezTo>
                      <a:pt x="264" y="26"/>
                      <a:pt x="264" y="26"/>
                      <a:pt x="264" y="26"/>
                    </a:cubicBezTo>
                    <a:cubicBezTo>
                      <a:pt x="263" y="26"/>
                      <a:pt x="263" y="26"/>
                      <a:pt x="263" y="26"/>
                    </a:cubicBezTo>
                    <a:cubicBezTo>
                      <a:pt x="263" y="27"/>
                      <a:pt x="263" y="27"/>
                      <a:pt x="263" y="27"/>
                    </a:cubicBezTo>
                    <a:cubicBezTo>
                      <a:pt x="264" y="27"/>
                      <a:pt x="264" y="27"/>
                      <a:pt x="264" y="27"/>
                    </a:cubicBezTo>
                    <a:cubicBezTo>
                      <a:pt x="265" y="27"/>
                      <a:pt x="265" y="27"/>
                      <a:pt x="265" y="27"/>
                    </a:cubicBezTo>
                    <a:cubicBezTo>
                      <a:pt x="265" y="28"/>
                      <a:pt x="265" y="28"/>
                      <a:pt x="265" y="28"/>
                    </a:cubicBezTo>
                    <a:cubicBezTo>
                      <a:pt x="264" y="28"/>
                      <a:pt x="264" y="28"/>
                      <a:pt x="264" y="28"/>
                    </a:cubicBezTo>
                    <a:cubicBezTo>
                      <a:pt x="264" y="29"/>
                      <a:pt x="264" y="29"/>
                      <a:pt x="264" y="29"/>
                    </a:cubicBezTo>
                    <a:cubicBezTo>
                      <a:pt x="265" y="29"/>
                      <a:pt x="265" y="29"/>
                      <a:pt x="265" y="29"/>
                    </a:cubicBezTo>
                    <a:cubicBezTo>
                      <a:pt x="265" y="30"/>
                      <a:pt x="265" y="30"/>
                      <a:pt x="265" y="30"/>
                    </a:cubicBezTo>
                    <a:close/>
                    <a:moveTo>
                      <a:pt x="253" y="54"/>
                    </a:moveTo>
                    <a:cubicBezTo>
                      <a:pt x="253" y="53"/>
                      <a:pt x="253" y="53"/>
                      <a:pt x="253" y="53"/>
                    </a:cubicBezTo>
                    <a:cubicBezTo>
                      <a:pt x="254" y="53"/>
                      <a:pt x="254" y="53"/>
                      <a:pt x="254" y="53"/>
                    </a:cubicBezTo>
                    <a:cubicBezTo>
                      <a:pt x="253" y="52"/>
                      <a:pt x="253" y="52"/>
                      <a:pt x="253" y="52"/>
                    </a:cubicBezTo>
                    <a:cubicBezTo>
                      <a:pt x="253" y="51"/>
                      <a:pt x="253" y="51"/>
                      <a:pt x="253" y="51"/>
                    </a:cubicBezTo>
                    <a:cubicBezTo>
                      <a:pt x="253" y="51"/>
                      <a:pt x="253" y="51"/>
                      <a:pt x="253" y="51"/>
                    </a:cubicBezTo>
                    <a:cubicBezTo>
                      <a:pt x="253" y="50"/>
                      <a:pt x="253" y="50"/>
                      <a:pt x="253" y="50"/>
                    </a:cubicBezTo>
                    <a:cubicBezTo>
                      <a:pt x="253" y="50"/>
                      <a:pt x="253" y="50"/>
                      <a:pt x="253" y="50"/>
                    </a:cubicBezTo>
                    <a:cubicBezTo>
                      <a:pt x="254" y="50"/>
                      <a:pt x="254" y="50"/>
                      <a:pt x="254" y="50"/>
                    </a:cubicBezTo>
                    <a:cubicBezTo>
                      <a:pt x="255" y="50"/>
                      <a:pt x="255" y="50"/>
                      <a:pt x="255" y="50"/>
                    </a:cubicBezTo>
                    <a:cubicBezTo>
                      <a:pt x="255" y="50"/>
                      <a:pt x="255" y="50"/>
                      <a:pt x="255" y="50"/>
                    </a:cubicBezTo>
                    <a:cubicBezTo>
                      <a:pt x="256" y="50"/>
                      <a:pt x="256" y="50"/>
                      <a:pt x="256" y="50"/>
                    </a:cubicBezTo>
                    <a:cubicBezTo>
                      <a:pt x="255" y="49"/>
                      <a:pt x="255" y="49"/>
                      <a:pt x="255" y="49"/>
                    </a:cubicBezTo>
                    <a:cubicBezTo>
                      <a:pt x="254" y="48"/>
                      <a:pt x="254" y="48"/>
                      <a:pt x="254" y="48"/>
                    </a:cubicBezTo>
                    <a:cubicBezTo>
                      <a:pt x="254" y="48"/>
                      <a:pt x="254" y="48"/>
                      <a:pt x="254" y="48"/>
                    </a:cubicBezTo>
                    <a:cubicBezTo>
                      <a:pt x="255" y="48"/>
                      <a:pt x="255" y="48"/>
                      <a:pt x="255" y="48"/>
                    </a:cubicBezTo>
                    <a:cubicBezTo>
                      <a:pt x="254" y="47"/>
                      <a:pt x="254" y="47"/>
                      <a:pt x="254" y="47"/>
                    </a:cubicBezTo>
                    <a:cubicBezTo>
                      <a:pt x="255" y="46"/>
                      <a:pt x="255" y="46"/>
                      <a:pt x="255" y="46"/>
                    </a:cubicBezTo>
                    <a:cubicBezTo>
                      <a:pt x="255" y="45"/>
                      <a:pt x="255" y="45"/>
                      <a:pt x="255" y="45"/>
                    </a:cubicBezTo>
                    <a:cubicBezTo>
                      <a:pt x="255" y="44"/>
                      <a:pt x="255" y="44"/>
                      <a:pt x="255" y="44"/>
                    </a:cubicBezTo>
                    <a:cubicBezTo>
                      <a:pt x="256" y="44"/>
                      <a:pt x="256" y="44"/>
                      <a:pt x="256" y="44"/>
                    </a:cubicBezTo>
                    <a:cubicBezTo>
                      <a:pt x="256" y="44"/>
                      <a:pt x="256" y="44"/>
                      <a:pt x="256" y="44"/>
                    </a:cubicBezTo>
                    <a:cubicBezTo>
                      <a:pt x="256" y="42"/>
                      <a:pt x="256" y="42"/>
                      <a:pt x="256" y="42"/>
                    </a:cubicBezTo>
                    <a:cubicBezTo>
                      <a:pt x="257" y="42"/>
                      <a:pt x="257" y="42"/>
                      <a:pt x="257" y="42"/>
                    </a:cubicBezTo>
                    <a:cubicBezTo>
                      <a:pt x="258" y="41"/>
                      <a:pt x="258" y="41"/>
                      <a:pt x="258" y="41"/>
                    </a:cubicBezTo>
                    <a:cubicBezTo>
                      <a:pt x="259" y="41"/>
                      <a:pt x="259" y="41"/>
                      <a:pt x="259" y="41"/>
                    </a:cubicBezTo>
                    <a:cubicBezTo>
                      <a:pt x="260" y="42"/>
                      <a:pt x="260" y="42"/>
                      <a:pt x="260" y="42"/>
                    </a:cubicBezTo>
                    <a:cubicBezTo>
                      <a:pt x="260" y="43"/>
                      <a:pt x="260" y="43"/>
                      <a:pt x="260" y="43"/>
                    </a:cubicBezTo>
                    <a:cubicBezTo>
                      <a:pt x="260" y="44"/>
                      <a:pt x="260" y="44"/>
                      <a:pt x="260" y="44"/>
                    </a:cubicBezTo>
                    <a:cubicBezTo>
                      <a:pt x="261" y="44"/>
                      <a:pt x="261" y="44"/>
                      <a:pt x="261" y="44"/>
                    </a:cubicBezTo>
                    <a:cubicBezTo>
                      <a:pt x="261" y="44"/>
                      <a:pt x="261" y="44"/>
                      <a:pt x="261" y="44"/>
                    </a:cubicBezTo>
                    <a:cubicBezTo>
                      <a:pt x="261" y="45"/>
                      <a:pt x="261" y="45"/>
                      <a:pt x="261" y="45"/>
                    </a:cubicBezTo>
                    <a:cubicBezTo>
                      <a:pt x="262" y="46"/>
                      <a:pt x="262" y="46"/>
                      <a:pt x="262" y="46"/>
                    </a:cubicBezTo>
                    <a:cubicBezTo>
                      <a:pt x="262" y="46"/>
                      <a:pt x="262" y="46"/>
                      <a:pt x="262" y="46"/>
                    </a:cubicBezTo>
                    <a:cubicBezTo>
                      <a:pt x="262" y="47"/>
                      <a:pt x="262" y="47"/>
                      <a:pt x="262" y="47"/>
                    </a:cubicBezTo>
                    <a:cubicBezTo>
                      <a:pt x="263" y="47"/>
                      <a:pt x="263" y="47"/>
                      <a:pt x="263" y="47"/>
                    </a:cubicBezTo>
                    <a:cubicBezTo>
                      <a:pt x="263" y="47"/>
                      <a:pt x="263" y="47"/>
                      <a:pt x="263" y="47"/>
                    </a:cubicBezTo>
                    <a:cubicBezTo>
                      <a:pt x="263" y="48"/>
                      <a:pt x="263" y="48"/>
                      <a:pt x="263" y="48"/>
                    </a:cubicBezTo>
                    <a:cubicBezTo>
                      <a:pt x="264" y="50"/>
                      <a:pt x="264" y="50"/>
                      <a:pt x="264" y="50"/>
                    </a:cubicBezTo>
                    <a:cubicBezTo>
                      <a:pt x="263" y="50"/>
                      <a:pt x="263" y="50"/>
                      <a:pt x="263" y="50"/>
                    </a:cubicBezTo>
                    <a:cubicBezTo>
                      <a:pt x="262" y="51"/>
                      <a:pt x="262" y="51"/>
                      <a:pt x="262" y="51"/>
                    </a:cubicBezTo>
                    <a:cubicBezTo>
                      <a:pt x="262" y="51"/>
                      <a:pt x="262" y="51"/>
                      <a:pt x="262" y="51"/>
                    </a:cubicBezTo>
                    <a:cubicBezTo>
                      <a:pt x="261" y="51"/>
                      <a:pt x="261" y="51"/>
                      <a:pt x="261" y="51"/>
                    </a:cubicBezTo>
                    <a:cubicBezTo>
                      <a:pt x="261" y="51"/>
                      <a:pt x="261" y="51"/>
                      <a:pt x="261" y="51"/>
                    </a:cubicBezTo>
                    <a:cubicBezTo>
                      <a:pt x="262" y="51"/>
                      <a:pt x="262" y="51"/>
                      <a:pt x="262" y="51"/>
                    </a:cubicBezTo>
                    <a:cubicBezTo>
                      <a:pt x="262" y="52"/>
                      <a:pt x="262" y="52"/>
                      <a:pt x="262" y="52"/>
                    </a:cubicBezTo>
                    <a:cubicBezTo>
                      <a:pt x="262" y="53"/>
                      <a:pt x="262" y="53"/>
                      <a:pt x="262" y="53"/>
                    </a:cubicBezTo>
                    <a:cubicBezTo>
                      <a:pt x="260" y="54"/>
                      <a:pt x="260" y="54"/>
                      <a:pt x="260" y="54"/>
                    </a:cubicBezTo>
                    <a:cubicBezTo>
                      <a:pt x="260" y="55"/>
                      <a:pt x="260" y="55"/>
                      <a:pt x="260" y="55"/>
                    </a:cubicBezTo>
                    <a:cubicBezTo>
                      <a:pt x="259" y="54"/>
                      <a:pt x="259" y="54"/>
                      <a:pt x="259" y="54"/>
                    </a:cubicBezTo>
                    <a:cubicBezTo>
                      <a:pt x="259" y="54"/>
                      <a:pt x="259" y="54"/>
                      <a:pt x="259" y="54"/>
                    </a:cubicBezTo>
                    <a:cubicBezTo>
                      <a:pt x="259" y="53"/>
                      <a:pt x="259" y="53"/>
                      <a:pt x="259" y="53"/>
                    </a:cubicBezTo>
                    <a:cubicBezTo>
                      <a:pt x="258" y="54"/>
                      <a:pt x="258" y="54"/>
                      <a:pt x="258" y="54"/>
                    </a:cubicBezTo>
                    <a:cubicBezTo>
                      <a:pt x="257" y="54"/>
                      <a:pt x="257" y="54"/>
                      <a:pt x="257" y="54"/>
                    </a:cubicBezTo>
                    <a:cubicBezTo>
                      <a:pt x="256" y="54"/>
                      <a:pt x="256" y="54"/>
                      <a:pt x="256" y="54"/>
                    </a:cubicBezTo>
                    <a:cubicBezTo>
                      <a:pt x="255" y="54"/>
                      <a:pt x="255" y="54"/>
                      <a:pt x="255" y="54"/>
                    </a:cubicBezTo>
                    <a:cubicBezTo>
                      <a:pt x="255" y="53"/>
                      <a:pt x="255" y="53"/>
                      <a:pt x="255" y="53"/>
                    </a:cubicBezTo>
                    <a:cubicBezTo>
                      <a:pt x="255" y="53"/>
                      <a:pt x="255" y="53"/>
                      <a:pt x="255" y="53"/>
                    </a:cubicBezTo>
                    <a:cubicBezTo>
                      <a:pt x="254" y="54"/>
                      <a:pt x="254" y="54"/>
                      <a:pt x="254" y="54"/>
                    </a:cubicBezTo>
                    <a:cubicBezTo>
                      <a:pt x="253" y="54"/>
                      <a:pt x="253" y="54"/>
                      <a:pt x="253" y="54"/>
                    </a:cubicBezTo>
                    <a:close/>
                    <a:moveTo>
                      <a:pt x="264" y="53"/>
                    </a:moveTo>
                    <a:cubicBezTo>
                      <a:pt x="264" y="53"/>
                      <a:pt x="264" y="53"/>
                      <a:pt x="264" y="53"/>
                    </a:cubicBezTo>
                    <a:cubicBezTo>
                      <a:pt x="264" y="52"/>
                      <a:pt x="264" y="52"/>
                      <a:pt x="264" y="52"/>
                    </a:cubicBezTo>
                    <a:cubicBezTo>
                      <a:pt x="264" y="51"/>
                      <a:pt x="264" y="51"/>
                      <a:pt x="264" y="51"/>
                    </a:cubicBezTo>
                    <a:cubicBezTo>
                      <a:pt x="264" y="51"/>
                      <a:pt x="264" y="51"/>
                      <a:pt x="264" y="51"/>
                    </a:cubicBezTo>
                    <a:cubicBezTo>
                      <a:pt x="263" y="51"/>
                      <a:pt x="263" y="51"/>
                      <a:pt x="263" y="51"/>
                    </a:cubicBezTo>
                    <a:cubicBezTo>
                      <a:pt x="263" y="52"/>
                      <a:pt x="263" y="52"/>
                      <a:pt x="263" y="52"/>
                    </a:cubicBezTo>
                    <a:cubicBezTo>
                      <a:pt x="264" y="53"/>
                      <a:pt x="264" y="53"/>
                      <a:pt x="264" y="53"/>
                    </a:cubicBezTo>
                    <a:close/>
                    <a:moveTo>
                      <a:pt x="267" y="65"/>
                    </a:moveTo>
                    <a:cubicBezTo>
                      <a:pt x="267" y="66"/>
                      <a:pt x="267" y="66"/>
                      <a:pt x="267" y="66"/>
                    </a:cubicBezTo>
                    <a:cubicBezTo>
                      <a:pt x="268" y="66"/>
                      <a:pt x="268" y="66"/>
                      <a:pt x="268" y="66"/>
                    </a:cubicBezTo>
                    <a:cubicBezTo>
                      <a:pt x="269" y="66"/>
                      <a:pt x="269" y="66"/>
                      <a:pt x="269" y="66"/>
                    </a:cubicBezTo>
                    <a:cubicBezTo>
                      <a:pt x="270" y="66"/>
                      <a:pt x="270" y="66"/>
                      <a:pt x="270" y="66"/>
                    </a:cubicBezTo>
                    <a:cubicBezTo>
                      <a:pt x="270" y="65"/>
                      <a:pt x="270" y="65"/>
                      <a:pt x="270" y="65"/>
                    </a:cubicBezTo>
                    <a:cubicBezTo>
                      <a:pt x="271" y="64"/>
                      <a:pt x="271" y="64"/>
                      <a:pt x="271" y="64"/>
                    </a:cubicBezTo>
                    <a:cubicBezTo>
                      <a:pt x="270" y="64"/>
                      <a:pt x="270" y="64"/>
                      <a:pt x="270" y="64"/>
                    </a:cubicBezTo>
                    <a:cubicBezTo>
                      <a:pt x="270" y="63"/>
                      <a:pt x="270" y="63"/>
                      <a:pt x="270" y="63"/>
                    </a:cubicBezTo>
                    <a:cubicBezTo>
                      <a:pt x="270" y="63"/>
                      <a:pt x="270" y="63"/>
                      <a:pt x="270" y="63"/>
                    </a:cubicBezTo>
                    <a:cubicBezTo>
                      <a:pt x="269" y="63"/>
                      <a:pt x="269" y="63"/>
                      <a:pt x="269" y="63"/>
                    </a:cubicBezTo>
                    <a:cubicBezTo>
                      <a:pt x="269" y="62"/>
                      <a:pt x="269" y="62"/>
                      <a:pt x="269" y="62"/>
                    </a:cubicBezTo>
                    <a:cubicBezTo>
                      <a:pt x="268" y="62"/>
                      <a:pt x="268" y="62"/>
                      <a:pt x="268" y="62"/>
                    </a:cubicBezTo>
                    <a:cubicBezTo>
                      <a:pt x="267" y="63"/>
                      <a:pt x="267" y="63"/>
                      <a:pt x="267" y="63"/>
                    </a:cubicBezTo>
                    <a:cubicBezTo>
                      <a:pt x="267" y="63"/>
                      <a:pt x="267" y="63"/>
                      <a:pt x="267" y="63"/>
                    </a:cubicBezTo>
                    <a:cubicBezTo>
                      <a:pt x="267" y="64"/>
                      <a:pt x="267" y="64"/>
                      <a:pt x="267" y="64"/>
                    </a:cubicBezTo>
                    <a:cubicBezTo>
                      <a:pt x="267" y="65"/>
                      <a:pt x="267" y="65"/>
                      <a:pt x="267" y="65"/>
                    </a:cubicBezTo>
                    <a:close/>
                    <a:moveTo>
                      <a:pt x="266" y="65"/>
                    </a:moveTo>
                    <a:cubicBezTo>
                      <a:pt x="266" y="66"/>
                      <a:pt x="266" y="66"/>
                      <a:pt x="266" y="66"/>
                    </a:cubicBezTo>
                    <a:cubicBezTo>
                      <a:pt x="266" y="66"/>
                      <a:pt x="266" y="66"/>
                      <a:pt x="266" y="66"/>
                    </a:cubicBezTo>
                    <a:cubicBezTo>
                      <a:pt x="266" y="67"/>
                      <a:pt x="266" y="67"/>
                      <a:pt x="266" y="67"/>
                    </a:cubicBezTo>
                    <a:cubicBezTo>
                      <a:pt x="267" y="66"/>
                      <a:pt x="267" y="66"/>
                      <a:pt x="267" y="66"/>
                    </a:cubicBezTo>
                    <a:cubicBezTo>
                      <a:pt x="266" y="66"/>
                      <a:pt x="266" y="66"/>
                      <a:pt x="266" y="66"/>
                    </a:cubicBezTo>
                    <a:cubicBezTo>
                      <a:pt x="266" y="66"/>
                      <a:pt x="266" y="66"/>
                      <a:pt x="266" y="66"/>
                    </a:cubicBezTo>
                    <a:cubicBezTo>
                      <a:pt x="266" y="65"/>
                      <a:pt x="266" y="65"/>
                      <a:pt x="266" y="65"/>
                    </a:cubicBezTo>
                    <a:cubicBezTo>
                      <a:pt x="266" y="65"/>
                      <a:pt x="266" y="65"/>
                      <a:pt x="266" y="65"/>
                    </a:cubicBezTo>
                    <a:close/>
                    <a:moveTo>
                      <a:pt x="253" y="59"/>
                    </a:moveTo>
                    <a:cubicBezTo>
                      <a:pt x="253" y="58"/>
                      <a:pt x="253" y="58"/>
                      <a:pt x="253" y="58"/>
                    </a:cubicBezTo>
                    <a:cubicBezTo>
                      <a:pt x="253" y="57"/>
                      <a:pt x="253" y="57"/>
                      <a:pt x="253" y="57"/>
                    </a:cubicBezTo>
                    <a:cubicBezTo>
                      <a:pt x="254" y="56"/>
                      <a:pt x="254" y="56"/>
                      <a:pt x="254" y="56"/>
                    </a:cubicBezTo>
                    <a:cubicBezTo>
                      <a:pt x="255" y="56"/>
                      <a:pt x="255" y="56"/>
                      <a:pt x="255" y="56"/>
                    </a:cubicBezTo>
                    <a:cubicBezTo>
                      <a:pt x="255" y="56"/>
                      <a:pt x="255" y="56"/>
                      <a:pt x="255" y="56"/>
                    </a:cubicBezTo>
                    <a:cubicBezTo>
                      <a:pt x="256" y="56"/>
                      <a:pt x="256" y="56"/>
                      <a:pt x="256" y="56"/>
                    </a:cubicBezTo>
                    <a:cubicBezTo>
                      <a:pt x="257" y="56"/>
                      <a:pt x="257" y="56"/>
                      <a:pt x="257" y="56"/>
                    </a:cubicBezTo>
                    <a:cubicBezTo>
                      <a:pt x="257" y="56"/>
                      <a:pt x="257" y="56"/>
                      <a:pt x="257" y="56"/>
                    </a:cubicBezTo>
                    <a:cubicBezTo>
                      <a:pt x="257" y="57"/>
                      <a:pt x="257" y="57"/>
                      <a:pt x="257" y="57"/>
                    </a:cubicBezTo>
                    <a:cubicBezTo>
                      <a:pt x="258" y="57"/>
                      <a:pt x="258" y="57"/>
                      <a:pt x="258" y="57"/>
                    </a:cubicBezTo>
                    <a:cubicBezTo>
                      <a:pt x="258" y="56"/>
                      <a:pt x="258" y="56"/>
                      <a:pt x="258" y="56"/>
                    </a:cubicBezTo>
                    <a:cubicBezTo>
                      <a:pt x="259" y="57"/>
                      <a:pt x="259" y="57"/>
                      <a:pt x="259" y="57"/>
                    </a:cubicBezTo>
                    <a:cubicBezTo>
                      <a:pt x="260" y="57"/>
                      <a:pt x="260" y="57"/>
                      <a:pt x="260" y="57"/>
                    </a:cubicBezTo>
                    <a:cubicBezTo>
                      <a:pt x="260" y="58"/>
                      <a:pt x="260" y="58"/>
                      <a:pt x="260" y="58"/>
                    </a:cubicBezTo>
                    <a:cubicBezTo>
                      <a:pt x="261" y="58"/>
                      <a:pt x="261" y="58"/>
                      <a:pt x="261" y="58"/>
                    </a:cubicBezTo>
                    <a:cubicBezTo>
                      <a:pt x="261" y="58"/>
                      <a:pt x="261" y="58"/>
                      <a:pt x="261" y="58"/>
                    </a:cubicBezTo>
                    <a:cubicBezTo>
                      <a:pt x="261" y="59"/>
                      <a:pt x="261" y="59"/>
                      <a:pt x="261" y="59"/>
                    </a:cubicBezTo>
                    <a:cubicBezTo>
                      <a:pt x="262" y="59"/>
                      <a:pt x="262" y="59"/>
                      <a:pt x="262" y="59"/>
                    </a:cubicBezTo>
                    <a:cubicBezTo>
                      <a:pt x="262" y="58"/>
                      <a:pt x="262" y="58"/>
                      <a:pt x="262" y="58"/>
                    </a:cubicBezTo>
                    <a:cubicBezTo>
                      <a:pt x="263" y="59"/>
                      <a:pt x="263" y="59"/>
                      <a:pt x="263" y="59"/>
                    </a:cubicBezTo>
                    <a:cubicBezTo>
                      <a:pt x="263" y="60"/>
                      <a:pt x="263" y="60"/>
                      <a:pt x="263" y="60"/>
                    </a:cubicBezTo>
                    <a:cubicBezTo>
                      <a:pt x="263" y="60"/>
                      <a:pt x="263" y="60"/>
                      <a:pt x="263" y="60"/>
                    </a:cubicBezTo>
                    <a:cubicBezTo>
                      <a:pt x="263" y="60"/>
                      <a:pt x="263" y="60"/>
                      <a:pt x="263" y="60"/>
                    </a:cubicBezTo>
                    <a:cubicBezTo>
                      <a:pt x="263" y="61"/>
                      <a:pt x="263" y="61"/>
                      <a:pt x="263" y="61"/>
                    </a:cubicBezTo>
                    <a:cubicBezTo>
                      <a:pt x="262" y="61"/>
                      <a:pt x="262" y="61"/>
                      <a:pt x="262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60" y="62"/>
                      <a:pt x="260" y="62"/>
                      <a:pt x="260" y="62"/>
                    </a:cubicBezTo>
                    <a:cubicBezTo>
                      <a:pt x="259" y="61"/>
                      <a:pt x="259" y="61"/>
                      <a:pt x="259" y="61"/>
                    </a:cubicBezTo>
                    <a:cubicBezTo>
                      <a:pt x="258" y="61"/>
                      <a:pt x="258" y="61"/>
                      <a:pt x="258" y="61"/>
                    </a:cubicBezTo>
                    <a:cubicBezTo>
                      <a:pt x="257" y="60"/>
                      <a:pt x="257" y="60"/>
                      <a:pt x="257" y="60"/>
                    </a:cubicBezTo>
                    <a:cubicBezTo>
                      <a:pt x="256" y="60"/>
                      <a:pt x="256" y="60"/>
                      <a:pt x="256" y="60"/>
                    </a:cubicBezTo>
                    <a:cubicBezTo>
                      <a:pt x="255" y="60"/>
                      <a:pt x="255" y="60"/>
                      <a:pt x="255" y="60"/>
                    </a:cubicBezTo>
                    <a:cubicBezTo>
                      <a:pt x="254" y="59"/>
                      <a:pt x="254" y="59"/>
                      <a:pt x="254" y="59"/>
                    </a:cubicBezTo>
                    <a:cubicBezTo>
                      <a:pt x="253" y="59"/>
                      <a:pt x="253" y="59"/>
                      <a:pt x="253" y="59"/>
                    </a:cubicBezTo>
                    <a:cubicBezTo>
                      <a:pt x="253" y="59"/>
                      <a:pt x="253" y="59"/>
                      <a:pt x="253" y="59"/>
                    </a:cubicBezTo>
                    <a:close/>
                    <a:moveTo>
                      <a:pt x="242" y="46"/>
                    </a:moveTo>
                    <a:cubicBezTo>
                      <a:pt x="242" y="45"/>
                      <a:pt x="242" y="45"/>
                      <a:pt x="242" y="45"/>
                    </a:cubicBezTo>
                    <a:cubicBezTo>
                      <a:pt x="243" y="45"/>
                      <a:pt x="243" y="45"/>
                      <a:pt x="243" y="45"/>
                    </a:cubicBezTo>
                    <a:cubicBezTo>
                      <a:pt x="243" y="45"/>
                      <a:pt x="243" y="45"/>
                      <a:pt x="243" y="45"/>
                    </a:cubicBezTo>
                    <a:cubicBezTo>
                      <a:pt x="243" y="46"/>
                      <a:pt x="243" y="46"/>
                      <a:pt x="243" y="46"/>
                    </a:cubicBezTo>
                    <a:cubicBezTo>
                      <a:pt x="242" y="46"/>
                      <a:pt x="242" y="46"/>
                      <a:pt x="242" y="46"/>
                    </a:cubicBezTo>
                    <a:cubicBezTo>
                      <a:pt x="242" y="46"/>
                      <a:pt x="242" y="46"/>
                      <a:pt x="242" y="46"/>
                    </a:cubicBezTo>
                    <a:close/>
                    <a:moveTo>
                      <a:pt x="243" y="50"/>
                    </a:moveTo>
                    <a:cubicBezTo>
                      <a:pt x="243" y="52"/>
                      <a:pt x="243" y="52"/>
                      <a:pt x="243" y="52"/>
                    </a:cubicBezTo>
                    <a:cubicBezTo>
                      <a:pt x="244" y="52"/>
                      <a:pt x="244" y="52"/>
                      <a:pt x="244" y="52"/>
                    </a:cubicBezTo>
                    <a:cubicBezTo>
                      <a:pt x="244" y="52"/>
                      <a:pt x="244" y="52"/>
                      <a:pt x="244" y="52"/>
                    </a:cubicBezTo>
                    <a:cubicBezTo>
                      <a:pt x="245" y="52"/>
                      <a:pt x="245" y="52"/>
                      <a:pt x="245" y="52"/>
                    </a:cubicBezTo>
                    <a:cubicBezTo>
                      <a:pt x="245" y="53"/>
                      <a:pt x="245" y="53"/>
                      <a:pt x="245" y="53"/>
                    </a:cubicBezTo>
                    <a:cubicBezTo>
                      <a:pt x="246" y="53"/>
                      <a:pt x="246" y="53"/>
                      <a:pt x="246" y="53"/>
                    </a:cubicBezTo>
                    <a:cubicBezTo>
                      <a:pt x="247" y="52"/>
                      <a:pt x="247" y="52"/>
                      <a:pt x="247" y="52"/>
                    </a:cubicBezTo>
                    <a:cubicBezTo>
                      <a:pt x="247" y="51"/>
                      <a:pt x="247" y="51"/>
                      <a:pt x="247" y="51"/>
                    </a:cubicBezTo>
                    <a:cubicBezTo>
                      <a:pt x="248" y="51"/>
                      <a:pt x="248" y="51"/>
                      <a:pt x="248" y="51"/>
                    </a:cubicBezTo>
                    <a:cubicBezTo>
                      <a:pt x="249" y="50"/>
                      <a:pt x="249" y="50"/>
                      <a:pt x="249" y="50"/>
                    </a:cubicBezTo>
                    <a:cubicBezTo>
                      <a:pt x="249" y="49"/>
                      <a:pt x="249" y="49"/>
                      <a:pt x="249" y="49"/>
                    </a:cubicBezTo>
                    <a:cubicBezTo>
                      <a:pt x="249" y="48"/>
                      <a:pt x="249" y="48"/>
                      <a:pt x="249" y="48"/>
                    </a:cubicBezTo>
                    <a:cubicBezTo>
                      <a:pt x="250" y="47"/>
                      <a:pt x="250" y="47"/>
                      <a:pt x="250" y="47"/>
                    </a:cubicBezTo>
                    <a:cubicBezTo>
                      <a:pt x="249" y="46"/>
                      <a:pt x="249" y="46"/>
                      <a:pt x="249" y="46"/>
                    </a:cubicBezTo>
                    <a:cubicBezTo>
                      <a:pt x="249" y="46"/>
                      <a:pt x="249" y="46"/>
                      <a:pt x="249" y="46"/>
                    </a:cubicBezTo>
                    <a:cubicBezTo>
                      <a:pt x="250" y="46"/>
                      <a:pt x="250" y="46"/>
                      <a:pt x="250" y="46"/>
                    </a:cubicBezTo>
                    <a:cubicBezTo>
                      <a:pt x="250" y="45"/>
                      <a:pt x="250" y="45"/>
                      <a:pt x="250" y="45"/>
                    </a:cubicBezTo>
                    <a:cubicBezTo>
                      <a:pt x="251" y="44"/>
                      <a:pt x="251" y="44"/>
                      <a:pt x="251" y="44"/>
                    </a:cubicBezTo>
                    <a:cubicBezTo>
                      <a:pt x="252" y="44"/>
                      <a:pt x="252" y="44"/>
                      <a:pt x="252" y="44"/>
                    </a:cubicBezTo>
                    <a:cubicBezTo>
                      <a:pt x="253" y="43"/>
                      <a:pt x="253" y="43"/>
                      <a:pt x="253" y="43"/>
                    </a:cubicBezTo>
                    <a:cubicBezTo>
                      <a:pt x="253" y="42"/>
                      <a:pt x="253" y="42"/>
                      <a:pt x="253" y="42"/>
                    </a:cubicBezTo>
                    <a:cubicBezTo>
                      <a:pt x="253" y="41"/>
                      <a:pt x="253" y="41"/>
                      <a:pt x="253" y="41"/>
                    </a:cubicBezTo>
                    <a:cubicBezTo>
                      <a:pt x="253" y="41"/>
                      <a:pt x="253" y="41"/>
                      <a:pt x="253" y="41"/>
                    </a:cubicBezTo>
                    <a:cubicBezTo>
                      <a:pt x="254" y="40"/>
                      <a:pt x="254" y="40"/>
                      <a:pt x="254" y="40"/>
                    </a:cubicBezTo>
                    <a:cubicBezTo>
                      <a:pt x="253" y="40"/>
                      <a:pt x="253" y="40"/>
                      <a:pt x="253" y="40"/>
                    </a:cubicBezTo>
                    <a:cubicBezTo>
                      <a:pt x="253" y="39"/>
                      <a:pt x="253" y="39"/>
                      <a:pt x="253" y="39"/>
                    </a:cubicBezTo>
                    <a:cubicBezTo>
                      <a:pt x="253" y="39"/>
                      <a:pt x="253" y="39"/>
                      <a:pt x="253" y="39"/>
                    </a:cubicBezTo>
                    <a:cubicBezTo>
                      <a:pt x="252" y="38"/>
                      <a:pt x="252" y="38"/>
                      <a:pt x="252" y="38"/>
                    </a:cubicBezTo>
                    <a:cubicBezTo>
                      <a:pt x="251" y="38"/>
                      <a:pt x="251" y="38"/>
                      <a:pt x="251" y="38"/>
                    </a:cubicBezTo>
                    <a:cubicBezTo>
                      <a:pt x="250" y="38"/>
                      <a:pt x="250" y="38"/>
                      <a:pt x="250" y="38"/>
                    </a:cubicBezTo>
                    <a:cubicBezTo>
                      <a:pt x="251" y="37"/>
                      <a:pt x="251" y="37"/>
                      <a:pt x="251" y="37"/>
                    </a:cubicBezTo>
                    <a:cubicBezTo>
                      <a:pt x="252" y="37"/>
                      <a:pt x="252" y="37"/>
                      <a:pt x="252" y="37"/>
                    </a:cubicBezTo>
                    <a:cubicBezTo>
                      <a:pt x="252" y="36"/>
                      <a:pt x="252" y="36"/>
                      <a:pt x="252" y="36"/>
                    </a:cubicBezTo>
                    <a:cubicBezTo>
                      <a:pt x="252" y="36"/>
                      <a:pt x="252" y="36"/>
                      <a:pt x="252" y="36"/>
                    </a:cubicBezTo>
                    <a:cubicBezTo>
                      <a:pt x="252" y="35"/>
                      <a:pt x="252" y="35"/>
                      <a:pt x="252" y="35"/>
                    </a:cubicBezTo>
                    <a:cubicBezTo>
                      <a:pt x="252" y="34"/>
                      <a:pt x="252" y="34"/>
                      <a:pt x="252" y="34"/>
                    </a:cubicBezTo>
                    <a:cubicBezTo>
                      <a:pt x="251" y="33"/>
                      <a:pt x="251" y="33"/>
                      <a:pt x="251" y="33"/>
                    </a:cubicBezTo>
                    <a:cubicBezTo>
                      <a:pt x="251" y="33"/>
                      <a:pt x="251" y="33"/>
                      <a:pt x="251" y="33"/>
                    </a:cubicBezTo>
                    <a:cubicBezTo>
                      <a:pt x="249" y="34"/>
                      <a:pt x="249" y="34"/>
                      <a:pt x="249" y="34"/>
                    </a:cubicBezTo>
                    <a:cubicBezTo>
                      <a:pt x="248" y="34"/>
                      <a:pt x="248" y="34"/>
                      <a:pt x="248" y="34"/>
                    </a:cubicBezTo>
                    <a:cubicBezTo>
                      <a:pt x="248" y="35"/>
                      <a:pt x="248" y="35"/>
                      <a:pt x="248" y="35"/>
                    </a:cubicBezTo>
                    <a:cubicBezTo>
                      <a:pt x="247" y="36"/>
                      <a:pt x="247" y="36"/>
                      <a:pt x="247" y="36"/>
                    </a:cubicBezTo>
                    <a:cubicBezTo>
                      <a:pt x="247" y="35"/>
                      <a:pt x="247" y="35"/>
                      <a:pt x="247" y="35"/>
                    </a:cubicBezTo>
                    <a:cubicBezTo>
                      <a:pt x="247" y="35"/>
                      <a:pt x="247" y="35"/>
                      <a:pt x="247" y="35"/>
                    </a:cubicBezTo>
                    <a:cubicBezTo>
                      <a:pt x="247" y="34"/>
                      <a:pt x="247" y="34"/>
                      <a:pt x="247" y="34"/>
                    </a:cubicBezTo>
                    <a:cubicBezTo>
                      <a:pt x="248" y="34"/>
                      <a:pt x="248" y="34"/>
                      <a:pt x="248" y="34"/>
                    </a:cubicBezTo>
                    <a:cubicBezTo>
                      <a:pt x="248" y="33"/>
                      <a:pt x="248" y="33"/>
                      <a:pt x="248" y="33"/>
                    </a:cubicBezTo>
                    <a:cubicBezTo>
                      <a:pt x="248" y="31"/>
                      <a:pt x="248" y="31"/>
                      <a:pt x="248" y="31"/>
                    </a:cubicBezTo>
                    <a:cubicBezTo>
                      <a:pt x="248" y="30"/>
                      <a:pt x="248" y="30"/>
                      <a:pt x="248" y="30"/>
                    </a:cubicBezTo>
                    <a:cubicBezTo>
                      <a:pt x="247" y="30"/>
                      <a:pt x="247" y="30"/>
                      <a:pt x="247" y="30"/>
                    </a:cubicBezTo>
                    <a:cubicBezTo>
                      <a:pt x="247" y="29"/>
                      <a:pt x="247" y="29"/>
                      <a:pt x="247" y="29"/>
                    </a:cubicBezTo>
                    <a:cubicBezTo>
                      <a:pt x="246" y="29"/>
                      <a:pt x="246" y="29"/>
                      <a:pt x="246" y="29"/>
                    </a:cubicBezTo>
                    <a:cubicBezTo>
                      <a:pt x="245" y="29"/>
                      <a:pt x="245" y="29"/>
                      <a:pt x="245" y="29"/>
                    </a:cubicBezTo>
                    <a:cubicBezTo>
                      <a:pt x="244" y="29"/>
                      <a:pt x="244" y="29"/>
                      <a:pt x="244" y="29"/>
                    </a:cubicBezTo>
                    <a:cubicBezTo>
                      <a:pt x="243" y="30"/>
                      <a:pt x="243" y="30"/>
                      <a:pt x="243" y="30"/>
                    </a:cubicBezTo>
                    <a:cubicBezTo>
                      <a:pt x="243" y="29"/>
                      <a:pt x="243" y="29"/>
                      <a:pt x="243" y="29"/>
                    </a:cubicBezTo>
                    <a:cubicBezTo>
                      <a:pt x="242" y="28"/>
                      <a:pt x="242" y="28"/>
                      <a:pt x="242" y="28"/>
                    </a:cubicBezTo>
                    <a:cubicBezTo>
                      <a:pt x="242" y="28"/>
                      <a:pt x="242" y="28"/>
                      <a:pt x="242" y="28"/>
                    </a:cubicBezTo>
                    <a:cubicBezTo>
                      <a:pt x="242" y="28"/>
                      <a:pt x="242" y="28"/>
                      <a:pt x="242" y="28"/>
                    </a:cubicBezTo>
                    <a:cubicBezTo>
                      <a:pt x="241" y="29"/>
                      <a:pt x="241" y="29"/>
                      <a:pt x="241" y="29"/>
                    </a:cubicBezTo>
                    <a:cubicBezTo>
                      <a:pt x="240" y="30"/>
                      <a:pt x="240" y="30"/>
                      <a:pt x="240" y="30"/>
                    </a:cubicBezTo>
                    <a:cubicBezTo>
                      <a:pt x="240" y="30"/>
                      <a:pt x="240" y="30"/>
                      <a:pt x="240" y="30"/>
                    </a:cubicBezTo>
                    <a:cubicBezTo>
                      <a:pt x="239" y="31"/>
                      <a:pt x="239" y="31"/>
                      <a:pt x="239" y="31"/>
                    </a:cubicBezTo>
                    <a:cubicBezTo>
                      <a:pt x="239" y="32"/>
                      <a:pt x="239" y="32"/>
                      <a:pt x="239" y="32"/>
                    </a:cubicBezTo>
                    <a:cubicBezTo>
                      <a:pt x="240" y="33"/>
                      <a:pt x="240" y="33"/>
                      <a:pt x="240" y="33"/>
                    </a:cubicBezTo>
                    <a:cubicBezTo>
                      <a:pt x="240" y="32"/>
                      <a:pt x="240" y="32"/>
                      <a:pt x="240" y="32"/>
                    </a:cubicBezTo>
                    <a:cubicBezTo>
                      <a:pt x="241" y="32"/>
                      <a:pt x="241" y="32"/>
                      <a:pt x="241" y="32"/>
                    </a:cubicBezTo>
                    <a:cubicBezTo>
                      <a:pt x="242" y="32"/>
                      <a:pt x="242" y="32"/>
                      <a:pt x="242" y="32"/>
                    </a:cubicBezTo>
                    <a:cubicBezTo>
                      <a:pt x="241" y="33"/>
                      <a:pt x="241" y="33"/>
                      <a:pt x="241" y="33"/>
                    </a:cubicBezTo>
                    <a:cubicBezTo>
                      <a:pt x="239" y="34"/>
                      <a:pt x="239" y="34"/>
                      <a:pt x="239" y="34"/>
                    </a:cubicBezTo>
                    <a:cubicBezTo>
                      <a:pt x="239" y="35"/>
                      <a:pt x="239" y="35"/>
                      <a:pt x="239" y="35"/>
                    </a:cubicBezTo>
                    <a:cubicBezTo>
                      <a:pt x="239" y="35"/>
                      <a:pt x="239" y="35"/>
                      <a:pt x="239" y="35"/>
                    </a:cubicBezTo>
                    <a:cubicBezTo>
                      <a:pt x="240" y="35"/>
                      <a:pt x="240" y="35"/>
                      <a:pt x="240" y="35"/>
                    </a:cubicBezTo>
                    <a:cubicBezTo>
                      <a:pt x="241" y="34"/>
                      <a:pt x="241" y="34"/>
                      <a:pt x="241" y="34"/>
                    </a:cubicBezTo>
                    <a:cubicBezTo>
                      <a:pt x="242" y="34"/>
                      <a:pt x="242" y="34"/>
                      <a:pt x="242" y="34"/>
                    </a:cubicBezTo>
                    <a:cubicBezTo>
                      <a:pt x="242" y="33"/>
                      <a:pt x="242" y="33"/>
                      <a:pt x="242" y="33"/>
                    </a:cubicBezTo>
                    <a:cubicBezTo>
                      <a:pt x="243" y="34"/>
                      <a:pt x="243" y="34"/>
                      <a:pt x="243" y="34"/>
                    </a:cubicBezTo>
                    <a:cubicBezTo>
                      <a:pt x="242" y="35"/>
                      <a:pt x="242" y="35"/>
                      <a:pt x="242" y="35"/>
                    </a:cubicBezTo>
                    <a:cubicBezTo>
                      <a:pt x="242" y="35"/>
                      <a:pt x="242" y="35"/>
                      <a:pt x="242" y="35"/>
                    </a:cubicBezTo>
                    <a:cubicBezTo>
                      <a:pt x="241" y="36"/>
                      <a:pt x="241" y="36"/>
                      <a:pt x="241" y="36"/>
                    </a:cubicBezTo>
                    <a:cubicBezTo>
                      <a:pt x="241" y="36"/>
                      <a:pt x="241" y="36"/>
                      <a:pt x="241" y="36"/>
                    </a:cubicBezTo>
                    <a:cubicBezTo>
                      <a:pt x="241" y="37"/>
                      <a:pt x="241" y="37"/>
                      <a:pt x="241" y="37"/>
                    </a:cubicBezTo>
                    <a:cubicBezTo>
                      <a:pt x="242" y="37"/>
                      <a:pt x="242" y="37"/>
                      <a:pt x="242" y="37"/>
                    </a:cubicBezTo>
                    <a:cubicBezTo>
                      <a:pt x="243" y="37"/>
                      <a:pt x="243" y="37"/>
                      <a:pt x="243" y="37"/>
                    </a:cubicBezTo>
                    <a:cubicBezTo>
                      <a:pt x="242" y="38"/>
                      <a:pt x="242" y="38"/>
                      <a:pt x="242" y="38"/>
                    </a:cubicBezTo>
                    <a:cubicBezTo>
                      <a:pt x="241" y="38"/>
                      <a:pt x="241" y="38"/>
                      <a:pt x="241" y="38"/>
                    </a:cubicBezTo>
                    <a:cubicBezTo>
                      <a:pt x="240" y="38"/>
                      <a:pt x="240" y="38"/>
                      <a:pt x="240" y="38"/>
                    </a:cubicBezTo>
                    <a:cubicBezTo>
                      <a:pt x="240" y="38"/>
                      <a:pt x="240" y="38"/>
                      <a:pt x="240" y="38"/>
                    </a:cubicBezTo>
                    <a:cubicBezTo>
                      <a:pt x="241" y="39"/>
                      <a:pt x="241" y="39"/>
                      <a:pt x="241" y="39"/>
                    </a:cubicBezTo>
                    <a:cubicBezTo>
                      <a:pt x="241" y="39"/>
                      <a:pt x="241" y="39"/>
                      <a:pt x="241" y="39"/>
                    </a:cubicBezTo>
                    <a:cubicBezTo>
                      <a:pt x="239" y="40"/>
                      <a:pt x="239" y="40"/>
                      <a:pt x="239" y="40"/>
                    </a:cubicBezTo>
                    <a:cubicBezTo>
                      <a:pt x="239" y="40"/>
                      <a:pt x="239" y="40"/>
                      <a:pt x="239" y="40"/>
                    </a:cubicBezTo>
                    <a:cubicBezTo>
                      <a:pt x="239" y="39"/>
                      <a:pt x="239" y="39"/>
                      <a:pt x="239" y="39"/>
                    </a:cubicBezTo>
                    <a:cubicBezTo>
                      <a:pt x="238" y="39"/>
                      <a:pt x="238" y="39"/>
                      <a:pt x="238" y="39"/>
                    </a:cubicBezTo>
                    <a:cubicBezTo>
                      <a:pt x="237" y="38"/>
                      <a:pt x="237" y="38"/>
                      <a:pt x="237" y="38"/>
                    </a:cubicBezTo>
                    <a:cubicBezTo>
                      <a:pt x="235" y="39"/>
                      <a:pt x="235" y="39"/>
                      <a:pt x="235" y="39"/>
                    </a:cubicBezTo>
                    <a:cubicBezTo>
                      <a:pt x="235" y="39"/>
                      <a:pt x="235" y="39"/>
                      <a:pt x="235" y="39"/>
                    </a:cubicBezTo>
                    <a:cubicBezTo>
                      <a:pt x="235" y="40"/>
                      <a:pt x="235" y="40"/>
                      <a:pt x="235" y="40"/>
                    </a:cubicBezTo>
                    <a:cubicBezTo>
                      <a:pt x="235" y="41"/>
                      <a:pt x="235" y="41"/>
                      <a:pt x="235" y="41"/>
                    </a:cubicBezTo>
                    <a:cubicBezTo>
                      <a:pt x="235" y="42"/>
                      <a:pt x="235" y="42"/>
                      <a:pt x="235" y="42"/>
                    </a:cubicBezTo>
                    <a:cubicBezTo>
                      <a:pt x="236" y="43"/>
                      <a:pt x="236" y="43"/>
                      <a:pt x="236" y="43"/>
                    </a:cubicBezTo>
                    <a:cubicBezTo>
                      <a:pt x="237" y="42"/>
                      <a:pt x="237" y="42"/>
                      <a:pt x="237" y="42"/>
                    </a:cubicBezTo>
                    <a:cubicBezTo>
                      <a:pt x="237" y="42"/>
                      <a:pt x="237" y="42"/>
                      <a:pt x="237" y="42"/>
                    </a:cubicBezTo>
                    <a:cubicBezTo>
                      <a:pt x="239" y="42"/>
                      <a:pt x="239" y="42"/>
                      <a:pt x="239" y="42"/>
                    </a:cubicBezTo>
                    <a:cubicBezTo>
                      <a:pt x="240" y="42"/>
                      <a:pt x="240" y="42"/>
                      <a:pt x="240" y="42"/>
                    </a:cubicBezTo>
                    <a:cubicBezTo>
                      <a:pt x="240" y="43"/>
                      <a:pt x="240" y="43"/>
                      <a:pt x="240" y="43"/>
                    </a:cubicBezTo>
                    <a:cubicBezTo>
                      <a:pt x="242" y="42"/>
                      <a:pt x="242" y="42"/>
                      <a:pt x="242" y="42"/>
                    </a:cubicBezTo>
                    <a:cubicBezTo>
                      <a:pt x="242" y="43"/>
                      <a:pt x="242" y="43"/>
                      <a:pt x="242" y="43"/>
                    </a:cubicBezTo>
                    <a:cubicBezTo>
                      <a:pt x="241" y="43"/>
                      <a:pt x="241" y="43"/>
                      <a:pt x="241" y="43"/>
                    </a:cubicBezTo>
                    <a:cubicBezTo>
                      <a:pt x="241" y="44"/>
                      <a:pt x="241" y="44"/>
                      <a:pt x="241" y="44"/>
                    </a:cubicBezTo>
                    <a:cubicBezTo>
                      <a:pt x="241" y="44"/>
                      <a:pt x="241" y="44"/>
                      <a:pt x="241" y="44"/>
                    </a:cubicBezTo>
                    <a:cubicBezTo>
                      <a:pt x="242" y="44"/>
                      <a:pt x="242" y="44"/>
                      <a:pt x="242" y="44"/>
                    </a:cubicBezTo>
                    <a:cubicBezTo>
                      <a:pt x="243" y="45"/>
                      <a:pt x="243" y="45"/>
                      <a:pt x="243" y="45"/>
                    </a:cubicBezTo>
                    <a:cubicBezTo>
                      <a:pt x="243" y="46"/>
                      <a:pt x="243" y="46"/>
                      <a:pt x="243" y="46"/>
                    </a:cubicBezTo>
                    <a:cubicBezTo>
                      <a:pt x="244" y="46"/>
                      <a:pt x="244" y="46"/>
                      <a:pt x="244" y="46"/>
                    </a:cubicBezTo>
                    <a:cubicBezTo>
                      <a:pt x="244" y="46"/>
                      <a:pt x="244" y="46"/>
                      <a:pt x="244" y="46"/>
                    </a:cubicBezTo>
                    <a:cubicBezTo>
                      <a:pt x="244" y="47"/>
                      <a:pt x="244" y="47"/>
                      <a:pt x="244" y="47"/>
                    </a:cubicBezTo>
                    <a:cubicBezTo>
                      <a:pt x="244" y="48"/>
                      <a:pt x="244" y="48"/>
                      <a:pt x="244" y="48"/>
                    </a:cubicBezTo>
                    <a:cubicBezTo>
                      <a:pt x="243" y="50"/>
                      <a:pt x="243" y="50"/>
                      <a:pt x="243" y="50"/>
                    </a:cubicBezTo>
                    <a:close/>
                    <a:moveTo>
                      <a:pt x="238" y="44"/>
                    </a:moveTo>
                    <a:cubicBezTo>
                      <a:pt x="238" y="44"/>
                      <a:pt x="238" y="44"/>
                      <a:pt x="238" y="44"/>
                    </a:cubicBezTo>
                    <a:cubicBezTo>
                      <a:pt x="239" y="43"/>
                      <a:pt x="239" y="43"/>
                      <a:pt x="239" y="43"/>
                    </a:cubicBezTo>
                    <a:cubicBezTo>
                      <a:pt x="240" y="43"/>
                      <a:pt x="240" y="43"/>
                      <a:pt x="240" y="43"/>
                    </a:cubicBezTo>
                    <a:cubicBezTo>
                      <a:pt x="240" y="44"/>
                      <a:pt x="240" y="44"/>
                      <a:pt x="240" y="44"/>
                    </a:cubicBezTo>
                    <a:cubicBezTo>
                      <a:pt x="239" y="44"/>
                      <a:pt x="239" y="44"/>
                      <a:pt x="239" y="44"/>
                    </a:cubicBezTo>
                    <a:cubicBezTo>
                      <a:pt x="238" y="45"/>
                      <a:pt x="238" y="45"/>
                      <a:pt x="238" y="45"/>
                    </a:cubicBezTo>
                    <a:cubicBezTo>
                      <a:pt x="238" y="44"/>
                      <a:pt x="238" y="44"/>
                      <a:pt x="238" y="44"/>
                    </a:cubicBezTo>
                    <a:close/>
                    <a:moveTo>
                      <a:pt x="236" y="49"/>
                    </a:moveTo>
                    <a:cubicBezTo>
                      <a:pt x="237" y="48"/>
                      <a:pt x="237" y="48"/>
                      <a:pt x="237" y="48"/>
                    </a:cubicBezTo>
                    <a:cubicBezTo>
                      <a:pt x="238" y="48"/>
                      <a:pt x="238" y="48"/>
                      <a:pt x="238" y="48"/>
                    </a:cubicBezTo>
                    <a:cubicBezTo>
                      <a:pt x="239" y="48"/>
                      <a:pt x="239" y="48"/>
                      <a:pt x="239" y="48"/>
                    </a:cubicBezTo>
                    <a:cubicBezTo>
                      <a:pt x="241" y="50"/>
                      <a:pt x="241" y="50"/>
                      <a:pt x="241" y="50"/>
                    </a:cubicBezTo>
                    <a:cubicBezTo>
                      <a:pt x="240" y="50"/>
                      <a:pt x="240" y="50"/>
                      <a:pt x="240" y="50"/>
                    </a:cubicBezTo>
                    <a:cubicBezTo>
                      <a:pt x="241" y="52"/>
                      <a:pt x="241" y="52"/>
                      <a:pt x="241" y="52"/>
                    </a:cubicBezTo>
                    <a:cubicBezTo>
                      <a:pt x="240" y="52"/>
                      <a:pt x="240" y="52"/>
                      <a:pt x="240" y="52"/>
                    </a:cubicBezTo>
                    <a:cubicBezTo>
                      <a:pt x="239" y="51"/>
                      <a:pt x="239" y="51"/>
                      <a:pt x="239" y="51"/>
                    </a:cubicBezTo>
                    <a:cubicBezTo>
                      <a:pt x="238" y="52"/>
                      <a:pt x="238" y="52"/>
                      <a:pt x="238" y="52"/>
                    </a:cubicBezTo>
                    <a:cubicBezTo>
                      <a:pt x="238" y="52"/>
                      <a:pt x="238" y="52"/>
                      <a:pt x="238" y="52"/>
                    </a:cubicBezTo>
                    <a:cubicBezTo>
                      <a:pt x="237" y="51"/>
                      <a:pt x="237" y="51"/>
                      <a:pt x="237" y="51"/>
                    </a:cubicBezTo>
                    <a:cubicBezTo>
                      <a:pt x="236" y="50"/>
                      <a:pt x="236" y="50"/>
                      <a:pt x="236" y="50"/>
                    </a:cubicBezTo>
                    <a:cubicBezTo>
                      <a:pt x="236" y="49"/>
                      <a:pt x="236" y="49"/>
                      <a:pt x="236" y="49"/>
                    </a:cubicBezTo>
                    <a:close/>
                    <a:moveTo>
                      <a:pt x="225" y="56"/>
                    </a:moveTo>
                    <a:cubicBezTo>
                      <a:pt x="226" y="55"/>
                      <a:pt x="226" y="55"/>
                      <a:pt x="226" y="55"/>
                    </a:cubicBezTo>
                    <a:cubicBezTo>
                      <a:pt x="227" y="55"/>
                      <a:pt x="227" y="55"/>
                      <a:pt x="227" y="55"/>
                    </a:cubicBezTo>
                    <a:cubicBezTo>
                      <a:pt x="227" y="56"/>
                      <a:pt x="227" y="56"/>
                      <a:pt x="227" y="56"/>
                    </a:cubicBezTo>
                    <a:cubicBezTo>
                      <a:pt x="226" y="56"/>
                      <a:pt x="226" y="56"/>
                      <a:pt x="226" y="56"/>
                    </a:cubicBezTo>
                    <a:cubicBezTo>
                      <a:pt x="225" y="56"/>
                      <a:pt x="225" y="56"/>
                      <a:pt x="225" y="56"/>
                    </a:cubicBezTo>
                    <a:close/>
                    <a:moveTo>
                      <a:pt x="224" y="55"/>
                    </a:moveTo>
                    <a:cubicBezTo>
                      <a:pt x="224" y="54"/>
                      <a:pt x="224" y="54"/>
                      <a:pt x="224" y="54"/>
                    </a:cubicBezTo>
                    <a:cubicBezTo>
                      <a:pt x="224" y="53"/>
                      <a:pt x="224" y="53"/>
                      <a:pt x="224" y="53"/>
                    </a:cubicBezTo>
                    <a:cubicBezTo>
                      <a:pt x="224" y="52"/>
                      <a:pt x="224" y="52"/>
                      <a:pt x="224" y="52"/>
                    </a:cubicBezTo>
                    <a:cubicBezTo>
                      <a:pt x="224" y="51"/>
                      <a:pt x="224" y="51"/>
                      <a:pt x="224" y="51"/>
                    </a:cubicBezTo>
                    <a:cubicBezTo>
                      <a:pt x="225" y="50"/>
                      <a:pt x="225" y="50"/>
                      <a:pt x="225" y="50"/>
                    </a:cubicBezTo>
                    <a:cubicBezTo>
                      <a:pt x="225" y="50"/>
                      <a:pt x="225" y="50"/>
                      <a:pt x="225" y="50"/>
                    </a:cubicBezTo>
                    <a:cubicBezTo>
                      <a:pt x="226" y="50"/>
                      <a:pt x="226" y="50"/>
                      <a:pt x="226" y="50"/>
                    </a:cubicBezTo>
                    <a:cubicBezTo>
                      <a:pt x="226" y="49"/>
                      <a:pt x="226" y="49"/>
                      <a:pt x="226" y="49"/>
                    </a:cubicBezTo>
                    <a:cubicBezTo>
                      <a:pt x="226" y="48"/>
                      <a:pt x="226" y="48"/>
                      <a:pt x="226" y="48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27" y="47"/>
                      <a:pt x="227" y="47"/>
                      <a:pt x="227" y="47"/>
                    </a:cubicBezTo>
                    <a:cubicBezTo>
                      <a:pt x="227" y="47"/>
                      <a:pt x="227" y="47"/>
                      <a:pt x="227" y="47"/>
                    </a:cubicBezTo>
                    <a:cubicBezTo>
                      <a:pt x="228" y="48"/>
                      <a:pt x="228" y="48"/>
                      <a:pt x="228" y="48"/>
                    </a:cubicBezTo>
                    <a:cubicBezTo>
                      <a:pt x="228" y="49"/>
                      <a:pt x="228" y="49"/>
                      <a:pt x="228" y="49"/>
                    </a:cubicBezTo>
                    <a:cubicBezTo>
                      <a:pt x="227" y="50"/>
                      <a:pt x="227" y="50"/>
                      <a:pt x="227" y="50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27" y="52"/>
                      <a:pt x="227" y="52"/>
                      <a:pt x="227" y="52"/>
                    </a:cubicBezTo>
                    <a:cubicBezTo>
                      <a:pt x="227" y="52"/>
                      <a:pt x="227" y="52"/>
                      <a:pt x="227" y="52"/>
                    </a:cubicBezTo>
                    <a:cubicBezTo>
                      <a:pt x="227" y="54"/>
                      <a:pt x="227" y="54"/>
                      <a:pt x="227" y="54"/>
                    </a:cubicBezTo>
                    <a:cubicBezTo>
                      <a:pt x="225" y="55"/>
                      <a:pt x="225" y="55"/>
                      <a:pt x="225" y="55"/>
                    </a:cubicBezTo>
                    <a:cubicBezTo>
                      <a:pt x="224" y="55"/>
                      <a:pt x="224" y="55"/>
                      <a:pt x="224" y="55"/>
                    </a:cubicBezTo>
                    <a:close/>
                    <a:moveTo>
                      <a:pt x="214" y="36"/>
                    </a:moveTo>
                    <a:cubicBezTo>
                      <a:pt x="214" y="36"/>
                      <a:pt x="214" y="36"/>
                      <a:pt x="214" y="36"/>
                    </a:cubicBezTo>
                    <a:cubicBezTo>
                      <a:pt x="213" y="35"/>
                      <a:pt x="213" y="35"/>
                      <a:pt x="213" y="35"/>
                    </a:cubicBezTo>
                    <a:cubicBezTo>
                      <a:pt x="214" y="34"/>
                      <a:pt x="214" y="34"/>
                      <a:pt x="214" y="34"/>
                    </a:cubicBezTo>
                    <a:cubicBezTo>
                      <a:pt x="213" y="34"/>
                      <a:pt x="213" y="34"/>
                      <a:pt x="213" y="34"/>
                    </a:cubicBezTo>
                    <a:cubicBezTo>
                      <a:pt x="212" y="34"/>
                      <a:pt x="212" y="34"/>
                      <a:pt x="212" y="34"/>
                    </a:cubicBezTo>
                    <a:cubicBezTo>
                      <a:pt x="212" y="34"/>
                      <a:pt x="212" y="34"/>
                      <a:pt x="212" y="34"/>
                    </a:cubicBezTo>
                    <a:cubicBezTo>
                      <a:pt x="211" y="34"/>
                      <a:pt x="211" y="34"/>
                      <a:pt x="211" y="34"/>
                    </a:cubicBezTo>
                    <a:cubicBezTo>
                      <a:pt x="210" y="34"/>
                      <a:pt x="210" y="34"/>
                      <a:pt x="210" y="34"/>
                    </a:cubicBezTo>
                    <a:cubicBezTo>
                      <a:pt x="210" y="34"/>
                      <a:pt x="210" y="34"/>
                      <a:pt x="210" y="34"/>
                    </a:cubicBezTo>
                    <a:cubicBezTo>
                      <a:pt x="210" y="33"/>
                      <a:pt x="210" y="33"/>
                      <a:pt x="210" y="33"/>
                    </a:cubicBezTo>
                    <a:cubicBezTo>
                      <a:pt x="210" y="33"/>
                      <a:pt x="210" y="33"/>
                      <a:pt x="210" y="33"/>
                    </a:cubicBezTo>
                    <a:cubicBezTo>
                      <a:pt x="211" y="32"/>
                      <a:pt x="211" y="32"/>
                      <a:pt x="211" y="32"/>
                    </a:cubicBezTo>
                    <a:cubicBezTo>
                      <a:pt x="211" y="32"/>
                      <a:pt x="211" y="32"/>
                      <a:pt x="211" y="32"/>
                    </a:cubicBezTo>
                    <a:cubicBezTo>
                      <a:pt x="212" y="32"/>
                      <a:pt x="212" y="32"/>
                      <a:pt x="212" y="32"/>
                    </a:cubicBezTo>
                    <a:cubicBezTo>
                      <a:pt x="215" y="31"/>
                      <a:pt x="215" y="31"/>
                      <a:pt x="215" y="31"/>
                    </a:cubicBezTo>
                    <a:cubicBezTo>
                      <a:pt x="216" y="31"/>
                      <a:pt x="216" y="31"/>
                      <a:pt x="216" y="31"/>
                    </a:cubicBezTo>
                    <a:cubicBezTo>
                      <a:pt x="217" y="32"/>
                      <a:pt x="217" y="32"/>
                      <a:pt x="217" y="32"/>
                    </a:cubicBezTo>
                    <a:cubicBezTo>
                      <a:pt x="217" y="32"/>
                      <a:pt x="217" y="32"/>
                      <a:pt x="217" y="32"/>
                    </a:cubicBezTo>
                    <a:cubicBezTo>
                      <a:pt x="218" y="32"/>
                      <a:pt x="218" y="32"/>
                      <a:pt x="218" y="32"/>
                    </a:cubicBezTo>
                    <a:cubicBezTo>
                      <a:pt x="219" y="31"/>
                      <a:pt x="219" y="31"/>
                      <a:pt x="219" y="31"/>
                    </a:cubicBezTo>
                    <a:cubicBezTo>
                      <a:pt x="221" y="31"/>
                      <a:pt x="221" y="31"/>
                      <a:pt x="221" y="31"/>
                    </a:cubicBezTo>
                    <a:cubicBezTo>
                      <a:pt x="221" y="31"/>
                      <a:pt x="221" y="31"/>
                      <a:pt x="221" y="31"/>
                    </a:cubicBezTo>
                    <a:cubicBezTo>
                      <a:pt x="221" y="31"/>
                      <a:pt x="221" y="31"/>
                      <a:pt x="221" y="31"/>
                    </a:cubicBezTo>
                    <a:cubicBezTo>
                      <a:pt x="222" y="31"/>
                      <a:pt x="222" y="31"/>
                      <a:pt x="222" y="31"/>
                    </a:cubicBezTo>
                    <a:cubicBezTo>
                      <a:pt x="222" y="32"/>
                      <a:pt x="222" y="32"/>
                      <a:pt x="222" y="32"/>
                    </a:cubicBezTo>
                    <a:cubicBezTo>
                      <a:pt x="223" y="32"/>
                      <a:pt x="223" y="32"/>
                      <a:pt x="223" y="32"/>
                    </a:cubicBezTo>
                    <a:cubicBezTo>
                      <a:pt x="223" y="33"/>
                      <a:pt x="223" y="33"/>
                      <a:pt x="223" y="33"/>
                    </a:cubicBezTo>
                    <a:cubicBezTo>
                      <a:pt x="222" y="34"/>
                      <a:pt x="222" y="34"/>
                      <a:pt x="222" y="34"/>
                    </a:cubicBezTo>
                    <a:cubicBezTo>
                      <a:pt x="222" y="35"/>
                      <a:pt x="222" y="35"/>
                      <a:pt x="222" y="35"/>
                    </a:cubicBezTo>
                    <a:cubicBezTo>
                      <a:pt x="222" y="37"/>
                      <a:pt x="222" y="37"/>
                      <a:pt x="222" y="37"/>
                    </a:cubicBezTo>
                    <a:cubicBezTo>
                      <a:pt x="221" y="37"/>
                      <a:pt x="221" y="37"/>
                      <a:pt x="221" y="37"/>
                    </a:cubicBezTo>
                    <a:cubicBezTo>
                      <a:pt x="220" y="38"/>
                      <a:pt x="220" y="38"/>
                      <a:pt x="220" y="38"/>
                    </a:cubicBezTo>
                    <a:cubicBezTo>
                      <a:pt x="219" y="38"/>
                      <a:pt x="219" y="38"/>
                      <a:pt x="219" y="38"/>
                    </a:cubicBezTo>
                    <a:cubicBezTo>
                      <a:pt x="218" y="38"/>
                      <a:pt x="218" y="38"/>
                      <a:pt x="218" y="38"/>
                    </a:cubicBezTo>
                    <a:cubicBezTo>
                      <a:pt x="218" y="37"/>
                      <a:pt x="218" y="37"/>
                      <a:pt x="218" y="37"/>
                    </a:cubicBezTo>
                    <a:cubicBezTo>
                      <a:pt x="217" y="38"/>
                      <a:pt x="217" y="38"/>
                      <a:pt x="217" y="38"/>
                    </a:cubicBezTo>
                    <a:cubicBezTo>
                      <a:pt x="216" y="36"/>
                      <a:pt x="216" y="36"/>
                      <a:pt x="216" y="36"/>
                    </a:cubicBezTo>
                    <a:cubicBezTo>
                      <a:pt x="216" y="36"/>
                      <a:pt x="216" y="36"/>
                      <a:pt x="216" y="36"/>
                    </a:cubicBezTo>
                    <a:cubicBezTo>
                      <a:pt x="215" y="35"/>
                      <a:pt x="215" y="35"/>
                      <a:pt x="215" y="35"/>
                    </a:cubicBezTo>
                    <a:cubicBezTo>
                      <a:pt x="215" y="35"/>
                      <a:pt x="215" y="35"/>
                      <a:pt x="215" y="35"/>
                    </a:cubicBezTo>
                    <a:cubicBezTo>
                      <a:pt x="215" y="36"/>
                      <a:pt x="215" y="36"/>
                      <a:pt x="215" y="36"/>
                    </a:cubicBezTo>
                    <a:cubicBezTo>
                      <a:pt x="214" y="36"/>
                      <a:pt x="214" y="36"/>
                      <a:pt x="214" y="36"/>
                    </a:cubicBezTo>
                    <a:close/>
                    <a:moveTo>
                      <a:pt x="202" y="42"/>
                    </a:moveTo>
                    <a:cubicBezTo>
                      <a:pt x="203" y="42"/>
                      <a:pt x="203" y="42"/>
                      <a:pt x="203" y="42"/>
                    </a:cubicBezTo>
                    <a:cubicBezTo>
                      <a:pt x="203" y="41"/>
                      <a:pt x="203" y="41"/>
                      <a:pt x="203" y="41"/>
                    </a:cubicBezTo>
                    <a:cubicBezTo>
                      <a:pt x="204" y="40"/>
                      <a:pt x="204" y="40"/>
                      <a:pt x="204" y="40"/>
                    </a:cubicBezTo>
                    <a:cubicBezTo>
                      <a:pt x="204" y="39"/>
                      <a:pt x="204" y="39"/>
                      <a:pt x="204" y="39"/>
                    </a:cubicBezTo>
                    <a:cubicBezTo>
                      <a:pt x="205" y="39"/>
                      <a:pt x="205" y="39"/>
                      <a:pt x="205" y="39"/>
                    </a:cubicBezTo>
                    <a:cubicBezTo>
                      <a:pt x="206" y="39"/>
                      <a:pt x="206" y="39"/>
                      <a:pt x="206" y="39"/>
                    </a:cubicBezTo>
                    <a:cubicBezTo>
                      <a:pt x="206" y="39"/>
                      <a:pt x="206" y="39"/>
                      <a:pt x="206" y="39"/>
                    </a:cubicBezTo>
                    <a:cubicBezTo>
                      <a:pt x="208" y="38"/>
                      <a:pt x="208" y="38"/>
                      <a:pt x="208" y="38"/>
                    </a:cubicBezTo>
                    <a:cubicBezTo>
                      <a:pt x="209" y="38"/>
                      <a:pt x="209" y="38"/>
                      <a:pt x="209" y="38"/>
                    </a:cubicBezTo>
                    <a:cubicBezTo>
                      <a:pt x="210" y="38"/>
                      <a:pt x="210" y="38"/>
                      <a:pt x="210" y="38"/>
                    </a:cubicBezTo>
                    <a:cubicBezTo>
                      <a:pt x="210" y="39"/>
                      <a:pt x="210" y="39"/>
                      <a:pt x="210" y="39"/>
                    </a:cubicBezTo>
                    <a:cubicBezTo>
                      <a:pt x="211" y="39"/>
                      <a:pt x="211" y="39"/>
                      <a:pt x="211" y="39"/>
                    </a:cubicBezTo>
                    <a:cubicBezTo>
                      <a:pt x="212" y="39"/>
                      <a:pt x="212" y="39"/>
                      <a:pt x="212" y="39"/>
                    </a:cubicBezTo>
                    <a:cubicBezTo>
                      <a:pt x="213" y="39"/>
                      <a:pt x="213" y="39"/>
                      <a:pt x="213" y="39"/>
                    </a:cubicBezTo>
                    <a:cubicBezTo>
                      <a:pt x="213" y="39"/>
                      <a:pt x="213" y="39"/>
                      <a:pt x="213" y="39"/>
                    </a:cubicBezTo>
                    <a:cubicBezTo>
                      <a:pt x="214" y="39"/>
                      <a:pt x="214" y="39"/>
                      <a:pt x="214" y="39"/>
                    </a:cubicBezTo>
                    <a:cubicBezTo>
                      <a:pt x="215" y="39"/>
                      <a:pt x="215" y="39"/>
                      <a:pt x="215" y="39"/>
                    </a:cubicBezTo>
                    <a:cubicBezTo>
                      <a:pt x="216" y="40"/>
                      <a:pt x="216" y="40"/>
                      <a:pt x="216" y="40"/>
                    </a:cubicBezTo>
                    <a:cubicBezTo>
                      <a:pt x="217" y="40"/>
                      <a:pt x="217" y="40"/>
                      <a:pt x="217" y="40"/>
                    </a:cubicBezTo>
                    <a:cubicBezTo>
                      <a:pt x="217" y="40"/>
                      <a:pt x="217" y="40"/>
                      <a:pt x="217" y="40"/>
                    </a:cubicBezTo>
                    <a:cubicBezTo>
                      <a:pt x="216" y="41"/>
                      <a:pt x="216" y="41"/>
                      <a:pt x="216" y="41"/>
                    </a:cubicBezTo>
                    <a:cubicBezTo>
                      <a:pt x="215" y="41"/>
                      <a:pt x="215" y="41"/>
                      <a:pt x="215" y="41"/>
                    </a:cubicBezTo>
                    <a:cubicBezTo>
                      <a:pt x="213" y="42"/>
                      <a:pt x="213" y="42"/>
                      <a:pt x="213" y="42"/>
                    </a:cubicBezTo>
                    <a:cubicBezTo>
                      <a:pt x="213" y="42"/>
                      <a:pt x="213" y="42"/>
                      <a:pt x="213" y="42"/>
                    </a:cubicBezTo>
                    <a:cubicBezTo>
                      <a:pt x="211" y="43"/>
                      <a:pt x="211" y="43"/>
                      <a:pt x="211" y="43"/>
                    </a:cubicBezTo>
                    <a:cubicBezTo>
                      <a:pt x="211" y="43"/>
                      <a:pt x="211" y="43"/>
                      <a:pt x="211" y="43"/>
                    </a:cubicBezTo>
                    <a:cubicBezTo>
                      <a:pt x="212" y="43"/>
                      <a:pt x="212" y="43"/>
                      <a:pt x="212" y="43"/>
                    </a:cubicBezTo>
                    <a:cubicBezTo>
                      <a:pt x="213" y="43"/>
                      <a:pt x="213" y="43"/>
                      <a:pt x="213" y="43"/>
                    </a:cubicBezTo>
                    <a:cubicBezTo>
                      <a:pt x="213" y="44"/>
                      <a:pt x="213" y="44"/>
                      <a:pt x="213" y="44"/>
                    </a:cubicBezTo>
                    <a:cubicBezTo>
                      <a:pt x="212" y="45"/>
                      <a:pt x="212" y="45"/>
                      <a:pt x="212" y="45"/>
                    </a:cubicBezTo>
                    <a:cubicBezTo>
                      <a:pt x="212" y="46"/>
                      <a:pt x="212" y="46"/>
                      <a:pt x="212" y="46"/>
                    </a:cubicBezTo>
                    <a:cubicBezTo>
                      <a:pt x="211" y="46"/>
                      <a:pt x="211" y="46"/>
                      <a:pt x="211" y="46"/>
                    </a:cubicBezTo>
                    <a:cubicBezTo>
                      <a:pt x="211" y="46"/>
                      <a:pt x="211" y="46"/>
                      <a:pt x="211" y="46"/>
                    </a:cubicBezTo>
                    <a:cubicBezTo>
                      <a:pt x="210" y="47"/>
                      <a:pt x="210" y="47"/>
                      <a:pt x="210" y="47"/>
                    </a:cubicBezTo>
                    <a:cubicBezTo>
                      <a:pt x="209" y="47"/>
                      <a:pt x="209" y="47"/>
                      <a:pt x="209" y="47"/>
                    </a:cubicBezTo>
                    <a:cubicBezTo>
                      <a:pt x="208" y="47"/>
                      <a:pt x="208" y="47"/>
                      <a:pt x="208" y="47"/>
                    </a:cubicBezTo>
                    <a:cubicBezTo>
                      <a:pt x="207" y="47"/>
                      <a:pt x="207" y="47"/>
                      <a:pt x="207" y="47"/>
                    </a:cubicBezTo>
                    <a:cubicBezTo>
                      <a:pt x="207" y="47"/>
                      <a:pt x="207" y="47"/>
                      <a:pt x="207" y="47"/>
                    </a:cubicBezTo>
                    <a:cubicBezTo>
                      <a:pt x="206" y="47"/>
                      <a:pt x="206" y="47"/>
                      <a:pt x="206" y="47"/>
                    </a:cubicBezTo>
                    <a:cubicBezTo>
                      <a:pt x="205" y="47"/>
                      <a:pt x="205" y="47"/>
                      <a:pt x="205" y="47"/>
                    </a:cubicBezTo>
                    <a:cubicBezTo>
                      <a:pt x="204" y="47"/>
                      <a:pt x="204" y="47"/>
                      <a:pt x="204" y="47"/>
                    </a:cubicBezTo>
                    <a:cubicBezTo>
                      <a:pt x="204" y="46"/>
                      <a:pt x="204" y="46"/>
                      <a:pt x="204" y="46"/>
                    </a:cubicBezTo>
                    <a:cubicBezTo>
                      <a:pt x="204" y="46"/>
                      <a:pt x="204" y="46"/>
                      <a:pt x="204" y="46"/>
                    </a:cubicBezTo>
                    <a:cubicBezTo>
                      <a:pt x="204" y="45"/>
                      <a:pt x="204" y="45"/>
                      <a:pt x="204" y="45"/>
                    </a:cubicBezTo>
                    <a:cubicBezTo>
                      <a:pt x="203" y="44"/>
                      <a:pt x="203" y="44"/>
                      <a:pt x="203" y="44"/>
                    </a:cubicBezTo>
                    <a:cubicBezTo>
                      <a:pt x="202" y="44"/>
                      <a:pt x="202" y="44"/>
                      <a:pt x="202" y="44"/>
                    </a:cubicBezTo>
                    <a:cubicBezTo>
                      <a:pt x="202" y="43"/>
                      <a:pt x="202" y="43"/>
                      <a:pt x="202" y="43"/>
                    </a:cubicBezTo>
                    <a:cubicBezTo>
                      <a:pt x="202" y="42"/>
                      <a:pt x="202" y="42"/>
                      <a:pt x="202" y="42"/>
                    </a:cubicBezTo>
                    <a:close/>
                    <a:moveTo>
                      <a:pt x="201" y="40"/>
                    </a:moveTo>
                    <a:cubicBezTo>
                      <a:pt x="201" y="40"/>
                      <a:pt x="201" y="40"/>
                      <a:pt x="201" y="40"/>
                    </a:cubicBezTo>
                    <a:cubicBezTo>
                      <a:pt x="203" y="40"/>
                      <a:pt x="203" y="40"/>
                      <a:pt x="203" y="4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203" y="38"/>
                      <a:pt x="203" y="38"/>
                      <a:pt x="203" y="38"/>
                    </a:cubicBezTo>
                    <a:cubicBezTo>
                      <a:pt x="204" y="37"/>
                      <a:pt x="204" y="37"/>
                      <a:pt x="204" y="37"/>
                    </a:cubicBezTo>
                    <a:cubicBezTo>
                      <a:pt x="203" y="37"/>
                      <a:pt x="203" y="37"/>
                      <a:pt x="203" y="37"/>
                    </a:cubicBezTo>
                    <a:cubicBezTo>
                      <a:pt x="204" y="36"/>
                      <a:pt x="204" y="36"/>
                      <a:pt x="204" y="36"/>
                    </a:cubicBezTo>
                    <a:cubicBezTo>
                      <a:pt x="203" y="36"/>
                      <a:pt x="203" y="36"/>
                      <a:pt x="203" y="36"/>
                    </a:cubicBezTo>
                    <a:cubicBezTo>
                      <a:pt x="203" y="36"/>
                      <a:pt x="203" y="36"/>
                      <a:pt x="203" y="36"/>
                    </a:cubicBezTo>
                    <a:cubicBezTo>
                      <a:pt x="202" y="35"/>
                      <a:pt x="202" y="35"/>
                      <a:pt x="202" y="35"/>
                    </a:cubicBezTo>
                    <a:cubicBezTo>
                      <a:pt x="201" y="36"/>
                      <a:pt x="201" y="36"/>
                      <a:pt x="201" y="36"/>
                    </a:cubicBezTo>
                    <a:cubicBezTo>
                      <a:pt x="201" y="36"/>
                      <a:pt x="201" y="36"/>
                      <a:pt x="201" y="36"/>
                    </a:cubicBezTo>
                    <a:cubicBezTo>
                      <a:pt x="200" y="37"/>
                      <a:pt x="200" y="37"/>
                      <a:pt x="200" y="37"/>
                    </a:cubicBezTo>
                    <a:cubicBezTo>
                      <a:pt x="200" y="38"/>
                      <a:pt x="200" y="38"/>
                      <a:pt x="200" y="38"/>
                    </a:cubicBezTo>
                    <a:cubicBezTo>
                      <a:pt x="200" y="38"/>
                      <a:pt x="200" y="38"/>
                      <a:pt x="200" y="38"/>
                    </a:cubicBezTo>
                    <a:cubicBezTo>
                      <a:pt x="201" y="40"/>
                      <a:pt x="201" y="40"/>
                      <a:pt x="201" y="40"/>
                    </a:cubicBezTo>
                    <a:close/>
                    <a:moveTo>
                      <a:pt x="276" y="99"/>
                    </a:moveTo>
                    <a:cubicBezTo>
                      <a:pt x="277" y="99"/>
                      <a:pt x="277" y="99"/>
                      <a:pt x="277" y="99"/>
                    </a:cubicBezTo>
                    <a:cubicBezTo>
                      <a:pt x="277" y="99"/>
                      <a:pt x="277" y="99"/>
                      <a:pt x="277" y="99"/>
                    </a:cubicBezTo>
                    <a:cubicBezTo>
                      <a:pt x="278" y="99"/>
                      <a:pt x="278" y="99"/>
                      <a:pt x="278" y="99"/>
                    </a:cubicBezTo>
                    <a:cubicBezTo>
                      <a:pt x="278" y="99"/>
                      <a:pt x="278" y="99"/>
                      <a:pt x="278" y="99"/>
                    </a:cubicBezTo>
                    <a:cubicBezTo>
                      <a:pt x="279" y="100"/>
                      <a:pt x="279" y="100"/>
                      <a:pt x="279" y="100"/>
                    </a:cubicBezTo>
                    <a:cubicBezTo>
                      <a:pt x="279" y="100"/>
                      <a:pt x="279" y="100"/>
                      <a:pt x="279" y="100"/>
                    </a:cubicBezTo>
                    <a:cubicBezTo>
                      <a:pt x="281" y="99"/>
                      <a:pt x="281" y="99"/>
                      <a:pt x="281" y="99"/>
                    </a:cubicBezTo>
                    <a:cubicBezTo>
                      <a:pt x="282" y="99"/>
                      <a:pt x="282" y="99"/>
                      <a:pt x="282" y="99"/>
                    </a:cubicBezTo>
                    <a:cubicBezTo>
                      <a:pt x="283" y="99"/>
                      <a:pt x="283" y="99"/>
                      <a:pt x="283" y="99"/>
                    </a:cubicBezTo>
                    <a:cubicBezTo>
                      <a:pt x="284" y="99"/>
                      <a:pt x="284" y="99"/>
                      <a:pt x="284" y="99"/>
                    </a:cubicBezTo>
                    <a:cubicBezTo>
                      <a:pt x="284" y="100"/>
                      <a:pt x="284" y="100"/>
                      <a:pt x="284" y="100"/>
                    </a:cubicBezTo>
                    <a:cubicBezTo>
                      <a:pt x="285" y="99"/>
                      <a:pt x="285" y="99"/>
                      <a:pt x="285" y="99"/>
                    </a:cubicBezTo>
                    <a:cubicBezTo>
                      <a:pt x="285" y="99"/>
                      <a:pt x="285" y="99"/>
                      <a:pt x="285" y="99"/>
                    </a:cubicBezTo>
                    <a:cubicBezTo>
                      <a:pt x="285" y="98"/>
                      <a:pt x="285" y="98"/>
                      <a:pt x="285" y="98"/>
                    </a:cubicBezTo>
                    <a:cubicBezTo>
                      <a:pt x="286" y="98"/>
                      <a:pt x="286" y="98"/>
                      <a:pt x="286" y="98"/>
                    </a:cubicBezTo>
                    <a:cubicBezTo>
                      <a:pt x="286" y="97"/>
                      <a:pt x="286" y="97"/>
                      <a:pt x="286" y="97"/>
                    </a:cubicBezTo>
                    <a:cubicBezTo>
                      <a:pt x="285" y="96"/>
                      <a:pt x="285" y="96"/>
                      <a:pt x="285" y="96"/>
                    </a:cubicBezTo>
                    <a:cubicBezTo>
                      <a:pt x="285" y="95"/>
                      <a:pt x="285" y="95"/>
                      <a:pt x="285" y="95"/>
                    </a:cubicBezTo>
                    <a:cubicBezTo>
                      <a:pt x="286" y="96"/>
                      <a:pt x="286" y="96"/>
                      <a:pt x="286" y="96"/>
                    </a:cubicBezTo>
                    <a:cubicBezTo>
                      <a:pt x="286" y="96"/>
                      <a:pt x="286" y="96"/>
                      <a:pt x="286" y="96"/>
                    </a:cubicBezTo>
                    <a:cubicBezTo>
                      <a:pt x="287" y="97"/>
                      <a:pt x="287" y="97"/>
                      <a:pt x="287" y="97"/>
                    </a:cubicBezTo>
                    <a:cubicBezTo>
                      <a:pt x="287" y="97"/>
                      <a:pt x="287" y="97"/>
                      <a:pt x="287" y="97"/>
                    </a:cubicBezTo>
                    <a:cubicBezTo>
                      <a:pt x="288" y="97"/>
                      <a:pt x="288" y="97"/>
                      <a:pt x="288" y="97"/>
                    </a:cubicBezTo>
                    <a:cubicBezTo>
                      <a:pt x="288" y="97"/>
                      <a:pt x="288" y="97"/>
                      <a:pt x="288" y="97"/>
                    </a:cubicBezTo>
                    <a:cubicBezTo>
                      <a:pt x="289" y="97"/>
                      <a:pt x="289" y="97"/>
                      <a:pt x="289" y="97"/>
                    </a:cubicBezTo>
                    <a:cubicBezTo>
                      <a:pt x="289" y="97"/>
                      <a:pt x="289" y="97"/>
                      <a:pt x="289" y="97"/>
                    </a:cubicBezTo>
                    <a:cubicBezTo>
                      <a:pt x="289" y="96"/>
                      <a:pt x="289" y="96"/>
                      <a:pt x="289" y="96"/>
                    </a:cubicBezTo>
                    <a:cubicBezTo>
                      <a:pt x="289" y="95"/>
                      <a:pt x="289" y="95"/>
                      <a:pt x="289" y="95"/>
                    </a:cubicBezTo>
                    <a:cubicBezTo>
                      <a:pt x="288" y="95"/>
                      <a:pt x="288" y="95"/>
                      <a:pt x="288" y="95"/>
                    </a:cubicBezTo>
                    <a:cubicBezTo>
                      <a:pt x="287" y="95"/>
                      <a:pt x="287" y="95"/>
                      <a:pt x="287" y="95"/>
                    </a:cubicBezTo>
                    <a:cubicBezTo>
                      <a:pt x="286" y="95"/>
                      <a:pt x="286" y="95"/>
                      <a:pt x="286" y="95"/>
                    </a:cubicBezTo>
                    <a:cubicBezTo>
                      <a:pt x="286" y="95"/>
                      <a:pt x="286" y="95"/>
                      <a:pt x="286" y="95"/>
                    </a:cubicBezTo>
                    <a:cubicBezTo>
                      <a:pt x="286" y="94"/>
                      <a:pt x="286" y="94"/>
                      <a:pt x="286" y="94"/>
                    </a:cubicBezTo>
                    <a:cubicBezTo>
                      <a:pt x="287" y="94"/>
                      <a:pt x="287" y="94"/>
                      <a:pt x="287" y="94"/>
                    </a:cubicBezTo>
                    <a:cubicBezTo>
                      <a:pt x="288" y="94"/>
                      <a:pt x="288" y="94"/>
                      <a:pt x="288" y="94"/>
                    </a:cubicBezTo>
                    <a:cubicBezTo>
                      <a:pt x="288" y="93"/>
                      <a:pt x="288" y="93"/>
                      <a:pt x="288" y="93"/>
                    </a:cubicBezTo>
                    <a:cubicBezTo>
                      <a:pt x="289" y="94"/>
                      <a:pt x="289" y="94"/>
                      <a:pt x="289" y="94"/>
                    </a:cubicBezTo>
                    <a:cubicBezTo>
                      <a:pt x="289" y="94"/>
                      <a:pt x="289" y="94"/>
                      <a:pt x="289" y="94"/>
                    </a:cubicBezTo>
                    <a:cubicBezTo>
                      <a:pt x="290" y="93"/>
                      <a:pt x="290" y="93"/>
                      <a:pt x="290" y="93"/>
                    </a:cubicBezTo>
                    <a:cubicBezTo>
                      <a:pt x="290" y="93"/>
                      <a:pt x="290" y="93"/>
                      <a:pt x="290" y="93"/>
                    </a:cubicBezTo>
                    <a:cubicBezTo>
                      <a:pt x="290" y="92"/>
                      <a:pt x="290" y="92"/>
                      <a:pt x="290" y="92"/>
                    </a:cubicBezTo>
                    <a:cubicBezTo>
                      <a:pt x="290" y="91"/>
                      <a:pt x="290" y="91"/>
                      <a:pt x="290" y="91"/>
                    </a:cubicBezTo>
                    <a:cubicBezTo>
                      <a:pt x="290" y="91"/>
                      <a:pt x="290" y="91"/>
                      <a:pt x="290" y="91"/>
                    </a:cubicBezTo>
                    <a:cubicBezTo>
                      <a:pt x="291" y="91"/>
                      <a:pt x="291" y="91"/>
                      <a:pt x="291" y="91"/>
                    </a:cubicBezTo>
                    <a:cubicBezTo>
                      <a:pt x="289" y="91"/>
                      <a:pt x="289" y="91"/>
                      <a:pt x="289" y="91"/>
                    </a:cubicBezTo>
                    <a:cubicBezTo>
                      <a:pt x="289" y="91"/>
                      <a:pt x="289" y="91"/>
                      <a:pt x="289" y="91"/>
                    </a:cubicBezTo>
                    <a:cubicBezTo>
                      <a:pt x="289" y="90"/>
                      <a:pt x="289" y="90"/>
                      <a:pt x="289" y="90"/>
                    </a:cubicBezTo>
                    <a:cubicBezTo>
                      <a:pt x="289" y="90"/>
                      <a:pt x="289" y="90"/>
                      <a:pt x="289" y="90"/>
                    </a:cubicBezTo>
                    <a:cubicBezTo>
                      <a:pt x="290" y="89"/>
                      <a:pt x="290" y="89"/>
                      <a:pt x="290" y="89"/>
                    </a:cubicBezTo>
                    <a:cubicBezTo>
                      <a:pt x="289" y="89"/>
                      <a:pt x="289" y="89"/>
                      <a:pt x="289" y="89"/>
                    </a:cubicBezTo>
                    <a:cubicBezTo>
                      <a:pt x="287" y="89"/>
                      <a:pt x="287" y="89"/>
                      <a:pt x="287" y="89"/>
                    </a:cubicBezTo>
                    <a:cubicBezTo>
                      <a:pt x="287" y="88"/>
                      <a:pt x="287" y="88"/>
                      <a:pt x="287" y="88"/>
                    </a:cubicBezTo>
                    <a:cubicBezTo>
                      <a:pt x="287" y="88"/>
                      <a:pt x="287" y="88"/>
                      <a:pt x="287" y="88"/>
                    </a:cubicBezTo>
                    <a:cubicBezTo>
                      <a:pt x="287" y="88"/>
                      <a:pt x="287" y="88"/>
                      <a:pt x="287" y="88"/>
                    </a:cubicBezTo>
                    <a:cubicBezTo>
                      <a:pt x="287" y="87"/>
                      <a:pt x="287" y="87"/>
                      <a:pt x="287" y="87"/>
                    </a:cubicBezTo>
                    <a:cubicBezTo>
                      <a:pt x="286" y="86"/>
                      <a:pt x="286" y="86"/>
                      <a:pt x="286" y="86"/>
                    </a:cubicBezTo>
                    <a:cubicBezTo>
                      <a:pt x="285" y="86"/>
                      <a:pt x="285" y="86"/>
                      <a:pt x="285" y="86"/>
                    </a:cubicBezTo>
                    <a:cubicBezTo>
                      <a:pt x="284" y="86"/>
                      <a:pt x="284" y="86"/>
                      <a:pt x="284" y="86"/>
                    </a:cubicBezTo>
                    <a:cubicBezTo>
                      <a:pt x="283" y="86"/>
                      <a:pt x="283" y="86"/>
                      <a:pt x="283" y="86"/>
                    </a:cubicBezTo>
                    <a:cubicBezTo>
                      <a:pt x="282" y="87"/>
                      <a:pt x="282" y="87"/>
                      <a:pt x="282" y="87"/>
                    </a:cubicBezTo>
                    <a:cubicBezTo>
                      <a:pt x="280" y="86"/>
                      <a:pt x="280" y="86"/>
                      <a:pt x="280" y="86"/>
                    </a:cubicBezTo>
                    <a:cubicBezTo>
                      <a:pt x="280" y="85"/>
                      <a:pt x="280" y="85"/>
                      <a:pt x="280" y="85"/>
                    </a:cubicBezTo>
                    <a:cubicBezTo>
                      <a:pt x="279" y="85"/>
                      <a:pt x="279" y="85"/>
                      <a:pt x="279" y="85"/>
                    </a:cubicBezTo>
                    <a:cubicBezTo>
                      <a:pt x="279" y="85"/>
                      <a:pt x="279" y="85"/>
                      <a:pt x="279" y="85"/>
                    </a:cubicBezTo>
                    <a:cubicBezTo>
                      <a:pt x="278" y="85"/>
                      <a:pt x="278" y="85"/>
                      <a:pt x="278" y="85"/>
                    </a:cubicBezTo>
                    <a:cubicBezTo>
                      <a:pt x="278" y="85"/>
                      <a:pt x="278" y="85"/>
                      <a:pt x="278" y="85"/>
                    </a:cubicBezTo>
                    <a:cubicBezTo>
                      <a:pt x="277" y="85"/>
                      <a:pt x="277" y="85"/>
                      <a:pt x="277" y="85"/>
                    </a:cubicBezTo>
                    <a:cubicBezTo>
                      <a:pt x="276" y="86"/>
                      <a:pt x="276" y="86"/>
                      <a:pt x="276" y="86"/>
                    </a:cubicBezTo>
                    <a:cubicBezTo>
                      <a:pt x="276" y="86"/>
                      <a:pt x="276" y="86"/>
                      <a:pt x="276" y="86"/>
                    </a:cubicBezTo>
                    <a:cubicBezTo>
                      <a:pt x="275" y="85"/>
                      <a:pt x="275" y="85"/>
                      <a:pt x="275" y="85"/>
                    </a:cubicBezTo>
                    <a:cubicBezTo>
                      <a:pt x="274" y="86"/>
                      <a:pt x="274" y="86"/>
                      <a:pt x="274" y="86"/>
                    </a:cubicBezTo>
                    <a:cubicBezTo>
                      <a:pt x="273" y="86"/>
                      <a:pt x="273" y="86"/>
                      <a:pt x="273" y="86"/>
                    </a:cubicBezTo>
                    <a:cubicBezTo>
                      <a:pt x="273" y="86"/>
                      <a:pt x="273" y="86"/>
                      <a:pt x="273" y="86"/>
                    </a:cubicBezTo>
                    <a:cubicBezTo>
                      <a:pt x="273" y="87"/>
                      <a:pt x="273" y="87"/>
                      <a:pt x="273" y="87"/>
                    </a:cubicBezTo>
                    <a:cubicBezTo>
                      <a:pt x="273" y="86"/>
                      <a:pt x="273" y="86"/>
                      <a:pt x="273" y="86"/>
                    </a:cubicBezTo>
                    <a:cubicBezTo>
                      <a:pt x="273" y="86"/>
                      <a:pt x="273" y="86"/>
                      <a:pt x="273" y="86"/>
                    </a:cubicBezTo>
                    <a:cubicBezTo>
                      <a:pt x="272" y="86"/>
                      <a:pt x="272" y="86"/>
                      <a:pt x="272" y="86"/>
                    </a:cubicBezTo>
                    <a:cubicBezTo>
                      <a:pt x="270" y="86"/>
                      <a:pt x="270" y="86"/>
                      <a:pt x="270" y="86"/>
                    </a:cubicBezTo>
                    <a:cubicBezTo>
                      <a:pt x="270" y="86"/>
                      <a:pt x="270" y="86"/>
                      <a:pt x="270" y="86"/>
                    </a:cubicBezTo>
                    <a:cubicBezTo>
                      <a:pt x="270" y="86"/>
                      <a:pt x="270" y="86"/>
                      <a:pt x="270" y="86"/>
                    </a:cubicBezTo>
                    <a:cubicBezTo>
                      <a:pt x="270" y="87"/>
                      <a:pt x="270" y="87"/>
                      <a:pt x="270" y="87"/>
                    </a:cubicBezTo>
                    <a:cubicBezTo>
                      <a:pt x="271" y="88"/>
                      <a:pt x="271" y="88"/>
                      <a:pt x="271" y="88"/>
                    </a:cubicBezTo>
                    <a:cubicBezTo>
                      <a:pt x="270" y="87"/>
                      <a:pt x="270" y="87"/>
                      <a:pt x="270" y="87"/>
                    </a:cubicBezTo>
                    <a:cubicBezTo>
                      <a:pt x="270" y="87"/>
                      <a:pt x="270" y="87"/>
                      <a:pt x="270" y="87"/>
                    </a:cubicBezTo>
                    <a:cubicBezTo>
                      <a:pt x="269" y="87"/>
                      <a:pt x="269" y="87"/>
                      <a:pt x="269" y="87"/>
                    </a:cubicBezTo>
                    <a:cubicBezTo>
                      <a:pt x="268" y="87"/>
                      <a:pt x="268" y="87"/>
                      <a:pt x="268" y="87"/>
                    </a:cubicBezTo>
                    <a:cubicBezTo>
                      <a:pt x="267" y="87"/>
                      <a:pt x="267" y="87"/>
                      <a:pt x="267" y="87"/>
                    </a:cubicBezTo>
                    <a:cubicBezTo>
                      <a:pt x="268" y="86"/>
                      <a:pt x="268" y="86"/>
                      <a:pt x="268" y="86"/>
                    </a:cubicBezTo>
                    <a:cubicBezTo>
                      <a:pt x="268" y="86"/>
                      <a:pt x="268" y="86"/>
                      <a:pt x="268" y="86"/>
                    </a:cubicBezTo>
                    <a:cubicBezTo>
                      <a:pt x="267" y="85"/>
                      <a:pt x="267" y="85"/>
                      <a:pt x="267" y="85"/>
                    </a:cubicBezTo>
                    <a:cubicBezTo>
                      <a:pt x="267" y="84"/>
                      <a:pt x="267" y="84"/>
                      <a:pt x="267" y="84"/>
                    </a:cubicBezTo>
                    <a:cubicBezTo>
                      <a:pt x="267" y="84"/>
                      <a:pt x="267" y="84"/>
                      <a:pt x="267" y="84"/>
                    </a:cubicBezTo>
                    <a:cubicBezTo>
                      <a:pt x="266" y="84"/>
                      <a:pt x="266" y="84"/>
                      <a:pt x="266" y="84"/>
                    </a:cubicBezTo>
                    <a:cubicBezTo>
                      <a:pt x="266" y="85"/>
                      <a:pt x="266" y="85"/>
                      <a:pt x="266" y="85"/>
                    </a:cubicBezTo>
                    <a:cubicBezTo>
                      <a:pt x="266" y="85"/>
                      <a:pt x="266" y="85"/>
                      <a:pt x="266" y="85"/>
                    </a:cubicBezTo>
                    <a:cubicBezTo>
                      <a:pt x="265" y="85"/>
                      <a:pt x="265" y="85"/>
                      <a:pt x="265" y="85"/>
                    </a:cubicBezTo>
                    <a:cubicBezTo>
                      <a:pt x="266" y="85"/>
                      <a:pt x="266" y="85"/>
                      <a:pt x="266" y="85"/>
                    </a:cubicBezTo>
                    <a:cubicBezTo>
                      <a:pt x="266" y="84"/>
                      <a:pt x="266" y="84"/>
                      <a:pt x="266" y="84"/>
                    </a:cubicBezTo>
                    <a:cubicBezTo>
                      <a:pt x="265" y="84"/>
                      <a:pt x="265" y="84"/>
                      <a:pt x="265" y="84"/>
                    </a:cubicBezTo>
                    <a:cubicBezTo>
                      <a:pt x="264" y="84"/>
                      <a:pt x="264" y="84"/>
                      <a:pt x="264" y="84"/>
                    </a:cubicBezTo>
                    <a:cubicBezTo>
                      <a:pt x="264" y="84"/>
                      <a:pt x="264" y="84"/>
                      <a:pt x="264" y="84"/>
                    </a:cubicBezTo>
                    <a:cubicBezTo>
                      <a:pt x="264" y="84"/>
                      <a:pt x="264" y="84"/>
                      <a:pt x="264" y="84"/>
                    </a:cubicBezTo>
                    <a:cubicBezTo>
                      <a:pt x="264" y="83"/>
                      <a:pt x="264" y="83"/>
                      <a:pt x="264" y="83"/>
                    </a:cubicBezTo>
                    <a:cubicBezTo>
                      <a:pt x="264" y="82"/>
                      <a:pt x="264" y="82"/>
                      <a:pt x="264" y="82"/>
                    </a:cubicBezTo>
                    <a:cubicBezTo>
                      <a:pt x="263" y="83"/>
                      <a:pt x="263" y="83"/>
                      <a:pt x="263" y="83"/>
                    </a:cubicBezTo>
                    <a:cubicBezTo>
                      <a:pt x="262" y="84"/>
                      <a:pt x="262" y="84"/>
                      <a:pt x="262" y="84"/>
                    </a:cubicBezTo>
                    <a:cubicBezTo>
                      <a:pt x="262" y="85"/>
                      <a:pt x="262" y="85"/>
                      <a:pt x="262" y="85"/>
                    </a:cubicBezTo>
                    <a:cubicBezTo>
                      <a:pt x="261" y="85"/>
                      <a:pt x="261" y="85"/>
                      <a:pt x="261" y="85"/>
                    </a:cubicBezTo>
                    <a:cubicBezTo>
                      <a:pt x="261" y="84"/>
                      <a:pt x="261" y="84"/>
                      <a:pt x="261" y="84"/>
                    </a:cubicBezTo>
                    <a:cubicBezTo>
                      <a:pt x="261" y="83"/>
                      <a:pt x="261" y="83"/>
                      <a:pt x="261" y="83"/>
                    </a:cubicBezTo>
                    <a:cubicBezTo>
                      <a:pt x="261" y="83"/>
                      <a:pt x="261" y="83"/>
                      <a:pt x="261" y="83"/>
                    </a:cubicBezTo>
                    <a:cubicBezTo>
                      <a:pt x="262" y="82"/>
                      <a:pt x="262" y="82"/>
                      <a:pt x="262" y="82"/>
                    </a:cubicBezTo>
                    <a:cubicBezTo>
                      <a:pt x="261" y="81"/>
                      <a:pt x="261" y="81"/>
                      <a:pt x="261" y="81"/>
                    </a:cubicBezTo>
                    <a:cubicBezTo>
                      <a:pt x="260" y="81"/>
                      <a:pt x="260" y="81"/>
                      <a:pt x="260" y="81"/>
                    </a:cubicBezTo>
                    <a:cubicBezTo>
                      <a:pt x="260" y="81"/>
                      <a:pt x="260" y="81"/>
                      <a:pt x="260" y="81"/>
                    </a:cubicBezTo>
                    <a:cubicBezTo>
                      <a:pt x="261" y="81"/>
                      <a:pt x="261" y="81"/>
                      <a:pt x="261" y="81"/>
                    </a:cubicBezTo>
                    <a:cubicBezTo>
                      <a:pt x="261" y="80"/>
                      <a:pt x="261" y="80"/>
                      <a:pt x="261" y="80"/>
                    </a:cubicBezTo>
                    <a:cubicBezTo>
                      <a:pt x="261" y="79"/>
                      <a:pt x="261" y="79"/>
                      <a:pt x="261" y="79"/>
                    </a:cubicBezTo>
                    <a:cubicBezTo>
                      <a:pt x="261" y="79"/>
                      <a:pt x="261" y="79"/>
                      <a:pt x="261" y="79"/>
                    </a:cubicBezTo>
                    <a:cubicBezTo>
                      <a:pt x="260" y="79"/>
                      <a:pt x="260" y="79"/>
                      <a:pt x="260" y="79"/>
                    </a:cubicBezTo>
                    <a:cubicBezTo>
                      <a:pt x="260" y="79"/>
                      <a:pt x="260" y="79"/>
                      <a:pt x="260" y="79"/>
                    </a:cubicBezTo>
                    <a:cubicBezTo>
                      <a:pt x="259" y="79"/>
                      <a:pt x="259" y="79"/>
                      <a:pt x="259" y="79"/>
                    </a:cubicBezTo>
                    <a:cubicBezTo>
                      <a:pt x="259" y="79"/>
                      <a:pt x="259" y="79"/>
                      <a:pt x="259" y="79"/>
                    </a:cubicBezTo>
                    <a:cubicBezTo>
                      <a:pt x="259" y="79"/>
                      <a:pt x="259" y="79"/>
                      <a:pt x="259" y="79"/>
                    </a:cubicBezTo>
                    <a:cubicBezTo>
                      <a:pt x="258" y="79"/>
                      <a:pt x="258" y="79"/>
                      <a:pt x="258" y="79"/>
                    </a:cubicBezTo>
                    <a:cubicBezTo>
                      <a:pt x="258" y="79"/>
                      <a:pt x="258" y="79"/>
                      <a:pt x="258" y="79"/>
                    </a:cubicBezTo>
                    <a:cubicBezTo>
                      <a:pt x="257" y="79"/>
                      <a:pt x="257" y="79"/>
                      <a:pt x="257" y="79"/>
                    </a:cubicBezTo>
                    <a:cubicBezTo>
                      <a:pt x="257" y="79"/>
                      <a:pt x="257" y="79"/>
                      <a:pt x="257" y="79"/>
                    </a:cubicBezTo>
                    <a:cubicBezTo>
                      <a:pt x="257" y="79"/>
                      <a:pt x="257" y="79"/>
                      <a:pt x="257" y="79"/>
                    </a:cubicBezTo>
                    <a:cubicBezTo>
                      <a:pt x="258" y="78"/>
                      <a:pt x="258" y="78"/>
                      <a:pt x="258" y="78"/>
                    </a:cubicBezTo>
                    <a:cubicBezTo>
                      <a:pt x="258" y="77"/>
                      <a:pt x="258" y="77"/>
                      <a:pt x="258" y="77"/>
                    </a:cubicBezTo>
                    <a:cubicBezTo>
                      <a:pt x="259" y="77"/>
                      <a:pt x="259" y="77"/>
                      <a:pt x="259" y="77"/>
                    </a:cubicBezTo>
                    <a:cubicBezTo>
                      <a:pt x="259" y="78"/>
                      <a:pt x="259" y="78"/>
                      <a:pt x="259" y="78"/>
                    </a:cubicBezTo>
                    <a:cubicBezTo>
                      <a:pt x="261" y="78"/>
                      <a:pt x="261" y="78"/>
                      <a:pt x="261" y="78"/>
                    </a:cubicBezTo>
                    <a:cubicBezTo>
                      <a:pt x="260" y="78"/>
                      <a:pt x="260" y="78"/>
                      <a:pt x="260" y="78"/>
                    </a:cubicBezTo>
                    <a:cubicBezTo>
                      <a:pt x="260" y="77"/>
                      <a:pt x="260" y="77"/>
                      <a:pt x="260" y="77"/>
                    </a:cubicBezTo>
                    <a:cubicBezTo>
                      <a:pt x="259" y="77"/>
                      <a:pt x="259" y="77"/>
                      <a:pt x="259" y="77"/>
                    </a:cubicBezTo>
                    <a:cubicBezTo>
                      <a:pt x="259" y="77"/>
                      <a:pt x="259" y="77"/>
                      <a:pt x="259" y="77"/>
                    </a:cubicBezTo>
                    <a:cubicBezTo>
                      <a:pt x="258" y="76"/>
                      <a:pt x="258" y="76"/>
                      <a:pt x="258" y="76"/>
                    </a:cubicBezTo>
                    <a:cubicBezTo>
                      <a:pt x="257" y="75"/>
                      <a:pt x="257" y="75"/>
                      <a:pt x="257" y="75"/>
                    </a:cubicBezTo>
                    <a:cubicBezTo>
                      <a:pt x="258" y="75"/>
                      <a:pt x="258" y="75"/>
                      <a:pt x="258" y="75"/>
                    </a:cubicBezTo>
                    <a:cubicBezTo>
                      <a:pt x="258" y="75"/>
                      <a:pt x="258" y="75"/>
                      <a:pt x="258" y="75"/>
                    </a:cubicBezTo>
                    <a:cubicBezTo>
                      <a:pt x="258" y="75"/>
                      <a:pt x="258" y="75"/>
                      <a:pt x="258" y="75"/>
                    </a:cubicBezTo>
                    <a:cubicBezTo>
                      <a:pt x="259" y="75"/>
                      <a:pt x="259" y="75"/>
                      <a:pt x="259" y="75"/>
                    </a:cubicBezTo>
                    <a:cubicBezTo>
                      <a:pt x="260" y="76"/>
                      <a:pt x="260" y="76"/>
                      <a:pt x="260" y="76"/>
                    </a:cubicBezTo>
                    <a:cubicBezTo>
                      <a:pt x="261" y="76"/>
                      <a:pt x="261" y="76"/>
                      <a:pt x="261" y="76"/>
                    </a:cubicBezTo>
                    <a:cubicBezTo>
                      <a:pt x="261" y="77"/>
                      <a:pt x="261" y="77"/>
                      <a:pt x="261" y="77"/>
                    </a:cubicBezTo>
                    <a:cubicBezTo>
                      <a:pt x="262" y="77"/>
                      <a:pt x="262" y="77"/>
                      <a:pt x="262" y="77"/>
                    </a:cubicBezTo>
                    <a:cubicBezTo>
                      <a:pt x="262" y="77"/>
                      <a:pt x="262" y="77"/>
                      <a:pt x="262" y="77"/>
                    </a:cubicBezTo>
                    <a:cubicBezTo>
                      <a:pt x="264" y="77"/>
                      <a:pt x="264" y="77"/>
                      <a:pt x="264" y="77"/>
                    </a:cubicBezTo>
                    <a:cubicBezTo>
                      <a:pt x="265" y="77"/>
                      <a:pt x="265" y="77"/>
                      <a:pt x="265" y="77"/>
                    </a:cubicBezTo>
                    <a:cubicBezTo>
                      <a:pt x="265" y="77"/>
                      <a:pt x="265" y="77"/>
                      <a:pt x="265" y="77"/>
                    </a:cubicBezTo>
                    <a:cubicBezTo>
                      <a:pt x="265" y="76"/>
                      <a:pt x="265" y="76"/>
                      <a:pt x="265" y="76"/>
                    </a:cubicBezTo>
                    <a:cubicBezTo>
                      <a:pt x="263" y="75"/>
                      <a:pt x="263" y="75"/>
                      <a:pt x="263" y="75"/>
                    </a:cubicBezTo>
                    <a:cubicBezTo>
                      <a:pt x="262" y="74"/>
                      <a:pt x="262" y="74"/>
                      <a:pt x="262" y="74"/>
                    </a:cubicBezTo>
                    <a:cubicBezTo>
                      <a:pt x="262" y="74"/>
                      <a:pt x="262" y="74"/>
                      <a:pt x="262" y="74"/>
                    </a:cubicBezTo>
                    <a:cubicBezTo>
                      <a:pt x="261" y="73"/>
                      <a:pt x="261" y="73"/>
                      <a:pt x="261" y="73"/>
                    </a:cubicBezTo>
                    <a:cubicBezTo>
                      <a:pt x="261" y="73"/>
                      <a:pt x="261" y="73"/>
                      <a:pt x="261" y="73"/>
                    </a:cubicBezTo>
                    <a:cubicBezTo>
                      <a:pt x="260" y="73"/>
                      <a:pt x="260" y="73"/>
                      <a:pt x="260" y="73"/>
                    </a:cubicBezTo>
                    <a:cubicBezTo>
                      <a:pt x="260" y="72"/>
                      <a:pt x="260" y="72"/>
                      <a:pt x="260" y="72"/>
                    </a:cubicBezTo>
                    <a:cubicBezTo>
                      <a:pt x="260" y="72"/>
                      <a:pt x="260" y="72"/>
                      <a:pt x="260" y="72"/>
                    </a:cubicBezTo>
                    <a:cubicBezTo>
                      <a:pt x="261" y="72"/>
                      <a:pt x="261" y="72"/>
                      <a:pt x="261" y="72"/>
                    </a:cubicBezTo>
                    <a:cubicBezTo>
                      <a:pt x="261" y="73"/>
                      <a:pt x="261" y="73"/>
                      <a:pt x="261" y="73"/>
                    </a:cubicBezTo>
                    <a:cubicBezTo>
                      <a:pt x="262" y="73"/>
                      <a:pt x="262" y="73"/>
                      <a:pt x="262" y="73"/>
                    </a:cubicBezTo>
                    <a:cubicBezTo>
                      <a:pt x="262" y="73"/>
                      <a:pt x="262" y="73"/>
                      <a:pt x="262" y="73"/>
                    </a:cubicBezTo>
                    <a:cubicBezTo>
                      <a:pt x="263" y="73"/>
                      <a:pt x="263" y="73"/>
                      <a:pt x="263" y="73"/>
                    </a:cubicBezTo>
                    <a:cubicBezTo>
                      <a:pt x="263" y="73"/>
                      <a:pt x="263" y="73"/>
                      <a:pt x="263" y="73"/>
                    </a:cubicBezTo>
                    <a:cubicBezTo>
                      <a:pt x="263" y="71"/>
                      <a:pt x="263" y="71"/>
                      <a:pt x="263" y="71"/>
                    </a:cubicBezTo>
                    <a:cubicBezTo>
                      <a:pt x="262" y="70"/>
                      <a:pt x="262" y="70"/>
                      <a:pt x="262" y="70"/>
                    </a:cubicBezTo>
                    <a:cubicBezTo>
                      <a:pt x="261" y="70"/>
                      <a:pt x="261" y="70"/>
                      <a:pt x="261" y="70"/>
                    </a:cubicBezTo>
                    <a:cubicBezTo>
                      <a:pt x="261" y="70"/>
                      <a:pt x="261" y="70"/>
                      <a:pt x="261" y="70"/>
                    </a:cubicBezTo>
                    <a:cubicBezTo>
                      <a:pt x="260" y="70"/>
                      <a:pt x="260" y="70"/>
                      <a:pt x="260" y="70"/>
                    </a:cubicBezTo>
                    <a:cubicBezTo>
                      <a:pt x="259" y="71"/>
                      <a:pt x="259" y="71"/>
                      <a:pt x="259" y="71"/>
                    </a:cubicBezTo>
                    <a:cubicBezTo>
                      <a:pt x="258" y="71"/>
                      <a:pt x="258" y="71"/>
                      <a:pt x="258" y="71"/>
                    </a:cubicBezTo>
                    <a:cubicBezTo>
                      <a:pt x="257" y="70"/>
                      <a:pt x="257" y="70"/>
                      <a:pt x="257" y="70"/>
                    </a:cubicBezTo>
                    <a:cubicBezTo>
                      <a:pt x="257" y="70"/>
                      <a:pt x="257" y="70"/>
                      <a:pt x="257" y="70"/>
                    </a:cubicBezTo>
                    <a:cubicBezTo>
                      <a:pt x="256" y="70"/>
                      <a:pt x="256" y="70"/>
                      <a:pt x="256" y="70"/>
                    </a:cubicBezTo>
                    <a:cubicBezTo>
                      <a:pt x="255" y="71"/>
                      <a:pt x="255" y="71"/>
                      <a:pt x="255" y="71"/>
                    </a:cubicBezTo>
                    <a:cubicBezTo>
                      <a:pt x="254" y="71"/>
                      <a:pt x="254" y="71"/>
                      <a:pt x="254" y="71"/>
                    </a:cubicBezTo>
                    <a:cubicBezTo>
                      <a:pt x="254" y="72"/>
                      <a:pt x="254" y="72"/>
                      <a:pt x="254" y="72"/>
                    </a:cubicBezTo>
                    <a:cubicBezTo>
                      <a:pt x="253" y="72"/>
                      <a:pt x="253" y="72"/>
                      <a:pt x="253" y="72"/>
                    </a:cubicBezTo>
                    <a:cubicBezTo>
                      <a:pt x="253" y="72"/>
                      <a:pt x="253" y="72"/>
                      <a:pt x="253" y="72"/>
                    </a:cubicBezTo>
                    <a:cubicBezTo>
                      <a:pt x="254" y="71"/>
                      <a:pt x="254" y="71"/>
                      <a:pt x="254" y="71"/>
                    </a:cubicBezTo>
                    <a:cubicBezTo>
                      <a:pt x="254" y="71"/>
                      <a:pt x="254" y="71"/>
                      <a:pt x="254" y="71"/>
                    </a:cubicBezTo>
                    <a:cubicBezTo>
                      <a:pt x="256" y="69"/>
                      <a:pt x="256" y="69"/>
                      <a:pt x="256" y="69"/>
                    </a:cubicBezTo>
                    <a:cubicBezTo>
                      <a:pt x="256" y="69"/>
                      <a:pt x="256" y="69"/>
                      <a:pt x="256" y="69"/>
                    </a:cubicBezTo>
                    <a:cubicBezTo>
                      <a:pt x="256" y="68"/>
                      <a:pt x="256" y="68"/>
                      <a:pt x="256" y="68"/>
                    </a:cubicBezTo>
                    <a:cubicBezTo>
                      <a:pt x="256" y="66"/>
                      <a:pt x="256" y="66"/>
                      <a:pt x="256" y="66"/>
                    </a:cubicBezTo>
                    <a:cubicBezTo>
                      <a:pt x="256" y="66"/>
                      <a:pt x="256" y="66"/>
                      <a:pt x="256" y="66"/>
                    </a:cubicBezTo>
                    <a:cubicBezTo>
                      <a:pt x="255" y="65"/>
                      <a:pt x="255" y="65"/>
                      <a:pt x="255" y="65"/>
                    </a:cubicBezTo>
                    <a:cubicBezTo>
                      <a:pt x="255" y="66"/>
                      <a:pt x="255" y="66"/>
                      <a:pt x="255" y="66"/>
                    </a:cubicBezTo>
                    <a:cubicBezTo>
                      <a:pt x="254" y="66"/>
                      <a:pt x="254" y="66"/>
                      <a:pt x="254" y="66"/>
                    </a:cubicBezTo>
                    <a:cubicBezTo>
                      <a:pt x="254" y="65"/>
                      <a:pt x="254" y="65"/>
                      <a:pt x="254" y="65"/>
                    </a:cubicBezTo>
                    <a:cubicBezTo>
                      <a:pt x="254" y="65"/>
                      <a:pt x="254" y="65"/>
                      <a:pt x="254" y="65"/>
                    </a:cubicBezTo>
                    <a:cubicBezTo>
                      <a:pt x="253" y="64"/>
                      <a:pt x="253" y="64"/>
                      <a:pt x="253" y="64"/>
                    </a:cubicBezTo>
                    <a:cubicBezTo>
                      <a:pt x="252" y="64"/>
                      <a:pt x="252" y="64"/>
                      <a:pt x="252" y="64"/>
                    </a:cubicBezTo>
                    <a:cubicBezTo>
                      <a:pt x="251" y="63"/>
                      <a:pt x="251" y="63"/>
                      <a:pt x="251" y="63"/>
                    </a:cubicBezTo>
                    <a:cubicBezTo>
                      <a:pt x="250" y="63"/>
                      <a:pt x="250" y="63"/>
                      <a:pt x="250" y="63"/>
                    </a:cubicBezTo>
                    <a:cubicBezTo>
                      <a:pt x="250" y="63"/>
                      <a:pt x="250" y="63"/>
                      <a:pt x="250" y="63"/>
                    </a:cubicBezTo>
                    <a:cubicBezTo>
                      <a:pt x="249" y="63"/>
                      <a:pt x="249" y="63"/>
                      <a:pt x="249" y="63"/>
                    </a:cubicBezTo>
                    <a:cubicBezTo>
                      <a:pt x="248" y="63"/>
                      <a:pt x="248" y="63"/>
                      <a:pt x="248" y="63"/>
                    </a:cubicBezTo>
                    <a:cubicBezTo>
                      <a:pt x="247" y="63"/>
                      <a:pt x="247" y="63"/>
                      <a:pt x="247" y="63"/>
                    </a:cubicBezTo>
                    <a:cubicBezTo>
                      <a:pt x="247" y="63"/>
                      <a:pt x="247" y="63"/>
                      <a:pt x="247" y="63"/>
                    </a:cubicBezTo>
                    <a:cubicBezTo>
                      <a:pt x="247" y="64"/>
                      <a:pt x="247" y="64"/>
                      <a:pt x="247" y="64"/>
                    </a:cubicBezTo>
                    <a:cubicBezTo>
                      <a:pt x="247" y="65"/>
                      <a:pt x="247" y="65"/>
                      <a:pt x="247" y="65"/>
                    </a:cubicBezTo>
                    <a:cubicBezTo>
                      <a:pt x="247" y="66"/>
                      <a:pt x="247" y="66"/>
                      <a:pt x="247" y="66"/>
                    </a:cubicBezTo>
                    <a:cubicBezTo>
                      <a:pt x="247" y="66"/>
                      <a:pt x="247" y="66"/>
                      <a:pt x="247" y="66"/>
                    </a:cubicBezTo>
                    <a:cubicBezTo>
                      <a:pt x="246" y="64"/>
                      <a:pt x="246" y="64"/>
                      <a:pt x="246" y="64"/>
                    </a:cubicBezTo>
                    <a:cubicBezTo>
                      <a:pt x="246" y="65"/>
                      <a:pt x="246" y="65"/>
                      <a:pt x="246" y="65"/>
                    </a:cubicBezTo>
                    <a:cubicBezTo>
                      <a:pt x="246" y="66"/>
                      <a:pt x="246" y="66"/>
                      <a:pt x="246" y="66"/>
                    </a:cubicBezTo>
                    <a:cubicBezTo>
                      <a:pt x="247" y="66"/>
                      <a:pt x="247" y="66"/>
                      <a:pt x="247" y="66"/>
                    </a:cubicBezTo>
                    <a:cubicBezTo>
                      <a:pt x="248" y="68"/>
                      <a:pt x="248" y="68"/>
                      <a:pt x="248" y="68"/>
                    </a:cubicBezTo>
                    <a:cubicBezTo>
                      <a:pt x="249" y="68"/>
                      <a:pt x="249" y="68"/>
                      <a:pt x="249" y="68"/>
                    </a:cubicBezTo>
                    <a:cubicBezTo>
                      <a:pt x="248" y="68"/>
                      <a:pt x="248" y="68"/>
                      <a:pt x="248" y="68"/>
                    </a:cubicBezTo>
                    <a:cubicBezTo>
                      <a:pt x="247" y="68"/>
                      <a:pt x="247" y="68"/>
                      <a:pt x="247" y="68"/>
                    </a:cubicBezTo>
                    <a:cubicBezTo>
                      <a:pt x="247" y="69"/>
                      <a:pt x="247" y="69"/>
                      <a:pt x="247" y="69"/>
                    </a:cubicBezTo>
                    <a:cubicBezTo>
                      <a:pt x="248" y="70"/>
                      <a:pt x="248" y="70"/>
                      <a:pt x="248" y="70"/>
                    </a:cubicBezTo>
                    <a:cubicBezTo>
                      <a:pt x="249" y="70"/>
                      <a:pt x="249" y="70"/>
                      <a:pt x="249" y="70"/>
                    </a:cubicBezTo>
                    <a:cubicBezTo>
                      <a:pt x="249" y="71"/>
                      <a:pt x="249" y="71"/>
                      <a:pt x="249" y="71"/>
                    </a:cubicBezTo>
                    <a:cubicBezTo>
                      <a:pt x="249" y="71"/>
                      <a:pt x="249" y="71"/>
                      <a:pt x="249" y="71"/>
                    </a:cubicBezTo>
                    <a:cubicBezTo>
                      <a:pt x="247" y="71"/>
                      <a:pt x="247" y="71"/>
                      <a:pt x="247" y="71"/>
                    </a:cubicBezTo>
                    <a:cubicBezTo>
                      <a:pt x="247" y="71"/>
                      <a:pt x="247" y="71"/>
                      <a:pt x="247" y="71"/>
                    </a:cubicBezTo>
                    <a:cubicBezTo>
                      <a:pt x="247" y="71"/>
                      <a:pt x="247" y="71"/>
                      <a:pt x="247" y="71"/>
                    </a:cubicBezTo>
                    <a:cubicBezTo>
                      <a:pt x="247" y="72"/>
                      <a:pt x="247" y="72"/>
                      <a:pt x="247" y="72"/>
                    </a:cubicBezTo>
                    <a:cubicBezTo>
                      <a:pt x="248" y="71"/>
                      <a:pt x="248" y="71"/>
                      <a:pt x="248" y="71"/>
                    </a:cubicBezTo>
                    <a:cubicBezTo>
                      <a:pt x="248" y="72"/>
                      <a:pt x="248" y="72"/>
                      <a:pt x="248" y="72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50" y="72"/>
                      <a:pt x="250" y="72"/>
                      <a:pt x="250" y="72"/>
                    </a:cubicBezTo>
                    <a:cubicBezTo>
                      <a:pt x="251" y="72"/>
                      <a:pt x="251" y="72"/>
                      <a:pt x="251" y="72"/>
                    </a:cubicBezTo>
                    <a:cubicBezTo>
                      <a:pt x="251" y="73"/>
                      <a:pt x="251" y="73"/>
                      <a:pt x="251" y="73"/>
                    </a:cubicBezTo>
                    <a:cubicBezTo>
                      <a:pt x="252" y="74"/>
                      <a:pt x="252" y="74"/>
                      <a:pt x="252" y="74"/>
                    </a:cubicBezTo>
                    <a:cubicBezTo>
                      <a:pt x="253" y="74"/>
                      <a:pt x="253" y="74"/>
                      <a:pt x="253" y="74"/>
                    </a:cubicBezTo>
                    <a:cubicBezTo>
                      <a:pt x="253" y="73"/>
                      <a:pt x="253" y="73"/>
                      <a:pt x="253" y="73"/>
                    </a:cubicBezTo>
                    <a:cubicBezTo>
                      <a:pt x="253" y="73"/>
                      <a:pt x="253" y="73"/>
                      <a:pt x="253" y="73"/>
                    </a:cubicBezTo>
                    <a:cubicBezTo>
                      <a:pt x="254" y="73"/>
                      <a:pt x="254" y="73"/>
                      <a:pt x="254" y="73"/>
                    </a:cubicBezTo>
                    <a:cubicBezTo>
                      <a:pt x="254" y="73"/>
                      <a:pt x="254" y="73"/>
                      <a:pt x="254" y="73"/>
                    </a:cubicBezTo>
                    <a:cubicBezTo>
                      <a:pt x="255" y="74"/>
                      <a:pt x="255" y="74"/>
                      <a:pt x="255" y="74"/>
                    </a:cubicBezTo>
                    <a:cubicBezTo>
                      <a:pt x="254" y="74"/>
                      <a:pt x="254" y="74"/>
                      <a:pt x="254" y="74"/>
                    </a:cubicBezTo>
                    <a:cubicBezTo>
                      <a:pt x="254" y="76"/>
                      <a:pt x="254" y="76"/>
                      <a:pt x="254" y="76"/>
                    </a:cubicBezTo>
                    <a:cubicBezTo>
                      <a:pt x="254" y="77"/>
                      <a:pt x="254" y="77"/>
                      <a:pt x="254" y="77"/>
                    </a:cubicBezTo>
                    <a:cubicBezTo>
                      <a:pt x="254" y="77"/>
                      <a:pt x="254" y="77"/>
                      <a:pt x="254" y="77"/>
                    </a:cubicBezTo>
                    <a:cubicBezTo>
                      <a:pt x="255" y="78"/>
                      <a:pt x="255" y="78"/>
                      <a:pt x="255" y="78"/>
                    </a:cubicBezTo>
                    <a:cubicBezTo>
                      <a:pt x="254" y="79"/>
                      <a:pt x="254" y="79"/>
                      <a:pt x="254" y="79"/>
                    </a:cubicBezTo>
                    <a:cubicBezTo>
                      <a:pt x="254" y="80"/>
                      <a:pt x="254" y="80"/>
                      <a:pt x="254" y="80"/>
                    </a:cubicBezTo>
                    <a:cubicBezTo>
                      <a:pt x="254" y="81"/>
                      <a:pt x="254" y="81"/>
                      <a:pt x="254" y="81"/>
                    </a:cubicBezTo>
                    <a:cubicBezTo>
                      <a:pt x="253" y="81"/>
                      <a:pt x="253" y="81"/>
                      <a:pt x="253" y="81"/>
                    </a:cubicBezTo>
                    <a:cubicBezTo>
                      <a:pt x="252" y="82"/>
                      <a:pt x="252" y="82"/>
                      <a:pt x="252" y="82"/>
                    </a:cubicBezTo>
                    <a:cubicBezTo>
                      <a:pt x="251" y="82"/>
                      <a:pt x="251" y="82"/>
                      <a:pt x="251" y="82"/>
                    </a:cubicBezTo>
                    <a:cubicBezTo>
                      <a:pt x="250" y="83"/>
                      <a:pt x="250" y="83"/>
                      <a:pt x="250" y="83"/>
                    </a:cubicBezTo>
                    <a:cubicBezTo>
                      <a:pt x="251" y="84"/>
                      <a:pt x="251" y="84"/>
                      <a:pt x="251" y="84"/>
                    </a:cubicBezTo>
                    <a:cubicBezTo>
                      <a:pt x="250" y="84"/>
                      <a:pt x="250" y="84"/>
                      <a:pt x="250" y="84"/>
                    </a:cubicBezTo>
                    <a:cubicBezTo>
                      <a:pt x="249" y="85"/>
                      <a:pt x="249" y="85"/>
                      <a:pt x="249" y="85"/>
                    </a:cubicBezTo>
                    <a:cubicBezTo>
                      <a:pt x="249" y="86"/>
                      <a:pt x="249" y="86"/>
                      <a:pt x="249" y="86"/>
                    </a:cubicBezTo>
                    <a:cubicBezTo>
                      <a:pt x="250" y="86"/>
                      <a:pt x="250" y="86"/>
                      <a:pt x="250" y="86"/>
                    </a:cubicBezTo>
                    <a:cubicBezTo>
                      <a:pt x="250" y="86"/>
                      <a:pt x="250" y="86"/>
                      <a:pt x="250" y="86"/>
                    </a:cubicBezTo>
                    <a:cubicBezTo>
                      <a:pt x="249" y="87"/>
                      <a:pt x="249" y="87"/>
                      <a:pt x="249" y="87"/>
                    </a:cubicBezTo>
                    <a:cubicBezTo>
                      <a:pt x="249" y="87"/>
                      <a:pt x="249" y="87"/>
                      <a:pt x="249" y="87"/>
                    </a:cubicBezTo>
                    <a:cubicBezTo>
                      <a:pt x="249" y="88"/>
                      <a:pt x="249" y="88"/>
                      <a:pt x="249" y="88"/>
                    </a:cubicBezTo>
                    <a:cubicBezTo>
                      <a:pt x="249" y="88"/>
                      <a:pt x="249" y="88"/>
                      <a:pt x="249" y="88"/>
                    </a:cubicBezTo>
                    <a:cubicBezTo>
                      <a:pt x="249" y="89"/>
                      <a:pt x="249" y="89"/>
                      <a:pt x="249" y="89"/>
                    </a:cubicBezTo>
                    <a:cubicBezTo>
                      <a:pt x="249" y="90"/>
                      <a:pt x="249" y="90"/>
                      <a:pt x="249" y="90"/>
                    </a:cubicBezTo>
                    <a:cubicBezTo>
                      <a:pt x="249" y="90"/>
                      <a:pt x="249" y="90"/>
                      <a:pt x="249" y="90"/>
                    </a:cubicBezTo>
                    <a:cubicBezTo>
                      <a:pt x="249" y="91"/>
                      <a:pt x="249" y="91"/>
                      <a:pt x="249" y="91"/>
                    </a:cubicBezTo>
                    <a:cubicBezTo>
                      <a:pt x="250" y="91"/>
                      <a:pt x="250" y="91"/>
                      <a:pt x="250" y="91"/>
                    </a:cubicBezTo>
                    <a:cubicBezTo>
                      <a:pt x="251" y="91"/>
                      <a:pt x="251" y="91"/>
                      <a:pt x="251" y="91"/>
                    </a:cubicBezTo>
                    <a:cubicBezTo>
                      <a:pt x="251" y="90"/>
                      <a:pt x="251" y="90"/>
                      <a:pt x="251" y="90"/>
                    </a:cubicBezTo>
                    <a:cubicBezTo>
                      <a:pt x="251" y="90"/>
                      <a:pt x="251" y="90"/>
                      <a:pt x="251" y="90"/>
                    </a:cubicBezTo>
                    <a:cubicBezTo>
                      <a:pt x="251" y="90"/>
                      <a:pt x="251" y="90"/>
                      <a:pt x="251" y="90"/>
                    </a:cubicBezTo>
                    <a:cubicBezTo>
                      <a:pt x="252" y="90"/>
                      <a:pt x="252" y="90"/>
                      <a:pt x="252" y="90"/>
                    </a:cubicBezTo>
                    <a:cubicBezTo>
                      <a:pt x="253" y="89"/>
                      <a:pt x="253" y="89"/>
                      <a:pt x="253" y="89"/>
                    </a:cubicBezTo>
                    <a:cubicBezTo>
                      <a:pt x="253" y="90"/>
                      <a:pt x="253" y="90"/>
                      <a:pt x="253" y="90"/>
                    </a:cubicBezTo>
                    <a:cubicBezTo>
                      <a:pt x="252" y="91"/>
                      <a:pt x="252" y="91"/>
                      <a:pt x="252" y="91"/>
                    </a:cubicBezTo>
                    <a:cubicBezTo>
                      <a:pt x="252" y="91"/>
                      <a:pt x="252" y="91"/>
                      <a:pt x="252" y="91"/>
                    </a:cubicBezTo>
                    <a:cubicBezTo>
                      <a:pt x="252" y="91"/>
                      <a:pt x="252" y="91"/>
                      <a:pt x="252" y="91"/>
                    </a:cubicBezTo>
                    <a:cubicBezTo>
                      <a:pt x="252" y="92"/>
                      <a:pt x="252" y="92"/>
                      <a:pt x="252" y="92"/>
                    </a:cubicBezTo>
                    <a:cubicBezTo>
                      <a:pt x="252" y="92"/>
                      <a:pt x="252" y="92"/>
                      <a:pt x="252" y="92"/>
                    </a:cubicBezTo>
                    <a:cubicBezTo>
                      <a:pt x="253" y="93"/>
                      <a:pt x="253" y="93"/>
                      <a:pt x="253" y="93"/>
                    </a:cubicBezTo>
                    <a:cubicBezTo>
                      <a:pt x="254" y="93"/>
                      <a:pt x="254" y="93"/>
                      <a:pt x="254" y="93"/>
                    </a:cubicBezTo>
                    <a:cubicBezTo>
                      <a:pt x="254" y="93"/>
                      <a:pt x="254" y="93"/>
                      <a:pt x="254" y="93"/>
                    </a:cubicBezTo>
                    <a:cubicBezTo>
                      <a:pt x="255" y="93"/>
                      <a:pt x="255" y="93"/>
                      <a:pt x="255" y="93"/>
                    </a:cubicBezTo>
                    <a:cubicBezTo>
                      <a:pt x="255" y="93"/>
                      <a:pt x="255" y="93"/>
                      <a:pt x="255" y="93"/>
                    </a:cubicBezTo>
                    <a:cubicBezTo>
                      <a:pt x="256" y="92"/>
                      <a:pt x="256" y="92"/>
                      <a:pt x="256" y="92"/>
                    </a:cubicBezTo>
                    <a:cubicBezTo>
                      <a:pt x="256" y="92"/>
                      <a:pt x="256" y="92"/>
                      <a:pt x="256" y="92"/>
                    </a:cubicBezTo>
                    <a:cubicBezTo>
                      <a:pt x="257" y="91"/>
                      <a:pt x="257" y="91"/>
                      <a:pt x="257" y="91"/>
                    </a:cubicBezTo>
                    <a:cubicBezTo>
                      <a:pt x="257" y="91"/>
                      <a:pt x="257" y="91"/>
                      <a:pt x="257" y="91"/>
                    </a:cubicBezTo>
                    <a:cubicBezTo>
                      <a:pt x="257" y="92"/>
                      <a:pt x="257" y="92"/>
                      <a:pt x="257" y="92"/>
                    </a:cubicBezTo>
                    <a:cubicBezTo>
                      <a:pt x="257" y="92"/>
                      <a:pt x="257" y="92"/>
                      <a:pt x="257" y="92"/>
                    </a:cubicBezTo>
                    <a:cubicBezTo>
                      <a:pt x="257" y="92"/>
                      <a:pt x="257" y="92"/>
                      <a:pt x="257" y="92"/>
                    </a:cubicBezTo>
                    <a:cubicBezTo>
                      <a:pt x="258" y="92"/>
                      <a:pt x="258" y="92"/>
                      <a:pt x="258" y="92"/>
                    </a:cubicBezTo>
                    <a:cubicBezTo>
                      <a:pt x="258" y="91"/>
                      <a:pt x="258" y="91"/>
                      <a:pt x="258" y="91"/>
                    </a:cubicBezTo>
                    <a:cubicBezTo>
                      <a:pt x="259" y="91"/>
                      <a:pt x="259" y="91"/>
                      <a:pt x="259" y="91"/>
                    </a:cubicBezTo>
                    <a:cubicBezTo>
                      <a:pt x="259" y="91"/>
                      <a:pt x="259" y="91"/>
                      <a:pt x="259" y="91"/>
                    </a:cubicBezTo>
                    <a:cubicBezTo>
                      <a:pt x="259" y="92"/>
                      <a:pt x="259" y="92"/>
                      <a:pt x="259" y="92"/>
                    </a:cubicBezTo>
                    <a:cubicBezTo>
                      <a:pt x="258" y="94"/>
                      <a:pt x="258" y="94"/>
                      <a:pt x="258" y="94"/>
                    </a:cubicBezTo>
                    <a:cubicBezTo>
                      <a:pt x="257" y="94"/>
                      <a:pt x="257" y="94"/>
                      <a:pt x="257" y="94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58" y="95"/>
                      <a:pt x="258" y="95"/>
                      <a:pt x="258" y="95"/>
                    </a:cubicBezTo>
                    <a:cubicBezTo>
                      <a:pt x="259" y="95"/>
                      <a:pt x="259" y="95"/>
                      <a:pt x="259" y="95"/>
                    </a:cubicBezTo>
                    <a:cubicBezTo>
                      <a:pt x="260" y="95"/>
                      <a:pt x="260" y="95"/>
                      <a:pt x="260" y="95"/>
                    </a:cubicBezTo>
                    <a:cubicBezTo>
                      <a:pt x="260" y="96"/>
                      <a:pt x="260" y="96"/>
                      <a:pt x="260" y="96"/>
                    </a:cubicBezTo>
                    <a:cubicBezTo>
                      <a:pt x="261" y="96"/>
                      <a:pt x="261" y="96"/>
                      <a:pt x="261" y="96"/>
                    </a:cubicBezTo>
                    <a:cubicBezTo>
                      <a:pt x="261" y="95"/>
                      <a:pt x="261" y="95"/>
                      <a:pt x="261" y="95"/>
                    </a:cubicBezTo>
                    <a:cubicBezTo>
                      <a:pt x="262" y="95"/>
                      <a:pt x="262" y="95"/>
                      <a:pt x="262" y="95"/>
                    </a:cubicBezTo>
                    <a:cubicBezTo>
                      <a:pt x="262" y="96"/>
                      <a:pt x="262" y="96"/>
                      <a:pt x="262" y="96"/>
                    </a:cubicBezTo>
                    <a:cubicBezTo>
                      <a:pt x="262" y="96"/>
                      <a:pt x="262" y="96"/>
                      <a:pt x="262" y="96"/>
                    </a:cubicBezTo>
                    <a:cubicBezTo>
                      <a:pt x="262" y="96"/>
                      <a:pt x="262" y="96"/>
                      <a:pt x="262" y="96"/>
                    </a:cubicBezTo>
                    <a:cubicBezTo>
                      <a:pt x="263" y="97"/>
                      <a:pt x="263" y="97"/>
                      <a:pt x="263" y="97"/>
                    </a:cubicBezTo>
                    <a:cubicBezTo>
                      <a:pt x="264" y="96"/>
                      <a:pt x="264" y="96"/>
                      <a:pt x="264" y="96"/>
                    </a:cubicBezTo>
                    <a:cubicBezTo>
                      <a:pt x="263" y="96"/>
                      <a:pt x="263" y="96"/>
                      <a:pt x="263" y="96"/>
                    </a:cubicBezTo>
                    <a:cubicBezTo>
                      <a:pt x="263" y="95"/>
                      <a:pt x="263" y="95"/>
                      <a:pt x="263" y="95"/>
                    </a:cubicBezTo>
                    <a:cubicBezTo>
                      <a:pt x="264" y="95"/>
                      <a:pt x="264" y="95"/>
                      <a:pt x="264" y="95"/>
                    </a:cubicBezTo>
                    <a:cubicBezTo>
                      <a:pt x="264" y="95"/>
                      <a:pt x="264" y="95"/>
                      <a:pt x="264" y="95"/>
                    </a:cubicBezTo>
                    <a:cubicBezTo>
                      <a:pt x="264" y="96"/>
                      <a:pt x="264" y="96"/>
                      <a:pt x="264" y="96"/>
                    </a:cubicBezTo>
                    <a:cubicBezTo>
                      <a:pt x="264" y="97"/>
                      <a:pt x="264" y="97"/>
                      <a:pt x="264" y="97"/>
                    </a:cubicBezTo>
                    <a:cubicBezTo>
                      <a:pt x="265" y="97"/>
                      <a:pt x="265" y="97"/>
                      <a:pt x="265" y="97"/>
                    </a:cubicBezTo>
                    <a:cubicBezTo>
                      <a:pt x="265" y="96"/>
                      <a:pt x="265" y="96"/>
                      <a:pt x="265" y="96"/>
                    </a:cubicBezTo>
                    <a:cubicBezTo>
                      <a:pt x="265" y="95"/>
                      <a:pt x="265" y="95"/>
                      <a:pt x="265" y="95"/>
                    </a:cubicBezTo>
                    <a:cubicBezTo>
                      <a:pt x="266" y="95"/>
                      <a:pt x="266" y="95"/>
                      <a:pt x="266" y="95"/>
                    </a:cubicBezTo>
                    <a:cubicBezTo>
                      <a:pt x="266" y="96"/>
                      <a:pt x="266" y="96"/>
                      <a:pt x="266" y="96"/>
                    </a:cubicBezTo>
                    <a:cubicBezTo>
                      <a:pt x="265" y="96"/>
                      <a:pt x="265" y="96"/>
                      <a:pt x="265" y="96"/>
                    </a:cubicBezTo>
                    <a:cubicBezTo>
                      <a:pt x="265" y="97"/>
                      <a:pt x="265" y="97"/>
                      <a:pt x="265" y="97"/>
                    </a:cubicBezTo>
                    <a:cubicBezTo>
                      <a:pt x="267" y="97"/>
                      <a:pt x="267" y="97"/>
                      <a:pt x="267" y="97"/>
                    </a:cubicBezTo>
                    <a:cubicBezTo>
                      <a:pt x="267" y="96"/>
                      <a:pt x="267" y="96"/>
                      <a:pt x="267" y="96"/>
                    </a:cubicBezTo>
                    <a:cubicBezTo>
                      <a:pt x="268" y="95"/>
                      <a:pt x="268" y="95"/>
                      <a:pt x="268" y="95"/>
                    </a:cubicBezTo>
                    <a:cubicBezTo>
                      <a:pt x="268" y="96"/>
                      <a:pt x="268" y="96"/>
                      <a:pt x="268" y="96"/>
                    </a:cubicBezTo>
                    <a:cubicBezTo>
                      <a:pt x="268" y="96"/>
                      <a:pt x="268" y="96"/>
                      <a:pt x="268" y="96"/>
                    </a:cubicBezTo>
                    <a:cubicBezTo>
                      <a:pt x="268" y="97"/>
                      <a:pt x="268" y="97"/>
                      <a:pt x="268" y="97"/>
                    </a:cubicBezTo>
                    <a:cubicBezTo>
                      <a:pt x="269" y="97"/>
                      <a:pt x="269" y="97"/>
                      <a:pt x="269" y="97"/>
                    </a:cubicBezTo>
                    <a:cubicBezTo>
                      <a:pt x="269" y="96"/>
                      <a:pt x="269" y="96"/>
                      <a:pt x="269" y="96"/>
                    </a:cubicBezTo>
                    <a:cubicBezTo>
                      <a:pt x="269" y="95"/>
                      <a:pt x="269" y="95"/>
                      <a:pt x="269" y="95"/>
                    </a:cubicBezTo>
                    <a:cubicBezTo>
                      <a:pt x="269" y="97"/>
                      <a:pt x="269" y="97"/>
                      <a:pt x="269" y="97"/>
                    </a:cubicBezTo>
                    <a:cubicBezTo>
                      <a:pt x="269" y="97"/>
                      <a:pt x="269" y="97"/>
                      <a:pt x="269" y="97"/>
                    </a:cubicBezTo>
                    <a:cubicBezTo>
                      <a:pt x="270" y="97"/>
                      <a:pt x="270" y="97"/>
                      <a:pt x="270" y="97"/>
                    </a:cubicBezTo>
                    <a:cubicBezTo>
                      <a:pt x="271" y="98"/>
                      <a:pt x="271" y="98"/>
                      <a:pt x="271" y="98"/>
                    </a:cubicBezTo>
                    <a:cubicBezTo>
                      <a:pt x="272" y="98"/>
                      <a:pt x="272" y="98"/>
                      <a:pt x="272" y="98"/>
                    </a:cubicBezTo>
                    <a:cubicBezTo>
                      <a:pt x="273" y="98"/>
                      <a:pt x="273" y="98"/>
                      <a:pt x="273" y="98"/>
                    </a:cubicBezTo>
                    <a:cubicBezTo>
                      <a:pt x="273" y="98"/>
                      <a:pt x="273" y="98"/>
                      <a:pt x="273" y="98"/>
                    </a:cubicBezTo>
                    <a:cubicBezTo>
                      <a:pt x="274" y="98"/>
                      <a:pt x="274" y="98"/>
                      <a:pt x="274" y="98"/>
                    </a:cubicBezTo>
                    <a:cubicBezTo>
                      <a:pt x="274" y="97"/>
                      <a:pt x="274" y="97"/>
                      <a:pt x="274" y="97"/>
                    </a:cubicBezTo>
                    <a:cubicBezTo>
                      <a:pt x="274" y="97"/>
                      <a:pt x="274" y="97"/>
                      <a:pt x="274" y="97"/>
                    </a:cubicBezTo>
                    <a:cubicBezTo>
                      <a:pt x="275" y="96"/>
                      <a:pt x="275" y="96"/>
                      <a:pt x="275" y="96"/>
                    </a:cubicBezTo>
                    <a:cubicBezTo>
                      <a:pt x="276" y="95"/>
                      <a:pt x="276" y="95"/>
                      <a:pt x="276" y="95"/>
                    </a:cubicBezTo>
                    <a:cubicBezTo>
                      <a:pt x="275" y="95"/>
                      <a:pt x="275" y="95"/>
                      <a:pt x="275" y="95"/>
                    </a:cubicBezTo>
                    <a:cubicBezTo>
                      <a:pt x="276" y="94"/>
                      <a:pt x="276" y="94"/>
                      <a:pt x="276" y="94"/>
                    </a:cubicBezTo>
                    <a:cubicBezTo>
                      <a:pt x="276" y="94"/>
                      <a:pt x="276" y="94"/>
                      <a:pt x="276" y="94"/>
                    </a:cubicBezTo>
                    <a:cubicBezTo>
                      <a:pt x="276" y="95"/>
                      <a:pt x="276" y="95"/>
                      <a:pt x="276" y="95"/>
                    </a:cubicBezTo>
                    <a:cubicBezTo>
                      <a:pt x="277" y="95"/>
                      <a:pt x="277" y="95"/>
                      <a:pt x="277" y="95"/>
                    </a:cubicBezTo>
                    <a:cubicBezTo>
                      <a:pt x="277" y="95"/>
                      <a:pt x="277" y="95"/>
                      <a:pt x="277" y="95"/>
                    </a:cubicBezTo>
                    <a:cubicBezTo>
                      <a:pt x="276" y="96"/>
                      <a:pt x="276" y="96"/>
                      <a:pt x="276" y="96"/>
                    </a:cubicBezTo>
                    <a:cubicBezTo>
                      <a:pt x="276" y="97"/>
                      <a:pt x="276" y="97"/>
                      <a:pt x="276" y="97"/>
                    </a:cubicBezTo>
                    <a:cubicBezTo>
                      <a:pt x="276" y="99"/>
                      <a:pt x="276" y="99"/>
                      <a:pt x="276" y="99"/>
                    </a:cubicBezTo>
                    <a:close/>
                    <a:moveTo>
                      <a:pt x="245" y="62"/>
                    </a:moveTo>
                    <a:cubicBezTo>
                      <a:pt x="246" y="62"/>
                      <a:pt x="246" y="62"/>
                      <a:pt x="246" y="62"/>
                    </a:cubicBezTo>
                    <a:cubicBezTo>
                      <a:pt x="246" y="62"/>
                      <a:pt x="246" y="62"/>
                      <a:pt x="246" y="62"/>
                    </a:cubicBezTo>
                    <a:cubicBezTo>
                      <a:pt x="245" y="62"/>
                      <a:pt x="245" y="62"/>
                      <a:pt x="245" y="62"/>
                    </a:cubicBezTo>
                    <a:cubicBezTo>
                      <a:pt x="245" y="62"/>
                      <a:pt x="245" y="62"/>
                      <a:pt x="245" y="62"/>
                    </a:cubicBezTo>
                    <a:cubicBezTo>
                      <a:pt x="245" y="62"/>
                      <a:pt x="245" y="62"/>
                      <a:pt x="245" y="62"/>
                    </a:cubicBezTo>
                    <a:close/>
                    <a:moveTo>
                      <a:pt x="244" y="67"/>
                    </a:moveTo>
                    <a:cubicBezTo>
                      <a:pt x="244" y="67"/>
                      <a:pt x="244" y="67"/>
                      <a:pt x="244" y="67"/>
                    </a:cubicBezTo>
                    <a:cubicBezTo>
                      <a:pt x="244" y="66"/>
                      <a:pt x="244" y="66"/>
                      <a:pt x="244" y="66"/>
                    </a:cubicBezTo>
                    <a:cubicBezTo>
                      <a:pt x="245" y="67"/>
                      <a:pt x="245" y="67"/>
                      <a:pt x="245" y="67"/>
                    </a:cubicBezTo>
                    <a:cubicBezTo>
                      <a:pt x="244" y="67"/>
                      <a:pt x="244" y="67"/>
                      <a:pt x="244" y="67"/>
                    </a:cubicBezTo>
                    <a:cubicBezTo>
                      <a:pt x="244" y="67"/>
                      <a:pt x="244" y="67"/>
                      <a:pt x="244" y="67"/>
                    </a:cubicBezTo>
                    <a:close/>
                    <a:moveTo>
                      <a:pt x="222" y="74"/>
                    </a:moveTo>
                    <a:cubicBezTo>
                      <a:pt x="222" y="75"/>
                      <a:pt x="222" y="75"/>
                      <a:pt x="222" y="75"/>
                    </a:cubicBezTo>
                    <a:cubicBezTo>
                      <a:pt x="223" y="75"/>
                      <a:pt x="223" y="75"/>
                      <a:pt x="223" y="75"/>
                    </a:cubicBezTo>
                    <a:cubicBezTo>
                      <a:pt x="223" y="75"/>
                      <a:pt x="223" y="75"/>
                      <a:pt x="223" y="75"/>
                    </a:cubicBezTo>
                    <a:cubicBezTo>
                      <a:pt x="222" y="74"/>
                      <a:pt x="222" y="74"/>
                      <a:pt x="222" y="74"/>
                    </a:cubicBezTo>
                    <a:close/>
                    <a:moveTo>
                      <a:pt x="236" y="62"/>
                    </a:moveTo>
                    <a:cubicBezTo>
                      <a:pt x="236" y="62"/>
                      <a:pt x="236" y="62"/>
                      <a:pt x="236" y="62"/>
                    </a:cubicBezTo>
                    <a:cubicBezTo>
                      <a:pt x="237" y="63"/>
                      <a:pt x="237" y="63"/>
                      <a:pt x="237" y="63"/>
                    </a:cubicBezTo>
                    <a:cubicBezTo>
                      <a:pt x="237" y="64"/>
                      <a:pt x="237" y="64"/>
                      <a:pt x="237" y="64"/>
                    </a:cubicBezTo>
                    <a:cubicBezTo>
                      <a:pt x="237" y="63"/>
                      <a:pt x="237" y="63"/>
                      <a:pt x="237" y="63"/>
                    </a:cubicBezTo>
                    <a:cubicBezTo>
                      <a:pt x="237" y="63"/>
                      <a:pt x="237" y="63"/>
                      <a:pt x="237" y="63"/>
                    </a:cubicBezTo>
                    <a:cubicBezTo>
                      <a:pt x="237" y="62"/>
                      <a:pt x="237" y="62"/>
                      <a:pt x="237" y="62"/>
                    </a:cubicBezTo>
                    <a:cubicBezTo>
                      <a:pt x="236" y="62"/>
                      <a:pt x="236" y="62"/>
                      <a:pt x="236" y="62"/>
                    </a:cubicBezTo>
                    <a:close/>
                    <a:moveTo>
                      <a:pt x="230" y="62"/>
                    </a:moveTo>
                    <a:cubicBezTo>
                      <a:pt x="230" y="63"/>
                      <a:pt x="230" y="63"/>
                      <a:pt x="230" y="63"/>
                    </a:cubicBezTo>
                    <a:cubicBezTo>
                      <a:pt x="230" y="63"/>
                      <a:pt x="230" y="63"/>
                      <a:pt x="230" y="63"/>
                    </a:cubicBezTo>
                    <a:cubicBezTo>
                      <a:pt x="231" y="63"/>
                      <a:pt x="231" y="63"/>
                      <a:pt x="231" y="63"/>
                    </a:cubicBezTo>
                    <a:cubicBezTo>
                      <a:pt x="231" y="63"/>
                      <a:pt x="231" y="63"/>
                      <a:pt x="231" y="63"/>
                    </a:cubicBezTo>
                    <a:cubicBezTo>
                      <a:pt x="232" y="63"/>
                      <a:pt x="232" y="63"/>
                      <a:pt x="232" y="63"/>
                    </a:cubicBezTo>
                    <a:cubicBezTo>
                      <a:pt x="233" y="62"/>
                      <a:pt x="233" y="62"/>
                      <a:pt x="233" y="62"/>
                    </a:cubicBezTo>
                    <a:cubicBezTo>
                      <a:pt x="234" y="62"/>
                      <a:pt x="234" y="62"/>
                      <a:pt x="234" y="62"/>
                    </a:cubicBezTo>
                    <a:cubicBezTo>
                      <a:pt x="235" y="62"/>
                      <a:pt x="235" y="62"/>
                      <a:pt x="235" y="62"/>
                    </a:cubicBezTo>
                    <a:cubicBezTo>
                      <a:pt x="235" y="62"/>
                      <a:pt x="235" y="62"/>
                      <a:pt x="235" y="62"/>
                    </a:cubicBezTo>
                    <a:cubicBezTo>
                      <a:pt x="233" y="61"/>
                      <a:pt x="233" y="61"/>
                      <a:pt x="233" y="61"/>
                    </a:cubicBezTo>
                    <a:cubicBezTo>
                      <a:pt x="232" y="62"/>
                      <a:pt x="232" y="62"/>
                      <a:pt x="232" y="62"/>
                    </a:cubicBezTo>
                    <a:cubicBezTo>
                      <a:pt x="232" y="62"/>
                      <a:pt x="232" y="62"/>
                      <a:pt x="232" y="62"/>
                    </a:cubicBezTo>
                    <a:cubicBezTo>
                      <a:pt x="231" y="62"/>
                      <a:pt x="231" y="62"/>
                      <a:pt x="231" y="62"/>
                    </a:cubicBezTo>
                    <a:cubicBezTo>
                      <a:pt x="230" y="62"/>
                      <a:pt x="230" y="62"/>
                      <a:pt x="230" y="62"/>
                    </a:cubicBezTo>
                    <a:cubicBezTo>
                      <a:pt x="230" y="62"/>
                      <a:pt x="230" y="62"/>
                      <a:pt x="230" y="62"/>
                    </a:cubicBezTo>
                    <a:close/>
                    <a:moveTo>
                      <a:pt x="223" y="65"/>
                    </a:moveTo>
                    <a:cubicBezTo>
                      <a:pt x="222" y="64"/>
                      <a:pt x="222" y="64"/>
                      <a:pt x="222" y="64"/>
                    </a:cubicBezTo>
                    <a:cubicBezTo>
                      <a:pt x="221" y="64"/>
                      <a:pt x="221" y="64"/>
                      <a:pt x="221" y="64"/>
                    </a:cubicBezTo>
                    <a:cubicBezTo>
                      <a:pt x="220" y="64"/>
                      <a:pt x="220" y="64"/>
                      <a:pt x="220" y="64"/>
                    </a:cubicBezTo>
                    <a:cubicBezTo>
                      <a:pt x="220" y="63"/>
                      <a:pt x="220" y="63"/>
                      <a:pt x="220" y="63"/>
                    </a:cubicBezTo>
                    <a:cubicBezTo>
                      <a:pt x="221" y="62"/>
                      <a:pt x="221" y="62"/>
                      <a:pt x="221" y="62"/>
                    </a:cubicBezTo>
                    <a:cubicBezTo>
                      <a:pt x="221" y="62"/>
                      <a:pt x="221" y="62"/>
                      <a:pt x="221" y="62"/>
                    </a:cubicBezTo>
                    <a:cubicBezTo>
                      <a:pt x="221" y="61"/>
                      <a:pt x="221" y="61"/>
                      <a:pt x="221" y="61"/>
                    </a:cubicBezTo>
                    <a:cubicBezTo>
                      <a:pt x="221" y="60"/>
                      <a:pt x="221" y="60"/>
                      <a:pt x="221" y="60"/>
                    </a:cubicBezTo>
                    <a:cubicBezTo>
                      <a:pt x="221" y="60"/>
                      <a:pt x="221" y="60"/>
                      <a:pt x="221" y="60"/>
                    </a:cubicBezTo>
                    <a:cubicBezTo>
                      <a:pt x="222" y="60"/>
                      <a:pt x="222" y="60"/>
                      <a:pt x="222" y="60"/>
                    </a:cubicBezTo>
                    <a:cubicBezTo>
                      <a:pt x="223" y="60"/>
                      <a:pt x="223" y="60"/>
                      <a:pt x="223" y="60"/>
                    </a:cubicBezTo>
                    <a:cubicBezTo>
                      <a:pt x="223" y="60"/>
                      <a:pt x="223" y="60"/>
                      <a:pt x="223" y="60"/>
                    </a:cubicBezTo>
                    <a:cubicBezTo>
                      <a:pt x="223" y="61"/>
                      <a:pt x="223" y="61"/>
                      <a:pt x="223" y="61"/>
                    </a:cubicBezTo>
                    <a:cubicBezTo>
                      <a:pt x="223" y="61"/>
                      <a:pt x="223" y="61"/>
                      <a:pt x="223" y="61"/>
                    </a:cubicBezTo>
                    <a:cubicBezTo>
                      <a:pt x="222" y="61"/>
                      <a:pt x="222" y="61"/>
                      <a:pt x="222" y="61"/>
                    </a:cubicBezTo>
                    <a:cubicBezTo>
                      <a:pt x="223" y="62"/>
                      <a:pt x="223" y="62"/>
                      <a:pt x="223" y="62"/>
                    </a:cubicBezTo>
                    <a:cubicBezTo>
                      <a:pt x="224" y="62"/>
                      <a:pt x="224" y="62"/>
                      <a:pt x="224" y="62"/>
                    </a:cubicBezTo>
                    <a:cubicBezTo>
                      <a:pt x="224" y="62"/>
                      <a:pt x="224" y="62"/>
                      <a:pt x="224" y="62"/>
                    </a:cubicBezTo>
                    <a:cubicBezTo>
                      <a:pt x="223" y="62"/>
                      <a:pt x="223" y="62"/>
                      <a:pt x="223" y="62"/>
                    </a:cubicBezTo>
                    <a:cubicBezTo>
                      <a:pt x="224" y="63"/>
                      <a:pt x="224" y="63"/>
                      <a:pt x="224" y="63"/>
                    </a:cubicBezTo>
                    <a:cubicBezTo>
                      <a:pt x="224" y="64"/>
                      <a:pt x="224" y="64"/>
                      <a:pt x="224" y="64"/>
                    </a:cubicBezTo>
                    <a:cubicBezTo>
                      <a:pt x="223" y="64"/>
                      <a:pt x="223" y="64"/>
                      <a:pt x="223" y="64"/>
                    </a:cubicBezTo>
                    <a:cubicBezTo>
                      <a:pt x="223" y="65"/>
                      <a:pt x="223" y="65"/>
                      <a:pt x="223" y="65"/>
                    </a:cubicBezTo>
                    <a:close/>
                    <a:moveTo>
                      <a:pt x="222" y="67"/>
                    </a:moveTo>
                    <a:cubicBezTo>
                      <a:pt x="223" y="68"/>
                      <a:pt x="223" y="68"/>
                      <a:pt x="223" y="68"/>
                    </a:cubicBezTo>
                    <a:cubicBezTo>
                      <a:pt x="224" y="67"/>
                      <a:pt x="224" y="67"/>
                      <a:pt x="224" y="67"/>
                    </a:cubicBezTo>
                    <a:cubicBezTo>
                      <a:pt x="225" y="66"/>
                      <a:pt x="225" y="66"/>
                      <a:pt x="225" y="66"/>
                    </a:cubicBezTo>
                    <a:cubicBezTo>
                      <a:pt x="224" y="65"/>
                      <a:pt x="224" y="65"/>
                      <a:pt x="224" y="65"/>
                    </a:cubicBezTo>
                    <a:cubicBezTo>
                      <a:pt x="223" y="65"/>
                      <a:pt x="223" y="65"/>
                      <a:pt x="223" y="65"/>
                    </a:cubicBezTo>
                    <a:cubicBezTo>
                      <a:pt x="222" y="65"/>
                      <a:pt x="222" y="65"/>
                      <a:pt x="222" y="65"/>
                    </a:cubicBezTo>
                    <a:cubicBezTo>
                      <a:pt x="221" y="65"/>
                      <a:pt x="221" y="65"/>
                      <a:pt x="221" y="65"/>
                    </a:cubicBezTo>
                    <a:cubicBezTo>
                      <a:pt x="220" y="65"/>
                      <a:pt x="220" y="65"/>
                      <a:pt x="220" y="65"/>
                    </a:cubicBezTo>
                    <a:cubicBezTo>
                      <a:pt x="220" y="65"/>
                      <a:pt x="220" y="65"/>
                      <a:pt x="220" y="65"/>
                    </a:cubicBezTo>
                    <a:cubicBezTo>
                      <a:pt x="219" y="65"/>
                      <a:pt x="219" y="65"/>
                      <a:pt x="219" y="65"/>
                    </a:cubicBezTo>
                    <a:cubicBezTo>
                      <a:pt x="219" y="65"/>
                      <a:pt x="219" y="65"/>
                      <a:pt x="219" y="65"/>
                    </a:cubicBezTo>
                    <a:cubicBezTo>
                      <a:pt x="218" y="66"/>
                      <a:pt x="218" y="66"/>
                      <a:pt x="218" y="66"/>
                    </a:cubicBezTo>
                    <a:cubicBezTo>
                      <a:pt x="219" y="66"/>
                      <a:pt x="219" y="66"/>
                      <a:pt x="219" y="66"/>
                    </a:cubicBezTo>
                    <a:cubicBezTo>
                      <a:pt x="219" y="66"/>
                      <a:pt x="219" y="66"/>
                      <a:pt x="219" y="66"/>
                    </a:cubicBezTo>
                    <a:cubicBezTo>
                      <a:pt x="219" y="67"/>
                      <a:pt x="219" y="67"/>
                      <a:pt x="219" y="67"/>
                    </a:cubicBezTo>
                    <a:cubicBezTo>
                      <a:pt x="220" y="67"/>
                      <a:pt x="220" y="67"/>
                      <a:pt x="220" y="67"/>
                    </a:cubicBezTo>
                    <a:cubicBezTo>
                      <a:pt x="221" y="67"/>
                      <a:pt x="221" y="67"/>
                      <a:pt x="221" y="67"/>
                    </a:cubicBezTo>
                    <a:cubicBezTo>
                      <a:pt x="222" y="67"/>
                      <a:pt x="222" y="67"/>
                      <a:pt x="222" y="67"/>
                    </a:cubicBezTo>
                    <a:close/>
                    <a:moveTo>
                      <a:pt x="218" y="69"/>
                    </a:moveTo>
                    <a:cubicBezTo>
                      <a:pt x="220" y="69"/>
                      <a:pt x="220" y="69"/>
                      <a:pt x="220" y="69"/>
                    </a:cubicBezTo>
                    <a:cubicBezTo>
                      <a:pt x="221" y="69"/>
                      <a:pt x="221" y="69"/>
                      <a:pt x="221" y="69"/>
                    </a:cubicBezTo>
                    <a:cubicBezTo>
                      <a:pt x="222" y="69"/>
                      <a:pt x="222" y="69"/>
                      <a:pt x="222" y="69"/>
                    </a:cubicBezTo>
                    <a:cubicBezTo>
                      <a:pt x="222" y="69"/>
                      <a:pt x="222" y="69"/>
                      <a:pt x="222" y="69"/>
                    </a:cubicBezTo>
                    <a:cubicBezTo>
                      <a:pt x="223" y="69"/>
                      <a:pt x="223" y="69"/>
                      <a:pt x="223" y="69"/>
                    </a:cubicBezTo>
                    <a:cubicBezTo>
                      <a:pt x="224" y="69"/>
                      <a:pt x="224" y="69"/>
                      <a:pt x="224" y="69"/>
                    </a:cubicBezTo>
                    <a:cubicBezTo>
                      <a:pt x="224" y="68"/>
                      <a:pt x="224" y="68"/>
                      <a:pt x="224" y="68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21" y="68"/>
                      <a:pt x="221" y="68"/>
                      <a:pt x="221" y="68"/>
                    </a:cubicBezTo>
                    <a:cubicBezTo>
                      <a:pt x="220" y="68"/>
                      <a:pt x="220" y="68"/>
                      <a:pt x="220" y="68"/>
                    </a:cubicBezTo>
                    <a:cubicBezTo>
                      <a:pt x="220" y="68"/>
                      <a:pt x="220" y="68"/>
                      <a:pt x="220" y="68"/>
                    </a:cubicBezTo>
                    <a:cubicBezTo>
                      <a:pt x="219" y="68"/>
                      <a:pt x="219" y="68"/>
                      <a:pt x="219" y="68"/>
                    </a:cubicBezTo>
                    <a:cubicBezTo>
                      <a:pt x="218" y="68"/>
                      <a:pt x="218" y="68"/>
                      <a:pt x="218" y="68"/>
                    </a:cubicBezTo>
                    <a:cubicBezTo>
                      <a:pt x="218" y="69"/>
                      <a:pt x="218" y="69"/>
                      <a:pt x="218" y="69"/>
                    </a:cubicBezTo>
                    <a:close/>
                    <a:moveTo>
                      <a:pt x="218" y="71"/>
                    </a:moveTo>
                    <a:cubicBezTo>
                      <a:pt x="219" y="70"/>
                      <a:pt x="219" y="70"/>
                      <a:pt x="219" y="70"/>
                    </a:cubicBezTo>
                    <a:cubicBezTo>
                      <a:pt x="219" y="70"/>
                      <a:pt x="219" y="70"/>
                      <a:pt x="219" y="70"/>
                    </a:cubicBezTo>
                    <a:cubicBezTo>
                      <a:pt x="220" y="70"/>
                      <a:pt x="220" y="70"/>
                      <a:pt x="220" y="70"/>
                    </a:cubicBezTo>
                    <a:cubicBezTo>
                      <a:pt x="222" y="69"/>
                      <a:pt x="222" y="69"/>
                      <a:pt x="222" y="69"/>
                    </a:cubicBezTo>
                    <a:cubicBezTo>
                      <a:pt x="223" y="70"/>
                      <a:pt x="223" y="70"/>
                      <a:pt x="223" y="70"/>
                    </a:cubicBezTo>
                    <a:cubicBezTo>
                      <a:pt x="223" y="69"/>
                      <a:pt x="223" y="69"/>
                      <a:pt x="223" y="69"/>
                    </a:cubicBezTo>
                    <a:cubicBezTo>
                      <a:pt x="224" y="69"/>
                      <a:pt x="224" y="69"/>
                      <a:pt x="224" y="69"/>
                    </a:cubicBezTo>
                    <a:cubicBezTo>
                      <a:pt x="224" y="70"/>
                      <a:pt x="224" y="70"/>
                      <a:pt x="224" y="70"/>
                    </a:cubicBezTo>
                    <a:cubicBezTo>
                      <a:pt x="223" y="70"/>
                      <a:pt x="223" y="70"/>
                      <a:pt x="223" y="70"/>
                    </a:cubicBezTo>
                    <a:cubicBezTo>
                      <a:pt x="222" y="70"/>
                      <a:pt x="222" y="70"/>
                      <a:pt x="222" y="70"/>
                    </a:cubicBezTo>
                    <a:cubicBezTo>
                      <a:pt x="221" y="70"/>
                      <a:pt x="221" y="70"/>
                      <a:pt x="221" y="70"/>
                    </a:cubicBezTo>
                    <a:cubicBezTo>
                      <a:pt x="221" y="71"/>
                      <a:pt x="221" y="71"/>
                      <a:pt x="221" y="71"/>
                    </a:cubicBezTo>
                    <a:cubicBezTo>
                      <a:pt x="220" y="71"/>
                      <a:pt x="220" y="71"/>
                      <a:pt x="220" y="71"/>
                    </a:cubicBezTo>
                    <a:cubicBezTo>
                      <a:pt x="219" y="71"/>
                      <a:pt x="219" y="71"/>
                      <a:pt x="219" y="71"/>
                    </a:cubicBezTo>
                    <a:cubicBezTo>
                      <a:pt x="219" y="71"/>
                      <a:pt x="219" y="71"/>
                      <a:pt x="219" y="71"/>
                    </a:cubicBezTo>
                    <a:cubicBezTo>
                      <a:pt x="218" y="71"/>
                      <a:pt x="218" y="71"/>
                      <a:pt x="218" y="71"/>
                    </a:cubicBezTo>
                    <a:cubicBezTo>
                      <a:pt x="218" y="71"/>
                      <a:pt x="218" y="71"/>
                      <a:pt x="218" y="71"/>
                    </a:cubicBezTo>
                    <a:cubicBezTo>
                      <a:pt x="218" y="71"/>
                      <a:pt x="218" y="71"/>
                      <a:pt x="218" y="71"/>
                    </a:cubicBezTo>
                    <a:close/>
                    <a:moveTo>
                      <a:pt x="197" y="47"/>
                    </a:moveTo>
                    <a:cubicBezTo>
                      <a:pt x="197" y="46"/>
                      <a:pt x="197" y="46"/>
                      <a:pt x="197" y="46"/>
                    </a:cubicBezTo>
                    <a:cubicBezTo>
                      <a:pt x="197" y="46"/>
                      <a:pt x="197" y="46"/>
                      <a:pt x="197" y="46"/>
                    </a:cubicBezTo>
                    <a:cubicBezTo>
                      <a:pt x="198" y="46"/>
                      <a:pt x="198" y="46"/>
                      <a:pt x="198" y="46"/>
                    </a:cubicBezTo>
                    <a:cubicBezTo>
                      <a:pt x="198" y="46"/>
                      <a:pt x="198" y="46"/>
                      <a:pt x="198" y="46"/>
                    </a:cubicBezTo>
                    <a:cubicBezTo>
                      <a:pt x="197" y="47"/>
                      <a:pt x="197" y="47"/>
                      <a:pt x="197" y="47"/>
                    </a:cubicBezTo>
                    <a:close/>
                    <a:moveTo>
                      <a:pt x="191" y="49"/>
                    </a:moveTo>
                    <a:cubicBezTo>
                      <a:pt x="192" y="49"/>
                      <a:pt x="192" y="49"/>
                      <a:pt x="192" y="49"/>
                    </a:cubicBezTo>
                    <a:cubicBezTo>
                      <a:pt x="192" y="48"/>
                      <a:pt x="192" y="48"/>
                      <a:pt x="192" y="48"/>
                    </a:cubicBezTo>
                    <a:cubicBezTo>
                      <a:pt x="194" y="49"/>
                      <a:pt x="194" y="49"/>
                      <a:pt x="194" y="49"/>
                    </a:cubicBezTo>
                    <a:cubicBezTo>
                      <a:pt x="194" y="49"/>
                      <a:pt x="194" y="49"/>
                      <a:pt x="194" y="49"/>
                    </a:cubicBezTo>
                    <a:cubicBezTo>
                      <a:pt x="195" y="49"/>
                      <a:pt x="195" y="49"/>
                      <a:pt x="195" y="49"/>
                    </a:cubicBezTo>
                    <a:cubicBezTo>
                      <a:pt x="195" y="50"/>
                      <a:pt x="195" y="50"/>
                      <a:pt x="195" y="50"/>
                    </a:cubicBezTo>
                    <a:cubicBezTo>
                      <a:pt x="195" y="50"/>
                      <a:pt x="195" y="50"/>
                      <a:pt x="195" y="50"/>
                    </a:cubicBezTo>
                    <a:cubicBezTo>
                      <a:pt x="195" y="51"/>
                      <a:pt x="195" y="51"/>
                      <a:pt x="195" y="51"/>
                    </a:cubicBezTo>
                    <a:cubicBezTo>
                      <a:pt x="194" y="51"/>
                      <a:pt x="194" y="51"/>
                      <a:pt x="194" y="51"/>
                    </a:cubicBezTo>
                    <a:cubicBezTo>
                      <a:pt x="193" y="51"/>
                      <a:pt x="193" y="51"/>
                      <a:pt x="193" y="51"/>
                    </a:cubicBezTo>
                    <a:cubicBezTo>
                      <a:pt x="193" y="51"/>
                      <a:pt x="193" y="51"/>
                      <a:pt x="193" y="51"/>
                    </a:cubicBezTo>
                    <a:cubicBezTo>
                      <a:pt x="192" y="50"/>
                      <a:pt x="192" y="50"/>
                      <a:pt x="192" y="50"/>
                    </a:cubicBezTo>
                    <a:cubicBezTo>
                      <a:pt x="192" y="49"/>
                      <a:pt x="192" y="49"/>
                      <a:pt x="192" y="49"/>
                    </a:cubicBezTo>
                    <a:cubicBezTo>
                      <a:pt x="191" y="49"/>
                      <a:pt x="191" y="49"/>
                      <a:pt x="191" y="49"/>
                    </a:cubicBezTo>
                    <a:cubicBezTo>
                      <a:pt x="191" y="49"/>
                      <a:pt x="191" y="49"/>
                      <a:pt x="191" y="49"/>
                    </a:cubicBezTo>
                    <a:close/>
                    <a:moveTo>
                      <a:pt x="160" y="50"/>
                    </a:moveTo>
                    <a:cubicBezTo>
                      <a:pt x="159" y="50"/>
                      <a:pt x="159" y="50"/>
                      <a:pt x="159" y="50"/>
                    </a:cubicBezTo>
                    <a:cubicBezTo>
                      <a:pt x="159" y="50"/>
                      <a:pt x="159" y="50"/>
                      <a:pt x="159" y="50"/>
                    </a:cubicBezTo>
                    <a:cubicBezTo>
                      <a:pt x="159" y="50"/>
                      <a:pt x="159" y="50"/>
                      <a:pt x="159" y="50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60" y="50"/>
                      <a:pt x="160" y="50"/>
                      <a:pt x="160" y="50"/>
                    </a:cubicBezTo>
                    <a:close/>
                    <a:moveTo>
                      <a:pt x="163" y="54"/>
                    </a:moveTo>
                    <a:cubicBezTo>
                      <a:pt x="164" y="54"/>
                      <a:pt x="164" y="54"/>
                      <a:pt x="164" y="54"/>
                    </a:cubicBezTo>
                    <a:cubicBezTo>
                      <a:pt x="164" y="54"/>
                      <a:pt x="164" y="54"/>
                      <a:pt x="164" y="54"/>
                    </a:cubicBezTo>
                    <a:cubicBezTo>
                      <a:pt x="163" y="55"/>
                      <a:pt x="163" y="55"/>
                      <a:pt x="163" y="55"/>
                    </a:cubicBezTo>
                    <a:cubicBezTo>
                      <a:pt x="163" y="55"/>
                      <a:pt x="163" y="54"/>
                      <a:pt x="163" y="54"/>
                    </a:cubicBezTo>
                    <a:close/>
                    <a:moveTo>
                      <a:pt x="165" y="53"/>
                    </a:moveTo>
                    <a:cubicBezTo>
                      <a:pt x="165" y="53"/>
                      <a:pt x="165" y="53"/>
                      <a:pt x="165" y="53"/>
                    </a:cubicBezTo>
                    <a:cubicBezTo>
                      <a:pt x="165" y="52"/>
                      <a:pt x="165" y="52"/>
                      <a:pt x="165" y="52"/>
                    </a:cubicBezTo>
                    <a:cubicBezTo>
                      <a:pt x="166" y="52"/>
                      <a:pt x="166" y="52"/>
                      <a:pt x="166" y="52"/>
                    </a:cubicBezTo>
                    <a:cubicBezTo>
                      <a:pt x="166" y="51"/>
                      <a:pt x="166" y="51"/>
                      <a:pt x="166" y="51"/>
                    </a:cubicBezTo>
                    <a:cubicBezTo>
                      <a:pt x="167" y="51"/>
                      <a:pt x="167" y="51"/>
                      <a:pt x="167" y="51"/>
                    </a:cubicBezTo>
                    <a:cubicBezTo>
                      <a:pt x="168" y="50"/>
                      <a:pt x="168" y="50"/>
                      <a:pt x="168" y="50"/>
                    </a:cubicBezTo>
                    <a:cubicBezTo>
                      <a:pt x="168" y="51"/>
                      <a:pt x="168" y="51"/>
                      <a:pt x="168" y="51"/>
                    </a:cubicBezTo>
                    <a:cubicBezTo>
                      <a:pt x="168" y="51"/>
                      <a:pt x="168" y="51"/>
                      <a:pt x="168" y="51"/>
                    </a:cubicBezTo>
                    <a:cubicBezTo>
                      <a:pt x="167" y="52"/>
                      <a:pt x="167" y="52"/>
                      <a:pt x="167" y="52"/>
                    </a:cubicBezTo>
                    <a:cubicBezTo>
                      <a:pt x="167" y="53"/>
                      <a:pt x="167" y="53"/>
                      <a:pt x="167" y="53"/>
                    </a:cubicBezTo>
                    <a:cubicBezTo>
                      <a:pt x="167" y="53"/>
                      <a:pt x="167" y="53"/>
                      <a:pt x="167" y="53"/>
                    </a:cubicBezTo>
                    <a:cubicBezTo>
                      <a:pt x="166" y="54"/>
                      <a:pt x="166" y="54"/>
                      <a:pt x="166" y="54"/>
                    </a:cubicBezTo>
                    <a:cubicBezTo>
                      <a:pt x="166" y="54"/>
                      <a:pt x="166" y="54"/>
                      <a:pt x="166" y="54"/>
                    </a:cubicBezTo>
                    <a:cubicBezTo>
                      <a:pt x="167" y="55"/>
                      <a:pt x="167" y="55"/>
                      <a:pt x="167" y="55"/>
                    </a:cubicBezTo>
                    <a:cubicBezTo>
                      <a:pt x="167" y="54"/>
                      <a:pt x="167" y="54"/>
                      <a:pt x="167" y="54"/>
                    </a:cubicBezTo>
                    <a:cubicBezTo>
                      <a:pt x="168" y="54"/>
                      <a:pt x="168" y="54"/>
                      <a:pt x="168" y="54"/>
                    </a:cubicBezTo>
                    <a:cubicBezTo>
                      <a:pt x="168" y="55"/>
                      <a:pt x="168" y="55"/>
                      <a:pt x="168" y="55"/>
                    </a:cubicBezTo>
                    <a:cubicBezTo>
                      <a:pt x="168" y="55"/>
                      <a:pt x="168" y="55"/>
                      <a:pt x="168" y="55"/>
                    </a:cubicBezTo>
                    <a:cubicBezTo>
                      <a:pt x="169" y="54"/>
                      <a:pt x="169" y="54"/>
                      <a:pt x="169" y="54"/>
                    </a:cubicBezTo>
                    <a:cubicBezTo>
                      <a:pt x="170" y="54"/>
                      <a:pt x="170" y="54"/>
                      <a:pt x="170" y="54"/>
                    </a:cubicBezTo>
                    <a:cubicBezTo>
                      <a:pt x="170" y="54"/>
                      <a:pt x="170" y="54"/>
                      <a:pt x="170" y="54"/>
                    </a:cubicBezTo>
                    <a:cubicBezTo>
                      <a:pt x="171" y="53"/>
                      <a:pt x="171" y="53"/>
                      <a:pt x="171" y="53"/>
                    </a:cubicBezTo>
                    <a:cubicBezTo>
                      <a:pt x="171" y="52"/>
                      <a:pt x="171" y="52"/>
                      <a:pt x="171" y="52"/>
                    </a:cubicBezTo>
                    <a:cubicBezTo>
                      <a:pt x="171" y="52"/>
                      <a:pt x="171" y="52"/>
                      <a:pt x="171" y="52"/>
                    </a:cubicBezTo>
                    <a:cubicBezTo>
                      <a:pt x="172" y="51"/>
                      <a:pt x="172" y="51"/>
                      <a:pt x="172" y="51"/>
                    </a:cubicBezTo>
                    <a:cubicBezTo>
                      <a:pt x="172" y="50"/>
                      <a:pt x="172" y="50"/>
                      <a:pt x="172" y="50"/>
                    </a:cubicBezTo>
                    <a:cubicBezTo>
                      <a:pt x="172" y="50"/>
                      <a:pt x="172" y="50"/>
                      <a:pt x="172" y="50"/>
                    </a:cubicBezTo>
                    <a:cubicBezTo>
                      <a:pt x="173" y="50"/>
                      <a:pt x="173" y="50"/>
                      <a:pt x="173" y="50"/>
                    </a:cubicBezTo>
                    <a:cubicBezTo>
                      <a:pt x="173" y="51"/>
                      <a:pt x="173" y="51"/>
                      <a:pt x="173" y="51"/>
                    </a:cubicBezTo>
                    <a:cubicBezTo>
                      <a:pt x="173" y="52"/>
                      <a:pt x="173" y="52"/>
                      <a:pt x="173" y="52"/>
                    </a:cubicBezTo>
                    <a:cubicBezTo>
                      <a:pt x="172" y="53"/>
                      <a:pt x="172" y="53"/>
                      <a:pt x="172" y="53"/>
                    </a:cubicBezTo>
                    <a:cubicBezTo>
                      <a:pt x="173" y="53"/>
                      <a:pt x="173" y="53"/>
                      <a:pt x="173" y="53"/>
                    </a:cubicBezTo>
                    <a:cubicBezTo>
                      <a:pt x="173" y="53"/>
                      <a:pt x="173" y="53"/>
                      <a:pt x="173" y="53"/>
                    </a:cubicBezTo>
                    <a:cubicBezTo>
                      <a:pt x="174" y="52"/>
                      <a:pt x="174" y="52"/>
                      <a:pt x="174" y="52"/>
                    </a:cubicBezTo>
                    <a:cubicBezTo>
                      <a:pt x="174" y="52"/>
                      <a:pt x="174" y="52"/>
                      <a:pt x="174" y="52"/>
                    </a:cubicBezTo>
                    <a:cubicBezTo>
                      <a:pt x="174" y="51"/>
                      <a:pt x="174" y="51"/>
                      <a:pt x="174" y="51"/>
                    </a:cubicBezTo>
                    <a:cubicBezTo>
                      <a:pt x="175" y="51"/>
                      <a:pt x="175" y="51"/>
                      <a:pt x="175" y="51"/>
                    </a:cubicBezTo>
                    <a:cubicBezTo>
                      <a:pt x="176" y="50"/>
                      <a:pt x="176" y="50"/>
                      <a:pt x="176" y="50"/>
                    </a:cubicBezTo>
                    <a:cubicBezTo>
                      <a:pt x="176" y="49"/>
                      <a:pt x="176" y="49"/>
                      <a:pt x="176" y="49"/>
                    </a:cubicBezTo>
                    <a:cubicBezTo>
                      <a:pt x="176" y="48"/>
                      <a:pt x="176" y="48"/>
                      <a:pt x="176" y="48"/>
                    </a:cubicBezTo>
                    <a:cubicBezTo>
                      <a:pt x="176" y="48"/>
                      <a:pt x="176" y="48"/>
                      <a:pt x="176" y="48"/>
                    </a:cubicBezTo>
                    <a:cubicBezTo>
                      <a:pt x="177" y="48"/>
                      <a:pt x="177" y="48"/>
                      <a:pt x="177" y="48"/>
                    </a:cubicBezTo>
                    <a:cubicBezTo>
                      <a:pt x="178" y="48"/>
                      <a:pt x="178" y="48"/>
                      <a:pt x="178" y="48"/>
                    </a:cubicBezTo>
                    <a:cubicBezTo>
                      <a:pt x="179" y="47"/>
                      <a:pt x="179" y="47"/>
                      <a:pt x="179" y="47"/>
                    </a:cubicBezTo>
                    <a:cubicBezTo>
                      <a:pt x="179" y="46"/>
                      <a:pt x="179" y="46"/>
                      <a:pt x="179" y="46"/>
                    </a:cubicBezTo>
                    <a:cubicBezTo>
                      <a:pt x="180" y="46"/>
                      <a:pt x="180" y="46"/>
                      <a:pt x="180" y="46"/>
                    </a:cubicBezTo>
                    <a:cubicBezTo>
                      <a:pt x="180" y="45"/>
                      <a:pt x="180" y="45"/>
                      <a:pt x="180" y="45"/>
                    </a:cubicBezTo>
                    <a:cubicBezTo>
                      <a:pt x="181" y="46"/>
                      <a:pt x="181" y="46"/>
                      <a:pt x="181" y="46"/>
                    </a:cubicBezTo>
                    <a:cubicBezTo>
                      <a:pt x="181" y="45"/>
                      <a:pt x="181" y="45"/>
                      <a:pt x="181" y="45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1" y="47"/>
                      <a:pt x="181" y="47"/>
                      <a:pt x="181" y="47"/>
                    </a:cubicBezTo>
                    <a:cubicBezTo>
                      <a:pt x="180" y="48"/>
                      <a:pt x="180" y="48"/>
                      <a:pt x="180" y="48"/>
                    </a:cubicBezTo>
                    <a:cubicBezTo>
                      <a:pt x="180" y="49"/>
                      <a:pt x="180" y="49"/>
                      <a:pt x="180" y="49"/>
                    </a:cubicBezTo>
                    <a:cubicBezTo>
                      <a:pt x="180" y="49"/>
                      <a:pt x="180" y="49"/>
                      <a:pt x="180" y="49"/>
                    </a:cubicBezTo>
                    <a:cubicBezTo>
                      <a:pt x="180" y="50"/>
                      <a:pt x="180" y="50"/>
                      <a:pt x="180" y="50"/>
                    </a:cubicBezTo>
                    <a:cubicBezTo>
                      <a:pt x="179" y="50"/>
                      <a:pt x="179" y="50"/>
                      <a:pt x="179" y="50"/>
                    </a:cubicBezTo>
                    <a:cubicBezTo>
                      <a:pt x="178" y="52"/>
                      <a:pt x="178" y="52"/>
                      <a:pt x="178" y="52"/>
                    </a:cubicBezTo>
                    <a:cubicBezTo>
                      <a:pt x="178" y="52"/>
                      <a:pt x="178" y="52"/>
                      <a:pt x="178" y="52"/>
                    </a:cubicBezTo>
                    <a:cubicBezTo>
                      <a:pt x="178" y="53"/>
                      <a:pt x="178" y="53"/>
                      <a:pt x="178" y="53"/>
                    </a:cubicBezTo>
                    <a:cubicBezTo>
                      <a:pt x="178" y="53"/>
                      <a:pt x="178" y="53"/>
                      <a:pt x="178" y="53"/>
                    </a:cubicBezTo>
                    <a:cubicBezTo>
                      <a:pt x="179" y="54"/>
                      <a:pt x="179" y="54"/>
                      <a:pt x="179" y="54"/>
                    </a:cubicBezTo>
                    <a:cubicBezTo>
                      <a:pt x="179" y="54"/>
                      <a:pt x="179" y="54"/>
                      <a:pt x="179" y="54"/>
                    </a:cubicBezTo>
                    <a:cubicBezTo>
                      <a:pt x="180" y="53"/>
                      <a:pt x="180" y="53"/>
                      <a:pt x="180" y="53"/>
                    </a:cubicBezTo>
                    <a:cubicBezTo>
                      <a:pt x="181" y="53"/>
                      <a:pt x="181" y="53"/>
                      <a:pt x="181" y="53"/>
                    </a:cubicBezTo>
                    <a:cubicBezTo>
                      <a:pt x="181" y="52"/>
                      <a:pt x="181" y="52"/>
                      <a:pt x="181" y="52"/>
                    </a:cubicBezTo>
                    <a:cubicBezTo>
                      <a:pt x="181" y="52"/>
                      <a:pt x="181" y="52"/>
                      <a:pt x="181" y="52"/>
                    </a:cubicBezTo>
                    <a:cubicBezTo>
                      <a:pt x="182" y="51"/>
                      <a:pt x="182" y="51"/>
                      <a:pt x="182" y="51"/>
                    </a:cubicBezTo>
                    <a:cubicBezTo>
                      <a:pt x="182" y="50"/>
                      <a:pt x="182" y="50"/>
                      <a:pt x="182" y="50"/>
                    </a:cubicBezTo>
                    <a:cubicBezTo>
                      <a:pt x="183" y="50"/>
                      <a:pt x="183" y="50"/>
                      <a:pt x="183" y="50"/>
                    </a:cubicBezTo>
                    <a:cubicBezTo>
                      <a:pt x="183" y="50"/>
                      <a:pt x="183" y="50"/>
                      <a:pt x="183" y="50"/>
                    </a:cubicBezTo>
                    <a:cubicBezTo>
                      <a:pt x="183" y="51"/>
                      <a:pt x="183" y="51"/>
                      <a:pt x="183" y="51"/>
                    </a:cubicBezTo>
                    <a:cubicBezTo>
                      <a:pt x="184" y="51"/>
                      <a:pt x="184" y="51"/>
                      <a:pt x="184" y="51"/>
                    </a:cubicBezTo>
                    <a:cubicBezTo>
                      <a:pt x="185" y="50"/>
                      <a:pt x="185" y="50"/>
                      <a:pt x="185" y="50"/>
                    </a:cubicBezTo>
                    <a:cubicBezTo>
                      <a:pt x="186" y="50"/>
                      <a:pt x="186" y="50"/>
                      <a:pt x="186" y="50"/>
                    </a:cubicBezTo>
                    <a:cubicBezTo>
                      <a:pt x="187" y="49"/>
                      <a:pt x="187" y="49"/>
                      <a:pt x="187" y="49"/>
                    </a:cubicBezTo>
                    <a:cubicBezTo>
                      <a:pt x="187" y="48"/>
                      <a:pt x="187" y="48"/>
                      <a:pt x="187" y="48"/>
                    </a:cubicBezTo>
                    <a:cubicBezTo>
                      <a:pt x="188" y="47"/>
                      <a:pt x="188" y="47"/>
                      <a:pt x="188" y="47"/>
                    </a:cubicBezTo>
                    <a:cubicBezTo>
                      <a:pt x="188" y="46"/>
                      <a:pt x="188" y="46"/>
                      <a:pt x="188" y="46"/>
                    </a:cubicBezTo>
                    <a:cubicBezTo>
                      <a:pt x="188" y="46"/>
                      <a:pt x="188" y="46"/>
                      <a:pt x="188" y="46"/>
                    </a:cubicBezTo>
                    <a:cubicBezTo>
                      <a:pt x="189" y="47"/>
                      <a:pt x="189" y="47"/>
                      <a:pt x="189" y="47"/>
                    </a:cubicBezTo>
                    <a:cubicBezTo>
                      <a:pt x="190" y="47"/>
                      <a:pt x="190" y="47"/>
                      <a:pt x="190" y="47"/>
                    </a:cubicBezTo>
                    <a:cubicBezTo>
                      <a:pt x="190" y="46"/>
                      <a:pt x="190" y="46"/>
                      <a:pt x="190" y="46"/>
                    </a:cubicBezTo>
                    <a:cubicBezTo>
                      <a:pt x="190" y="46"/>
                      <a:pt x="190" y="46"/>
                      <a:pt x="190" y="46"/>
                    </a:cubicBezTo>
                    <a:cubicBezTo>
                      <a:pt x="189" y="45"/>
                      <a:pt x="189" y="45"/>
                      <a:pt x="189" y="45"/>
                    </a:cubicBezTo>
                    <a:cubicBezTo>
                      <a:pt x="189" y="44"/>
                      <a:pt x="189" y="44"/>
                      <a:pt x="189" y="44"/>
                    </a:cubicBezTo>
                    <a:cubicBezTo>
                      <a:pt x="190" y="44"/>
                      <a:pt x="190" y="44"/>
                      <a:pt x="190" y="44"/>
                    </a:cubicBezTo>
                    <a:cubicBezTo>
                      <a:pt x="191" y="43"/>
                      <a:pt x="191" y="43"/>
                      <a:pt x="191" y="43"/>
                    </a:cubicBezTo>
                    <a:cubicBezTo>
                      <a:pt x="192" y="43"/>
                      <a:pt x="192" y="43"/>
                      <a:pt x="192" y="43"/>
                    </a:cubicBezTo>
                    <a:cubicBezTo>
                      <a:pt x="192" y="43"/>
                      <a:pt x="192" y="43"/>
                      <a:pt x="192" y="43"/>
                    </a:cubicBezTo>
                    <a:cubicBezTo>
                      <a:pt x="193" y="43"/>
                      <a:pt x="193" y="43"/>
                      <a:pt x="193" y="43"/>
                    </a:cubicBezTo>
                    <a:cubicBezTo>
                      <a:pt x="194" y="42"/>
                      <a:pt x="194" y="42"/>
                      <a:pt x="194" y="42"/>
                    </a:cubicBezTo>
                    <a:cubicBezTo>
                      <a:pt x="193" y="42"/>
                      <a:pt x="193" y="42"/>
                      <a:pt x="193" y="42"/>
                    </a:cubicBezTo>
                    <a:cubicBezTo>
                      <a:pt x="193" y="40"/>
                      <a:pt x="193" y="40"/>
                      <a:pt x="193" y="40"/>
                    </a:cubicBezTo>
                    <a:cubicBezTo>
                      <a:pt x="194" y="40"/>
                      <a:pt x="194" y="40"/>
                      <a:pt x="194" y="40"/>
                    </a:cubicBezTo>
                    <a:cubicBezTo>
                      <a:pt x="193" y="39"/>
                      <a:pt x="193" y="39"/>
                      <a:pt x="193" y="39"/>
                    </a:cubicBezTo>
                    <a:cubicBezTo>
                      <a:pt x="193" y="38"/>
                      <a:pt x="193" y="38"/>
                      <a:pt x="193" y="38"/>
                    </a:cubicBezTo>
                    <a:cubicBezTo>
                      <a:pt x="193" y="38"/>
                      <a:pt x="193" y="38"/>
                      <a:pt x="193" y="38"/>
                    </a:cubicBezTo>
                    <a:cubicBezTo>
                      <a:pt x="192" y="38"/>
                      <a:pt x="192" y="38"/>
                      <a:pt x="192" y="38"/>
                    </a:cubicBezTo>
                    <a:cubicBezTo>
                      <a:pt x="191" y="39"/>
                      <a:pt x="191" y="39"/>
                      <a:pt x="191" y="39"/>
                    </a:cubicBezTo>
                    <a:cubicBezTo>
                      <a:pt x="191" y="40"/>
                      <a:pt x="191" y="40"/>
                      <a:pt x="191" y="40"/>
                    </a:cubicBezTo>
                    <a:cubicBezTo>
                      <a:pt x="191" y="40"/>
                      <a:pt x="191" y="40"/>
                      <a:pt x="191" y="40"/>
                    </a:cubicBezTo>
                    <a:cubicBezTo>
                      <a:pt x="191" y="41"/>
                      <a:pt x="191" y="41"/>
                      <a:pt x="191" y="41"/>
                    </a:cubicBezTo>
                    <a:cubicBezTo>
                      <a:pt x="190" y="41"/>
                      <a:pt x="190" y="41"/>
                      <a:pt x="190" y="41"/>
                    </a:cubicBezTo>
                    <a:cubicBezTo>
                      <a:pt x="190" y="40"/>
                      <a:pt x="190" y="40"/>
                      <a:pt x="190" y="40"/>
                    </a:cubicBezTo>
                    <a:cubicBezTo>
                      <a:pt x="190" y="40"/>
                      <a:pt x="190" y="40"/>
                      <a:pt x="190" y="40"/>
                    </a:cubicBezTo>
                    <a:cubicBezTo>
                      <a:pt x="190" y="41"/>
                      <a:pt x="190" y="41"/>
                      <a:pt x="190" y="41"/>
                    </a:cubicBezTo>
                    <a:cubicBezTo>
                      <a:pt x="189" y="41"/>
                      <a:pt x="189" y="41"/>
                      <a:pt x="189" y="41"/>
                    </a:cubicBezTo>
                    <a:cubicBezTo>
                      <a:pt x="189" y="41"/>
                      <a:pt x="189" y="41"/>
                      <a:pt x="189" y="41"/>
                    </a:cubicBezTo>
                    <a:cubicBezTo>
                      <a:pt x="189" y="39"/>
                      <a:pt x="189" y="39"/>
                      <a:pt x="189" y="39"/>
                    </a:cubicBezTo>
                    <a:cubicBezTo>
                      <a:pt x="188" y="39"/>
                      <a:pt x="188" y="39"/>
                      <a:pt x="188" y="39"/>
                    </a:cubicBezTo>
                    <a:cubicBezTo>
                      <a:pt x="187" y="39"/>
                      <a:pt x="187" y="39"/>
                      <a:pt x="187" y="39"/>
                    </a:cubicBezTo>
                    <a:cubicBezTo>
                      <a:pt x="187" y="39"/>
                      <a:pt x="187" y="39"/>
                      <a:pt x="187" y="39"/>
                    </a:cubicBezTo>
                    <a:cubicBezTo>
                      <a:pt x="186" y="39"/>
                      <a:pt x="186" y="39"/>
                      <a:pt x="186" y="39"/>
                    </a:cubicBezTo>
                    <a:cubicBezTo>
                      <a:pt x="185" y="39"/>
                      <a:pt x="185" y="39"/>
                      <a:pt x="185" y="39"/>
                    </a:cubicBezTo>
                    <a:cubicBezTo>
                      <a:pt x="185" y="39"/>
                      <a:pt x="185" y="39"/>
                      <a:pt x="185" y="39"/>
                    </a:cubicBezTo>
                    <a:cubicBezTo>
                      <a:pt x="183" y="39"/>
                      <a:pt x="183" y="39"/>
                      <a:pt x="183" y="39"/>
                    </a:cubicBezTo>
                    <a:cubicBezTo>
                      <a:pt x="182" y="39"/>
                      <a:pt x="182" y="39"/>
                      <a:pt x="182" y="39"/>
                    </a:cubicBezTo>
                    <a:cubicBezTo>
                      <a:pt x="181" y="40"/>
                      <a:pt x="181" y="40"/>
                      <a:pt x="181" y="40"/>
                    </a:cubicBezTo>
                    <a:cubicBezTo>
                      <a:pt x="181" y="40"/>
                      <a:pt x="181" y="40"/>
                      <a:pt x="181" y="40"/>
                    </a:cubicBezTo>
                    <a:cubicBezTo>
                      <a:pt x="181" y="40"/>
                      <a:pt x="181" y="40"/>
                      <a:pt x="181" y="40"/>
                    </a:cubicBezTo>
                    <a:cubicBezTo>
                      <a:pt x="180" y="40"/>
                      <a:pt x="180" y="40"/>
                      <a:pt x="180" y="40"/>
                    </a:cubicBezTo>
                    <a:cubicBezTo>
                      <a:pt x="178" y="42"/>
                      <a:pt x="178" y="42"/>
                      <a:pt x="178" y="42"/>
                    </a:cubicBezTo>
                    <a:cubicBezTo>
                      <a:pt x="177" y="42"/>
                      <a:pt x="177" y="42"/>
                      <a:pt x="177" y="42"/>
                    </a:cubicBezTo>
                    <a:cubicBezTo>
                      <a:pt x="177" y="42"/>
                      <a:pt x="177" y="42"/>
                      <a:pt x="177" y="42"/>
                    </a:cubicBezTo>
                    <a:cubicBezTo>
                      <a:pt x="176" y="43"/>
                      <a:pt x="176" y="43"/>
                      <a:pt x="176" y="43"/>
                    </a:cubicBezTo>
                    <a:cubicBezTo>
                      <a:pt x="175" y="43"/>
                      <a:pt x="175" y="43"/>
                      <a:pt x="175" y="43"/>
                    </a:cubicBezTo>
                    <a:cubicBezTo>
                      <a:pt x="174" y="44"/>
                      <a:pt x="174" y="44"/>
                      <a:pt x="174" y="44"/>
                    </a:cubicBezTo>
                    <a:cubicBezTo>
                      <a:pt x="174" y="44"/>
                      <a:pt x="174" y="44"/>
                      <a:pt x="174" y="44"/>
                    </a:cubicBezTo>
                    <a:cubicBezTo>
                      <a:pt x="172" y="44"/>
                      <a:pt x="172" y="44"/>
                      <a:pt x="172" y="44"/>
                    </a:cubicBezTo>
                    <a:cubicBezTo>
                      <a:pt x="172" y="44"/>
                      <a:pt x="172" y="44"/>
                      <a:pt x="172" y="44"/>
                    </a:cubicBezTo>
                    <a:cubicBezTo>
                      <a:pt x="171" y="44"/>
                      <a:pt x="171" y="44"/>
                      <a:pt x="171" y="44"/>
                    </a:cubicBezTo>
                    <a:cubicBezTo>
                      <a:pt x="171" y="45"/>
                      <a:pt x="171" y="45"/>
                      <a:pt x="171" y="45"/>
                    </a:cubicBezTo>
                    <a:cubicBezTo>
                      <a:pt x="170" y="45"/>
                      <a:pt x="170" y="45"/>
                      <a:pt x="170" y="45"/>
                    </a:cubicBezTo>
                    <a:cubicBezTo>
                      <a:pt x="169" y="46"/>
                      <a:pt x="169" y="46"/>
                      <a:pt x="169" y="46"/>
                    </a:cubicBezTo>
                    <a:cubicBezTo>
                      <a:pt x="168" y="46"/>
                      <a:pt x="168" y="46"/>
                      <a:pt x="168" y="46"/>
                    </a:cubicBezTo>
                    <a:cubicBezTo>
                      <a:pt x="167" y="46"/>
                      <a:pt x="167" y="46"/>
                      <a:pt x="167" y="46"/>
                    </a:cubicBezTo>
                    <a:cubicBezTo>
                      <a:pt x="166" y="46"/>
                      <a:pt x="166" y="46"/>
                      <a:pt x="166" y="46"/>
                    </a:cubicBezTo>
                    <a:cubicBezTo>
                      <a:pt x="164" y="46"/>
                      <a:pt x="164" y="46"/>
                      <a:pt x="164" y="46"/>
                    </a:cubicBezTo>
                    <a:cubicBezTo>
                      <a:pt x="163" y="48"/>
                      <a:pt x="163" y="48"/>
                      <a:pt x="163" y="48"/>
                    </a:cubicBezTo>
                    <a:cubicBezTo>
                      <a:pt x="162" y="48"/>
                      <a:pt x="162" y="48"/>
                      <a:pt x="162" y="48"/>
                    </a:cubicBezTo>
                    <a:cubicBezTo>
                      <a:pt x="161" y="48"/>
                      <a:pt x="161" y="48"/>
                      <a:pt x="161" y="48"/>
                    </a:cubicBezTo>
                    <a:cubicBezTo>
                      <a:pt x="161" y="49"/>
                      <a:pt x="161" y="49"/>
                      <a:pt x="161" y="49"/>
                    </a:cubicBezTo>
                    <a:cubicBezTo>
                      <a:pt x="161" y="49"/>
                      <a:pt x="161" y="49"/>
                      <a:pt x="161" y="49"/>
                    </a:cubicBezTo>
                    <a:cubicBezTo>
                      <a:pt x="162" y="49"/>
                      <a:pt x="162" y="49"/>
                      <a:pt x="162" y="49"/>
                    </a:cubicBezTo>
                    <a:cubicBezTo>
                      <a:pt x="161" y="49"/>
                      <a:pt x="161" y="49"/>
                      <a:pt x="161" y="49"/>
                    </a:cubicBezTo>
                    <a:cubicBezTo>
                      <a:pt x="161" y="50"/>
                      <a:pt x="161" y="50"/>
                      <a:pt x="161" y="50"/>
                    </a:cubicBezTo>
                    <a:cubicBezTo>
                      <a:pt x="161" y="50"/>
                      <a:pt x="161" y="50"/>
                      <a:pt x="161" y="50"/>
                    </a:cubicBezTo>
                    <a:cubicBezTo>
                      <a:pt x="161" y="51"/>
                      <a:pt x="161" y="51"/>
                      <a:pt x="161" y="51"/>
                    </a:cubicBezTo>
                    <a:cubicBezTo>
                      <a:pt x="160" y="51"/>
                      <a:pt x="160" y="51"/>
                      <a:pt x="160" y="51"/>
                    </a:cubicBezTo>
                    <a:cubicBezTo>
                      <a:pt x="160" y="51"/>
                      <a:pt x="160" y="51"/>
                      <a:pt x="160" y="51"/>
                    </a:cubicBezTo>
                    <a:cubicBezTo>
                      <a:pt x="161" y="52"/>
                      <a:pt x="161" y="52"/>
                      <a:pt x="161" y="52"/>
                    </a:cubicBezTo>
                    <a:cubicBezTo>
                      <a:pt x="162" y="51"/>
                      <a:pt x="162" y="51"/>
                      <a:pt x="162" y="51"/>
                    </a:cubicBezTo>
                    <a:cubicBezTo>
                      <a:pt x="162" y="51"/>
                      <a:pt x="162" y="51"/>
                      <a:pt x="162" y="51"/>
                    </a:cubicBezTo>
                    <a:cubicBezTo>
                      <a:pt x="163" y="51"/>
                      <a:pt x="163" y="51"/>
                      <a:pt x="163" y="51"/>
                    </a:cubicBezTo>
                    <a:cubicBezTo>
                      <a:pt x="164" y="51"/>
                      <a:pt x="164" y="51"/>
                      <a:pt x="164" y="51"/>
                    </a:cubicBezTo>
                    <a:cubicBezTo>
                      <a:pt x="164" y="52"/>
                      <a:pt x="164" y="52"/>
                      <a:pt x="164" y="52"/>
                    </a:cubicBezTo>
                    <a:cubicBezTo>
                      <a:pt x="164" y="53"/>
                      <a:pt x="164" y="53"/>
                      <a:pt x="164" y="53"/>
                    </a:cubicBezTo>
                    <a:cubicBezTo>
                      <a:pt x="165" y="53"/>
                      <a:pt x="165" y="53"/>
                      <a:pt x="165" y="53"/>
                    </a:cubicBezTo>
                    <a:close/>
                    <a:moveTo>
                      <a:pt x="250" y="98"/>
                    </a:moveTo>
                    <a:cubicBezTo>
                      <a:pt x="250" y="98"/>
                      <a:pt x="250" y="98"/>
                      <a:pt x="250" y="98"/>
                    </a:cubicBezTo>
                    <a:cubicBezTo>
                      <a:pt x="251" y="98"/>
                      <a:pt x="251" y="98"/>
                      <a:pt x="251" y="98"/>
                    </a:cubicBezTo>
                    <a:cubicBezTo>
                      <a:pt x="251" y="98"/>
                      <a:pt x="251" y="98"/>
                      <a:pt x="251" y="98"/>
                    </a:cubicBezTo>
                    <a:cubicBezTo>
                      <a:pt x="250" y="99"/>
                      <a:pt x="250" y="99"/>
                      <a:pt x="250" y="99"/>
                    </a:cubicBezTo>
                    <a:cubicBezTo>
                      <a:pt x="250" y="99"/>
                      <a:pt x="250" y="99"/>
                      <a:pt x="250" y="99"/>
                    </a:cubicBezTo>
                    <a:cubicBezTo>
                      <a:pt x="250" y="98"/>
                      <a:pt x="250" y="98"/>
                      <a:pt x="250" y="98"/>
                    </a:cubicBezTo>
                    <a:close/>
                    <a:moveTo>
                      <a:pt x="240" y="81"/>
                    </a:moveTo>
                    <a:cubicBezTo>
                      <a:pt x="239" y="80"/>
                      <a:pt x="239" y="80"/>
                      <a:pt x="239" y="80"/>
                    </a:cubicBezTo>
                    <a:cubicBezTo>
                      <a:pt x="238" y="80"/>
                      <a:pt x="238" y="80"/>
                      <a:pt x="238" y="80"/>
                    </a:cubicBezTo>
                    <a:cubicBezTo>
                      <a:pt x="238" y="80"/>
                      <a:pt x="238" y="80"/>
                      <a:pt x="238" y="80"/>
                    </a:cubicBezTo>
                    <a:cubicBezTo>
                      <a:pt x="239" y="80"/>
                      <a:pt x="239" y="80"/>
                      <a:pt x="239" y="80"/>
                    </a:cubicBezTo>
                    <a:cubicBezTo>
                      <a:pt x="239" y="81"/>
                      <a:pt x="239" y="81"/>
                      <a:pt x="239" y="81"/>
                    </a:cubicBezTo>
                    <a:cubicBezTo>
                      <a:pt x="239" y="81"/>
                      <a:pt x="239" y="81"/>
                      <a:pt x="239" y="81"/>
                    </a:cubicBezTo>
                    <a:cubicBezTo>
                      <a:pt x="238" y="81"/>
                      <a:pt x="238" y="81"/>
                      <a:pt x="238" y="81"/>
                    </a:cubicBezTo>
                    <a:cubicBezTo>
                      <a:pt x="237" y="81"/>
                      <a:pt x="237" y="81"/>
                      <a:pt x="237" y="81"/>
                    </a:cubicBezTo>
                    <a:cubicBezTo>
                      <a:pt x="238" y="82"/>
                      <a:pt x="238" y="82"/>
                      <a:pt x="238" y="82"/>
                    </a:cubicBezTo>
                    <a:cubicBezTo>
                      <a:pt x="238" y="82"/>
                      <a:pt x="238" y="82"/>
                      <a:pt x="238" y="82"/>
                    </a:cubicBezTo>
                    <a:cubicBezTo>
                      <a:pt x="238" y="83"/>
                      <a:pt x="238" y="83"/>
                      <a:pt x="238" y="83"/>
                    </a:cubicBezTo>
                    <a:cubicBezTo>
                      <a:pt x="237" y="82"/>
                      <a:pt x="237" y="82"/>
                      <a:pt x="237" y="82"/>
                    </a:cubicBezTo>
                    <a:cubicBezTo>
                      <a:pt x="236" y="83"/>
                      <a:pt x="236" y="83"/>
                      <a:pt x="236" y="83"/>
                    </a:cubicBezTo>
                    <a:cubicBezTo>
                      <a:pt x="235" y="83"/>
                      <a:pt x="235" y="83"/>
                      <a:pt x="235" y="83"/>
                    </a:cubicBezTo>
                    <a:cubicBezTo>
                      <a:pt x="235" y="84"/>
                      <a:pt x="235" y="84"/>
                      <a:pt x="235" y="84"/>
                    </a:cubicBezTo>
                    <a:cubicBezTo>
                      <a:pt x="235" y="84"/>
                      <a:pt x="235" y="84"/>
                      <a:pt x="235" y="84"/>
                    </a:cubicBezTo>
                    <a:cubicBezTo>
                      <a:pt x="235" y="84"/>
                      <a:pt x="235" y="84"/>
                      <a:pt x="235" y="84"/>
                    </a:cubicBezTo>
                    <a:cubicBezTo>
                      <a:pt x="235" y="84"/>
                      <a:pt x="235" y="84"/>
                      <a:pt x="235" y="84"/>
                    </a:cubicBezTo>
                    <a:cubicBezTo>
                      <a:pt x="235" y="85"/>
                      <a:pt x="235" y="85"/>
                      <a:pt x="235" y="85"/>
                    </a:cubicBezTo>
                    <a:cubicBezTo>
                      <a:pt x="235" y="85"/>
                      <a:pt x="235" y="85"/>
                      <a:pt x="235" y="85"/>
                    </a:cubicBezTo>
                    <a:cubicBezTo>
                      <a:pt x="235" y="85"/>
                      <a:pt x="235" y="85"/>
                      <a:pt x="235" y="85"/>
                    </a:cubicBezTo>
                    <a:cubicBezTo>
                      <a:pt x="236" y="85"/>
                      <a:pt x="236" y="85"/>
                      <a:pt x="236" y="85"/>
                    </a:cubicBezTo>
                    <a:cubicBezTo>
                      <a:pt x="236" y="85"/>
                      <a:pt x="236" y="85"/>
                      <a:pt x="236" y="85"/>
                    </a:cubicBezTo>
                    <a:cubicBezTo>
                      <a:pt x="236" y="86"/>
                      <a:pt x="236" y="86"/>
                      <a:pt x="236" y="86"/>
                    </a:cubicBezTo>
                    <a:cubicBezTo>
                      <a:pt x="236" y="86"/>
                      <a:pt x="236" y="86"/>
                      <a:pt x="236" y="86"/>
                    </a:cubicBezTo>
                    <a:cubicBezTo>
                      <a:pt x="236" y="86"/>
                      <a:pt x="236" y="86"/>
                      <a:pt x="236" y="86"/>
                    </a:cubicBezTo>
                    <a:cubicBezTo>
                      <a:pt x="237" y="86"/>
                      <a:pt x="237" y="86"/>
                      <a:pt x="237" y="86"/>
                    </a:cubicBezTo>
                    <a:cubicBezTo>
                      <a:pt x="237" y="86"/>
                      <a:pt x="237" y="86"/>
                      <a:pt x="237" y="86"/>
                    </a:cubicBezTo>
                    <a:cubicBezTo>
                      <a:pt x="237" y="87"/>
                      <a:pt x="237" y="87"/>
                      <a:pt x="237" y="87"/>
                    </a:cubicBezTo>
                    <a:cubicBezTo>
                      <a:pt x="237" y="87"/>
                      <a:pt x="237" y="87"/>
                      <a:pt x="237" y="87"/>
                    </a:cubicBezTo>
                    <a:cubicBezTo>
                      <a:pt x="238" y="87"/>
                      <a:pt x="238" y="87"/>
                      <a:pt x="238" y="87"/>
                    </a:cubicBezTo>
                    <a:cubicBezTo>
                      <a:pt x="238" y="87"/>
                      <a:pt x="238" y="87"/>
                      <a:pt x="238" y="87"/>
                    </a:cubicBezTo>
                    <a:cubicBezTo>
                      <a:pt x="238" y="88"/>
                      <a:pt x="238" y="88"/>
                      <a:pt x="238" y="88"/>
                    </a:cubicBezTo>
                    <a:cubicBezTo>
                      <a:pt x="238" y="88"/>
                      <a:pt x="238" y="88"/>
                      <a:pt x="238" y="88"/>
                    </a:cubicBezTo>
                    <a:cubicBezTo>
                      <a:pt x="239" y="88"/>
                      <a:pt x="239" y="88"/>
                      <a:pt x="239" y="88"/>
                    </a:cubicBezTo>
                    <a:cubicBezTo>
                      <a:pt x="239" y="89"/>
                      <a:pt x="239" y="89"/>
                      <a:pt x="239" y="89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41" y="89"/>
                      <a:pt x="241" y="89"/>
                      <a:pt x="241" y="89"/>
                    </a:cubicBezTo>
                    <a:cubicBezTo>
                      <a:pt x="242" y="89"/>
                      <a:pt x="242" y="89"/>
                      <a:pt x="242" y="89"/>
                    </a:cubicBezTo>
                    <a:cubicBezTo>
                      <a:pt x="242" y="90"/>
                      <a:pt x="242" y="90"/>
                      <a:pt x="242" y="90"/>
                    </a:cubicBezTo>
                    <a:cubicBezTo>
                      <a:pt x="243" y="89"/>
                      <a:pt x="243" y="89"/>
                      <a:pt x="243" y="89"/>
                    </a:cubicBezTo>
                    <a:cubicBezTo>
                      <a:pt x="242" y="89"/>
                      <a:pt x="242" y="89"/>
                      <a:pt x="242" y="89"/>
                    </a:cubicBezTo>
                    <a:cubicBezTo>
                      <a:pt x="243" y="89"/>
                      <a:pt x="243" y="89"/>
                      <a:pt x="243" y="89"/>
                    </a:cubicBezTo>
                    <a:cubicBezTo>
                      <a:pt x="244" y="88"/>
                      <a:pt x="244" y="88"/>
                      <a:pt x="244" y="88"/>
                    </a:cubicBezTo>
                    <a:cubicBezTo>
                      <a:pt x="243" y="87"/>
                      <a:pt x="243" y="87"/>
                      <a:pt x="243" y="87"/>
                    </a:cubicBezTo>
                    <a:cubicBezTo>
                      <a:pt x="244" y="86"/>
                      <a:pt x="244" y="86"/>
                      <a:pt x="244" y="86"/>
                    </a:cubicBezTo>
                    <a:cubicBezTo>
                      <a:pt x="244" y="85"/>
                      <a:pt x="244" y="85"/>
                      <a:pt x="244" y="85"/>
                    </a:cubicBezTo>
                    <a:cubicBezTo>
                      <a:pt x="245" y="84"/>
                      <a:pt x="245" y="84"/>
                      <a:pt x="245" y="84"/>
                    </a:cubicBezTo>
                    <a:cubicBezTo>
                      <a:pt x="245" y="83"/>
                      <a:pt x="245" y="83"/>
                      <a:pt x="245" y="83"/>
                    </a:cubicBezTo>
                    <a:cubicBezTo>
                      <a:pt x="245" y="83"/>
                      <a:pt x="245" y="83"/>
                      <a:pt x="245" y="83"/>
                    </a:cubicBezTo>
                    <a:cubicBezTo>
                      <a:pt x="245" y="82"/>
                      <a:pt x="245" y="82"/>
                      <a:pt x="245" y="82"/>
                    </a:cubicBezTo>
                    <a:cubicBezTo>
                      <a:pt x="244" y="81"/>
                      <a:pt x="244" y="81"/>
                      <a:pt x="244" y="81"/>
                    </a:cubicBezTo>
                    <a:cubicBezTo>
                      <a:pt x="244" y="81"/>
                      <a:pt x="244" y="81"/>
                      <a:pt x="244" y="81"/>
                    </a:cubicBezTo>
                    <a:cubicBezTo>
                      <a:pt x="244" y="80"/>
                      <a:pt x="244" y="80"/>
                      <a:pt x="244" y="80"/>
                    </a:cubicBezTo>
                    <a:cubicBezTo>
                      <a:pt x="244" y="80"/>
                      <a:pt x="244" y="80"/>
                      <a:pt x="244" y="80"/>
                    </a:cubicBezTo>
                    <a:cubicBezTo>
                      <a:pt x="243" y="79"/>
                      <a:pt x="243" y="79"/>
                      <a:pt x="243" y="79"/>
                    </a:cubicBezTo>
                    <a:cubicBezTo>
                      <a:pt x="242" y="79"/>
                      <a:pt x="242" y="79"/>
                      <a:pt x="242" y="79"/>
                    </a:cubicBezTo>
                    <a:cubicBezTo>
                      <a:pt x="241" y="79"/>
                      <a:pt x="241" y="79"/>
                      <a:pt x="241" y="79"/>
                    </a:cubicBezTo>
                    <a:cubicBezTo>
                      <a:pt x="240" y="79"/>
                      <a:pt x="240" y="79"/>
                      <a:pt x="240" y="79"/>
                    </a:cubicBezTo>
                    <a:cubicBezTo>
                      <a:pt x="240" y="80"/>
                      <a:pt x="240" y="80"/>
                      <a:pt x="240" y="80"/>
                    </a:cubicBezTo>
                    <a:cubicBezTo>
                      <a:pt x="240" y="80"/>
                      <a:pt x="240" y="80"/>
                      <a:pt x="240" y="80"/>
                    </a:cubicBezTo>
                    <a:cubicBezTo>
                      <a:pt x="240" y="81"/>
                      <a:pt x="240" y="81"/>
                      <a:pt x="240" y="81"/>
                    </a:cubicBezTo>
                    <a:cubicBezTo>
                      <a:pt x="240" y="81"/>
                      <a:pt x="240" y="81"/>
                      <a:pt x="240" y="81"/>
                    </a:cubicBezTo>
                    <a:close/>
                    <a:moveTo>
                      <a:pt x="245" y="74"/>
                    </a:moveTo>
                    <a:cubicBezTo>
                      <a:pt x="245" y="74"/>
                      <a:pt x="245" y="74"/>
                      <a:pt x="245" y="74"/>
                    </a:cubicBezTo>
                    <a:cubicBezTo>
                      <a:pt x="245" y="74"/>
                      <a:pt x="245" y="74"/>
                      <a:pt x="245" y="74"/>
                    </a:cubicBezTo>
                    <a:cubicBezTo>
                      <a:pt x="246" y="74"/>
                      <a:pt x="246" y="74"/>
                      <a:pt x="246" y="74"/>
                    </a:cubicBezTo>
                    <a:cubicBezTo>
                      <a:pt x="246" y="74"/>
                      <a:pt x="246" y="74"/>
                      <a:pt x="245" y="74"/>
                    </a:cubicBezTo>
                    <a:close/>
                    <a:moveTo>
                      <a:pt x="244" y="78"/>
                    </a:moveTo>
                    <a:cubicBezTo>
                      <a:pt x="244" y="78"/>
                      <a:pt x="244" y="78"/>
                      <a:pt x="244" y="78"/>
                    </a:cubicBezTo>
                    <a:cubicBezTo>
                      <a:pt x="244" y="78"/>
                      <a:pt x="244" y="78"/>
                      <a:pt x="244" y="78"/>
                    </a:cubicBezTo>
                    <a:cubicBezTo>
                      <a:pt x="244" y="77"/>
                      <a:pt x="244" y="77"/>
                      <a:pt x="244" y="77"/>
                    </a:cubicBezTo>
                    <a:cubicBezTo>
                      <a:pt x="244" y="77"/>
                      <a:pt x="244" y="77"/>
                      <a:pt x="244" y="77"/>
                    </a:cubicBezTo>
                    <a:cubicBezTo>
                      <a:pt x="244" y="76"/>
                      <a:pt x="244" y="76"/>
                      <a:pt x="244" y="76"/>
                    </a:cubicBezTo>
                    <a:cubicBezTo>
                      <a:pt x="244" y="76"/>
                      <a:pt x="244" y="76"/>
                      <a:pt x="244" y="76"/>
                    </a:cubicBezTo>
                    <a:cubicBezTo>
                      <a:pt x="246" y="76"/>
                      <a:pt x="246" y="76"/>
                      <a:pt x="246" y="76"/>
                    </a:cubicBezTo>
                    <a:cubicBezTo>
                      <a:pt x="245" y="77"/>
                      <a:pt x="245" y="77"/>
                      <a:pt x="245" y="77"/>
                    </a:cubicBezTo>
                    <a:cubicBezTo>
                      <a:pt x="245" y="78"/>
                      <a:pt x="245" y="78"/>
                      <a:pt x="245" y="78"/>
                    </a:cubicBezTo>
                    <a:cubicBezTo>
                      <a:pt x="245" y="78"/>
                      <a:pt x="244" y="78"/>
                      <a:pt x="244" y="78"/>
                    </a:cubicBezTo>
                    <a:close/>
                    <a:moveTo>
                      <a:pt x="238" y="77"/>
                    </a:moveTo>
                    <a:cubicBezTo>
                      <a:pt x="238" y="76"/>
                      <a:pt x="238" y="76"/>
                      <a:pt x="238" y="76"/>
                    </a:cubicBezTo>
                    <a:cubicBezTo>
                      <a:pt x="238" y="76"/>
                      <a:pt x="238" y="76"/>
                      <a:pt x="238" y="76"/>
                    </a:cubicBezTo>
                    <a:cubicBezTo>
                      <a:pt x="239" y="76"/>
                      <a:pt x="239" y="76"/>
                      <a:pt x="239" y="76"/>
                    </a:cubicBezTo>
                    <a:cubicBezTo>
                      <a:pt x="239" y="76"/>
                      <a:pt x="239" y="76"/>
                      <a:pt x="239" y="76"/>
                    </a:cubicBezTo>
                    <a:cubicBezTo>
                      <a:pt x="239" y="76"/>
                      <a:pt x="239" y="76"/>
                      <a:pt x="239" y="76"/>
                    </a:cubicBezTo>
                    <a:cubicBezTo>
                      <a:pt x="239" y="77"/>
                      <a:pt x="239" y="77"/>
                      <a:pt x="239" y="77"/>
                    </a:cubicBezTo>
                    <a:cubicBezTo>
                      <a:pt x="238" y="77"/>
                      <a:pt x="238" y="77"/>
                      <a:pt x="238" y="77"/>
                    </a:cubicBezTo>
                    <a:close/>
                    <a:moveTo>
                      <a:pt x="237" y="78"/>
                    </a:moveTo>
                    <a:cubicBezTo>
                      <a:pt x="237" y="77"/>
                      <a:pt x="237" y="77"/>
                      <a:pt x="237" y="77"/>
                    </a:cubicBezTo>
                    <a:cubicBezTo>
                      <a:pt x="237" y="77"/>
                      <a:pt x="237" y="77"/>
                      <a:pt x="237" y="77"/>
                    </a:cubicBezTo>
                    <a:cubicBezTo>
                      <a:pt x="237" y="77"/>
                      <a:pt x="237" y="77"/>
                      <a:pt x="237" y="77"/>
                    </a:cubicBezTo>
                    <a:cubicBezTo>
                      <a:pt x="237" y="77"/>
                      <a:pt x="237" y="77"/>
                      <a:pt x="237" y="77"/>
                    </a:cubicBezTo>
                    <a:cubicBezTo>
                      <a:pt x="237" y="78"/>
                      <a:pt x="237" y="78"/>
                      <a:pt x="237" y="78"/>
                    </a:cubicBezTo>
                    <a:close/>
                    <a:moveTo>
                      <a:pt x="238" y="79"/>
                    </a:moveTo>
                    <a:cubicBezTo>
                      <a:pt x="238" y="79"/>
                      <a:pt x="238" y="79"/>
                      <a:pt x="238" y="79"/>
                    </a:cubicBezTo>
                    <a:cubicBezTo>
                      <a:pt x="238" y="79"/>
                      <a:pt x="238" y="79"/>
                      <a:pt x="238" y="79"/>
                    </a:cubicBezTo>
                    <a:cubicBezTo>
                      <a:pt x="238" y="78"/>
                      <a:pt x="238" y="78"/>
                      <a:pt x="238" y="78"/>
                    </a:cubicBezTo>
                    <a:cubicBezTo>
                      <a:pt x="238" y="78"/>
                      <a:pt x="238" y="78"/>
                      <a:pt x="238" y="78"/>
                    </a:cubicBezTo>
                    <a:cubicBezTo>
                      <a:pt x="239" y="78"/>
                      <a:pt x="239" y="78"/>
                      <a:pt x="239" y="78"/>
                    </a:cubicBezTo>
                    <a:cubicBezTo>
                      <a:pt x="239" y="79"/>
                      <a:pt x="239" y="79"/>
                      <a:pt x="239" y="79"/>
                    </a:cubicBezTo>
                    <a:cubicBezTo>
                      <a:pt x="238" y="79"/>
                      <a:pt x="238" y="79"/>
                      <a:pt x="238" y="79"/>
                    </a:cubicBezTo>
                    <a:cubicBezTo>
                      <a:pt x="238" y="79"/>
                      <a:pt x="238" y="79"/>
                      <a:pt x="238" y="79"/>
                    </a:cubicBezTo>
                    <a:close/>
                    <a:moveTo>
                      <a:pt x="236" y="80"/>
                    </a:moveTo>
                    <a:cubicBezTo>
                      <a:pt x="236" y="80"/>
                      <a:pt x="236" y="80"/>
                      <a:pt x="236" y="80"/>
                    </a:cubicBezTo>
                    <a:cubicBezTo>
                      <a:pt x="235" y="79"/>
                      <a:pt x="235" y="79"/>
                      <a:pt x="235" y="79"/>
                    </a:cubicBezTo>
                    <a:cubicBezTo>
                      <a:pt x="236" y="79"/>
                      <a:pt x="236" y="79"/>
                      <a:pt x="236" y="79"/>
                    </a:cubicBezTo>
                    <a:cubicBezTo>
                      <a:pt x="236" y="78"/>
                      <a:pt x="236" y="78"/>
                      <a:pt x="236" y="78"/>
                    </a:cubicBezTo>
                    <a:cubicBezTo>
                      <a:pt x="237" y="78"/>
                      <a:pt x="237" y="78"/>
                      <a:pt x="237" y="78"/>
                    </a:cubicBezTo>
                    <a:cubicBezTo>
                      <a:pt x="237" y="78"/>
                      <a:pt x="237" y="78"/>
                      <a:pt x="237" y="78"/>
                    </a:cubicBezTo>
                    <a:cubicBezTo>
                      <a:pt x="237" y="79"/>
                      <a:pt x="237" y="79"/>
                      <a:pt x="237" y="79"/>
                    </a:cubicBezTo>
                    <a:cubicBezTo>
                      <a:pt x="237" y="79"/>
                      <a:pt x="237" y="79"/>
                      <a:pt x="237" y="79"/>
                    </a:cubicBezTo>
                    <a:cubicBezTo>
                      <a:pt x="237" y="80"/>
                      <a:pt x="237" y="80"/>
                      <a:pt x="237" y="80"/>
                    </a:cubicBezTo>
                    <a:cubicBezTo>
                      <a:pt x="237" y="80"/>
                      <a:pt x="237" y="80"/>
                      <a:pt x="237" y="80"/>
                    </a:cubicBezTo>
                    <a:cubicBezTo>
                      <a:pt x="236" y="80"/>
                      <a:pt x="236" y="80"/>
                      <a:pt x="236" y="80"/>
                    </a:cubicBezTo>
                    <a:cubicBezTo>
                      <a:pt x="236" y="80"/>
                      <a:pt x="236" y="80"/>
                      <a:pt x="236" y="80"/>
                    </a:cubicBezTo>
                    <a:close/>
                    <a:moveTo>
                      <a:pt x="234" y="81"/>
                    </a:moveTo>
                    <a:cubicBezTo>
                      <a:pt x="234" y="80"/>
                      <a:pt x="234" y="80"/>
                      <a:pt x="234" y="80"/>
                    </a:cubicBezTo>
                    <a:cubicBezTo>
                      <a:pt x="234" y="80"/>
                      <a:pt x="234" y="80"/>
                      <a:pt x="234" y="80"/>
                    </a:cubicBezTo>
                    <a:cubicBezTo>
                      <a:pt x="234" y="80"/>
                      <a:pt x="234" y="80"/>
                      <a:pt x="234" y="80"/>
                    </a:cubicBezTo>
                    <a:cubicBezTo>
                      <a:pt x="234" y="80"/>
                      <a:pt x="234" y="80"/>
                      <a:pt x="234" y="80"/>
                    </a:cubicBezTo>
                    <a:cubicBezTo>
                      <a:pt x="234" y="81"/>
                      <a:pt x="234" y="81"/>
                      <a:pt x="234" y="81"/>
                    </a:cubicBezTo>
                    <a:close/>
                    <a:moveTo>
                      <a:pt x="225" y="82"/>
                    </a:moveTo>
                    <a:cubicBezTo>
                      <a:pt x="224" y="81"/>
                      <a:pt x="224" y="81"/>
                      <a:pt x="224" y="81"/>
                    </a:cubicBezTo>
                    <a:cubicBezTo>
                      <a:pt x="223" y="81"/>
                      <a:pt x="223" y="81"/>
                      <a:pt x="223" y="81"/>
                    </a:cubicBezTo>
                    <a:cubicBezTo>
                      <a:pt x="223" y="81"/>
                      <a:pt x="223" y="81"/>
                      <a:pt x="223" y="81"/>
                    </a:cubicBezTo>
                    <a:cubicBezTo>
                      <a:pt x="223" y="80"/>
                      <a:pt x="223" y="80"/>
                      <a:pt x="223" y="80"/>
                    </a:cubicBezTo>
                    <a:cubicBezTo>
                      <a:pt x="223" y="80"/>
                      <a:pt x="223" y="80"/>
                      <a:pt x="223" y="80"/>
                    </a:cubicBezTo>
                    <a:cubicBezTo>
                      <a:pt x="223" y="79"/>
                      <a:pt x="223" y="79"/>
                      <a:pt x="223" y="79"/>
                    </a:cubicBezTo>
                    <a:cubicBezTo>
                      <a:pt x="224" y="78"/>
                      <a:pt x="224" y="78"/>
                      <a:pt x="224" y="78"/>
                    </a:cubicBezTo>
                    <a:cubicBezTo>
                      <a:pt x="224" y="79"/>
                      <a:pt x="224" y="79"/>
                      <a:pt x="224" y="79"/>
                    </a:cubicBezTo>
                    <a:cubicBezTo>
                      <a:pt x="224" y="79"/>
                      <a:pt x="224" y="79"/>
                      <a:pt x="224" y="79"/>
                    </a:cubicBezTo>
                    <a:cubicBezTo>
                      <a:pt x="225" y="79"/>
                      <a:pt x="225" y="79"/>
                      <a:pt x="225" y="79"/>
                    </a:cubicBezTo>
                    <a:cubicBezTo>
                      <a:pt x="224" y="78"/>
                      <a:pt x="224" y="78"/>
                      <a:pt x="224" y="78"/>
                    </a:cubicBezTo>
                    <a:cubicBezTo>
                      <a:pt x="224" y="78"/>
                      <a:pt x="224" y="78"/>
                      <a:pt x="224" y="78"/>
                    </a:cubicBezTo>
                    <a:cubicBezTo>
                      <a:pt x="224" y="78"/>
                      <a:pt x="224" y="78"/>
                      <a:pt x="224" y="78"/>
                    </a:cubicBezTo>
                    <a:cubicBezTo>
                      <a:pt x="223" y="77"/>
                      <a:pt x="223" y="77"/>
                      <a:pt x="223" y="77"/>
                    </a:cubicBezTo>
                    <a:cubicBezTo>
                      <a:pt x="223" y="77"/>
                      <a:pt x="223" y="77"/>
                      <a:pt x="223" y="77"/>
                    </a:cubicBezTo>
                    <a:cubicBezTo>
                      <a:pt x="223" y="77"/>
                      <a:pt x="223" y="77"/>
                      <a:pt x="223" y="77"/>
                    </a:cubicBezTo>
                    <a:cubicBezTo>
                      <a:pt x="223" y="77"/>
                      <a:pt x="223" y="77"/>
                      <a:pt x="223" y="77"/>
                    </a:cubicBezTo>
                    <a:cubicBezTo>
                      <a:pt x="224" y="77"/>
                      <a:pt x="224" y="77"/>
                      <a:pt x="224" y="77"/>
                    </a:cubicBezTo>
                    <a:cubicBezTo>
                      <a:pt x="224" y="77"/>
                      <a:pt x="224" y="77"/>
                      <a:pt x="224" y="77"/>
                    </a:cubicBezTo>
                    <a:cubicBezTo>
                      <a:pt x="224" y="76"/>
                      <a:pt x="224" y="76"/>
                      <a:pt x="224" y="76"/>
                    </a:cubicBezTo>
                    <a:cubicBezTo>
                      <a:pt x="225" y="76"/>
                      <a:pt x="225" y="76"/>
                      <a:pt x="225" y="76"/>
                    </a:cubicBezTo>
                    <a:cubicBezTo>
                      <a:pt x="225" y="76"/>
                      <a:pt x="225" y="76"/>
                      <a:pt x="225" y="76"/>
                    </a:cubicBezTo>
                    <a:cubicBezTo>
                      <a:pt x="227" y="77"/>
                      <a:pt x="227" y="77"/>
                      <a:pt x="227" y="77"/>
                    </a:cubicBezTo>
                    <a:cubicBezTo>
                      <a:pt x="227" y="76"/>
                      <a:pt x="227" y="76"/>
                      <a:pt x="227" y="76"/>
                    </a:cubicBezTo>
                    <a:cubicBezTo>
                      <a:pt x="227" y="76"/>
                      <a:pt x="227" y="76"/>
                      <a:pt x="227" y="76"/>
                    </a:cubicBezTo>
                    <a:cubicBezTo>
                      <a:pt x="226" y="76"/>
                      <a:pt x="226" y="76"/>
                      <a:pt x="226" y="76"/>
                    </a:cubicBezTo>
                    <a:cubicBezTo>
                      <a:pt x="226" y="76"/>
                      <a:pt x="226" y="76"/>
                      <a:pt x="226" y="76"/>
                    </a:cubicBezTo>
                    <a:cubicBezTo>
                      <a:pt x="228" y="76"/>
                      <a:pt x="228" y="76"/>
                      <a:pt x="228" y="76"/>
                    </a:cubicBezTo>
                    <a:cubicBezTo>
                      <a:pt x="228" y="75"/>
                      <a:pt x="228" y="75"/>
                      <a:pt x="228" y="75"/>
                    </a:cubicBezTo>
                    <a:cubicBezTo>
                      <a:pt x="230" y="75"/>
                      <a:pt x="230" y="75"/>
                      <a:pt x="230" y="75"/>
                    </a:cubicBezTo>
                    <a:cubicBezTo>
                      <a:pt x="230" y="75"/>
                      <a:pt x="230" y="75"/>
                      <a:pt x="230" y="75"/>
                    </a:cubicBezTo>
                    <a:cubicBezTo>
                      <a:pt x="231" y="75"/>
                      <a:pt x="231" y="75"/>
                      <a:pt x="231" y="75"/>
                    </a:cubicBezTo>
                    <a:cubicBezTo>
                      <a:pt x="231" y="75"/>
                      <a:pt x="231" y="75"/>
                      <a:pt x="231" y="75"/>
                    </a:cubicBezTo>
                    <a:cubicBezTo>
                      <a:pt x="227" y="74"/>
                      <a:pt x="227" y="74"/>
                      <a:pt x="227" y="74"/>
                    </a:cubicBezTo>
                    <a:cubicBezTo>
                      <a:pt x="226" y="74"/>
                      <a:pt x="226" y="74"/>
                      <a:pt x="226" y="74"/>
                    </a:cubicBezTo>
                    <a:cubicBezTo>
                      <a:pt x="226" y="74"/>
                      <a:pt x="226" y="74"/>
                      <a:pt x="226" y="74"/>
                    </a:cubicBezTo>
                    <a:cubicBezTo>
                      <a:pt x="224" y="74"/>
                      <a:pt x="224" y="74"/>
                      <a:pt x="224" y="74"/>
                    </a:cubicBezTo>
                    <a:cubicBezTo>
                      <a:pt x="223" y="74"/>
                      <a:pt x="223" y="74"/>
                      <a:pt x="223" y="74"/>
                    </a:cubicBezTo>
                    <a:cubicBezTo>
                      <a:pt x="223" y="74"/>
                      <a:pt x="223" y="74"/>
                      <a:pt x="223" y="74"/>
                    </a:cubicBezTo>
                    <a:cubicBezTo>
                      <a:pt x="222" y="73"/>
                      <a:pt x="222" y="73"/>
                      <a:pt x="222" y="73"/>
                    </a:cubicBezTo>
                    <a:cubicBezTo>
                      <a:pt x="221" y="73"/>
                      <a:pt x="221" y="73"/>
                      <a:pt x="221" y="73"/>
                    </a:cubicBezTo>
                    <a:cubicBezTo>
                      <a:pt x="221" y="74"/>
                      <a:pt x="221" y="74"/>
                      <a:pt x="221" y="74"/>
                    </a:cubicBezTo>
                    <a:cubicBezTo>
                      <a:pt x="221" y="74"/>
                      <a:pt x="221" y="74"/>
                      <a:pt x="221" y="74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20" y="73"/>
                      <a:pt x="220" y="73"/>
                      <a:pt x="220" y="73"/>
                    </a:cubicBezTo>
                    <a:cubicBezTo>
                      <a:pt x="220" y="72"/>
                      <a:pt x="220" y="72"/>
                      <a:pt x="220" y="72"/>
                    </a:cubicBezTo>
                    <a:cubicBezTo>
                      <a:pt x="220" y="73"/>
                      <a:pt x="220" y="73"/>
                      <a:pt x="220" y="73"/>
                    </a:cubicBezTo>
                    <a:cubicBezTo>
                      <a:pt x="221" y="72"/>
                      <a:pt x="221" y="72"/>
                      <a:pt x="221" y="72"/>
                    </a:cubicBezTo>
                    <a:cubicBezTo>
                      <a:pt x="221" y="72"/>
                      <a:pt x="221" y="72"/>
                      <a:pt x="221" y="72"/>
                    </a:cubicBezTo>
                    <a:cubicBezTo>
                      <a:pt x="222" y="72"/>
                      <a:pt x="222" y="72"/>
                      <a:pt x="222" y="72"/>
                    </a:cubicBezTo>
                    <a:cubicBezTo>
                      <a:pt x="222" y="72"/>
                      <a:pt x="222" y="72"/>
                      <a:pt x="222" y="72"/>
                    </a:cubicBezTo>
                    <a:cubicBezTo>
                      <a:pt x="222" y="71"/>
                      <a:pt x="222" y="71"/>
                      <a:pt x="222" y="71"/>
                    </a:cubicBezTo>
                    <a:cubicBezTo>
                      <a:pt x="222" y="71"/>
                      <a:pt x="222" y="71"/>
                      <a:pt x="222" y="71"/>
                    </a:cubicBezTo>
                    <a:cubicBezTo>
                      <a:pt x="223" y="71"/>
                      <a:pt x="223" y="71"/>
                      <a:pt x="223" y="71"/>
                    </a:cubicBezTo>
                    <a:cubicBezTo>
                      <a:pt x="224" y="71"/>
                      <a:pt x="224" y="71"/>
                      <a:pt x="224" y="71"/>
                    </a:cubicBezTo>
                    <a:cubicBezTo>
                      <a:pt x="224" y="71"/>
                      <a:pt x="224" y="71"/>
                      <a:pt x="224" y="71"/>
                    </a:cubicBezTo>
                    <a:cubicBezTo>
                      <a:pt x="224" y="72"/>
                      <a:pt x="224" y="72"/>
                      <a:pt x="224" y="72"/>
                    </a:cubicBezTo>
                    <a:cubicBezTo>
                      <a:pt x="224" y="73"/>
                      <a:pt x="224" y="73"/>
                      <a:pt x="224" y="73"/>
                    </a:cubicBezTo>
                    <a:cubicBezTo>
                      <a:pt x="225" y="73"/>
                      <a:pt x="225" y="73"/>
                      <a:pt x="225" y="73"/>
                    </a:cubicBezTo>
                    <a:cubicBezTo>
                      <a:pt x="225" y="72"/>
                      <a:pt x="225" y="72"/>
                      <a:pt x="225" y="72"/>
                    </a:cubicBezTo>
                    <a:cubicBezTo>
                      <a:pt x="225" y="72"/>
                      <a:pt x="225" y="72"/>
                      <a:pt x="225" y="72"/>
                    </a:cubicBezTo>
                    <a:cubicBezTo>
                      <a:pt x="224" y="71"/>
                      <a:pt x="224" y="71"/>
                      <a:pt x="224" y="71"/>
                    </a:cubicBezTo>
                    <a:cubicBezTo>
                      <a:pt x="225" y="70"/>
                      <a:pt x="225" y="70"/>
                      <a:pt x="225" y="70"/>
                    </a:cubicBezTo>
                    <a:cubicBezTo>
                      <a:pt x="226" y="70"/>
                      <a:pt x="226" y="70"/>
                      <a:pt x="226" y="70"/>
                    </a:cubicBezTo>
                    <a:cubicBezTo>
                      <a:pt x="226" y="70"/>
                      <a:pt x="226" y="70"/>
                      <a:pt x="226" y="70"/>
                    </a:cubicBezTo>
                    <a:cubicBezTo>
                      <a:pt x="225" y="69"/>
                      <a:pt x="225" y="69"/>
                      <a:pt x="225" y="69"/>
                    </a:cubicBezTo>
                    <a:cubicBezTo>
                      <a:pt x="225" y="68"/>
                      <a:pt x="225" y="68"/>
                      <a:pt x="225" y="68"/>
                    </a:cubicBezTo>
                    <a:cubicBezTo>
                      <a:pt x="226" y="68"/>
                      <a:pt x="226" y="68"/>
                      <a:pt x="226" y="68"/>
                    </a:cubicBezTo>
                    <a:cubicBezTo>
                      <a:pt x="226" y="68"/>
                      <a:pt x="226" y="68"/>
                      <a:pt x="226" y="68"/>
                    </a:cubicBezTo>
                    <a:cubicBezTo>
                      <a:pt x="227" y="67"/>
                      <a:pt x="227" y="67"/>
                      <a:pt x="227" y="67"/>
                    </a:cubicBezTo>
                    <a:cubicBezTo>
                      <a:pt x="227" y="67"/>
                      <a:pt x="227" y="67"/>
                      <a:pt x="227" y="67"/>
                    </a:cubicBezTo>
                    <a:cubicBezTo>
                      <a:pt x="226" y="67"/>
                      <a:pt x="226" y="67"/>
                      <a:pt x="226" y="67"/>
                    </a:cubicBezTo>
                    <a:cubicBezTo>
                      <a:pt x="226" y="67"/>
                      <a:pt x="226" y="67"/>
                      <a:pt x="226" y="67"/>
                    </a:cubicBezTo>
                    <a:cubicBezTo>
                      <a:pt x="226" y="66"/>
                      <a:pt x="226" y="66"/>
                      <a:pt x="226" y="66"/>
                    </a:cubicBezTo>
                    <a:cubicBezTo>
                      <a:pt x="227" y="66"/>
                      <a:pt x="227" y="66"/>
                      <a:pt x="227" y="66"/>
                    </a:cubicBezTo>
                    <a:cubicBezTo>
                      <a:pt x="227" y="65"/>
                      <a:pt x="227" y="65"/>
                      <a:pt x="227" y="65"/>
                    </a:cubicBezTo>
                    <a:cubicBezTo>
                      <a:pt x="228" y="65"/>
                      <a:pt x="228" y="65"/>
                      <a:pt x="228" y="65"/>
                    </a:cubicBezTo>
                    <a:cubicBezTo>
                      <a:pt x="228" y="65"/>
                      <a:pt x="228" y="65"/>
                      <a:pt x="228" y="65"/>
                    </a:cubicBezTo>
                    <a:cubicBezTo>
                      <a:pt x="228" y="66"/>
                      <a:pt x="228" y="66"/>
                      <a:pt x="228" y="66"/>
                    </a:cubicBezTo>
                    <a:cubicBezTo>
                      <a:pt x="229" y="66"/>
                      <a:pt x="229" y="66"/>
                      <a:pt x="229" y="66"/>
                    </a:cubicBezTo>
                    <a:cubicBezTo>
                      <a:pt x="229" y="67"/>
                      <a:pt x="229" y="67"/>
                      <a:pt x="229" y="67"/>
                    </a:cubicBezTo>
                    <a:cubicBezTo>
                      <a:pt x="229" y="67"/>
                      <a:pt x="229" y="67"/>
                      <a:pt x="229" y="67"/>
                    </a:cubicBezTo>
                    <a:cubicBezTo>
                      <a:pt x="229" y="68"/>
                      <a:pt x="229" y="68"/>
                      <a:pt x="229" y="68"/>
                    </a:cubicBezTo>
                    <a:cubicBezTo>
                      <a:pt x="229" y="68"/>
                      <a:pt x="229" y="68"/>
                      <a:pt x="229" y="68"/>
                    </a:cubicBezTo>
                    <a:cubicBezTo>
                      <a:pt x="230" y="71"/>
                      <a:pt x="230" y="71"/>
                      <a:pt x="230" y="71"/>
                    </a:cubicBezTo>
                    <a:cubicBezTo>
                      <a:pt x="229" y="71"/>
                      <a:pt x="229" y="71"/>
                      <a:pt x="229" y="71"/>
                    </a:cubicBezTo>
                    <a:cubicBezTo>
                      <a:pt x="229" y="72"/>
                      <a:pt x="229" y="72"/>
                      <a:pt x="229" y="72"/>
                    </a:cubicBezTo>
                    <a:cubicBezTo>
                      <a:pt x="230" y="72"/>
                      <a:pt x="230" y="72"/>
                      <a:pt x="230" y="72"/>
                    </a:cubicBezTo>
                    <a:cubicBezTo>
                      <a:pt x="231" y="72"/>
                      <a:pt x="231" y="72"/>
                      <a:pt x="231" y="72"/>
                    </a:cubicBezTo>
                    <a:cubicBezTo>
                      <a:pt x="231" y="71"/>
                      <a:pt x="231" y="71"/>
                      <a:pt x="231" y="71"/>
                    </a:cubicBezTo>
                    <a:cubicBezTo>
                      <a:pt x="231" y="70"/>
                      <a:pt x="231" y="70"/>
                      <a:pt x="231" y="70"/>
                    </a:cubicBezTo>
                    <a:cubicBezTo>
                      <a:pt x="232" y="70"/>
                      <a:pt x="232" y="70"/>
                      <a:pt x="232" y="70"/>
                    </a:cubicBezTo>
                    <a:cubicBezTo>
                      <a:pt x="232" y="69"/>
                      <a:pt x="232" y="69"/>
                      <a:pt x="232" y="69"/>
                    </a:cubicBezTo>
                    <a:cubicBezTo>
                      <a:pt x="230" y="68"/>
                      <a:pt x="230" y="68"/>
                      <a:pt x="230" y="68"/>
                    </a:cubicBezTo>
                    <a:cubicBezTo>
                      <a:pt x="230" y="68"/>
                      <a:pt x="230" y="68"/>
                      <a:pt x="230" y="68"/>
                    </a:cubicBezTo>
                    <a:cubicBezTo>
                      <a:pt x="231" y="68"/>
                      <a:pt x="231" y="68"/>
                      <a:pt x="231" y="68"/>
                    </a:cubicBezTo>
                    <a:cubicBezTo>
                      <a:pt x="232" y="68"/>
                      <a:pt x="232" y="68"/>
                      <a:pt x="232" y="68"/>
                    </a:cubicBezTo>
                    <a:cubicBezTo>
                      <a:pt x="232" y="68"/>
                      <a:pt x="232" y="68"/>
                      <a:pt x="232" y="68"/>
                    </a:cubicBezTo>
                    <a:cubicBezTo>
                      <a:pt x="231" y="67"/>
                      <a:pt x="231" y="67"/>
                      <a:pt x="231" y="67"/>
                    </a:cubicBezTo>
                    <a:cubicBezTo>
                      <a:pt x="231" y="66"/>
                      <a:pt x="231" y="66"/>
                      <a:pt x="231" y="66"/>
                    </a:cubicBezTo>
                    <a:cubicBezTo>
                      <a:pt x="231" y="65"/>
                      <a:pt x="231" y="65"/>
                      <a:pt x="231" y="65"/>
                    </a:cubicBezTo>
                    <a:cubicBezTo>
                      <a:pt x="231" y="64"/>
                      <a:pt x="231" y="64"/>
                      <a:pt x="231" y="64"/>
                    </a:cubicBezTo>
                    <a:cubicBezTo>
                      <a:pt x="232" y="64"/>
                      <a:pt x="232" y="64"/>
                      <a:pt x="232" y="64"/>
                    </a:cubicBezTo>
                    <a:cubicBezTo>
                      <a:pt x="232" y="64"/>
                      <a:pt x="232" y="64"/>
                      <a:pt x="232" y="64"/>
                    </a:cubicBezTo>
                    <a:cubicBezTo>
                      <a:pt x="233" y="64"/>
                      <a:pt x="233" y="64"/>
                      <a:pt x="233" y="64"/>
                    </a:cubicBezTo>
                    <a:cubicBezTo>
                      <a:pt x="233" y="64"/>
                      <a:pt x="233" y="64"/>
                      <a:pt x="233" y="64"/>
                    </a:cubicBezTo>
                    <a:cubicBezTo>
                      <a:pt x="233" y="64"/>
                      <a:pt x="234" y="63"/>
                      <a:pt x="234" y="63"/>
                    </a:cubicBezTo>
                    <a:cubicBezTo>
                      <a:pt x="234" y="63"/>
                      <a:pt x="235" y="63"/>
                      <a:pt x="235" y="63"/>
                    </a:cubicBezTo>
                    <a:cubicBezTo>
                      <a:pt x="235" y="64"/>
                      <a:pt x="235" y="64"/>
                      <a:pt x="235" y="64"/>
                    </a:cubicBezTo>
                    <a:cubicBezTo>
                      <a:pt x="236" y="64"/>
                      <a:pt x="236" y="64"/>
                      <a:pt x="236" y="64"/>
                    </a:cubicBezTo>
                    <a:cubicBezTo>
                      <a:pt x="236" y="64"/>
                      <a:pt x="236" y="64"/>
                      <a:pt x="236" y="64"/>
                    </a:cubicBezTo>
                    <a:cubicBezTo>
                      <a:pt x="237" y="64"/>
                      <a:pt x="237" y="64"/>
                      <a:pt x="237" y="64"/>
                    </a:cubicBezTo>
                    <a:cubicBezTo>
                      <a:pt x="237" y="66"/>
                      <a:pt x="237" y="66"/>
                      <a:pt x="237" y="66"/>
                    </a:cubicBezTo>
                    <a:cubicBezTo>
                      <a:pt x="236" y="67"/>
                      <a:pt x="236" y="67"/>
                      <a:pt x="236" y="67"/>
                    </a:cubicBezTo>
                    <a:cubicBezTo>
                      <a:pt x="236" y="67"/>
                      <a:pt x="236" y="67"/>
                      <a:pt x="236" y="67"/>
                    </a:cubicBezTo>
                    <a:cubicBezTo>
                      <a:pt x="237" y="67"/>
                      <a:pt x="237" y="67"/>
                      <a:pt x="237" y="67"/>
                    </a:cubicBezTo>
                    <a:cubicBezTo>
                      <a:pt x="237" y="67"/>
                      <a:pt x="237" y="67"/>
                      <a:pt x="237" y="67"/>
                    </a:cubicBezTo>
                    <a:cubicBezTo>
                      <a:pt x="237" y="67"/>
                      <a:pt x="237" y="67"/>
                      <a:pt x="237" y="67"/>
                    </a:cubicBezTo>
                    <a:cubicBezTo>
                      <a:pt x="238" y="66"/>
                      <a:pt x="238" y="66"/>
                      <a:pt x="238" y="66"/>
                    </a:cubicBezTo>
                    <a:cubicBezTo>
                      <a:pt x="238" y="65"/>
                      <a:pt x="238" y="65"/>
                      <a:pt x="238" y="65"/>
                    </a:cubicBezTo>
                    <a:cubicBezTo>
                      <a:pt x="238" y="65"/>
                      <a:pt x="238" y="65"/>
                      <a:pt x="238" y="65"/>
                    </a:cubicBezTo>
                    <a:cubicBezTo>
                      <a:pt x="239" y="65"/>
                      <a:pt x="239" y="65"/>
                      <a:pt x="239" y="65"/>
                    </a:cubicBezTo>
                    <a:cubicBezTo>
                      <a:pt x="240" y="65"/>
                      <a:pt x="240" y="65"/>
                      <a:pt x="240" y="65"/>
                    </a:cubicBezTo>
                    <a:cubicBezTo>
                      <a:pt x="240" y="64"/>
                      <a:pt x="240" y="64"/>
                      <a:pt x="240" y="64"/>
                    </a:cubicBezTo>
                    <a:cubicBezTo>
                      <a:pt x="239" y="64"/>
                      <a:pt x="239" y="64"/>
                      <a:pt x="239" y="64"/>
                    </a:cubicBezTo>
                    <a:cubicBezTo>
                      <a:pt x="240" y="64"/>
                      <a:pt x="240" y="64"/>
                      <a:pt x="240" y="64"/>
                    </a:cubicBezTo>
                    <a:cubicBezTo>
                      <a:pt x="240" y="65"/>
                      <a:pt x="240" y="65"/>
                      <a:pt x="240" y="65"/>
                    </a:cubicBezTo>
                    <a:cubicBezTo>
                      <a:pt x="240" y="65"/>
                      <a:pt x="240" y="65"/>
                      <a:pt x="240" y="65"/>
                    </a:cubicBezTo>
                    <a:cubicBezTo>
                      <a:pt x="240" y="65"/>
                      <a:pt x="240" y="65"/>
                      <a:pt x="240" y="65"/>
                    </a:cubicBezTo>
                    <a:cubicBezTo>
                      <a:pt x="240" y="66"/>
                      <a:pt x="240" y="66"/>
                      <a:pt x="240" y="66"/>
                    </a:cubicBezTo>
                    <a:cubicBezTo>
                      <a:pt x="240" y="66"/>
                      <a:pt x="240" y="66"/>
                      <a:pt x="240" y="66"/>
                    </a:cubicBezTo>
                    <a:cubicBezTo>
                      <a:pt x="240" y="66"/>
                      <a:pt x="240" y="66"/>
                      <a:pt x="240" y="66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41" y="68"/>
                      <a:pt x="241" y="68"/>
                      <a:pt x="241" y="68"/>
                    </a:cubicBezTo>
                    <a:cubicBezTo>
                      <a:pt x="240" y="69"/>
                      <a:pt x="240" y="69"/>
                      <a:pt x="240" y="69"/>
                    </a:cubicBezTo>
                    <a:cubicBezTo>
                      <a:pt x="240" y="70"/>
                      <a:pt x="240" y="70"/>
                      <a:pt x="240" y="70"/>
                    </a:cubicBezTo>
                    <a:cubicBezTo>
                      <a:pt x="240" y="71"/>
                      <a:pt x="240" y="71"/>
                      <a:pt x="240" y="71"/>
                    </a:cubicBezTo>
                    <a:cubicBezTo>
                      <a:pt x="239" y="71"/>
                      <a:pt x="239" y="71"/>
                      <a:pt x="239" y="71"/>
                    </a:cubicBezTo>
                    <a:cubicBezTo>
                      <a:pt x="239" y="72"/>
                      <a:pt x="239" y="72"/>
                      <a:pt x="239" y="72"/>
                    </a:cubicBezTo>
                    <a:cubicBezTo>
                      <a:pt x="238" y="73"/>
                      <a:pt x="238" y="73"/>
                      <a:pt x="238" y="73"/>
                    </a:cubicBezTo>
                    <a:cubicBezTo>
                      <a:pt x="237" y="73"/>
                      <a:pt x="237" y="73"/>
                      <a:pt x="237" y="73"/>
                    </a:cubicBezTo>
                    <a:cubicBezTo>
                      <a:pt x="237" y="74"/>
                      <a:pt x="237" y="74"/>
                      <a:pt x="237" y="74"/>
                    </a:cubicBezTo>
                    <a:cubicBezTo>
                      <a:pt x="237" y="74"/>
                      <a:pt x="237" y="74"/>
                      <a:pt x="237" y="74"/>
                    </a:cubicBezTo>
                    <a:cubicBezTo>
                      <a:pt x="236" y="75"/>
                      <a:pt x="236" y="75"/>
                      <a:pt x="236" y="75"/>
                    </a:cubicBezTo>
                    <a:cubicBezTo>
                      <a:pt x="236" y="75"/>
                      <a:pt x="236" y="75"/>
                      <a:pt x="236" y="75"/>
                    </a:cubicBezTo>
                    <a:cubicBezTo>
                      <a:pt x="235" y="75"/>
                      <a:pt x="235" y="75"/>
                      <a:pt x="235" y="75"/>
                    </a:cubicBezTo>
                    <a:cubicBezTo>
                      <a:pt x="235" y="75"/>
                      <a:pt x="235" y="75"/>
                      <a:pt x="235" y="75"/>
                    </a:cubicBezTo>
                    <a:cubicBezTo>
                      <a:pt x="235" y="76"/>
                      <a:pt x="235" y="76"/>
                      <a:pt x="235" y="76"/>
                    </a:cubicBezTo>
                    <a:cubicBezTo>
                      <a:pt x="236" y="76"/>
                      <a:pt x="236" y="76"/>
                      <a:pt x="236" y="76"/>
                    </a:cubicBezTo>
                    <a:cubicBezTo>
                      <a:pt x="236" y="77"/>
                      <a:pt x="236" y="77"/>
                      <a:pt x="236" y="77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34" y="78"/>
                      <a:pt x="234" y="78"/>
                      <a:pt x="234" y="78"/>
                    </a:cubicBezTo>
                    <a:cubicBezTo>
                      <a:pt x="234" y="78"/>
                      <a:pt x="234" y="78"/>
                      <a:pt x="234" y="78"/>
                    </a:cubicBezTo>
                    <a:cubicBezTo>
                      <a:pt x="234" y="77"/>
                      <a:pt x="234" y="77"/>
                      <a:pt x="234" y="77"/>
                    </a:cubicBezTo>
                    <a:cubicBezTo>
                      <a:pt x="234" y="77"/>
                      <a:pt x="234" y="77"/>
                      <a:pt x="234" y="77"/>
                    </a:cubicBezTo>
                    <a:cubicBezTo>
                      <a:pt x="233" y="77"/>
                      <a:pt x="233" y="77"/>
                      <a:pt x="233" y="77"/>
                    </a:cubicBezTo>
                    <a:cubicBezTo>
                      <a:pt x="233" y="78"/>
                      <a:pt x="233" y="78"/>
                      <a:pt x="233" y="78"/>
                    </a:cubicBezTo>
                    <a:cubicBezTo>
                      <a:pt x="233" y="78"/>
                      <a:pt x="233" y="78"/>
                      <a:pt x="233" y="78"/>
                    </a:cubicBezTo>
                    <a:cubicBezTo>
                      <a:pt x="232" y="79"/>
                      <a:pt x="232" y="79"/>
                      <a:pt x="232" y="79"/>
                    </a:cubicBezTo>
                    <a:cubicBezTo>
                      <a:pt x="231" y="79"/>
                      <a:pt x="231" y="79"/>
                      <a:pt x="231" y="79"/>
                    </a:cubicBezTo>
                    <a:cubicBezTo>
                      <a:pt x="231" y="80"/>
                      <a:pt x="231" y="80"/>
                      <a:pt x="231" y="80"/>
                    </a:cubicBezTo>
                    <a:cubicBezTo>
                      <a:pt x="232" y="80"/>
                      <a:pt x="232" y="80"/>
                      <a:pt x="232" y="80"/>
                    </a:cubicBezTo>
                    <a:cubicBezTo>
                      <a:pt x="232" y="80"/>
                      <a:pt x="232" y="80"/>
                      <a:pt x="232" y="80"/>
                    </a:cubicBezTo>
                    <a:cubicBezTo>
                      <a:pt x="232" y="80"/>
                      <a:pt x="232" y="80"/>
                      <a:pt x="232" y="80"/>
                    </a:cubicBezTo>
                    <a:cubicBezTo>
                      <a:pt x="232" y="81"/>
                      <a:pt x="232" y="81"/>
                      <a:pt x="232" y="81"/>
                    </a:cubicBezTo>
                    <a:cubicBezTo>
                      <a:pt x="232" y="81"/>
                      <a:pt x="232" y="81"/>
                      <a:pt x="232" y="81"/>
                    </a:cubicBezTo>
                    <a:cubicBezTo>
                      <a:pt x="232" y="82"/>
                      <a:pt x="232" y="82"/>
                      <a:pt x="232" y="82"/>
                    </a:cubicBezTo>
                    <a:cubicBezTo>
                      <a:pt x="232" y="82"/>
                      <a:pt x="232" y="82"/>
                      <a:pt x="232" y="82"/>
                    </a:cubicBezTo>
                    <a:cubicBezTo>
                      <a:pt x="231" y="81"/>
                      <a:pt x="231" y="81"/>
                      <a:pt x="231" y="81"/>
                    </a:cubicBezTo>
                    <a:cubicBezTo>
                      <a:pt x="231" y="80"/>
                      <a:pt x="231" y="80"/>
                      <a:pt x="231" y="80"/>
                    </a:cubicBezTo>
                    <a:cubicBezTo>
                      <a:pt x="231" y="80"/>
                      <a:pt x="231" y="80"/>
                      <a:pt x="231" y="80"/>
                    </a:cubicBezTo>
                    <a:cubicBezTo>
                      <a:pt x="230" y="80"/>
                      <a:pt x="230" y="80"/>
                      <a:pt x="230" y="80"/>
                    </a:cubicBezTo>
                    <a:cubicBezTo>
                      <a:pt x="230" y="81"/>
                      <a:pt x="230" y="81"/>
                      <a:pt x="230" y="81"/>
                    </a:cubicBezTo>
                    <a:cubicBezTo>
                      <a:pt x="231" y="82"/>
                      <a:pt x="231" y="82"/>
                      <a:pt x="231" y="82"/>
                    </a:cubicBezTo>
                    <a:cubicBezTo>
                      <a:pt x="230" y="82"/>
                      <a:pt x="230" y="82"/>
                      <a:pt x="230" y="82"/>
                    </a:cubicBezTo>
                    <a:cubicBezTo>
                      <a:pt x="228" y="82"/>
                      <a:pt x="228" y="82"/>
                      <a:pt x="228" y="82"/>
                    </a:cubicBezTo>
                    <a:cubicBezTo>
                      <a:pt x="227" y="82"/>
                      <a:pt x="227" y="82"/>
                      <a:pt x="227" y="82"/>
                    </a:cubicBezTo>
                    <a:cubicBezTo>
                      <a:pt x="227" y="81"/>
                      <a:pt x="227" y="81"/>
                      <a:pt x="227" y="81"/>
                    </a:cubicBezTo>
                    <a:cubicBezTo>
                      <a:pt x="227" y="82"/>
                      <a:pt x="227" y="82"/>
                      <a:pt x="227" y="82"/>
                    </a:cubicBezTo>
                    <a:cubicBezTo>
                      <a:pt x="226" y="82"/>
                      <a:pt x="226" y="82"/>
                      <a:pt x="226" y="82"/>
                    </a:cubicBezTo>
                    <a:cubicBezTo>
                      <a:pt x="226" y="81"/>
                      <a:pt x="226" y="81"/>
                      <a:pt x="226" y="81"/>
                    </a:cubicBezTo>
                    <a:cubicBezTo>
                      <a:pt x="226" y="80"/>
                      <a:pt x="226" y="80"/>
                      <a:pt x="226" y="80"/>
                    </a:cubicBezTo>
                    <a:cubicBezTo>
                      <a:pt x="225" y="81"/>
                      <a:pt x="225" y="81"/>
                      <a:pt x="225" y="81"/>
                    </a:cubicBezTo>
                    <a:cubicBezTo>
                      <a:pt x="225" y="81"/>
                      <a:pt x="225" y="81"/>
                      <a:pt x="225" y="81"/>
                    </a:cubicBezTo>
                    <a:cubicBezTo>
                      <a:pt x="225" y="82"/>
                      <a:pt x="225" y="82"/>
                      <a:pt x="225" y="82"/>
                    </a:cubicBezTo>
                    <a:close/>
                    <a:moveTo>
                      <a:pt x="167" y="60"/>
                    </a:moveTo>
                    <a:cubicBezTo>
                      <a:pt x="167" y="59"/>
                      <a:pt x="167" y="59"/>
                      <a:pt x="167" y="59"/>
                    </a:cubicBezTo>
                    <a:cubicBezTo>
                      <a:pt x="167" y="58"/>
                      <a:pt x="167" y="58"/>
                      <a:pt x="167" y="58"/>
                    </a:cubicBezTo>
                    <a:cubicBezTo>
                      <a:pt x="169" y="57"/>
                      <a:pt x="169" y="57"/>
                      <a:pt x="169" y="57"/>
                    </a:cubicBezTo>
                    <a:cubicBezTo>
                      <a:pt x="170" y="57"/>
                      <a:pt x="170" y="57"/>
                      <a:pt x="170" y="57"/>
                    </a:cubicBezTo>
                    <a:cubicBezTo>
                      <a:pt x="171" y="56"/>
                      <a:pt x="171" y="56"/>
                      <a:pt x="171" y="56"/>
                    </a:cubicBezTo>
                    <a:cubicBezTo>
                      <a:pt x="171" y="56"/>
                      <a:pt x="171" y="56"/>
                      <a:pt x="171" y="56"/>
                    </a:cubicBezTo>
                    <a:cubicBezTo>
                      <a:pt x="173" y="55"/>
                      <a:pt x="173" y="55"/>
                      <a:pt x="173" y="55"/>
                    </a:cubicBezTo>
                    <a:cubicBezTo>
                      <a:pt x="174" y="55"/>
                      <a:pt x="174" y="55"/>
                      <a:pt x="174" y="55"/>
                    </a:cubicBezTo>
                    <a:cubicBezTo>
                      <a:pt x="175" y="55"/>
                      <a:pt x="175" y="55"/>
                      <a:pt x="175" y="55"/>
                    </a:cubicBezTo>
                    <a:cubicBezTo>
                      <a:pt x="175" y="55"/>
                      <a:pt x="175" y="55"/>
                      <a:pt x="175" y="55"/>
                    </a:cubicBezTo>
                    <a:cubicBezTo>
                      <a:pt x="177" y="55"/>
                      <a:pt x="177" y="55"/>
                      <a:pt x="177" y="55"/>
                    </a:cubicBezTo>
                    <a:cubicBezTo>
                      <a:pt x="177" y="55"/>
                      <a:pt x="177" y="55"/>
                      <a:pt x="177" y="55"/>
                    </a:cubicBezTo>
                    <a:cubicBezTo>
                      <a:pt x="177" y="55"/>
                      <a:pt x="177" y="55"/>
                      <a:pt x="177" y="55"/>
                    </a:cubicBezTo>
                    <a:cubicBezTo>
                      <a:pt x="175" y="56"/>
                      <a:pt x="175" y="56"/>
                      <a:pt x="175" y="56"/>
                    </a:cubicBezTo>
                    <a:cubicBezTo>
                      <a:pt x="174" y="57"/>
                      <a:pt x="174" y="57"/>
                      <a:pt x="174" y="57"/>
                    </a:cubicBezTo>
                    <a:cubicBezTo>
                      <a:pt x="171" y="59"/>
                      <a:pt x="171" y="59"/>
                      <a:pt x="171" y="59"/>
                    </a:cubicBezTo>
                    <a:cubicBezTo>
                      <a:pt x="170" y="60"/>
                      <a:pt x="170" y="60"/>
                      <a:pt x="170" y="60"/>
                    </a:cubicBezTo>
                    <a:cubicBezTo>
                      <a:pt x="170" y="60"/>
                      <a:pt x="170" y="60"/>
                      <a:pt x="170" y="60"/>
                    </a:cubicBezTo>
                    <a:cubicBezTo>
                      <a:pt x="169" y="60"/>
                      <a:pt x="169" y="60"/>
                      <a:pt x="169" y="60"/>
                    </a:cubicBezTo>
                    <a:cubicBezTo>
                      <a:pt x="169" y="60"/>
                      <a:pt x="169" y="60"/>
                      <a:pt x="169" y="60"/>
                    </a:cubicBezTo>
                    <a:cubicBezTo>
                      <a:pt x="168" y="61"/>
                      <a:pt x="168" y="61"/>
                      <a:pt x="168" y="61"/>
                    </a:cubicBezTo>
                    <a:cubicBezTo>
                      <a:pt x="168" y="60"/>
                      <a:pt x="168" y="60"/>
                      <a:pt x="168" y="60"/>
                    </a:cubicBezTo>
                    <a:cubicBezTo>
                      <a:pt x="168" y="60"/>
                      <a:pt x="168" y="60"/>
                      <a:pt x="168" y="60"/>
                    </a:cubicBezTo>
                    <a:cubicBezTo>
                      <a:pt x="167" y="60"/>
                      <a:pt x="167" y="60"/>
                      <a:pt x="167" y="60"/>
                    </a:cubicBezTo>
                    <a:close/>
                    <a:moveTo>
                      <a:pt x="210" y="76"/>
                    </a:moveTo>
                    <a:cubicBezTo>
                      <a:pt x="210" y="76"/>
                      <a:pt x="210" y="76"/>
                      <a:pt x="210" y="76"/>
                    </a:cubicBezTo>
                    <a:cubicBezTo>
                      <a:pt x="210" y="75"/>
                      <a:pt x="210" y="75"/>
                      <a:pt x="210" y="75"/>
                    </a:cubicBezTo>
                    <a:cubicBezTo>
                      <a:pt x="211" y="75"/>
                      <a:pt x="211" y="75"/>
                      <a:pt x="211" y="75"/>
                    </a:cubicBezTo>
                    <a:cubicBezTo>
                      <a:pt x="211" y="75"/>
                      <a:pt x="211" y="75"/>
                      <a:pt x="211" y="75"/>
                    </a:cubicBezTo>
                    <a:cubicBezTo>
                      <a:pt x="211" y="74"/>
                      <a:pt x="211" y="74"/>
                      <a:pt x="211" y="74"/>
                    </a:cubicBezTo>
                    <a:cubicBezTo>
                      <a:pt x="212" y="74"/>
                      <a:pt x="212" y="74"/>
                      <a:pt x="212" y="74"/>
                    </a:cubicBezTo>
                    <a:cubicBezTo>
                      <a:pt x="213" y="73"/>
                      <a:pt x="213" y="73"/>
                      <a:pt x="213" y="73"/>
                    </a:cubicBezTo>
                    <a:cubicBezTo>
                      <a:pt x="213" y="73"/>
                      <a:pt x="213" y="73"/>
                      <a:pt x="213" y="73"/>
                    </a:cubicBezTo>
                    <a:cubicBezTo>
                      <a:pt x="213" y="74"/>
                      <a:pt x="213" y="74"/>
                      <a:pt x="213" y="74"/>
                    </a:cubicBezTo>
                    <a:cubicBezTo>
                      <a:pt x="214" y="74"/>
                      <a:pt x="214" y="74"/>
                      <a:pt x="214" y="74"/>
                    </a:cubicBezTo>
                    <a:cubicBezTo>
                      <a:pt x="214" y="75"/>
                      <a:pt x="214" y="75"/>
                      <a:pt x="214" y="75"/>
                    </a:cubicBezTo>
                    <a:cubicBezTo>
                      <a:pt x="213" y="76"/>
                      <a:pt x="213" y="76"/>
                      <a:pt x="213" y="76"/>
                    </a:cubicBezTo>
                    <a:cubicBezTo>
                      <a:pt x="213" y="77"/>
                      <a:pt x="213" y="77"/>
                      <a:pt x="213" y="77"/>
                    </a:cubicBezTo>
                    <a:cubicBezTo>
                      <a:pt x="212" y="77"/>
                      <a:pt x="212" y="77"/>
                      <a:pt x="212" y="77"/>
                    </a:cubicBezTo>
                    <a:cubicBezTo>
                      <a:pt x="211" y="77"/>
                      <a:pt x="211" y="77"/>
                      <a:pt x="211" y="77"/>
                    </a:cubicBezTo>
                    <a:cubicBezTo>
                      <a:pt x="211" y="77"/>
                      <a:pt x="211" y="77"/>
                      <a:pt x="211" y="77"/>
                    </a:cubicBezTo>
                    <a:cubicBezTo>
                      <a:pt x="210" y="76"/>
                      <a:pt x="210" y="76"/>
                      <a:pt x="210" y="76"/>
                    </a:cubicBezTo>
                    <a:cubicBezTo>
                      <a:pt x="210" y="76"/>
                      <a:pt x="210" y="76"/>
                      <a:pt x="210" y="76"/>
                    </a:cubicBezTo>
                    <a:close/>
                    <a:moveTo>
                      <a:pt x="176" y="75"/>
                    </a:moveTo>
                    <a:cubicBezTo>
                      <a:pt x="176" y="74"/>
                      <a:pt x="176" y="74"/>
                      <a:pt x="176" y="74"/>
                    </a:cubicBezTo>
                    <a:cubicBezTo>
                      <a:pt x="176" y="73"/>
                      <a:pt x="176" y="73"/>
                      <a:pt x="176" y="73"/>
                    </a:cubicBezTo>
                    <a:cubicBezTo>
                      <a:pt x="176" y="72"/>
                      <a:pt x="176" y="72"/>
                      <a:pt x="176" y="72"/>
                    </a:cubicBezTo>
                    <a:cubicBezTo>
                      <a:pt x="177" y="72"/>
                      <a:pt x="177" y="72"/>
                      <a:pt x="177" y="72"/>
                    </a:cubicBezTo>
                    <a:cubicBezTo>
                      <a:pt x="179" y="72"/>
                      <a:pt x="179" y="72"/>
                      <a:pt x="179" y="72"/>
                    </a:cubicBezTo>
                    <a:cubicBezTo>
                      <a:pt x="179" y="72"/>
                      <a:pt x="179" y="72"/>
                      <a:pt x="179" y="72"/>
                    </a:cubicBezTo>
                    <a:cubicBezTo>
                      <a:pt x="180" y="72"/>
                      <a:pt x="180" y="72"/>
                      <a:pt x="180" y="72"/>
                    </a:cubicBezTo>
                    <a:cubicBezTo>
                      <a:pt x="181" y="72"/>
                      <a:pt x="181" y="72"/>
                      <a:pt x="181" y="72"/>
                    </a:cubicBezTo>
                    <a:cubicBezTo>
                      <a:pt x="182" y="71"/>
                      <a:pt x="182" y="71"/>
                      <a:pt x="182" y="71"/>
                    </a:cubicBezTo>
                    <a:cubicBezTo>
                      <a:pt x="184" y="71"/>
                      <a:pt x="184" y="71"/>
                      <a:pt x="184" y="71"/>
                    </a:cubicBezTo>
                    <a:cubicBezTo>
                      <a:pt x="185" y="72"/>
                      <a:pt x="185" y="72"/>
                      <a:pt x="185" y="72"/>
                    </a:cubicBezTo>
                    <a:cubicBezTo>
                      <a:pt x="186" y="72"/>
                      <a:pt x="186" y="72"/>
                      <a:pt x="186" y="72"/>
                    </a:cubicBezTo>
                    <a:cubicBezTo>
                      <a:pt x="187" y="72"/>
                      <a:pt x="187" y="72"/>
                      <a:pt x="187" y="72"/>
                    </a:cubicBezTo>
                    <a:cubicBezTo>
                      <a:pt x="187" y="71"/>
                      <a:pt x="187" y="71"/>
                      <a:pt x="187" y="71"/>
                    </a:cubicBezTo>
                    <a:cubicBezTo>
                      <a:pt x="189" y="71"/>
                      <a:pt x="189" y="71"/>
                      <a:pt x="189" y="71"/>
                    </a:cubicBezTo>
                    <a:cubicBezTo>
                      <a:pt x="190" y="71"/>
                      <a:pt x="190" y="71"/>
                      <a:pt x="190" y="71"/>
                    </a:cubicBezTo>
                    <a:cubicBezTo>
                      <a:pt x="190" y="70"/>
                      <a:pt x="190" y="70"/>
                      <a:pt x="190" y="70"/>
                    </a:cubicBezTo>
                    <a:cubicBezTo>
                      <a:pt x="190" y="70"/>
                      <a:pt x="190" y="70"/>
                      <a:pt x="190" y="70"/>
                    </a:cubicBezTo>
                    <a:cubicBezTo>
                      <a:pt x="189" y="71"/>
                      <a:pt x="189" y="71"/>
                      <a:pt x="189" y="71"/>
                    </a:cubicBezTo>
                    <a:cubicBezTo>
                      <a:pt x="188" y="71"/>
                      <a:pt x="188" y="71"/>
                      <a:pt x="188" y="71"/>
                    </a:cubicBezTo>
                    <a:cubicBezTo>
                      <a:pt x="188" y="70"/>
                      <a:pt x="188" y="70"/>
                      <a:pt x="188" y="70"/>
                    </a:cubicBezTo>
                    <a:cubicBezTo>
                      <a:pt x="187" y="71"/>
                      <a:pt x="187" y="71"/>
                      <a:pt x="187" y="71"/>
                    </a:cubicBezTo>
                    <a:cubicBezTo>
                      <a:pt x="186" y="71"/>
                      <a:pt x="186" y="71"/>
                      <a:pt x="186" y="71"/>
                    </a:cubicBezTo>
                    <a:cubicBezTo>
                      <a:pt x="186" y="70"/>
                      <a:pt x="186" y="70"/>
                      <a:pt x="186" y="70"/>
                    </a:cubicBezTo>
                    <a:cubicBezTo>
                      <a:pt x="185" y="70"/>
                      <a:pt x="185" y="70"/>
                      <a:pt x="185" y="70"/>
                    </a:cubicBezTo>
                    <a:cubicBezTo>
                      <a:pt x="184" y="70"/>
                      <a:pt x="184" y="70"/>
                      <a:pt x="184" y="70"/>
                    </a:cubicBezTo>
                    <a:cubicBezTo>
                      <a:pt x="183" y="70"/>
                      <a:pt x="183" y="70"/>
                      <a:pt x="183" y="70"/>
                    </a:cubicBezTo>
                    <a:cubicBezTo>
                      <a:pt x="183" y="70"/>
                      <a:pt x="183" y="70"/>
                      <a:pt x="183" y="70"/>
                    </a:cubicBezTo>
                    <a:cubicBezTo>
                      <a:pt x="182" y="70"/>
                      <a:pt x="182" y="70"/>
                      <a:pt x="182" y="70"/>
                    </a:cubicBezTo>
                    <a:cubicBezTo>
                      <a:pt x="181" y="70"/>
                      <a:pt x="181" y="70"/>
                      <a:pt x="181" y="70"/>
                    </a:cubicBezTo>
                    <a:cubicBezTo>
                      <a:pt x="180" y="70"/>
                      <a:pt x="180" y="70"/>
                      <a:pt x="180" y="70"/>
                    </a:cubicBezTo>
                    <a:cubicBezTo>
                      <a:pt x="180" y="69"/>
                      <a:pt x="180" y="69"/>
                      <a:pt x="180" y="69"/>
                    </a:cubicBezTo>
                    <a:cubicBezTo>
                      <a:pt x="181" y="69"/>
                      <a:pt x="181" y="69"/>
                      <a:pt x="181" y="69"/>
                    </a:cubicBezTo>
                    <a:cubicBezTo>
                      <a:pt x="182" y="68"/>
                      <a:pt x="182" y="68"/>
                      <a:pt x="182" y="68"/>
                    </a:cubicBezTo>
                    <a:cubicBezTo>
                      <a:pt x="182" y="68"/>
                      <a:pt x="182" y="68"/>
                      <a:pt x="182" y="68"/>
                    </a:cubicBezTo>
                    <a:cubicBezTo>
                      <a:pt x="181" y="68"/>
                      <a:pt x="181" y="68"/>
                      <a:pt x="181" y="68"/>
                    </a:cubicBezTo>
                    <a:cubicBezTo>
                      <a:pt x="180" y="69"/>
                      <a:pt x="180" y="69"/>
                      <a:pt x="180" y="69"/>
                    </a:cubicBezTo>
                    <a:cubicBezTo>
                      <a:pt x="180" y="68"/>
                      <a:pt x="180" y="68"/>
                      <a:pt x="180" y="68"/>
                    </a:cubicBezTo>
                    <a:cubicBezTo>
                      <a:pt x="179" y="68"/>
                      <a:pt x="179" y="68"/>
                      <a:pt x="179" y="68"/>
                    </a:cubicBezTo>
                    <a:cubicBezTo>
                      <a:pt x="179" y="69"/>
                      <a:pt x="179" y="69"/>
                      <a:pt x="179" y="69"/>
                    </a:cubicBezTo>
                    <a:cubicBezTo>
                      <a:pt x="178" y="70"/>
                      <a:pt x="178" y="70"/>
                      <a:pt x="178" y="70"/>
                    </a:cubicBezTo>
                    <a:cubicBezTo>
                      <a:pt x="178" y="70"/>
                      <a:pt x="178" y="70"/>
                      <a:pt x="178" y="70"/>
                    </a:cubicBezTo>
                    <a:cubicBezTo>
                      <a:pt x="177" y="70"/>
                      <a:pt x="177" y="70"/>
                      <a:pt x="177" y="70"/>
                    </a:cubicBezTo>
                    <a:cubicBezTo>
                      <a:pt x="176" y="70"/>
                      <a:pt x="176" y="70"/>
                      <a:pt x="176" y="70"/>
                    </a:cubicBezTo>
                    <a:cubicBezTo>
                      <a:pt x="176" y="69"/>
                      <a:pt x="176" y="69"/>
                      <a:pt x="176" y="69"/>
                    </a:cubicBezTo>
                    <a:cubicBezTo>
                      <a:pt x="176" y="69"/>
                      <a:pt x="176" y="69"/>
                      <a:pt x="176" y="69"/>
                    </a:cubicBezTo>
                    <a:cubicBezTo>
                      <a:pt x="176" y="69"/>
                      <a:pt x="176" y="69"/>
                      <a:pt x="176" y="69"/>
                    </a:cubicBezTo>
                    <a:cubicBezTo>
                      <a:pt x="175" y="68"/>
                      <a:pt x="175" y="68"/>
                      <a:pt x="175" y="68"/>
                    </a:cubicBezTo>
                    <a:cubicBezTo>
                      <a:pt x="175" y="69"/>
                      <a:pt x="175" y="69"/>
                      <a:pt x="175" y="69"/>
                    </a:cubicBezTo>
                    <a:cubicBezTo>
                      <a:pt x="175" y="70"/>
                      <a:pt x="175" y="70"/>
                      <a:pt x="175" y="70"/>
                    </a:cubicBezTo>
                    <a:cubicBezTo>
                      <a:pt x="174" y="69"/>
                      <a:pt x="174" y="69"/>
                      <a:pt x="174" y="69"/>
                    </a:cubicBezTo>
                    <a:cubicBezTo>
                      <a:pt x="174" y="68"/>
                      <a:pt x="174" y="68"/>
                      <a:pt x="174" y="6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173" y="67"/>
                      <a:pt x="173" y="67"/>
                      <a:pt x="173" y="67"/>
                    </a:cubicBezTo>
                    <a:cubicBezTo>
                      <a:pt x="173" y="67"/>
                      <a:pt x="173" y="67"/>
                      <a:pt x="173" y="67"/>
                    </a:cubicBezTo>
                    <a:cubicBezTo>
                      <a:pt x="172" y="68"/>
                      <a:pt x="172" y="68"/>
                      <a:pt x="172" y="68"/>
                    </a:cubicBezTo>
                    <a:cubicBezTo>
                      <a:pt x="172" y="68"/>
                      <a:pt x="172" y="68"/>
                      <a:pt x="172" y="68"/>
                    </a:cubicBezTo>
                    <a:cubicBezTo>
                      <a:pt x="171" y="67"/>
                      <a:pt x="171" y="67"/>
                      <a:pt x="171" y="67"/>
                    </a:cubicBezTo>
                    <a:cubicBezTo>
                      <a:pt x="169" y="66"/>
                      <a:pt x="169" y="66"/>
                      <a:pt x="169" y="66"/>
                    </a:cubicBezTo>
                    <a:cubicBezTo>
                      <a:pt x="169" y="65"/>
                      <a:pt x="169" y="65"/>
                      <a:pt x="169" y="65"/>
                    </a:cubicBezTo>
                    <a:cubicBezTo>
                      <a:pt x="170" y="65"/>
                      <a:pt x="170" y="65"/>
                      <a:pt x="170" y="65"/>
                    </a:cubicBezTo>
                    <a:cubicBezTo>
                      <a:pt x="170" y="65"/>
                      <a:pt x="170" y="65"/>
                      <a:pt x="170" y="65"/>
                    </a:cubicBezTo>
                    <a:cubicBezTo>
                      <a:pt x="170" y="64"/>
                      <a:pt x="170" y="64"/>
                      <a:pt x="170" y="64"/>
                    </a:cubicBezTo>
                    <a:cubicBezTo>
                      <a:pt x="172" y="63"/>
                      <a:pt x="172" y="63"/>
                      <a:pt x="172" y="63"/>
                    </a:cubicBezTo>
                    <a:cubicBezTo>
                      <a:pt x="173" y="63"/>
                      <a:pt x="173" y="63"/>
                      <a:pt x="173" y="63"/>
                    </a:cubicBezTo>
                    <a:cubicBezTo>
                      <a:pt x="173" y="63"/>
                      <a:pt x="173" y="63"/>
                      <a:pt x="173" y="63"/>
                    </a:cubicBezTo>
                    <a:cubicBezTo>
                      <a:pt x="175" y="63"/>
                      <a:pt x="175" y="63"/>
                      <a:pt x="175" y="63"/>
                    </a:cubicBezTo>
                    <a:cubicBezTo>
                      <a:pt x="176" y="64"/>
                      <a:pt x="176" y="64"/>
                      <a:pt x="176" y="64"/>
                    </a:cubicBezTo>
                    <a:cubicBezTo>
                      <a:pt x="177" y="64"/>
                      <a:pt x="177" y="64"/>
                      <a:pt x="177" y="64"/>
                    </a:cubicBezTo>
                    <a:cubicBezTo>
                      <a:pt x="178" y="63"/>
                      <a:pt x="178" y="63"/>
                      <a:pt x="178" y="63"/>
                    </a:cubicBezTo>
                    <a:cubicBezTo>
                      <a:pt x="179" y="63"/>
                      <a:pt x="179" y="63"/>
                      <a:pt x="179" y="63"/>
                    </a:cubicBezTo>
                    <a:cubicBezTo>
                      <a:pt x="180" y="63"/>
                      <a:pt x="180" y="63"/>
                      <a:pt x="180" y="63"/>
                    </a:cubicBezTo>
                    <a:cubicBezTo>
                      <a:pt x="179" y="62"/>
                      <a:pt x="179" y="62"/>
                      <a:pt x="179" y="62"/>
                    </a:cubicBezTo>
                    <a:cubicBezTo>
                      <a:pt x="179" y="62"/>
                      <a:pt x="179" y="62"/>
                      <a:pt x="179" y="62"/>
                    </a:cubicBezTo>
                    <a:cubicBezTo>
                      <a:pt x="178" y="62"/>
                      <a:pt x="178" y="62"/>
                      <a:pt x="178" y="62"/>
                    </a:cubicBezTo>
                    <a:cubicBezTo>
                      <a:pt x="177" y="62"/>
                      <a:pt x="177" y="62"/>
                      <a:pt x="177" y="62"/>
                    </a:cubicBezTo>
                    <a:cubicBezTo>
                      <a:pt x="175" y="62"/>
                      <a:pt x="175" y="62"/>
                      <a:pt x="175" y="62"/>
                    </a:cubicBezTo>
                    <a:cubicBezTo>
                      <a:pt x="174" y="62"/>
                      <a:pt x="174" y="62"/>
                      <a:pt x="174" y="62"/>
                    </a:cubicBezTo>
                    <a:cubicBezTo>
                      <a:pt x="174" y="61"/>
                      <a:pt x="174" y="61"/>
                      <a:pt x="174" y="61"/>
                    </a:cubicBezTo>
                    <a:cubicBezTo>
                      <a:pt x="175" y="60"/>
                      <a:pt x="175" y="60"/>
                      <a:pt x="175" y="60"/>
                    </a:cubicBezTo>
                    <a:cubicBezTo>
                      <a:pt x="176" y="59"/>
                      <a:pt x="176" y="59"/>
                      <a:pt x="176" y="59"/>
                    </a:cubicBezTo>
                    <a:cubicBezTo>
                      <a:pt x="177" y="59"/>
                      <a:pt x="177" y="59"/>
                      <a:pt x="177" y="59"/>
                    </a:cubicBezTo>
                    <a:cubicBezTo>
                      <a:pt x="178" y="59"/>
                      <a:pt x="178" y="59"/>
                      <a:pt x="178" y="59"/>
                    </a:cubicBezTo>
                    <a:cubicBezTo>
                      <a:pt x="180" y="59"/>
                      <a:pt x="180" y="59"/>
                      <a:pt x="180" y="59"/>
                    </a:cubicBezTo>
                    <a:cubicBezTo>
                      <a:pt x="181" y="59"/>
                      <a:pt x="181" y="59"/>
                      <a:pt x="181" y="59"/>
                    </a:cubicBezTo>
                    <a:cubicBezTo>
                      <a:pt x="183" y="59"/>
                      <a:pt x="183" y="59"/>
                      <a:pt x="183" y="59"/>
                    </a:cubicBezTo>
                    <a:cubicBezTo>
                      <a:pt x="183" y="59"/>
                      <a:pt x="183" y="59"/>
                      <a:pt x="183" y="59"/>
                    </a:cubicBezTo>
                    <a:cubicBezTo>
                      <a:pt x="183" y="59"/>
                      <a:pt x="183" y="59"/>
                      <a:pt x="183" y="59"/>
                    </a:cubicBezTo>
                    <a:cubicBezTo>
                      <a:pt x="182" y="59"/>
                      <a:pt x="182" y="59"/>
                      <a:pt x="182" y="59"/>
                    </a:cubicBezTo>
                    <a:cubicBezTo>
                      <a:pt x="181" y="58"/>
                      <a:pt x="181" y="58"/>
                      <a:pt x="181" y="58"/>
                    </a:cubicBezTo>
                    <a:cubicBezTo>
                      <a:pt x="180" y="58"/>
                      <a:pt x="180" y="58"/>
                      <a:pt x="180" y="58"/>
                    </a:cubicBezTo>
                    <a:cubicBezTo>
                      <a:pt x="179" y="58"/>
                      <a:pt x="179" y="58"/>
                      <a:pt x="179" y="58"/>
                    </a:cubicBezTo>
                    <a:cubicBezTo>
                      <a:pt x="178" y="57"/>
                      <a:pt x="178" y="57"/>
                      <a:pt x="178" y="57"/>
                    </a:cubicBezTo>
                    <a:cubicBezTo>
                      <a:pt x="179" y="56"/>
                      <a:pt x="179" y="56"/>
                      <a:pt x="179" y="56"/>
                    </a:cubicBezTo>
                    <a:cubicBezTo>
                      <a:pt x="180" y="56"/>
                      <a:pt x="180" y="56"/>
                      <a:pt x="180" y="56"/>
                    </a:cubicBezTo>
                    <a:cubicBezTo>
                      <a:pt x="180" y="55"/>
                      <a:pt x="180" y="55"/>
                      <a:pt x="180" y="55"/>
                    </a:cubicBezTo>
                    <a:cubicBezTo>
                      <a:pt x="181" y="55"/>
                      <a:pt x="181" y="55"/>
                      <a:pt x="181" y="55"/>
                    </a:cubicBezTo>
                    <a:cubicBezTo>
                      <a:pt x="182" y="55"/>
                      <a:pt x="182" y="55"/>
                      <a:pt x="182" y="55"/>
                    </a:cubicBezTo>
                    <a:cubicBezTo>
                      <a:pt x="183" y="55"/>
                      <a:pt x="183" y="55"/>
                      <a:pt x="183" y="55"/>
                    </a:cubicBezTo>
                    <a:cubicBezTo>
                      <a:pt x="183" y="55"/>
                      <a:pt x="183" y="55"/>
                      <a:pt x="183" y="55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85" y="56"/>
                      <a:pt x="185" y="56"/>
                      <a:pt x="185" y="56"/>
                    </a:cubicBezTo>
                    <a:cubicBezTo>
                      <a:pt x="185" y="56"/>
                      <a:pt x="185" y="56"/>
                      <a:pt x="185" y="56"/>
                    </a:cubicBezTo>
                    <a:cubicBezTo>
                      <a:pt x="185" y="55"/>
                      <a:pt x="185" y="55"/>
                      <a:pt x="185" y="55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84" y="54"/>
                      <a:pt x="184" y="54"/>
                      <a:pt x="184" y="54"/>
                    </a:cubicBezTo>
                    <a:cubicBezTo>
                      <a:pt x="183" y="54"/>
                      <a:pt x="183" y="54"/>
                      <a:pt x="183" y="54"/>
                    </a:cubicBezTo>
                    <a:cubicBezTo>
                      <a:pt x="184" y="53"/>
                      <a:pt x="184" y="53"/>
                      <a:pt x="184" y="53"/>
                    </a:cubicBezTo>
                    <a:cubicBezTo>
                      <a:pt x="186" y="53"/>
                      <a:pt x="186" y="53"/>
                      <a:pt x="186" y="53"/>
                    </a:cubicBezTo>
                    <a:cubicBezTo>
                      <a:pt x="187" y="53"/>
                      <a:pt x="187" y="53"/>
                      <a:pt x="187" y="53"/>
                    </a:cubicBezTo>
                    <a:cubicBezTo>
                      <a:pt x="188" y="53"/>
                      <a:pt x="188" y="53"/>
                      <a:pt x="188" y="53"/>
                    </a:cubicBezTo>
                    <a:cubicBezTo>
                      <a:pt x="189" y="54"/>
                      <a:pt x="189" y="54"/>
                      <a:pt x="189" y="54"/>
                    </a:cubicBezTo>
                    <a:cubicBezTo>
                      <a:pt x="190" y="55"/>
                      <a:pt x="190" y="55"/>
                      <a:pt x="190" y="55"/>
                    </a:cubicBezTo>
                    <a:cubicBezTo>
                      <a:pt x="189" y="55"/>
                      <a:pt x="189" y="55"/>
                      <a:pt x="189" y="55"/>
                    </a:cubicBezTo>
                    <a:cubicBezTo>
                      <a:pt x="188" y="56"/>
                      <a:pt x="188" y="56"/>
                      <a:pt x="188" y="56"/>
                    </a:cubicBezTo>
                    <a:cubicBezTo>
                      <a:pt x="189" y="57"/>
                      <a:pt x="189" y="57"/>
                      <a:pt x="189" y="57"/>
                    </a:cubicBezTo>
                    <a:cubicBezTo>
                      <a:pt x="190" y="57"/>
                      <a:pt x="190" y="57"/>
                      <a:pt x="190" y="57"/>
                    </a:cubicBezTo>
                    <a:cubicBezTo>
                      <a:pt x="191" y="57"/>
                      <a:pt x="191" y="57"/>
                      <a:pt x="191" y="57"/>
                    </a:cubicBezTo>
                    <a:cubicBezTo>
                      <a:pt x="191" y="57"/>
                      <a:pt x="191" y="57"/>
                      <a:pt x="191" y="57"/>
                    </a:cubicBezTo>
                    <a:cubicBezTo>
                      <a:pt x="192" y="57"/>
                      <a:pt x="192" y="57"/>
                      <a:pt x="192" y="57"/>
                    </a:cubicBezTo>
                    <a:cubicBezTo>
                      <a:pt x="192" y="57"/>
                      <a:pt x="192" y="57"/>
                      <a:pt x="192" y="57"/>
                    </a:cubicBezTo>
                    <a:cubicBezTo>
                      <a:pt x="192" y="58"/>
                      <a:pt x="192" y="58"/>
                      <a:pt x="192" y="58"/>
                    </a:cubicBezTo>
                    <a:cubicBezTo>
                      <a:pt x="193" y="58"/>
                      <a:pt x="193" y="58"/>
                      <a:pt x="193" y="58"/>
                    </a:cubicBezTo>
                    <a:cubicBezTo>
                      <a:pt x="193" y="59"/>
                      <a:pt x="193" y="59"/>
                      <a:pt x="193" y="59"/>
                    </a:cubicBezTo>
                    <a:cubicBezTo>
                      <a:pt x="192" y="59"/>
                      <a:pt x="192" y="59"/>
                      <a:pt x="192" y="59"/>
                    </a:cubicBezTo>
                    <a:cubicBezTo>
                      <a:pt x="192" y="60"/>
                      <a:pt x="192" y="60"/>
                      <a:pt x="192" y="60"/>
                    </a:cubicBezTo>
                    <a:cubicBezTo>
                      <a:pt x="193" y="61"/>
                      <a:pt x="193" y="61"/>
                      <a:pt x="193" y="61"/>
                    </a:cubicBezTo>
                    <a:cubicBezTo>
                      <a:pt x="193" y="62"/>
                      <a:pt x="193" y="62"/>
                      <a:pt x="193" y="62"/>
                    </a:cubicBezTo>
                    <a:cubicBezTo>
                      <a:pt x="192" y="63"/>
                      <a:pt x="192" y="63"/>
                      <a:pt x="192" y="63"/>
                    </a:cubicBezTo>
                    <a:cubicBezTo>
                      <a:pt x="192" y="62"/>
                      <a:pt x="192" y="62"/>
                      <a:pt x="192" y="62"/>
                    </a:cubicBezTo>
                    <a:cubicBezTo>
                      <a:pt x="191" y="63"/>
                      <a:pt x="191" y="63"/>
                      <a:pt x="191" y="63"/>
                    </a:cubicBezTo>
                    <a:cubicBezTo>
                      <a:pt x="191" y="63"/>
                      <a:pt x="191" y="63"/>
                      <a:pt x="191" y="63"/>
                    </a:cubicBezTo>
                    <a:cubicBezTo>
                      <a:pt x="192" y="63"/>
                      <a:pt x="192" y="63"/>
                      <a:pt x="192" y="63"/>
                    </a:cubicBezTo>
                    <a:cubicBezTo>
                      <a:pt x="193" y="63"/>
                      <a:pt x="193" y="63"/>
                      <a:pt x="193" y="63"/>
                    </a:cubicBezTo>
                    <a:cubicBezTo>
                      <a:pt x="193" y="63"/>
                      <a:pt x="193" y="63"/>
                      <a:pt x="193" y="63"/>
                    </a:cubicBezTo>
                    <a:cubicBezTo>
                      <a:pt x="193" y="65"/>
                      <a:pt x="193" y="65"/>
                      <a:pt x="193" y="65"/>
                    </a:cubicBezTo>
                    <a:cubicBezTo>
                      <a:pt x="192" y="66"/>
                      <a:pt x="192" y="66"/>
                      <a:pt x="192" y="66"/>
                    </a:cubicBezTo>
                    <a:cubicBezTo>
                      <a:pt x="192" y="67"/>
                      <a:pt x="192" y="67"/>
                      <a:pt x="192" y="67"/>
                    </a:cubicBezTo>
                    <a:cubicBezTo>
                      <a:pt x="192" y="67"/>
                      <a:pt x="192" y="67"/>
                      <a:pt x="192" y="67"/>
                    </a:cubicBezTo>
                    <a:cubicBezTo>
                      <a:pt x="193" y="67"/>
                      <a:pt x="193" y="67"/>
                      <a:pt x="193" y="67"/>
                    </a:cubicBezTo>
                    <a:cubicBezTo>
                      <a:pt x="194" y="67"/>
                      <a:pt x="194" y="67"/>
                      <a:pt x="194" y="67"/>
                    </a:cubicBezTo>
                    <a:cubicBezTo>
                      <a:pt x="194" y="67"/>
                      <a:pt x="194" y="67"/>
                      <a:pt x="194" y="67"/>
                    </a:cubicBezTo>
                    <a:cubicBezTo>
                      <a:pt x="195" y="67"/>
                      <a:pt x="195" y="67"/>
                      <a:pt x="195" y="67"/>
                    </a:cubicBezTo>
                    <a:cubicBezTo>
                      <a:pt x="196" y="68"/>
                      <a:pt x="196" y="68"/>
                      <a:pt x="196" y="68"/>
                    </a:cubicBezTo>
                    <a:cubicBezTo>
                      <a:pt x="196" y="67"/>
                      <a:pt x="196" y="67"/>
                      <a:pt x="196" y="67"/>
                    </a:cubicBezTo>
                    <a:cubicBezTo>
                      <a:pt x="198" y="68"/>
                      <a:pt x="198" y="68"/>
                      <a:pt x="198" y="68"/>
                    </a:cubicBezTo>
                    <a:cubicBezTo>
                      <a:pt x="198" y="69"/>
                      <a:pt x="198" y="69"/>
                      <a:pt x="198" y="69"/>
                    </a:cubicBezTo>
                    <a:cubicBezTo>
                      <a:pt x="199" y="69"/>
                      <a:pt x="199" y="69"/>
                      <a:pt x="199" y="69"/>
                    </a:cubicBezTo>
                    <a:cubicBezTo>
                      <a:pt x="199" y="68"/>
                      <a:pt x="199" y="68"/>
                      <a:pt x="199" y="68"/>
                    </a:cubicBezTo>
                    <a:cubicBezTo>
                      <a:pt x="198" y="68"/>
                      <a:pt x="198" y="68"/>
                      <a:pt x="198" y="68"/>
                    </a:cubicBezTo>
                    <a:cubicBezTo>
                      <a:pt x="200" y="67"/>
                      <a:pt x="200" y="67"/>
                      <a:pt x="200" y="67"/>
                    </a:cubicBezTo>
                    <a:cubicBezTo>
                      <a:pt x="199" y="66"/>
                      <a:pt x="199" y="66"/>
                      <a:pt x="199" y="66"/>
                    </a:cubicBezTo>
                    <a:cubicBezTo>
                      <a:pt x="199" y="65"/>
                      <a:pt x="199" y="65"/>
                      <a:pt x="199" y="65"/>
                    </a:cubicBezTo>
                    <a:cubicBezTo>
                      <a:pt x="199" y="65"/>
                      <a:pt x="199" y="65"/>
                      <a:pt x="199" y="65"/>
                    </a:cubicBezTo>
                    <a:cubicBezTo>
                      <a:pt x="198" y="64"/>
                      <a:pt x="198" y="64"/>
                      <a:pt x="198" y="64"/>
                    </a:cubicBezTo>
                    <a:cubicBezTo>
                      <a:pt x="199" y="63"/>
                      <a:pt x="199" y="63"/>
                      <a:pt x="199" y="63"/>
                    </a:cubicBezTo>
                    <a:cubicBezTo>
                      <a:pt x="199" y="63"/>
                      <a:pt x="199" y="63"/>
                      <a:pt x="199" y="63"/>
                    </a:cubicBezTo>
                    <a:cubicBezTo>
                      <a:pt x="200" y="63"/>
                      <a:pt x="200" y="63"/>
                      <a:pt x="200" y="63"/>
                    </a:cubicBezTo>
                    <a:cubicBezTo>
                      <a:pt x="201" y="63"/>
                      <a:pt x="201" y="63"/>
                      <a:pt x="201" y="63"/>
                    </a:cubicBezTo>
                    <a:cubicBezTo>
                      <a:pt x="202" y="62"/>
                      <a:pt x="202" y="62"/>
                      <a:pt x="202" y="62"/>
                    </a:cubicBezTo>
                    <a:cubicBezTo>
                      <a:pt x="201" y="61"/>
                      <a:pt x="201" y="61"/>
                      <a:pt x="201" y="61"/>
                    </a:cubicBezTo>
                    <a:cubicBezTo>
                      <a:pt x="201" y="60"/>
                      <a:pt x="201" y="60"/>
                      <a:pt x="201" y="60"/>
                    </a:cubicBezTo>
                    <a:cubicBezTo>
                      <a:pt x="201" y="59"/>
                      <a:pt x="201" y="59"/>
                      <a:pt x="201" y="59"/>
                    </a:cubicBezTo>
                    <a:cubicBezTo>
                      <a:pt x="200" y="58"/>
                      <a:pt x="200" y="58"/>
                      <a:pt x="200" y="58"/>
                    </a:cubicBezTo>
                    <a:cubicBezTo>
                      <a:pt x="201" y="57"/>
                      <a:pt x="201" y="57"/>
                      <a:pt x="201" y="57"/>
                    </a:cubicBezTo>
                    <a:cubicBezTo>
                      <a:pt x="202" y="57"/>
                      <a:pt x="202" y="57"/>
                      <a:pt x="202" y="57"/>
                    </a:cubicBezTo>
                    <a:cubicBezTo>
                      <a:pt x="202" y="57"/>
                      <a:pt x="202" y="57"/>
                      <a:pt x="202" y="57"/>
                    </a:cubicBezTo>
                    <a:cubicBezTo>
                      <a:pt x="203" y="57"/>
                      <a:pt x="203" y="57"/>
                      <a:pt x="203" y="57"/>
                    </a:cubicBezTo>
                    <a:cubicBezTo>
                      <a:pt x="203" y="57"/>
                      <a:pt x="203" y="57"/>
                      <a:pt x="203" y="57"/>
                    </a:cubicBezTo>
                    <a:cubicBezTo>
                      <a:pt x="203" y="56"/>
                      <a:pt x="203" y="56"/>
                      <a:pt x="203" y="56"/>
                    </a:cubicBezTo>
                    <a:cubicBezTo>
                      <a:pt x="204" y="56"/>
                      <a:pt x="204" y="56"/>
                      <a:pt x="204" y="56"/>
                    </a:cubicBezTo>
                    <a:cubicBezTo>
                      <a:pt x="206" y="54"/>
                      <a:pt x="206" y="54"/>
                      <a:pt x="206" y="54"/>
                    </a:cubicBezTo>
                    <a:cubicBezTo>
                      <a:pt x="207" y="54"/>
                      <a:pt x="207" y="54"/>
                      <a:pt x="207" y="54"/>
                    </a:cubicBezTo>
                    <a:cubicBezTo>
                      <a:pt x="208" y="55"/>
                      <a:pt x="208" y="55"/>
                      <a:pt x="208" y="55"/>
                    </a:cubicBezTo>
                    <a:cubicBezTo>
                      <a:pt x="208" y="55"/>
                      <a:pt x="208" y="55"/>
                      <a:pt x="208" y="55"/>
                    </a:cubicBezTo>
                    <a:cubicBezTo>
                      <a:pt x="208" y="56"/>
                      <a:pt x="208" y="56"/>
                      <a:pt x="208" y="56"/>
                    </a:cubicBezTo>
                    <a:cubicBezTo>
                      <a:pt x="208" y="56"/>
                      <a:pt x="208" y="56"/>
                      <a:pt x="208" y="56"/>
                    </a:cubicBezTo>
                    <a:cubicBezTo>
                      <a:pt x="207" y="56"/>
                      <a:pt x="207" y="56"/>
                      <a:pt x="207" y="56"/>
                    </a:cubicBezTo>
                    <a:cubicBezTo>
                      <a:pt x="207" y="57"/>
                      <a:pt x="207" y="57"/>
                      <a:pt x="207" y="57"/>
                    </a:cubicBezTo>
                    <a:cubicBezTo>
                      <a:pt x="207" y="57"/>
                      <a:pt x="207" y="57"/>
                      <a:pt x="207" y="57"/>
                    </a:cubicBezTo>
                    <a:cubicBezTo>
                      <a:pt x="207" y="58"/>
                      <a:pt x="207" y="58"/>
                      <a:pt x="207" y="58"/>
                    </a:cubicBezTo>
                    <a:cubicBezTo>
                      <a:pt x="207" y="59"/>
                      <a:pt x="207" y="59"/>
                      <a:pt x="207" y="59"/>
                    </a:cubicBezTo>
                    <a:cubicBezTo>
                      <a:pt x="207" y="59"/>
                      <a:pt x="207" y="59"/>
                      <a:pt x="207" y="59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06" y="62"/>
                      <a:pt x="206" y="62"/>
                      <a:pt x="206" y="62"/>
                    </a:cubicBezTo>
                    <a:cubicBezTo>
                      <a:pt x="206" y="62"/>
                      <a:pt x="206" y="62"/>
                      <a:pt x="206" y="62"/>
                    </a:cubicBezTo>
                    <a:cubicBezTo>
                      <a:pt x="205" y="63"/>
                      <a:pt x="205" y="63"/>
                      <a:pt x="205" y="63"/>
                    </a:cubicBezTo>
                    <a:cubicBezTo>
                      <a:pt x="204" y="63"/>
                      <a:pt x="204" y="63"/>
                      <a:pt x="204" y="63"/>
                    </a:cubicBezTo>
                    <a:cubicBezTo>
                      <a:pt x="204" y="64"/>
                      <a:pt x="204" y="64"/>
                      <a:pt x="204" y="64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63"/>
                      <a:pt x="205" y="63"/>
                      <a:pt x="205" y="63"/>
                    </a:cubicBezTo>
                    <a:cubicBezTo>
                      <a:pt x="207" y="63"/>
                      <a:pt x="207" y="63"/>
                      <a:pt x="207" y="63"/>
                    </a:cubicBezTo>
                    <a:cubicBezTo>
                      <a:pt x="207" y="64"/>
                      <a:pt x="207" y="64"/>
                      <a:pt x="207" y="64"/>
                    </a:cubicBezTo>
                    <a:cubicBezTo>
                      <a:pt x="206" y="65"/>
                      <a:pt x="206" y="65"/>
                      <a:pt x="206" y="65"/>
                    </a:cubicBezTo>
                    <a:cubicBezTo>
                      <a:pt x="205" y="65"/>
                      <a:pt x="205" y="65"/>
                      <a:pt x="205" y="65"/>
                    </a:cubicBezTo>
                    <a:cubicBezTo>
                      <a:pt x="204" y="66"/>
                      <a:pt x="204" y="66"/>
                      <a:pt x="204" y="66"/>
                    </a:cubicBezTo>
                    <a:cubicBezTo>
                      <a:pt x="203" y="67"/>
                      <a:pt x="203" y="67"/>
                      <a:pt x="203" y="67"/>
                    </a:cubicBezTo>
                    <a:cubicBezTo>
                      <a:pt x="204" y="68"/>
                      <a:pt x="204" y="68"/>
                      <a:pt x="204" y="68"/>
                    </a:cubicBezTo>
                    <a:cubicBezTo>
                      <a:pt x="204" y="67"/>
                      <a:pt x="204" y="67"/>
                      <a:pt x="204" y="67"/>
                    </a:cubicBezTo>
                    <a:cubicBezTo>
                      <a:pt x="206" y="66"/>
                      <a:pt x="206" y="66"/>
                      <a:pt x="206" y="66"/>
                    </a:cubicBezTo>
                    <a:cubicBezTo>
                      <a:pt x="206" y="66"/>
                      <a:pt x="206" y="66"/>
                      <a:pt x="206" y="66"/>
                    </a:cubicBezTo>
                    <a:cubicBezTo>
                      <a:pt x="207" y="65"/>
                      <a:pt x="207" y="65"/>
                      <a:pt x="207" y="65"/>
                    </a:cubicBezTo>
                    <a:cubicBezTo>
                      <a:pt x="208" y="66"/>
                      <a:pt x="208" y="66"/>
                      <a:pt x="208" y="66"/>
                    </a:cubicBezTo>
                    <a:cubicBezTo>
                      <a:pt x="208" y="67"/>
                      <a:pt x="208" y="67"/>
                      <a:pt x="208" y="67"/>
                    </a:cubicBezTo>
                    <a:cubicBezTo>
                      <a:pt x="207" y="68"/>
                      <a:pt x="207" y="68"/>
                      <a:pt x="207" y="68"/>
                    </a:cubicBezTo>
                    <a:cubicBezTo>
                      <a:pt x="207" y="69"/>
                      <a:pt x="207" y="69"/>
                      <a:pt x="207" y="69"/>
                    </a:cubicBezTo>
                    <a:cubicBezTo>
                      <a:pt x="208" y="68"/>
                      <a:pt x="208" y="68"/>
                      <a:pt x="208" y="68"/>
                    </a:cubicBezTo>
                    <a:cubicBezTo>
                      <a:pt x="209" y="68"/>
                      <a:pt x="209" y="68"/>
                      <a:pt x="209" y="68"/>
                    </a:cubicBezTo>
                    <a:cubicBezTo>
                      <a:pt x="209" y="67"/>
                      <a:pt x="209" y="67"/>
                      <a:pt x="209" y="67"/>
                    </a:cubicBezTo>
                    <a:cubicBezTo>
                      <a:pt x="209" y="67"/>
                      <a:pt x="209" y="67"/>
                      <a:pt x="209" y="67"/>
                    </a:cubicBezTo>
                    <a:cubicBezTo>
                      <a:pt x="209" y="66"/>
                      <a:pt x="209" y="66"/>
                      <a:pt x="209" y="66"/>
                    </a:cubicBezTo>
                    <a:cubicBezTo>
                      <a:pt x="209" y="66"/>
                      <a:pt x="209" y="66"/>
                      <a:pt x="209" y="66"/>
                    </a:cubicBezTo>
                    <a:cubicBezTo>
                      <a:pt x="211" y="65"/>
                      <a:pt x="211" y="65"/>
                      <a:pt x="211" y="65"/>
                    </a:cubicBezTo>
                    <a:cubicBezTo>
                      <a:pt x="211" y="65"/>
                      <a:pt x="211" y="65"/>
                      <a:pt x="211" y="65"/>
                    </a:cubicBezTo>
                    <a:cubicBezTo>
                      <a:pt x="212" y="65"/>
                      <a:pt x="212" y="65"/>
                      <a:pt x="212" y="65"/>
                    </a:cubicBezTo>
                    <a:cubicBezTo>
                      <a:pt x="213" y="67"/>
                      <a:pt x="213" y="67"/>
                      <a:pt x="213" y="67"/>
                    </a:cubicBezTo>
                    <a:cubicBezTo>
                      <a:pt x="213" y="67"/>
                      <a:pt x="213" y="67"/>
                      <a:pt x="213" y="67"/>
                    </a:cubicBezTo>
                    <a:cubicBezTo>
                      <a:pt x="213" y="68"/>
                      <a:pt x="213" y="68"/>
                      <a:pt x="213" y="68"/>
                    </a:cubicBezTo>
                    <a:cubicBezTo>
                      <a:pt x="212" y="70"/>
                      <a:pt x="212" y="70"/>
                      <a:pt x="212" y="70"/>
                    </a:cubicBezTo>
                    <a:cubicBezTo>
                      <a:pt x="211" y="71"/>
                      <a:pt x="211" y="71"/>
                      <a:pt x="211" y="71"/>
                    </a:cubicBezTo>
                    <a:cubicBezTo>
                      <a:pt x="210" y="71"/>
                      <a:pt x="210" y="71"/>
                      <a:pt x="210" y="71"/>
                    </a:cubicBezTo>
                    <a:cubicBezTo>
                      <a:pt x="209" y="71"/>
                      <a:pt x="209" y="71"/>
                      <a:pt x="209" y="71"/>
                    </a:cubicBezTo>
                    <a:cubicBezTo>
                      <a:pt x="209" y="72"/>
                      <a:pt x="209" y="72"/>
                      <a:pt x="209" y="72"/>
                    </a:cubicBezTo>
                    <a:cubicBezTo>
                      <a:pt x="209" y="72"/>
                      <a:pt x="209" y="72"/>
                      <a:pt x="209" y="72"/>
                    </a:cubicBezTo>
                    <a:cubicBezTo>
                      <a:pt x="208" y="74"/>
                      <a:pt x="208" y="74"/>
                      <a:pt x="208" y="74"/>
                    </a:cubicBezTo>
                    <a:cubicBezTo>
                      <a:pt x="208" y="74"/>
                      <a:pt x="208" y="74"/>
                      <a:pt x="208" y="74"/>
                    </a:cubicBezTo>
                    <a:cubicBezTo>
                      <a:pt x="207" y="74"/>
                      <a:pt x="207" y="74"/>
                      <a:pt x="207" y="74"/>
                    </a:cubicBezTo>
                    <a:cubicBezTo>
                      <a:pt x="207" y="75"/>
                      <a:pt x="207" y="75"/>
                      <a:pt x="207" y="75"/>
                    </a:cubicBezTo>
                    <a:cubicBezTo>
                      <a:pt x="207" y="75"/>
                      <a:pt x="207" y="75"/>
                      <a:pt x="207" y="75"/>
                    </a:cubicBezTo>
                    <a:cubicBezTo>
                      <a:pt x="206" y="75"/>
                      <a:pt x="206" y="75"/>
                      <a:pt x="206" y="75"/>
                    </a:cubicBezTo>
                    <a:cubicBezTo>
                      <a:pt x="206" y="75"/>
                      <a:pt x="206" y="75"/>
                      <a:pt x="206" y="75"/>
                    </a:cubicBezTo>
                    <a:cubicBezTo>
                      <a:pt x="206" y="76"/>
                      <a:pt x="206" y="76"/>
                      <a:pt x="206" y="76"/>
                    </a:cubicBezTo>
                    <a:cubicBezTo>
                      <a:pt x="205" y="76"/>
                      <a:pt x="205" y="76"/>
                      <a:pt x="205" y="76"/>
                    </a:cubicBezTo>
                    <a:cubicBezTo>
                      <a:pt x="205" y="76"/>
                      <a:pt x="205" y="76"/>
                      <a:pt x="205" y="76"/>
                    </a:cubicBezTo>
                    <a:cubicBezTo>
                      <a:pt x="204" y="76"/>
                      <a:pt x="204" y="76"/>
                      <a:pt x="204" y="76"/>
                    </a:cubicBezTo>
                    <a:cubicBezTo>
                      <a:pt x="203" y="76"/>
                      <a:pt x="203" y="76"/>
                      <a:pt x="203" y="76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201" y="77"/>
                      <a:pt x="201" y="77"/>
                      <a:pt x="201" y="77"/>
                    </a:cubicBezTo>
                    <a:cubicBezTo>
                      <a:pt x="199" y="76"/>
                      <a:pt x="199" y="76"/>
                      <a:pt x="199" y="76"/>
                    </a:cubicBezTo>
                    <a:cubicBezTo>
                      <a:pt x="199" y="76"/>
                      <a:pt x="199" y="76"/>
                      <a:pt x="199" y="76"/>
                    </a:cubicBezTo>
                    <a:cubicBezTo>
                      <a:pt x="200" y="75"/>
                      <a:pt x="200" y="75"/>
                      <a:pt x="200" y="75"/>
                    </a:cubicBezTo>
                    <a:cubicBezTo>
                      <a:pt x="200" y="75"/>
                      <a:pt x="200" y="75"/>
                      <a:pt x="200" y="75"/>
                    </a:cubicBezTo>
                    <a:cubicBezTo>
                      <a:pt x="199" y="74"/>
                      <a:pt x="199" y="74"/>
                      <a:pt x="199" y="74"/>
                    </a:cubicBezTo>
                    <a:cubicBezTo>
                      <a:pt x="198" y="75"/>
                      <a:pt x="198" y="75"/>
                      <a:pt x="198" y="75"/>
                    </a:cubicBezTo>
                    <a:cubicBezTo>
                      <a:pt x="198" y="75"/>
                      <a:pt x="198" y="75"/>
                      <a:pt x="198" y="75"/>
                    </a:cubicBezTo>
                    <a:cubicBezTo>
                      <a:pt x="198" y="76"/>
                      <a:pt x="198" y="76"/>
                      <a:pt x="198" y="76"/>
                    </a:cubicBezTo>
                    <a:cubicBezTo>
                      <a:pt x="196" y="75"/>
                      <a:pt x="196" y="75"/>
                      <a:pt x="196" y="75"/>
                    </a:cubicBezTo>
                    <a:cubicBezTo>
                      <a:pt x="196" y="75"/>
                      <a:pt x="196" y="75"/>
                      <a:pt x="196" y="75"/>
                    </a:cubicBezTo>
                    <a:cubicBezTo>
                      <a:pt x="197" y="74"/>
                      <a:pt x="197" y="74"/>
                      <a:pt x="197" y="74"/>
                    </a:cubicBezTo>
                    <a:cubicBezTo>
                      <a:pt x="197" y="74"/>
                      <a:pt x="197" y="74"/>
                      <a:pt x="197" y="74"/>
                    </a:cubicBezTo>
                    <a:cubicBezTo>
                      <a:pt x="196" y="74"/>
                      <a:pt x="196" y="74"/>
                      <a:pt x="196" y="74"/>
                    </a:cubicBezTo>
                    <a:cubicBezTo>
                      <a:pt x="196" y="74"/>
                      <a:pt x="196" y="74"/>
                      <a:pt x="196" y="74"/>
                    </a:cubicBezTo>
                    <a:cubicBezTo>
                      <a:pt x="195" y="74"/>
                      <a:pt x="195" y="74"/>
                      <a:pt x="195" y="74"/>
                    </a:cubicBezTo>
                    <a:cubicBezTo>
                      <a:pt x="195" y="74"/>
                      <a:pt x="195" y="74"/>
                      <a:pt x="195" y="74"/>
                    </a:cubicBezTo>
                    <a:cubicBezTo>
                      <a:pt x="193" y="75"/>
                      <a:pt x="193" y="75"/>
                      <a:pt x="193" y="75"/>
                    </a:cubicBezTo>
                    <a:cubicBezTo>
                      <a:pt x="193" y="75"/>
                      <a:pt x="193" y="75"/>
                      <a:pt x="193" y="75"/>
                    </a:cubicBezTo>
                    <a:cubicBezTo>
                      <a:pt x="192" y="75"/>
                      <a:pt x="192" y="75"/>
                      <a:pt x="192" y="75"/>
                    </a:cubicBezTo>
                    <a:cubicBezTo>
                      <a:pt x="192" y="75"/>
                      <a:pt x="192" y="75"/>
                      <a:pt x="192" y="75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90" y="75"/>
                      <a:pt x="190" y="75"/>
                      <a:pt x="190" y="75"/>
                    </a:cubicBezTo>
                    <a:cubicBezTo>
                      <a:pt x="190" y="75"/>
                      <a:pt x="190" y="75"/>
                      <a:pt x="190" y="75"/>
                    </a:cubicBezTo>
                    <a:cubicBezTo>
                      <a:pt x="189" y="75"/>
                      <a:pt x="189" y="75"/>
                      <a:pt x="189" y="75"/>
                    </a:cubicBezTo>
                    <a:cubicBezTo>
                      <a:pt x="188" y="75"/>
                      <a:pt x="188" y="75"/>
                      <a:pt x="188" y="75"/>
                    </a:cubicBezTo>
                    <a:cubicBezTo>
                      <a:pt x="188" y="76"/>
                      <a:pt x="188" y="76"/>
                      <a:pt x="188" y="76"/>
                    </a:cubicBezTo>
                    <a:cubicBezTo>
                      <a:pt x="188" y="76"/>
                      <a:pt x="188" y="76"/>
                      <a:pt x="188" y="76"/>
                    </a:cubicBezTo>
                    <a:cubicBezTo>
                      <a:pt x="187" y="76"/>
                      <a:pt x="187" y="76"/>
                      <a:pt x="187" y="76"/>
                    </a:cubicBezTo>
                    <a:cubicBezTo>
                      <a:pt x="187" y="77"/>
                      <a:pt x="187" y="77"/>
                      <a:pt x="187" y="77"/>
                    </a:cubicBezTo>
                    <a:cubicBezTo>
                      <a:pt x="186" y="77"/>
                      <a:pt x="186" y="77"/>
                      <a:pt x="186" y="77"/>
                    </a:cubicBezTo>
                    <a:cubicBezTo>
                      <a:pt x="185" y="77"/>
                      <a:pt x="185" y="77"/>
                      <a:pt x="185" y="77"/>
                    </a:cubicBezTo>
                    <a:cubicBezTo>
                      <a:pt x="184" y="77"/>
                      <a:pt x="184" y="77"/>
                      <a:pt x="184" y="77"/>
                    </a:cubicBezTo>
                    <a:cubicBezTo>
                      <a:pt x="183" y="77"/>
                      <a:pt x="183" y="77"/>
                      <a:pt x="183" y="77"/>
                    </a:cubicBezTo>
                    <a:cubicBezTo>
                      <a:pt x="183" y="77"/>
                      <a:pt x="183" y="77"/>
                      <a:pt x="183" y="77"/>
                    </a:cubicBezTo>
                    <a:cubicBezTo>
                      <a:pt x="182" y="77"/>
                      <a:pt x="182" y="77"/>
                      <a:pt x="182" y="77"/>
                    </a:cubicBezTo>
                    <a:cubicBezTo>
                      <a:pt x="181" y="77"/>
                      <a:pt x="181" y="77"/>
                      <a:pt x="181" y="77"/>
                    </a:cubicBezTo>
                    <a:cubicBezTo>
                      <a:pt x="179" y="77"/>
                      <a:pt x="179" y="77"/>
                      <a:pt x="179" y="77"/>
                    </a:cubicBezTo>
                    <a:cubicBezTo>
                      <a:pt x="178" y="77"/>
                      <a:pt x="178" y="77"/>
                      <a:pt x="178" y="77"/>
                    </a:cubicBezTo>
                    <a:cubicBezTo>
                      <a:pt x="177" y="76"/>
                      <a:pt x="177" y="76"/>
                      <a:pt x="177" y="76"/>
                    </a:cubicBezTo>
                    <a:cubicBezTo>
                      <a:pt x="176" y="76"/>
                      <a:pt x="176" y="76"/>
                      <a:pt x="176" y="76"/>
                    </a:cubicBezTo>
                    <a:cubicBezTo>
                      <a:pt x="176" y="75"/>
                      <a:pt x="176" y="75"/>
                      <a:pt x="176" y="75"/>
                    </a:cubicBezTo>
                    <a:close/>
                    <a:moveTo>
                      <a:pt x="123" y="100"/>
                    </a:moveTo>
                    <a:cubicBezTo>
                      <a:pt x="123" y="98"/>
                      <a:pt x="123" y="98"/>
                      <a:pt x="123" y="98"/>
                    </a:cubicBezTo>
                    <a:cubicBezTo>
                      <a:pt x="124" y="97"/>
                      <a:pt x="124" y="97"/>
                      <a:pt x="124" y="97"/>
                    </a:cubicBezTo>
                    <a:cubicBezTo>
                      <a:pt x="123" y="96"/>
                      <a:pt x="123" y="96"/>
                      <a:pt x="123" y="96"/>
                    </a:cubicBezTo>
                    <a:cubicBezTo>
                      <a:pt x="124" y="95"/>
                      <a:pt x="124" y="95"/>
                      <a:pt x="124" y="95"/>
                    </a:cubicBezTo>
                    <a:cubicBezTo>
                      <a:pt x="124" y="94"/>
                      <a:pt x="124" y="94"/>
                      <a:pt x="124" y="94"/>
                    </a:cubicBezTo>
                    <a:cubicBezTo>
                      <a:pt x="123" y="94"/>
                      <a:pt x="123" y="94"/>
                      <a:pt x="123" y="94"/>
                    </a:cubicBezTo>
                    <a:cubicBezTo>
                      <a:pt x="122" y="92"/>
                      <a:pt x="122" y="92"/>
                      <a:pt x="122" y="92"/>
                    </a:cubicBezTo>
                    <a:cubicBezTo>
                      <a:pt x="123" y="92"/>
                      <a:pt x="123" y="92"/>
                      <a:pt x="123" y="92"/>
                    </a:cubicBezTo>
                    <a:cubicBezTo>
                      <a:pt x="123" y="91"/>
                      <a:pt x="123" y="91"/>
                      <a:pt x="123" y="91"/>
                    </a:cubicBezTo>
                    <a:cubicBezTo>
                      <a:pt x="122" y="91"/>
                      <a:pt x="122" y="91"/>
                      <a:pt x="122" y="91"/>
                    </a:cubicBezTo>
                    <a:cubicBezTo>
                      <a:pt x="120" y="91"/>
                      <a:pt x="120" y="91"/>
                      <a:pt x="120" y="91"/>
                    </a:cubicBezTo>
                    <a:cubicBezTo>
                      <a:pt x="120" y="90"/>
                      <a:pt x="120" y="90"/>
                      <a:pt x="120" y="90"/>
                    </a:cubicBezTo>
                    <a:cubicBezTo>
                      <a:pt x="121" y="90"/>
                      <a:pt x="121" y="90"/>
                      <a:pt x="121" y="90"/>
                    </a:cubicBezTo>
                    <a:cubicBezTo>
                      <a:pt x="122" y="90"/>
                      <a:pt x="122" y="90"/>
                      <a:pt x="122" y="90"/>
                    </a:cubicBezTo>
                    <a:cubicBezTo>
                      <a:pt x="123" y="89"/>
                      <a:pt x="123" y="89"/>
                      <a:pt x="123" y="89"/>
                    </a:cubicBezTo>
                    <a:cubicBezTo>
                      <a:pt x="123" y="88"/>
                      <a:pt x="123" y="88"/>
                      <a:pt x="123" y="88"/>
                    </a:cubicBezTo>
                    <a:cubicBezTo>
                      <a:pt x="124" y="88"/>
                      <a:pt x="124" y="88"/>
                      <a:pt x="124" y="88"/>
                    </a:cubicBezTo>
                    <a:cubicBezTo>
                      <a:pt x="124" y="88"/>
                      <a:pt x="124" y="88"/>
                      <a:pt x="124" y="88"/>
                    </a:cubicBezTo>
                    <a:cubicBezTo>
                      <a:pt x="125" y="88"/>
                      <a:pt x="125" y="88"/>
                      <a:pt x="125" y="88"/>
                    </a:cubicBezTo>
                    <a:cubicBezTo>
                      <a:pt x="126" y="86"/>
                      <a:pt x="126" y="86"/>
                      <a:pt x="126" y="86"/>
                    </a:cubicBezTo>
                    <a:cubicBezTo>
                      <a:pt x="127" y="86"/>
                      <a:pt x="127" y="86"/>
                      <a:pt x="127" y="86"/>
                    </a:cubicBezTo>
                    <a:cubicBezTo>
                      <a:pt x="127" y="86"/>
                      <a:pt x="127" y="86"/>
                      <a:pt x="127" y="86"/>
                    </a:cubicBezTo>
                    <a:cubicBezTo>
                      <a:pt x="128" y="85"/>
                      <a:pt x="128" y="85"/>
                      <a:pt x="128" y="85"/>
                    </a:cubicBezTo>
                    <a:cubicBezTo>
                      <a:pt x="129" y="84"/>
                      <a:pt x="129" y="84"/>
                      <a:pt x="129" y="84"/>
                    </a:cubicBezTo>
                    <a:cubicBezTo>
                      <a:pt x="129" y="83"/>
                      <a:pt x="129" y="83"/>
                      <a:pt x="129" y="83"/>
                    </a:cubicBezTo>
                    <a:cubicBezTo>
                      <a:pt x="129" y="84"/>
                      <a:pt x="129" y="84"/>
                      <a:pt x="129" y="84"/>
                    </a:cubicBezTo>
                    <a:cubicBezTo>
                      <a:pt x="132" y="84"/>
                      <a:pt x="132" y="84"/>
                      <a:pt x="132" y="84"/>
                    </a:cubicBezTo>
                    <a:cubicBezTo>
                      <a:pt x="132" y="83"/>
                      <a:pt x="132" y="83"/>
                      <a:pt x="132" y="83"/>
                    </a:cubicBezTo>
                    <a:cubicBezTo>
                      <a:pt x="131" y="82"/>
                      <a:pt x="131" y="82"/>
                      <a:pt x="131" y="82"/>
                    </a:cubicBezTo>
                    <a:cubicBezTo>
                      <a:pt x="131" y="81"/>
                      <a:pt x="131" y="81"/>
                      <a:pt x="131" y="81"/>
                    </a:cubicBezTo>
                    <a:cubicBezTo>
                      <a:pt x="132" y="81"/>
                      <a:pt x="132" y="81"/>
                      <a:pt x="132" y="81"/>
                    </a:cubicBezTo>
                    <a:cubicBezTo>
                      <a:pt x="134" y="79"/>
                      <a:pt x="134" y="79"/>
                      <a:pt x="134" y="79"/>
                    </a:cubicBezTo>
                    <a:cubicBezTo>
                      <a:pt x="135" y="78"/>
                      <a:pt x="135" y="78"/>
                      <a:pt x="135" y="78"/>
                    </a:cubicBezTo>
                    <a:cubicBezTo>
                      <a:pt x="137" y="78"/>
                      <a:pt x="137" y="78"/>
                      <a:pt x="137" y="78"/>
                    </a:cubicBezTo>
                    <a:cubicBezTo>
                      <a:pt x="137" y="77"/>
                      <a:pt x="137" y="77"/>
                      <a:pt x="137" y="77"/>
                    </a:cubicBezTo>
                    <a:cubicBezTo>
                      <a:pt x="138" y="76"/>
                      <a:pt x="138" y="76"/>
                      <a:pt x="138" y="76"/>
                    </a:cubicBezTo>
                    <a:cubicBezTo>
                      <a:pt x="139" y="76"/>
                      <a:pt x="139" y="76"/>
                      <a:pt x="139" y="76"/>
                    </a:cubicBezTo>
                    <a:cubicBezTo>
                      <a:pt x="140" y="75"/>
                      <a:pt x="140" y="75"/>
                      <a:pt x="140" y="75"/>
                    </a:cubicBezTo>
                    <a:cubicBezTo>
                      <a:pt x="139" y="75"/>
                      <a:pt x="139" y="75"/>
                      <a:pt x="139" y="75"/>
                    </a:cubicBezTo>
                    <a:cubicBezTo>
                      <a:pt x="139" y="73"/>
                      <a:pt x="139" y="73"/>
                      <a:pt x="139" y="73"/>
                    </a:cubicBezTo>
                    <a:cubicBezTo>
                      <a:pt x="139" y="72"/>
                      <a:pt x="139" y="72"/>
                      <a:pt x="139" y="72"/>
                    </a:cubicBezTo>
                    <a:cubicBezTo>
                      <a:pt x="140" y="71"/>
                      <a:pt x="140" y="71"/>
                      <a:pt x="140" y="71"/>
                    </a:cubicBezTo>
                    <a:cubicBezTo>
                      <a:pt x="140" y="71"/>
                      <a:pt x="140" y="71"/>
                      <a:pt x="140" y="71"/>
                    </a:cubicBezTo>
                    <a:cubicBezTo>
                      <a:pt x="140" y="70"/>
                      <a:pt x="140" y="70"/>
                      <a:pt x="140" y="70"/>
                    </a:cubicBezTo>
                    <a:cubicBezTo>
                      <a:pt x="141" y="70"/>
                      <a:pt x="141" y="70"/>
                      <a:pt x="141" y="70"/>
                    </a:cubicBezTo>
                    <a:cubicBezTo>
                      <a:pt x="142" y="70"/>
                      <a:pt x="142" y="70"/>
                      <a:pt x="142" y="70"/>
                    </a:cubicBezTo>
                    <a:cubicBezTo>
                      <a:pt x="145" y="70"/>
                      <a:pt x="145" y="70"/>
                      <a:pt x="145" y="70"/>
                    </a:cubicBezTo>
                    <a:cubicBezTo>
                      <a:pt x="145" y="70"/>
                      <a:pt x="145" y="70"/>
                      <a:pt x="145" y="70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50" y="69"/>
                      <a:pt x="150" y="69"/>
                      <a:pt x="150" y="69"/>
                    </a:cubicBezTo>
                    <a:cubicBezTo>
                      <a:pt x="153" y="70"/>
                      <a:pt x="153" y="70"/>
                      <a:pt x="153" y="70"/>
                    </a:cubicBezTo>
                    <a:cubicBezTo>
                      <a:pt x="152" y="71"/>
                      <a:pt x="152" y="71"/>
                      <a:pt x="152" y="71"/>
                    </a:cubicBezTo>
                    <a:cubicBezTo>
                      <a:pt x="153" y="71"/>
                      <a:pt x="153" y="71"/>
                      <a:pt x="153" y="71"/>
                    </a:cubicBezTo>
                    <a:cubicBezTo>
                      <a:pt x="154" y="72"/>
                      <a:pt x="154" y="72"/>
                      <a:pt x="154" y="72"/>
                    </a:cubicBezTo>
                    <a:cubicBezTo>
                      <a:pt x="156" y="73"/>
                      <a:pt x="156" y="73"/>
                      <a:pt x="156" y="73"/>
                    </a:cubicBezTo>
                    <a:cubicBezTo>
                      <a:pt x="156" y="74"/>
                      <a:pt x="156" y="74"/>
                      <a:pt x="156" y="74"/>
                    </a:cubicBezTo>
                    <a:cubicBezTo>
                      <a:pt x="155" y="74"/>
                      <a:pt x="155" y="74"/>
                      <a:pt x="155" y="74"/>
                    </a:cubicBezTo>
                    <a:cubicBezTo>
                      <a:pt x="156" y="74"/>
                      <a:pt x="156" y="74"/>
                      <a:pt x="156" y="74"/>
                    </a:cubicBezTo>
                    <a:cubicBezTo>
                      <a:pt x="157" y="74"/>
                      <a:pt x="157" y="74"/>
                      <a:pt x="157" y="74"/>
                    </a:cubicBezTo>
                    <a:cubicBezTo>
                      <a:pt x="158" y="74"/>
                      <a:pt x="158" y="74"/>
                      <a:pt x="158" y="74"/>
                    </a:cubicBezTo>
                    <a:cubicBezTo>
                      <a:pt x="157" y="75"/>
                      <a:pt x="157" y="75"/>
                      <a:pt x="157" y="75"/>
                    </a:cubicBezTo>
                    <a:cubicBezTo>
                      <a:pt x="156" y="76"/>
                      <a:pt x="156" y="76"/>
                      <a:pt x="156" y="76"/>
                    </a:cubicBezTo>
                    <a:cubicBezTo>
                      <a:pt x="156" y="77"/>
                      <a:pt x="156" y="77"/>
                      <a:pt x="156" y="77"/>
                    </a:cubicBezTo>
                    <a:cubicBezTo>
                      <a:pt x="158" y="76"/>
                      <a:pt x="158" y="76"/>
                      <a:pt x="158" y="76"/>
                    </a:cubicBezTo>
                    <a:cubicBezTo>
                      <a:pt x="158" y="75"/>
                      <a:pt x="158" y="75"/>
                      <a:pt x="158" y="75"/>
                    </a:cubicBezTo>
                    <a:cubicBezTo>
                      <a:pt x="159" y="74"/>
                      <a:pt x="159" y="74"/>
                      <a:pt x="159" y="74"/>
                    </a:cubicBezTo>
                    <a:cubicBezTo>
                      <a:pt x="160" y="75"/>
                      <a:pt x="160" y="75"/>
                      <a:pt x="160" y="75"/>
                    </a:cubicBezTo>
                    <a:cubicBezTo>
                      <a:pt x="161" y="74"/>
                      <a:pt x="161" y="74"/>
                      <a:pt x="161" y="74"/>
                    </a:cubicBezTo>
                    <a:cubicBezTo>
                      <a:pt x="162" y="74"/>
                      <a:pt x="162" y="74"/>
                      <a:pt x="162" y="74"/>
                    </a:cubicBezTo>
                    <a:cubicBezTo>
                      <a:pt x="162" y="75"/>
                      <a:pt x="162" y="75"/>
                      <a:pt x="162" y="75"/>
                    </a:cubicBezTo>
                    <a:cubicBezTo>
                      <a:pt x="163" y="77"/>
                      <a:pt x="163" y="77"/>
                      <a:pt x="163" y="77"/>
                    </a:cubicBezTo>
                    <a:cubicBezTo>
                      <a:pt x="164" y="79"/>
                      <a:pt x="164" y="79"/>
                      <a:pt x="164" y="79"/>
                    </a:cubicBezTo>
                    <a:cubicBezTo>
                      <a:pt x="163" y="79"/>
                      <a:pt x="163" y="79"/>
                      <a:pt x="163" y="79"/>
                    </a:cubicBezTo>
                    <a:cubicBezTo>
                      <a:pt x="164" y="81"/>
                      <a:pt x="164" y="81"/>
                      <a:pt x="164" y="81"/>
                    </a:cubicBezTo>
                    <a:cubicBezTo>
                      <a:pt x="164" y="82"/>
                      <a:pt x="164" y="82"/>
                      <a:pt x="164" y="82"/>
                    </a:cubicBezTo>
                    <a:cubicBezTo>
                      <a:pt x="164" y="82"/>
                      <a:pt x="164" y="82"/>
                      <a:pt x="164" y="82"/>
                    </a:cubicBezTo>
                    <a:cubicBezTo>
                      <a:pt x="164" y="83"/>
                      <a:pt x="164" y="83"/>
                      <a:pt x="164" y="83"/>
                    </a:cubicBezTo>
                    <a:cubicBezTo>
                      <a:pt x="164" y="84"/>
                      <a:pt x="164" y="84"/>
                      <a:pt x="164" y="84"/>
                    </a:cubicBezTo>
                    <a:cubicBezTo>
                      <a:pt x="164" y="84"/>
                      <a:pt x="164" y="84"/>
                      <a:pt x="164" y="84"/>
                    </a:cubicBezTo>
                    <a:cubicBezTo>
                      <a:pt x="163" y="85"/>
                      <a:pt x="163" y="85"/>
                      <a:pt x="163" y="85"/>
                    </a:cubicBezTo>
                    <a:cubicBezTo>
                      <a:pt x="162" y="86"/>
                      <a:pt x="162" y="86"/>
                      <a:pt x="162" y="86"/>
                    </a:cubicBezTo>
                    <a:cubicBezTo>
                      <a:pt x="161" y="86"/>
                      <a:pt x="161" y="86"/>
                      <a:pt x="161" y="86"/>
                    </a:cubicBezTo>
                    <a:cubicBezTo>
                      <a:pt x="159" y="86"/>
                      <a:pt x="159" y="86"/>
                      <a:pt x="159" y="86"/>
                    </a:cubicBezTo>
                    <a:cubicBezTo>
                      <a:pt x="158" y="86"/>
                      <a:pt x="158" y="86"/>
                      <a:pt x="158" y="86"/>
                    </a:cubicBezTo>
                    <a:cubicBezTo>
                      <a:pt x="155" y="87"/>
                      <a:pt x="155" y="87"/>
                      <a:pt x="155" y="87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2" y="88"/>
                      <a:pt x="152" y="88"/>
                      <a:pt x="152" y="88"/>
                    </a:cubicBezTo>
                    <a:cubicBezTo>
                      <a:pt x="151" y="88"/>
                      <a:pt x="151" y="88"/>
                      <a:pt x="151" y="88"/>
                    </a:cubicBezTo>
                    <a:cubicBezTo>
                      <a:pt x="150" y="89"/>
                      <a:pt x="150" y="89"/>
                      <a:pt x="150" y="89"/>
                    </a:cubicBezTo>
                    <a:cubicBezTo>
                      <a:pt x="149" y="89"/>
                      <a:pt x="149" y="89"/>
                      <a:pt x="149" y="89"/>
                    </a:cubicBezTo>
                    <a:cubicBezTo>
                      <a:pt x="148" y="89"/>
                      <a:pt x="148" y="89"/>
                      <a:pt x="148" y="89"/>
                    </a:cubicBezTo>
                    <a:cubicBezTo>
                      <a:pt x="148" y="89"/>
                      <a:pt x="148" y="89"/>
                      <a:pt x="148" y="89"/>
                    </a:cubicBezTo>
                    <a:cubicBezTo>
                      <a:pt x="147" y="89"/>
                      <a:pt x="147" y="89"/>
                      <a:pt x="147" y="89"/>
                    </a:cubicBezTo>
                    <a:cubicBezTo>
                      <a:pt x="146" y="89"/>
                      <a:pt x="146" y="89"/>
                      <a:pt x="146" y="89"/>
                    </a:cubicBezTo>
                    <a:cubicBezTo>
                      <a:pt x="145" y="90"/>
                      <a:pt x="145" y="90"/>
                      <a:pt x="145" y="90"/>
                    </a:cubicBezTo>
                    <a:cubicBezTo>
                      <a:pt x="144" y="91"/>
                      <a:pt x="144" y="91"/>
                      <a:pt x="144" y="91"/>
                    </a:cubicBezTo>
                    <a:cubicBezTo>
                      <a:pt x="144" y="91"/>
                      <a:pt x="144" y="91"/>
                      <a:pt x="144" y="91"/>
                    </a:cubicBezTo>
                    <a:cubicBezTo>
                      <a:pt x="144" y="92"/>
                      <a:pt x="144" y="92"/>
                      <a:pt x="144" y="92"/>
                    </a:cubicBezTo>
                    <a:cubicBezTo>
                      <a:pt x="142" y="92"/>
                      <a:pt x="142" y="92"/>
                      <a:pt x="142" y="92"/>
                    </a:cubicBezTo>
                    <a:cubicBezTo>
                      <a:pt x="141" y="93"/>
                      <a:pt x="141" y="93"/>
                      <a:pt x="141" y="93"/>
                    </a:cubicBezTo>
                    <a:cubicBezTo>
                      <a:pt x="140" y="93"/>
                      <a:pt x="140" y="93"/>
                      <a:pt x="140" y="93"/>
                    </a:cubicBezTo>
                    <a:cubicBezTo>
                      <a:pt x="139" y="92"/>
                      <a:pt x="139" y="92"/>
                      <a:pt x="139" y="92"/>
                    </a:cubicBezTo>
                    <a:cubicBezTo>
                      <a:pt x="139" y="93"/>
                      <a:pt x="139" y="93"/>
                      <a:pt x="139" y="93"/>
                    </a:cubicBezTo>
                    <a:cubicBezTo>
                      <a:pt x="139" y="94"/>
                      <a:pt x="139" y="94"/>
                      <a:pt x="139" y="94"/>
                    </a:cubicBezTo>
                    <a:cubicBezTo>
                      <a:pt x="138" y="94"/>
                      <a:pt x="138" y="94"/>
                      <a:pt x="138" y="94"/>
                    </a:cubicBezTo>
                    <a:cubicBezTo>
                      <a:pt x="137" y="95"/>
                      <a:pt x="137" y="95"/>
                      <a:pt x="137" y="95"/>
                    </a:cubicBezTo>
                    <a:cubicBezTo>
                      <a:pt x="136" y="96"/>
                      <a:pt x="136" y="96"/>
                      <a:pt x="136" y="96"/>
                    </a:cubicBezTo>
                    <a:cubicBezTo>
                      <a:pt x="135" y="97"/>
                      <a:pt x="135" y="97"/>
                      <a:pt x="135" y="97"/>
                    </a:cubicBezTo>
                    <a:cubicBezTo>
                      <a:pt x="136" y="97"/>
                      <a:pt x="136" y="97"/>
                      <a:pt x="136" y="97"/>
                    </a:cubicBezTo>
                    <a:cubicBezTo>
                      <a:pt x="134" y="99"/>
                      <a:pt x="134" y="99"/>
                      <a:pt x="134" y="99"/>
                    </a:cubicBezTo>
                    <a:cubicBezTo>
                      <a:pt x="134" y="99"/>
                      <a:pt x="134" y="99"/>
                      <a:pt x="134" y="99"/>
                    </a:cubicBezTo>
                    <a:cubicBezTo>
                      <a:pt x="132" y="99"/>
                      <a:pt x="132" y="99"/>
                      <a:pt x="132" y="99"/>
                    </a:cubicBezTo>
                    <a:cubicBezTo>
                      <a:pt x="131" y="100"/>
                      <a:pt x="131" y="100"/>
                      <a:pt x="131" y="100"/>
                    </a:cubicBezTo>
                    <a:cubicBezTo>
                      <a:pt x="130" y="100"/>
                      <a:pt x="130" y="100"/>
                      <a:pt x="130" y="100"/>
                    </a:cubicBezTo>
                    <a:cubicBezTo>
                      <a:pt x="130" y="99"/>
                      <a:pt x="130" y="99"/>
                      <a:pt x="130" y="99"/>
                    </a:cubicBezTo>
                    <a:cubicBezTo>
                      <a:pt x="130" y="99"/>
                      <a:pt x="130" y="99"/>
                      <a:pt x="130" y="99"/>
                    </a:cubicBezTo>
                    <a:cubicBezTo>
                      <a:pt x="130" y="98"/>
                      <a:pt x="130" y="98"/>
                      <a:pt x="130" y="98"/>
                    </a:cubicBezTo>
                    <a:cubicBezTo>
                      <a:pt x="130" y="97"/>
                      <a:pt x="130" y="97"/>
                      <a:pt x="130" y="97"/>
                    </a:cubicBezTo>
                    <a:cubicBezTo>
                      <a:pt x="129" y="98"/>
                      <a:pt x="129" y="98"/>
                      <a:pt x="129" y="98"/>
                    </a:cubicBezTo>
                    <a:cubicBezTo>
                      <a:pt x="129" y="98"/>
                      <a:pt x="129" y="98"/>
                      <a:pt x="129" y="98"/>
                    </a:cubicBezTo>
                    <a:cubicBezTo>
                      <a:pt x="129" y="98"/>
                      <a:pt x="129" y="98"/>
                      <a:pt x="129" y="98"/>
                    </a:cubicBezTo>
                    <a:cubicBezTo>
                      <a:pt x="127" y="100"/>
                      <a:pt x="127" y="100"/>
                      <a:pt x="127" y="100"/>
                    </a:cubicBezTo>
                    <a:cubicBezTo>
                      <a:pt x="126" y="100"/>
                      <a:pt x="126" y="100"/>
                      <a:pt x="126" y="100"/>
                    </a:cubicBezTo>
                    <a:cubicBezTo>
                      <a:pt x="125" y="100"/>
                      <a:pt x="125" y="100"/>
                      <a:pt x="125" y="100"/>
                    </a:cubicBezTo>
                    <a:cubicBezTo>
                      <a:pt x="125" y="100"/>
                      <a:pt x="125" y="100"/>
                      <a:pt x="125" y="100"/>
                    </a:cubicBezTo>
                    <a:cubicBezTo>
                      <a:pt x="124" y="100"/>
                      <a:pt x="124" y="100"/>
                      <a:pt x="124" y="100"/>
                    </a:cubicBezTo>
                    <a:cubicBezTo>
                      <a:pt x="123" y="100"/>
                      <a:pt x="123" y="100"/>
                      <a:pt x="123" y="100"/>
                    </a:cubicBezTo>
                    <a:cubicBezTo>
                      <a:pt x="123" y="100"/>
                      <a:pt x="123" y="100"/>
                      <a:pt x="123" y="100"/>
                    </a:cubicBezTo>
                    <a:cubicBezTo>
                      <a:pt x="123" y="100"/>
                      <a:pt x="123" y="100"/>
                      <a:pt x="123" y="100"/>
                    </a:cubicBezTo>
                    <a:close/>
                    <a:moveTo>
                      <a:pt x="236" y="88"/>
                    </a:moveTo>
                    <a:cubicBezTo>
                      <a:pt x="236" y="88"/>
                      <a:pt x="236" y="88"/>
                      <a:pt x="236" y="88"/>
                    </a:cubicBezTo>
                    <a:cubicBezTo>
                      <a:pt x="236" y="89"/>
                      <a:pt x="236" y="89"/>
                      <a:pt x="236" y="89"/>
                    </a:cubicBezTo>
                    <a:cubicBezTo>
                      <a:pt x="236" y="89"/>
                      <a:pt x="236" y="89"/>
                      <a:pt x="236" y="89"/>
                    </a:cubicBezTo>
                    <a:cubicBezTo>
                      <a:pt x="236" y="90"/>
                      <a:pt x="236" y="90"/>
                      <a:pt x="236" y="90"/>
                    </a:cubicBezTo>
                    <a:cubicBezTo>
                      <a:pt x="235" y="89"/>
                      <a:pt x="235" y="89"/>
                      <a:pt x="235" y="89"/>
                    </a:cubicBezTo>
                    <a:cubicBezTo>
                      <a:pt x="235" y="88"/>
                      <a:pt x="235" y="88"/>
                      <a:pt x="235" y="88"/>
                    </a:cubicBezTo>
                    <a:cubicBezTo>
                      <a:pt x="236" y="88"/>
                      <a:pt x="236" y="88"/>
                      <a:pt x="236" y="88"/>
                    </a:cubicBezTo>
                    <a:close/>
                    <a:moveTo>
                      <a:pt x="227" y="88"/>
                    </a:moveTo>
                    <a:cubicBezTo>
                      <a:pt x="227" y="87"/>
                      <a:pt x="227" y="87"/>
                      <a:pt x="227" y="87"/>
                    </a:cubicBezTo>
                    <a:cubicBezTo>
                      <a:pt x="229" y="87"/>
                      <a:pt x="229" y="87"/>
                      <a:pt x="229" y="87"/>
                    </a:cubicBezTo>
                    <a:cubicBezTo>
                      <a:pt x="229" y="87"/>
                      <a:pt x="229" y="87"/>
                      <a:pt x="229" y="87"/>
                    </a:cubicBezTo>
                    <a:cubicBezTo>
                      <a:pt x="229" y="88"/>
                      <a:pt x="229" y="88"/>
                      <a:pt x="229" y="88"/>
                    </a:cubicBezTo>
                    <a:cubicBezTo>
                      <a:pt x="228" y="88"/>
                      <a:pt x="228" y="88"/>
                      <a:pt x="228" y="88"/>
                    </a:cubicBezTo>
                    <a:cubicBezTo>
                      <a:pt x="228" y="88"/>
                      <a:pt x="228" y="88"/>
                      <a:pt x="228" y="88"/>
                    </a:cubicBezTo>
                    <a:cubicBezTo>
                      <a:pt x="227" y="88"/>
                      <a:pt x="227" y="88"/>
                      <a:pt x="227" y="88"/>
                    </a:cubicBezTo>
                    <a:close/>
                    <a:moveTo>
                      <a:pt x="218" y="92"/>
                    </a:moveTo>
                    <a:cubicBezTo>
                      <a:pt x="219" y="93"/>
                      <a:pt x="219" y="93"/>
                      <a:pt x="219" y="93"/>
                    </a:cubicBezTo>
                    <a:cubicBezTo>
                      <a:pt x="220" y="93"/>
                      <a:pt x="220" y="93"/>
                      <a:pt x="220" y="93"/>
                    </a:cubicBezTo>
                    <a:cubicBezTo>
                      <a:pt x="221" y="94"/>
                      <a:pt x="221" y="94"/>
                      <a:pt x="221" y="94"/>
                    </a:cubicBezTo>
                    <a:cubicBezTo>
                      <a:pt x="221" y="94"/>
                      <a:pt x="221" y="94"/>
                      <a:pt x="221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23" y="93"/>
                      <a:pt x="223" y="93"/>
                      <a:pt x="223" y="93"/>
                    </a:cubicBezTo>
                    <a:cubicBezTo>
                      <a:pt x="224" y="94"/>
                      <a:pt x="224" y="94"/>
                      <a:pt x="224" y="94"/>
                    </a:cubicBezTo>
                    <a:cubicBezTo>
                      <a:pt x="225" y="93"/>
                      <a:pt x="225" y="93"/>
                      <a:pt x="225" y="93"/>
                    </a:cubicBezTo>
                    <a:cubicBezTo>
                      <a:pt x="225" y="93"/>
                      <a:pt x="225" y="93"/>
                      <a:pt x="225" y="93"/>
                    </a:cubicBezTo>
                    <a:cubicBezTo>
                      <a:pt x="226" y="93"/>
                      <a:pt x="226" y="93"/>
                      <a:pt x="226" y="93"/>
                    </a:cubicBezTo>
                    <a:cubicBezTo>
                      <a:pt x="226" y="92"/>
                      <a:pt x="226" y="92"/>
                      <a:pt x="226" y="92"/>
                    </a:cubicBezTo>
                    <a:cubicBezTo>
                      <a:pt x="225" y="92"/>
                      <a:pt x="225" y="92"/>
                      <a:pt x="225" y="92"/>
                    </a:cubicBezTo>
                    <a:cubicBezTo>
                      <a:pt x="224" y="92"/>
                      <a:pt x="224" y="92"/>
                      <a:pt x="224" y="92"/>
                    </a:cubicBezTo>
                    <a:cubicBezTo>
                      <a:pt x="223" y="92"/>
                      <a:pt x="223" y="92"/>
                      <a:pt x="223" y="92"/>
                    </a:cubicBezTo>
                    <a:cubicBezTo>
                      <a:pt x="223" y="92"/>
                      <a:pt x="223" y="92"/>
                      <a:pt x="223" y="92"/>
                    </a:cubicBezTo>
                    <a:cubicBezTo>
                      <a:pt x="222" y="92"/>
                      <a:pt x="222" y="92"/>
                      <a:pt x="222" y="92"/>
                    </a:cubicBezTo>
                    <a:cubicBezTo>
                      <a:pt x="221" y="92"/>
                      <a:pt x="221" y="92"/>
                      <a:pt x="221" y="92"/>
                    </a:cubicBezTo>
                    <a:cubicBezTo>
                      <a:pt x="220" y="92"/>
                      <a:pt x="220" y="92"/>
                      <a:pt x="220" y="92"/>
                    </a:cubicBezTo>
                    <a:cubicBezTo>
                      <a:pt x="219" y="92"/>
                      <a:pt x="219" y="92"/>
                      <a:pt x="219" y="92"/>
                    </a:cubicBezTo>
                    <a:cubicBezTo>
                      <a:pt x="218" y="92"/>
                      <a:pt x="218" y="92"/>
                      <a:pt x="218" y="92"/>
                    </a:cubicBezTo>
                    <a:close/>
                    <a:moveTo>
                      <a:pt x="214" y="120"/>
                    </a:moveTo>
                    <a:cubicBezTo>
                      <a:pt x="213" y="120"/>
                      <a:pt x="213" y="120"/>
                      <a:pt x="213" y="120"/>
                    </a:cubicBezTo>
                    <a:cubicBezTo>
                      <a:pt x="213" y="120"/>
                      <a:pt x="213" y="120"/>
                      <a:pt x="213" y="120"/>
                    </a:cubicBezTo>
                    <a:cubicBezTo>
                      <a:pt x="214" y="120"/>
                      <a:pt x="214" y="120"/>
                      <a:pt x="214" y="120"/>
                    </a:cubicBezTo>
                    <a:cubicBezTo>
                      <a:pt x="214" y="120"/>
                      <a:pt x="214" y="120"/>
                      <a:pt x="214" y="120"/>
                    </a:cubicBezTo>
                    <a:cubicBezTo>
                      <a:pt x="214" y="120"/>
                      <a:pt x="214" y="120"/>
                      <a:pt x="214" y="120"/>
                    </a:cubicBezTo>
                    <a:close/>
                    <a:moveTo>
                      <a:pt x="208" y="120"/>
                    </a:moveTo>
                    <a:cubicBezTo>
                      <a:pt x="208" y="119"/>
                      <a:pt x="208" y="119"/>
                      <a:pt x="208" y="119"/>
                    </a:cubicBezTo>
                    <a:cubicBezTo>
                      <a:pt x="208" y="118"/>
                      <a:pt x="208" y="118"/>
                      <a:pt x="208" y="118"/>
                    </a:cubicBezTo>
                    <a:cubicBezTo>
                      <a:pt x="207" y="118"/>
                      <a:pt x="207" y="118"/>
                      <a:pt x="207" y="118"/>
                    </a:cubicBezTo>
                    <a:cubicBezTo>
                      <a:pt x="207" y="118"/>
                      <a:pt x="207" y="118"/>
                      <a:pt x="207" y="118"/>
                    </a:cubicBezTo>
                    <a:cubicBezTo>
                      <a:pt x="207" y="118"/>
                      <a:pt x="207" y="118"/>
                      <a:pt x="207" y="118"/>
                    </a:cubicBezTo>
                    <a:cubicBezTo>
                      <a:pt x="207" y="117"/>
                      <a:pt x="207" y="117"/>
                      <a:pt x="207" y="117"/>
                    </a:cubicBezTo>
                    <a:cubicBezTo>
                      <a:pt x="207" y="116"/>
                      <a:pt x="207" y="116"/>
                      <a:pt x="207" y="116"/>
                    </a:cubicBezTo>
                    <a:cubicBezTo>
                      <a:pt x="206" y="116"/>
                      <a:pt x="206" y="116"/>
                      <a:pt x="206" y="116"/>
                    </a:cubicBezTo>
                    <a:cubicBezTo>
                      <a:pt x="207" y="115"/>
                      <a:pt x="207" y="115"/>
                      <a:pt x="207" y="115"/>
                    </a:cubicBezTo>
                    <a:cubicBezTo>
                      <a:pt x="206" y="114"/>
                      <a:pt x="206" y="114"/>
                      <a:pt x="206" y="114"/>
                    </a:cubicBezTo>
                    <a:cubicBezTo>
                      <a:pt x="207" y="113"/>
                      <a:pt x="207" y="113"/>
                      <a:pt x="207" y="113"/>
                    </a:cubicBezTo>
                    <a:cubicBezTo>
                      <a:pt x="206" y="113"/>
                      <a:pt x="206" y="113"/>
                      <a:pt x="206" y="113"/>
                    </a:cubicBezTo>
                    <a:cubicBezTo>
                      <a:pt x="206" y="112"/>
                      <a:pt x="206" y="112"/>
                      <a:pt x="206" y="112"/>
                    </a:cubicBezTo>
                    <a:cubicBezTo>
                      <a:pt x="206" y="112"/>
                      <a:pt x="206" y="112"/>
                      <a:pt x="206" y="112"/>
                    </a:cubicBez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05" y="110"/>
                      <a:pt x="205" y="110"/>
                      <a:pt x="205" y="110"/>
                    </a:cubicBezTo>
                    <a:cubicBezTo>
                      <a:pt x="204" y="109"/>
                      <a:pt x="204" y="109"/>
                      <a:pt x="204" y="109"/>
                    </a:cubicBezTo>
                    <a:cubicBezTo>
                      <a:pt x="204" y="109"/>
                      <a:pt x="204" y="109"/>
                      <a:pt x="204" y="109"/>
                    </a:cubicBezTo>
                    <a:cubicBezTo>
                      <a:pt x="204" y="108"/>
                      <a:pt x="204" y="108"/>
                      <a:pt x="204" y="108"/>
                    </a:cubicBezTo>
                    <a:cubicBezTo>
                      <a:pt x="204" y="107"/>
                      <a:pt x="204" y="107"/>
                      <a:pt x="204" y="107"/>
                    </a:cubicBezTo>
                    <a:cubicBezTo>
                      <a:pt x="203" y="107"/>
                      <a:pt x="203" y="107"/>
                      <a:pt x="203" y="107"/>
                    </a:cubicBezTo>
                    <a:cubicBezTo>
                      <a:pt x="203" y="107"/>
                      <a:pt x="203" y="107"/>
                      <a:pt x="203" y="107"/>
                    </a:cubicBezTo>
                    <a:cubicBezTo>
                      <a:pt x="202" y="107"/>
                      <a:pt x="202" y="107"/>
                      <a:pt x="202" y="107"/>
                    </a:cubicBezTo>
                    <a:cubicBezTo>
                      <a:pt x="202" y="107"/>
                      <a:pt x="202" y="107"/>
                      <a:pt x="202" y="107"/>
                    </a:cubicBezTo>
                    <a:cubicBezTo>
                      <a:pt x="201" y="107"/>
                      <a:pt x="201" y="107"/>
                      <a:pt x="201" y="107"/>
                    </a:cubicBezTo>
                    <a:cubicBezTo>
                      <a:pt x="201" y="106"/>
                      <a:pt x="201" y="106"/>
                      <a:pt x="201" y="106"/>
                    </a:cubicBezTo>
                    <a:cubicBezTo>
                      <a:pt x="202" y="106"/>
                      <a:pt x="202" y="106"/>
                      <a:pt x="202" y="106"/>
                    </a:cubicBezTo>
                    <a:cubicBezTo>
                      <a:pt x="202" y="104"/>
                      <a:pt x="202" y="104"/>
                      <a:pt x="202" y="104"/>
                    </a:cubicBezTo>
                    <a:cubicBezTo>
                      <a:pt x="202" y="104"/>
                      <a:pt x="202" y="104"/>
                      <a:pt x="202" y="104"/>
                    </a:cubicBezTo>
                    <a:cubicBezTo>
                      <a:pt x="202" y="103"/>
                      <a:pt x="202" y="103"/>
                      <a:pt x="202" y="103"/>
                    </a:cubicBezTo>
                    <a:cubicBezTo>
                      <a:pt x="202" y="102"/>
                      <a:pt x="202" y="102"/>
                      <a:pt x="202" y="102"/>
                    </a:cubicBezTo>
                    <a:cubicBezTo>
                      <a:pt x="202" y="102"/>
                      <a:pt x="202" y="102"/>
                      <a:pt x="202" y="102"/>
                    </a:cubicBezTo>
                    <a:cubicBezTo>
                      <a:pt x="203" y="100"/>
                      <a:pt x="203" y="100"/>
                      <a:pt x="203" y="100"/>
                    </a:cubicBezTo>
                    <a:cubicBezTo>
                      <a:pt x="204" y="100"/>
                      <a:pt x="204" y="100"/>
                      <a:pt x="204" y="100"/>
                    </a:cubicBezTo>
                    <a:cubicBezTo>
                      <a:pt x="204" y="100"/>
                      <a:pt x="204" y="100"/>
                      <a:pt x="204" y="100"/>
                    </a:cubicBezTo>
                    <a:cubicBezTo>
                      <a:pt x="204" y="99"/>
                      <a:pt x="204" y="99"/>
                      <a:pt x="204" y="99"/>
                    </a:cubicBezTo>
                    <a:cubicBezTo>
                      <a:pt x="205" y="100"/>
                      <a:pt x="205" y="100"/>
                      <a:pt x="205" y="100"/>
                    </a:cubicBezTo>
                    <a:cubicBezTo>
                      <a:pt x="206" y="99"/>
                      <a:pt x="206" y="99"/>
                      <a:pt x="206" y="99"/>
                    </a:cubicBezTo>
                    <a:cubicBezTo>
                      <a:pt x="207" y="100"/>
                      <a:pt x="207" y="100"/>
                      <a:pt x="207" y="100"/>
                    </a:cubicBezTo>
                    <a:cubicBezTo>
                      <a:pt x="207" y="100"/>
                      <a:pt x="207" y="100"/>
                      <a:pt x="207" y="100"/>
                    </a:cubicBezTo>
                    <a:cubicBezTo>
                      <a:pt x="207" y="100"/>
                      <a:pt x="207" y="100"/>
                      <a:pt x="207" y="100"/>
                    </a:cubicBezTo>
                    <a:cubicBezTo>
                      <a:pt x="206" y="101"/>
                      <a:pt x="206" y="101"/>
                      <a:pt x="206" y="101"/>
                    </a:cubicBezTo>
                    <a:cubicBezTo>
                      <a:pt x="206" y="101"/>
                      <a:pt x="206" y="101"/>
                      <a:pt x="206" y="101"/>
                    </a:cubicBezTo>
                    <a:cubicBezTo>
                      <a:pt x="207" y="101"/>
                      <a:pt x="207" y="101"/>
                      <a:pt x="207" y="101"/>
                    </a:cubicBezTo>
                    <a:cubicBezTo>
                      <a:pt x="207" y="102"/>
                      <a:pt x="207" y="102"/>
                      <a:pt x="207" y="102"/>
                    </a:cubicBezTo>
                    <a:cubicBezTo>
                      <a:pt x="207" y="102"/>
                      <a:pt x="207" y="102"/>
                      <a:pt x="207" y="102"/>
                    </a:cubicBezTo>
                    <a:cubicBezTo>
                      <a:pt x="208" y="103"/>
                      <a:pt x="208" y="103"/>
                      <a:pt x="208" y="103"/>
                    </a:cubicBezTo>
                    <a:cubicBezTo>
                      <a:pt x="208" y="104"/>
                      <a:pt x="208" y="104"/>
                      <a:pt x="208" y="104"/>
                    </a:cubicBezTo>
                    <a:cubicBezTo>
                      <a:pt x="209" y="105"/>
                      <a:pt x="209" y="105"/>
                      <a:pt x="209" y="105"/>
                    </a:cubicBezTo>
                    <a:cubicBezTo>
                      <a:pt x="210" y="105"/>
                      <a:pt x="210" y="105"/>
                      <a:pt x="210" y="105"/>
                    </a:cubicBezTo>
                    <a:cubicBezTo>
                      <a:pt x="210" y="104"/>
                      <a:pt x="210" y="104"/>
                      <a:pt x="210" y="104"/>
                    </a:cubicBezTo>
                    <a:cubicBezTo>
                      <a:pt x="210" y="104"/>
                      <a:pt x="210" y="104"/>
                      <a:pt x="210" y="104"/>
                    </a:cubicBezTo>
                    <a:cubicBezTo>
                      <a:pt x="210" y="104"/>
                      <a:pt x="210" y="104"/>
                      <a:pt x="210" y="104"/>
                    </a:cubicBezTo>
                    <a:cubicBezTo>
                      <a:pt x="211" y="103"/>
                      <a:pt x="211" y="103"/>
                      <a:pt x="211" y="103"/>
                    </a:cubicBezTo>
                    <a:cubicBezTo>
                      <a:pt x="211" y="102"/>
                      <a:pt x="211" y="102"/>
                      <a:pt x="211" y="102"/>
                    </a:cubicBezTo>
                    <a:cubicBezTo>
                      <a:pt x="211" y="102"/>
                      <a:pt x="211" y="102"/>
                      <a:pt x="211" y="102"/>
                    </a:cubicBezTo>
                    <a:cubicBezTo>
                      <a:pt x="211" y="101"/>
                      <a:pt x="211" y="101"/>
                      <a:pt x="211" y="101"/>
                    </a:cubicBezTo>
                    <a:cubicBezTo>
                      <a:pt x="211" y="100"/>
                      <a:pt x="211" y="100"/>
                      <a:pt x="211" y="100"/>
                    </a:cubicBezTo>
                    <a:cubicBezTo>
                      <a:pt x="211" y="100"/>
                      <a:pt x="211" y="100"/>
                      <a:pt x="211" y="100"/>
                    </a:cubicBezTo>
                    <a:cubicBezTo>
                      <a:pt x="212" y="100"/>
                      <a:pt x="212" y="100"/>
                      <a:pt x="212" y="100"/>
                    </a:cubicBezTo>
                    <a:cubicBezTo>
                      <a:pt x="213" y="100"/>
                      <a:pt x="213" y="100"/>
                      <a:pt x="213" y="100"/>
                    </a:cubicBezTo>
                    <a:cubicBezTo>
                      <a:pt x="213" y="101"/>
                      <a:pt x="213" y="101"/>
                      <a:pt x="213" y="101"/>
                    </a:cubicBezTo>
                    <a:cubicBezTo>
                      <a:pt x="214" y="101"/>
                      <a:pt x="214" y="101"/>
                      <a:pt x="214" y="101"/>
                    </a:cubicBezTo>
                    <a:cubicBezTo>
                      <a:pt x="214" y="100"/>
                      <a:pt x="214" y="100"/>
                      <a:pt x="214" y="100"/>
                    </a:cubicBezTo>
                    <a:cubicBezTo>
                      <a:pt x="213" y="99"/>
                      <a:pt x="213" y="99"/>
                      <a:pt x="213" y="99"/>
                    </a:cubicBezTo>
                    <a:cubicBezTo>
                      <a:pt x="213" y="99"/>
                      <a:pt x="213" y="99"/>
                      <a:pt x="213" y="99"/>
                    </a:cubicBezTo>
                    <a:cubicBezTo>
                      <a:pt x="213" y="99"/>
                      <a:pt x="213" y="99"/>
                      <a:pt x="213" y="99"/>
                    </a:cubicBezTo>
                    <a:cubicBezTo>
                      <a:pt x="212" y="99"/>
                      <a:pt x="212" y="99"/>
                      <a:pt x="212" y="99"/>
                    </a:cubicBezTo>
                    <a:cubicBezTo>
                      <a:pt x="211" y="99"/>
                      <a:pt x="211" y="99"/>
                      <a:pt x="211" y="99"/>
                    </a:cubicBezTo>
                    <a:cubicBezTo>
                      <a:pt x="210" y="98"/>
                      <a:pt x="210" y="98"/>
                      <a:pt x="210" y="98"/>
                    </a:cubicBezTo>
                    <a:cubicBezTo>
                      <a:pt x="210" y="98"/>
                      <a:pt x="210" y="98"/>
                      <a:pt x="210" y="98"/>
                    </a:cubicBezTo>
                    <a:cubicBezTo>
                      <a:pt x="210" y="97"/>
                      <a:pt x="210" y="97"/>
                      <a:pt x="210" y="97"/>
                    </a:cubicBezTo>
                    <a:cubicBezTo>
                      <a:pt x="210" y="96"/>
                      <a:pt x="210" y="96"/>
                      <a:pt x="210" y="96"/>
                    </a:cubicBezTo>
                    <a:cubicBezTo>
                      <a:pt x="210" y="96"/>
                      <a:pt x="210" y="96"/>
                      <a:pt x="210" y="96"/>
                    </a:cubicBezTo>
                    <a:cubicBezTo>
                      <a:pt x="211" y="96"/>
                      <a:pt x="211" y="96"/>
                      <a:pt x="211" y="96"/>
                    </a:cubicBezTo>
                    <a:cubicBezTo>
                      <a:pt x="211" y="95"/>
                      <a:pt x="211" y="95"/>
                      <a:pt x="211" y="95"/>
                    </a:cubicBezTo>
                    <a:cubicBezTo>
                      <a:pt x="212" y="96"/>
                      <a:pt x="212" y="96"/>
                      <a:pt x="212" y="96"/>
                    </a:cubicBezTo>
                    <a:cubicBezTo>
                      <a:pt x="212" y="96"/>
                      <a:pt x="212" y="96"/>
                      <a:pt x="212" y="96"/>
                    </a:cubicBezTo>
                    <a:cubicBezTo>
                      <a:pt x="213" y="98"/>
                      <a:pt x="213" y="98"/>
                      <a:pt x="213" y="98"/>
                    </a:cubicBezTo>
                    <a:cubicBezTo>
                      <a:pt x="213" y="98"/>
                      <a:pt x="213" y="98"/>
                      <a:pt x="213" y="98"/>
                    </a:cubicBezTo>
                    <a:cubicBezTo>
                      <a:pt x="213" y="97"/>
                      <a:pt x="213" y="97"/>
                      <a:pt x="213" y="97"/>
                    </a:cubicBezTo>
                    <a:cubicBezTo>
                      <a:pt x="213" y="97"/>
                      <a:pt x="213" y="97"/>
                      <a:pt x="213" y="97"/>
                    </a:cubicBezTo>
                    <a:cubicBezTo>
                      <a:pt x="213" y="96"/>
                      <a:pt x="213" y="96"/>
                      <a:pt x="213" y="96"/>
                    </a:cubicBezTo>
                    <a:cubicBezTo>
                      <a:pt x="213" y="95"/>
                      <a:pt x="213" y="95"/>
                      <a:pt x="213" y="95"/>
                    </a:cubicBezTo>
                    <a:cubicBezTo>
                      <a:pt x="212" y="95"/>
                      <a:pt x="212" y="95"/>
                      <a:pt x="212" y="95"/>
                    </a:cubicBezTo>
                    <a:cubicBezTo>
                      <a:pt x="212" y="94"/>
                      <a:pt x="212" y="94"/>
                      <a:pt x="212" y="94"/>
                    </a:cubicBezTo>
                    <a:cubicBezTo>
                      <a:pt x="213" y="94"/>
                      <a:pt x="213" y="94"/>
                      <a:pt x="213" y="94"/>
                    </a:cubicBezTo>
                    <a:cubicBezTo>
                      <a:pt x="213" y="93"/>
                      <a:pt x="213" y="93"/>
                      <a:pt x="213" y="93"/>
                    </a:cubicBezTo>
                    <a:cubicBezTo>
                      <a:pt x="214" y="93"/>
                      <a:pt x="214" y="93"/>
                      <a:pt x="214" y="93"/>
                    </a:cubicBezTo>
                    <a:cubicBezTo>
                      <a:pt x="214" y="93"/>
                      <a:pt x="214" y="93"/>
                      <a:pt x="214" y="93"/>
                    </a:cubicBezTo>
                    <a:cubicBezTo>
                      <a:pt x="215" y="93"/>
                      <a:pt x="215" y="93"/>
                      <a:pt x="215" y="93"/>
                    </a:cubicBezTo>
                    <a:cubicBezTo>
                      <a:pt x="215" y="94"/>
                      <a:pt x="215" y="94"/>
                      <a:pt x="215" y="94"/>
                    </a:cubicBezTo>
                    <a:cubicBezTo>
                      <a:pt x="216" y="94"/>
                      <a:pt x="216" y="94"/>
                      <a:pt x="216" y="94"/>
                    </a:cubicBezTo>
                    <a:cubicBezTo>
                      <a:pt x="217" y="93"/>
                      <a:pt x="217" y="93"/>
                      <a:pt x="217" y="93"/>
                    </a:cubicBezTo>
                    <a:cubicBezTo>
                      <a:pt x="216" y="93"/>
                      <a:pt x="216" y="93"/>
                      <a:pt x="216" y="93"/>
                    </a:cubicBezTo>
                    <a:cubicBezTo>
                      <a:pt x="215" y="93"/>
                      <a:pt x="215" y="93"/>
                      <a:pt x="215" y="93"/>
                    </a:cubicBezTo>
                    <a:cubicBezTo>
                      <a:pt x="216" y="92"/>
                      <a:pt x="216" y="92"/>
                      <a:pt x="216" y="92"/>
                    </a:cubicBezTo>
                    <a:cubicBezTo>
                      <a:pt x="217" y="92"/>
                      <a:pt x="217" y="92"/>
                      <a:pt x="217" y="92"/>
                    </a:cubicBezTo>
                    <a:cubicBezTo>
                      <a:pt x="218" y="92"/>
                      <a:pt x="218" y="92"/>
                      <a:pt x="218" y="92"/>
                    </a:cubicBezTo>
                    <a:cubicBezTo>
                      <a:pt x="218" y="93"/>
                      <a:pt x="218" y="93"/>
                      <a:pt x="218" y="93"/>
                    </a:cubicBezTo>
                    <a:cubicBezTo>
                      <a:pt x="218" y="93"/>
                      <a:pt x="218" y="93"/>
                      <a:pt x="218" y="93"/>
                    </a:cubicBezTo>
                    <a:cubicBezTo>
                      <a:pt x="218" y="93"/>
                      <a:pt x="218" y="93"/>
                      <a:pt x="218" y="93"/>
                    </a:cubicBezTo>
                    <a:cubicBezTo>
                      <a:pt x="218" y="94"/>
                      <a:pt x="218" y="94"/>
                      <a:pt x="218" y="94"/>
                    </a:cubicBezTo>
                    <a:cubicBezTo>
                      <a:pt x="219" y="95"/>
                      <a:pt x="219" y="95"/>
                      <a:pt x="219" y="95"/>
                    </a:cubicBezTo>
                    <a:cubicBezTo>
                      <a:pt x="219" y="94"/>
                      <a:pt x="219" y="94"/>
                      <a:pt x="219" y="94"/>
                    </a:cubicBezTo>
                    <a:cubicBezTo>
                      <a:pt x="220" y="95"/>
                      <a:pt x="220" y="95"/>
                      <a:pt x="220" y="95"/>
                    </a:cubicBezTo>
                    <a:cubicBezTo>
                      <a:pt x="221" y="95"/>
                      <a:pt x="221" y="95"/>
                      <a:pt x="221" y="95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23" y="94"/>
                      <a:pt x="223" y="94"/>
                      <a:pt x="223" y="94"/>
                    </a:cubicBezTo>
                    <a:cubicBezTo>
                      <a:pt x="225" y="94"/>
                      <a:pt x="225" y="94"/>
                      <a:pt x="225" y="94"/>
                    </a:cubicBezTo>
                    <a:cubicBezTo>
                      <a:pt x="225" y="95"/>
                      <a:pt x="225" y="95"/>
                      <a:pt x="225" y="95"/>
                    </a:cubicBezTo>
                    <a:cubicBezTo>
                      <a:pt x="226" y="95"/>
                      <a:pt x="226" y="95"/>
                      <a:pt x="226" y="95"/>
                    </a:cubicBezTo>
                    <a:cubicBezTo>
                      <a:pt x="226" y="95"/>
                      <a:pt x="226" y="95"/>
                      <a:pt x="226" y="95"/>
                    </a:cubicBezTo>
                    <a:cubicBezTo>
                      <a:pt x="226" y="96"/>
                      <a:pt x="226" y="96"/>
                      <a:pt x="226" y="96"/>
                    </a:cubicBezTo>
                    <a:cubicBezTo>
                      <a:pt x="226" y="96"/>
                      <a:pt x="226" y="96"/>
                      <a:pt x="226" y="96"/>
                    </a:cubicBezTo>
                    <a:cubicBezTo>
                      <a:pt x="226" y="97"/>
                      <a:pt x="226" y="97"/>
                      <a:pt x="226" y="97"/>
                    </a:cubicBezTo>
                    <a:cubicBezTo>
                      <a:pt x="225" y="98"/>
                      <a:pt x="225" y="98"/>
                      <a:pt x="225" y="98"/>
                    </a:cubicBezTo>
                    <a:cubicBezTo>
                      <a:pt x="224" y="97"/>
                      <a:pt x="224" y="97"/>
                      <a:pt x="224" y="97"/>
                    </a:cubicBezTo>
                    <a:cubicBezTo>
                      <a:pt x="224" y="97"/>
                      <a:pt x="224" y="97"/>
                      <a:pt x="224" y="97"/>
                    </a:cubicBezTo>
                    <a:cubicBezTo>
                      <a:pt x="223" y="98"/>
                      <a:pt x="223" y="98"/>
                      <a:pt x="223" y="98"/>
                    </a:cubicBezTo>
                    <a:cubicBezTo>
                      <a:pt x="223" y="98"/>
                      <a:pt x="223" y="98"/>
                      <a:pt x="223" y="98"/>
                    </a:cubicBezTo>
                    <a:cubicBezTo>
                      <a:pt x="223" y="98"/>
                      <a:pt x="223" y="98"/>
                      <a:pt x="223" y="98"/>
                    </a:cubicBezTo>
                    <a:cubicBezTo>
                      <a:pt x="224" y="99"/>
                      <a:pt x="224" y="99"/>
                      <a:pt x="224" y="99"/>
                    </a:cubicBezTo>
                    <a:cubicBezTo>
                      <a:pt x="224" y="99"/>
                      <a:pt x="224" y="99"/>
                      <a:pt x="224" y="99"/>
                    </a:cubicBezTo>
                    <a:cubicBezTo>
                      <a:pt x="223" y="100"/>
                      <a:pt x="223" y="100"/>
                      <a:pt x="223" y="100"/>
                    </a:cubicBezTo>
                    <a:cubicBezTo>
                      <a:pt x="223" y="100"/>
                      <a:pt x="223" y="100"/>
                      <a:pt x="223" y="100"/>
                    </a:cubicBezTo>
                    <a:cubicBezTo>
                      <a:pt x="223" y="100"/>
                      <a:pt x="223" y="100"/>
                      <a:pt x="223" y="100"/>
                    </a:cubicBezTo>
                    <a:cubicBezTo>
                      <a:pt x="222" y="100"/>
                      <a:pt x="222" y="100"/>
                      <a:pt x="222" y="100"/>
                    </a:cubicBezTo>
                    <a:cubicBezTo>
                      <a:pt x="221" y="100"/>
                      <a:pt x="221" y="100"/>
                      <a:pt x="221" y="100"/>
                    </a:cubicBezTo>
                    <a:cubicBezTo>
                      <a:pt x="221" y="101"/>
                      <a:pt x="221" y="101"/>
                      <a:pt x="221" y="101"/>
                    </a:cubicBezTo>
                    <a:cubicBezTo>
                      <a:pt x="219" y="101"/>
                      <a:pt x="219" y="101"/>
                      <a:pt x="219" y="101"/>
                    </a:cubicBezTo>
                    <a:cubicBezTo>
                      <a:pt x="218" y="102"/>
                      <a:pt x="218" y="102"/>
                      <a:pt x="218" y="102"/>
                    </a:cubicBezTo>
                    <a:cubicBezTo>
                      <a:pt x="218" y="102"/>
                      <a:pt x="218" y="102"/>
                      <a:pt x="218" y="102"/>
                    </a:cubicBezTo>
                    <a:cubicBezTo>
                      <a:pt x="217" y="103"/>
                      <a:pt x="217" y="103"/>
                      <a:pt x="217" y="103"/>
                    </a:cubicBezTo>
                    <a:cubicBezTo>
                      <a:pt x="217" y="103"/>
                      <a:pt x="217" y="103"/>
                      <a:pt x="217" y="103"/>
                    </a:cubicBezTo>
                    <a:cubicBezTo>
                      <a:pt x="217" y="103"/>
                      <a:pt x="217" y="103"/>
                      <a:pt x="217" y="103"/>
                    </a:cubicBezTo>
                    <a:cubicBezTo>
                      <a:pt x="218" y="103"/>
                      <a:pt x="218" y="103"/>
                      <a:pt x="218" y="103"/>
                    </a:cubicBezTo>
                    <a:cubicBezTo>
                      <a:pt x="219" y="103"/>
                      <a:pt x="219" y="103"/>
                      <a:pt x="219" y="103"/>
                    </a:cubicBezTo>
                    <a:cubicBezTo>
                      <a:pt x="219" y="103"/>
                      <a:pt x="219" y="103"/>
                      <a:pt x="219" y="103"/>
                    </a:cubicBezTo>
                    <a:cubicBezTo>
                      <a:pt x="221" y="103"/>
                      <a:pt x="221" y="103"/>
                      <a:pt x="221" y="103"/>
                    </a:cubicBezTo>
                    <a:cubicBezTo>
                      <a:pt x="221" y="104"/>
                      <a:pt x="221" y="104"/>
                      <a:pt x="221" y="104"/>
                    </a:cubicBezTo>
                    <a:cubicBezTo>
                      <a:pt x="221" y="104"/>
                      <a:pt x="221" y="104"/>
                      <a:pt x="221" y="104"/>
                    </a:cubicBezTo>
                    <a:cubicBezTo>
                      <a:pt x="220" y="104"/>
                      <a:pt x="220" y="104"/>
                      <a:pt x="220" y="104"/>
                    </a:cubicBezTo>
                    <a:cubicBezTo>
                      <a:pt x="221" y="105"/>
                      <a:pt x="221" y="105"/>
                      <a:pt x="221" y="105"/>
                    </a:cubicBezTo>
                    <a:cubicBezTo>
                      <a:pt x="221" y="105"/>
                      <a:pt x="221" y="105"/>
                      <a:pt x="221" y="105"/>
                    </a:cubicBezTo>
                    <a:cubicBezTo>
                      <a:pt x="221" y="106"/>
                      <a:pt x="221" y="106"/>
                      <a:pt x="221" y="106"/>
                    </a:cubicBezTo>
                    <a:cubicBezTo>
                      <a:pt x="220" y="106"/>
                      <a:pt x="220" y="106"/>
                      <a:pt x="220" y="106"/>
                    </a:cubicBezTo>
                    <a:cubicBezTo>
                      <a:pt x="220" y="107"/>
                      <a:pt x="220" y="107"/>
                      <a:pt x="220" y="107"/>
                    </a:cubicBezTo>
                    <a:cubicBezTo>
                      <a:pt x="220" y="108"/>
                      <a:pt x="220" y="108"/>
                      <a:pt x="220" y="108"/>
                    </a:cubicBezTo>
                    <a:cubicBezTo>
                      <a:pt x="221" y="107"/>
                      <a:pt x="221" y="107"/>
                      <a:pt x="221" y="107"/>
                    </a:cubicBezTo>
                    <a:cubicBezTo>
                      <a:pt x="222" y="106"/>
                      <a:pt x="222" y="106"/>
                      <a:pt x="222" y="106"/>
                    </a:cubicBezTo>
                    <a:cubicBezTo>
                      <a:pt x="222" y="106"/>
                      <a:pt x="222" y="106"/>
                      <a:pt x="222" y="106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2" y="107"/>
                      <a:pt x="222" y="107"/>
                      <a:pt x="222" y="107"/>
                    </a:cubicBezTo>
                    <a:cubicBezTo>
                      <a:pt x="222" y="108"/>
                      <a:pt x="222" y="108"/>
                      <a:pt x="222" y="108"/>
                    </a:cubicBezTo>
                    <a:cubicBezTo>
                      <a:pt x="222" y="109"/>
                      <a:pt x="222" y="109"/>
                      <a:pt x="222" y="109"/>
                    </a:cubicBezTo>
                    <a:cubicBezTo>
                      <a:pt x="222" y="110"/>
                      <a:pt x="222" y="110"/>
                      <a:pt x="222" y="110"/>
                    </a:cubicBezTo>
                    <a:cubicBezTo>
                      <a:pt x="220" y="110"/>
                      <a:pt x="220" y="110"/>
                      <a:pt x="220" y="110"/>
                    </a:cubicBezTo>
                    <a:cubicBezTo>
                      <a:pt x="220" y="111"/>
                      <a:pt x="220" y="111"/>
                      <a:pt x="220" y="111"/>
                    </a:cubicBezTo>
                    <a:cubicBezTo>
                      <a:pt x="219" y="111"/>
                      <a:pt x="219" y="111"/>
                      <a:pt x="219" y="111"/>
                    </a:cubicBezTo>
                    <a:cubicBezTo>
                      <a:pt x="220" y="111"/>
                      <a:pt x="220" y="111"/>
                      <a:pt x="220" y="111"/>
                    </a:cubicBezTo>
                    <a:cubicBezTo>
                      <a:pt x="219" y="112"/>
                      <a:pt x="219" y="112"/>
                      <a:pt x="219" y="112"/>
                    </a:cubicBezTo>
                    <a:cubicBezTo>
                      <a:pt x="219" y="112"/>
                      <a:pt x="219" y="112"/>
                      <a:pt x="219" y="112"/>
                    </a:cubicBezTo>
                    <a:cubicBezTo>
                      <a:pt x="219" y="112"/>
                      <a:pt x="219" y="112"/>
                      <a:pt x="219" y="112"/>
                    </a:cubicBezTo>
                    <a:cubicBezTo>
                      <a:pt x="218" y="112"/>
                      <a:pt x="218" y="112"/>
                      <a:pt x="218" y="112"/>
                    </a:cubicBezTo>
                    <a:cubicBezTo>
                      <a:pt x="218" y="113"/>
                      <a:pt x="218" y="113"/>
                      <a:pt x="218" y="113"/>
                    </a:cubicBezTo>
                    <a:cubicBezTo>
                      <a:pt x="219" y="113"/>
                      <a:pt x="219" y="113"/>
                      <a:pt x="219" y="113"/>
                    </a:cubicBezTo>
                    <a:cubicBezTo>
                      <a:pt x="219" y="114"/>
                      <a:pt x="219" y="114"/>
                      <a:pt x="219" y="114"/>
                    </a:cubicBezTo>
                    <a:cubicBezTo>
                      <a:pt x="218" y="114"/>
                      <a:pt x="218" y="114"/>
                      <a:pt x="218" y="114"/>
                    </a:cubicBezTo>
                    <a:cubicBezTo>
                      <a:pt x="219" y="115"/>
                      <a:pt x="219" y="115"/>
                      <a:pt x="219" y="115"/>
                    </a:cubicBezTo>
                    <a:cubicBezTo>
                      <a:pt x="218" y="115"/>
                      <a:pt x="218" y="115"/>
                      <a:pt x="218" y="115"/>
                    </a:cubicBezTo>
                    <a:cubicBezTo>
                      <a:pt x="217" y="115"/>
                      <a:pt x="217" y="115"/>
                      <a:pt x="217" y="115"/>
                    </a:cubicBezTo>
                    <a:cubicBezTo>
                      <a:pt x="217" y="115"/>
                      <a:pt x="217" y="115"/>
                      <a:pt x="217" y="115"/>
                    </a:cubicBezTo>
                    <a:cubicBezTo>
                      <a:pt x="216" y="115"/>
                      <a:pt x="216" y="115"/>
                      <a:pt x="216" y="115"/>
                    </a:cubicBezTo>
                    <a:cubicBezTo>
                      <a:pt x="215" y="116"/>
                      <a:pt x="215" y="116"/>
                      <a:pt x="215" y="116"/>
                    </a:cubicBezTo>
                    <a:cubicBezTo>
                      <a:pt x="215" y="116"/>
                      <a:pt x="215" y="116"/>
                      <a:pt x="215" y="116"/>
                    </a:cubicBezTo>
                    <a:cubicBezTo>
                      <a:pt x="214" y="117"/>
                      <a:pt x="214" y="117"/>
                      <a:pt x="214" y="117"/>
                    </a:cubicBezTo>
                    <a:cubicBezTo>
                      <a:pt x="213" y="116"/>
                      <a:pt x="213" y="116"/>
                      <a:pt x="213" y="116"/>
                    </a:cubicBezTo>
                    <a:cubicBezTo>
                      <a:pt x="212" y="117"/>
                      <a:pt x="212" y="117"/>
                      <a:pt x="212" y="117"/>
                    </a:cubicBezTo>
                    <a:cubicBezTo>
                      <a:pt x="211" y="116"/>
                      <a:pt x="211" y="116"/>
                      <a:pt x="211" y="116"/>
                    </a:cubicBezTo>
                    <a:cubicBezTo>
                      <a:pt x="211" y="115"/>
                      <a:pt x="211" y="115"/>
                      <a:pt x="211" y="115"/>
                    </a:cubicBezTo>
                    <a:cubicBezTo>
                      <a:pt x="212" y="114"/>
                      <a:pt x="212" y="114"/>
                      <a:pt x="212" y="114"/>
                    </a:cubicBezTo>
                    <a:cubicBezTo>
                      <a:pt x="212" y="113"/>
                      <a:pt x="212" y="113"/>
                      <a:pt x="212" y="113"/>
                    </a:cubicBezTo>
                    <a:cubicBezTo>
                      <a:pt x="210" y="114"/>
                      <a:pt x="210" y="114"/>
                      <a:pt x="210" y="114"/>
                    </a:cubicBezTo>
                    <a:cubicBezTo>
                      <a:pt x="210" y="115"/>
                      <a:pt x="210" y="115"/>
                      <a:pt x="210" y="115"/>
                    </a:cubicBezTo>
                    <a:cubicBezTo>
                      <a:pt x="211" y="117"/>
                      <a:pt x="211" y="117"/>
                      <a:pt x="211" y="117"/>
                    </a:cubicBezTo>
                    <a:cubicBezTo>
                      <a:pt x="211" y="117"/>
                      <a:pt x="211" y="117"/>
                      <a:pt x="211" y="117"/>
                    </a:cubicBezTo>
                    <a:cubicBezTo>
                      <a:pt x="211" y="118"/>
                      <a:pt x="211" y="118"/>
                      <a:pt x="211" y="118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209" y="119"/>
                      <a:pt x="209" y="119"/>
                      <a:pt x="209" y="119"/>
                    </a:cubicBezTo>
                    <a:cubicBezTo>
                      <a:pt x="209" y="119"/>
                      <a:pt x="208" y="120"/>
                      <a:pt x="208" y="120"/>
                    </a:cubicBezTo>
                    <a:close/>
                    <a:moveTo>
                      <a:pt x="223" y="101"/>
                    </a:moveTo>
                    <a:cubicBezTo>
                      <a:pt x="223" y="101"/>
                      <a:pt x="223" y="101"/>
                      <a:pt x="223" y="101"/>
                    </a:cubicBezTo>
                    <a:cubicBezTo>
                      <a:pt x="223" y="101"/>
                      <a:pt x="223" y="101"/>
                      <a:pt x="223" y="101"/>
                    </a:cubicBezTo>
                    <a:cubicBezTo>
                      <a:pt x="224" y="101"/>
                      <a:pt x="224" y="101"/>
                      <a:pt x="224" y="101"/>
                    </a:cubicBezTo>
                    <a:cubicBezTo>
                      <a:pt x="223" y="101"/>
                      <a:pt x="223" y="101"/>
                      <a:pt x="223" y="101"/>
                    </a:cubicBezTo>
                    <a:close/>
                    <a:moveTo>
                      <a:pt x="222" y="104"/>
                    </a:moveTo>
                    <a:cubicBezTo>
                      <a:pt x="223" y="104"/>
                      <a:pt x="223" y="104"/>
                      <a:pt x="223" y="104"/>
                    </a:cubicBezTo>
                    <a:cubicBezTo>
                      <a:pt x="224" y="103"/>
                      <a:pt x="224" y="103"/>
                      <a:pt x="224" y="103"/>
                    </a:cubicBezTo>
                    <a:cubicBezTo>
                      <a:pt x="224" y="103"/>
                      <a:pt x="224" y="103"/>
                      <a:pt x="224" y="103"/>
                    </a:cubicBezTo>
                    <a:cubicBezTo>
                      <a:pt x="223" y="102"/>
                      <a:pt x="223" y="102"/>
                      <a:pt x="223" y="102"/>
                    </a:cubicBezTo>
                    <a:cubicBezTo>
                      <a:pt x="223" y="102"/>
                      <a:pt x="223" y="102"/>
                      <a:pt x="223" y="102"/>
                    </a:cubicBezTo>
                    <a:cubicBezTo>
                      <a:pt x="223" y="102"/>
                      <a:pt x="223" y="102"/>
                      <a:pt x="223" y="102"/>
                    </a:cubicBezTo>
                    <a:cubicBezTo>
                      <a:pt x="222" y="103"/>
                      <a:pt x="222" y="103"/>
                      <a:pt x="222" y="103"/>
                    </a:cubicBezTo>
                    <a:cubicBezTo>
                      <a:pt x="222" y="103"/>
                      <a:pt x="222" y="103"/>
                      <a:pt x="222" y="103"/>
                    </a:cubicBezTo>
                    <a:cubicBezTo>
                      <a:pt x="222" y="104"/>
                      <a:pt x="222" y="104"/>
                      <a:pt x="222" y="104"/>
                    </a:cubicBezTo>
                    <a:cubicBezTo>
                      <a:pt x="222" y="104"/>
                      <a:pt x="222" y="104"/>
                      <a:pt x="222" y="104"/>
                    </a:cubicBezTo>
                    <a:close/>
                    <a:moveTo>
                      <a:pt x="222" y="106"/>
                    </a:moveTo>
                    <a:cubicBezTo>
                      <a:pt x="222" y="106"/>
                      <a:pt x="222" y="106"/>
                      <a:pt x="222" y="106"/>
                    </a:cubicBezTo>
                    <a:cubicBezTo>
                      <a:pt x="223" y="105"/>
                      <a:pt x="223" y="105"/>
                      <a:pt x="223" y="105"/>
                    </a:cubicBezTo>
                    <a:cubicBezTo>
                      <a:pt x="222" y="105"/>
                      <a:pt x="222" y="105"/>
                      <a:pt x="222" y="105"/>
                    </a:cubicBezTo>
                    <a:cubicBezTo>
                      <a:pt x="221" y="105"/>
                      <a:pt x="221" y="105"/>
                      <a:pt x="221" y="105"/>
                    </a:cubicBezTo>
                    <a:cubicBezTo>
                      <a:pt x="221" y="106"/>
                      <a:pt x="221" y="106"/>
                      <a:pt x="221" y="106"/>
                    </a:cubicBezTo>
                    <a:cubicBezTo>
                      <a:pt x="222" y="106"/>
                      <a:pt x="222" y="106"/>
                      <a:pt x="222" y="106"/>
                    </a:cubicBezTo>
                    <a:close/>
                    <a:moveTo>
                      <a:pt x="188" y="89"/>
                    </a:moveTo>
                    <a:cubicBezTo>
                      <a:pt x="188" y="89"/>
                      <a:pt x="188" y="89"/>
                      <a:pt x="188" y="89"/>
                    </a:cubicBezTo>
                    <a:cubicBezTo>
                      <a:pt x="188" y="90"/>
                      <a:pt x="188" y="90"/>
                      <a:pt x="188" y="90"/>
                    </a:cubicBezTo>
                    <a:cubicBezTo>
                      <a:pt x="189" y="89"/>
                      <a:pt x="189" y="89"/>
                      <a:pt x="189" y="89"/>
                    </a:cubicBezTo>
                    <a:cubicBezTo>
                      <a:pt x="190" y="90"/>
                      <a:pt x="190" y="90"/>
                      <a:pt x="190" y="90"/>
                    </a:cubicBezTo>
                    <a:cubicBezTo>
                      <a:pt x="190" y="89"/>
                      <a:pt x="190" y="89"/>
                      <a:pt x="190" y="89"/>
                    </a:cubicBezTo>
                    <a:cubicBezTo>
                      <a:pt x="189" y="89"/>
                      <a:pt x="189" y="89"/>
                      <a:pt x="189" y="89"/>
                    </a:cubicBezTo>
                    <a:cubicBezTo>
                      <a:pt x="188" y="89"/>
                      <a:pt x="188" y="89"/>
                      <a:pt x="188" y="89"/>
                    </a:cubicBezTo>
                    <a:cubicBezTo>
                      <a:pt x="188" y="89"/>
                      <a:pt x="188" y="89"/>
                      <a:pt x="188" y="89"/>
                    </a:cubicBezTo>
                    <a:close/>
                    <a:moveTo>
                      <a:pt x="194" y="99"/>
                    </a:moveTo>
                    <a:cubicBezTo>
                      <a:pt x="193" y="98"/>
                      <a:pt x="193" y="98"/>
                      <a:pt x="193" y="98"/>
                    </a:cubicBezTo>
                    <a:cubicBezTo>
                      <a:pt x="193" y="96"/>
                      <a:pt x="193" y="96"/>
                      <a:pt x="193" y="96"/>
                    </a:cubicBezTo>
                    <a:cubicBezTo>
                      <a:pt x="193" y="96"/>
                      <a:pt x="193" y="96"/>
                      <a:pt x="193" y="96"/>
                    </a:cubicBezTo>
                    <a:cubicBezTo>
                      <a:pt x="193" y="95"/>
                      <a:pt x="193" y="95"/>
                      <a:pt x="193" y="95"/>
                    </a:cubicBezTo>
                    <a:cubicBezTo>
                      <a:pt x="193" y="95"/>
                      <a:pt x="193" y="95"/>
                      <a:pt x="193" y="95"/>
                    </a:cubicBezTo>
                    <a:cubicBezTo>
                      <a:pt x="192" y="94"/>
                      <a:pt x="192" y="94"/>
                      <a:pt x="192" y="94"/>
                    </a:cubicBezTo>
                    <a:cubicBezTo>
                      <a:pt x="192" y="93"/>
                      <a:pt x="192" y="93"/>
                      <a:pt x="192" y="93"/>
                    </a:cubicBezTo>
                    <a:cubicBezTo>
                      <a:pt x="192" y="92"/>
                      <a:pt x="192" y="92"/>
                      <a:pt x="192" y="92"/>
                    </a:cubicBezTo>
                    <a:cubicBezTo>
                      <a:pt x="191" y="91"/>
                      <a:pt x="191" y="91"/>
                      <a:pt x="191" y="91"/>
                    </a:cubicBezTo>
                    <a:cubicBezTo>
                      <a:pt x="191" y="91"/>
                      <a:pt x="191" y="91"/>
                      <a:pt x="191" y="91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93" y="90"/>
                      <a:pt x="193" y="90"/>
                      <a:pt x="193" y="90"/>
                    </a:cubicBezTo>
                    <a:cubicBezTo>
                      <a:pt x="194" y="89"/>
                      <a:pt x="194" y="89"/>
                      <a:pt x="194" y="89"/>
                    </a:cubicBezTo>
                    <a:cubicBezTo>
                      <a:pt x="195" y="89"/>
                      <a:pt x="195" y="89"/>
                      <a:pt x="195" y="89"/>
                    </a:cubicBezTo>
                    <a:cubicBezTo>
                      <a:pt x="196" y="89"/>
                      <a:pt x="196" y="89"/>
                      <a:pt x="196" y="89"/>
                    </a:cubicBezTo>
                    <a:cubicBezTo>
                      <a:pt x="196" y="89"/>
                      <a:pt x="196" y="89"/>
                      <a:pt x="196" y="89"/>
                    </a:cubicBezTo>
                    <a:cubicBezTo>
                      <a:pt x="197" y="90"/>
                      <a:pt x="197" y="90"/>
                      <a:pt x="197" y="90"/>
                    </a:cubicBezTo>
                    <a:cubicBezTo>
                      <a:pt x="198" y="90"/>
                      <a:pt x="198" y="90"/>
                      <a:pt x="198" y="90"/>
                    </a:cubicBezTo>
                    <a:cubicBezTo>
                      <a:pt x="198" y="90"/>
                      <a:pt x="198" y="90"/>
                      <a:pt x="198" y="90"/>
                    </a:cubicBezTo>
                    <a:cubicBezTo>
                      <a:pt x="199" y="90"/>
                      <a:pt x="199" y="90"/>
                      <a:pt x="199" y="90"/>
                    </a:cubicBezTo>
                    <a:cubicBezTo>
                      <a:pt x="200" y="90"/>
                      <a:pt x="200" y="90"/>
                      <a:pt x="200" y="90"/>
                    </a:cubicBezTo>
                    <a:cubicBezTo>
                      <a:pt x="200" y="91"/>
                      <a:pt x="200" y="91"/>
                      <a:pt x="200" y="91"/>
                    </a:cubicBezTo>
                    <a:cubicBezTo>
                      <a:pt x="200" y="91"/>
                      <a:pt x="200" y="91"/>
                      <a:pt x="200" y="91"/>
                    </a:cubicBezTo>
                    <a:cubicBezTo>
                      <a:pt x="200" y="92"/>
                      <a:pt x="200" y="92"/>
                      <a:pt x="200" y="92"/>
                    </a:cubicBezTo>
                    <a:cubicBezTo>
                      <a:pt x="201" y="92"/>
                      <a:pt x="201" y="92"/>
                      <a:pt x="201" y="92"/>
                    </a:cubicBezTo>
                    <a:cubicBezTo>
                      <a:pt x="201" y="93"/>
                      <a:pt x="201" y="93"/>
                      <a:pt x="201" y="93"/>
                    </a:cubicBezTo>
                    <a:cubicBezTo>
                      <a:pt x="200" y="93"/>
                      <a:pt x="200" y="93"/>
                      <a:pt x="200" y="93"/>
                    </a:cubicBezTo>
                    <a:cubicBezTo>
                      <a:pt x="200" y="94"/>
                      <a:pt x="200" y="94"/>
                      <a:pt x="200" y="94"/>
                    </a:cubicBezTo>
                    <a:cubicBezTo>
                      <a:pt x="199" y="95"/>
                      <a:pt x="199" y="95"/>
                      <a:pt x="199" y="95"/>
                    </a:cubicBezTo>
                    <a:cubicBezTo>
                      <a:pt x="199" y="95"/>
                      <a:pt x="199" y="95"/>
                      <a:pt x="199" y="95"/>
                    </a:cubicBezTo>
                    <a:cubicBezTo>
                      <a:pt x="198" y="96"/>
                      <a:pt x="198" y="96"/>
                      <a:pt x="198" y="96"/>
                    </a:cubicBezTo>
                    <a:cubicBezTo>
                      <a:pt x="196" y="97"/>
                      <a:pt x="196" y="97"/>
                      <a:pt x="196" y="97"/>
                    </a:cubicBezTo>
                    <a:cubicBezTo>
                      <a:pt x="195" y="98"/>
                      <a:pt x="195" y="98"/>
                      <a:pt x="195" y="98"/>
                    </a:cubicBezTo>
                    <a:cubicBezTo>
                      <a:pt x="195" y="98"/>
                      <a:pt x="195" y="98"/>
                      <a:pt x="195" y="98"/>
                    </a:cubicBezTo>
                    <a:cubicBezTo>
                      <a:pt x="194" y="98"/>
                      <a:pt x="194" y="98"/>
                      <a:pt x="194" y="98"/>
                    </a:cubicBezTo>
                    <a:cubicBezTo>
                      <a:pt x="194" y="99"/>
                      <a:pt x="194" y="99"/>
                      <a:pt x="194" y="99"/>
                    </a:cubicBezTo>
                    <a:cubicBezTo>
                      <a:pt x="194" y="99"/>
                      <a:pt x="194" y="99"/>
                      <a:pt x="194" y="99"/>
                    </a:cubicBezTo>
                    <a:close/>
                    <a:moveTo>
                      <a:pt x="226" y="115"/>
                    </a:moveTo>
                    <a:cubicBezTo>
                      <a:pt x="224" y="114"/>
                      <a:pt x="224" y="114"/>
                      <a:pt x="224" y="114"/>
                    </a:cubicBezTo>
                    <a:cubicBezTo>
                      <a:pt x="224" y="114"/>
                      <a:pt x="224" y="114"/>
                      <a:pt x="224" y="114"/>
                    </a:cubicBezTo>
                    <a:cubicBezTo>
                      <a:pt x="222" y="114"/>
                      <a:pt x="222" y="114"/>
                      <a:pt x="222" y="114"/>
                    </a:cubicBezTo>
                    <a:cubicBezTo>
                      <a:pt x="223" y="113"/>
                      <a:pt x="223" y="113"/>
                      <a:pt x="223" y="113"/>
                    </a:cubicBezTo>
                    <a:cubicBezTo>
                      <a:pt x="223" y="113"/>
                      <a:pt x="223" y="113"/>
                      <a:pt x="223" y="113"/>
                    </a:cubicBezTo>
                    <a:cubicBezTo>
                      <a:pt x="224" y="113"/>
                      <a:pt x="224" y="113"/>
                      <a:pt x="224" y="113"/>
                    </a:cubicBezTo>
                    <a:cubicBezTo>
                      <a:pt x="224" y="113"/>
                      <a:pt x="224" y="113"/>
                      <a:pt x="224" y="113"/>
                    </a:cubicBezTo>
                    <a:cubicBezTo>
                      <a:pt x="224" y="113"/>
                      <a:pt x="224" y="113"/>
                      <a:pt x="224" y="113"/>
                    </a:cubicBezTo>
                    <a:cubicBezTo>
                      <a:pt x="223" y="113"/>
                      <a:pt x="223" y="113"/>
                      <a:pt x="223" y="113"/>
                    </a:cubicBezTo>
                    <a:cubicBezTo>
                      <a:pt x="223" y="112"/>
                      <a:pt x="223" y="112"/>
                      <a:pt x="223" y="112"/>
                    </a:cubicBezTo>
                    <a:cubicBezTo>
                      <a:pt x="224" y="111"/>
                      <a:pt x="224" y="111"/>
                      <a:pt x="224" y="111"/>
                    </a:cubicBezTo>
                    <a:cubicBezTo>
                      <a:pt x="225" y="110"/>
                      <a:pt x="225" y="110"/>
                      <a:pt x="225" y="110"/>
                    </a:cubicBezTo>
                    <a:cubicBezTo>
                      <a:pt x="225" y="109"/>
                      <a:pt x="225" y="109"/>
                      <a:pt x="225" y="109"/>
                    </a:cubicBezTo>
                    <a:cubicBezTo>
                      <a:pt x="225" y="109"/>
                      <a:pt x="225" y="109"/>
                      <a:pt x="225" y="109"/>
                    </a:cubicBezTo>
                    <a:cubicBezTo>
                      <a:pt x="225" y="108"/>
                      <a:pt x="225" y="108"/>
                      <a:pt x="225" y="108"/>
                    </a:cubicBezTo>
                    <a:cubicBezTo>
                      <a:pt x="224" y="108"/>
                      <a:pt x="224" y="108"/>
                      <a:pt x="224" y="108"/>
                    </a:cubicBezTo>
                    <a:cubicBezTo>
                      <a:pt x="225" y="107"/>
                      <a:pt x="225" y="107"/>
                      <a:pt x="225" y="107"/>
                    </a:cubicBezTo>
                    <a:cubicBezTo>
                      <a:pt x="225" y="106"/>
                      <a:pt x="225" y="106"/>
                      <a:pt x="225" y="106"/>
                    </a:cubicBezTo>
                    <a:cubicBezTo>
                      <a:pt x="226" y="105"/>
                      <a:pt x="226" y="105"/>
                      <a:pt x="226" y="105"/>
                    </a:cubicBezTo>
                    <a:cubicBezTo>
                      <a:pt x="226" y="104"/>
                      <a:pt x="226" y="104"/>
                      <a:pt x="226" y="104"/>
                    </a:cubicBezTo>
                    <a:cubicBezTo>
                      <a:pt x="226" y="104"/>
                      <a:pt x="226" y="104"/>
                      <a:pt x="226" y="104"/>
                    </a:cubicBezTo>
                    <a:cubicBezTo>
                      <a:pt x="227" y="103"/>
                      <a:pt x="227" y="103"/>
                      <a:pt x="227" y="103"/>
                    </a:cubicBezTo>
                    <a:cubicBezTo>
                      <a:pt x="227" y="102"/>
                      <a:pt x="227" y="102"/>
                      <a:pt x="227" y="102"/>
                    </a:cubicBezTo>
                    <a:cubicBezTo>
                      <a:pt x="228" y="102"/>
                      <a:pt x="228" y="102"/>
                      <a:pt x="228" y="102"/>
                    </a:cubicBezTo>
                    <a:cubicBezTo>
                      <a:pt x="228" y="101"/>
                      <a:pt x="228" y="101"/>
                      <a:pt x="228" y="101"/>
                    </a:cubicBezTo>
                    <a:cubicBezTo>
                      <a:pt x="229" y="100"/>
                      <a:pt x="229" y="100"/>
                      <a:pt x="229" y="100"/>
                    </a:cubicBezTo>
                    <a:cubicBezTo>
                      <a:pt x="229" y="99"/>
                      <a:pt x="229" y="99"/>
                      <a:pt x="229" y="99"/>
                    </a:cubicBezTo>
                    <a:cubicBezTo>
                      <a:pt x="230" y="99"/>
                      <a:pt x="230" y="99"/>
                      <a:pt x="230" y="99"/>
                    </a:cubicBezTo>
                    <a:cubicBezTo>
                      <a:pt x="230" y="98"/>
                      <a:pt x="230" y="98"/>
                      <a:pt x="230" y="98"/>
                    </a:cubicBezTo>
                    <a:cubicBezTo>
                      <a:pt x="230" y="98"/>
                      <a:pt x="230" y="98"/>
                      <a:pt x="230" y="98"/>
                    </a:cubicBezTo>
                    <a:cubicBezTo>
                      <a:pt x="230" y="97"/>
                      <a:pt x="230" y="97"/>
                      <a:pt x="230" y="97"/>
                    </a:cubicBezTo>
                    <a:cubicBezTo>
                      <a:pt x="231" y="97"/>
                      <a:pt x="231" y="97"/>
                      <a:pt x="231" y="97"/>
                    </a:cubicBezTo>
                    <a:cubicBezTo>
                      <a:pt x="232" y="98"/>
                      <a:pt x="232" y="98"/>
                      <a:pt x="232" y="98"/>
                    </a:cubicBezTo>
                    <a:cubicBezTo>
                      <a:pt x="232" y="99"/>
                      <a:pt x="232" y="99"/>
                      <a:pt x="232" y="99"/>
                    </a:cubicBezTo>
                    <a:cubicBezTo>
                      <a:pt x="233" y="99"/>
                      <a:pt x="233" y="99"/>
                      <a:pt x="233" y="99"/>
                    </a:cubicBezTo>
                    <a:cubicBezTo>
                      <a:pt x="233" y="98"/>
                      <a:pt x="233" y="98"/>
                      <a:pt x="233" y="98"/>
                    </a:cubicBezTo>
                    <a:cubicBezTo>
                      <a:pt x="232" y="97"/>
                      <a:pt x="232" y="97"/>
                      <a:pt x="232" y="97"/>
                    </a:cubicBezTo>
                    <a:cubicBezTo>
                      <a:pt x="232" y="97"/>
                      <a:pt x="232" y="97"/>
                      <a:pt x="232" y="97"/>
                    </a:cubicBezTo>
                    <a:cubicBezTo>
                      <a:pt x="233" y="97"/>
                      <a:pt x="233" y="97"/>
                      <a:pt x="233" y="97"/>
                    </a:cubicBezTo>
                    <a:cubicBezTo>
                      <a:pt x="232" y="96"/>
                      <a:pt x="232" y="96"/>
                      <a:pt x="232" y="96"/>
                    </a:cubicBezTo>
                    <a:cubicBezTo>
                      <a:pt x="233" y="95"/>
                      <a:pt x="233" y="95"/>
                      <a:pt x="233" y="95"/>
                    </a:cubicBezTo>
                    <a:cubicBezTo>
                      <a:pt x="235" y="94"/>
                      <a:pt x="235" y="94"/>
                      <a:pt x="235" y="94"/>
                    </a:cubicBezTo>
                    <a:cubicBezTo>
                      <a:pt x="236" y="94"/>
                      <a:pt x="236" y="94"/>
                      <a:pt x="236" y="94"/>
                    </a:cubicBezTo>
                    <a:cubicBezTo>
                      <a:pt x="237" y="94"/>
                      <a:pt x="237" y="94"/>
                      <a:pt x="237" y="94"/>
                    </a:cubicBezTo>
                    <a:cubicBezTo>
                      <a:pt x="237" y="95"/>
                      <a:pt x="237" y="95"/>
                      <a:pt x="237" y="95"/>
                    </a:cubicBezTo>
                    <a:cubicBezTo>
                      <a:pt x="238" y="94"/>
                      <a:pt x="238" y="94"/>
                      <a:pt x="238" y="94"/>
                    </a:cubicBezTo>
                    <a:cubicBezTo>
                      <a:pt x="238" y="95"/>
                      <a:pt x="238" y="95"/>
                      <a:pt x="238" y="95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0" y="95"/>
                      <a:pt x="240" y="95"/>
                      <a:pt x="240" y="95"/>
                    </a:cubicBezTo>
                    <a:cubicBezTo>
                      <a:pt x="241" y="95"/>
                      <a:pt x="241" y="95"/>
                      <a:pt x="241" y="95"/>
                    </a:cubicBezTo>
                    <a:cubicBezTo>
                      <a:pt x="241" y="96"/>
                      <a:pt x="241" y="96"/>
                      <a:pt x="241" y="96"/>
                    </a:cubicBezTo>
                    <a:cubicBezTo>
                      <a:pt x="242" y="96"/>
                      <a:pt x="242" y="96"/>
                      <a:pt x="242" y="96"/>
                    </a:cubicBezTo>
                    <a:cubicBezTo>
                      <a:pt x="242" y="96"/>
                      <a:pt x="242" y="96"/>
                      <a:pt x="242" y="96"/>
                    </a:cubicBezTo>
                    <a:cubicBezTo>
                      <a:pt x="243" y="97"/>
                      <a:pt x="243" y="97"/>
                      <a:pt x="243" y="97"/>
                    </a:cubicBezTo>
                    <a:cubicBezTo>
                      <a:pt x="242" y="97"/>
                      <a:pt x="242" y="97"/>
                      <a:pt x="242" y="97"/>
                    </a:cubicBezTo>
                    <a:cubicBezTo>
                      <a:pt x="243" y="98"/>
                      <a:pt x="243" y="98"/>
                      <a:pt x="243" y="98"/>
                    </a:cubicBezTo>
                    <a:cubicBezTo>
                      <a:pt x="243" y="97"/>
                      <a:pt x="243" y="97"/>
                      <a:pt x="243" y="97"/>
                    </a:cubicBezTo>
                    <a:cubicBezTo>
                      <a:pt x="245" y="97"/>
                      <a:pt x="245" y="97"/>
                      <a:pt x="245" y="97"/>
                    </a:cubicBezTo>
                    <a:cubicBezTo>
                      <a:pt x="247" y="98"/>
                      <a:pt x="247" y="98"/>
                      <a:pt x="247" y="98"/>
                    </a:cubicBezTo>
                    <a:cubicBezTo>
                      <a:pt x="248" y="98"/>
                      <a:pt x="248" y="98"/>
                      <a:pt x="248" y="98"/>
                    </a:cubicBezTo>
                    <a:cubicBezTo>
                      <a:pt x="248" y="99"/>
                      <a:pt x="248" y="99"/>
                      <a:pt x="248" y="99"/>
                    </a:cubicBezTo>
                    <a:cubicBezTo>
                      <a:pt x="248" y="99"/>
                      <a:pt x="248" y="99"/>
                      <a:pt x="248" y="99"/>
                    </a:cubicBezTo>
                    <a:cubicBezTo>
                      <a:pt x="249" y="100"/>
                      <a:pt x="249" y="100"/>
                      <a:pt x="249" y="100"/>
                    </a:cubicBezTo>
                    <a:cubicBezTo>
                      <a:pt x="248" y="100"/>
                      <a:pt x="248" y="100"/>
                      <a:pt x="248" y="100"/>
                    </a:cubicBezTo>
                    <a:cubicBezTo>
                      <a:pt x="248" y="100"/>
                      <a:pt x="248" y="100"/>
                      <a:pt x="248" y="100"/>
                    </a:cubicBezTo>
                    <a:cubicBezTo>
                      <a:pt x="247" y="101"/>
                      <a:pt x="247" y="101"/>
                      <a:pt x="247" y="101"/>
                    </a:cubicBezTo>
                    <a:cubicBezTo>
                      <a:pt x="246" y="102"/>
                      <a:pt x="246" y="102"/>
                      <a:pt x="246" y="102"/>
                    </a:cubicBezTo>
                    <a:cubicBezTo>
                      <a:pt x="246" y="103"/>
                      <a:pt x="246" y="103"/>
                      <a:pt x="246" y="103"/>
                    </a:cubicBezTo>
                    <a:cubicBezTo>
                      <a:pt x="245" y="103"/>
                      <a:pt x="245" y="103"/>
                      <a:pt x="245" y="103"/>
                    </a:cubicBezTo>
                    <a:cubicBezTo>
                      <a:pt x="245" y="103"/>
                      <a:pt x="245" y="103"/>
                      <a:pt x="245" y="103"/>
                    </a:cubicBezTo>
                    <a:cubicBezTo>
                      <a:pt x="243" y="104"/>
                      <a:pt x="243" y="104"/>
                      <a:pt x="243" y="104"/>
                    </a:cubicBezTo>
                    <a:cubicBezTo>
                      <a:pt x="242" y="106"/>
                      <a:pt x="242" y="106"/>
                      <a:pt x="242" y="106"/>
                    </a:cubicBezTo>
                    <a:cubicBezTo>
                      <a:pt x="241" y="106"/>
                      <a:pt x="241" y="106"/>
                      <a:pt x="241" y="106"/>
                    </a:cubicBezTo>
                    <a:cubicBezTo>
                      <a:pt x="241" y="106"/>
                      <a:pt x="241" y="106"/>
                      <a:pt x="241" y="106"/>
                    </a:cubicBezTo>
                    <a:cubicBezTo>
                      <a:pt x="241" y="106"/>
                      <a:pt x="241" y="106"/>
                      <a:pt x="241" y="106"/>
                    </a:cubicBezTo>
                    <a:cubicBezTo>
                      <a:pt x="241" y="107"/>
                      <a:pt x="241" y="107"/>
                      <a:pt x="241" y="107"/>
                    </a:cubicBezTo>
                    <a:cubicBezTo>
                      <a:pt x="239" y="108"/>
                      <a:pt x="239" y="108"/>
                      <a:pt x="239" y="108"/>
                    </a:cubicBezTo>
                    <a:cubicBezTo>
                      <a:pt x="238" y="109"/>
                      <a:pt x="238" y="109"/>
                      <a:pt x="238" y="109"/>
                    </a:cubicBezTo>
                    <a:cubicBezTo>
                      <a:pt x="237" y="110"/>
                      <a:pt x="237" y="110"/>
                      <a:pt x="237" y="110"/>
                    </a:cubicBezTo>
                    <a:cubicBezTo>
                      <a:pt x="236" y="110"/>
                      <a:pt x="236" y="110"/>
                      <a:pt x="236" y="110"/>
                    </a:cubicBezTo>
                    <a:cubicBezTo>
                      <a:pt x="235" y="110"/>
                      <a:pt x="235" y="110"/>
                      <a:pt x="235" y="110"/>
                    </a:cubicBezTo>
                    <a:cubicBezTo>
                      <a:pt x="235" y="109"/>
                      <a:pt x="235" y="109"/>
                      <a:pt x="235" y="109"/>
                    </a:cubicBezTo>
                    <a:cubicBezTo>
                      <a:pt x="234" y="110"/>
                      <a:pt x="234" y="110"/>
                      <a:pt x="234" y="110"/>
                    </a:cubicBezTo>
                    <a:cubicBezTo>
                      <a:pt x="233" y="109"/>
                      <a:pt x="233" y="109"/>
                      <a:pt x="233" y="10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32" y="108"/>
                      <a:pt x="232" y="108"/>
                      <a:pt x="232" y="108"/>
                    </a:cubicBezTo>
                    <a:cubicBezTo>
                      <a:pt x="231" y="108"/>
                      <a:pt x="231" y="108"/>
                      <a:pt x="231" y="108"/>
                    </a:cubicBezTo>
                    <a:cubicBezTo>
                      <a:pt x="230" y="108"/>
                      <a:pt x="230" y="108"/>
                      <a:pt x="230" y="108"/>
                    </a:cubicBezTo>
                    <a:cubicBezTo>
                      <a:pt x="230" y="108"/>
                      <a:pt x="230" y="108"/>
                      <a:pt x="230" y="108"/>
                    </a:cubicBezTo>
                    <a:cubicBezTo>
                      <a:pt x="229" y="108"/>
                      <a:pt x="229" y="108"/>
                      <a:pt x="229" y="108"/>
                    </a:cubicBezTo>
                    <a:cubicBezTo>
                      <a:pt x="229" y="108"/>
                      <a:pt x="229" y="108"/>
                      <a:pt x="229" y="108"/>
                    </a:cubicBezTo>
                    <a:cubicBezTo>
                      <a:pt x="229" y="108"/>
                      <a:pt x="229" y="108"/>
                      <a:pt x="229" y="108"/>
                    </a:cubicBezTo>
                    <a:cubicBezTo>
                      <a:pt x="231" y="108"/>
                      <a:pt x="231" y="108"/>
                      <a:pt x="231" y="108"/>
                    </a:cubicBezTo>
                    <a:cubicBezTo>
                      <a:pt x="231" y="109"/>
                      <a:pt x="231" y="109"/>
                      <a:pt x="231" y="109"/>
                    </a:cubicBezTo>
                    <a:cubicBezTo>
                      <a:pt x="230" y="110"/>
                      <a:pt x="230" y="110"/>
                      <a:pt x="230" y="110"/>
                    </a:cubicBezTo>
                    <a:cubicBezTo>
                      <a:pt x="231" y="110"/>
                      <a:pt x="231" y="110"/>
                      <a:pt x="231" y="110"/>
                    </a:cubicBezTo>
                    <a:cubicBezTo>
                      <a:pt x="231" y="111"/>
                      <a:pt x="231" y="111"/>
                      <a:pt x="231" y="111"/>
                    </a:cubicBezTo>
                    <a:cubicBezTo>
                      <a:pt x="230" y="112"/>
                      <a:pt x="230" y="112"/>
                      <a:pt x="230" y="112"/>
                    </a:cubicBezTo>
                    <a:cubicBezTo>
                      <a:pt x="230" y="112"/>
                      <a:pt x="230" y="112"/>
                      <a:pt x="230" y="112"/>
                    </a:cubicBezTo>
                    <a:cubicBezTo>
                      <a:pt x="229" y="113"/>
                      <a:pt x="229" y="113"/>
                      <a:pt x="229" y="113"/>
                    </a:cubicBezTo>
                    <a:cubicBezTo>
                      <a:pt x="228" y="113"/>
                      <a:pt x="228" y="113"/>
                      <a:pt x="228" y="113"/>
                    </a:cubicBezTo>
                    <a:cubicBezTo>
                      <a:pt x="228" y="113"/>
                      <a:pt x="228" y="113"/>
                      <a:pt x="228" y="113"/>
                    </a:cubicBezTo>
                    <a:cubicBezTo>
                      <a:pt x="227" y="114"/>
                      <a:pt x="227" y="114"/>
                      <a:pt x="227" y="114"/>
                    </a:cubicBezTo>
                    <a:cubicBezTo>
                      <a:pt x="227" y="114"/>
                      <a:pt x="227" y="114"/>
                      <a:pt x="227" y="114"/>
                    </a:cubicBezTo>
                    <a:cubicBezTo>
                      <a:pt x="226" y="114"/>
                      <a:pt x="226" y="114"/>
                      <a:pt x="226" y="114"/>
                    </a:cubicBezTo>
                    <a:cubicBezTo>
                      <a:pt x="226" y="115"/>
                      <a:pt x="226" y="115"/>
                      <a:pt x="226" y="115"/>
                    </a:cubicBezTo>
                    <a:cubicBezTo>
                      <a:pt x="226" y="115"/>
                      <a:pt x="226" y="115"/>
                      <a:pt x="226" y="115"/>
                    </a:cubicBezTo>
                    <a:close/>
                    <a:moveTo>
                      <a:pt x="280" y="119"/>
                    </a:moveTo>
                    <a:cubicBezTo>
                      <a:pt x="279" y="118"/>
                      <a:pt x="279" y="118"/>
                      <a:pt x="279" y="118"/>
                    </a:cubicBezTo>
                    <a:cubicBezTo>
                      <a:pt x="278" y="118"/>
                      <a:pt x="278" y="118"/>
                      <a:pt x="278" y="118"/>
                    </a:cubicBezTo>
                    <a:cubicBezTo>
                      <a:pt x="278" y="117"/>
                      <a:pt x="278" y="117"/>
                      <a:pt x="278" y="117"/>
                    </a:cubicBezTo>
                    <a:cubicBezTo>
                      <a:pt x="277" y="117"/>
                      <a:pt x="277" y="117"/>
                      <a:pt x="277" y="117"/>
                    </a:cubicBezTo>
                    <a:cubicBezTo>
                      <a:pt x="277" y="116"/>
                      <a:pt x="277" y="116"/>
                      <a:pt x="277" y="116"/>
                    </a:cubicBezTo>
                    <a:cubicBezTo>
                      <a:pt x="277" y="115"/>
                      <a:pt x="277" y="115"/>
                      <a:pt x="277" y="115"/>
                    </a:cubicBezTo>
                    <a:cubicBezTo>
                      <a:pt x="278" y="114"/>
                      <a:pt x="278" y="114"/>
                      <a:pt x="278" y="114"/>
                    </a:cubicBezTo>
                    <a:cubicBezTo>
                      <a:pt x="278" y="114"/>
                      <a:pt x="278" y="114"/>
                      <a:pt x="278" y="114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77" y="112"/>
                      <a:pt x="277" y="112"/>
                      <a:pt x="277" y="112"/>
                    </a:cubicBezTo>
                    <a:cubicBezTo>
                      <a:pt x="277" y="112"/>
                      <a:pt x="277" y="112"/>
                      <a:pt x="277" y="112"/>
                    </a:cubicBezTo>
                    <a:cubicBezTo>
                      <a:pt x="277" y="110"/>
                      <a:pt x="277" y="110"/>
                      <a:pt x="277" y="110"/>
                    </a:cubicBezTo>
                    <a:cubicBezTo>
                      <a:pt x="278" y="110"/>
                      <a:pt x="278" y="110"/>
                      <a:pt x="278" y="110"/>
                    </a:cubicBezTo>
                    <a:cubicBezTo>
                      <a:pt x="278" y="110"/>
                      <a:pt x="278" y="110"/>
                      <a:pt x="278" y="110"/>
                    </a:cubicBezTo>
                    <a:cubicBezTo>
                      <a:pt x="278" y="109"/>
                      <a:pt x="278" y="109"/>
                      <a:pt x="278" y="109"/>
                    </a:cubicBezTo>
                    <a:cubicBezTo>
                      <a:pt x="279" y="108"/>
                      <a:pt x="279" y="108"/>
                      <a:pt x="279" y="108"/>
                    </a:cubicBezTo>
                    <a:cubicBezTo>
                      <a:pt x="279" y="107"/>
                      <a:pt x="279" y="107"/>
                      <a:pt x="279" y="107"/>
                    </a:cubicBezTo>
                    <a:cubicBezTo>
                      <a:pt x="280" y="107"/>
                      <a:pt x="280" y="107"/>
                      <a:pt x="280" y="107"/>
                    </a:cubicBezTo>
                    <a:cubicBezTo>
                      <a:pt x="280" y="108"/>
                      <a:pt x="280" y="108"/>
                      <a:pt x="280" y="108"/>
                    </a:cubicBezTo>
                    <a:cubicBezTo>
                      <a:pt x="280" y="108"/>
                      <a:pt x="280" y="108"/>
                      <a:pt x="280" y="108"/>
                    </a:cubicBezTo>
                    <a:cubicBezTo>
                      <a:pt x="282" y="109"/>
                      <a:pt x="282" y="109"/>
                      <a:pt x="282" y="109"/>
                    </a:cubicBezTo>
                    <a:cubicBezTo>
                      <a:pt x="283" y="109"/>
                      <a:pt x="283" y="109"/>
                      <a:pt x="283" y="109"/>
                    </a:cubicBezTo>
                    <a:cubicBezTo>
                      <a:pt x="284" y="110"/>
                      <a:pt x="284" y="110"/>
                      <a:pt x="284" y="110"/>
                    </a:cubicBezTo>
                    <a:cubicBezTo>
                      <a:pt x="284" y="109"/>
                      <a:pt x="284" y="109"/>
                      <a:pt x="284" y="109"/>
                    </a:cubicBezTo>
                    <a:cubicBezTo>
                      <a:pt x="286" y="110"/>
                      <a:pt x="286" y="110"/>
                      <a:pt x="286" y="110"/>
                    </a:cubicBezTo>
                    <a:cubicBezTo>
                      <a:pt x="287" y="110"/>
                      <a:pt x="287" y="110"/>
                      <a:pt x="287" y="110"/>
                    </a:cubicBezTo>
                    <a:cubicBezTo>
                      <a:pt x="287" y="110"/>
                      <a:pt x="287" y="110"/>
                      <a:pt x="287" y="110"/>
                    </a:cubicBezTo>
                    <a:cubicBezTo>
                      <a:pt x="288" y="111"/>
                      <a:pt x="288" y="111"/>
                      <a:pt x="288" y="111"/>
                    </a:cubicBezTo>
                    <a:cubicBezTo>
                      <a:pt x="289" y="112"/>
                      <a:pt x="289" y="112"/>
                      <a:pt x="289" y="112"/>
                    </a:cubicBezTo>
                    <a:cubicBezTo>
                      <a:pt x="289" y="112"/>
                      <a:pt x="289" y="112"/>
                      <a:pt x="289" y="112"/>
                    </a:cubicBezTo>
                    <a:cubicBezTo>
                      <a:pt x="289" y="113"/>
                      <a:pt x="289" y="113"/>
                      <a:pt x="289" y="113"/>
                    </a:cubicBezTo>
                    <a:cubicBezTo>
                      <a:pt x="289" y="114"/>
                      <a:pt x="289" y="114"/>
                      <a:pt x="289" y="114"/>
                    </a:cubicBezTo>
                    <a:cubicBezTo>
                      <a:pt x="290" y="114"/>
                      <a:pt x="290" y="114"/>
                      <a:pt x="290" y="114"/>
                    </a:cubicBezTo>
                    <a:cubicBezTo>
                      <a:pt x="290" y="115"/>
                      <a:pt x="290" y="115"/>
                      <a:pt x="290" y="115"/>
                    </a:cubicBezTo>
                    <a:cubicBezTo>
                      <a:pt x="290" y="115"/>
                      <a:pt x="290" y="115"/>
                      <a:pt x="290" y="115"/>
                    </a:cubicBezTo>
                    <a:cubicBezTo>
                      <a:pt x="290" y="116"/>
                      <a:pt x="290" y="116"/>
                      <a:pt x="290" y="116"/>
                    </a:cubicBezTo>
                    <a:cubicBezTo>
                      <a:pt x="290" y="117"/>
                      <a:pt x="290" y="117"/>
                      <a:pt x="290" y="117"/>
                    </a:cubicBezTo>
                    <a:cubicBezTo>
                      <a:pt x="290" y="117"/>
                      <a:pt x="290" y="117"/>
                      <a:pt x="290" y="117"/>
                    </a:cubicBezTo>
                    <a:cubicBezTo>
                      <a:pt x="290" y="118"/>
                      <a:pt x="290" y="118"/>
                      <a:pt x="290" y="118"/>
                    </a:cubicBezTo>
                    <a:cubicBezTo>
                      <a:pt x="291" y="118"/>
                      <a:pt x="291" y="118"/>
                      <a:pt x="291" y="118"/>
                    </a:cubicBezTo>
                    <a:cubicBezTo>
                      <a:pt x="291" y="119"/>
                      <a:pt x="291" y="119"/>
                      <a:pt x="291" y="119"/>
                    </a:cubicBezTo>
                    <a:cubicBezTo>
                      <a:pt x="290" y="119"/>
                      <a:pt x="290" y="119"/>
                      <a:pt x="290" y="119"/>
                    </a:cubicBezTo>
                    <a:cubicBezTo>
                      <a:pt x="290" y="119"/>
                      <a:pt x="290" y="119"/>
                      <a:pt x="290" y="119"/>
                    </a:cubicBezTo>
                    <a:cubicBezTo>
                      <a:pt x="288" y="119"/>
                      <a:pt x="288" y="119"/>
                      <a:pt x="288" y="119"/>
                    </a:cubicBezTo>
                    <a:cubicBezTo>
                      <a:pt x="288" y="119"/>
                      <a:pt x="288" y="119"/>
                      <a:pt x="288" y="119"/>
                    </a:cubicBezTo>
                    <a:cubicBezTo>
                      <a:pt x="286" y="118"/>
                      <a:pt x="286" y="118"/>
                      <a:pt x="286" y="118"/>
                    </a:cubicBezTo>
                    <a:cubicBezTo>
                      <a:pt x="286" y="118"/>
                      <a:pt x="286" y="118"/>
                      <a:pt x="286" y="118"/>
                    </a:cubicBezTo>
                    <a:cubicBezTo>
                      <a:pt x="285" y="118"/>
                      <a:pt x="285" y="118"/>
                      <a:pt x="285" y="118"/>
                    </a:cubicBezTo>
                    <a:cubicBezTo>
                      <a:pt x="284" y="118"/>
                      <a:pt x="284" y="118"/>
                      <a:pt x="284" y="118"/>
                    </a:cubicBezTo>
                    <a:cubicBezTo>
                      <a:pt x="284" y="117"/>
                      <a:pt x="284" y="117"/>
                      <a:pt x="284" y="117"/>
                    </a:cubicBezTo>
                    <a:cubicBezTo>
                      <a:pt x="282" y="118"/>
                      <a:pt x="282" y="118"/>
                      <a:pt x="282" y="118"/>
                    </a:cubicBezTo>
                    <a:cubicBezTo>
                      <a:pt x="282" y="118"/>
                      <a:pt x="282" y="118"/>
                      <a:pt x="282" y="118"/>
                    </a:cubicBezTo>
                    <a:cubicBezTo>
                      <a:pt x="281" y="119"/>
                      <a:pt x="281" y="119"/>
                      <a:pt x="281" y="119"/>
                    </a:cubicBezTo>
                    <a:cubicBezTo>
                      <a:pt x="280" y="119"/>
                      <a:pt x="280" y="119"/>
                      <a:pt x="280" y="119"/>
                    </a:cubicBezTo>
                    <a:close/>
                    <a:moveTo>
                      <a:pt x="275" y="120"/>
                    </a:moveTo>
                    <a:cubicBezTo>
                      <a:pt x="275" y="119"/>
                      <a:pt x="275" y="119"/>
                      <a:pt x="275" y="119"/>
                    </a:cubicBezTo>
                    <a:cubicBezTo>
                      <a:pt x="275" y="119"/>
                      <a:pt x="275" y="119"/>
                      <a:pt x="275" y="119"/>
                    </a:cubicBezTo>
                    <a:cubicBezTo>
                      <a:pt x="276" y="119"/>
                      <a:pt x="276" y="119"/>
                      <a:pt x="276" y="119"/>
                    </a:cubicBezTo>
                    <a:cubicBezTo>
                      <a:pt x="276" y="119"/>
                      <a:pt x="276" y="119"/>
                      <a:pt x="276" y="119"/>
                    </a:cubicBezTo>
                    <a:cubicBezTo>
                      <a:pt x="275" y="120"/>
                      <a:pt x="275" y="120"/>
                      <a:pt x="275" y="120"/>
                    </a:cubicBezTo>
                    <a:close/>
                    <a:moveTo>
                      <a:pt x="276" y="121"/>
                    </a:moveTo>
                    <a:cubicBezTo>
                      <a:pt x="276" y="120"/>
                      <a:pt x="276" y="120"/>
                      <a:pt x="276" y="120"/>
                    </a:cubicBezTo>
                    <a:cubicBezTo>
                      <a:pt x="276" y="120"/>
                      <a:pt x="276" y="120"/>
                      <a:pt x="276" y="120"/>
                    </a:cubicBezTo>
                    <a:cubicBezTo>
                      <a:pt x="277" y="120"/>
                      <a:pt x="277" y="120"/>
                      <a:pt x="277" y="120"/>
                    </a:cubicBezTo>
                    <a:cubicBezTo>
                      <a:pt x="277" y="120"/>
                      <a:pt x="277" y="120"/>
                      <a:pt x="277" y="120"/>
                    </a:cubicBezTo>
                    <a:cubicBezTo>
                      <a:pt x="276" y="121"/>
                      <a:pt x="276" y="121"/>
                      <a:pt x="276" y="121"/>
                    </a:cubicBezTo>
                    <a:close/>
                    <a:moveTo>
                      <a:pt x="279" y="121"/>
                    </a:moveTo>
                    <a:cubicBezTo>
                      <a:pt x="278" y="120"/>
                      <a:pt x="278" y="120"/>
                      <a:pt x="278" y="120"/>
                    </a:cubicBezTo>
                    <a:cubicBezTo>
                      <a:pt x="278" y="120"/>
                      <a:pt x="278" y="120"/>
                      <a:pt x="278" y="120"/>
                    </a:cubicBezTo>
                    <a:cubicBezTo>
                      <a:pt x="278" y="120"/>
                      <a:pt x="278" y="120"/>
                      <a:pt x="278" y="120"/>
                    </a:cubicBezTo>
                    <a:cubicBezTo>
                      <a:pt x="279" y="120"/>
                      <a:pt x="279" y="120"/>
                      <a:pt x="279" y="120"/>
                    </a:cubicBezTo>
                    <a:cubicBezTo>
                      <a:pt x="279" y="121"/>
                      <a:pt x="279" y="121"/>
                      <a:pt x="279" y="121"/>
                    </a:cubicBezTo>
                    <a:close/>
                    <a:moveTo>
                      <a:pt x="224" y="138"/>
                    </a:moveTo>
                    <a:cubicBezTo>
                      <a:pt x="224" y="137"/>
                      <a:pt x="224" y="137"/>
                      <a:pt x="224" y="137"/>
                    </a:cubicBezTo>
                    <a:cubicBezTo>
                      <a:pt x="224" y="137"/>
                      <a:pt x="224" y="137"/>
                      <a:pt x="224" y="137"/>
                    </a:cubicBezTo>
                    <a:cubicBezTo>
                      <a:pt x="224" y="137"/>
                      <a:pt x="224" y="137"/>
                      <a:pt x="224" y="137"/>
                    </a:cubicBezTo>
                    <a:cubicBezTo>
                      <a:pt x="225" y="137"/>
                      <a:pt x="225" y="137"/>
                      <a:pt x="225" y="137"/>
                    </a:cubicBezTo>
                    <a:cubicBezTo>
                      <a:pt x="225" y="137"/>
                      <a:pt x="225" y="137"/>
                      <a:pt x="225" y="137"/>
                    </a:cubicBezTo>
                    <a:cubicBezTo>
                      <a:pt x="224" y="137"/>
                      <a:pt x="224" y="137"/>
                      <a:pt x="224" y="137"/>
                    </a:cubicBezTo>
                    <a:cubicBezTo>
                      <a:pt x="224" y="138"/>
                      <a:pt x="224" y="138"/>
                      <a:pt x="224" y="138"/>
                    </a:cubicBezTo>
                    <a:close/>
                    <a:moveTo>
                      <a:pt x="226" y="142"/>
                    </a:moveTo>
                    <a:cubicBezTo>
                      <a:pt x="226" y="143"/>
                      <a:pt x="226" y="143"/>
                      <a:pt x="226" y="143"/>
                    </a:cubicBezTo>
                    <a:cubicBezTo>
                      <a:pt x="227" y="142"/>
                      <a:pt x="227" y="142"/>
                      <a:pt x="227" y="142"/>
                    </a:cubicBezTo>
                    <a:cubicBezTo>
                      <a:pt x="227" y="142"/>
                      <a:pt x="227" y="142"/>
                      <a:pt x="227" y="142"/>
                    </a:cubicBezTo>
                    <a:cubicBezTo>
                      <a:pt x="227" y="141"/>
                      <a:pt x="227" y="141"/>
                      <a:pt x="227" y="141"/>
                    </a:cubicBezTo>
                    <a:cubicBezTo>
                      <a:pt x="227" y="141"/>
                      <a:pt x="227" y="141"/>
                      <a:pt x="227" y="141"/>
                    </a:cubicBezTo>
                    <a:cubicBezTo>
                      <a:pt x="226" y="142"/>
                      <a:pt x="226" y="142"/>
                      <a:pt x="226" y="142"/>
                    </a:cubicBezTo>
                    <a:close/>
                    <a:moveTo>
                      <a:pt x="226" y="142"/>
                    </a:moveTo>
                    <a:cubicBezTo>
                      <a:pt x="225" y="142"/>
                      <a:pt x="225" y="142"/>
                      <a:pt x="225" y="142"/>
                    </a:cubicBezTo>
                    <a:cubicBezTo>
                      <a:pt x="226" y="143"/>
                      <a:pt x="226" y="143"/>
                      <a:pt x="226" y="143"/>
                    </a:cubicBezTo>
                    <a:cubicBezTo>
                      <a:pt x="226" y="143"/>
                      <a:pt x="226" y="143"/>
                      <a:pt x="226" y="143"/>
                    </a:cubicBezTo>
                    <a:cubicBezTo>
                      <a:pt x="226" y="143"/>
                      <a:pt x="226" y="143"/>
                      <a:pt x="226" y="143"/>
                    </a:cubicBezTo>
                    <a:cubicBezTo>
                      <a:pt x="226" y="143"/>
                      <a:pt x="226" y="143"/>
                      <a:pt x="226" y="143"/>
                    </a:cubicBezTo>
                    <a:cubicBezTo>
                      <a:pt x="226" y="142"/>
                      <a:pt x="226" y="142"/>
                      <a:pt x="226" y="142"/>
                    </a:cubicBezTo>
                    <a:cubicBezTo>
                      <a:pt x="226" y="141"/>
                      <a:pt x="226" y="141"/>
                      <a:pt x="226" y="141"/>
                    </a:cubicBezTo>
                    <a:cubicBezTo>
                      <a:pt x="226" y="142"/>
                      <a:pt x="226" y="142"/>
                      <a:pt x="226" y="142"/>
                    </a:cubicBezTo>
                    <a:close/>
                    <a:moveTo>
                      <a:pt x="243" y="139"/>
                    </a:moveTo>
                    <a:cubicBezTo>
                      <a:pt x="242" y="139"/>
                      <a:pt x="242" y="139"/>
                      <a:pt x="242" y="139"/>
                    </a:cubicBezTo>
                    <a:cubicBezTo>
                      <a:pt x="242" y="138"/>
                      <a:pt x="242" y="138"/>
                      <a:pt x="242" y="138"/>
                    </a:cubicBezTo>
                    <a:cubicBezTo>
                      <a:pt x="241" y="138"/>
                      <a:pt x="241" y="138"/>
                      <a:pt x="241" y="138"/>
                    </a:cubicBezTo>
                    <a:cubicBezTo>
                      <a:pt x="241" y="138"/>
                      <a:pt x="241" y="138"/>
                      <a:pt x="241" y="138"/>
                    </a:cubicBezTo>
                    <a:cubicBezTo>
                      <a:pt x="241" y="138"/>
                      <a:pt x="241" y="138"/>
                      <a:pt x="241" y="138"/>
                    </a:cubicBezTo>
                    <a:cubicBezTo>
                      <a:pt x="240" y="138"/>
                      <a:pt x="240" y="138"/>
                      <a:pt x="240" y="138"/>
                    </a:cubicBezTo>
                    <a:cubicBezTo>
                      <a:pt x="240" y="137"/>
                      <a:pt x="240" y="137"/>
                      <a:pt x="240" y="137"/>
                    </a:cubicBezTo>
                    <a:cubicBezTo>
                      <a:pt x="241" y="137"/>
                      <a:pt x="241" y="137"/>
                      <a:pt x="241" y="137"/>
                    </a:cubicBezTo>
                    <a:cubicBezTo>
                      <a:pt x="241" y="137"/>
                      <a:pt x="241" y="137"/>
                      <a:pt x="241" y="137"/>
                    </a:cubicBezTo>
                    <a:cubicBezTo>
                      <a:pt x="242" y="137"/>
                      <a:pt x="242" y="137"/>
                      <a:pt x="242" y="137"/>
                    </a:cubicBezTo>
                    <a:cubicBezTo>
                      <a:pt x="242" y="137"/>
                      <a:pt x="242" y="137"/>
                      <a:pt x="242" y="137"/>
                    </a:cubicBezTo>
                    <a:cubicBezTo>
                      <a:pt x="243" y="138"/>
                      <a:pt x="243" y="138"/>
                      <a:pt x="243" y="138"/>
                    </a:cubicBezTo>
                    <a:cubicBezTo>
                      <a:pt x="243" y="138"/>
                      <a:pt x="243" y="138"/>
                      <a:pt x="243" y="138"/>
                    </a:cubicBezTo>
                    <a:cubicBezTo>
                      <a:pt x="243" y="139"/>
                      <a:pt x="243" y="139"/>
                      <a:pt x="243" y="139"/>
                    </a:cubicBezTo>
                    <a:cubicBezTo>
                      <a:pt x="243" y="139"/>
                      <a:pt x="243" y="139"/>
                      <a:pt x="243" y="139"/>
                    </a:cubicBezTo>
                    <a:close/>
                    <a:moveTo>
                      <a:pt x="252" y="142"/>
                    </a:moveTo>
                    <a:cubicBezTo>
                      <a:pt x="252" y="142"/>
                      <a:pt x="252" y="142"/>
                      <a:pt x="252" y="142"/>
                    </a:cubicBezTo>
                    <a:cubicBezTo>
                      <a:pt x="251" y="142"/>
                      <a:pt x="251" y="142"/>
                      <a:pt x="251" y="142"/>
                    </a:cubicBezTo>
                    <a:cubicBezTo>
                      <a:pt x="252" y="142"/>
                      <a:pt x="252" y="142"/>
                      <a:pt x="252" y="142"/>
                    </a:cubicBezTo>
                    <a:cubicBezTo>
                      <a:pt x="252" y="142"/>
                      <a:pt x="252" y="142"/>
                      <a:pt x="252" y="142"/>
                    </a:cubicBezTo>
                    <a:cubicBezTo>
                      <a:pt x="253" y="142"/>
                      <a:pt x="253" y="142"/>
                      <a:pt x="253" y="142"/>
                    </a:cubicBezTo>
                    <a:cubicBezTo>
                      <a:pt x="252" y="142"/>
                      <a:pt x="252" y="142"/>
                      <a:pt x="252" y="142"/>
                    </a:cubicBezTo>
                    <a:close/>
                    <a:moveTo>
                      <a:pt x="253" y="142"/>
                    </a:moveTo>
                    <a:cubicBezTo>
                      <a:pt x="254" y="143"/>
                      <a:pt x="254" y="143"/>
                      <a:pt x="254" y="143"/>
                    </a:cubicBezTo>
                    <a:cubicBezTo>
                      <a:pt x="254" y="142"/>
                      <a:pt x="254" y="142"/>
                      <a:pt x="254" y="142"/>
                    </a:cubicBezTo>
                    <a:cubicBezTo>
                      <a:pt x="253" y="142"/>
                      <a:pt x="253" y="142"/>
                      <a:pt x="253" y="142"/>
                    </a:cubicBezTo>
                    <a:close/>
                    <a:moveTo>
                      <a:pt x="255" y="143"/>
                    </a:moveTo>
                    <a:cubicBezTo>
                      <a:pt x="255" y="143"/>
                      <a:pt x="255" y="143"/>
                      <a:pt x="255" y="143"/>
                    </a:cubicBezTo>
                    <a:cubicBezTo>
                      <a:pt x="256" y="143"/>
                      <a:pt x="256" y="143"/>
                      <a:pt x="256" y="143"/>
                    </a:cubicBezTo>
                    <a:cubicBezTo>
                      <a:pt x="256" y="143"/>
                      <a:pt x="256" y="143"/>
                      <a:pt x="256" y="143"/>
                    </a:cubicBezTo>
                    <a:cubicBezTo>
                      <a:pt x="256" y="143"/>
                      <a:pt x="256" y="143"/>
                      <a:pt x="256" y="143"/>
                    </a:cubicBezTo>
                    <a:cubicBezTo>
                      <a:pt x="255" y="143"/>
                      <a:pt x="255" y="143"/>
                      <a:pt x="255" y="143"/>
                    </a:cubicBezTo>
                    <a:cubicBezTo>
                      <a:pt x="255" y="142"/>
                      <a:pt x="255" y="142"/>
                      <a:pt x="255" y="142"/>
                    </a:cubicBezTo>
                    <a:cubicBezTo>
                      <a:pt x="255" y="142"/>
                      <a:pt x="255" y="142"/>
                      <a:pt x="255" y="142"/>
                    </a:cubicBezTo>
                    <a:cubicBezTo>
                      <a:pt x="254" y="143"/>
                      <a:pt x="254" y="143"/>
                      <a:pt x="254" y="143"/>
                    </a:cubicBezTo>
                    <a:cubicBezTo>
                      <a:pt x="255" y="143"/>
                      <a:pt x="255" y="143"/>
                      <a:pt x="255" y="143"/>
                    </a:cubicBezTo>
                    <a:close/>
                    <a:moveTo>
                      <a:pt x="265" y="155"/>
                    </a:moveTo>
                    <a:cubicBezTo>
                      <a:pt x="265" y="155"/>
                      <a:pt x="265" y="155"/>
                      <a:pt x="265" y="155"/>
                    </a:cubicBezTo>
                    <a:cubicBezTo>
                      <a:pt x="265" y="155"/>
                      <a:pt x="265" y="155"/>
                      <a:pt x="265" y="155"/>
                    </a:cubicBezTo>
                    <a:cubicBezTo>
                      <a:pt x="265" y="154"/>
                      <a:pt x="265" y="154"/>
                      <a:pt x="265" y="154"/>
                    </a:cubicBezTo>
                    <a:cubicBezTo>
                      <a:pt x="265" y="154"/>
                      <a:pt x="265" y="154"/>
                      <a:pt x="265" y="154"/>
                    </a:cubicBezTo>
                    <a:cubicBezTo>
                      <a:pt x="266" y="154"/>
                      <a:pt x="266" y="154"/>
                      <a:pt x="266" y="154"/>
                    </a:cubicBezTo>
                    <a:cubicBezTo>
                      <a:pt x="266" y="155"/>
                      <a:pt x="266" y="155"/>
                      <a:pt x="266" y="155"/>
                    </a:cubicBezTo>
                    <a:cubicBezTo>
                      <a:pt x="266" y="155"/>
                      <a:pt x="266" y="155"/>
                      <a:pt x="266" y="155"/>
                    </a:cubicBezTo>
                    <a:cubicBezTo>
                      <a:pt x="265" y="155"/>
                      <a:pt x="265" y="155"/>
                      <a:pt x="265" y="155"/>
                    </a:cubicBezTo>
                    <a:close/>
                    <a:moveTo>
                      <a:pt x="264" y="158"/>
                    </a:moveTo>
                    <a:cubicBezTo>
                      <a:pt x="264" y="157"/>
                      <a:pt x="264" y="157"/>
                      <a:pt x="264" y="157"/>
                    </a:cubicBezTo>
                    <a:cubicBezTo>
                      <a:pt x="264" y="156"/>
                      <a:pt x="264" y="156"/>
                      <a:pt x="264" y="156"/>
                    </a:cubicBezTo>
                    <a:cubicBezTo>
                      <a:pt x="264" y="156"/>
                      <a:pt x="264" y="156"/>
                      <a:pt x="264" y="156"/>
                    </a:cubicBezTo>
                    <a:cubicBezTo>
                      <a:pt x="265" y="156"/>
                      <a:pt x="265" y="156"/>
                      <a:pt x="265" y="156"/>
                    </a:cubicBezTo>
                    <a:cubicBezTo>
                      <a:pt x="265" y="157"/>
                      <a:pt x="265" y="157"/>
                      <a:pt x="265" y="157"/>
                    </a:cubicBezTo>
                    <a:cubicBezTo>
                      <a:pt x="265" y="157"/>
                      <a:pt x="265" y="157"/>
                      <a:pt x="265" y="157"/>
                    </a:cubicBezTo>
                    <a:cubicBezTo>
                      <a:pt x="264" y="158"/>
                      <a:pt x="264" y="158"/>
                      <a:pt x="264" y="158"/>
                    </a:cubicBezTo>
                    <a:cubicBezTo>
                      <a:pt x="264" y="158"/>
                      <a:pt x="264" y="158"/>
                      <a:pt x="264" y="158"/>
                    </a:cubicBezTo>
                    <a:close/>
                    <a:moveTo>
                      <a:pt x="258" y="146"/>
                    </a:moveTo>
                    <a:cubicBezTo>
                      <a:pt x="258" y="145"/>
                      <a:pt x="258" y="145"/>
                      <a:pt x="258" y="145"/>
                    </a:cubicBezTo>
                    <a:cubicBezTo>
                      <a:pt x="258" y="145"/>
                      <a:pt x="258" y="145"/>
                      <a:pt x="258" y="145"/>
                    </a:cubicBezTo>
                    <a:cubicBezTo>
                      <a:pt x="258" y="146"/>
                      <a:pt x="258" y="146"/>
                      <a:pt x="258" y="146"/>
                    </a:cubicBezTo>
                    <a:close/>
                    <a:moveTo>
                      <a:pt x="257" y="146"/>
                    </a:moveTo>
                    <a:cubicBezTo>
                      <a:pt x="256" y="145"/>
                      <a:pt x="256" y="145"/>
                      <a:pt x="256" y="145"/>
                    </a:cubicBezTo>
                    <a:cubicBezTo>
                      <a:pt x="257" y="145"/>
                      <a:pt x="257" y="145"/>
                      <a:pt x="257" y="145"/>
                    </a:cubicBezTo>
                    <a:cubicBezTo>
                      <a:pt x="257" y="146"/>
                      <a:pt x="257" y="146"/>
                      <a:pt x="257" y="146"/>
                    </a:cubicBezTo>
                    <a:cubicBezTo>
                      <a:pt x="257" y="146"/>
                      <a:pt x="257" y="146"/>
                      <a:pt x="257" y="146"/>
                    </a:cubicBezTo>
                    <a:close/>
                    <a:moveTo>
                      <a:pt x="257" y="146"/>
                    </a:moveTo>
                    <a:cubicBezTo>
                      <a:pt x="257" y="147"/>
                      <a:pt x="257" y="147"/>
                      <a:pt x="257" y="147"/>
                    </a:cubicBezTo>
                    <a:cubicBezTo>
                      <a:pt x="258" y="147"/>
                      <a:pt x="258" y="147"/>
                      <a:pt x="258" y="147"/>
                    </a:cubicBezTo>
                    <a:cubicBezTo>
                      <a:pt x="258" y="147"/>
                      <a:pt x="258" y="147"/>
                      <a:pt x="258" y="147"/>
                    </a:cubicBezTo>
                    <a:cubicBezTo>
                      <a:pt x="258" y="146"/>
                      <a:pt x="258" y="146"/>
                      <a:pt x="258" y="146"/>
                    </a:cubicBezTo>
                    <a:cubicBezTo>
                      <a:pt x="258" y="146"/>
                      <a:pt x="258" y="146"/>
                      <a:pt x="258" y="146"/>
                    </a:cubicBezTo>
                    <a:cubicBezTo>
                      <a:pt x="257" y="146"/>
                      <a:pt x="257" y="146"/>
                      <a:pt x="257" y="146"/>
                    </a:cubicBezTo>
                    <a:cubicBezTo>
                      <a:pt x="257" y="146"/>
                      <a:pt x="257" y="146"/>
                      <a:pt x="257" y="146"/>
                    </a:cubicBezTo>
                    <a:close/>
                    <a:moveTo>
                      <a:pt x="263" y="144"/>
                    </a:moveTo>
                    <a:cubicBezTo>
                      <a:pt x="263" y="144"/>
                      <a:pt x="263" y="144"/>
                      <a:pt x="263" y="144"/>
                    </a:cubicBezTo>
                    <a:cubicBezTo>
                      <a:pt x="264" y="145"/>
                      <a:pt x="264" y="145"/>
                      <a:pt x="264" y="145"/>
                    </a:cubicBezTo>
                    <a:cubicBezTo>
                      <a:pt x="264" y="145"/>
                      <a:pt x="264" y="145"/>
                      <a:pt x="264" y="145"/>
                    </a:cubicBezTo>
                    <a:cubicBezTo>
                      <a:pt x="264" y="145"/>
                      <a:pt x="264" y="145"/>
                      <a:pt x="264" y="145"/>
                    </a:cubicBezTo>
                    <a:cubicBezTo>
                      <a:pt x="264" y="146"/>
                      <a:pt x="264" y="146"/>
                      <a:pt x="264" y="146"/>
                    </a:cubicBezTo>
                    <a:cubicBezTo>
                      <a:pt x="264" y="146"/>
                      <a:pt x="264" y="146"/>
                      <a:pt x="264" y="146"/>
                    </a:cubicBezTo>
                    <a:cubicBezTo>
                      <a:pt x="264" y="145"/>
                      <a:pt x="264" y="145"/>
                      <a:pt x="264" y="145"/>
                    </a:cubicBezTo>
                    <a:cubicBezTo>
                      <a:pt x="265" y="145"/>
                      <a:pt x="265" y="145"/>
                      <a:pt x="265" y="145"/>
                    </a:cubicBezTo>
                    <a:cubicBezTo>
                      <a:pt x="266" y="145"/>
                      <a:pt x="266" y="145"/>
                      <a:pt x="266" y="145"/>
                    </a:cubicBezTo>
                    <a:cubicBezTo>
                      <a:pt x="266" y="145"/>
                      <a:pt x="266" y="145"/>
                      <a:pt x="266" y="145"/>
                    </a:cubicBezTo>
                    <a:cubicBezTo>
                      <a:pt x="266" y="145"/>
                      <a:pt x="266" y="145"/>
                      <a:pt x="266" y="145"/>
                    </a:cubicBezTo>
                    <a:cubicBezTo>
                      <a:pt x="266" y="144"/>
                      <a:pt x="266" y="144"/>
                      <a:pt x="266" y="144"/>
                    </a:cubicBezTo>
                    <a:cubicBezTo>
                      <a:pt x="265" y="144"/>
                      <a:pt x="265" y="144"/>
                      <a:pt x="265" y="144"/>
                    </a:cubicBezTo>
                    <a:cubicBezTo>
                      <a:pt x="264" y="144"/>
                      <a:pt x="264" y="144"/>
                      <a:pt x="264" y="144"/>
                    </a:cubicBezTo>
                    <a:cubicBezTo>
                      <a:pt x="264" y="143"/>
                      <a:pt x="264" y="143"/>
                      <a:pt x="264" y="143"/>
                    </a:cubicBezTo>
                    <a:cubicBezTo>
                      <a:pt x="263" y="144"/>
                      <a:pt x="263" y="144"/>
                      <a:pt x="263" y="144"/>
                    </a:cubicBezTo>
                    <a:cubicBezTo>
                      <a:pt x="263" y="144"/>
                      <a:pt x="263" y="144"/>
                      <a:pt x="263" y="144"/>
                    </a:cubicBezTo>
                    <a:close/>
                    <a:moveTo>
                      <a:pt x="273" y="144"/>
                    </a:moveTo>
                    <a:cubicBezTo>
                      <a:pt x="273" y="143"/>
                      <a:pt x="273" y="143"/>
                      <a:pt x="273" y="143"/>
                    </a:cubicBezTo>
                    <a:cubicBezTo>
                      <a:pt x="273" y="143"/>
                      <a:pt x="273" y="143"/>
                      <a:pt x="273" y="143"/>
                    </a:cubicBezTo>
                    <a:cubicBezTo>
                      <a:pt x="273" y="144"/>
                      <a:pt x="273" y="144"/>
                      <a:pt x="273" y="144"/>
                    </a:cubicBezTo>
                    <a:cubicBezTo>
                      <a:pt x="273" y="144"/>
                      <a:pt x="273" y="144"/>
                      <a:pt x="273" y="144"/>
                    </a:cubicBezTo>
                    <a:close/>
                    <a:moveTo>
                      <a:pt x="269" y="147"/>
                    </a:moveTo>
                    <a:cubicBezTo>
                      <a:pt x="270" y="147"/>
                      <a:pt x="270" y="147"/>
                      <a:pt x="270" y="147"/>
                    </a:cubicBezTo>
                    <a:cubicBezTo>
                      <a:pt x="270" y="146"/>
                      <a:pt x="270" y="146"/>
                      <a:pt x="270" y="146"/>
                    </a:cubicBezTo>
                    <a:cubicBezTo>
                      <a:pt x="271" y="146"/>
                      <a:pt x="271" y="146"/>
                      <a:pt x="271" y="146"/>
                    </a:cubicBezTo>
                    <a:cubicBezTo>
                      <a:pt x="271" y="146"/>
                      <a:pt x="271" y="146"/>
                      <a:pt x="271" y="146"/>
                    </a:cubicBezTo>
                    <a:cubicBezTo>
                      <a:pt x="272" y="146"/>
                      <a:pt x="272" y="146"/>
                      <a:pt x="272" y="146"/>
                    </a:cubicBezTo>
                    <a:cubicBezTo>
                      <a:pt x="272" y="146"/>
                      <a:pt x="272" y="146"/>
                      <a:pt x="272" y="146"/>
                    </a:cubicBezTo>
                    <a:cubicBezTo>
                      <a:pt x="272" y="146"/>
                      <a:pt x="272" y="146"/>
                      <a:pt x="272" y="146"/>
                    </a:cubicBezTo>
                    <a:cubicBezTo>
                      <a:pt x="271" y="147"/>
                      <a:pt x="271" y="147"/>
                      <a:pt x="271" y="147"/>
                    </a:cubicBezTo>
                    <a:cubicBezTo>
                      <a:pt x="270" y="147"/>
                      <a:pt x="270" y="147"/>
                      <a:pt x="270" y="147"/>
                    </a:cubicBezTo>
                    <a:cubicBezTo>
                      <a:pt x="270" y="147"/>
                      <a:pt x="270" y="147"/>
                      <a:pt x="270" y="147"/>
                    </a:cubicBezTo>
                    <a:cubicBezTo>
                      <a:pt x="269" y="147"/>
                      <a:pt x="269" y="147"/>
                      <a:pt x="269" y="147"/>
                    </a:cubicBezTo>
                    <a:close/>
                    <a:moveTo>
                      <a:pt x="266" y="152"/>
                    </a:moveTo>
                    <a:cubicBezTo>
                      <a:pt x="268" y="151"/>
                      <a:pt x="268" y="151"/>
                      <a:pt x="268" y="151"/>
                    </a:cubicBezTo>
                    <a:cubicBezTo>
                      <a:pt x="268" y="150"/>
                      <a:pt x="268" y="150"/>
                      <a:pt x="268" y="150"/>
                    </a:cubicBezTo>
                    <a:cubicBezTo>
                      <a:pt x="268" y="150"/>
                      <a:pt x="268" y="150"/>
                      <a:pt x="268" y="150"/>
                    </a:cubicBezTo>
                    <a:cubicBezTo>
                      <a:pt x="269" y="150"/>
                      <a:pt x="269" y="150"/>
                      <a:pt x="269" y="150"/>
                    </a:cubicBezTo>
                    <a:cubicBezTo>
                      <a:pt x="270" y="149"/>
                      <a:pt x="270" y="149"/>
                      <a:pt x="270" y="149"/>
                    </a:cubicBezTo>
                    <a:cubicBezTo>
                      <a:pt x="270" y="148"/>
                      <a:pt x="270" y="148"/>
                      <a:pt x="270" y="148"/>
                    </a:cubicBezTo>
                    <a:cubicBezTo>
                      <a:pt x="269" y="148"/>
                      <a:pt x="269" y="148"/>
                      <a:pt x="269" y="148"/>
                    </a:cubicBezTo>
                    <a:cubicBezTo>
                      <a:pt x="269" y="148"/>
                      <a:pt x="269" y="148"/>
                      <a:pt x="269" y="148"/>
                    </a:cubicBezTo>
                    <a:cubicBezTo>
                      <a:pt x="269" y="149"/>
                      <a:pt x="269" y="149"/>
                      <a:pt x="269" y="149"/>
                    </a:cubicBezTo>
                    <a:cubicBezTo>
                      <a:pt x="268" y="149"/>
                      <a:pt x="268" y="149"/>
                      <a:pt x="268" y="149"/>
                    </a:cubicBezTo>
                    <a:cubicBezTo>
                      <a:pt x="267" y="150"/>
                      <a:pt x="267" y="150"/>
                      <a:pt x="267" y="150"/>
                    </a:cubicBezTo>
                    <a:cubicBezTo>
                      <a:pt x="267" y="150"/>
                      <a:pt x="267" y="150"/>
                      <a:pt x="267" y="150"/>
                    </a:cubicBezTo>
                    <a:cubicBezTo>
                      <a:pt x="266" y="150"/>
                      <a:pt x="266" y="150"/>
                      <a:pt x="266" y="150"/>
                    </a:cubicBezTo>
                    <a:cubicBezTo>
                      <a:pt x="265" y="150"/>
                      <a:pt x="265" y="150"/>
                      <a:pt x="265" y="150"/>
                    </a:cubicBezTo>
                    <a:cubicBezTo>
                      <a:pt x="265" y="151"/>
                      <a:pt x="265" y="151"/>
                      <a:pt x="265" y="151"/>
                    </a:cubicBezTo>
                    <a:cubicBezTo>
                      <a:pt x="264" y="151"/>
                      <a:pt x="264" y="151"/>
                      <a:pt x="264" y="151"/>
                    </a:cubicBezTo>
                    <a:cubicBezTo>
                      <a:pt x="264" y="152"/>
                      <a:pt x="264" y="152"/>
                      <a:pt x="264" y="152"/>
                    </a:cubicBezTo>
                    <a:cubicBezTo>
                      <a:pt x="265" y="152"/>
                      <a:pt x="265" y="152"/>
                      <a:pt x="265" y="152"/>
                    </a:cubicBezTo>
                    <a:cubicBezTo>
                      <a:pt x="265" y="152"/>
                      <a:pt x="265" y="152"/>
                      <a:pt x="265" y="152"/>
                    </a:cubicBezTo>
                    <a:cubicBezTo>
                      <a:pt x="266" y="152"/>
                      <a:pt x="266" y="152"/>
                      <a:pt x="266" y="152"/>
                    </a:cubicBezTo>
                    <a:close/>
                    <a:moveTo>
                      <a:pt x="273" y="152"/>
                    </a:moveTo>
                    <a:cubicBezTo>
                      <a:pt x="273" y="150"/>
                      <a:pt x="273" y="150"/>
                      <a:pt x="273" y="150"/>
                    </a:cubicBezTo>
                    <a:cubicBezTo>
                      <a:pt x="273" y="150"/>
                      <a:pt x="273" y="150"/>
                      <a:pt x="273" y="150"/>
                    </a:cubicBezTo>
                    <a:cubicBezTo>
                      <a:pt x="274" y="149"/>
                      <a:pt x="274" y="149"/>
                      <a:pt x="274" y="149"/>
                    </a:cubicBezTo>
                    <a:cubicBezTo>
                      <a:pt x="274" y="149"/>
                      <a:pt x="274" y="149"/>
                      <a:pt x="274" y="149"/>
                    </a:cubicBezTo>
                    <a:cubicBezTo>
                      <a:pt x="275" y="149"/>
                      <a:pt x="275" y="149"/>
                      <a:pt x="275" y="149"/>
                    </a:cubicBezTo>
                    <a:cubicBezTo>
                      <a:pt x="275" y="150"/>
                      <a:pt x="275" y="150"/>
                      <a:pt x="275" y="150"/>
                    </a:cubicBezTo>
                    <a:cubicBezTo>
                      <a:pt x="275" y="151"/>
                      <a:pt x="275" y="151"/>
                      <a:pt x="275" y="151"/>
                    </a:cubicBezTo>
                    <a:cubicBezTo>
                      <a:pt x="274" y="151"/>
                      <a:pt x="274" y="151"/>
                      <a:pt x="274" y="151"/>
                    </a:cubicBezTo>
                    <a:cubicBezTo>
                      <a:pt x="274" y="152"/>
                      <a:pt x="274" y="152"/>
                      <a:pt x="274" y="152"/>
                    </a:cubicBezTo>
                    <a:cubicBezTo>
                      <a:pt x="273" y="152"/>
                      <a:pt x="273" y="152"/>
                      <a:pt x="273" y="152"/>
                    </a:cubicBezTo>
                    <a:close/>
                    <a:moveTo>
                      <a:pt x="279" y="158"/>
                    </a:moveTo>
                    <a:cubicBezTo>
                      <a:pt x="279" y="157"/>
                      <a:pt x="279" y="157"/>
                      <a:pt x="279" y="157"/>
                    </a:cubicBezTo>
                    <a:cubicBezTo>
                      <a:pt x="279" y="156"/>
                      <a:pt x="279" y="156"/>
                      <a:pt x="279" y="156"/>
                    </a:cubicBezTo>
                    <a:cubicBezTo>
                      <a:pt x="278" y="155"/>
                      <a:pt x="278" y="155"/>
                      <a:pt x="278" y="155"/>
                    </a:cubicBezTo>
                    <a:cubicBezTo>
                      <a:pt x="278" y="155"/>
                      <a:pt x="278" y="155"/>
                      <a:pt x="278" y="155"/>
                    </a:cubicBezTo>
                    <a:cubicBezTo>
                      <a:pt x="278" y="156"/>
                      <a:pt x="278" y="156"/>
                      <a:pt x="278" y="156"/>
                    </a:cubicBezTo>
                    <a:cubicBezTo>
                      <a:pt x="278" y="157"/>
                      <a:pt x="278" y="157"/>
                      <a:pt x="278" y="157"/>
                    </a:cubicBezTo>
                    <a:cubicBezTo>
                      <a:pt x="278" y="158"/>
                      <a:pt x="278" y="158"/>
                      <a:pt x="278" y="158"/>
                    </a:cubicBezTo>
                    <a:cubicBezTo>
                      <a:pt x="278" y="158"/>
                      <a:pt x="278" y="158"/>
                      <a:pt x="278" y="158"/>
                    </a:cubicBezTo>
                    <a:cubicBezTo>
                      <a:pt x="278" y="158"/>
                      <a:pt x="278" y="158"/>
                      <a:pt x="278" y="158"/>
                    </a:cubicBezTo>
                    <a:cubicBezTo>
                      <a:pt x="279" y="158"/>
                      <a:pt x="279" y="158"/>
                      <a:pt x="279" y="158"/>
                    </a:cubicBezTo>
                    <a:cubicBezTo>
                      <a:pt x="279" y="158"/>
                      <a:pt x="279" y="158"/>
                      <a:pt x="279" y="158"/>
                    </a:cubicBezTo>
                    <a:close/>
                    <a:moveTo>
                      <a:pt x="280" y="157"/>
                    </a:moveTo>
                    <a:cubicBezTo>
                      <a:pt x="279" y="157"/>
                      <a:pt x="279" y="157"/>
                      <a:pt x="279" y="157"/>
                    </a:cubicBezTo>
                    <a:cubicBezTo>
                      <a:pt x="280" y="156"/>
                      <a:pt x="280" y="156"/>
                      <a:pt x="280" y="156"/>
                    </a:cubicBezTo>
                    <a:cubicBezTo>
                      <a:pt x="280" y="157"/>
                      <a:pt x="280" y="157"/>
                      <a:pt x="280" y="157"/>
                    </a:cubicBezTo>
                    <a:cubicBezTo>
                      <a:pt x="280" y="157"/>
                      <a:pt x="280" y="157"/>
                      <a:pt x="280" y="157"/>
                    </a:cubicBezTo>
                    <a:cubicBezTo>
                      <a:pt x="280" y="158"/>
                      <a:pt x="280" y="158"/>
                      <a:pt x="280" y="158"/>
                    </a:cubicBezTo>
                    <a:cubicBezTo>
                      <a:pt x="280" y="157"/>
                      <a:pt x="280" y="157"/>
                      <a:pt x="280" y="157"/>
                    </a:cubicBezTo>
                    <a:close/>
                    <a:moveTo>
                      <a:pt x="281" y="159"/>
                    </a:moveTo>
                    <a:cubicBezTo>
                      <a:pt x="280" y="159"/>
                      <a:pt x="280" y="159"/>
                      <a:pt x="280" y="159"/>
                    </a:cubicBezTo>
                    <a:cubicBezTo>
                      <a:pt x="281" y="158"/>
                      <a:pt x="281" y="158"/>
                      <a:pt x="281" y="158"/>
                    </a:cubicBezTo>
                    <a:cubicBezTo>
                      <a:pt x="281" y="158"/>
                      <a:pt x="281" y="158"/>
                      <a:pt x="281" y="158"/>
                    </a:cubicBezTo>
                    <a:cubicBezTo>
                      <a:pt x="281" y="159"/>
                      <a:pt x="281" y="159"/>
                      <a:pt x="281" y="159"/>
                    </a:cubicBezTo>
                    <a:cubicBezTo>
                      <a:pt x="281" y="159"/>
                      <a:pt x="281" y="159"/>
                      <a:pt x="281" y="159"/>
                    </a:cubicBezTo>
                    <a:close/>
                    <a:moveTo>
                      <a:pt x="278" y="161"/>
                    </a:moveTo>
                    <a:cubicBezTo>
                      <a:pt x="278" y="161"/>
                      <a:pt x="278" y="161"/>
                      <a:pt x="278" y="161"/>
                    </a:cubicBezTo>
                    <a:cubicBezTo>
                      <a:pt x="278" y="162"/>
                      <a:pt x="278" y="162"/>
                      <a:pt x="278" y="162"/>
                    </a:cubicBezTo>
                    <a:cubicBezTo>
                      <a:pt x="278" y="163"/>
                      <a:pt x="278" y="163"/>
                      <a:pt x="278" y="163"/>
                    </a:cubicBezTo>
                    <a:cubicBezTo>
                      <a:pt x="278" y="163"/>
                      <a:pt x="278" y="163"/>
                      <a:pt x="278" y="163"/>
                    </a:cubicBezTo>
                    <a:cubicBezTo>
                      <a:pt x="279" y="163"/>
                      <a:pt x="279" y="163"/>
                      <a:pt x="279" y="163"/>
                    </a:cubicBezTo>
                    <a:cubicBezTo>
                      <a:pt x="280" y="163"/>
                      <a:pt x="280" y="163"/>
                      <a:pt x="280" y="163"/>
                    </a:cubicBezTo>
                    <a:cubicBezTo>
                      <a:pt x="280" y="163"/>
                      <a:pt x="280" y="163"/>
                      <a:pt x="280" y="163"/>
                    </a:cubicBezTo>
                    <a:cubicBezTo>
                      <a:pt x="281" y="163"/>
                      <a:pt x="281" y="163"/>
                      <a:pt x="281" y="163"/>
                    </a:cubicBezTo>
                    <a:cubicBezTo>
                      <a:pt x="282" y="163"/>
                      <a:pt x="282" y="163"/>
                      <a:pt x="282" y="163"/>
                    </a:cubicBezTo>
                    <a:cubicBezTo>
                      <a:pt x="282" y="163"/>
                      <a:pt x="282" y="163"/>
                      <a:pt x="282" y="163"/>
                    </a:cubicBezTo>
                    <a:cubicBezTo>
                      <a:pt x="282" y="162"/>
                      <a:pt x="282" y="162"/>
                      <a:pt x="282" y="162"/>
                    </a:cubicBezTo>
                    <a:cubicBezTo>
                      <a:pt x="282" y="162"/>
                      <a:pt x="282" y="162"/>
                      <a:pt x="282" y="162"/>
                    </a:cubicBezTo>
                    <a:cubicBezTo>
                      <a:pt x="281" y="161"/>
                      <a:pt x="281" y="161"/>
                      <a:pt x="281" y="161"/>
                    </a:cubicBezTo>
                    <a:cubicBezTo>
                      <a:pt x="281" y="161"/>
                      <a:pt x="281" y="161"/>
                      <a:pt x="281" y="161"/>
                    </a:cubicBezTo>
                    <a:cubicBezTo>
                      <a:pt x="280" y="161"/>
                      <a:pt x="280" y="161"/>
                      <a:pt x="280" y="161"/>
                    </a:cubicBezTo>
                    <a:cubicBezTo>
                      <a:pt x="280" y="161"/>
                      <a:pt x="280" y="161"/>
                      <a:pt x="280" y="161"/>
                    </a:cubicBezTo>
                    <a:cubicBezTo>
                      <a:pt x="280" y="161"/>
                      <a:pt x="280" y="161"/>
                      <a:pt x="280" y="161"/>
                    </a:cubicBezTo>
                    <a:cubicBezTo>
                      <a:pt x="280" y="160"/>
                      <a:pt x="280" y="160"/>
                      <a:pt x="280" y="160"/>
                    </a:cubicBezTo>
                    <a:cubicBezTo>
                      <a:pt x="279" y="160"/>
                      <a:pt x="279" y="160"/>
                      <a:pt x="279" y="160"/>
                    </a:cubicBezTo>
                    <a:cubicBezTo>
                      <a:pt x="279" y="161"/>
                      <a:pt x="279" y="161"/>
                      <a:pt x="279" y="161"/>
                    </a:cubicBezTo>
                    <a:cubicBezTo>
                      <a:pt x="278" y="161"/>
                      <a:pt x="278" y="161"/>
                      <a:pt x="278" y="161"/>
                    </a:cubicBezTo>
                    <a:cubicBezTo>
                      <a:pt x="278" y="161"/>
                      <a:pt x="278" y="161"/>
                      <a:pt x="278" y="161"/>
                    </a:cubicBezTo>
                    <a:close/>
                    <a:moveTo>
                      <a:pt x="255" y="190"/>
                    </a:moveTo>
                    <a:cubicBezTo>
                      <a:pt x="256" y="190"/>
                      <a:pt x="256" y="190"/>
                      <a:pt x="256" y="190"/>
                    </a:cubicBezTo>
                    <a:cubicBezTo>
                      <a:pt x="256" y="190"/>
                      <a:pt x="256" y="190"/>
                      <a:pt x="256" y="190"/>
                    </a:cubicBezTo>
                    <a:cubicBezTo>
                      <a:pt x="256" y="190"/>
                      <a:pt x="256" y="190"/>
                      <a:pt x="256" y="190"/>
                    </a:cubicBezTo>
                    <a:cubicBezTo>
                      <a:pt x="255" y="190"/>
                      <a:pt x="255" y="190"/>
                      <a:pt x="255" y="190"/>
                    </a:cubicBezTo>
                    <a:cubicBezTo>
                      <a:pt x="255" y="190"/>
                      <a:pt x="255" y="190"/>
                      <a:pt x="255" y="190"/>
                    </a:cubicBezTo>
                    <a:close/>
                    <a:moveTo>
                      <a:pt x="242" y="171"/>
                    </a:moveTo>
                    <a:cubicBezTo>
                      <a:pt x="242" y="171"/>
                      <a:pt x="242" y="171"/>
                      <a:pt x="242" y="171"/>
                    </a:cubicBezTo>
                    <a:cubicBezTo>
                      <a:pt x="243" y="171"/>
                      <a:pt x="243" y="171"/>
                      <a:pt x="243" y="171"/>
                    </a:cubicBezTo>
                    <a:cubicBezTo>
                      <a:pt x="243" y="171"/>
                      <a:pt x="243" y="171"/>
                      <a:pt x="243" y="171"/>
                    </a:cubicBezTo>
                    <a:cubicBezTo>
                      <a:pt x="242" y="171"/>
                      <a:pt x="242" y="171"/>
                      <a:pt x="242" y="171"/>
                    </a:cubicBezTo>
                    <a:cubicBezTo>
                      <a:pt x="242" y="171"/>
                      <a:pt x="242" y="171"/>
                      <a:pt x="242" y="171"/>
                    </a:cubicBezTo>
                    <a:cubicBezTo>
                      <a:pt x="242" y="171"/>
                      <a:pt x="242" y="171"/>
                      <a:pt x="242" y="171"/>
                    </a:cubicBezTo>
                    <a:close/>
                    <a:moveTo>
                      <a:pt x="239" y="175"/>
                    </a:moveTo>
                    <a:cubicBezTo>
                      <a:pt x="239" y="175"/>
                      <a:pt x="239" y="175"/>
                      <a:pt x="239" y="175"/>
                    </a:cubicBezTo>
                    <a:cubicBezTo>
                      <a:pt x="238" y="174"/>
                      <a:pt x="238" y="174"/>
                      <a:pt x="238" y="174"/>
                    </a:cubicBezTo>
                    <a:cubicBezTo>
                      <a:pt x="237" y="174"/>
                      <a:pt x="237" y="174"/>
                      <a:pt x="237" y="174"/>
                    </a:cubicBezTo>
                    <a:cubicBezTo>
                      <a:pt x="238" y="173"/>
                      <a:pt x="238" y="173"/>
                      <a:pt x="238" y="173"/>
                    </a:cubicBezTo>
                    <a:cubicBezTo>
                      <a:pt x="237" y="173"/>
                      <a:pt x="237" y="173"/>
                      <a:pt x="237" y="173"/>
                    </a:cubicBezTo>
                    <a:cubicBezTo>
                      <a:pt x="237" y="172"/>
                      <a:pt x="237" y="172"/>
                      <a:pt x="237" y="172"/>
                    </a:cubicBezTo>
                    <a:cubicBezTo>
                      <a:pt x="237" y="171"/>
                      <a:pt x="237" y="171"/>
                      <a:pt x="237" y="171"/>
                    </a:cubicBezTo>
                    <a:cubicBezTo>
                      <a:pt x="237" y="171"/>
                      <a:pt x="237" y="171"/>
                      <a:pt x="237" y="171"/>
                    </a:cubicBezTo>
                    <a:cubicBezTo>
                      <a:pt x="237" y="172"/>
                      <a:pt x="237" y="172"/>
                      <a:pt x="237" y="172"/>
                    </a:cubicBezTo>
                    <a:cubicBezTo>
                      <a:pt x="238" y="172"/>
                      <a:pt x="238" y="172"/>
                      <a:pt x="238" y="172"/>
                    </a:cubicBezTo>
                    <a:cubicBezTo>
                      <a:pt x="238" y="172"/>
                      <a:pt x="238" y="172"/>
                      <a:pt x="238" y="172"/>
                    </a:cubicBezTo>
                    <a:cubicBezTo>
                      <a:pt x="239" y="173"/>
                      <a:pt x="239" y="173"/>
                      <a:pt x="239" y="173"/>
                    </a:cubicBezTo>
                    <a:cubicBezTo>
                      <a:pt x="239" y="174"/>
                      <a:pt x="239" y="174"/>
                      <a:pt x="239" y="174"/>
                    </a:cubicBezTo>
                    <a:cubicBezTo>
                      <a:pt x="240" y="174"/>
                      <a:pt x="240" y="174"/>
                      <a:pt x="240" y="174"/>
                    </a:cubicBezTo>
                    <a:cubicBezTo>
                      <a:pt x="240" y="174"/>
                      <a:pt x="240" y="174"/>
                      <a:pt x="240" y="174"/>
                    </a:cubicBezTo>
                    <a:cubicBezTo>
                      <a:pt x="240" y="175"/>
                      <a:pt x="240" y="175"/>
                      <a:pt x="240" y="175"/>
                    </a:cubicBezTo>
                    <a:cubicBezTo>
                      <a:pt x="239" y="175"/>
                      <a:pt x="239" y="175"/>
                      <a:pt x="239" y="175"/>
                    </a:cubicBezTo>
                    <a:cubicBezTo>
                      <a:pt x="239" y="175"/>
                      <a:pt x="239" y="175"/>
                      <a:pt x="239" y="175"/>
                    </a:cubicBezTo>
                    <a:close/>
                    <a:moveTo>
                      <a:pt x="234" y="175"/>
                    </a:moveTo>
                    <a:cubicBezTo>
                      <a:pt x="234" y="174"/>
                      <a:pt x="234" y="174"/>
                      <a:pt x="234" y="174"/>
                    </a:cubicBezTo>
                    <a:cubicBezTo>
                      <a:pt x="234" y="174"/>
                      <a:pt x="234" y="174"/>
                      <a:pt x="234" y="174"/>
                    </a:cubicBezTo>
                    <a:cubicBezTo>
                      <a:pt x="234" y="173"/>
                      <a:pt x="234" y="173"/>
                      <a:pt x="234" y="173"/>
                    </a:cubicBezTo>
                    <a:cubicBezTo>
                      <a:pt x="234" y="172"/>
                      <a:pt x="234" y="172"/>
                      <a:pt x="234" y="172"/>
                    </a:cubicBezTo>
                    <a:cubicBezTo>
                      <a:pt x="234" y="171"/>
                      <a:pt x="234" y="171"/>
                      <a:pt x="234" y="171"/>
                    </a:cubicBezTo>
                    <a:cubicBezTo>
                      <a:pt x="234" y="171"/>
                      <a:pt x="234" y="171"/>
                      <a:pt x="234" y="171"/>
                    </a:cubicBezTo>
                    <a:cubicBezTo>
                      <a:pt x="235" y="172"/>
                      <a:pt x="235" y="172"/>
                      <a:pt x="235" y="172"/>
                    </a:cubicBezTo>
                    <a:cubicBezTo>
                      <a:pt x="234" y="172"/>
                      <a:pt x="234" y="172"/>
                      <a:pt x="234" y="172"/>
                    </a:cubicBezTo>
                    <a:cubicBezTo>
                      <a:pt x="234" y="173"/>
                      <a:pt x="234" y="173"/>
                      <a:pt x="234" y="173"/>
                    </a:cubicBezTo>
                    <a:cubicBezTo>
                      <a:pt x="235" y="173"/>
                      <a:pt x="235" y="173"/>
                      <a:pt x="235" y="173"/>
                    </a:cubicBezTo>
                    <a:cubicBezTo>
                      <a:pt x="234" y="175"/>
                      <a:pt x="234" y="175"/>
                      <a:pt x="234" y="175"/>
                    </a:cubicBezTo>
                    <a:cubicBezTo>
                      <a:pt x="234" y="175"/>
                      <a:pt x="234" y="175"/>
                      <a:pt x="234" y="175"/>
                    </a:cubicBezTo>
                    <a:close/>
                    <a:moveTo>
                      <a:pt x="233" y="156"/>
                    </a:moveTo>
                    <a:cubicBezTo>
                      <a:pt x="233" y="157"/>
                      <a:pt x="233" y="157"/>
                      <a:pt x="233" y="157"/>
                    </a:cubicBezTo>
                    <a:cubicBezTo>
                      <a:pt x="233" y="157"/>
                      <a:pt x="233" y="157"/>
                      <a:pt x="233" y="157"/>
                    </a:cubicBezTo>
                    <a:cubicBezTo>
                      <a:pt x="234" y="157"/>
                      <a:pt x="234" y="157"/>
                      <a:pt x="234" y="157"/>
                    </a:cubicBezTo>
                    <a:cubicBezTo>
                      <a:pt x="235" y="156"/>
                      <a:pt x="235" y="156"/>
                      <a:pt x="235" y="156"/>
                    </a:cubicBezTo>
                    <a:cubicBezTo>
                      <a:pt x="235" y="156"/>
                      <a:pt x="235" y="156"/>
                      <a:pt x="235" y="156"/>
                    </a:cubicBezTo>
                    <a:cubicBezTo>
                      <a:pt x="234" y="156"/>
                      <a:pt x="234" y="156"/>
                      <a:pt x="234" y="156"/>
                    </a:cubicBezTo>
                    <a:cubicBezTo>
                      <a:pt x="233" y="156"/>
                      <a:pt x="233" y="156"/>
                      <a:pt x="233" y="156"/>
                    </a:cubicBezTo>
                    <a:close/>
                    <a:moveTo>
                      <a:pt x="233" y="156"/>
                    </a:moveTo>
                    <a:cubicBezTo>
                      <a:pt x="234" y="155"/>
                      <a:pt x="234" y="155"/>
                      <a:pt x="234" y="155"/>
                    </a:cubicBezTo>
                    <a:cubicBezTo>
                      <a:pt x="234" y="154"/>
                      <a:pt x="234" y="154"/>
                      <a:pt x="234" y="154"/>
                    </a:cubicBezTo>
                    <a:cubicBezTo>
                      <a:pt x="235" y="153"/>
                      <a:pt x="235" y="153"/>
                      <a:pt x="235" y="153"/>
                    </a:cubicBezTo>
                    <a:cubicBezTo>
                      <a:pt x="235" y="153"/>
                      <a:pt x="235" y="153"/>
                      <a:pt x="235" y="153"/>
                    </a:cubicBezTo>
                    <a:cubicBezTo>
                      <a:pt x="236" y="153"/>
                      <a:pt x="236" y="153"/>
                      <a:pt x="236" y="153"/>
                    </a:cubicBezTo>
                    <a:cubicBezTo>
                      <a:pt x="236" y="154"/>
                      <a:pt x="236" y="154"/>
                      <a:pt x="236" y="154"/>
                    </a:cubicBezTo>
                    <a:cubicBezTo>
                      <a:pt x="235" y="155"/>
                      <a:pt x="235" y="155"/>
                      <a:pt x="235" y="155"/>
                    </a:cubicBezTo>
                    <a:cubicBezTo>
                      <a:pt x="235" y="155"/>
                      <a:pt x="235" y="155"/>
                      <a:pt x="235" y="155"/>
                    </a:cubicBezTo>
                    <a:cubicBezTo>
                      <a:pt x="235" y="156"/>
                      <a:pt x="235" y="156"/>
                      <a:pt x="235" y="156"/>
                    </a:cubicBezTo>
                    <a:cubicBezTo>
                      <a:pt x="233" y="156"/>
                      <a:pt x="233" y="156"/>
                      <a:pt x="233" y="156"/>
                    </a:cubicBezTo>
                    <a:close/>
                    <a:moveTo>
                      <a:pt x="191" y="148"/>
                    </a:moveTo>
                    <a:cubicBezTo>
                      <a:pt x="191" y="147"/>
                      <a:pt x="191" y="147"/>
                      <a:pt x="191" y="147"/>
                    </a:cubicBezTo>
                    <a:cubicBezTo>
                      <a:pt x="191" y="147"/>
                      <a:pt x="191" y="147"/>
                      <a:pt x="191" y="147"/>
                    </a:cubicBezTo>
                    <a:cubicBezTo>
                      <a:pt x="191" y="147"/>
                      <a:pt x="191" y="147"/>
                      <a:pt x="191" y="147"/>
                    </a:cubicBezTo>
                    <a:cubicBezTo>
                      <a:pt x="191" y="147"/>
                      <a:pt x="191" y="147"/>
                      <a:pt x="191" y="147"/>
                    </a:cubicBezTo>
                    <a:cubicBezTo>
                      <a:pt x="191" y="148"/>
                      <a:pt x="191" y="148"/>
                      <a:pt x="191" y="148"/>
                    </a:cubicBezTo>
                    <a:close/>
                    <a:moveTo>
                      <a:pt x="155" y="138"/>
                    </a:moveTo>
                    <a:cubicBezTo>
                      <a:pt x="155" y="138"/>
                      <a:pt x="155" y="138"/>
                      <a:pt x="155" y="138"/>
                    </a:cubicBezTo>
                    <a:cubicBezTo>
                      <a:pt x="156" y="138"/>
                      <a:pt x="156" y="138"/>
                      <a:pt x="156" y="138"/>
                    </a:cubicBezTo>
                    <a:cubicBezTo>
                      <a:pt x="155" y="138"/>
                      <a:pt x="155" y="138"/>
                      <a:pt x="155" y="138"/>
                    </a:cubicBezTo>
                    <a:cubicBezTo>
                      <a:pt x="155" y="138"/>
                      <a:pt x="155" y="138"/>
                      <a:pt x="155" y="138"/>
                    </a:cubicBezTo>
                    <a:close/>
                    <a:moveTo>
                      <a:pt x="152" y="140"/>
                    </a:moveTo>
                    <a:cubicBezTo>
                      <a:pt x="153" y="140"/>
                      <a:pt x="153" y="140"/>
                      <a:pt x="153" y="140"/>
                    </a:cubicBezTo>
                    <a:cubicBezTo>
                      <a:pt x="152" y="139"/>
                      <a:pt x="152" y="139"/>
                      <a:pt x="152" y="139"/>
                    </a:cubicBezTo>
                    <a:cubicBezTo>
                      <a:pt x="152" y="139"/>
                      <a:pt x="152" y="139"/>
                      <a:pt x="152" y="139"/>
                    </a:cubicBezTo>
                    <a:cubicBezTo>
                      <a:pt x="152" y="140"/>
                      <a:pt x="152" y="140"/>
                      <a:pt x="152" y="140"/>
                    </a:cubicBezTo>
                    <a:close/>
                    <a:moveTo>
                      <a:pt x="153" y="142"/>
                    </a:moveTo>
                    <a:cubicBezTo>
                      <a:pt x="153" y="142"/>
                      <a:pt x="153" y="142"/>
                      <a:pt x="153" y="142"/>
                    </a:cubicBezTo>
                    <a:cubicBezTo>
                      <a:pt x="153" y="142"/>
                      <a:pt x="153" y="142"/>
                      <a:pt x="153" y="142"/>
                    </a:cubicBezTo>
                    <a:cubicBezTo>
                      <a:pt x="153" y="142"/>
                      <a:pt x="153" y="142"/>
                      <a:pt x="153" y="142"/>
                    </a:cubicBezTo>
                    <a:cubicBezTo>
                      <a:pt x="153" y="142"/>
                      <a:pt x="153" y="142"/>
                      <a:pt x="153" y="142"/>
                    </a:cubicBezTo>
                    <a:close/>
                    <a:moveTo>
                      <a:pt x="153" y="143"/>
                    </a:moveTo>
                    <a:cubicBezTo>
                      <a:pt x="152" y="142"/>
                      <a:pt x="152" y="142"/>
                      <a:pt x="152" y="142"/>
                    </a:cubicBezTo>
                    <a:cubicBezTo>
                      <a:pt x="152" y="142"/>
                      <a:pt x="152" y="142"/>
                      <a:pt x="152" y="142"/>
                    </a:cubicBezTo>
                    <a:cubicBezTo>
                      <a:pt x="152" y="143"/>
                      <a:pt x="152" y="143"/>
                      <a:pt x="152" y="143"/>
                    </a:cubicBezTo>
                    <a:cubicBezTo>
                      <a:pt x="153" y="143"/>
                      <a:pt x="153" y="143"/>
                      <a:pt x="153" y="143"/>
                    </a:cubicBezTo>
                    <a:close/>
                    <a:moveTo>
                      <a:pt x="154" y="145"/>
                    </a:moveTo>
                    <a:cubicBezTo>
                      <a:pt x="155" y="146"/>
                      <a:pt x="155" y="146"/>
                      <a:pt x="155" y="146"/>
                    </a:cubicBezTo>
                    <a:cubicBezTo>
                      <a:pt x="155" y="146"/>
                      <a:pt x="155" y="146"/>
                      <a:pt x="155" y="146"/>
                    </a:cubicBezTo>
                    <a:cubicBezTo>
                      <a:pt x="156" y="145"/>
                      <a:pt x="156" y="145"/>
                      <a:pt x="156" y="145"/>
                    </a:cubicBezTo>
                    <a:cubicBezTo>
                      <a:pt x="155" y="145"/>
                      <a:pt x="155" y="145"/>
                      <a:pt x="155" y="145"/>
                    </a:cubicBezTo>
                    <a:cubicBezTo>
                      <a:pt x="156" y="144"/>
                      <a:pt x="156" y="144"/>
                      <a:pt x="156" y="144"/>
                    </a:cubicBezTo>
                    <a:cubicBezTo>
                      <a:pt x="155" y="144"/>
                      <a:pt x="155" y="144"/>
                      <a:pt x="155" y="144"/>
                    </a:cubicBezTo>
                    <a:cubicBezTo>
                      <a:pt x="155" y="145"/>
                      <a:pt x="155" y="145"/>
                      <a:pt x="155" y="145"/>
                    </a:cubicBezTo>
                    <a:cubicBezTo>
                      <a:pt x="155" y="145"/>
                      <a:pt x="155" y="145"/>
                      <a:pt x="155" y="145"/>
                    </a:cubicBezTo>
                    <a:cubicBezTo>
                      <a:pt x="154" y="145"/>
                      <a:pt x="154" y="145"/>
                      <a:pt x="154" y="145"/>
                    </a:cubicBezTo>
                    <a:close/>
                    <a:moveTo>
                      <a:pt x="153" y="149"/>
                    </a:moveTo>
                    <a:cubicBezTo>
                      <a:pt x="153" y="148"/>
                      <a:pt x="153" y="148"/>
                      <a:pt x="153" y="148"/>
                    </a:cubicBezTo>
                    <a:cubicBezTo>
                      <a:pt x="153" y="148"/>
                      <a:pt x="153" y="148"/>
                      <a:pt x="153" y="148"/>
                    </a:cubicBezTo>
                    <a:cubicBezTo>
                      <a:pt x="153" y="147"/>
                      <a:pt x="153" y="147"/>
                      <a:pt x="153" y="147"/>
                    </a:cubicBezTo>
                    <a:cubicBezTo>
                      <a:pt x="154" y="146"/>
                      <a:pt x="154" y="146"/>
                      <a:pt x="154" y="146"/>
                    </a:cubicBezTo>
                    <a:cubicBezTo>
                      <a:pt x="154" y="147"/>
                      <a:pt x="154" y="147"/>
                      <a:pt x="154" y="147"/>
                    </a:cubicBezTo>
                    <a:cubicBezTo>
                      <a:pt x="154" y="147"/>
                      <a:pt x="154" y="147"/>
                      <a:pt x="154" y="147"/>
                    </a:cubicBezTo>
                    <a:cubicBezTo>
                      <a:pt x="154" y="148"/>
                      <a:pt x="154" y="148"/>
                      <a:pt x="154" y="148"/>
                    </a:cubicBezTo>
                    <a:cubicBezTo>
                      <a:pt x="154" y="148"/>
                      <a:pt x="154" y="148"/>
                      <a:pt x="154" y="148"/>
                    </a:cubicBezTo>
                    <a:cubicBezTo>
                      <a:pt x="154" y="149"/>
                      <a:pt x="154" y="149"/>
                      <a:pt x="154" y="149"/>
                    </a:cubicBezTo>
                    <a:cubicBezTo>
                      <a:pt x="154" y="149"/>
                      <a:pt x="154" y="149"/>
                      <a:pt x="154" y="149"/>
                    </a:cubicBezTo>
                    <a:cubicBezTo>
                      <a:pt x="154" y="149"/>
                      <a:pt x="154" y="149"/>
                      <a:pt x="154" y="149"/>
                    </a:cubicBezTo>
                    <a:cubicBezTo>
                      <a:pt x="153" y="149"/>
                      <a:pt x="153" y="149"/>
                      <a:pt x="153" y="149"/>
                    </a:cubicBezTo>
                    <a:close/>
                    <a:moveTo>
                      <a:pt x="186" y="131"/>
                    </a:moveTo>
                    <a:cubicBezTo>
                      <a:pt x="186" y="131"/>
                      <a:pt x="186" y="131"/>
                      <a:pt x="186" y="131"/>
                    </a:cubicBezTo>
                    <a:cubicBezTo>
                      <a:pt x="186" y="131"/>
                      <a:pt x="186" y="131"/>
                      <a:pt x="186" y="131"/>
                    </a:cubicBezTo>
                    <a:cubicBezTo>
                      <a:pt x="187" y="131"/>
                      <a:pt x="187" y="131"/>
                      <a:pt x="187" y="131"/>
                    </a:cubicBezTo>
                    <a:cubicBezTo>
                      <a:pt x="186" y="131"/>
                      <a:pt x="186" y="131"/>
                      <a:pt x="186" y="131"/>
                    </a:cubicBezTo>
                    <a:cubicBezTo>
                      <a:pt x="186" y="131"/>
                      <a:pt x="186" y="131"/>
                      <a:pt x="186" y="131"/>
                    </a:cubicBezTo>
                    <a:close/>
                    <a:moveTo>
                      <a:pt x="197" y="125"/>
                    </a:moveTo>
                    <a:cubicBezTo>
                      <a:pt x="197" y="124"/>
                      <a:pt x="197" y="124"/>
                      <a:pt x="197" y="124"/>
                    </a:cubicBezTo>
                    <a:cubicBezTo>
                      <a:pt x="197" y="124"/>
                      <a:pt x="197" y="124"/>
                      <a:pt x="197" y="124"/>
                    </a:cubicBezTo>
                    <a:cubicBezTo>
                      <a:pt x="197" y="123"/>
                      <a:pt x="197" y="123"/>
                      <a:pt x="197" y="123"/>
                    </a:cubicBezTo>
                    <a:cubicBezTo>
                      <a:pt x="197" y="123"/>
                      <a:pt x="197" y="123"/>
                      <a:pt x="197" y="123"/>
                    </a:cubicBezTo>
                    <a:cubicBezTo>
                      <a:pt x="198" y="123"/>
                      <a:pt x="198" y="123"/>
                      <a:pt x="198" y="123"/>
                    </a:cubicBezTo>
                    <a:cubicBezTo>
                      <a:pt x="198" y="123"/>
                      <a:pt x="198" y="123"/>
                      <a:pt x="198" y="123"/>
                    </a:cubicBezTo>
                    <a:cubicBezTo>
                      <a:pt x="198" y="124"/>
                      <a:pt x="198" y="124"/>
                      <a:pt x="198" y="124"/>
                    </a:cubicBezTo>
                    <a:cubicBezTo>
                      <a:pt x="198" y="124"/>
                      <a:pt x="198" y="124"/>
                      <a:pt x="198" y="124"/>
                    </a:cubicBezTo>
                    <a:cubicBezTo>
                      <a:pt x="197" y="125"/>
                      <a:pt x="197" y="125"/>
                      <a:pt x="197" y="125"/>
                    </a:cubicBezTo>
                    <a:cubicBezTo>
                      <a:pt x="197" y="125"/>
                      <a:pt x="197" y="125"/>
                      <a:pt x="197" y="125"/>
                    </a:cubicBezTo>
                    <a:close/>
                    <a:moveTo>
                      <a:pt x="185" y="137"/>
                    </a:moveTo>
                    <a:cubicBezTo>
                      <a:pt x="185" y="137"/>
                      <a:pt x="185" y="137"/>
                      <a:pt x="185" y="137"/>
                    </a:cubicBezTo>
                    <a:cubicBezTo>
                      <a:pt x="185" y="136"/>
                      <a:pt x="185" y="136"/>
                      <a:pt x="185" y="136"/>
                    </a:cubicBezTo>
                    <a:cubicBezTo>
                      <a:pt x="185" y="136"/>
                      <a:pt x="185" y="136"/>
                      <a:pt x="185" y="136"/>
                    </a:cubicBezTo>
                    <a:cubicBezTo>
                      <a:pt x="185" y="136"/>
                      <a:pt x="185" y="136"/>
                      <a:pt x="185" y="136"/>
                    </a:cubicBezTo>
                    <a:cubicBezTo>
                      <a:pt x="186" y="135"/>
                      <a:pt x="186" y="135"/>
                      <a:pt x="186" y="135"/>
                    </a:cubicBezTo>
                    <a:cubicBezTo>
                      <a:pt x="186" y="135"/>
                      <a:pt x="186" y="135"/>
                      <a:pt x="186" y="135"/>
                    </a:cubicBezTo>
                    <a:cubicBezTo>
                      <a:pt x="185" y="135"/>
                      <a:pt x="185" y="135"/>
                      <a:pt x="185" y="135"/>
                    </a:cubicBezTo>
                    <a:cubicBezTo>
                      <a:pt x="185" y="134"/>
                      <a:pt x="185" y="134"/>
                      <a:pt x="185" y="134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6" y="133"/>
                      <a:pt x="186" y="133"/>
                      <a:pt x="186" y="133"/>
                    </a:cubicBezTo>
                    <a:cubicBezTo>
                      <a:pt x="186" y="133"/>
                      <a:pt x="186" y="133"/>
                      <a:pt x="186" y="133"/>
                    </a:cubicBezTo>
                    <a:cubicBezTo>
                      <a:pt x="185" y="132"/>
                      <a:pt x="185" y="132"/>
                      <a:pt x="185" y="132"/>
                    </a:cubicBezTo>
                    <a:cubicBezTo>
                      <a:pt x="184" y="132"/>
                      <a:pt x="184" y="132"/>
                      <a:pt x="184" y="132"/>
                    </a:cubicBezTo>
                    <a:cubicBezTo>
                      <a:pt x="184" y="133"/>
                      <a:pt x="184" y="133"/>
                      <a:pt x="184" y="133"/>
                    </a:cubicBezTo>
                    <a:cubicBezTo>
                      <a:pt x="184" y="133"/>
                      <a:pt x="184" y="133"/>
                      <a:pt x="184" y="133"/>
                    </a:cubicBezTo>
                    <a:cubicBezTo>
                      <a:pt x="183" y="133"/>
                      <a:pt x="183" y="133"/>
                      <a:pt x="183" y="133"/>
                    </a:cubicBezTo>
                    <a:cubicBezTo>
                      <a:pt x="182" y="133"/>
                      <a:pt x="182" y="133"/>
                      <a:pt x="182" y="133"/>
                    </a:cubicBezTo>
                    <a:cubicBezTo>
                      <a:pt x="181" y="134"/>
                      <a:pt x="181" y="134"/>
                      <a:pt x="181" y="134"/>
                    </a:cubicBezTo>
                    <a:cubicBezTo>
                      <a:pt x="180" y="134"/>
                      <a:pt x="180" y="134"/>
                      <a:pt x="180" y="134"/>
                    </a:cubicBezTo>
                    <a:cubicBezTo>
                      <a:pt x="180" y="134"/>
                      <a:pt x="180" y="134"/>
                      <a:pt x="180" y="134"/>
                    </a:cubicBezTo>
                    <a:cubicBezTo>
                      <a:pt x="181" y="133"/>
                      <a:pt x="181" y="133"/>
                      <a:pt x="181" y="133"/>
                    </a:cubicBezTo>
                    <a:cubicBezTo>
                      <a:pt x="182" y="133"/>
                      <a:pt x="182" y="133"/>
                      <a:pt x="182" y="133"/>
                    </a:cubicBezTo>
                    <a:cubicBezTo>
                      <a:pt x="182" y="132"/>
                      <a:pt x="182" y="132"/>
                      <a:pt x="182" y="132"/>
                    </a:cubicBezTo>
                    <a:cubicBezTo>
                      <a:pt x="182" y="132"/>
                      <a:pt x="182" y="132"/>
                      <a:pt x="182" y="132"/>
                    </a:cubicBezTo>
                    <a:cubicBezTo>
                      <a:pt x="181" y="132"/>
                      <a:pt x="181" y="132"/>
                      <a:pt x="181" y="132"/>
                    </a:cubicBezTo>
                    <a:cubicBezTo>
                      <a:pt x="181" y="132"/>
                      <a:pt x="181" y="132"/>
                      <a:pt x="181" y="132"/>
                    </a:cubicBezTo>
                    <a:cubicBezTo>
                      <a:pt x="182" y="131"/>
                      <a:pt x="182" y="131"/>
                      <a:pt x="182" y="131"/>
                    </a:cubicBezTo>
                    <a:cubicBezTo>
                      <a:pt x="181" y="130"/>
                      <a:pt x="181" y="130"/>
                      <a:pt x="181" y="130"/>
                    </a:cubicBezTo>
                    <a:cubicBezTo>
                      <a:pt x="182" y="130"/>
                      <a:pt x="182" y="130"/>
                      <a:pt x="182" y="130"/>
                    </a:cubicBezTo>
                    <a:cubicBezTo>
                      <a:pt x="182" y="130"/>
                      <a:pt x="182" y="130"/>
                      <a:pt x="182" y="130"/>
                    </a:cubicBezTo>
                    <a:cubicBezTo>
                      <a:pt x="182" y="130"/>
                      <a:pt x="182" y="130"/>
                      <a:pt x="182" y="130"/>
                    </a:cubicBezTo>
                    <a:cubicBezTo>
                      <a:pt x="183" y="131"/>
                      <a:pt x="183" y="131"/>
                      <a:pt x="183" y="131"/>
                    </a:cubicBezTo>
                    <a:cubicBezTo>
                      <a:pt x="183" y="132"/>
                      <a:pt x="183" y="132"/>
                      <a:pt x="183" y="132"/>
                    </a:cubicBezTo>
                    <a:cubicBezTo>
                      <a:pt x="184" y="131"/>
                      <a:pt x="184" y="131"/>
                      <a:pt x="184" y="131"/>
                    </a:cubicBezTo>
                    <a:cubicBezTo>
                      <a:pt x="185" y="131"/>
                      <a:pt x="185" y="131"/>
                      <a:pt x="185" y="131"/>
                    </a:cubicBezTo>
                    <a:cubicBezTo>
                      <a:pt x="185" y="131"/>
                      <a:pt x="185" y="131"/>
                      <a:pt x="185" y="131"/>
                    </a:cubicBezTo>
                    <a:cubicBezTo>
                      <a:pt x="184" y="130"/>
                      <a:pt x="184" y="130"/>
                      <a:pt x="184" y="130"/>
                    </a:cubicBezTo>
                    <a:cubicBezTo>
                      <a:pt x="185" y="130"/>
                      <a:pt x="185" y="130"/>
                      <a:pt x="185" y="130"/>
                    </a:cubicBezTo>
                    <a:cubicBezTo>
                      <a:pt x="185" y="130"/>
                      <a:pt x="185" y="130"/>
                      <a:pt x="185" y="130"/>
                    </a:cubicBezTo>
                    <a:cubicBezTo>
                      <a:pt x="185" y="130"/>
                      <a:pt x="185" y="130"/>
                      <a:pt x="185" y="130"/>
                    </a:cubicBezTo>
                    <a:cubicBezTo>
                      <a:pt x="186" y="130"/>
                      <a:pt x="186" y="130"/>
                      <a:pt x="186" y="130"/>
                    </a:cubicBezTo>
                    <a:cubicBezTo>
                      <a:pt x="187" y="129"/>
                      <a:pt x="187" y="129"/>
                      <a:pt x="187" y="129"/>
                    </a:cubicBezTo>
                    <a:cubicBezTo>
                      <a:pt x="187" y="129"/>
                      <a:pt x="187" y="129"/>
                      <a:pt x="187" y="129"/>
                    </a:cubicBezTo>
                    <a:cubicBezTo>
                      <a:pt x="187" y="129"/>
                      <a:pt x="187" y="129"/>
                      <a:pt x="187" y="129"/>
                    </a:cubicBezTo>
                    <a:cubicBezTo>
                      <a:pt x="187" y="129"/>
                      <a:pt x="187" y="129"/>
                      <a:pt x="187" y="129"/>
                    </a:cubicBezTo>
                    <a:cubicBezTo>
                      <a:pt x="188" y="129"/>
                      <a:pt x="188" y="129"/>
                      <a:pt x="188" y="129"/>
                    </a:cubicBezTo>
                    <a:cubicBezTo>
                      <a:pt x="187" y="130"/>
                      <a:pt x="187" y="130"/>
                      <a:pt x="187" y="130"/>
                    </a:cubicBezTo>
                    <a:cubicBezTo>
                      <a:pt x="187" y="131"/>
                      <a:pt x="187" y="131"/>
                      <a:pt x="187" y="131"/>
                    </a:cubicBezTo>
                    <a:cubicBezTo>
                      <a:pt x="188" y="131"/>
                      <a:pt x="188" y="131"/>
                      <a:pt x="188" y="131"/>
                    </a:cubicBezTo>
                    <a:cubicBezTo>
                      <a:pt x="188" y="131"/>
                      <a:pt x="188" y="131"/>
                      <a:pt x="188" y="131"/>
                    </a:cubicBezTo>
                    <a:cubicBezTo>
                      <a:pt x="188" y="132"/>
                      <a:pt x="188" y="132"/>
                      <a:pt x="188" y="132"/>
                    </a:cubicBezTo>
                    <a:cubicBezTo>
                      <a:pt x="188" y="132"/>
                      <a:pt x="188" y="132"/>
                      <a:pt x="188" y="132"/>
                    </a:cubicBezTo>
                    <a:cubicBezTo>
                      <a:pt x="189" y="131"/>
                      <a:pt x="189" y="131"/>
                      <a:pt x="189" y="131"/>
                    </a:cubicBezTo>
                    <a:cubicBezTo>
                      <a:pt x="189" y="130"/>
                      <a:pt x="189" y="130"/>
                      <a:pt x="189" y="130"/>
                    </a:cubicBezTo>
                    <a:cubicBezTo>
                      <a:pt x="190" y="129"/>
                      <a:pt x="190" y="129"/>
                      <a:pt x="190" y="129"/>
                    </a:cubicBezTo>
                    <a:cubicBezTo>
                      <a:pt x="190" y="129"/>
                      <a:pt x="190" y="129"/>
                      <a:pt x="190" y="129"/>
                    </a:cubicBezTo>
                    <a:cubicBezTo>
                      <a:pt x="190" y="130"/>
                      <a:pt x="190" y="130"/>
                      <a:pt x="190" y="130"/>
                    </a:cubicBezTo>
                    <a:cubicBezTo>
                      <a:pt x="190" y="131"/>
                      <a:pt x="190" y="131"/>
                      <a:pt x="190" y="131"/>
                    </a:cubicBezTo>
                    <a:cubicBezTo>
                      <a:pt x="190" y="132"/>
                      <a:pt x="190" y="132"/>
                      <a:pt x="190" y="132"/>
                    </a:cubicBezTo>
                    <a:cubicBezTo>
                      <a:pt x="190" y="132"/>
                      <a:pt x="190" y="132"/>
                      <a:pt x="190" y="132"/>
                    </a:cubicBezTo>
                    <a:cubicBezTo>
                      <a:pt x="191" y="132"/>
                      <a:pt x="191" y="132"/>
                      <a:pt x="191" y="132"/>
                    </a:cubicBezTo>
                    <a:cubicBezTo>
                      <a:pt x="191" y="132"/>
                      <a:pt x="191" y="132"/>
                      <a:pt x="191" y="132"/>
                    </a:cubicBezTo>
                    <a:cubicBezTo>
                      <a:pt x="192" y="131"/>
                      <a:pt x="192" y="131"/>
                      <a:pt x="192" y="131"/>
                    </a:cubicBezTo>
                    <a:cubicBezTo>
                      <a:pt x="193" y="130"/>
                      <a:pt x="193" y="130"/>
                      <a:pt x="193" y="130"/>
                    </a:cubicBezTo>
                    <a:cubicBezTo>
                      <a:pt x="193" y="129"/>
                      <a:pt x="193" y="129"/>
                      <a:pt x="193" y="129"/>
                    </a:cubicBezTo>
                    <a:cubicBezTo>
                      <a:pt x="193" y="128"/>
                      <a:pt x="193" y="128"/>
                      <a:pt x="193" y="128"/>
                    </a:cubicBezTo>
                    <a:cubicBezTo>
                      <a:pt x="193" y="128"/>
                      <a:pt x="193" y="128"/>
                      <a:pt x="193" y="128"/>
                    </a:cubicBezTo>
                    <a:cubicBezTo>
                      <a:pt x="193" y="127"/>
                      <a:pt x="193" y="127"/>
                      <a:pt x="193" y="127"/>
                    </a:cubicBezTo>
                    <a:cubicBezTo>
                      <a:pt x="192" y="127"/>
                      <a:pt x="192" y="127"/>
                      <a:pt x="192" y="127"/>
                    </a:cubicBezTo>
                    <a:cubicBezTo>
                      <a:pt x="192" y="127"/>
                      <a:pt x="192" y="127"/>
                      <a:pt x="192" y="127"/>
                    </a:cubicBezTo>
                    <a:cubicBezTo>
                      <a:pt x="191" y="127"/>
                      <a:pt x="191" y="127"/>
                      <a:pt x="191" y="127"/>
                    </a:cubicBezTo>
                    <a:cubicBezTo>
                      <a:pt x="191" y="127"/>
                      <a:pt x="191" y="127"/>
                      <a:pt x="191" y="127"/>
                    </a:cubicBezTo>
                    <a:cubicBezTo>
                      <a:pt x="192" y="126"/>
                      <a:pt x="192" y="126"/>
                      <a:pt x="192" y="126"/>
                    </a:cubicBezTo>
                    <a:cubicBezTo>
                      <a:pt x="192" y="126"/>
                      <a:pt x="192" y="126"/>
                      <a:pt x="192" y="126"/>
                    </a:cubicBezTo>
                    <a:cubicBezTo>
                      <a:pt x="191" y="126"/>
                      <a:pt x="191" y="126"/>
                      <a:pt x="191" y="126"/>
                    </a:cubicBezTo>
                    <a:cubicBezTo>
                      <a:pt x="191" y="126"/>
                      <a:pt x="191" y="126"/>
                      <a:pt x="191" y="126"/>
                    </a:cubicBezTo>
                    <a:cubicBezTo>
                      <a:pt x="190" y="125"/>
                      <a:pt x="190" y="125"/>
                      <a:pt x="190" y="125"/>
                    </a:cubicBezTo>
                    <a:cubicBezTo>
                      <a:pt x="190" y="125"/>
                      <a:pt x="190" y="125"/>
                      <a:pt x="190" y="125"/>
                    </a:cubicBezTo>
                    <a:cubicBezTo>
                      <a:pt x="189" y="123"/>
                      <a:pt x="189" y="123"/>
                      <a:pt x="189" y="123"/>
                    </a:cubicBezTo>
                    <a:cubicBezTo>
                      <a:pt x="189" y="122"/>
                      <a:pt x="189" y="122"/>
                      <a:pt x="189" y="122"/>
                    </a:cubicBezTo>
                    <a:cubicBezTo>
                      <a:pt x="190" y="121"/>
                      <a:pt x="190" y="121"/>
                      <a:pt x="190" y="121"/>
                    </a:cubicBezTo>
                    <a:cubicBezTo>
                      <a:pt x="189" y="120"/>
                      <a:pt x="189" y="120"/>
                      <a:pt x="189" y="120"/>
                    </a:cubicBezTo>
                    <a:cubicBezTo>
                      <a:pt x="189" y="121"/>
                      <a:pt x="189" y="121"/>
                      <a:pt x="189" y="121"/>
                    </a:cubicBezTo>
                    <a:cubicBezTo>
                      <a:pt x="189" y="122"/>
                      <a:pt x="189" y="122"/>
                      <a:pt x="189" y="122"/>
                    </a:cubicBezTo>
                    <a:cubicBezTo>
                      <a:pt x="188" y="121"/>
                      <a:pt x="188" y="121"/>
                      <a:pt x="188" y="121"/>
                    </a:cubicBezTo>
                    <a:cubicBezTo>
                      <a:pt x="187" y="121"/>
                      <a:pt x="187" y="121"/>
                      <a:pt x="187" y="121"/>
                    </a:cubicBezTo>
                    <a:cubicBezTo>
                      <a:pt x="187" y="119"/>
                      <a:pt x="187" y="119"/>
                      <a:pt x="187" y="119"/>
                    </a:cubicBezTo>
                    <a:cubicBezTo>
                      <a:pt x="186" y="119"/>
                      <a:pt x="186" y="119"/>
                      <a:pt x="186" y="119"/>
                    </a:cubicBezTo>
                    <a:cubicBezTo>
                      <a:pt x="186" y="117"/>
                      <a:pt x="186" y="117"/>
                      <a:pt x="186" y="117"/>
                    </a:cubicBezTo>
                    <a:cubicBezTo>
                      <a:pt x="185" y="117"/>
                      <a:pt x="185" y="117"/>
                      <a:pt x="185" y="117"/>
                    </a:cubicBezTo>
                    <a:cubicBezTo>
                      <a:pt x="185" y="116"/>
                      <a:pt x="185" y="116"/>
                      <a:pt x="185" y="116"/>
                    </a:cubicBezTo>
                    <a:cubicBezTo>
                      <a:pt x="185" y="115"/>
                      <a:pt x="185" y="115"/>
                      <a:pt x="185" y="115"/>
                    </a:cubicBezTo>
                    <a:cubicBezTo>
                      <a:pt x="185" y="115"/>
                      <a:pt x="185" y="115"/>
                      <a:pt x="185" y="115"/>
                    </a:cubicBezTo>
                    <a:cubicBezTo>
                      <a:pt x="186" y="115"/>
                      <a:pt x="186" y="115"/>
                      <a:pt x="186" y="115"/>
                    </a:cubicBezTo>
                    <a:cubicBezTo>
                      <a:pt x="186" y="114"/>
                      <a:pt x="186" y="114"/>
                      <a:pt x="186" y="114"/>
                    </a:cubicBezTo>
                    <a:cubicBezTo>
                      <a:pt x="187" y="114"/>
                      <a:pt x="187" y="114"/>
                      <a:pt x="187" y="114"/>
                    </a:cubicBezTo>
                    <a:cubicBezTo>
                      <a:pt x="187" y="114"/>
                      <a:pt x="187" y="114"/>
                      <a:pt x="187" y="114"/>
                    </a:cubicBezTo>
                    <a:cubicBezTo>
                      <a:pt x="188" y="114"/>
                      <a:pt x="188" y="114"/>
                      <a:pt x="188" y="114"/>
                    </a:cubicBezTo>
                    <a:cubicBezTo>
                      <a:pt x="188" y="113"/>
                      <a:pt x="188" y="113"/>
                      <a:pt x="188" y="113"/>
                    </a:cubicBezTo>
                    <a:cubicBezTo>
                      <a:pt x="188" y="112"/>
                      <a:pt x="188" y="112"/>
                      <a:pt x="188" y="112"/>
                    </a:cubicBezTo>
                    <a:cubicBezTo>
                      <a:pt x="188" y="111"/>
                      <a:pt x="188" y="111"/>
                      <a:pt x="188" y="111"/>
                    </a:cubicBezTo>
                    <a:cubicBezTo>
                      <a:pt x="189" y="110"/>
                      <a:pt x="189" y="110"/>
                      <a:pt x="189" y="110"/>
                    </a:cubicBezTo>
                    <a:cubicBezTo>
                      <a:pt x="188" y="109"/>
                      <a:pt x="188" y="109"/>
                      <a:pt x="188" y="109"/>
                    </a:cubicBezTo>
                    <a:cubicBezTo>
                      <a:pt x="188" y="108"/>
                      <a:pt x="188" y="108"/>
                      <a:pt x="188" y="108"/>
                    </a:cubicBezTo>
                    <a:cubicBezTo>
                      <a:pt x="189" y="108"/>
                      <a:pt x="189" y="108"/>
                      <a:pt x="189" y="108"/>
                    </a:cubicBezTo>
                    <a:cubicBezTo>
                      <a:pt x="189" y="107"/>
                      <a:pt x="189" y="107"/>
                      <a:pt x="189" y="107"/>
                    </a:cubicBezTo>
                    <a:cubicBezTo>
                      <a:pt x="190" y="106"/>
                      <a:pt x="190" y="106"/>
                      <a:pt x="190" y="106"/>
                    </a:cubicBezTo>
                    <a:cubicBezTo>
                      <a:pt x="190" y="105"/>
                      <a:pt x="190" y="105"/>
                      <a:pt x="190" y="105"/>
                    </a:cubicBezTo>
                    <a:cubicBezTo>
                      <a:pt x="190" y="104"/>
                      <a:pt x="190" y="104"/>
                      <a:pt x="190" y="104"/>
                    </a:cubicBezTo>
                    <a:cubicBezTo>
                      <a:pt x="190" y="103"/>
                      <a:pt x="190" y="103"/>
                      <a:pt x="190" y="103"/>
                    </a:cubicBezTo>
                    <a:cubicBezTo>
                      <a:pt x="191" y="103"/>
                      <a:pt x="191" y="103"/>
                      <a:pt x="191" y="103"/>
                    </a:cubicBezTo>
                    <a:cubicBezTo>
                      <a:pt x="191" y="102"/>
                      <a:pt x="191" y="102"/>
                      <a:pt x="191" y="102"/>
                    </a:cubicBezTo>
                    <a:cubicBezTo>
                      <a:pt x="192" y="101"/>
                      <a:pt x="192" y="101"/>
                      <a:pt x="192" y="101"/>
                    </a:cubicBezTo>
                    <a:cubicBezTo>
                      <a:pt x="192" y="100"/>
                      <a:pt x="192" y="100"/>
                      <a:pt x="192" y="100"/>
                    </a:cubicBezTo>
                    <a:cubicBezTo>
                      <a:pt x="192" y="100"/>
                      <a:pt x="192" y="100"/>
                      <a:pt x="192" y="100"/>
                    </a:cubicBezTo>
                    <a:cubicBezTo>
                      <a:pt x="192" y="99"/>
                      <a:pt x="192" y="99"/>
                      <a:pt x="192" y="99"/>
                    </a:cubicBezTo>
                    <a:cubicBezTo>
                      <a:pt x="193" y="99"/>
                      <a:pt x="193" y="99"/>
                      <a:pt x="193" y="99"/>
                    </a:cubicBezTo>
                    <a:cubicBezTo>
                      <a:pt x="192" y="98"/>
                      <a:pt x="192" y="98"/>
                      <a:pt x="192" y="98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1" y="96"/>
                      <a:pt x="191" y="96"/>
                      <a:pt x="191" y="96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3"/>
                      <a:pt x="191" y="93"/>
                      <a:pt x="191" y="93"/>
                    </a:cubicBezTo>
                    <a:cubicBezTo>
                      <a:pt x="190" y="93"/>
                      <a:pt x="190" y="93"/>
                      <a:pt x="190" y="93"/>
                    </a:cubicBezTo>
                    <a:cubicBezTo>
                      <a:pt x="190" y="93"/>
                      <a:pt x="190" y="93"/>
                      <a:pt x="190" y="93"/>
                    </a:cubicBezTo>
                    <a:cubicBezTo>
                      <a:pt x="189" y="93"/>
                      <a:pt x="189" y="93"/>
                      <a:pt x="189" y="93"/>
                    </a:cubicBezTo>
                    <a:cubicBezTo>
                      <a:pt x="189" y="94"/>
                      <a:pt x="189" y="94"/>
                      <a:pt x="189" y="94"/>
                    </a:cubicBezTo>
                    <a:cubicBezTo>
                      <a:pt x="189" y="94"/>
                      <a:pt x="189" y="94"/>
                      <a:pt x="189" y="94"/>
                    </a:cubicBezTo>
                    <a:cubicBezTo>
                      <a:pt x="188" y="92"/>
                      <a:pt x="188" y="92"/>
                      <a:pt x="188" y="92"/>
                    </a:cubicBezTo>
                    <a:cubicBezTo>
                      <a:pt x="187" y="92"/>
                      <a:pt x="187" y="92"/>
                      <a:pt x="187" y="92"/>
                    </a:cubicBezTo>
                    <a:cubicBezTo>
                      <a:pt x="187" y="92"/>
                      <a:pt x="187" y="92"/>
                      <a:pt x="187" y="92"/>
                    </a:cubicBezTo>
                    <a:cubicBezTo>
                      <a:pt x="186" y="92"/>
                      <a:pt x="186" y="92"/>
                      <a:pt x="186" y="92"/>
                    </a:cubicBezTo>
                    <a:cubicBezTo>
                      <a:pt x="186" y="93"/>
                      <a:pt x="186" y="93"/>
                      <a:pt x="186" y="93"/>
                    </a:cubicBezTo>
                    <a:cubicBezTo>
                      <a:pt x="186" y="93"/>
                      <a:pt x="186" y="93"/>
                      <a:pt x="186" y="93"/>
                    </a:cubicBezTo>
                    <a:cubicBezTo>
                      <a:pt x="185" y="93"/>
                      <a:pt x="185" y="93"/>
                      <a:pt x="185" y="93"/>
                    </a:cubicBezTo>
                    <a:cubicBezTo>
                      <a:pt x="185" y="94"/>
                      <a:pt x="185" y="94"/>
                      <a:pt x="185" y="94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84" y="95"/>
                      <a:pt x="184" y="95"/>
                      <a:pt x="184" y="95"/>
                    </a:cubicBezTo>
                    <a:cubicBezTo>
                      <a:pt x="184" y="97"/>
                      <a:pt x="184" y="97"/>
                      <a:pt x="184" y="97"/>
                    </a:cubicBezTo>
                    <a:cubicBezTo>
                      <a:pt x="184" y="98"/>
                      <a:pt x="184" y="98"/>
                      <a:pt x="184" y="98"/>
                    </a:cubicBezTo>
                    <a:cubicBezTo>
                      <a:pt x="183" y="98"/>
                      <a:pt x="183" y="98"/>
                      <a:pt x="183" y="98"/>
                    </a:cubicBezTo>
                    <a:cubicBezTo>
                      <a:pt x="183" y="99"/>
                      <a:pt x="183" y="99"/>
                      <a:pt x="183" y="99"/>
                    </a:cubicBezTo>
                    <a:cubicBezTo>
                      <a:pt x="183" y="99"/>
                      <a:pt x="183" y="99"/>
                      <a:pt x="183" y="99"/>
                    </a:cubicBezTo>
                    <a:cubicBezTo>
                      <a:pt x="183" y="100"/>
                      <a:pt x="183" y="100"/>
                      <a:pt x="183" y="100"/>
                    </a:cubicBezTo>
                    <a:cubicBezTo>
                      <a:pt x="182" y="100"/>
                      <a:pt x="182" y="100"/>
                      <a:pt x="182" y="100"/>
                    </a:cubicBezTo>
                    <a:cubicBezTo>
                      <a:pt x="182" y="102"/>
                      <a:pt x="182" y="102"/>
                      <a:pt x="182" y="102"/>
                    </a:cubicBezTo>
                    <a:cubicBezTo>
                      <a:pt x="181" y="102"/>
                      <a:pt x="181" y="102"/>
                      <a:pt x="181" y="102"/>
                    </a:cubicBezTo>
                    <a:cubicBezTo>
                      <a:pt x="181" y="102"/>
                      <a:pt x="181" y="102"/>
                      <a:pt x="181" y="102"/>
                    </a:cubicBezTo>
                    <a:cubicBezTo>
                      <a:pt x="180" y="104"/>
                      <a:pt x="180" y="104"/>
                      <a:pt x="180" y="104"/>
                    </a:cubicBezTo>
                    <a:cubicBezTo>
                      <a:pt x="181" y="104"/>
                      <a:pt x="181" y="104"/>
                      <a:pt x="181" y="104"/>
                    </a:cubicBezTo>
                    <a:cubicBezTo>
                      <a:pt x="180" y="105"/>
                      <a:pt x="180" y="105"/>
                      <a:pt x="180" y="105"/>
                    </a:cubicBezTo>
                    <a:cubicBezTo>
                      <a:pt x="180" y="106"/>
                      <a:pt x="180" y="106"/>
                      <a:pt x="180" y="106"/>
                    </a:cubicBezTo>
                    <a:cubicBezTo>
                      <a:pt x="180" y="106"/>
                      <a:pt x="180" y="106"/>
                      <a:pt x="180" y="106"/>
                    </a:cubicBezTo>
                    <a:cubicBezTo>
                      <a:pt x="180" y="107"/>
                      <a:pt x="180" y="107"/>
                      <a:pt x="180" y="107"/>
                    </a:cubicBezTo>
                    <a:cubicBezTo>
                      <a:pt x="180" y="108"/>
                      <a:pt x="180" y="108"/>
                      <a:pt x="180" y="108"/>
                    </a:cubicBezTo>
                    <a:cubicBezTo>
                      <a:pt x="179" y="108"/>
                      <a:pt x="179" y="108"/>
                      <a:pt x="179" y="108"/>
                    </a:cubicBezTo>
                    <a:cubicBezTo>
                      <a:pt x="179" y="108"/>
                      <a:pt x="179" y="108"/>
                      <a:pt x="179" y="108"/>
                    </a:cubicBezTo>
                    <a:cubicBezTo>
                      <a:pt x="180" y="108"/>
                      <a:pt x="180" y="108"/>
                      <a:pt x="180" y="108"/>
                    </a:cubicBezTo>
                    <a:cubicBezTo>
                      <a:pt x="180" y="109"/>
                      <a:pt x="180" y="109"/>
                      <a:pt x="180" y="109"/>
                    </a:cubicBezTo>
                    <a:cubicBezTo>
                      <a:pt x="180" y="109"/>
                      <a:pt x="180" y="109"/>
                      <a:pt x="180" y="109"/>
                    </a:cubicBezTo>
                    <a:cubicBezTo>
                      <a:pt x="179" y="109"/>
                      <a:pt x="179" y="109"/>
                      <a:pt x="179" y="109"/>
                    </a:cubicBezTo>
                    <a:cubicBezTo>
                      <a:pt x="178" y="109"/>
                      <a:pt x="178" y="109"/>
                      <a:pt x="178" y="109"/>
                    </a:cubicBezTo>
                    <a:cubicBezTo>
                      <a:pt x="178" y="109"/>
                      <a:pt x="178" y="109"/>
                      <a:pt x="178" y="109"/>
                    </a:cubicBezTo>
                    <a:cubicBezTo>
                      <a:pt x="177" y="109"/>
                      <a:pt x="177" y="109"/>
                      <a:pt x="177" y="109"/>
                    </a:cubicBezTo>
                    <a:cubicBezTo>
                      <a:pt x="177" y="110"/>
                      <a:pt x="177" y="110"/>
                      <a:pt x="177" y="110"/>
                    </a:cubicBezTo>
                    <a:cubicBezTo>
                      <a:pt x="177" y="111"/>
                      <a:pt x="177" y="111"/>
                      <a:pt x="177" y="111"/>
                    </a:cubicBezTo>
                    <a:cubicBezTo>
                      <a:pt x="176" y="110"/>
                      <a:pt x="176" y="110"/>
                      <a:pt x="176" y="110"/>
                    </a:cubicBezTo>
                    <a:cubicBezTo>
                      <a:pt x="176" y="109"/>
                      <a:pt x="176" y="109"/>
                      <a:pt x="176" y="109"/>
                    </a:cubicBezTo>
                    <a:cubicBezTo>
                      <a:pt x="177" y="109"/>
                      <a:pt x="177" y="109"/>
                      <a:pt x="177" y="109"/>
                    </a:cubicBezTo>
                    <a:cubicBezTo>
                      <a:pt x="176" y="108"/>
                      <a:pt x="176" y="108"/>
                      <a:pt x="176" y="108"/>
                    </a:cubicBezTo>
                    <a:cubicBezTo>
                      <a:pt x="176" y="107"/>
                      <a:pt x="176" y="107"/>
                      <a:pt x="176" y="107"/>
                    </a:cubicBezTo>
                    <a:cubicBezTo>
                      <a:pt x="177" y="106"/>
                      <a:pt x="177" y="106"/>
                      <a:pt x="177" y="106"/>
                    </a:cubicBezTo>
                    <a:cubicBezTo>
                      <a:pt x="177" y="105"/>
                      <a:pt x="177" y="105"/>
                      <a:pt x="177" y="105"/>
                    </a:cubicBezTo>
                    <a:cubicBezTo>
                      <a:pt x="177" y="105"/>
                      <a:pt x="177" y="105"/>
                      <a:pt x="177" y="105"/>
                    </a:cubicBezTo>
                    <a:cubicBezTo>
                      <a:pt x="178" y="104"/>
                      <a:pt x="178" y="104"/>
                      <a:pt x="178" y="104"/>
                    </a:cubicBezTo>
                    <a:cubicBezTo>
                      <a:pt x="178" y="103"/>
                      <a:pt x="178" y="103"/>
                      <a:pt x="178" y="103"/>
                    </a:cubicBezTo>
                    <a:cubicBezTo>
                      <a:pt x="178" y="102"/>
                      <a:pt x="178" y="102"/>
                      <a:pt x="178" y="102"/>
                    </a:cubicBezTo>
                    <a:cubicBezTo>
                      <a:pt x="179" y="101"/>
                      <a:pt x="179" y="101"/>
                      <a:pt x="179" y="101"/>
                    </a:cubicBezTo>
                    <a:cubicBezTo>
                      <a:pt x="179" y="100"/>
                      <a:pt x="179" y="100"/>
                      <a:pt x="179" y="100"/>
                    </a:cubicBezTo>
                    <a:cubicBezTo>
                      <a:pt x="179" y="100"/>
                      <a:pt x="179" y="100"/>
                      <a:pt x="179" y="100"/>
                    </a:cubicBezTo>
                    <a:cubicBezTo>
                      <a:pt x="178" y="100"/>
                      <a:pt x="178" y="100"/>
                      <a:pt x="178" y="100"/>
                    </a:cubicBezTo>
                    <a:cubicBezTo>
                      <a:pt x="178" y="100"/>
                      <a:pt x="178" y="100"/>
                      <a:pt x="178" y="100"/>
                    </a:cubicBezTo>
                    <a:cubicBezTo>
                      <a:pt x="179" y="99"/>
                      <a:pt x="179" y="99"/>
                      <a:pt x="179" y="99"/>
                    </a:cubicBezTo>
                    <a:cubicBezTo>
                      <a:pt x="179" y="97"/>
                      <a:pt x="179" y="97"/>
                      <a:pt x="179" y="97"/>
                    </a:cubicBezTo>
                    <a:cubicBezTo>
                      <a:pt x="179" y="97"/>
                      <a:pt x="179" y="97"/>
                      <a:pt x="179" y="97"/>
                    </a:cubicBezTo>
                    <a:cubicBezTo>
                      <a:pt x="178" y="96"/>
                      <a:pt x="178" y="96"/>
                      <a:pt x="178" y="96"/>
                    </a:cubicBezTo>
                    <a:cubicBezTo>
                      <a:pt x="179" y="96"/>
                      <a:pt x="179" y="96"/>
                      <a:pt x="179" y="96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78" y="95"/>
                      <a:pt x="178" y="95"/>
                      <a:pt x="178" y="95"/>
                    </a:cubicBezTo>
                    <a:cubicBezTo>
                      <a:pt x="177" y="94"/>
                      <a:pt x="177" y="94"/>
                      <a:pt x="177" y="94"/>
                    </a:cubicBezTo>
                    <a:cubicBezTo>
                      <a:pt x="176" y="94"/>
                      <a:pt x="176" y="94"/>
                      <a:pt x="176" y="94"/>
                    </a:cubicBezTo>
                    <a:cubicBezTo>
                      <a:pt x="176" y="95"/>
                      <a:pt x="176" y="95"/>
                      <a:pt x="176" y="95"/>
                    </a:cubicBezTo>
                    <a:cubicBezTo>
                      <a:pt x="177" y="96"/>
                      <a:pt x="177" y="96"/>
                      <a:pt x="177" y="96"/>
                    </a:cubicBezTo>
                    <a:cubicBezTo>
                      <a:pt x="177" y="96"/>
                      <a:pt x="177" y="96"/>
                      <a:pt x="177" y="96"/>
                    </a:cubicBezTo>
                    <a:cubicBezTo>
                      <a:pt x="177" y="97"/>
                      <a:pt x="177" y="97"/>
                      <a:pt x="177" y="97"/>
                    </a:cubicBezTo>
                    <a:cubicBezTo>
                      <a:pt x="177" y="97"/>
                      <a:pt x="177" y="97"/>
                      <a:pt x="177" y="97"/>
                    </a:cubicBezTo>
                    <a:cubicBezTo>
                      <a:pt x="176" y="97"/>
                      <a:pt x="176" y="97"/>
                      <a:pt x="176" y="97"/>
                    </a:cubicBezTo>
                    <a:cubicBezTo>
                      <a:pt x="176" y="97"/>
                      <a:pt x="176" y="97"/>
                      <a:pt x="176" y="97"/>
                    </a:cubicBezTo>
                    <a:cubicBezTo>
                      <a:pt x="175" y="97"/>
                      <a:pt x="175" y="97"/>
                      <a:pt x="175" y="97"/>
                    </a:cubicBezTo>
                    <a:cubicBezTo>
                      <a:pt x="175" y="98"/>
                      <a:pt x="175" y="98"/>
                      <a:pt x="175" y="98"/>
                    </a:cubicBezTo>
                    <a:cubicBezTo>
                      <a:pt x="176" y="98"/>
                      <a:pt x="176" y="98"/>
                      <a:pt x="176" y="98"/>
                    </a:cubicBezTo>
                    <a:cubicBezTo>
                      <a:pt x="176" y="98"/>
                      <a:pt x="176" y="98"/>
                      <a:pt x="176" y="98"/>
                    </a:cubicBezTo>
                    <a:cubicBezTo>
                      <a:pt x="176" y="99"/>
                      <a:pt x="176" y="99"/>
                      <a:pt x="176" y="99"/>
                    </a:cubicBezTo>
                    <a:cubicBezTo>
                      <a:pt x="176" y="100"/>
                      <a:pt x="176" y="100"/>
                      <a:pt x="176" y="100"/>
                    </a:cubicBezTo>
                    <a:cubicBezTo>
                      <a:pt x="176" y="99"/>
                      <a:pt x="176" y="99"/>
                      <a:pt x="176" y="99"/>
                    </a:cubicBezTo>
                    <a:cubicBezTo>
                      <a:pt x="175" y="99"/>
                      <a:pt x="175" y="99"/>
                      <a:pt x="175" y="99"/>
                    </a:cubicBezTo>
                    <a:cubicBezTo>
                      <a:pt x="175" y="100"/>
                      <a:pt x="175" y="100"/>
                      <a:pt x="175" y="100"/>
                    </a:cubicBezTo>
                    <a:cubicBezTo>
                      <a:pt x="174" y="99"/>
                      <a:pt x="174" y="99"/>
                      <a:pt x="174" y="99"/>
                    </a:cubicBezTo>
                    <a:cubicBezTo>
                      <a:pt x="174" y="99"/>
                      <a:pt x="174" y="99"/>
                      <a:pt x="174" y="99"/>
                    </a:cubicBezTo>
                    <a:cubicBezTo>
                      <a:pt x="174" y="99"/>
                      <a:pt x="174" y="99"/>
                      <a:pt x="174" y="99"/>
                    </a:cubicBezTo>
                    <a:cubicBezTo>
                      <a:pt x="173" y="100"/>
                      <a:pt x="173" y="100"/>
                      <a:pt x="173" y="100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3" y="98"/>
                      <a:pt x="173" y="98"/>
                      <a:pt x="173" y="98"/>
                    </a:cubicBezTo>
                    <a:cubicBezTo>
                      <a:pt x="173" y="98"/>
                      <a:pt x="173" y="98"/>
                      <a:pt x="173" y="98"/>
                    </a:cubicBezTo>
                    <a:cubicBezTo>
                      <a:pt x="172" y="98"/>
                      <a:pt x="172" y="98"/>
                      <a:pt x="172" y="98"/>
                    </a:cubicBezTo>
                    <a:cubicBezTo>
                      <a:pt x="171" y="99"/>
                      <a:pt x="171" y="99"/>
                      <a:pt x="171" y="99"/>
                    </a:cubicBezTo>
                    <a:cubicBezTo>
                      <a:pt x="170" y="98"/>
                      <a:pt x="170" y="98"/>
                      <a:pt x="170" y="98"/>
                    </a:cubicBezTo>
                    <a:cubicBezTo>
                      <a:pt x="170" y="98"/>
                      <a:pt x="170" y="98"/>
                      <a:pt x="170" y="98"/>
                    </a:cubicBezTo>
                    <a:cubicBezTo>
                      <a:pt x="169" y="99"/>
                      <a:pt x="169" y="99"/>
                      <a:pt x="169" y="99"/>
                    </a:cubicBezTo>
                    <a:cubicBezTo>
                      <a:pt x="168" y="99"/>
                      <a:pt x="168" y="99"/>
                      <a:pt x="168" y="99"/>
                    </a:cubicBezTo>
                    <a:cubicBezTo>
                      <a:pt x="168" y="98"/>
                      <a:pt x="168" y="98"/>
                      <a:pt x="168" y="98"/>
                    </a:cubicBezTo>
                    <a:cubicBezTo>
                      <a:pt x="167" y="99"/>
                      <a:pt x="167" y="99"/>
                      <a:pt x="167" y="99"/>
                    </a:cubicBezTo>
                    <a:cubicBezTo>
                      <a:pt x="167" y="98"/>
                      <a:pt x="167" y="98"/>
                      <a:pt x="167" y="98"/>
                    </a:cubicBezTo>
                    <a:cubicBezTo>
                      <a:pt x="167" y="98"/>
                      <a:pt x="167" y="98"/>
                      <a:pt x="167" y="98"/>
                    </a:cubicBezTo>
                    <a:cubicBezTo>
                      <a:pt x="168" y="98"/>
                      <a:pt x="168" y="98"/>
                      <a:pt x="168" y="98"/>
                    </a:cubicBezTo>
                    <a:cubicBezTo>
                      <a:pt x="169" y="98"/>
                      <a:pt x="169" y="98"/>
                      <a:pt x="169" y="98"/>
                    </a:cubicBezTo>
                    <a:cubicBezTo>
                      <a:pt x="170" y="97"/>
                      <a:pt x="170" y="97"/>
                      <a:pt x="170" y="97"/>
                    </a:cubicBezTo>
                    <a:cubicBezTo>
                      <a:pt x="170" y="97"/>
                      <a:pt x="170" y="97"/>
                      <a:pt x="170" y="97"/>
                    </a:cubicBezTo>
                    <a:cubicBezTo>
                      <a:pt x="171" y="97"/>
                      <a:pt x="171" y="97"/>
                      <a:pt x="171" y="97"/>
                    </a:cubicBezTo>
                    <a:cubicBezTo>
                      <a:pt x="171" y="97"/>
                      <a:pt x="171" y="97"/>
                      <a:pt x="171" y="97"/>
                    </a:cubicBezTo>
                    <a:cubicBezTo>
                      <a:pt x="172" y="96"/>
                      <a:pt x="172" y="96"/>
                      <a:pt x="172" y="96"/>
                    </a:cubicBezTo>
                    <a:cubicBezTo>
                      <a:pt x="172" y="96"/>
                      <a:pt x="172" y="96"/>
                      <a:pt x="172" y="96"/>
                    </a:cubicBezTo>
                    <a:cubicBezTo>
                      <a:pt x="172" y="95"/>
                      <a:pt x="172" y="95"/>
                      <a:pt x="172" y="95"/>
                    </a:cubicBezTo>
                    <a:cubicBezTo>
                      <a:pt x="172" y="95"/>
                      <a:pt x="172" y="95"/>
                      <a:pt x="172" y="95"/>
                    </a:cubicBezTo>
                    <a:cubicBezTo>
                      <a:pt x="171" y="93"/>
                      <a:pt x="171" y="93"/>
                      <a:pt x="171" y="93"/>
                    </a:cubicBezTo>
                    <a:cubicBezTo>
                      <a:pt x="170" y="93"/>
                      <a:pt x="170" y="93"/>
                      <a:pt x="170" y="93"/>
                    </a:cubicBezTo>
                    <a:cubicBezTo>
                      <a:pt x="170" y="93"/>
                      <a:pt x="170" y="93"/>
                      <a:pt x="170" y="93"/>
                    </a:cubicBezTo>
                    <a:cubicBezTo>
                      <a:pt x="169" y="91"/>
                      <a:pt x="169" y="91"/>
                      <a:pt x="169" y="91"/>
                    </a:cubicBezTo>
                    <a:cubicBezTo>
                      <a:pt x="168" y="91"/>
                      <a:pt x="168" y="91"/>
                      <a:pt x="168" y="91"/>
                    </a:cubicBezTo>
                    <a:cubicBezTo>
                      <a:pt x="168" y="91"/>
                      <a:pt x="168" y="91"/>
                      <a:pt x="168" y="91"/>
                    </a:cubicBezTo>
                    <a:cubicBezTo>
                      <a:pt x="167" y="92"/>
                      <a:pt x="167" y="92"/>
                      <a:pt x="167" y="92"/>
                    </a:cubicBezTo>
                    <a:cubicBezTo>
                      <a:pt x="166" y="92"/>
                      <a:pt x="166" y="92"/>
                      <a:pt x="166" y="92"/>
                    </a:cubicBezTo>
                    <a:cubicBezTo>
                      <a:pt x="165" y="93"/>
                      <a:pt x="165" y="93"/>
                      <a:pt x="165" y="93"/>
                    </a:cubicBezTo>
                    <a:cubicBezTo>
                      <a:pt x="165" y="93"/>
                      <a:pt x="165" y="93"/>
                      <a:pt x="165" y="93"/>
                    </a:cubicBezTo>
                    <a:cubicBezTo>
                      <a:pt x="165" y="94"/>
                      <a:pt x="165" y="94"/>
                      <a:pt x="165" y="94"/>
                    </a:cubicBezTo>
                    <a:cubicBezTo>
                      <a:pt x="164" y="94"/>
                      <a:pt x="164" y="94"/>
                      <a:pt x="164" y="94"/>
                    </a:cubicBezTo>
                    <a:cubicBezTo>
                      <a:pt x="164" y="94"/>
                      <a:pt x="164" y="94"/>
                      <a:pt x="164" y="94"/>
                    </a:cubicBezTo>
                    <a:cubicBezTo>
                      <a:pt x="164" y="94"/>
                      <a:pt x="164" y="94"/>
                      <a:pt x="164" y="94"/>
                    </a:cubicBezTo>
                    <a:cubicBezTo>
                      <a:pt x="163" y="94"/>
                      <a:pt x="163" y="94"/>
                      <a:pt x="163" y="94"/>
                    </a:cubicBezTo>
                    <a:cubicBezTo>
                      <a:pt x="162" y="94"/>
                      <a:pt x="162" y="94"/>
                      <a:pt x="162" y="94"/>
                    </a:cubicBezTo>
                    <a:cubicBezTo>
                      <a:pt x="162" y="94"/>
                      <a:pt x="162" y="94"/>
                      <a:pt x="162" y="94"/>
                    </a:cubicBezTo>
                    <a:cubicBezTo>
                      <a:pt x="161" y="94"/>
                      <a:pt x="161" y="94"/>
                      <a:pt x="161" y="94"/>
                    </a:cubicBezTo>
                    <a:cubicBezTo>
                      <a:pt x="160" y="94"/>
                      <a:pt x="160" y="94"/>
                      <a:pt x="160" y="94"/>
                    </a:cubicBezTo>
                    <a:cubicBezTo>
                      <a:pt x="160" y="94"/>
                      <a:pt x="160" y="94"/>
                      <a:pt x="160" y="94"/>
                    </a:cubicBezTo>
                    <a:cubicBezTo>
                      <a:pt x="160" y="93"/>
                      <a:pt x="160" y="93"/>
                      <a:pt x="160" y="93"/>
                    </a:cubicBezTo>
                    <a:cubicBezTo>
                      <a:pt x="162" y="93"/>
                      <a:pt x="162" y="93"/>
                      <a:pt x="162" y="93"/>
                    </a:cubicBezTo>
                    <a:cubicBezTo>
                      <a:pt x="162" y="92"/>
                      <a:pt x="162" y="92"/>
                      <a:pt x="162" y="92"/>
                    </a:cubicBezTo>
                    <a:cubicBezTo>
                      <a:pt x="163" y="92"/>
                      <a:pt x="163" y="92"/>
                      <a:pt x="163" y="92"/>
                    </a:cubicBezTo>
                    <a:cubicBezTo>
                      <a:pt x="163" y="92"/>
                      <a:pt x="163" y="92"/>
                      <a:pt x="163" y="92"/>
                    </a:cubicBezTo>
                    <a:cubicBezTo>
                      <a:pt x="164" y="91"/>
                      <a:pt x="164" y="91"/>
                      <a:pt x="164" y="91"/>
                    </a:cubicBezTo>
                    <a:cubicBezTo>
                      <a:pt x="164" y="91"/>
                      <a:pt x="164" y="91"/>
                      <a:pt x="164" y="91"/>
                    </a:cubicBezTo>
                    <a:cubicBezTo>
                      <a:pt x="164" y="90"/>
                      <a:pt x="164" y="90"/>
                      <a:pt x="164" y="90"/>
                    </a:cubicBezTo>
                    <a:cubicBezTo>
                      <a:pt x="165" y="90"/>
                      <a:pt x="165" y="90"/>
                      <a:pt x="165" y="90"/>
                    </a:cubicBezTo>
                    <a:cubicBezTo>
                      <a:pt x="166" y="89"/>
                      <a:pt x="166" y="89"/>
                      <a:pt x="166" y="89"/>
                    </a:cubicBezTo>
                    <a:cubicBezTo>
                      <a:pt x="166" y="88"/>
                      <a:pt x="166" y="88"/>
                      <a:pt x="166" y="88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65" y="86"/>
                      <a:pt x="165" y="86"/>
                      <a:pt x="165" y="86"/>
                    </a:cubicBezTo>
                    <a:cubicBezTo>
                      <a:pt x="165" y="86"/>
                      <a:pt x="165" y="86"/>
                      <a:pt x="165" y="86"/>
                    </a:cubicBezTo>
                    <a:cubicBezTo>
                      <a:pt x="163" y="87"/>
                      <a:pt x="163" y="87"/>
                      <a:pt x="163" y="87"/>
                    </a:cubicBezTo>
                    <a:cubicBezTo>
                      <a:pt x="162" y="87"/>
                      <a:pt x="162" y="87"/>
                      <a:pt x="162" y="87"/>
                    </a:cubicBezTo>
                    <a:cubicBezTo>
                      <a:pt x="160" y="88"/>
                      <a:pt x="160" y="88"/>
                      <a:pt x="160" y="88"/>
                    </a:cubicBezTo>
                    <a:cubicBezTo>
                      <a:pt x="157" y="88"/>
                      <a:pt x="157" y="88"/>
                      <a:pt x="157" y="88"/>
                    </a:cubicBezTo>
                    <a:cubicBezTo>
                      <a:pt x="153" y="90"/>
                      <a:pt x="153" y="90"/>
                      <a:pt x="153" y="90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49" y="91"/>
                      <a:pt x="149" y="91"/>
                      <a:pt x="149" y="91"/>
                    </a:cubicBezTo>
                    <a:cubicBezTo>
                      <a:pt x="146" y="92"/>
                      <a:pt x="146" y="92"/>
                      <a:pt x="146" y="92"/>
                    </a:cubicBezTo>
                    <a:cubicBezTo>
                      <a:pt x="145" y="93"/>
                      <a:pt x="145" y="93"/>
                      <a:pt x="145" y="93"/>
                    </a:cubicBezTo>
                    <a:cubicBezTo>
                      <a:pt x="145" y="94"/>
                      <a:pt x="145" y="94"/>
                      <a:pt x="145" y="94"/>
                    </a:cubicBezTo>
                    <a:cubicBezTo>
                      <a:pt x="146" y="94"/>
                      <a:pt x="146" y="94"/>
                      <a:pt x="146" y="94"/>
                    </a:cubicBezTo>
                    <a:cubicBezTo>
                      <a:pt x="146" y="94"/>
                      <a:pt x="146" y="94"/>
                      <a:pt x="146" y="94"/>
                    </a:cubicBezTo>
                    <a:cubicBezTo>
                      <a:pt x="145" y="95"/>
                      <a:pt x="145" y="95"/>
                      <a:pt x="145" y="95"/>
                    </a:cubicBezTo>
                    <a:cubicBezTo>
                      <a:pt x="144" y="95"/>
                      <a:pt x="144" y="95"/>
                      <a:pt x="144" y="95"/>
                    </a:cubicBezTo>
                    <a:cubicBezTo>
                      <a:pt x="143" y="96"/>
                      <a:pt x="143" y="96"/>
                      <a:pt x="143" y="96"/>
                    </a:cubicBezTo>
                    <a:cubicBezTo>
                      <a:pt x="142" y="96"/>
                      <a:pt x="142" y="96"/>
                      <a:pt x="142" y="96"/>
                    </a:cubicBezTo>
                    <a:cubicBezTo>
                      <a:pt x="141" y="96"/>
                      <a:pt x="141" y="96"/>
                      <a:pt x="141" y="96"/>
                    </a:cubicBezTo>
                    <a:cubicBezTo>
                      <a:pt x="141" y="97"/>
                      <a:pt x="141" y="97"/>
                      <a:pt x="141" y="97"/>
                    </a:cubicBezTo>
                    <a:cubicBezTo>
                      <a:pt x="140" y="98"/>
                      <a:pt x="140" y="98"/>
                      <a:pt x="140" y="98"/>
                    </a:cubicBezTo>
                    <a:cubicBezTo>
                      <a:pt x="139" y="99"/>
                      <a:pt x="139" y="99"/>
                      <a:pt x="139" y="99"/>
                    </a:cubicBezTo>
                    <a:cubicBezTo>
                      <a:pt x="139" y="100"/>
                      <a:pt x="139" y="100"/>
                      <a:pt x="139" y="100"/>
                    </a:cubicBezTo>
                    <a:cubicBezTo>
                      <a:pt x="140" y="99"/>
                      <a:pt x="140" y="99"/>
                      <a:pt x="140" y="99"/>
                    </a:cubicBezTo>
                    <a:cubicBezTo>
                      <a:pt x="140" y="100"/>
                      <a:pt x="140" y="100"/>
                      <a:pt x="140" y="100"/>
                    </a:cubicBezTo>
                    <a:cubicBezTo>
                      <a:pt x="140" y="100"/>
                      <a:pt x="140" y="100"/>
                      <a:pt x="140" y="100"/>
                    </a:cubicBezTo>
                    <a:cubicBezTo>
                      <a:pt x="140" y="100"/>
                      <a:pt x="140" y="100"/>
                      <a:pt x="140" y="100"/>
                    </a:cubicBezTo>
                    <a:cubicBezTo>
                      <a:pt x="141" y="100"/>
                      <a:pt x="141" y="100"/>
                      <a:pt x="141" y="100"/>
                    </a:cubicBezTo>
                    <a:cubicBezTo>
                      <a:pt x="142" y="100"/>
                      <a:pt x="142" y="100"/>
                      <a:pt x="142" y="100"/>
                    </a:cubicBezTo>
                    <a:cubicBezTo>
                      <a:pt x="143" y="100"/>
                      <a:pt x="143" y="100"/>
                      <a:pt x="143" y="100"/>
                    </a:cubicBezTo>
                    <a:cubicBezTo>
                      <a:pt x="143" y="100"/>
                      <a:pt x="143" y="100"/>
                      <a:pt x="143" y="100"/>
                    </a:cubicBezTo>
                    <a:cubicBezTo>
                      <a:pt x="143" y="101"/>
                      <a:pt x="143" y="101"/>
                      <a:pt x="143" y="101"/>
                    </a:cubicBezTo>
                    <a:cubicBezTo>
                      <a:pt x="142" y="101"/>
                      <a:pt x="142" y="101"/>
                      <a:pt x="142" y="101"/>
                    </a:cubicBezTo>
                    <a:cubicBezTo>
                      <a:pt x="141" y="101"/>
                      <a:pt x="141" y="101"/>
                      <a:pt x="141" y="101"/>
                    </a:cubicBezTo>
                    <a:cubicBezTo>
                      <a:pt x="140" y="101"/>
                      <a:pt x="140" y="101"/>
                      <a:pt x="140" y="101"/>
                    </a:cubicBezTo>
                    <a:cubicBezTo>
                      <a:pt x="140" y="102"/>
                      <a:pt x="140" y="102"/>
                      <a:pt x="140" y="102"/>
                    </a:cubicBezTo>
                    <a:cubicBezTo>
                      <a:pt x="142" y="103"/>
                      <a:pt x="142" y="103"/>
                      <a:pt x="142" y="103"/>
                    </a:cubicBezTo>
                    <a:cubicBezTo>
                      <a:pt x="143" y="102"/>
                      <a:pt x="143" y="102"/>
                      <a:pt x="143" y="102"/>
                    </a:cubicBezTo>
                    <a:cubicBezTo>
                      <a:pt x="143" y="102"/>
                      <a:pt x="143" y="102"/>
                      <a:pt x="143" y="102"/>
                    </a:cubicBezTo>
                    <a:cubicBezTo>
                      <a:pt x="143" y="102"/>
                      <a:pt x="143" y="102"/>
                      <a:pt x="143" y="102"/>
                    </a:cubicBezTo>
                    <a:cubicBezTo>
                      <a:pt x="143" y="102"/>
                      <a:pt x="143" y="102"/>
                      <a:pt x="143" y="102"/>
                    </a:cubicBezTo>
                    <a:cubicBezTo>
                      <a:pt x="143" y="103"/>
                      <a:pt x="143" y="103"/>
                      <a:pt x="143" y="103"/>
                    </a:cubicBezTo>
                    <a:cubicBezTo>
                      <a:pt x="144" y="103"/>
                      <a:pt x="144" y="103"/>
                      <a:pt x="144" y="103"/>
                    </a:cubicBezTo>
                    <a:cubicBezTo>
                      <a:pt x="145" y="103"/>
                      <a:pt x="145" y="103"/>
                      <a:pt x="145" y="103"/>
                    </a:cubicBezTo>
                    <a:cubicBezTo>
                      <a:pt x="147" y="102"/>
                      <a:pt x="147" y="102"/>
                      <a:pt x="147" y="102"/>
                    </a:cubicBezTo>
                    <a:cubicBezTo>
                      <a:pt x="148" y="102"/>
                      <a:pt x="148" y="102"/>
                      <a:pt x="148" y="102"/>
                    </a:cubicBezTo>
                    <a:cubicBezTo>
                      <a:pt x="149" y="103"/>
                      <a:pt x="149" y="103"/>
                      <a:pt x="149" y="103"/>
                    </a:cubicBezTo>
                    <a:cubicBezTo>
                      <a:pt x="150" y="103"/>
                      <a:pt x="150" y="103"/>
                      <a:pt x="150" y="103"/>
                    </a:cubicBezTo>
                    <a:cubicBezTo>
                      <a:pt x="151" y="103"/>
                      <a:pt x="151" y="103"/>
                      <a:pt x="151" y="103"/>
                    </a:cubicBezTo>
                    <a:cubicBezTo>
                      <a:pt x="151" y="104"/>
                      <a:pt x="151" y="104"/>
                      <a:pt x="151" y="104"/>
                    </a:cubicBezTo>
                    <a:cubicBezTo>
                      <a:pt x="152" y="104"/>
                      <a:pt x="152" y="104"/>
                      <a:pt x="152" y="104"/>
                    </a:cubicBezTo>
                    <a:cubicBezTo>
                      <a:pt x="151" y="104"/>
                      <a:pt x="151" y="104"/>
                      <a:pt x="151" y="104"/>
                    </a:cubicBezTo>
                    <a:cubicBezTo>
                      <a:pt x="151" y="104"/>
                      <a:pt x="151" y="104"/>
                      <a:pt x="151" y="104"/>
                    </a:cubicBezTo>
                    <a:cubicBezTo>
                      <a:pt x="150" y="104"/>
                      <a:pt x="150" y="104"/>
                      <a:pt x="150" y="104"/>
                    </a:cubicBezTo>
                    <a:cubicBezTo>
                      <a:pt x="148" y="104"/>
                      <a:pt x="148" y="104"/>
                      <a:pt x="148" y="104"/>
                    </a:cubicBezTo>
                    <a:cubicBezTo>
                      <a:pt x="148" y="104"/>
                      <a:pt x="148" y="104"/>
                      <a:pt x="148" y="104"/>
                    </a:cubicBezTo>
                    <a:cubicBezTo>
                      <a:pt x="149" y="104"/>
                      <a:pt x="149" y="104"/>
                      <a:pt x="149" y="104"/>
                    </a:cubicBezTo>
                    <a:cubicBezTo>
                      <a:pt x="149" y="105"/>
                      <a:pt x="149" y="105"/>
                      <a:pt x="149" y="105"/>
                    </a:cubicBezTo>
                    <a:cubicBezTo>
                      <a:pt x="148" y="105"/>
                      <a:pt x="148" y="105"/>
                      <a:pt x="148" y="105"/>
                    </a:cubicBezTo>
                    <a:cubicBezTo>
                      <a:pt x="147" y="104"/>
                      <a:pt x="147" y="104"/>
                      <a:pt x="147" y="104"/>
                    </a:cubicBezTo>
                    <a:cubicBezTo>
                      <a:pt x="145" y="104"/>
                      <a:pt x="145" y="104"/>
                      <a:pt x="145" y="104"/>
                    </a:cubicBezTo>
                    <a:cubicBezTo>
                      <a:pt x="144" y="105"/>
                      <a:pt x="144" y="105"/>
                      <a:pt x="144" y="105"/>
                    </a:cubicBezTo>
                    <a:cubicBezTo>
                      <a:pt x="144" y="104"/>
                      <a:pt x="144" y="104"/>
                      <a:pt x="144" y="104"/>
                    </a:cubicBezTo>
                    <a:cubicBezTo>
                      <a:pt x="143" y="104"/>
                      <a:pt x="143" y="104"/>
                      <a:pt x="143" y="104"/>
                    </a:cubicBezTo>
                    <a:cubicBezTo>
                      <a:pt x="143" y="105"/>
                      <a:pt x="143" y="105"/>
                      <a:pt x="143" y="105"/>
                    </a:cubicBezTo>
                    <a:cubicBezTo>
                      <a:pt x="142" y="105"/>
                      <a:pt x="142" y="105"/>
                      <a:pt x="142" y="105"/>
                    </a:cubicBezTo>
                    <a:cubicBezTo>
                      <a:pt x="140" y="105"/>
                      <a:pt x="140" y="105"/>
                      <a:pt x="140" y="105"/>
                    </a:cubicBezTo>
                    <a:cubicBezTo>
                      <a:pt x="140" y="105"/>
                      <a:pt x="140" y="105"/>
                      <a:pt x="140" y="105"/>
                    </a:cubicBezTo>
                    <a:cubicBezTo>
                      <a:pt x="138" y="105"/>
                      <a:pt x="138" y="105"/>
                      <a:pt x="138" y="105"/>
                    </a:cubicBezTo>
                    <a:cubicBezTo>
                      <a:pt x="138" y="106"/>
                      <a:pt x="138" y="106"/>
                      <a:pt x="138" y="106"/>
                    </a:cubicBezTo>
                    <a:cubicBezTo>
                      <a:pt x="138" y="108"/>
                      <a:pt x="138" y="108"/>
                      <a:pt x="138" y="108"/>
                    </a:cubicBezTo>
                    <a:cubicBezTo>
                      <a:pt x="138" y="109"/>
                      <a:pt x="138" y="109"/>
                      <a:pt x="138" y="109"/>
                    </a:cubicBezTo>
                    <a:cubicBezTo>
                      <a:pt x="138" y="110"/>
                      <a:pt x="138" y="110"/>
                      <a:pt x="138" y="110"/>
                    </a:cubicBezTo>
                    <a:cubicBezTo>
                      <a:pt x="138" y="110"/>
                      <a:pt x="138" y="110"/>
                      <a:pt x="138" y="110"/>
                    </a:cubicBezTo>
                    <a:cubicBezTo>
                      <a:pt x="138" y="110"/>
                      <a:pt x="138" y="110"/>
                      <a:pt x="138" y="110"/>
                    </a:cubicBezTo>
                    <a:cubicBezTo>
                      <a:pt x="138" y="111"/>
                      <a:pt x="138" y="111"/>
                      <a:pt x="138" y="111"/>
                    </a:cubicBezTo>
                    <a:cubicBezTo>
                      <a:pt x="139" y="111"/>
                      <a:pt x="139" y="111"/>
                      <a:pt x="139" y="111"/>
                    </a:cubicBezTo>
                    <a:cubicBezTo>
                      <a:pt x="139" y="111"/>
                      <a:pt x="139" y="111"/>
                      <a:pt x="139" y="111"/>
                    </a:cubicBezTo>
                    <a:cubicBezTo>
                      <a:pt x="140" y="111"/>
                      <a:pt x="140" y="111"/>
                      <a:pt x="140" y="111"/>
                    </a:cubicBezTo>
                    <a:cubicBezTo>
                      <a:pt x="141" y="111"/>
                      <a:pt x="141" y="111"/>
                      <a:pt x="141" y="111"/>
                    </a:cubicBezTo>
                    <a:cubicBezTo>
                      <a:pt x="141" y="111"/>
                      <a:pt x="141" y="111"/>
                      <a:pt x="141" y="111"/>
                    </a:cubicBezTo>
                    <a:cubicBezTo>
                      <a:pt x="141" y="110"/>
                      <a:pt x="141" y="110"/>
                      <a:pt x="141" y="110"/>
                    </a:cubicBezTo>
                    <a:cubicBezTo>
                      <a:pt x="142" y="111"/>
                      <a:pt x="142" y="111"/>
                      <a:pt x="142" y="111"/>
                    </a:cubicBezTo>
                    <a:cubicBezTo>
                      <a:pt x="142" y="111"/>
                      <a:pt x="142" y="111"/>
                      <a:pt x="142" y="111"/>
                    </a:cubicBezTo>
                    <a:cubicBezTo>
                      <a:pt x="142" y="111"/>
                      <a:pt x="142" y="111"/>
                      <a:pt x="142" y="111"/>
                    </a:cubicBezTo>
                    <a:cubicBezTo>
                      <a:pt x="143" y="111"/>
                      <a:pt x="143" y="111"/>
                      <a:pt x="143" y="111"/>
                    </a:cubicBezTo>
                    <a:cubicBezTo>
                      <a:pt x="143" y="112"/>
                      <a:pt x="143" y="112"/>
                      <a:pt x="143" y="112"/>
                    </a:cubicBezTo>
                    <a:cubicBezTo>
                      <a:pt x="144" y="112"/>
                      <a:pt x="144" y="112"/>
                      <a:pt x="144" y="112"/>
                    </a:cubicBezTo>
                    <a:cubicBezTo>
                      <a:pt x="144" y="112"/>
                      <a:pt x="144" y="112"/>
                      <a:pt x="144" y="112"/>
                    </a:cubicBezTo>
                    <a:cubicBezTo>
                      <a:pt x="145" y="112"/>
                      <a:pt x="145" y="112"/>
                      <a:pt x="145" y="112"/>
                    </a:cubicBezTo>
                    <a:cubicBezTo>
                      <a:pt x="145" y="112"/>
                      <a:pt x="145" y="112"/>
                      <a:pt x="145" y="112"/>
                    </a:cubicBezTo>
                    <a:cubicBezTo>
                      <a:pt x="146" y="112"/>
                      <a:pt x="146" y="112"/>
                      <a:pt x="146" y="112"/>
                    </a:cubicBezTo>
                    <a:cubicBezTo>
                      <a:pt x="147" y="112"/>
                      <a:pt x="147" y="112"/>
                      <a:pt x="147" y="112"/>
                    </a:cubicBezTo>
                    <a:cubicBezTo>
                      <a:pt x="148" y="112"/>
                      <a:pt x="148" y="112"/>
                      <a:pt x="148" y="112"/>
                    </a:cubicBezTo>
                    <a:cubicBezTo>
                      <a:pt x="148" y="112"/>
                      <a:pt x="148" y="112"/>
                      <a:pt x="148" y="112"/>
                    </a:cubicBezTo>
                    <a:cubicBezTo>
                      <a:pt x="149" y="112"/>
                      <a:pt x="149" y="112"/>
                      <a:pt x="149" y="112"/>
                    </a:cubicBezTo>
                    <a:cubicBezTo>
                      <a:pt x="150" y="112"/>
                      <a:pt x="150" y="112"/>
                      <a:pt x="150" y="112"/>
                    </a:cubicBezTo>
                    <a:cubicBezTo>
                      <a:pt x="151" y="112"/>
                      <a:pt x="151" y="112"/>
                      <a:pt x="151" y="112"/>
                    </a:cubicBezTo>
                    <a:cubicBezTo>
                      <a:pt x="151" y="112"/>
                      <a:pt x="151" y="112"/>
                      <a:pt x="151" y="112"/>
                    </a:cubicBezTo>
                    <a:cubicBezTo>
                      <a:pt x="152" y="113"/>
                      <a:pt x="152" y="113"/>
                      <a:pt x="152" y="113"/>
                    </a:cubicBezTo>
                    <a:cubicBezTo>
                      <a:pt x="152" y="113"/>
                      <a:pt x="152" y="113"/>
                      <a:pt x="152" y="113"/>
                    </a:cubicBezTo>
                    <a:cubicBezTo>
                      <a:pt x="152" y="113"/>
                      <a:pt x="152" y="113"/>
                      <a:pt x="152" y="113"/>
                    </a:cubicBezTo>
                    <a:cubicBezTo>
                      <a:pt x="153" y="114"/>
                      <a:pt x="153" y="114"/>
                      <a:pt x="153" y="114"/>
                    </a:cubicBezTo>
                    <a:cubicBezTo>
                      <a:pt x="153" y="114"/>
                      <a:pt x="153" y="114"/>
                      <a:pt x="153" y="114"/>
                    </a:cubicBezTo>
                    <a:cubicBezTo>
                      <a:pt x="153" y="114"/>
                      <a:pt x="153" y="114"/>
                      <a:pt x="153" y="114"/>
                    </a:cubicBezTo>
                    <a:cubicBezTo>
                      <a:pt x="154" y="114"/>
                      <a:pt x="154" y="114"/>
                      <a:pt x="154" y="114"/>
                    </a:cubicBezTo>
                    <a:cubicBezTo>
                      <a:pt x="155" y="115"/>
                      <a:pt x="155" y="115"/>
                      <a:pt x="155" y="115"/>
                    </a:cubicBezTo>
                    <a:cubicBezTo>
                      <a:pt x="155" y="115"/>
                      <a:pt x="155" y="115"/>
                      <a:pt x="155" y="115"/>
                    </a:cubicBezTo>
                    <a:cubicBezTo>
                      <a:pt x="155" y="115"/>
                      <a:pt x="155" y="115"/>
                      <a:pt x="155" y="115"/>
                    </a:cubicBezTo>
                    <a:cubicBezTo>
                      <a:pt x="156" y="116"/>
                      <a:pt x="156" y="116"/>
                      <a:pt x="156" y="116"/>
                    </a:cubicBezTo>
                    <a:cubicBezTo>
                      <a:pt x="156" y="116"/>
                      <a:pt x="156" y="116"/>
                      <a:pt x="156" y="116"/>
                    </a:cubicBezTo>
                    <a:cubicBezTo>
                      <a:pt x="156" y="117"/>
                      <a:pt x="156" y="117"/>
                      <a:pt x="156" y="117"/>
                    </a:cubicBezTo>
                    <a:cubicBezTo>
                      <a:pt x="157" y="117"/>
                      <a:pt x="157" y="117"/>
                      <a:pt x="157" y="117"/>
                    </a:cubicBezTo>
                    <a:cubicBezTo>
                      <a:pt x="158" y="118"/>
                      <a:pt x="158" y="118"/>
                      <a:pt x="158" y="118"/>
                    </a:cubicBezTo>
                    <a:cubicBezTo>
                      <a:pt x="158" y="119"/>
                      <a:pt x="158" y="119"/>
                      <a:pt x="158" y="119"/>
                    </a:cubicBezTo>
                    <a:cubicBezTo>
                      <a:pt x="158" y="119"/>
                      <a:pt x="158" y="119"/>
                      <a:pt x="158" y="119"/>
                    </a:cubicBezTo>
                    <a:cubicBezTo>
                      <a:pt x="158" y="119"/>
                      <a:pt x="158" y="119"/>
                      <a:pt x="158" y="119"/>
                    </a:cubicBezTo>
                    <a:cubicBezTo>
                      <a:pt x="157" y="119"/>
                      <a:pt x="157" y="119"/>
                      <a:pt x="157" y="119"/>
                    </a:cubicBezTo>
                    <a:cubicBezTo>
                      <a:pt x="156" y="119"/>
                      <a:pt x="156" y="119"/>
                      <a:pt x="156" y="119"/>
                    </a:cubicBezTo>
                    <a:cubicBezTo>
                      <a:pt x="154" y="118"/>
                      <a:pt x="154" y="118"/>
                      <a:pt x="154" y="118"/>
                    </a:cubicBezTo>
                    <a:cubicBezTo>
                      <a:pt x="154" y="119"/>
                      <a:pt x="154" y="119"/>
                      <a:pt x="154" y="119"/>
                    </a:cubicBezTo>
                    <a:cubicBezTo>
                      <a:pt x="153" y="118"/>
                      <a:pt x="153" y="118"/>
                      <a:pt x="153" y="118"/>
                    </a:cubicBezTo>
                    <a:cubicBezTo>
                      <a:pt x="153" y="119"/>
                      <a:pt x="153" y="119"/>
                      <a:pt x="153" y="119"/>
                    </a:cubicBezTo>
                    <a:cubicBezTo>
                      <a:pt x="152" y="119"/>
                      <a:pt x="152" y="119"/>
                      <a:pt x="152" y="119"/>
                    </a:cubicBezTo>
                    <a:cubicBezTo>
                      <a:pt x="152" y="118"/>
                      <a:pt x="152" y="118"/>
                      <a:pt x="152" y="118"/>
                    </a:cubicBezTo>
                    <a:cubicBezTo>
                      <a:pt x="151" y="118"/>
                      <a:pt x="151" y="118"/>
                      <a:pt x="151" y="118"/>
                    </a:cubicBezTo>
                    <a:cubicBezTo>
                      <a:pt x="151" y="117"/>
                      <a:pt x="151" y="117"/>
                      <a:pt x="151" y="117"/>
                    </a:cubicBezTo>
                    <a:cubicBezTo>
                      <a:pt x="150" y="117"/>
                      <a:pt x="150" y="117"/>
                      <a:pt x="150" y="117"/>
                    </a:cubicBezTo>
                    <a:cubicBezTo>
                      <a:pt x="149" y="117"/>
                      <a:pt x="149" y="117"/>
                      <a:pt x="149" y="117"/>
                    </a:cubicBezTo>
                    <a:cubicBezTo>
                      <a:pt x="149" y="117"/>
                      <a:pt x="149" y="117"/>
                      <a:pt x="149" y="117"/>
                    </a:cubicBezTo>
                    <a:cubicBezTo>
                      <a:pt x="148" y="117"/>
                      <a:pt x="148" y="117"/>
                      <a:pt x="148" y="117"/>
                    </a:cubicBezTo>
                    <a:cubicBezTo>
                      <a:pt x="147" y="116"/>
                      <a:pt x="147" y="116"/>
                      <a:pt x="147" y="116"/>
                    </a:cubicBezTo>
                    <a:cubicBezTo>
                      <a:pt x="147" y="116"/>
                      <a:pt x="147" y="116"/>
                      <a:pt x="147" y="116"/>
                    </a:cubicBezTo>
                    <a:cubicBezTo>
                      <a:pt x="147" y="116"/>
                      <a:pt x="147" y="116"/>
                      <a:pt x="147" y="116"/>
                    </a:cubicBezTo>
                    <a:cubicBezTo>
                      <a:pt x="146" y="116"/>
                      <a:pt x="146" y="116"/>
                      <a:pt x="146" y="116"/>
                    </a:cubicBezTo>
                    <a:cubicBezTo>
                      <a:pt x="146" y="116"/>
                      <a:pt x="146" y="116"/>
                      <a:pt x="146" y="116"/>
                    </a:cubicBezTo>
                    <a:cubicBezTo>
                      <a:pt x="145" y="115"/>
                      <a:pt x="145" y="115"/>
                      <a:pt x="145" y="115"/>
                    </a:cubicBezTo>
                    <a:cubicBezTo>
                      <a:pt x="143" y="115"/>
                      <a:pt x="143" y="115"/>
                      <a:pt x="143" y="115"/>
                    </a:cubicBezTo>
                    <a:cubicBezTo>
                      <a:pt x="142" y="115"/>
                      <a:pt x="142" y="115"/>
                      <a:pt x="142" y="115"/>
                    </a:cubicBezTo>
                    <a:cubicBezTo>
                      <a:pt x="141" y="115"/>
                      <a:pt x="141" y="115"/>
                      <a:pt x="141" y="115"/>
                    </a:cubicBezTo>
                    <a:cubicBezTo>
                      <a:pt x="138" y="115"/>
                      <a:pt x="138" y="115"/>
                      <a:pt x="138" y="115"/>
                    </a:cubicBezTo>
                    <a:cubicBezTo>
                      <a:pt x="137" y="115"/>
                      <a:pt x="137" y="115"/>
                      <a:pt x="137" y="115"/>
                    </a:cubicBezTo>
                    <a:cubicBezTo>
                      <a:pt x="136" y="116"/>
                      <a:pt x="136" y="116"/>
                      <a:pt x="136" y="116"/>
                    </a:cubicBezTo>
                    <a:cubicBezTo>
                      <a:pt x="136" y="116"/>
                      <a:pt x="136" y="116"/>
                      <a:pt x="136" y="116"/>
                    </a:cubicBezTo>
                    <a:cubicBezTo>
                      <a:pt x="135" y="117"/>
                      <a:pt x="135" y="117"/>
                      <a:pt x="135" y="117"/>
                    </a:cubicBezTo>
                    <a:cubicBezTo>
                      <a:pt x="135" y="118"/>
                      <a:pt x="135" y="118"/>
                      <a:pt x="135" y="118"/>
                    </a:cubicBezTo>
                    <a:cubicBezTo>
                      <a:pt x="135" y="120"/>
                      <a:pt x="135" y="120"/>
                      <a:pt x="135" y="120"/>
                    </a:cubicBezTo>
                    <a:cubicBezTo>
                      <a:pt x="135" y="120"/>
                      <a:pt x="135" y="120"/>
                      <a:pt x="135" y="120"/>
                    </a:cubicBezTo>
                    <a:cubicBezTo>
                      <a:pt x="135" y="121"/>
                      <a:pt x="135" y="121"/>
                      <a:pt x="135" y="121"/>
                    </a:cubicBezTo>
                    <a:cubicBezTo>
                      <a:pt x="135" y="121"/>
                      <a:pt x="135" y="121"/>
                      <a:pt x="135" y="121"/>
                    </a:cubicBezTo>
                    <a:cubicBezTo>
                      <a:pt x="135" y="121"/>
                      <a:pt x="135" y="121"/>
                      <a:pt x="135" y="121"/>
                    </a:cubicBezTo>
                    <a:cubicBezTo>
                      <a:pt x="135" y="121"/>
                      <a:pt x="135" y="121"/>
                      <a:pt x="135" y="121"/>
                    </a:cubicBezTo>
                    <a:cubicBezTo>
                      <a:pt x="136" y="123"/>
                      <a:pt x="136" y="123"/>
                      <a:pt x="136" y="123"/>
                    </a:cubicBezTo>
                    <a:cubicBezTo>
                      <a:pt x="136" y="124"/>
                      <a:pt x="136" y="124"/>
                      <a:pt x="136" y="124"/>
                    </a:cubicBezTo>
                    <a:cubicBezTo>
                      <a:pt x="136" y="124"/>
                      <a:pt x="136" y="124"/>
                      <a:pt x="136" y="124"/>
                    </a:cubicBezTo>
                    <a:cubicBezTo>
                      <a:pt x="138" y="125"/>
                      <a:pt x="138" y="125"/>
                      <a:pt x="138" y="125"/>
                    </a:cubicBezTo>
                    <a:cubicBezTo>
                      <a:pt x="138" y="125"/>
                      <a:pt x="138" y="125"/>
                      <a:pt x="138" y="125"/>
                    </a:cubicBezTo>
                    <a:cubicBezTo>
                      <a:pt x="139" y="125"/>
                      <a:pt x="139" y="125"/>
                      <a:pt x="139" y="125"/>
                    </a:cubicBezTo>
                    <a:cubicBezTo>
                      <a:pt x="139" y="125"/>
                      <a:pt x="139" y="125"/>
                      <a:pt x="139" y="125"/>
                    </a:cubicBezTo>
                    <a:cubicBezTo>
                      <a:pt x="140" y="125"/>
                      <a:pt x="140" y="125"/>
                      <a:pt x="140" y="125"/>
                    </a:cubicBezTo>
                    <a:cubicBezTo>
                      <a:pt x="141" y="125"/>
                      <a:pt x="141" y="125"/>
                      <a:pt x="141" y="125"/>
                    </a:cubicBezTo>
                    <a:cubicBezTo>
                      <a:pt x="141" y="125"/>
                      <a:pt x="141" y="125"/>
                      <a:pt x="141" y="125"/>
                    </a:cubicBezTo>
                    <a:cubicBezTo>
                      <a:pt x="142" y="126"/>
                      <a:pt x="142" y="126"/>
                      <a:pt x="142" y="126"/>
                    </a:cubicBezTo>
                    <a:cubicBezTo>
                      <a:pt x="143" y="126"/>
                      <a:pt x="143" y="126"/>
                      <a:pt x="143" y="126"/>
                    </a:cubicBezTo>
                    <a:cubicBezTo>
                      <a:pt x="143" y="127"/>
                      <a:pt x="143" y="127"/>
                      <a:pt x="143" y="127"/>
                    </a:cubicBezTo>
                    <a:cubicBezTo>
                      <a:pt x="144" y="127"/>
                      <a:pt x="144" y="127"/>
                      <a:pt x="144" y="127"/>
                    </a:cubicBezTo>
                    <a:cubicBezTo>
                      <a:pt x="144" y="127"/>
                      <a:pt x="144" y="127"/>
                      <a:pt x="144" y="127"/>
                    </a:cubicBezTo>
                    <a:cubicBezTo>
                      <a:pt x="143" y="127"/>
                      <a:pt x="143" y="127"/>
                      <a:pt x="143" y="127"/>
                    </a:cubicBezTo>
                    <a:cubicBezTo>
                      <a:pt x="143" y="128"/>
                      <a:pt x="143" y="128"/>
                      <a:pt x="143" y="128"/>
                    </a:cubicBezTo>
                    <a:cubicBezTo>
                      <a:pt x="143" y="128"/>
                      <a:pt x="143" y="128"/>
                      <a:pt x="143" y="128"/>
                    </a:cubicBezTo>
                    <a:cubicBezTo>
                      <a:pt x="143" y="129"/>
                      <a:pt x="143" y="129"/>
                      <a:pt x="143" y="129"/>
                    </a:cubicBezTo>
                    <a:cubicBezTo>
                      <a:pt x="143" y="129"/>
                      <a:pt x="143" y="129"/>
                      <a:pt x="143" y="129"/>
                    </a:cubicBezTo>
                    <a:cubicBezTo>
                      <a:pt x="142" y="130"/>
                      <a:pt x="142" y="130"/>
                      <a:pt x="142" y="130"/>
                    </a:cubicBezTo>
                    <a:cubicBezTo>
                      <a:pt x="142" y="130"/>
                      <a:pt x="142" y="130"/>
                      <a:pt x="142" y="130"/>
                    </a:cubicBezTo>
                    <a:cubicBezTo>
                      <a:pt x="141" y="131"/>
                      <a:pt x="141" y="131"/>
                      <a:pt x="141" y="131"/>
                    </a:cubicBezTo>
                    <a:cubicBezTo>
                      <a:pt x="142" y="131"/>
                      <a:pt x="142" y="131"/>
                      <a:pt x="142" y="131"/>
                    </a:cubicBezTo>
                    <a:cubicBezTo>
                      <a:pt x="142" y="132"/>
                      <a:pt x="142" y="132"/>
                      <a:pt x="142" y="132"/>
                    </a:cubicBezTo>
                    <a:cubicBezTo>
                      <a:pt x="142" y="133"/>
                      <a:pt x="142" y="133"/>
                      <a:pt x="142" y="133"/>
                    </a:cubicBezTo>
                    <a:cubicBezTo>
                      <a:pt x="142" y="133"/>
                      <a:pt x="142" y="133"/>
                      <a:pt x="142" y="133"/>
                    </a:cubicBezTo>
                    <a:cubicBezTo>
                      <a:pt x="141" y="134"/>
                      <a:pt x="141" y="134"/>
                      <a:pt x="141" y="134"/>
                    </a:cubicBezTo>
                    <a:cubicBezTo>
                      <a:pt x="142" y="134"/>
                      <a:pt x="142" y="134"/>
                      <a:pt x="142" y="134"/>
                    </a:cubicBezTo>
                    <a:cubicBezTo>
                      <a:pt x="143" y="134"/>
                      <a:pt x="143" y="134"/>
                      <a:pt x="143" y="134"/>
                    </a:cubicBezTo>
                    <a:cubicBezTo>
                      <a:pt x="144" y="134"/>
                      <a:pt x="144" y="134"/>
                      <a:pt x="144" y="134"/>
                    </a:cubicBezTo>
                    <a:cubicBezTo>
                      <a:pt x="144" y="134"/>
                      <a:pt x="144" y="134"/>
                      <a:pt x="144" y="134"/>
                    </a:cubicBezTo>
                    <a:cubicBezTo>
                      <a:pt x="144" y="134"/>
                      <a:pt x="144" y="134"/>
                      <a:pt x="144" y="134"/>
                    </a:cubicBezTo>
                    <a:cubicBezTo>
                      <a:pt x="145" y="134"/>
                      <a:pt x="145" y="134"/>
                      <a:pt x="145" y="134"/>
                    </a:cubicBezTo>
                    <a:cubicBezTo>
                      <a:pt x="145" y="134"/>
                      <a:pt x="145" y="134"/>
                      <a:pt x="145" y="134"/>
                    </a:cubicBezTo>
                    <a:cubicBezTo>
                      <a:pt x="146" y="134"/>
                      <a:pt x="146" y="134"/>
                      <a:pt x="146" y="134"/>
                    </a:cubicBezTo>
                    <a:cubicBezTo>
                      <a:pt x="147" y="134"/>
                      <a:pt x="147" y="134"/>
                      <a:pt x="147" y="134"/>
                    </a:cubicBezTo>
                    <a:cubicBezTo>
                      <a:pt x="148" y="135"/>
                      <a:pt x="148" y="135"/>
                      <a:pt x="148" y="135"/>
                    </a:cubicBezTo>
                    <a:cubicBezTo>
                      <a:pt x="149" y="134"/>
                      <a:pt x="149" y="134"/>
                      <a:pt x="149" y="134"/>
                    </a:cubicBezTo>
                    <a:cubicBezTo>
                      <a:pt x="150" y="134"/>
                      <a:pt x="150" y="134"/>
                      <a:pt x="150" y="134"/>
                    </a:cubicBezTo>
                    <a:cubicBezTo>
                      <a:pt x="150" y="135"/>
                      <a:pt x="150" y="135"/>
                      <a:pt x="150" y="135"/>
                    </a:cubicBezTo>
                    <a:cubicBezTo>
                      <a:pt x="150" y="135"/>
                      <a:pt x="150" y="135"/>
                      <a:pt x="150" y="135"/>
                    </a:cubicBezTo>
                    <a:cubicBezTo>
                      <a:pt x="151" y="134"/>
                      <a:pt x="151" y="134"/>
                      <a:pt x="151" y="134"/>
                    </a:cubicBezTo>
                    <a:cubicBezTo>
                      <a:pt x="151" y="134"/>
                      <a:pt x="151" y="134"/>
                      <a:pt x="151" y="134"/>
                    </a:cubicBezTo>
                    <a:cubicBezTo>
                      <a:pt x="152" y="134"/>
                      <a:pt x="152" y="134"/>
                      <a:pt x="152" y="134"/>
                    </a:cubicBezTo>
                    <a:cubicBezTo>
                      <a:pt x="152" y="135"/>
                      <a:pt x="152" y="135"/>
                      <a:pt x="152" y="135"/>
                    </a:cubicBezTo>
                    <a:cubicBezTo>
                      <a:pt x="152" y="135"/>
                      <a:pt x="152" y="135"/>
                      <a:pt x="152" y="135"/>
                    </a:cubicBezTo>
                    <a:cubicBezTo>
                      <a:pt x="152" y="135"/>
                      <a:pt x="152" y="135"/>
                      <a:pt x="152" y="135"/>
                    </a:cubicBezTo>
                    <a:cubicBezTo>
                      <a:pt x="153" y="135"/>
                      <a:pt x="153" y="135"/>
                      <a:pt x="153" y="135"/>
                    </a:cubicBezTo>
                    <a:cubicBezTo>
                      <a:pt x="153" y="135"/>
                      <a:pt x="153" y="135"/>
                      <a:pt x="153" y="135"/>
                    </a:cubicBezTo>
                    <a:cubicBezTo>
                      <a:pt x="154" y="135"/>
                      <a:pt x="154" y="135"/>
                      <a:pt x="154" y="135"/>
                    </a:cubicBezTo>
                    <a:cubicBezTo>
                      <a:pt x="154" y="135"/>
                      <a:pt x="154" y="135"/>
                      <a:pt x="154" y="135"/>
                    </a:cubicBezTo>
                    <a:cubicBezTo>
                      <a:pt x="155" y="135"/>
                      <a:pt x="155" y="135"/>
                      <a:pt x="155" y="135"/>
                    </a:cubicBezTo>
                    <a:cubicBezTo>
                      <a:pt x="155" y="134"/>
                      <a:pt x="155" y="134"/>
                      <a:pt x="155" y="134"/>
                    </a:cubicBezTo>
                    <a:cubicBezTo>
                      <a:pt x="156" y="134"/>
                      <a:pt x="156" y="134"/>
                      <a:pt x="156" y="134"/>
                    </a:cubicBezTo>
                    <a:cubicBezTo>
                      <a:pt x="157" y="134"/>
                      <a:pt x="157" y="134"/>
                      <a:pt x="157" y="134"/>
                    </a:cubicBezTo>
                    <a:cubicBezTo>
                      <a:pt x="158" y="133"/>
                      <a:pt x="158" y="133"/>
                      <a:pt x="158" y="133"/>
                    </a:cubicBezTo>
                    <a:cubicBezTo>
                      <a:pt x="159" y="133"/>
                      <a:pt x="159" y="133"/>
                      <a:pt x="159" y="133"/>
                    </a:cubicBezTo>
                    <a:cubicBezTo>
                      <a:pt x="160" y="133"/>
                      <a:pt x="160" y="133"/>
                      <a:pt x="160" y="133"/>
                    </a:cubicBezTo>
                    <a:cubicBezTo>
                      <a:pt x="160" y="133"/>
                      <a:pt x="160" y="133"/>
                      <a:pt x="160" y="133"/>
                    </a:cubicBezTo>
                    <a:cubicBezTo>
                      <a:pt x="160" y="133"/>
                      <a:pt x="160" y="133"/>
                      <a:pt x="160" y="133"/>
                    </a:cubicBezTo>
                    <a:cubicBezTo>
                      <a:pt x="161" y="133"/>
                      <a:pt x="161" y="133"/>
                      <a:pt x="161" y="133"/>
                    </a:cubicBezTo>
                    <a:cubicBezTo>
                      <a:pt x="162" y="133"/>
                      <a:pt x="162" y="133"/>
                      <a:pt x="162" y="133"/>
                    </a:cubicBezTo>
                    <a:cubicBezTo>
                      <a:pt x="162" y="133"/>
                      <a:pt x="162" y="133"/>
                      <a:pt x="162" y="133"/>
                    </a:cubicBezTo>
                    <a:cubicBezTo>
                      <a:pt x="164" y="133"/>
                      <a:pt x="164" y="133"/>
                      <a:pt x="164" y="133"/>
                    </a:cubicBezTo>
                    <a:cubicBezTo>
                      <a:pt x="166" y="132"/>
                      <a:pt x="166" y="132"/>
                      <a:pt x="166" y="132"/>
                    </a:cubicBezTo>
                    <a:cubicBezTo>
                      <a:pt x="166" y="131"/>
                      <a:pt x="166" y="131"/>
                      <a:pt x="166" y="131"/>
                    </a:cubicBezTo>
                    <a:cubicBezTo>
                      <a:pt x="166" y="131"/>
                      <a:pt x="166" y="131"/>
                      <a:pt x="166" y="131"/>
                    </a:cubicBezTo>
                    <a:cubicBezTo>
                      <a:pt x="167" y="132"/>
                      <a:pt x="167" y="132"/>
                      <a:pt x="167" y="132"/>
                    </a:cubicBezTo>
                    <a:cubicBezTo>
                      <a:pt x="167" y="131"/>
                      <a:pt x="167" y="131"/>
                      <a:pt x="167" y="131"/>
                    </a:cubicBezTo>
                    <a:cubicBezTo>
                      <a:pt x="168" y="131"/>
                      <a:pt x="168" y="131"/>
                      <a:pt x="168" y="131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69" y="130"/>
                      <a:pt x="169" y="130"/>
                      <a:pt x="169" y="130"/>
                    </a:cubicBezTo>
                    <a:cubicBezTo>
                      <a:pt x="169" y="130"/>
                      <a:pt x="169" y="130"/>
                      <a:pt x="169" y="130"/>
                    </a:cubicBezTo>
                    <a:cubicBezTo>
                      <a:pt x="169" y="129"/>
                      <a:pt x="169" y="129"/>
                      <a:pt x="169" y="129"/>
                    </a:cubicBezTo>
                    <a:cubicBezTo>
                      <a:pt x="169" y="129"/>
                      <a:pt x="169" y="129"/>
                      <a:pt x="169" y="129"/>
                    </a:cubicBezTo>
                    <a:cubicBezTo>
                      <a:pt x="170" y="129"/>
                      <a:pt x="170" y="129"/>
                      <a:pt x="170" y="129"/>
                    </a:cubicBezTo>
                    <a:cubicBezTo>
                      <a:pt x="170" y="130"/>
                      <a:pt x="170" y="130"/>
                      <a:pt x="170" y="130"/>
                    </a:cubicBezTo>
                    <a:cubicBezTo>
                      <a:pt x="170" y="130"/>
                      <a:pt x="170" y="130"/>
                      <a:pt x="170" y="130"/>
                    </a:cubicBezTo>
                    <a:cubicBezTo>
                      <a:pt x="170" y="131"/>
                      <a:pt x="170" y="131"/>
                      <a:pt x="170" y="131"/>
                    </a:cubicBezTo>
                    <a:cubicBezTo>
                      <a:pt x="170" y="131"/>
                      <a:pt x="170" y="131"/>
                      <a:pt x="170" y="131"/>
                    </a:cubicBezTo>
                    <a:cubicBezTo>
                      <a:pt x="170" y="131"/>
                      <a:pt x="170" y="131"/>
                      <a:pt x="170" y="131"/>
                    </a:cubicBezTo>
                    <a:cubicBezTo>
                      <a:pt x="169" y="132"/>
                      <a:pt x="169" y="132"/>
                      <a:pt x="169" y="132"/>
                    </a:cubicBezTo>
                    <a:cubicBezTo>
                      <a:pt x="169" y="132"/>
                      <a:pt x="169" y="132"/>
                      <a:pt x="169" y="132"/>
                    </a:cubicBezTo>
                    <a:cubicBezTo>
                      <a:pt x="169" y="132"/>
                      <a:pt x="169" y="132"/>
                      <a:pt x="169" y="132"/>
                    </a:cubicBezTo>
                    <a:cubicBezTo>
                      <a:pt x="170" y="133"/>
                      <a:pt x="170" y="133"/>
                      <a:pt x="170" y="133"/>
                    </a:cubicBezTo>
                    <a:cubicBezTo>
                      <a:pt x="170" y="133"/>
                      <a:pt x="170" y="133"/>
                      <a:pt x="170" y="133"/>
                    </a:cubicBezTo>
                    <a:cubicBezTo>
                      <a:pt x="171" y="133"/>
                      <a:pt x="171" y="133"/>
                      <a:pt x="171" y="133"/>
                    </a:cubicBezTo>
                    <a:cubicBezTo>
                      <a:pt x="171" y="133"/>
                      <a:pt x="171" y="133"/>
                      <a:pt x="171" y="133"/>
                    </a:cubicBezTo>
                    <a:cubicBezTo>
                      <a:pt x="172" y="133"/>
                      <a:pt x="172" y="133"/>
                      <a:pt x="172" y="133"/>
                    </a:cubicBezTo>
                    <a:cubicBezTo>
                      <a:pt x="172" y="134"/>
                      <a:pt x="172" y="134"/>
                      <a:pt x="172" y="134"/>
                    </a:cubicBezTo>
                    <a:cubicBezTo>
                      <a:pt x="172" y="134"/>
                      <a:pt x="172" y="134"/>
                      <a:pt x="172" y="134"/>
                    </a:cubicBezTo>
                    <a:cubicBezTo>
                      <a:pt x="172" y="134"/>
                      <a:pt x="172" y="134"/>
                      <a:pt x="172" y="134"/>
                    </a:cubicBezTo>
                    <a:cubicBezTo>
                      <a:pt x="173" y="134"/>
                      <a:pt x="173" y="134"/>
                      <a:pt x="173" y="134"/>
                    </a:cubicBezTo>
                    <a:cubicBezTo>
                      <a:pt x="173" y="134"/>
                      <a:pt x="173" y="134"/>
                      <a:pt x="173" y="134"/>
                    </a:cubicBezTo>
                    <a:cubicBezTo>
                      <a:pt x="173" y="134"/>
                      <a:pt x="173" y="134"/>
                      <a:pt x="173" y="134"/>
                    </a:cubicBezTo>
                    <a:cubicBezTo>
                      <a:pt x="173" y="135"/>
                      <a:pt x="173" y="135"/>
                      <a:pt x="173" y="135"/>
                    </a:cubicBezTo>
                    <a:cubicBezTo>
                      <a:pt x="172" y="135"/>
                      <a:pt x="172" y="135"/>
                      <a:pt x="172" y="135"/>
                    </a:cubicBezTo>
                    <a:cubicBezTo>
                      <a:pt x="172" y="135"/>
                      <a:pt x="172" y="135"/>
                      <a:pt x="172" y="135"/>
                    </a:cubicBezTo>
                    <a:cubicBezTo>
                      <a:pt x="172" y="136"/>
                      <a:pt x="172" y="136"/>
                      <a:pt x="172" y="136"/>
                    </a:cubicBezTo>
                    <a:cubicBezTo>
                      <a:pt x="172" y="136"/>
                      <a:pt x="172" y="136"/>
                      <a:pt x="172" y="136"/>
                    </a:cubicBezTo>
                    <a:cubicBezTo>
                      <a:pt x="173" y="136"/>
                      <a:pt x="173" y="136"/>
                      <a:pt x="173" y="136"/>
                    </a:cubicBezTo>
                    <a:cubicBezTo>
                      <a:pt x="173" y="136"/>
                      <a:pt x="173" y="136"/>
                      <a:pt x="173" y="136"/>
                    </a:cubicBezTo>
                    <a:cubicBezTo>
                      <a:pt x="174" y="136"/>
                      <a:pt x="174" y="136"/>
                      <a:pt x="174" y="136"/>
                    </a:cubicBezTo>
                    <a:cubicBezTo>
                      <a:pt x="175" y="135"/>
                      <a:pt x="175" y="135"/>
                      <a:pt x="175" y="135"/>
                    </a:cubicBezTo>
                    <a:cubicBezTo>
                      <a:pt x="175" y="135"/>
                      <a:pt x="175" y="135"/>
                      <a:pt x="175" y="135"/>
                    </a:cubicBezTo>
                    <a:cubicBezTo>
                      <a:pt x="175" y="136"/>
                      <a:pt x="175" y="136"/>
                      <a:pt x="175" y="136"/>
                    </a:cubicBezTo>
                    <a:cubicBezTo>
                      <a:pt x="175" y="137"/>
                      <a:pt x="175" y="137"/>
                      <a:pt x="175" y="137"/>
                    </a:cubicBezTo>
                    <a:cubicBezTo>
                      <a:pt x="176" y="137"/>
                      <a:pt x="176" y="137"/>
                      <a:pt x="176" y="137"/>
                    </a:cubicBezTo>
                    <a:cubicBezTo>
                      <a:pt x="176" y="137"/>
                      <a:pt x="176" y="137"/>
                      <a:pt x="176" y="137"/>
                    </a:cubicBezTo>
                    <a:cubicBezTo>
                      <a:pt x="177" y="137"/>
                      <a:pt x="177" y="137"/>
                      <a:pt x="177" y="137"/>
                    </a:cubicBezTo>
                    <a:cubicBezTo>
                      <a:pt x="177" y="137"/>
                      <a:pt x="177" y="137"/>
                      <a:pt x="177" y="137"/>
                    </a:cubicBezTo>
                    <a:cubicBezTo>
                      <a:pt x="178" y="137"/>
                      <a:pt x="178" y="137"/>
                      <a:pt x="178" y="137"/>
                    </a:cubicBezTo>
                    <a:cubicBezTo>
                      <a:pt x="178" y="138"/>
                      <a:pt x="178" y="138"/>
                      <a:pt x="178" y="138"/>
                    </a:cubicBezTo>
                    <a:cubicBezTo>
                      <a:pt x="179" y="138"/>
                      <a:pt x="179" y="138"/>
                      <a:pt x="179" y="138"/>
                    </a:cubicBezTo>
                    <a:cubicBezTo>
                      <a:pt x="179" y="137"/>
                      <a:pt x="179" y="137"/>
                      <a:pt x="179" y="137"/>
                    </a:cubicBezTo>
                    <a:cubicBezTo>
                      <a:pt x="179" y="137"/>
                      <a:pt x="179" y="137"/>
                      <a:pt x="179" y="137"/>
                    </a:cubicBezTo>
                    <a:cubicBezTo>
                      <a:pt x="180" y="137"/>
                      <a:pt x="180" y="137"/>
                      <a:pt x="180" y="137"/>
                    </a:cubicBezTo>
                    <a:cubicBezTo>
                      <a:pt x="180" y="137"/>
                      <a:pt x="180" y="137"/>
                      <a:pt x="180" y="137"/>
                    </a:cubicBezTo>
                    <a:cubicBezTo>
                      <a:pt x="180" y="138"/>
                      <a:pt x="180" y="138"/>
                      <a:pt x="180" y="138"/>
                    </a:cubicBezTo>
                    <a:cubicBezTo>
                      <a:pt x="180" y="138"/>
                      <a:pt x="180" y="138"/>
                      <a:pt x="180" y="138"/>
                    </a:cubicBezTo>
                    <a:cubicBezTo>
                      <a:pt x="181" y="138"/>
                      <a:pt x="181" y="138"/>
                      <a:pt x="181" y="138"/>
                    </a:cubicBezTo>
                    <a:cubicBezTo>
                      <a:pt x="181" y="137"/>
                      <a:pt x="181" y="137"/>
                      <a:pt x="181" y="137"/>
                    </a:cubicBezTo>
                    <a:cubicBezTo>
                      <a:pt x="182" y="137"/>
                      <a:pt x="182" y="137"/>
                      <a:pt x="182" y="137"/>
                    </a:cubicBezTo>
                    <a:cubicBezTo>
                      <a:pt x="182" y="138"/>
                      <a:pt x="182" y="138"/>
                      <a:pt x="182" y="138"/>
                    </a:cubicBezTo>
                    <a:cubicBezTo>
                      <a:pt x="182" y="138"/>
                      <a:pt x="182" y="138"/>
                      <a:pt x="182" y="138"/>
                    </a:cubicBezTo>
                    <a:cubicBezTo>
                      <a:pt x="183" y="137"/>
                      <a:pt x="183" y="137"/>
                      <a:pt x="183" y="137"/>
                    </a:cubicBezTo>
                    <a:cubicBezTo>
                      <a:pt x="183" y="137"/>
                      <a:pt x="183" y="137"/>
                      <a:pt x="183" y="137"/>
                    </a:cubicBezTo>
                    <a:cubicBezTo>
                      <a:pt x="183" y="137"/>
                      <a:pt x="183" y="137"/>
                      <a:pt x="183" y="137"/>
                    </a:cubicBezTo>
                    <a:cubicBezTo>
                      <a:pt x="184" y="137"/>
                      <a:pt x="184" y="137"/>
                      <a:pt x="184" y="137"/>
                    </a:cubicBezTo>
                    <a:cubicBezTo>
                      <a:pt x="184" y="137"/>
                      <a:pt x="184" y="137"/>
                      <a:pt x="184" y="137"/>
                    </a:cubicBezTo>
                    <a:cubicBezTo>
                      <a:pt x="184" y="137"/>
                      <a:pt x="184" y="137"/>
                      <a:pt x="184" y="137"/>
                    </a:cubicBezTo>
                    <a:cubicBezTo>
                      <a:pt x="185" y="137"/>
                      <a:pt x="185" y="137"/>
                      <a:pt x="185" y="137"/>
                    </a:cubicBezTo>
                    <a:close/>
                    <a:moveTo>
                      <a:pt x="267" y="165"/>
                    </a:moveTo>
                    <a:cubicBezTo>
                      <a:pt x="268" y="165"/>
                      <a:pt x="268" y="165"/>
                      <a:pt x="268" y="165"/>
                    </a:cubicBezTo>
                    <a:cubicBezTo>
                      <a:pt x="268" y="164"/>
                      <a:pt x="268" y="164"/>
                      <a:pt x="268" y="164"/>
                    </a:cubicBezTo>
                    <a:cubicBezTo>
                      <a:pt x="268" y="163"/>
                      <a:pt x="268" y="163"/>
                      <a:pt x="268" y="163"/>
                    </a:cubicBezTo>
                    <a:cubicBezTo>
                      <a:pt x="268" y="162"/>
                      <a:pt x="268" y="162"/>
                      <a:pt x="268" y="162"/>
                    </a:cubicBezTo>
                    <a:cubicBezTo>
                      <a:pt x="269" y="161"/>
                      <a:pt x="269" y="161"/>
                      <a:pt x="269" y="161"/>
                    </a:cubicBezTo>
                    <a:cubicBezTo>
                      <a:pt x="269" y="161"/>
                      <a:pt x="269" y="161"/>
                      <a:pt x="269" y="161"/>
                    </a:cubicBezTo>
                    <a:cubicBezTo>
                      <a:pt x="270" y="160"/>
                      <a:pt x="270" y="160"/>
                      <a:pt x="270" y="160"/>
                    </a:cubicBezTo>
                    <a:cubicBezTo>
                      <a:pt x="271" y="158"/>
                      <a:pt x="271" y="158"/>
                      <a:pt x="271" y="158"/>
                    </a:cubicBezTo>
                    <a:cubicBezTo>
                      <a:pt x="272" y="158"/>
                      <a:pt x="272" y="158"/>
                      <a:pt x="272" y="158"/>
                    </a:cubicBezTo>
                    <a:cubicBezTo>
                      <a:pt x="273" y="158"/>
                      <a:pt x="273" y="158"/>
                      <a:pt x="273" y="158"/>
                    </a:cubicBezTo>
                    <a:cubicBezTo>
                      <a:pt x="273" y="158"/>
                      <a:pt x="273" y="158"/>
                      <a:pt x="273" y="158"/>
                    </a:cubicBezTo>
                    <a:cubicBezTo>
                      <a:pt x="273" y="158"/>
                      <a:pt x="273" y="158"/>
                      <a:pt x="273" y="158"/>
                    </a:cubicBezTo>
                    <a:cubicBezTo>
                      <a:pt x="274" y="157"/>
                      <a:pt x="274" y="157"/>
                      <a:pt x="274" y="157"/>
                    </a:cubicBezTo>
                    <a:cubicBezTo>
                      <a:pt x="275" y="158"/>
                      <a:pt x="275" y="158"/>
                      <a:pt x="275" y="158"/>
                    </a:cubicBezTo>
                    <a:cubicBezTo>
                      <a:pt x="276" y="158"/>
                      <a:pt x="276" y="158"/>
                      <a:pt x="276" y="158"/>
                    </a:cubicBezTo>
                    <a:cubicBezTo>
                      <a:pt x="276" y="158"/>
                      <a:pt x="276" y="158"/>
                      <a:pt x="276" y="158"/>
                    </a:cubicBezTo>
                    <a:cubicBezTo>
                      <a:pt x="277" y="159"/>
                      <a:pt x="277" y="159"/>
                      <a:pt x="277" y="159"/>
                    </a:cubicBezTo>
                    <a:cubicBezTo>
                      <a:pt x="277" y="160"/>
                      <a:pt x="277" y="160"/>
                      <a:pt x="277" y="160"/>
                    </a:cubicBezTo>
                    <a:cubicBezTo>
                      <a:pt x="277" y="160"/>
                      <a:pt x="277" y="160"/>
                      <a:pt x="277" y="160"/>
                    </a:cubicBezTo>
                    <a:cubicBezTo>
                      <a:pt x="276" y="161"/>
                      <a:pt x="276" y="161"/>
                      <a:pt x="276" y="161"/>
                    </a:cubicBezTo>
                    <a:cubicBezTo>
                      <a:pt x="276" y="162"/>
                      <a:pt x="276" y="162"/>
                      <a:pt x="276" y="162"/>
                    </a:cubicBezTo>
                    <a:cubicBezTo>
                      <a:pt x="276" y="162"/>
                      <a:pt x="276" y="162"/>
                      <a:pt x="276" y="162"/>
                    </a:cubicBezTo>
                    <a:cubicBezTo>
                      <a:pt x="275" y="164"/>
                      <a:pt x="275" y="164"/>
                      <a:pt x="275" y="164"/>
                    </a:cubicBezTo>
                    <a:cubicBezTo>
                      <a:pt x="274" y="165"/>
                      <a:pt x="274" y="165"/>
                      <a:pt x="274" y="165"/>
                    </a:cubicBezTo>
                    <a:cubicBezTo>
                      <a:pt x="274" y="165"/>
                      <a:pt x="274" y="165"/>
                      <a:pt x="274" y="165"/>
                    </a:cubicBezTo>
                    <a:cubicBezTo>
                      <a:pt x="272" y="165"/>
                      <a:pt x="272" y="165"/>
                      <a:pt x="272" y="165"/>
                    </a:cubicBezTo>
                    <a:cubicBezTo>
                      <a:pt x="272" y="166"/>
                      <a:pt x="272" y="166"/>
                      <a:pt x="272" y="166"/>
                    </a:cubicBezTo>
                    <a:cubicBezTo>
                      <a:pt x="272" y="166"/>
                      <a:pt x="272" y="166"/>
                      <a:pt x="272" y="166"/>
                    </a:cubicBezTo>
                    <a:cubicBezTo>
                      <a:pt x="271" y="166"/>
                      <a:pt x="271" y="166"/>
                      <a:pt x="271" y="166"/>
                    </a:cubicBezTo>
                    <a:cubicBezTo>
                      <a:pt x="270" y="166"/>
                      <a:pt x="270" y="166"/>
                      <a:pt x="270" y="166"/>
                    </a:cubicBezTo>
                    <a:cubicBezTo>
                      <a:pt x="269" y="166"/>
                      <a:pt x="269" y="166"/>
                      <a:pt x="269" y="166"/>
                    </a:cubicBezTo>
                    <a:cubicBezTo>
                      <a:pt x="268" y="166"/>
                      <a:pt x="268" y="166"/>
                      <a:pt x="268" y="166"/>
                    </a:cubicBezTo>
                    <a:cubicBezTo>
                      <a:pt x="268" y="166"/>
                      <a:pt x="268" y="166"/>
                      <a:pt x="268" y="166"/>
                    </a:cubicBezTo>
                    <a:cubicBezTo>
                      <a:pt x="267" y="165"/>
                      <a:pt x="267" y="165"/>
                      <a:pt x="267" y="165"/>
                    </a:cubicBezTo>
                    <a:close/>
                    <a:moveTo>
                      <a:pt x="189" y="135"/>
                    </a:move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9" y="133"/>
                      <a:pt x="189" y="133"/>
                      <a:pt x="189" y="133"/>
                    </a:cubicBezTo>
                    <a:cubicBezTo>
                      <a:pt x="189" y="133"/>
                      <a:pt x="189" y="133"/>
                      <a:pt x="189" y="133"/>
                    </a:cubicBezTo>
                    <a:cubicBezTo>
                      <a:pt x="190" y="133"/>
                      <a:pt x="190" y="133"/>
                      <a:pt x="190" y="133"/>
                    </a:cubicBezTo>
                    <a:cubicBezTo>
                      <a:pt x="190" y="133"/>
                      <a:pt x="190" y="133"/>
                      <a:pt x="190" y="133"/>
                    </a:cubicBezTo>
                    <a:cubicBezTo>
                      <a:pt x="190" y="133"/>
                      <a:pt x="190" y="133"/>
                      <a:pt x="190" y="133"/>
                    </a:cubicBezTo>
                    <a:cubicBezTo>
                      <a:pt x="190" y="134"/>
                      <a:pt x="190" y="134"/>
                      <a:pt x="190" y="134"/>
                    </a:cubicBezTo>
                    <a:cubicBezTo>
                      <a:pt x="190" y="134"/>
                      <a:pt x="190" y="134"/>
                      <a:pt x="190" y="134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9" y="135"/>
                      <a:pt x="189" y="135"/>
                      <a:pt x="189" y="135"/>
                    </a:cubicBezTo>
                    <a:cubicBezTo>
                      <a:pt x="189" y="135"/>
                      <a:pt x="189" y="135"/>
                      <a:pt x="189" y="135"/>
                    </a:cubicBezTo>
                    <a:close/>
                    <a:moveTo>
                      <a:pt x="181" y="141"/>
                    </a:moveTo>
                    <a:cubicBezTo>
                      <a:pt x="182" y="141"/>
                      <a:pt x="182" y="141"/>
                      <a:pt x="182" y="141"/>
                    </a:cubicBezTo>
                    <a:cubicBezTo>
                      <a:pt x="182" y="140"/>
                      <a:pt x="182" y="140"/>
                      <a:pt x="182" y="140"/>
                    </a:cubicBezTo>
                    <a:cubicBezTo>
                      <a:pt x="182" y="140"/>
                      <a:pt x="182" y="140"/>
                      <a:pt x="182" y="140"/>
                    </a:cubicBezTo>
                    <a:cubicBezTo>
                      <a:pt x="182" y="139"/>
                      <a:pt x="182" y="139"/>
                      <a:pt x="182" y="139"/>
                    </a:cubicBezTo>
                    <a:cubicBezTo>
                      <a:pt x="182" y="139"/>
                      <a:pt x="182" y="139"/>
                      <a:pt x="182" y="139"/>
                    </a:cubicBezTo>
                    <a:cubicBezTo>
                      <a:pt x="182" y="139"/>
                      <a:pt x="182" y="139"/>
                      <a:pt x="182" y="139"/>
                    </a:cubicBezTo>
                    <a:cubicBezTo>
                      <a:pt x="181" y="140"/>
                      <a:pt x="181" y="140"/>
                      <a:pt x="181" y="140"/>
                    </a:cubicBezTo>
                    <a:cubicBezTo>
                      <a:pt x="181" y="140"/>
                      <a:pt x="181" y="140"/>
                      <a:pt x="181" y="140"/>
                    </a:cubicBezTo>
                    <a:cubicBezTo>
                      <a:pt x="180" y="140"/>
                      <a:pt x="180" y="140"/>
                      <a:pt x="180" y="140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1" y="141"/>
                      <a:pt x="181" y="141"/>
                      <a:pt x="181" y="141"/>
                    </a:cubicBezTo>
                    <a:close/>
                    <a:moveTo>
                      <a:pt x="190" y="140"/>
                    </a:moveTo>
                    <a:cubicBezTo>
                      <a:pt x="189" y="140"/>
                      <a:pt x="189" y="140"/>
                      <a:pt x="189" y="140"/>
                    </a:cubicBezTo>
                    <a:cubicBezTo>
                      <a:pt x="189" y="140"/>
                      <a:pt x="189" y="140"/>
                      <a:pt x="189" y="140"/>
                    </a:cubicBezTo>
                    <a:cubicBezTo>
                      <a:pt x="189" y="141"/>
                      <a:pt x="189" y="141"/>
                      <a:pt x="189" y="141"/>
                    </a:cubicBezTo>
                    <a:cubicBezTo>
                      <a:pt x="188" y="140"/>
                      <a:pt x="188" y="140"/>
                      <a:pt x="188" y="140"/>
                    </a:cubicBezTo>
                    <a:cubicBezTo>
                      <a:pt x="188" y="140"/>
                      <a:pt x="188" y="140"/>
                      <a:pt x="188" y="140"/>
                    </a:cubicBezTo>
                    <a:cubicBezTo>
                      <a:pt x="189" y="139"/>
                      <a:pt x="189" y="139"/>
                      <a:pt x="189" y="139"/>
                    </a:cubicBezTo>
                    <a:cubicBezTo>
                      <a:pt x="189" y="138"/>
                      <a:pt x="189" y="138"/>
                      <a:pt x="189" y="138"/>
                    </a:cubicBezTo>
                    <a:cubicBezTo>
                      <a:pt x="190" y="138"/>
                      <a:pt x="190" y="138"/>
                      <a:pt x="190" y="138"/>
                    </a:cubicBezTo>
                    <a:cubicBezTo>
                      <a:pt x="190" y="138"/>
                      <a:pt x="190" y="138"/>
                      <a:pt x="190" y="138"/>
                    </a:cubicBezTo>
                    <a:cubicBezTo>
                      <a:pt x="190" y="138"/>
                      <a:pt x="190" y="138"/>
                      <a:pt x="190" y="138"/>
                    </a:cubicBezTo>
                    <a:cubicBezTo>
                      <a:pt x="191" y="139"/>
                      <a:pt x="191" y="139"/>
                      <a:pt x="191" y="139"/>
                    </a:cubicBezTo>
                    <a:cubicBezTo>
                      <a:pt x="190" y="140"/>
                      <a:pt x="190" y="140"/>
                      <a:pt x="190" y="140"/>
                    </a:cubicBezTo>
                    <a:close/>
                    <a:moveTo>
                      <a:pt x="191" y="139"/>
                    </a:moveTo>
                    <a:cubicBezTo>
                      <a:pt x="191" y="138"/>
                      <a:pt x="191" y="138"/>
                      <a:pt x="191" y="138"/>
                    </a:cubicBezTo>
                    <a:cubicBezTo>
                      <a:pt x="191" y="138"/>
                      <a:pt x="191" y="138"/>
                      <a:pt x="191" y="138"/>
                    </a:cubicBezTo>
                    <a:cubicBezTo>
                      <a:pt x="191" y="137"/>
                      <a:pt x="191" y="137"/>
                      <a:pt x="191" y="137"/>
                    </a:cubicBezTo>
                    <a:cubicBezTo>
                      <a:pt x="192" y="137"/>
                      <a:pt x="192" y="137"/>
                      <a:pt x="192" y="137"/>
                    </a:cubicBezTo>
                    <a:cubicBezTo>
                      <a:pt x="192" y="137"/>
                      <a:pt x="192" y="137"/>
                      <a:pt x="192" y="137"/>
                    </a:cubicBezTo>
                    <a:cubicBezTo>
                      <a:pt x="192" y="138"/>
                      <a:pt x="192" y="138"/>
                      <a:pt x="192" y="138"/>
                    </a:cubicBezTo>
                    <a:cubicBezTo>
                      <a:pt x="192" y="138"/>
                      <a:pt x="192" y="138"/>
                      <a:pt x="192" y="138"/>
                    </a:cubicBezTo>
                    <a:cubicBezTo>
                      <a:pt x="192" y="138"/>
                      <a:pt x="191" y="139"/>
                      <a:pt x="191" y="139"/>
                    </a:cubicBezTo>
                    <a:close/>
                    <a:moveTo>
                      <a:pt x="208" y="139"/>
                    </a:moveTo>
                    <a:cubicBezTo>
                      <a:pt x="208" y="137"/>
                      <a:pt x="208" y="137"/>
                      <a:pt x="208" y="137"/>
                    </a:cubicBezTo>
                    <a:cubicBezTo>
                      <a:pt x="209" y="137"/>
                      <a:pt x="209" y="137"/>
                      <a:pt x="209" y="137"/>
                    </a:cubicBezTo>
                    <a:cubicBezTo>
                      <a:pt x="210" y="137"/>
                      <a:pt x="210" y="137"/>
                      <a:pt x="210" y="137"/>
                    </a:cubicBezTo>
                    <a:cubicBezTo>
                      <a:pt x="210" y="138"/>
                      <a:pt x="210" y="138"/>
                      <a:pt x="210" y="138"/>
                    </a:cubicBezTo>
                    <a:cubicBezTo>
                      <a:pt x="209" y="139"/>
                      <a:pt x="209" y="139"/>
                      <a:pt x="209" y="139"/>
                    </a:cubicBezTo>
                    <a:cubicBezTo>
                      <a:pt x="209" y="139"/>
                      <a:pt x="209" y="139"/>
                      <a:pt x="209" y="139"/>
                    </a:cubicBezTo>
                    <a:cubicBezTo>
                      <a:pt x="209" y="139"/>
                      <a:pt x="209" y="139"/>
                      <a:pt x="209" y="139"/>
                    </a:cubicBezTo>
                    <a:cubicBezTo>
                      <a:pt x="209" y="138"/>
                      <a:pt x="209" y="138"/>
                      <a:pt x="209" y="138"/>
                    </a:cubicBezTo>
                    <a:cubicBezTo>
                      <a:pt x="208" y="138"/>
                      <a:pt x="208" y="138"/>
                      <a:pt x="208" y="138"/>
                    </a:cubicBezTo>
                    <a:cubicBezTo>
                      <a:pt x="208" y="139"/>
                      <a:pt x="208" y="139"/>
                      <a:pt x="208" y="139"/>
                    </a:cubicBezTo>
                    <a:cubicBezTo>
                      <a:pt x="208" y="139"/>
                      <a:pt x="208" y="139"/>
                      <a:pt x="208" y="139"/>
                    </a:cubicBezTo>
                    <a:close/>
                    <a:moveTo>
                      <a:pt x="207" y="138"/>
                    </a:moveTo>
                    <a:cubicBezTo>
                      <a:pt x="207" y="138"/>
                      <a:pt x="207" y="138"/>
                      <a:pt x="207" y="138"/>
                    </a:cubicBezTo>
                    <a:cubicBezTo>
                      <a:pt x="208" y="137"/>
                      <a:pt x="208" y="137"/>
                      <a:pt x="208" y="137"/>
                    </a:cubicBezTo>
                    <a:cubicBezTo>
                      <a:pt x="207" y="136"/>
                      <a:pt x="207" y="136"/>
                      <a:pt x="207" y="136"/>
                    </a:cubicBezTo>
                    <a:cubicBezTo>
                      <a:pt x="207" y="137"/>
                      <a:pt x="207" y="137"/>
                      <a:pt x="207" y="137"/>
                    </a:cubicBezTo>
                    <a:cubicBezTo>
                      <a:pt x="207" y="138"/>
                      <a:pt x="207" y="138"/>
                      <a:pt x="207" y="138"/>
                    </a:cubicBezTo>
                    <a:close/>
                    <a:moveTo>
                      <a:pt x="206" y="145"/>
                    </a:moveTo>
                    <a:cubicBezTo>
                      <a:pt x="207" y="144"/>
                      <a:pt x="207" y="144"/>
                      <a:pt x="207" y="144"/>
                    </a:cubicBezTo>
                    <a:cubicBezTo>
                      <a:pt x="208" y="144"/>
                      <a:pt x="208" y="144"/>
                      <a:pt x="208" y="144"/>
                    </a:cubicBezTo>
                    <a:cubicBezTo>
                      <a:pt x="208" y="143"/>
                      <a:pt x="208" y="143"/>
                      <a:pt x="208" y="143"/>
                    </a:cubicBezTo>
                    <a:cubicBezTo>
                      <a:pt x="207" y="143"/>
                      <a:pt x="207" y="143"/>
                      <a:pt x="207" y="143"/>
                    </a:cubicBezTo>
                    <a:cubicBezTo>
                      <a:pt x="207" y="143"/>
                      <a:pt x="207" y="143"/>
                      <a:pt x="207" y="143"/>
                    </a:cubicBezTo>
                    <a:cubicBezTo>
                      <a:pt x="207" y="141"/>
                      <a:pt x="207" y="141"/>
                      <a:pt x="207" y="141"/>
                    </a:cubicBezTo>
                    <a:cubicBezTo>
                      <a:pt x="208" y="140"/>
                      <a:pt x="208" y="140"/>
                      <a:pt x="208" y="140"/>
                    </a:cubicBezTo>
                    <a:cubicBezTo>
                      <a:pt x="207" y="141"/>
                      <a:pt x="207" y="141"/>
                      <a:pt x="207" y="141"/>
                    </a:cubicBezTo>
                    <a:cubicBezTo>
                      <a:pt x="206" y="142"/>
                      <a:pt x="206" y="142"/>
                      <a:pt x="206" y="142"/>
                    </a:cubicBezTo>
                    <a:cubicBezTo>
                      <a:pt x="206" y="141"/>
                      <a:pt x="206" y="141"/>
                      <a:pt x="206" y="141"/>
                    </a:cubicBezTo>
                    <a:cubicBezTo>
                      <a:pt x="207" y="139"/>
                      <a:pt x="207" y="139"/>
                      <a:pt x="207" y="139"/>
                    </a:cubicBezTo>
                    <a:cubicBezTo>
                      <a:pt x="206" y="137"/>
                      <a:pt x="206" y="137"/>
                      <a:pt x="206" y="137"/>
                    </a:cubicBezTo>
                    <a:cubicBezTo>
                      <a:pt x="205" y="136"/>
                      <a:pt x="205" y="136"/>
                      <a:pt x="205" y="136"/>
                    </a:cubicBezTo>
                    <a:cubicBezTo>
                      <a:pt x="205" y="135"/>
                      <a:pt x="205" y="135"/>
                      <a:pt x="205" y="135"/>
                    </a:cubicBezTo>
                    <a:cubicBezTo>
                      <a:pt x="204" y="135"/>
                      <a:pt x="204" y="135"/>
                      <a:pt x="204" y="135"/>
                    </a:cubicBezTo>
                    <a:cubicBezTo>
                      <a:pt x="204" y="136"/>
                      <a:pt x="204" y="136"/>
                      <a:pt x="204" y="136"/>
                    </a:cubicBezTo>
                    <a:cubicBezTo>
                      <a:pt x="204" y="135"/>
                      <a:pt x="204" y="135"/>
                      <a:pt x="204" y="135"/>
                    </a:cubicBezTo>
                    <a:cubicBezTo>
                      <a:pt x="204" y="134"/>
                      <a:pt x="204" y="134"/>
                      <a:pt x="204" y="134"/>
                    </a:cubicBezTo>
                    <a:cubicBezTo>
                      <a:pt x="204" y="134"/>
                      <a:pt x="204" y="134"/>
                      <a:pt x="204" y="134"/>
                    </a:cubicBezTo>
                    <a:cubicBezTo>
                      <a:pt x="204" y="133"/>
                      <a:pt x="204" y="133"/>
                      <a:pt x="204" y="133"/>
                    </a:cubicBezTo>
                    <a:cubicBezTo>
                      <a:pt x="204" y="132"/>
                      <a:pt x="204" y="132"/>
                      <a:pt x="204" y="132"/>
                    </a:cubicBezTo>
                    <a:cubicBezTo>
                      <a:pt x="203" y="132"/>
                      <a:pt x="203" y="132"/>
                      <a:pt x="203" y="132"/>
                    </a:cubicBezTo>
                    <a:cubicBezTo>
                      <a:pt x="202" y="133"/>
                      <a:pt x="202" y="133"/>
                      <a:pt x="202" y="133"/>
                    </a:cubicBezTo>
                    <a:cubicBezTo>
                      <a:pt x="201" y="135"/>
                      <a:pt x="201" y="135"/>
                      <a:pt x="201" y="135"/>
                    </a:cubicBezTo>
                    <a:cubicBezTo>
                      <a:pt x="201" y="136"/>
                      <a:pt x="201" y="136"/>
                      <a:pt x="201" y="136"/>
                    </a:cubicBezTo>
                    <a:cubicBezTo>
                      <a:pt x="201" y="136"/>
                      <a:pt x="201" y="136"/>
                      <a:pt x="201" y="136"/>
                    </a:cubicBezTo>
                    <a:cubicBezTo>
                      <a:pt x="200" y="135"/>
                      <a:pt x="200" y="135"/>
                      <a:pt x="200" y="135"/>
                    </a:cubicBezTo>
                    <a:cubicBezTo>
                      <a:pt x="200" y="135"/>
                      <a:pt x="200" y="135"/>
                      <a:pt x="200" y="135"/>
                    </a:cubicBezTo>
                    <a:cubicBezTo>
                      <a:pt x="200" y="136"/>
                      <a:pt x="200" y="136"/>
                      <a:pt x="200" y="136"/>
                    </a:cubicBezTo>
                    <a:cubicBezTo>
                      <a:pt x="199" y="136"/>
                      <a:pt x="199" y="136"/>
                      <a:pt x="199" y="136"/>
                    </a:cubicBezTo>
                    <a:cubicBezTo>
                      <a:pt x="200" y="136"/>
                      <a:pt x="200" y="136"/>
                      <a:pt x="200" y="136"/>
                    </a:cubicBezTo>
                    <a:cubicBezTo>
                      <a:pt x="199" y="137"/>
                      <a:pt x="199" y="137"/>
                      <a:pt x="199" y="137"/>
                    </a:cubicBezTo>
                    <a:cubicBezTo>
                      <a:pt x="198" y="137"/>
                      <a:pt x="198" y="137"/>
                      <a:pt x="198" y="137"/>
                    </a:cubicBezTo>
                    <a:cubicBezTo>
                      <a:pt x="198" y="138"/>
                      <a:pt x="198" y="138"/>
                      <a:pt x="198" y="138"/>
                    </a:cubicBezTo>
                    <a:cubicBezTo>
                      <a:pt x="196" y="138"/>
                      <a:pt x="196" y="138"/>
                      <a:pt x="196" y="138"/>
                    </a:cubicBezTo>
                    <a:cubicBezTo>
                      <a:pt x="196" y="138"/>
                      <a:pt x="196" y="138"/>
                      <a:pt x="196" y="138"/>
                    </a:cubicBezTo>
                    <a:cubicBezTo>
                      <a:pt x="195" y="138"/>
                      <a:pt x="195" y="138"/>
                      <a:pt x="195" y="138"/>
                    </a:cubicBezTo>
                    <a:cubicBezTo>
                      <a:pt x="193" y="139"/>
                      <a:pt x="193" y="139"/>
                      <a:pt x="193" y="139"/>
                    </a:cubicBezTo>
                    <a:cubicBezTo>
                      <a:pt x="193" y="140"/>
                      <a:pt x="193" y="140"/>
                      <a:pt x="193" y="140"/>
                    </a:cubicBezTo>
                    <a:cubicBezTo>
                      <a:pt x="194" y="141"/>
                      <a:pt x="194" y="141"/>
                      <a:pt x="194" y="141"/>
                    </a:cubicBezTo>
                    <a:cubicBezTo>
                      <a:pt x="195" y="140"/>
                      <a:pt x="195" y="140"/>
                      <a:pt x="195" y="140"/>
                    </a:cubicBezTo>
                    <a:cubicBezTo>
                      <a:pt x="195" y="140"/>
                      <a:pt x="195" y="140"/>
                      <a:pt x="195" y="140"/>
                    </a:cubicBezTo>
                    <a:cubicBezTo>
                      <a:pt x="195" y="139"/>
                      <a:pt x="195" y="139"/>
                      <a:pt x="195" y="139"/>
                    </a:cubicBezTo>
                    <a:cubicBezTo>
                      <a:pt x="196" y="140"/>
                      <a:pt x="196" y="140"/>
                      <a:pt x="196" y="140"/>
                    </a:cubicBezTo>
                    <a:cubicBezTo>
                      <a:pt x="196" y="141"/>
                      <a:pt x="196" y="141"/>
                      <a:pt x="196" y="141"/>
                    </a:cubicBezTo>
                    <a:cubicBezTo>
                      <a:pt x="197" y="142"/>
                      <a:pt x="197" y="142"/>
                      <a:pt x="197" y="142"/>
                    </a:cubicBezTo>
                    <a:cubicBezTo>
                      <a:pt x="197" y="141"/>
                      <a:pt x="197" y="141"/>
                      <a:pt x="197" y="141"/>
                    </a:cubicBezTo>
                    <a:cubicBezTo>
                      <a:pt x="197" y="141"/>
                      <a:pt x="197" y="141"/>
                      <a:pt x="197" y="141"/>
                    </a:cubicBezTo>
                    <a:cubicBezTo>
                      <a:pt x="197" y="142"/>
                      <a:pt x="197" y="142"/>
                      <a:pt x="197" y="142"/>
                    </a:cubicBezTo>
                    <a:cubicBezTo>
                      <a:pt x="198" y="143"/>
                      <a:pt x="198" y="143"/>
                      <a:pt x="198" y="143"/>
                    </a:cubicBezTo>
                    <a:cubicBezTo>
                      <a:pt x="199" y="143"/>
                      <a:pt x="199" y="143"/>
                      <a:pt x="199" y="143"/>
                    </a:cubicBezTo>
                    <a:cubicBezTo>
                      <a:pt x="199" y="145"/>
                      <a:pt x="199" y="145"/>
                      <a:pt x="199" y="145"/>
                    </a:cubicBezTo>
                    <a:cubicBezTo>
                      <a:pt x="200" y="145"/>
                      <a:pt x="200" y="145"/>
                      <a:pt x="200" y="145"/>
                    </a:cubicBezTo>
                    <a:cubicBezTo>
                      <a:pt x="201" y="144"/>
                      <a:pt x="201" y="144"/>
                      <a:pt x="201" y="144"/>
                    </a:cubicBezTo>
                    <a:cubicBezTo>
                      <a:pt x="201" y="145"/>
                      <a:pt x="201" y="145"/>
                      <a:pt x="201" y="145"/>
                    </a:cubicBezTo>
                    <a:cubicBezTo>
                      <a:pt x="202" y="146"/>
                      <a:pt x="202" y="146"/>
                      <a:pt x="202" y="146"/>
                    </a:cubicBezTo>
                    <a:cubicBezTo>
                      <a:pt x="203" y="146"/>
                      <a:pt x="203" y="146"/>
                      <a:pt x="203" y="146"/>
                    </a:cubicBezTo>
                    <a:cubicBezTo>
                      <a:pt x="203" y="146"/>
                      <a:pt x="203" y="146"/>
                      <a:pt x="203" y="146"/>
                    </a:cubicBezTo>
                    <a:cubicBezTo>
                      <a:pt x="204" y="145"/>
                      <a:pt x="204" y="145"/>
                      <a:pt x="204" y="145"/>
                    </a:cubicBezTo>
                    <a:cubicBezTo>
                      <a:pt x="205" y="145"/>
                      <a:pt x="205" y="145"/>
                      <a:pt x="205" y="145"/>
                    </a:cubicBezTo>
                    <a:cubicBezTo>
                      <a:pt x="206" y="144"/>
                      <a:pt x="206" y="144"/>
                      <a:pt x="206" y="144"/>
                    </a:cubicBezTo>
                    <a:cubicBezTo>
                      <a:pt x="206" y="145"/>
                      <a:pt x="206" y="145"/>
                      <a:pt x="206" y="145"/>
                    </a:cubicBezTo>
                    <a:close/>
                    <a:moveTo>
                      <a:pt x="297" y="139"/>
                    </a:moveTo>
                    <a:cubicBezTo>
                      <a:pt x="297" y="139"/>
                      <a:pt x="297" y="139"/>
                      <a:pt x="297" y="139"/>
                    </a:cubicBezTo>
                    <a:cubicBezTo>
                      <a:pt x="297" y="138"/>
                      <a:pt x="297" y="138"/>
                      <a:pt x="297" y="138"/>
                    </a:cubicBezTo>
                    <a:cubicBezTo>
                      <a:pt x="297" y="137"/>
                      <a:pt x="297" y="137"/>
                      <a:pt x="297" y="137"/>
                    </a:cubicBezTo>
                    <a:cubicBezTo>
                      <a:pt x="298" y="137"/>
                      <a:pt x="298" y="137"/>
                      <a:pt x="298" y="137"/>
                    </a:cubicBezTo>
                    <a:cubicBezTo>
                      <a:pt x="299" y="137"/>
                      <a:pt x="299" y="137"/>
                      <a:pt x="299" y="137"/>
                    </a:cubicBezTo>
                    <a:cubicBezTo>
                      <a:pt x="299" y="138"/>
                      <a:pt x="299" y="138"/>
                      <a:pt x="299" y="138"/>
                    </a:cubicBezTo>
                    <a:cubicBezTo>
                      <a:pt x="299" y="138"/>
                      <a:pt x="299" y="138"/>
                      <a:pt x="299" y="138"/>
                    </a:cubicBezTo>
                    <a:cubicBezTo>
                      <a:pt x="300" y="138"/>
                      <a:pt x="300" y="138"/>
                      <a:pt x="300" y="138"/>
                    </a:cubicBezTo>
                    <a:cubicBezTo>
                      <a:pt x="299" y="139"/>
                      <a:pt x="299" y="139"/>
                      <a:pt x="299" y="139"/>
                    </a:cubicBezTo>
                    <a:cubicBezTo>
                      <a:pt x="298" y="139"/>
                      <a:pt x="298" y="139"/>
                      <a:pt x="298" y="139"/>
                    </a:cubicBezTo>
                    <a:cubicBezTo>
                      <a:pt x="298" y="139"/>
                      <a:pt x="298" y="139"/>
                      <a:pt x="298" y="139"/>
                    </a:cubicBezTo>
                    <a:cubicBezTo>
                      <a:pt x="298" y="139"/>
                      <a:pt x="298" y="139"/>
                      <a:pt x="298" y="139"/>
                    </a:cubicBezTo>
                    <a:cubicBezTo>
                      <a:pt x="297" y="139"/>
                      <a:pt x="297" y="139"/>
                      <a:pt x="297" y="139"/>
                    </a:cubicBezTo>
                    <a:cubicBezTo>
                      <a:pt x="297" y="139"/>
                      <a:pt x="297" y="139"/>
                      <a:pt x="297" y="139"/>
                    </a:cubicBezTo>
                    <a:close/>
                    <a:moveTo>
                      <a:pt x="295" y="209"/>
                    </a:moveTo>
                    <a:cubicBezTo>
                      <a:pt x="294" y="209"/>
                      <a:pt x="294" y="209"/>
                      <a:pt x="294" y="209"/>
                    </a:cubicBezTo>
                    <a:cubicBezTo>
                      <a:pt x="293" y="209"/>
                      <a:pt x="293" y="209"/>
                      <a:pt x="293" y="209"/>
                    </a:cubicBezTo>
                    <a:cubicBezTo>
                      <a:pt x="292" y="209"/>
                      <a:pt x="292" y="209"/>
                      <a:pt x="292" y="209"/>
                    </a:cubicBezTo>
                    <a:cubicBezTo>
                      <a:pt x="291" y="208"/>
                      <a:pt x="291" y="208"/>
                      <a:pt x="291" y="208"/>
                    </a:cubicBezTo>
                    <a:cubicBezTo>
                      <a:pt x="291" y="208"/>
                      <a:pt x="291" y="208"/>
                      <a:pt x="291" y="208"/>
                    </a:cubicBezTo>
                    <a:cubicBezTo>
                      <a:pt x="290" y="207"/>
                      <a:pt x="290" y="207"/>
                      <a:pt x="290" y="207"/>
                    </a:cubicBezTo>
                    <a:cubicBezTo>
                      <a:pt x="289" y="207"/>
                      <a:pt x="289" y="207"/>
                      <a:pt x="289" y="207"/>
                    </a:cubicBezTo>
                    <a:cubicBezTo>
                      <a:pt x="289" y="206"/>
                      <a:pt x="289" y="206"/>
                      <a:pt x="289" y="206"/>
                    </a:cubicBezTo>
                    <a:cubicBezTo>
                      <a:pt x="288" y="206"/>
                      <a:pt x="288" y="206"/>
                      <a:pt x="288" y="206"/>
                    </a:cubicBezTo>
                    <a:cubicBezTo>
                      <a:pt x="288" y="206"/>
                      <a:pt x="288" y="206"/>
                      <a:pt x="288" y="206"/>
                    </a:cubicBezTo>
                    <a:cubicBezTo>
                      <a:pt x="287" y="206"/>
                      <a:pt x="287" y="206"/>
                      <a:pt x="287" y="206"/>
                    </a:cubicBezTo>
                    <a:cubicBezTo>
                      <a:pt x="286" y="206"/>
                      <a:pt x="286" y="206"/>
                      <a:pt x="286" y="206"/>
                    </a:cubicBezTo>
                    <a:cubicBezTo>
                      <a:pt x="286" y="205"/>
                      <a:pt x="286" y="205"/>
                      <a:pt x="286" y="205"/>
                    </a:cubicBezTo>
                    <a:cubicBezTo>
                      <a:pt x="285" y="205"/>
                      <a:pt x="285" y="205"/>
                      <a:pt x="285" y="205"/>
                    </a:cubicBezTo>
                    <a:cubicBezTo>
                      <a:pt x="285" y="205"/>
                      <a:pt x="285" y="205"/>
                      <a:pt x="285" y="205"/>
                    </a:cubicBezTo>
                    <a:cubicBezTo>
                      <a:pt x="284" y="204"/>
                      <a:pt x="284" y="204"/>
                      <a:pt x="284" y="204"/>
                    </a:cubicBezTo>
                    <a:cubicBezTo>
                      <a:pt x="284" y="204"/>
                      <a:pt x="284" y="204"/>
                      <a:pt x="284" y="204"/>
                    </a:cubicBezTo>
                    <a:cubicBezTo>
                      <a:pt x="284" y="204"/>
                      <a:pt x="284" y="204"/>
                      <a:pt x="284" y="204"/>
                    </a:cubicBezTo>
                    <a:cubicBezTo>
                      <a:pt x="283" y="203"/>
                      <a:pt x="283" y="203"/>
                      <a:pt x="283" y="203"/>
                    </a:cubicBezTo>
                    <a:cubicBezTo>
                      <a:pt x="283" y="203"/>
                      <a:pt x="283" y="203"/>
                      <a:pt x="283" y="203"/>
                    </a:cubicBezTo>
                    <a:cubicBezTo>
                      <a:pt x="283" y="202"/>
                      <a:pt x="283" y="202"/>
                      <a:pt x="283" y="202"/>
                    </a:cubicBezTo>
                    <a:cubicBezTo>
                      <a:pt x="283" y="202"/>
                      <a:pt x="283" y="202"/>
                      <a:pt x="283" y="202"/>
                    </a:cubicBezTo>
                    <a:cubicBezTo>
                      <a:pt x="283" y="202"/>
                      <a:pt x="283" y="202"/>
                      <a:pt x="283" y="202"/>
                    </a:cubicBezTo>
                    <a:cubicBezTo>
                      <a:pt x="282" y="202"/>
                      <a:pt x="282" y="202"/>
                      <a:pt x="282" y="202"/>
                    </a:cubicBezTo>
                    <a:cubicBezTo>
                      <a:pt x="282" y="202"/>
                      <a:pt x="282" y="202"/>
                      <a:pt x="282" y="202"/>
                    </a:cubicBezTo>
                    <a:cubicBezTo>
                      <a:pt x="282" y="202"/>
                      <a:pt x="282" y="202"/>
                      <a:pt x="282" y="202"/>
                    </a:cubicBezTo>
                    <a:cubicBezTo>
                      <a:pt x="282" y="202"/>
                      <a:pt x="282" y="202"/>
                      <a:pt x="282" y="202"/>
                    </a:cubicBezTo>
                    <a:cubicBezTo>
                      <a:pt x="281" y="202"/>
                      <a:pt x="281" y="202"/>
                      <a:pt x="281" y="202"/>
                    </a:cubicBezTo>
                    <a:cubicBezTo>
                      <a:pt x="280" y="201"/>
                      <a:pt x="280" y="201"/>
                      <a:pt x="280" y="201"/>
                    </a:cubicBezTo>
                    <a:cubicBezTo>
                      <a:pt x="279" y="201"/>
                      <a:pt x="279" y="201"/>
                      <a:pt x="279" y="201"/>
                    </a:cubicBezTo>
                    <a:cubicBezTo>
                      <a:pt x="279" y="200"/>
                      <a:pt x="279" y="200"/>
                      <a:pt x="279" y="200"/>
                    </a:cubicBezTo>
                    <a:cubicBezTo>
                      <a:pt x="278" y="200"/>
                      <a:pt x="278" y="200"/>
                      <a:pt x="278" y="200"/>
                    </a:cubicBezTo>
                    <a:cubicBezTo>
                      <a:pt x="278" y="199"/>
                      <a:pt x="278" y="199"/>
                      <a:pt x="278" y="199"/>
                    </a:cubicBezTo>
                    <a:cubicBezTo>
                      <a:pt x="277" y="199"/>
                      <a:pt x="277" y="199"/>
                      <a:pt x="277" y="199"/>
                    </a:cubicBezTo>
                    <a:cubicBezTo>
                      <a:pt x="277" y="199"/>
                      <a:pt x="277" y="199"/>
                      <a:pt x="277" y="199"/>
                    </a:cubicBezTo>
                    <a:cubicBezTo>
                      <a:pt x="276" y="198"/>
                      <a:pt x="276" y="198"/>
                      <a:pt x="276" y="198"/>
                    </a:cubicBezTo>
                    <a:cubicBezTo>
                      <a:pt x="276" y="197"/>
                      <a:pt x="276" y="197"/>
                      <a:pt x="276" y="197"/>
                    </a:cubicBezTo>
                    <a:cubicBezTo>
                      <a:pt x="275" y="197"/>
                      <a:pt x="275" y="197"/>
                      <a:pt x="275" y="197"/>
                    </a:cubicBezTo>
                    <a:cubicBezTo>
                      <a:pt x="276" y="196"/>
                      <a:pt x="276" y="196"/>
                      <a:pt x="276" y="196"/>
                    </a:cubicBezTo>
                    <a:cubicBezTo>
                      <a:pt x="277" y="197"/>
                      <a:pt x="277" y="197"/>
                      <a:pt x="277" y="197"/>
                    </a:cubicBezTo>
                    <a:cubicBezTo>
                      <a:pt x="278" y="196"/>
                      <a:pt x="278" y="196"/>
                      <a:pt x="278" y="196"/>
                    </a:cubicBezTo>
                    <a:cubicBezTo>
                      <a:pt x="279" y="195"/>
                      <a:pt x="279" y="195"/>
                      <a:pt x="279" y="195"/>
                    </a:cubicBezTo>
                    <a:cubicBezTo>
                      <a:pt x="277" y="195"/>
                      <a:pt x="277" y="195"/>
                      <a:pt x="277" y="195"/>
                    </a:cubicBezTo>
                    <a:cubicBezTo>
                      <a:pt x="277" y="194"/>
                      <a:pt x="277" y="194"/>
                      <a:pt x="277" y="194"/>
                    </a:cubicBezTo>
                    <a:cubicBezTo>
                      <a:pt x="277" y="194"/>
                      <a:pt x="277" y="194"/>
                      <a:pt x="277" y="194"/>
                    </a:cubicBezTo>
                    <a:cubicBezTo>
                      <a:pt x="277" y="193"/>
                      <a:pt x="277" y="193"/>
                      <a:pt x="277" y="193"/>
                    </a:cubicBezTo>
                    <a:cubicBezTo>
                      <a:pt x="276" y="193"/>
                      <a:pt x="276" y="193"/>
                      <a:pt x="276" y="193"/>
                    </a:cubicBezTo>
                    <a:cubicBezTo>
                      <a:pt x="276" y="194"/>
                      <a:pt x="276" y="194"/>
                      <a:pt x="276" y="194"/>
                    </a:cubicBezTo>
                    <a:cubicBezTo>
                      <a:pt x="276" y="195"/>
                      <a:pt x="276" y="195"/>
                      <a:pt x="276" y="195"/>
                    </a:cubicBezTo>
                    <a:cubicBezTo>
                      <a:pt x="275" y="194"/>
                      <a:pt x="275" y="194"/>
                      <a:pt x="275" y="194"/>
                    </a:cubicBezTo>
                    <a:cubicBezTo>
                      <a:pt x="276" y="193"/>
                      <a:pt x="276" y="193"/>
                      <a:pt x="276" y="193"/>
                    </a:cubicBezTo>
                    <a:cubicBezTo>
                      <a:pt x="276" y="192"/>
                      <a:pt x="276" y="192"/>
                      <a:pt x="276" y="192"/>
                    </a:cubicBezTo>
                    <a:cubicBezTo>
                      <a:pt x="275" y="193"/>
                      <a:pt x="275" y="193"/>
                      <a:pt x="275" y="193"/>
                    </a:cubicBezTo>
                    <a:cubicBezTo>
                      <a:pt x="275" y="193"/>
                      <a:pt x="275" y="193"/>
                      <a:pt x="275" y="193"/>
                    </a:cubicBezTo>
                    <a:cubicBezTo>
                      <a:pt x="275" y="192"/>
                      <a:pt x="275" y="192"/>
                      <a:pt x="275" y="192"/>
                    </a:cubicBezTo>
                    <a:cubicBezTo>
                      <a:pt x="274" y="192"/>
                      <a:pt x="274" y="192"/>
                      <a:pt x="274" y="192"/>
                    </a:cubicBezTo>
                    <a:cubicBezTo>
                      <a:pt x="274" y="191"/>
                      <a:pt x="274" y="191"/>
                      <a:pt x="274" y="191"/>
                    </a:cubicBezTo>
                    <a:cubicBezTo>
                      <a:pt x="274" y="191"/>
                      <a:pt x="274" y="191"/>
                      <a:pt x="274" y="191"/>
                    </a:cubicBezTo>
                    <a:cubicBezTo>
                      <a:pt x="274" y="190"/>
                      <a:pt x="274" y="190"/>
                      <a:pt x="274" y="190"/>
                    </a:cubicBezTo>
                    <a:cubicBezTo>
                      <a:pt x="273" y="189"/>
                      <a:pt x="273" y="189"/>
                      <a:pt x="273" y="189"/>
                    </a:cubicBezTo>
                    <a:cubicBezTo>
                      <a:pt x="273" y="189"/>
                      <a:pt x="273" y="189"/>
                      <a:pt x="273" y="189"/>
                    </a:cubicBezTo>
                    <a:cubicBezTo>
                      <a:pt x="274" y="188"/>
                      <a:pt x="274" y="188"/>
                      <a:pt x="274" y="188"/>
                    </a:cubicBezTo>
                    <a:cubicBezTo>
                      <a:pt x="274" y="187"/>
                      <a:pt x="274" y="187"/>
                      <a:pt x="274" y="187"/>
                    </a:cubicBezTo>
                    <a:cubicBezTo>
                      <a:pt x="272" y="189"/>
                      <a:pt x="272" y="189"/>
                      <a:pt x="272" y="189"/>
                    </a:cubicBezTo>
                    <a:cubicBezTo>
                      <a:pt x="272" y="189"/>
                      <a:pt x="272" y="189"/>
                      <a:pt x="272" y="189"/>
                    </a:cubicBezTo>
                    <a:cubicBezTo>
                      <a:pt x="272" y="189"/>
                      <a:pt x="272" y="189"/>
                      <a:pt x="272" y="189"/>
                    </a:cubicBezTo>
                    <a:cubicBezTo>
                      <a:pt x="272" y="188"/>
                      <a:pt x="272" y="188"/>
                      <a:pt x="272" y="188"/>
                    </a:cubicBezTo>
                    <a:cubicBezTo>
                      <a:pt x="272" y="188"/>
                      <a:pt x="272" y="188"/>
                      <a:pt x="272" y="188"/>
                    </a:cubicBezTo>
                    <a:cubicBezTo>
                      <a:pt x="271" y="188"/>
                      <a:pt x="271" y="188"/>
                      <a:pt x="271" y="188"/>
                    </a:cubicBezTo>
                    <a:cubicBezTo>
                      <a:pt x="271" y="188"/>
                      <a:pt x="271" y="188"/>
                      <a:pt x="271" y="188"/>
                    </a:cubicBezTo>
                    <a:cubicBezTo>
                      <a:pt x="270" y="189"/>
                      <a:pt x="270" y="189"/>
                      <a:pt x="270" y="189"/>
                    </a:cubicBezTo>
                    <a:cubicBezTo>
                      <a:pt x="270" y="189"/>
                      <a:pt x="270" y="189"/>
                      <a:pt x="270" y="189"/>
                    </a:cubicBezTo>
                    <a:cubicBezTo>
                      <a:pt x="270" y="189"/>
                      <a:pt x="270" y="189"/>
                      <a:pt x="270" y="189"/>
                    </a:cubicBezTo>
                    <a:cubicBezTo>
                      <a:pt x="270" y="188"/>
                      <a:pt x="270" y="188"/>
                      <a:pt x="270" y="188"/>
                    </a:cubicBezTo>
                    <a:cubicBezTo>
                      <a:pt x="270" y="187"/>
                      <a:pt x="270" y="187"/>
                      <a:pt x="270" y="187"/>
                    </a:cubicBezTo>
                    <a:cubicBezTo>
                      <a:pt x="270" y="187"/>
                      <a:pt x="270" y="187"/>
                      <a:pt x="270" y="187"/>
                    </a:cubicBezTo>
                    <a:cubicBezTo>
                      <a:pt x="270" y="187"/>
                      <a:pt x="270" y="187"/>
                      <a:pt x="270" y="187"/>
                    </a:cubicBezTo>
                    <a:cubicBezTo>
                      <a:pt x="269" y="187"/>
                      <a:pt x="269" y="187"/>
                      <a:pt x="269" y="187"/>
                    </a:cubicBezTo>
                    <a:cubicBezTo>
                      <a:pt x="269" y="187"/>
                      <a:pt x="269" y="187"/>
                      <a:pt x="269" y="187"/>
                    </a:cubicBezTo>
                    <a:cubicBezTo>
                      <a:pt x="268" y="188"/>
                      <a:pt x="268" y="188"/>
                      <a:pt x="268" y="188"/>
                    </a:cubicBezTo>
                    <a:cubicBezTo>
                      <a:pt x="268" y="189"/>
                      <a:pt x="268" y="189"/>
                      <a:pt x="268" y="189"/>
                    </a:cubicBezTo>
                    <a:cubicBezTo>
                      <a:pt x="267" y="188"/>
                      <a:pt x="267" y="188"/>
                      <a:pt x="267" y="188"/>
                    </a:cubicBezTo>
                    <a:cubicBezTo>
                      <a:pt x="266" y="188"/>
                      <a:pt x="266" y="188"/>
                      <a:pt x="266" y="188"/>
                    </a:cubicBezTo>
                    <a:cubicBezTo>
                      <a:pt x="266" y="188"/>
                      <a:pt x="266" y="188"/>
                      <a:pt x="266" y="188"/>
                    </a:cubicBezTo>
                    <a:cubicBezTo>
                      <a:pt x="265" y="187"/>
                      <a:pt x="265" y="187"/>
                      <a:pt x="265" y="187"/>
                    </a:cubicBezTo>
                    <a:cubicBezTo>
                      <a:pt x="264" y="186"/>
                      <a:pt x="264" y="186"/>
                      <a:pt x="264" y="186"/>
                    </a:cubicBezTo>
                    <a:cubicBezTo>
                      <a:pt x="264" y="187"/>
                      <a:pt x="264" y="187"/>
                      <a:pt x="264" y="187"/>
                    </a:cubicBezTo>
                    <a:cubicBezTo>
                      <a:pt x="264" y="188"/>
                      <a:pt x="264" y="188"/>
                      <a:pt x="264" y="188"/>
                    </a:cubicBezTo>
                    <a:cubicBezTo>
                      <a:pt x="264" y="188"/>
                      <a:pt x="264" y="188"/>
                      <a:pt x="264" y="188"/>
                    </a:cubicBezTo>
                    <a:cubicBezTo>
                      <a:pt x="263" y="188"/>
                      <a:pt x="263" y="188"/>
                      <a:pt x="263" y="188"/>
                    </a:cubicBezTo>
                    <a:cubicBezTo>
                      <a:pt x="262" y="188"/>
                      <a:pt x="262" y="188"/>
                      <a:pt x="262" y="188"/>
                    </a:cubicBezTo>
                    <a:cubicBezTo>
                      <a:pt x="261" y="188"/>
                      <a:pt x="261" y="188"/>
                      <a:pt x="261" y="188"/>
                    </a:cubicBezTo>
                    <a:cubicBezTo>
                      <a:pt x="261" y="189"/>
                      <a:pt x="261" y="189"/>
                      <a:pt x="261" y="189"/>
                    </a:cubicBezTo>
                    <a:cubicBezTo>
                      <a:pt x="260" y="189"/>
                      <a:pt x="260" y="189"/>
                      <a:pt x="260" y="189"/>
                    </a:cubicBezTo>
                    <a:cubicBezTo>
                      <a:pt x="260" y="189"/>
                      <a:pt x="260" y="189"/>
                      <a:pt x="260" y="189"/>
                    </a:cubicBezTo>
                    <a:cubicBezTo>
                      <a:pt x="259" y="189"/>
                      <a:pt x="259" y="189"/>
                      <a:pt x="259" y="189"/>
                    </a:cubicBezTo>
                    <a:cubicBezTo>
                      <a:pt x="258" y="189"/>
                      <a:pt x="258" y="189"/>
                      <a:pt x="258" y="189"/>
                    </a:cubicBezTo>
                    <a:cubicBezTo>
                      <a:pt x="258" y="188"/>
                      <a:pt x="258" y="188"/>
                      <a:pt x="258" y="188"/>
                    </a:cubicBezTo>
                    <a:cubicBezTo>
                      <a:pt x="257" y="187"/>
                      <a:pt x="257" y="187"/>
                      <a:pt x="257" y="187"/>
                    </a:cubicBezTo>
                    <a:cubicBezTo>
                      <a:pt x="257" y="187"/>
                      <a:pt x="257" y="187"/>
                      <a:pt x="257" y="187"/>
                    </a:cubicBezTo>
                    <a:cubicBezTo>
                      <a:pt x="256" y="187"/>
                      <a:pt x="256" y="187"/>
                      <a:pt x="256" y="187"/>
                    </a:cubicBezTo>
                    <a:cubicBezTo>
                      <a:pt x="255" y="185"/>
                      <a:pt x="255" y="185"/>
                      <a:pt x="255" y="185"/>
                    </a:cubicBezTo>
                    <a:cubicBezTo>
                      <a:pt x="256" y="184"/>
                      <a:pt x="256" y="184"/>
                      <a:pt x="256" y="184"/>
                    </a:cubicBezTo>
                    <a:cubicBezTo>
                      <a:pt x="256" y="184"/>
                      <a:pt x="256" y="184"/>
                      <a:pt x="256" y="184"/>
                    </a:cubicBezTo>
                    <a:cubicBezTo>
                      <a:pt x="256" y="183"/>
                      <a:pt x="256" y="183"/>
                      <a:pt x="256" y="183"/>
                    </a:cubicBezTo>
                    <a:cubicBezTo>
                      <a:pt x="257" y="183"/>
                      <a:pt x="257" y="183"/>
                      <a:pt x="257" y="183"/>
                    </a:cubicBezTo>
                    <a:cubicBezTo>
                      <a:pt x="258" y="182"/>
                      <a:pt x="258" y="182"/>
                      <a:pt x="258" y="182"/>
                    </a:cubicBezTo>
                    <a:cubicBezTo>
                      <a:pt x="258" y="182"/>
                      <a:pt x="258" y="182"/>
                      <a:pt x="258" y="182"/>
                    </a:cubicBezTo>
                    <a:cubicBezTo>
                      <a:pt x="259" y="182"/>
                      <a:pt x="259" y="182"/>
                      <a:pt x="259" y="182"/>
                    </a:cubicBezTo>
                    <a:cubicBezTo>
                      <a:pt x="260" y="182"/>
                      <a:pt x="260" y="182"/>
                      <a:pt x="260" y="182"/>
                    </a:cubicBezTo>
                    <a:cubicBezTo>
                      <a:pt x="260" y="181"/>
                      <a:pt x="260" y="181"/>
                      <a:pt x="260" y="181"/>
                    </a:cubicBezTo>
                    <a:cubicBezTo>
                      <a:pt x="259" y="181"/>
                      <a:pt x="259" y="181"/>
                      <a:pt x="259" y="181"/>
                    </a:cubicBezTo>
                    <a:cubicBezTo>
                      <a:pt x="259" y="180"/>
                      <a:pt x="259" y="180"/>
                      <a:pt x="259" y="180"/>
                    </a:cubicBezTo>
                    <a:cubicBezTo>
                      <a:pt x="260" y="180"/>
                      <a:pt x="260" y="180"/>
                      <a:pt x="260" y="180"/>
                    </a:cubicBezTo>
                    <a:cubicBezTo>
                      <a:pt x="260" y="180"/>
                      <a:pt x="260" y="180"/>
                      <a:pt x="260" y="180"/>
                    </a:cubicBezTo>
                    <a:cubicBezTo>
                      <a:pt x="260" y="180"/>
                      <a:pt x="260" y="180"/>
                      <a:pt x="260" y="180"/>
                    </a:cubicBezTo>
                    <a:cubicBezTo>
                      <a:pt x="260" y="179"/>
                      <a:pt x="260" y="179"/>
                      <a:pt x="260" y="179"/>
                    </a:cubicBezTo>
                    <a:cubicBezTo>
                      <a:pt x="260" y="179"/>
                      <a:pt x="260" y="179"/>
                      <a:pt x="260" y="179"/>
                    </a:cubicBezTo>
                    <a:cubicBezTo>
                      <a:pt x="261" y="180"/>
                      <a:pt x="261" y="180"/>
                      <a:pt x="261" y="180"/>
                    </a:cubicBezTo>
                    <a:cubicBezTo>
                      <a:pt x="262" y="180"/>
                      <a:pt x="262" y="180"/>
                      <a:pt x="262" y="180"/>
                    </a:cubicBezTo>
                    <a:cubicBezTo>
                      <a:pt x="263" y="181"/>
                      <a:pt x="263" y="181"/>
                      <a:pt x="263" y="181"/>
                    </a:cubicBezTo>
                    <a:cubicBezTo>
                      <a:pt x="264" y="182"/>
                      <a:pt x="264" y="182"/>
                      <a:pt x="264" y="182"/>
                    </a:cubicBezTo>
                    <a:cubicBezTo>
                      <a:pt x="264" y="182"/>
                      <a:pt x="264" y="182"/>
                      <a:pt x="264" y="182"/>
                    </a:cubicBezTo>
                    <a:cubicBezTo>
                      <a:pt x="265" y="182"/>
                      <a:pt x="265" y="182"/>
                      <a:pt x="265" y="182"/>
                    </a:cubicBezTo>
                    <a:cubicBezTo>
                      <a:pt x="266" y="182"/>
                      <a:pt x="266" y="182"/>
                      <a:pt x="266" y="182"/>
                    </a:cubicBezTo>
                    <a:cubicBezTo>
                      <a:pt x="266" y="182"/>
                      <a:pt x="266" y="182"/>
                      <a:pt x="266" y="182"/>
                    </a:cubicBezTo>
                    <a:cubicBezTo>
                      <a:pt x="267" y="182"/>
                      <a:pt x="267" y="182"/>
                      <a:pt x="267" y="182"/>
                    </a:cubicBezTo>
                    <a:cubicBezTo>
                      <a:pt x="267" y="182"/>
                      <a:pt x="267" y="182"/>
                      <a:pt x="267" y="182"/>
                    </a:cubicBezTo>
                    <a:cubicBezTo>
                      <a:pt x="268" y="182"/>
                      <a:pt x="268" y="182"/>
                      <a:pt x="268" y="182"/>
                    </a:cubicBezTo>
                    <a:cubicBezTo>
                      <a:pt x="269" y="182"/>
                      <a:pt x="269" y="182"/>
                      <a:pt x="269" y="182"/>
                    </a:cubicBezTo>
                    <a:cubicBezTo>
                      <a:pt x="269" y="181"/>
                      <a:pt x="269" y="181"/>
                      <a:pt x="269" y="181"/>
                    </a:cubicBezTo>
                    <a:cubicBezTo>
                      <a:pt x="270" y="181"/>
                      <a:pt x="270" y="181"/>
                      <a:pt x="270" y="181"/>
                    </a:cubicBezTo>
                    <a:cubicBezTo>
                      <a:pt x="270" y="181"/>
                      <a:pt x="270" y="181"/>
                      <a:pt x="270" y="181"/>
                    </a:cubicBezTo>
                    <a:cubicBezTo>
                      <a:pt x="270" y="182"/>
                      <a:pt x="270" y="182"/>
                      <a:pt x="270" y="182"/>
                    </a:cubicBezTo>
                    <a:cubicBezTo>
                      <a:pt x="271" y="182"/>
                      <a:pt x="271" y="182"/>
                      <a:pt x="271" y="182"/>
                    </a:cubicBezTo>
                    <a:cubicBezTo>
                      <a:pt x="272" y="181"/>
                      <a:pt x="272" y="181"/>
                      <a:pt x="272" y="181"/>
                    </a:cubicBezTo>
                    <a:cubicBezTo>
                      <a:pt x="272" y="181"/>
                      <a:pt x="272" y="181"/>
                      <a:pt x="272" y="181"/>
                    </a:cubicBezTo>
                    <a:cubicBezTo>
                      <a:pt x="273" y="180"/>
                      <a:pt x="273" y="180"/>
                      <a:pt x="273" y="180"/>
                    </a:cubicBezTo>
                    <a:cubicBezTo>
                      <a:pt x="273" y="181"/>
                      <a:pt x="273" y="181"/>
                      <a:pt x="273" y="181"/>
                    </a:cubicBezTo>
                    <a:cubicBezTo>
                      <a:pt x="273" y="182"/>
                      <a:pt x="273" y="182"/>
                      <a:pt x="273" y="182"/>
                    </a:cubicBezTo>
                    <a:cubicBezTo>
                      <a:pt x="273" y="182"/>
                      <a:pt x="273" y="182"/>
                      <a:pt x="273" y="182"/>
                    </a:cubicBezTo>
                    <a:cubicBezTo>
                      <a:pt x="274" y="182"/>
                      <a:pt x="274" y="182"/>
                      <a:pt x="274" y="182"/>
                    </a:cubicBezTo>
                    <a:cubicBezTo>
                      <a:pt x="274" y="181"/>
                      <a:pt x="274" y="181"/>
                      <a:pt x="274" y="181"/>
                    </a:cubicBezTo>
                    <a:cubicBezTo>
                      <a:pt x="275" y="182"/>
                      <a:pt x="275" y="182"/>
                      <a:pt x="275" y="182"/>
                    </a:cubicBezTo>
                    <a:cubicBezTo>
                      <a:pt x="275" y="181"/>
                      <a:pt x="275" y="181"/>
                      <a:pt x="275" y="181"/>
                    </a:cubicBezTo>
                    <a:cubicBezTo>
                      <a:pt x="275" y="179"/>
                      <a:pt x="275" y="179"/>
                      <a:pt x="275" y="179"/>
                    </a:cubicBezTo>
                    <a:cubicBezTo>
                      <a:pt x="274" y="178"/>
                      <a:pt x="274" y="178"/>
                      <a:pt x="274" y="178"/>
                    </a:cubicBezTo>
                    <a:cubicBezTo>
                      <a:pt x="274" y="177"/>
                      <a:pt x="274" y="177"/>
                      <a:pt x="274" y="177"/>
                    </a:cubicBezTo>
                    <a:cubicBezTo>
                      <a:pt x="273" y="177"/>
                      <a:pt x="273" y="177"/>
                      <a:pt x="273" y="177"/>
                    </a:cubicBezTo>
                    <a:cubicBezTo>
                      <a:pt x="274" y="176"/>
                      <a:pt x="274" y="176"/>
                      <a:pt x="274" y="176"/>
                    </a:cubicBezTo>
                    <a:cubicBezTo>
                      <a:pt x="274" y="175"/>
                      <a:pt x="274" y="175"/>
                      <a:pt x="274" y="175"/>
                    </a:cubicBezTo>
                    <a:cubicBezTo>
                      <a:pt x="274" y="175"/>
                      <a:pt x="274" y="175"/>
                      <a:pt x="274" y="175"/>
                    </a:cubicBezTo>
                    <a:cubicBezTo>
                      <a:pt x="276" y="175"/>
                      <a:pt x="276" y="175"/>
                      <a:pt x="276" y="175"/>
                    </a:cubicBezTo>
                    <a:cubicBezTo>
                      <a:pt x="277" y="174"/>
                      <a:pt x="277" y="174"/>
                      <a:pt x="277" y="174"/>
                    </a:cubicBezTo>
                    <a:cubicBezTo>
                      <a:pt x="278" y="173"/>
                      <a:pt x="278" y="173"/>
                      <a:pt x="278" y="173"/>
                    </a:cubicBezTo>
                    <a:cubicBezTo>
                      <a:pt x="279" y="172"/>
                      <a:pt x="279" y="172"/>
                      <a:pt x="279" y="172"/>
                    </a:cubicBezTo>
                    <a:cubicBezTo>
                      <a:pt x="279" y="172"/>
                      <a:pt x="279" y="172"/>
                      <a:pt x="279" y="172"/>
                    </a:cubicBezTo>
                    <a:cubicBezTo>
                      <a:pt x="280" y="173"/>
                      <a:pt x="280" y="173"/>
                      <a:pt x="280" y="173"/>
                    </a:cubicBezTo>
                    <a:cubicBezTo>
                      <a:pt x="281" y="173"/>
                      <a:pt x="281" y="173"/>
                      <a:pt x="281" y="173"/>
                    </a:cubicBezTo>
                    <a:cubicBezTo>
                      <a:pt x="281" y="173"/>
                      <a:pt x="281" y="173"/>
                      <a:pt x="281" y="173"/>
                    </a:cubicBezTo>
                    <a:cubicBezTo>
                      <a:pt x="280" y="172"/>
                      <a:pt x="280" y="172"/>
                      <a:pt x="280" y="172"/>
                    </a:cubicBezTo>
                    <a:cubicBezTo>
                      <a:pt x="280" y="171"/>
                      <a:pt x="280" y="171"/>
                      <a:pt x="280" y="171"/>
                    </a:cubicBezTo>
                    <a:cubicBezTo>
                      <a:pt x="281" y="170"/>
                      <a:pt x="281" y="170"/>
                      <a:pt x="281" y="170"/>
                    </a:cubicBezTo>
                    <a:cubicBezTo>
                      <a:pt x="282" y="170"/>
                      <a:pt x="282" y="170"/>
                      <a:pt x="282" y="170"/>
                    </a:cubicBezTo>
                    <a:cubicBezTo>
                      <a:pt x="282" y="169"/>
                      <a:pt x="282" y="169"/>
                      <a:pt x="282" y="169"/>
                    </a:cubicBezTo>
                    <a:cubicBezTo>
                      <a:pt x="283" y="170"/>
                      <a:pt x="283" y="170"/>
                      <a:pt x="283" y="170"/>
                    </a:cubicBezTo>
                    <a:cubicBezTo>
                      <a:pt x="285" y="169"/>
                      <a:pt x="285" y="169"/>
                      <a:pt x="285" y="169"/>
                    </a:cubicBezTo>
                    <a:cubicBezTo>
                      <a:pt x="285" y="169"/>
                      <a:pt x="285" y="169"/>
                      <a:pt x="285" y="169"/>
                    </a:cubicBezTo>
                    <a:cubicBezTo>
                      <a:pt x="284" y="168"/>
                      <a:pt x="284" y="168"/>
                      <a:pt x="284" y="168"/>
                    </a:cubicBezTo>
                    <a:cubicBezTo>
                      <a:pt x="285" y="167"/>
                      <a:pt x="285" y="167"/>
                      <a:pt x="285" y="167"/>
                    </a:cubicBezTo>
                    <a:cubicBezTo>
                      <a:pt x="285" y="166"/>
                      <a:pt x="285" y="166"/>
                      <a:pt x="285" y="166"/>
                    </a:cubicBezTo>
                    <a:cubicBezTo>
                      <a:pt x="285" y="166"/>
                      <a:pt x="285" y="166"/>
                      <a:pt x="285" y="166"/>
                    </a:cubicBezTo>
                    <a:cubicBezTo>
                      <a:pt x="285" y="165"/>
                      <a:pt x="285" y="165"/>
                      <a:pt x="285" y="165"/>
                    </a:cubicBezTo>
                    <a:cubicBezTo>
                      <a:pt x="285" y="165"/>
                      <a:pt x="285" y="165"/>
                      <a:pt x="285" y="165"/>
                    </a:cubicBezTo>
                    <a:cubicBezTo>
                      <a:pt x="285" y="164"/>
                      <a:pt x="285" y="164"/>
                      <a:pt x="285" y="164"/>
                    </a:cubicBezTo>
                    <a:cubicBezTo>
                      <a:pt x="285" y="163"/>
                      <a:pt x="285" y="163"/>
                      <a:pt x="285" y="163"/>
                    </a:cubicBezTo>
                    <a:cubicBezTo>
                      <a:pt x="285" y="163"/>
                      <a:pt x="285" y="163"/>
                      <a:pt x="285" y="163"/>
                    </a:cubicBezTo>
                    <a:cubicBezTo>
                      <a:pt x="285" y="163"/>
                      <a:pt x="285" y="163"/>
                      <a:pt x="285" y="163"/>
                    </a:cubicBezTo>
                    <a:cubicBezTo>
                      <a:pt x="285" y="162"/>
                      <a:pt x="285" y="162"/>
                      <a:pt x="285" y="162"/>
                    </a:cubicBezTo>
                    <a:cubicBezTo>
                      <a:pt x="286" y="162"/>
                      <a:pt x="286" y="162"/>
                      <a:pt x="286" y="162"/>
                    </a:cubicBezTo>
                    <a:cubicBezTo>
                      <a:pt x="286" y="161"/>
                      <a:pt x="286" y="161"/>
                      <a:pt x="286" y="161"/>
                    </a:cubicBezTo>
                    <a:cubicBezTo>
                      <a:pt x="286" y="160"/>
                      <a:pt x="286" y="160"/>
                      <a:pt x="286" y="160"/>
                    </a:cubicBezTo>
                    <a:cubicBezTo>
                      <a:pt x="286" y="160"/>
                      <a:pt x="286" y="160"/>
                      <a:pt x="286" y="160"/>
                    </a:cubicBezTo>
                    <a:cubicBezTo>
                      <a:pt x="286" y="160"/>
                      <a:pt x="286" y="160"/>
                      <a:pt x="286" y="160"/>
                    </a:cubicBezTo>
                    <a:cubicBezTo>
                      <a:pt x="285" y="160"/>
                      <a:pt x="285" y="160"/>
                      <a:pt x="285" y="160"/>
                    </a:cubicBezTo>
                    <a:cubicBezTo>
                      <a:pt x="285" y="161"/>
                      <a:pt x="285" y="161"/>
                      <a:pt x="285" y="161"/>
                    </a:cubicBezTo>
                    <a:cubicBezTo>
                      <a:pt x="285" y="161"/>
                      <a:pt x="285" y="161"/>
                      <a:pt x="285" y="161"/>
                    </a:cubicBezTo>
                    <a:cubicBezTo>
                      <a:pt x="285" y="161"/>
                      <a:pt x="285" y="161"/>
                      <a:pt x="285" y="161"/>
                    </a:cubicBezTo>
                    <a:cubicBezTo>
                      <a:pt x="285" y="160"/>
                      <a:pt x="285" y="160"/>
                      <a:pt x="285" y="160"/>
                    </a:cubicBezTo>
                    <a:cubicBezTo>
                      <a:pt x="284" y="160"/>
                      <a:pt x="284" y="160"/>
                      <a:pt x="284" y="160"/>
                    </a:cubicBezTo>
                    <a:cubicBezTo>
                      <a:pt x="283" y="160"/>
                      <a:pt x="283" y="160"/>
                      <a:pt x="283" y="160"/>
                    </a:cubicBezTo>
                    <a:cubicBezTo>
                      <a:pt x="282" y="159"/>
                      <a:pt x="282" y="159"/>
                      <a:pt x="282" y="159"/>
                    </a:cubicBezTo>
                    <a:cubicBezTo>
                      <a:pt x="282" y="159"/>
                      <a:pt x="282" y="159"/>
                      <a:pt x="282" y="159"/>
                    </a:cubicBezTo>
                    <a:cubicBezTo>
                      <a:pt x="284" y="158"/>
                      <a:pt x="284" y="158"/>
                      <a:pt x="284" y="158"/>
                    </a:cubicBezTo>
                    <a:cubicBezTo>
                      <a:pt x="283" y="158"/>
                      <a:pt x="283" y="158"/>
                      <a:pt x="283" y="158"/>
                    </a:cubicBezTo>
                    <a:cubicBezTo>
                      <a:pt x="283" y="158"/>
                      <a:pt x="283" y="158"/>
                      <a:pt x="283" y="158"/>
                    </a:cubicBezTo>
                    <a:cubicBezTo>
                      <a:pt x="283" y="157"/>
                      <a:pt x="283" y="157"/>
                      <a:pt x="283" y="157"/>
                    </a:cubicBezTo>
                    <a:cubicBezTo>
                      <a:pt x="283" y="156"/>
                      <a:pt x="283" y="156"/>
                      <a:pt x="283" y="156"/>
                    </a:cubicBezTo>
                    <a:cubicBezTo>
                      <a:pt x="282" y="156"/>
                      <a:pt x="282" y="156"/>
                      <a:pt x="282" y="156"/>
                    </a:cubicBezTo>
                    <a:cubicBezTo>
                      <a:pt x="282" y="156"/>
                      <a:pt x="282" y="156"/>
                      <a:pt x="282" y="156"/>
                    </a:cubicBezTo>
                    <a:cubicBezTo>
                      <a:pt x="282" y="156"/>
                      <a:pt x="282" y="156"/>
                      <a:pt x="282" y="156"/>
                    </a:cubicBezTo>
                    <a:cubicBezTo>
                      <a:pt x="282" y="157"/>
                      <a:pt x="282" y="157"/>
                      <a:pt x="282" y="157"/>
                    </a:cubicBezTo>
                    <a:cubicBezTo>
                      <a:pt x="282" y="157"/>
                      <a:pt x="282" y="157"/>
                      <a:pt x="282" y="157"/>
                    </a:cubicBezTo>
                    <a:cubicBezTo>
                      <a:pt x="281" y="157"/>
                      <a:pt x="281" y="157"/>
                      <a:pt x="281" y="157"/>
                    </a:cubicBezTo>
                    <a:cubicBezTo>
                      <a:pt x="281" y="157"/>
                      <a:pt x="281" y="157"/>
                      <a:pt x="281" y="157"/>
                    </a:cubicBezTo>
                    <a:cubicBezTo>
                      <a:pt x="280" y="157"/>
                      <a:pt x="280" y="157"/>
                      <a:pt x="280" y="157"/>
                    </a:cubicBezTo>
                    <a:cubicBezTo>
                      <a:pt x="280" y="156"/>
                      <a:pt x="280" y="156"/>
                      <a:pt x="280" y="156"/>
                    </a:cubicBezTo>
                    <a:cubicBezTo>
                      <a:pt x="281" y="155"/>
                      <a:pt x="281" y="155"/>
                      <a:pt x="281" y="155"/>
                    </a:cubicBezTo>
                    <a:cubicBezTo>
                      <a:pt x="281" y="155"/>
                      <a:pt x="281" y="155"/>
                      <a:pt x="281" y="155"/>
                    </a:cubicBezTo>
                    <a:cubicBezTo>
                      <a:pt x="279" y="155"/>
                      <a:pt x="279" y="155"/>
                      <a:pt x="279" y="155"/>
                    </a:cubicBezTo>
                    <a:cubicBezTo>
                      <a:pt x="279" y="154"/>
                      <a:pt x="279" y="154"/>
                      <a:pt x="279" y="154"/>
                    </a:cubicBezTo>
                    <a:cubicBezTo>
                      <a:pt x="280" y="154"/>
                      <a:pt x="280" y="154"/>
                      <a:pt x="280" y="154"/>
                    </a:cubicBezTo>
                    <a:cubicBezTo>
                      <a:pt x="280" y="154"/>
                      <a:pt x="280" y="154"/>
                      <a:pt x="280" y="154"/>
                    </a:cubicBezTo>
                    <a:cubicBezTo>
                      <a:pt x="280" y="154"/>
                      <a:pt x="280" y="154"/>
                      <a:pt x="280" y="154"/>
                    </a:cubicBezTo>
                    <a:cubicBezTo>
                      <a:pt x="280" y="153"/>
                      <a:pt x="280" y="153"/>
                      <a:pt x="280" y="153"/>
                    </a:cubicBezTo>
                    <a:cubicBezTo>
                      <a:pt x="281" y="153"/>
                      <a:pt x="281" y="153"/>
                      <a:pt x="281" y="153"/>
                    </a:cubicBezTo>
                    <a:cubicBezTo>
                      <a:pt x="281" y="153"/>
                      <a:pt x="281" y="153"/>
                      <a:pt x="281" y="153"/>
                    </a:cubicBezTo>
                    <a:cubicBezTo>
                      <a:pt x="281" y="152"/>
                      <a:pt x="281" y="152"/>
                      <a:pt x="281" y="152"/>
                    </a:cubicBezTo>
                    <a:cubicBezTo>
                      <a:pt x="280" y="153"/>
                      <a:pt x="280" y="153"/>
                      <a:pt x="280" y="153"/>
                    </a:cubicBezTo>
                    <a:cubicBezTo>
                      <a:pt x="279" y="154"/>
                      <a:pt x="279" y="154"/>
                      <a:pt x="279" y="154"/>
                    </a:cubicBezTo>
                    <a:cubicBezTo>
                      <a:pt x="279" y="154"/>
                      <a:pt x="279" y="154"/>
                      <a:pt x="279" y="154"/>
                    </a:cubicBezTo>
                    <a:cubicBezTo>
                      <a:pt x="278" y="154"/>
                      <a:pt x="278" y="154"/>
                      <a:pt x="278" y="154"/>
                    </a:cubicBezTo>
                    <a:cubicBezTo>
                      <a:pt x="278" y="153"/>
                      <a:pt x="278" y="153"/>
                      <a:pt x="278" y="153"/>
                    </a:cubicBezTo>
                    <a:cubicBezTo>
                      <a:pt x="278" y="153"/>
                      <a:pt x="278" y="153"/>
                      <a:pt x="278" y="153"/>
                    </a:cubicBezTo>
                    <a:cubicBezTo>
                      <a:pt x="277" y="154"/>
                      <a:pt x="277" y="154"/>
                      <a:pt x="277" y="154"/>
                    </a:cubicBezTo>
                    <a:cubicBezTo>
                      <a:pt x="277" y="154"/>
                      <a:pt x="277" y="154"/>
                      <a:pt x="277" y="154"/>
                    </a:cubicBezTo>
                    <a:cubicBezTo>
                      <a:pt x="276" y="154"/>
                      <a:pt x="276" y="154"/>
                      <a:pt x="276" y="154"/>
                    </a:cubicBezTo>
                    <a:cubicBezTo>
                      <a:pt x="275" y="154"/>
                      <a:pt x="275" y="154"/>
                      <a:pt x="275" y="154"/>
                    </a:cubicBezTo>
                    <a:cubicBezTo>
                      <a:pt x="275" y="154"/>
                      <a:pt x="275" y="154"/>
                      <a:pt x="275" y="154"/>
                    </a:cubicBezTo>
                    <a:cubicBezTo>
                      <a:pt x="275" y="155"/>
                      <a:pt x="275" y="155"/>
                      <a:pt x="275" y="155"/>
                    </a:cubicBezTo>
                    <a:cubicBezTo>
                      <a:pt x="274" y="155"/>
                      <a:pt x="274" y="155"/>
                      <a:pt x="274" y="155"/>
                    </a:cubicBezTo>
                    <a:cubicBezTo>
                      <a:pt x="274" y="154"/>
                      <a:pt x="274" y="154"/>
                      <a:pt x="274" y="154"/>
                    </a:cubicBezTo>
                    <a:cubicBezTo>
                      <a:pt x="275" y="154"/>
                      <a:pt x="275" y="154"/>
                      <a:pt x="275" y="154"/>
                    </a:cubicBezTo>
                    <a:cubicBezTo>
                      <a:pt x="275" y="153"/>
                      <a:pt x="275" y="153"/>
                      <a:pt x="275" y="153"/>
                    </a:cubicBezTo>
                    <a:cubicBezTo>
                      <a:pt x="274" y="153"/>
                      <a:pt x="274" y="153"/>
                      <a:pt x="274" y="153"/>
                    </a:cubicBezTo>
                    <a:cubicBezTo>
                      <a:pt x="275" y="152"/>
                      <a:pt x="275" y="152"/>
                      <a:pt x="275" y="152"/>
                    </a:cubicBezTo>
                    <a:cubicBezTo>
                      <a:pt x="275" y="152"/>
                      <a:pt x="275" y="152"/>
                      <a:pt x="275" y="152"/>
                    </a:cubicBezTo>
                    <a:cubicBezTo>
                      <a:pt x="276" y="152"/>
                      <a:pt x="276" y="152"/>
                      <a:pt x="276" y="152"/>
                    </a:cubicBezTo>
                    <a:cubicBezTo>
                      <a:pt x="276" y="153"/>
                      <a:pt x="276" y="153"/>
                      <a:pt x="276" y="153"/>
                    </a:cubicBezTo>
                    <a:cubicBezTo>
                      <a:pt x="277" y="153"/>
                      <a:pt x="277" y="153"/>
                      <a:pt x="277" y="153"/>
                    </a:cubicBezTo>
                    <a:cubicBezTo>
                      <a:pt x="277" y="152"/>
                      <a:pt x="277" y="152"/>
                      <a:pt x="277" y="152"/>
                    </a:cubicBezTo>
                    <a:cubicBezTo>
                      <a:pt x="278" y="152"/>
                      <a:pt x="278" y="152"/>
                      <a:pt x="278" y="152"/>
                    </a:cubicBezTo>
                    <a:cubicBezTo>
                      <a:pt x="278" y="151"/>
                      <a:pt x="278" y="151"/>
                      <a:pt x="278" y="151"/>
                    </a:cubicBezTo>
                    <a:cubicBezTo>
                      <a:pt x="278" y="151"/>
                      <a:pt x="278" y="151"/>
                      <a:pt x="278" y="151"/>
                    </a:cubicBezTo>
                    <a:cubicBezTo>
                      <a:pt x="277" y="150"/>
                      <a:pt x="277" y="150"/>
                      <a:pt x="277" y="150"/>
                    </a:cubicBezTo>
                    <a:cubicBezTo>
                      <a:pt x="277" y="150"/>
                      <a:pt x="277" y="150"/>
                      <a:pt x="277" y="150"/>
                    </a:cubicBezTo>
                    <a:cubicBezTo>
                      <a:pt x="276" y="149"/>
                      <a:pt x="276" y="149"/>
                      <a:pt x="276" y="149"/>
                    </a:cubicBezTo>
                    <a:cubicBezTo>
                      <a:pt x="276" y="149"/>
                      <a:pt x="276" y="149"/>
                      <a:pt x="276" y="149"/>
                    </a:cubicBezTo>
                    <a:cubicBezTo>
                      <a:pt x="276" y="149"/>
                      <a:pt x="276" y="149"/>
                      <a:pt x="276" y="149"/>
                    </a:cubicBezTo>
                    <a:cubicBezTo>
                      <a:pt x="276" y="148"/>
                      <a:pt x="276" y="148"/>
                      <a:pt x="276" y="148"/>
                    </a:cubicBezTo>
                    <a:cubicBezTo>
                      <a:pt x="275" y="148"/>
                      <a:pt x="275" y="148"/>
                      <a:pt x="275" y="148"/>
                    </a:cubicBezTo>
                    <a:cubicBezTo>
                      <a:pt x="275" y="148"/>
                      <a:pt x="275" y="148"/>
                      <a:pt x="275" y="148"/>
                    </a:cubicBezTo>
                    <a:cubicBezTo>
                      <a:pt x="274" y="148"/>
                      <a:pt x="274" y="148"/>
                      <a:pt x="274" y="148"/>
                    </a:cubicBezTo>
                    <a:cubicBezTo>
                      <a:pt x="274" y="147"/>
                      <a:pt x="274" y="147"/>
                      <a:pt x="274" y="147"/>
                    </a:cubicBezTo>
                    <a:cubicBezTo>
                      <a:pt x="275" y="147"/>
                      <a:pt x="275" y="147"/>
                      <a:pt x="275" y="147"/>
                    </a:cubicBezTo>
                    <a:cubicBezTo>
                      <a:pt x="275" y="147"/>
                      <a:pt x="275" y="147"/>
                      <a:pt x="275" y="147"/>
                    </a:cubicBezTo>
                    <a:cubicBezTo>
                      <a:pt x="276" y="147"/>
                      <a:pt x="276" y="147"/>
                      <a:pt x="276" y="147"/>
                    </a:cubicBezTo>
                    <a:cubicBezTo>
                      <a:pt x="276" y="147"/>
                      <a:pt x="276" y="147"/>
                      <a:pt x="276" y="147"/>
                    </a:cubicBezTo>
                    <a:cubicBezTo>
                      <a:pt x="276" y="146"/>
                      <a:pt x="276" y="146"/>
                      <a:pt x="276" y="146"/>
                    </a:cubicBezTo>
                    <a:cubicBezTo>
                      <a:pt x="275" y="146"/>
                      <a:pt x="275" y="146"/>
                      <a:pt x="275" y="146"/>
                    </a:cubicBezTo>
                    <a:cubicBezTo>
                      <a:pt x="275" y="145"/>
                      <a:pt x="275" y="145"/>
                      <a:pt x="275" y="145"/>
                    </a:cubicBezTo>
                    <a:cubicBezTo>
                      <a:pt x="274" y="145"/>
                      <a:pt x="274" y="145"/>
                      <a:pt x="274" y="145"/>
                    </a:cubicBezTo>
                    <a:cubicBezTo>
                      <a:pt x="274" y="145"/>
                      <a:pt x="274" y="145"/>
                      <a:pt x="274" y="145"/>
                    </a:cubicBezTo>
                    <a:cubicBezTo>
                      <a:pt x="274" y="145"/>
                      <a:pt x="274" y="145"/>
                      <a:pt x="274" y="145"/>
                    </a:cubicBezTo>
                    <a:cubicBezTo>
                      <a:pt x="273" y="146"/>
                      <a:pt x="273" y="146"/>
                      <a:pt x="273" y="146"/>
                    </a:cubicBezTo>
                    <a:cubicBezTo>
                      <a:pt x="273" y="146"/>
                      <a:pt x="273" y="146"/>
                      <a:pt x="273" y="146"/>
                    </a:cubicBezTo>
                    <a:cubicBezTo>
                      <a:pt x="273" y="145"/>
                      <a:pt x="273" y="145"/>
                      <a:pt x="273" y="145"/>
                    </a:cubicBezTo>
                    <a:cubicBezTo>
                      <a:pt x="274" y="144"/>
                      <a:pt x="274" y="144"/>
                      <a:pt x="274" y="144"/>
                    </a:cubicBezTo>
                    <a:cubicBezTo>
                      <a:pt x="274" y="143"/>
                      <a:pt x="274" y="143"/>
                      <a:pt x="274" y="143"/>
                    </a:cubicBezTo>
                    <a:cubicBezTo>
                      <a:pt x="274" y="143"/>
                      <a:pt x="274" y="143"/>
                      <a:pt x="274" y="143"/>
                    </a:cubicBezTo>
                    <a:cubicBezTo>
                      <a:pt x="275" y="142"/>
                      <a:pt x="275" y="142"/>
                      <a:pt x="275" y="142"/>
                    </a:cubicBezTo>
                    <a:cubicBezTo>
                      <a:pt x="275" y="141"/>
                      <a:pt x="275" y="141"/>
                      <a:pt x="275" y="141"/>
                    </a:cubicBezTo>
                    <a:cubicBezTo>
                      <a:pt x="275" y="140"/>
                      <a:pt x="275" y="140"/>
                      <a:pt x="275" y="140"/>
                    </a:cubicBezTo>
                    <a:cubicBezTo>
                      <a:pt x="275" y="140"/>
                      <a:pt x="275" y="140"/>
                      <a:pt x="275" y="140"/>
                    </a:cubicBezTo>
                    <a:cubicBezTo>
                      <a:pt x="274" y="140"/>
                      <a:pt x="274" y="140"/>
                      <a:pt x="274" y="140"/>
                    </a:cubicBezTo>
                    <a:cubicBezTo>
                      <a:pt x="274" y="140"/>
                      <a:pt x="274" y="140"/>
                      <a:pt x="274" y="140"/>
                    </a:cubicBezTo>
                    <a:cubicBezTo>
                      <a:pt x="273" y="140"/>
                      <a:pt x="273" y="140"/>
                      <a:pt x="273" y="140"/>
                    </a:cubicBezTo>
                    <a:cubicBezTo>
                      <a:pt x="273" y="141"/>
                      <a:pt x="273" y="141"/>
                      <a:pt x="273" y="141"/>
                    </a:cubicBezTo>
                    <a:cubicBezTo>
                      <a:pt x="273" y="141"/>
                      <a:pt x="273" y="141"/>
                      <a:pt x="273" y="141"/>
                    </a:cubicBezTo>
                    <a:cubicBezTo>
                      <a:pt x="272" y="140"/>
                      <a:pt x="272" y="140"/>
                      <a:pt x="272" y="140"/>
                    </a:cubicBezTo>
                    <a:cubicBezTo>
                      <a:pt x="272" y="139"/>
                      <a:pt x="272" y="139"/>
                      <a:pt x="272" y="139"/>
                    </a:cubicBezTo>
                    <a:cubicBezTo>
                      <a:pt x="271" y="139"/>
                      <a:pt x="271" y="139"/>
                      <a:pt x="271" y="139"/>
                    </a:cubicBezTo>
                    <a:cubicBezTo>
                      <a:pt x="271" y="138"/>
                      <a:pt x="271" y="138"/>
                      <a:pt x="271" y="138"/>
                    </a:cubicBezTo>
                    <a:cubicBezTo>
                      <a:pt x="271" y="137"/>
                      <a:pt x="271" y="137"/>
                      <a:pt x="271" y="137"/>
                    </a:cubicBezTo>
                    <a:cubicBezTo>
                      <a:pt x="272" y="137"/>
                      <a:pt x="272" y="137"/>
                      <a:pt x="272" y="137"/>
                    </a:cubicBezTo>
                    <a:cubicBezTo>
                      <a:pt x="272" y="137"/>
                      <a:pt x="272" y="137"/>
                      <a:pt x="272" y="137"/>
                    </a:cubicBezTo>
                    <a:cubicBezTo>
                      <a:pt x="272" y="136"/>
                      <a:pt x="272" y="136"/>
                      <a:pt x="272" y="136"/>
                    </a:cubicBezTo>
                    <a:cubicBezTo>
                      <a:pt x="272" y="136"/>
                      <a:pt x="272" y="136"/>
                      <a:pt x="272" y="136"/>
                    </a:cubicBezTo>
                    <a:cubicBezTo>
                      <a:pt x="271" y="136"/>
                      <a:pt x="271" y="136"/>
                      <a:pt x="271" y="136"/>
                    </a:cubicBezTo>
                    <a:cubicBezTo>
                      <a:pt x="271" y="136"/>
                      <a:pt x="271" y="136"/>
                      <a:pt x="271" y="136"/>
                    </a:cubicBezTo>
                    <a:cubicBezTo>
                      <a:pt x="271" y="137"/>
                      <a:pt x="271" y="137"/>
                      <a:pt x="271" y="137"/>
                    </a:cubicBezTo>
                    <a:cubicBezTo>
                      <a:pt x="270" y="138"/>
                      <a:pt x="270" y="138"/>
                      <a:pt x="270" y="138"/>
                    </a:cubicBezTo>
                    <a:cubicBezTo>
                      <a:pt x="270" y="137"/>
                      <a:pt x="270" y="137"/>
                      <a:pt x="270" y="137"/>
                    </a:cubicBezTo>
                    <a:cubicBezTo>
                      <a:pt x="269" y="137"/>
                      <a:pt x="269" y="137"/>
                      <a:pt x="269" y="137"/>
                    </a:cubicBezTo>
                    <a:cubicBezTo>
                      <a:pt x="269" y="137"/>
                      <a:pt x="269" y="137"/>
                      <a:pt x="269" y="137"/>
                    </a:cubicBezTo>
                    <a:cubicBezTo>
                      <a:pt x="269" y="138"/>
                      <a:pt x="269" y="138"/>
                      <a:pt x="269" y="138"/>
                    </a:cubicBezTo>
                    <a:cubicBezTo>
                      <a:pt x="269" y="138"/>
                      <a:pt x="269" y="138"/>
                      <a:pt x="269" y="138"/>
                    </a:cubicBezTo>
                    <a:cubicBezTo>
                      <a:pt x="269" y="139"/>
                      <a:pt x="269" y="139"/>
                      <a:pt x="269" y="139"/>
                    </a:cubicBezTo>
                    <a:cubicBezTo>
                      <a:pt x="269" y="139"/>
                      <a:pt x="269" y="139"/>
                      <a:pt x="269" y="139"/>
                    </a:cubicBezTo>
                    <a:cubicBezTo>
                      <a:pt x="270" y="139"/>
                      <a:pt x="270" y="139"/>
                      <a:pt x="270" y="139"/>
                    </a:cubicBezTo>
                    <a:cubicBezTo>
                      <a:pt x="270" y="141"/>
                      <a:pt x="270" y="141"/>
                      <a:pt x="270" y="141"/>
                    </a:cubicBezTo>
                    <a:cubicBezTo>
                      <a:pt x="271" y="141"/>
                      <a:pt x="271" y="141"/>
                      <a:pt x="271" y="141"/>
                    </a:cubicBezTo>
                    <a:cubicBezTo>
                      <a:pt x="271" y="142"/>
                      <a:pt x="271" y="142"/>
                      <a:pt x="271" y="142"/>
                    </a:cubicBezTo>
                    <a:cubicBezTo>
                      <a:pt x="271" y="143"/>
                      <a:pt x="271" y="143"/>
                      <a:pt x="271" y="143"/>
                    </a:cubicBezTo>
                    <a:cubicBezTo>
                      <a:pt x="270" y="143"/>
                      <a:pt x="270" y="143"/>
                      <a:pt x="270" y="143"/>
                    </a:cubicBezTo>
                    <a:cubicBezTo>
                      <a:pt x="269" y="144"/>
                      <a:pt x="269" y="144"/>
                      <a:pt x="269" y="144"/>
                    </a:cubicBezTo>
                    <a:cubicBezTo>
                      <a:pt x="267" y="144"/>
                      <a:pt x="267" y="144"/>
                      <a:pt x="267" y="144"/>
                    </a:cubicBezTo>
                    <a:cubicBezTo>
                      <a:pt x="267" y="144"/>
                      <a:pt x="267" y="144"/>
                      <a:pt x="267" y="144"/>
                    </a:cubicBezTo>
                    <a:cubicBezTo>
                      <a:pt x="266" y="144"/>
                      <a:pt x="266" y="144"/>
                      <a:pt x="266" y="144"/>
                    </a:cubicBezTo>
                    <a:cubicBezTo>
                      <a:pt x="266" y="143"/>
                      <a:pt x="266" y="143"/>
                      <a:pt x="266" y="143"/>
                    </a:cubicBezTo>
                    <a:cubicBezTo>
                      <a:pt x="266" y="143"/>
                      <a:pt x="266" y="143"/>
                      <a:pt x="266" y="143"/>
                    </a:cubicBezTo>
                    <a:cubicBezTo>
                      <a:pt x="266" y="142"/>
                      <a:pt x="266" y="142"/>
                      <a:pt x="266" y="142"/>
                    </a:cubicBezTo>
                    <a:cubicBezTo>
                      <a:pt x="264" y="142"/>
                      <a:pt x="264" y="142"/>
                      <a:pt x="264" y="142"/>
                    </a:cubicBezTo>
                    <a:cubicBezTo>
                      <a:pt x="263" y="141"/>
                      <a:pt x="263" y="141"/>
                      <a:pt x="263" y="141"/>
                    </a:cubicBezTo>
                    <a:cubicBezTo>
                      <a:pt x="262" y="141"/>
                      <a:pt x="262" y="141"/>
                      <a:pt x="262" y="141"/>
                    </a:cubicBezTo>
                    <a:cubicBezTo>
                      <a:pt x="262" y="143"/>
                      <a:pt x="262" y="143"/>
                      <a:pt x="262" y="143"/>
                    </a:cubicBezTo>
                    <a:cubicBezTo>
                      <a:pt x="263" y="144"/>
                      <a:pt x="263" y="144"/>
                      <a:pt x="263" y="144"/>
                    </a:cubicBezTo>
                    <a:cubicBezTo>
                      <a:pt x="262" y="144"/>
                      <a:pt x="262" y="144"/>
                      <a:pt x="262" y="144"/>
                    </a:cubicBezTo>
                    <a:cubicBezTo>
                      <a:pt x="262" y="144"/>
                      <a:pt x="262" y="144"/>
                      <a:pt x="262" y="144"/>
                    </a:cubicBezTo>
                    <a:cubicBezTo>
                      <a:pt x="261" y="143"/>
                      <a:pt x="261" y="143"/>
                      <a:pt x="261" y="143"/>
                    </a:cubicBezTo>
                    <a:cubicBezTo>
                      <a:pt x="261" y="142"/>
                      <a:pt x="261" y="142"/>
                      <a:pt x="261" y="142"/>
                    </a:cubicBezTo>
                    <a:cubicBezTo>
                      <a:pt x="260" y="142"/>
                      <a:pt x="260" y="142"/>
                      <a:pt x="260" y="142"/>
                    </a:cubicBezTo>
                    <a:cubicBezTo>
                      <a:pt x="260" y="142"/>
                      <a:pt x="260" y="142"/>
                      <a:pt x="260" y="142"/>
                    </a:cubicBezTo>
                    <a:cubicBezTo>
                      <a:pt x="259" y="141"/>
                      <a:pt x="259" y="141"/>
                      <a:pt x="259" y="141"/>
                    </a:cubicBezTo>
                    <a:cubicBezTo>
                      <a:pt x="259" y="140"/>
                      <a:pt x="259" y="140"/>
                      <a:pt x="259" y="140"/>
                    </a:cubicBezTo>
                    <a:cubicBezTo>
                      <a:pt x="259" y="140"/>
                      <a:pt x="259" y="140"/>
                      <a:pt x="259" y="140"/>
                    </a:cubicBezTo>
                    <a:cubicBezTo>
                      <a:pt x="258" y="140"/>
                      <a:pt x="258" y="140"/>
                      <a:pt x="258" y="140"/>
                    </a:cubicBezTo>
                    <a:cubicBezTo>
                      <a:pt x="257" y="139"/>
                      <a:pt x="257" y="139"/>
                      <a:pt x="257" y="139"/>
                    </a:cubicBezTo>
                    <a:cubicBezTo>
                      <a:pt x="257" y="139"/>
                      <a:pt x="257" y="139"/>
                      <a:pt x="257" y="139"/>
                    </a:cubicBezTo>
                    <a:cubicBezTo>
                      <a:pt x="256" y="138"/>
                      <a:pt x="256" y="138"/>
                      <a:pt x="256" y="138"/>
                    </a:cubicBezTo>
                    <a:cubicBezTo>
                      <a:pt x="256" y="138"/>
                      <a:pt x="256" y="138"/>
                      <a:pt x="256" y="138"/>
                    </a:cubicBezTo>
                    <a:cubicBezTo>
                      <a:pt x="256" y="138"/>
                      <a:pt x="256" y="138"/>
                      <a:pt x="256" y="138"/>
                    </a:cubicBezTo>
                    <a:cubicBezTo>
                      <a:pt x="258" y="140"/>
                      <a:pt x="258" y="140"/>
                      <a:pt x="258" y="140"/>
                    </a:cubicBezTo>
                    <a:cubicBezTo>
                      <a:pt x="258" y="140"/>
                      <a:pt x="258" y="140"/>
                      <a:pt x="258" y="140"/>
                    </a:cubicBezTo>
                    <a:cubicBezTo>
                      <a:pt x="259" y="141"/>
                      <a:pt x="259" y="141"/>
                      <a:pt x="259" y="141"/>
                    </a:cubicBezTo>
                    <a:cubicBezTo>
                      <a:pt x="259" y="141"/>
                      <a:pt x="259" y="141"/>
                      <a:pt x="259" y="141"/>
                    </a:cubicBezTo>
                    <a:cubicBezTo>
                      <a:pt x="259" y="142"/>
                      <a:pt x="259" y="142"/>
                      <a:pt x="259" y="142"/>
                    </a:cubicBezTo>
                    <a:cubicBezTo>
                      <a:pt x="259" y="142"/>
                      <a:pt x="259" y="142"/>
                      <a:pt x="259" y="142"/>
                    </a:cubicBezTo>
                    <a:cubicBezTo>
                      <a:pt x="259" y="142"/>
                      <a:pt x="259" y="142"/>
                      <a:pt x="259" y="142"/>
                    </a:cubicBezTo>
                    <a:cubicBezTo>
                      <a:pt x="258" y="143"/>
                      <a:pt x="258" y="143"/>
                      <a:pt x="258" y="143"/>
                    </a:cubicBezTo>
                    <a:cubicBezTo>
                      <a:pt x="257" y="142"/>
                      <a:pt x="257" y="142"/>
                      <a:pt x="257" y="142"/>
                    </a:cubicBezTo>
                    <a:cubicBezTo>
                      <a:pt x="256" y="142"/>
                      <a:pt x="256" y="142"/>
                      <a:pt x="256" y="142"/>
                    </a:cubicBezTo>
                    <a:cubicBezTo>
                      <a:pt x="256" y="141"/>
                      <a:pt x="256" y="141"/>
                      <a:pt x="256" y="141"/>
                    </a:cubicBezTo>
                    <a:cubicBezTo>
                      <a:pt x="255" y="141"/>
                      <a:pt x="255" y="141"/>
                      <a:pt x="255" y="141"/>
                    </a:cubicBezTo>
                    <a:cubicBezTo>
                      <a:pt x="255" y="140"/>
                      <a:pt x="255" y="140"/>
                      <a:pt x="255" y="140"/>
                    </a:cubicBezTo>
                    <a:cubicBezTo>
                      <a:pt x="254" y="141"/>
                      <a:pt x="254" y="141"/>
                      <a:pt x="254" y="141"/>
                    </a:cubicBezTo>
                    <a:cubicBezTo>
                      <a:pt x="253" y="141"/>
                      <a:pt x="253" y="141"/>
                      <a:pt x="253" y="141"/>
                    </a:cubicBezTo>
                    <a:cubicBezTo>
                      <a:pt x="252" y="141"/>
                      <a:pt x="252" y="141"/>
                      <a:pt x="252" y="141"/>
                    </a:cubicBezTo>
                    <a:cubicBezTo>
                      <a:pt x="251" y="140"/>
                      <a:pt x="251" y="140"/>
                      <a:pt x="251" y="140"/>
                    </a:cubicBezTo>
                    <a:cubicBezTo>
                      <a:pt x="250" y="140"/>
                      <a:pt x="250" y="140"/>
                      <a:pt x="250" y="140"/>
                    </a:cubicBezTo>
                    <a:cubicBezTo>
                      <a:pt x="250" y="140"/>
                      <a:pt x="250" y="140"/>
                      <a:pt x="250" y="140"/>
                    </a:cubicBezTo>
                    <a:cubicBezTo>
                      <a:pt x="249" y="139"/>
                      <a:pt x="249" y="139"/>
                      <a:pt x="249" y="139"/>
                    </a:cubicBezTo>
                    <a:cubicBezTo>
                      <a:pt x="249" y="139"/>
                      <a:pt x="249" y="139"/>
                      <a:pt x="249" y="139"/>
                    </a:cubicBezTo>
                    <a:cubicBezTo>
                      <a:pt x="250" y="138"/>
                      <a:pt x="250" y="138"/>
                      <a:pt x="250" y="138"/>
                    </a:cubicBezTo>
                    <a:cubicBezTo>
                      <a:pt x="251" y="137"/>
                      <a:pt x="251" y="137"/>
                      <a:pt x="251" y="137"/>
                    </a:cubicBezTo>
                    <a:cubicBezTo>
                      <a:pt x="251" y="137"/>
                      <a:pt x="251" y="137"/>
                      <a:pt x="251" y="137"/>
                    </a:cubicBezTo>
                    <a:cubicBezTo>
                      <a:pt x="250" y="137"/>
                      <a:pt x="250" y="137"/>
                      <a:pt x="250" y="137"/>
                    </a:cubicBezTo>
                    <a:cubicBezTo>
                      <a:pt x="249" y="138"/>
                      <a:pt x="249" y="138"/>
                      <a:pt x="249" y="138"/>
                    </a:cubicBezTo>
                    <a:cubicBezTo>
                      <a:pt x="249" y="139"/>
                      <a:pt x="249" y="139"/>
                      <a:pt x="249" y="139"/>
                    </a:cubicBezTo>
                    <a:cubicBezTo>
                      <a:pt x="248" y="139"/>
                      <a:pt x="248" y="139"/>
                      <a:pt x="248" y="139"/>
                    </a:cubicBezTo>
                    <a:cubicBezTo>
                      <a:pt x="248" y="138"/>
                      <a:pt x="248" y="138"/>
                      <a:pt x="248" y="138"/>
                    </a:cubicBezTo>
                    <a:cubicBezTo>
                      <a:pt x="247" y="138"/>
                      <a:pt x="247" y="138"/>
                      <a:pt x="247" y="138"/>
                    </a:cubicBezTo>
                    <a:cubicBezTo>
                      <a:pt x="246" y="138"/>
                      <a:pt x="246" y="138"/>
                      <a:pt x="246" y="138"/>
                    </a:cubicBezTo>
                    <a:cubicBezTo>
                      <a:pt x="247" y="139"/>
                      <a:pt x="247" y="139"/>
                      <a:pt x="247" y="139"/>
                    </a:cubicBezTo>
                    <a:cubicBezTo>
                      <a:pt x="247" y="139"/>
                      <a:pt x="247" y="139"/>
                      <a:pt x="247" y="139"/>
                    </a:cubicBezTo>
                    <a:cubicBezTo>
                      <a:pt x="246" y="139"/>
                      <a:pt x="246" y="139"/>
                      <a:pt x="246" y="139"/>
                    </a:cubicBezTo>
                    <a:cubicBezTo>
                      <a:pt x="244" y="138"/>
                      <a:pt x="244" y="138"/>
                      <a:pt x="244" y="138"/>
                    </a:cubicBezTo>
                    <a:cubicBezTo>
                      <a:pt x="244" y="137"/>
                      <a:pt x="244" y="137"/>
                      <a:pt x="244" y="137"/>
                    </a:cubicBezTo>
                    <a:cubicBezTo>
                      <a:pt x="243" y="136"/>
                      <a:pt x="243" y="136"/>
                      <a:pt x="243" y="136"/>
                    </a:cubicBezTo>
                    <a:cubicBezTo>
                      <a:pt x="244" y="136"/>
                      <a:pt x="244" y="136"/>
                      <a:pt x="244" y="136"/>
                    </a:cubicBezTo>
                    <a:cubicBezTo>
                      <a:pt x="245" y="135"/>
                      <a:pt x="245" y="135"/>
                      <a:pt x="245" y="135"/>
                    </a:cubicBezTo>
                    <a:cubicBezTo>
                      <a:pt x="245" y="135"/>
                      <a:pt x="245" y="135"/>
                      <a:pt x="245" y="135"/>
                    </a:cubicBezTo>
                    <a:cubicBezTo>
                      <a:pt x="245" y="134"/>
                      <a:pt x="245" y="134"/>
                      <a:pt x="245" y="134"/>
                    </a:cubicBezTo>
                    <a:cubicBezTo>
                      <a:pt x="245" y="135"/>
                      <a:pt x="245" y="135"/>
                      <a:pt x="245" y="135"/>
                    </a:cubicBezTo>
                    <a:cubicBezTo>
                      <a:pt x="243" y="135"/>
                      <a:pt x="243" y="135"/>
                      <a:pt x="243" y="135"/>
                    </a:cubicBezTo>
                    <a:cubicBezTo>
                      <a:pt x="243" y="136"/>
                      <a:pt x="243" y="136"/>
                      <a:pt x="243" y="136"/>
                    </a:cubicBezTo>
                    <a:cubicBezTo>
                      <a:pt x="243" y="136"/>
                      <a:pt x="243" y="136"/>
                      <a:pt x="243" y="136"/>
                    </a:cubicBezTo>
                    <a:cubicBezTo>
                      <a:pt x="242" y="135"/>
                      <a:pt x="242" y="135"/>
                      <a:pt x="242" y="135"/>
                    </a:cubicBezTo>
                    <a:cubicBezTo>
                      <a:pt x="243" y="135"/>
                      <a:pt x="243" y="135"/>
                      <a:pt x="243" y="135"/>
                    </a:cubicBezTo>
                    <a:cubicBezTo>
                      <a:pt x="242" y="134"/>
                      <a:pt x="242" y="134"/>
                      <a:pt x="242" y="134"/>
                    </a:cubicBezTo>
                    <a:cubicBezTo>
                      <a:pt x="242" y="134"/>
                      <a:pt x="242" y="134"/>
                      <a:pt x="242" y="134"/>
                    </a:cubicBezTo>
                    <a:cubicBezTo>
                      <a:pt x="242" y="135"/>
                      <a:pt x="242" y="135"/>
                      <a:pt x="242" y="135"/>
                    </a:cubicBezTo>
                    <a:cubicBezTo>
                      <a:pt x="242" y="135"/>
                      <a:pt x="242" y="135"/>
                      <a:pt x="242" y="135"/>
                    </a:cubicBezTo>
                    <a:cubicBezTo>
                      <a:pt x="242" y="136"/>
                      <a:pt x="242" y="136"/>
                      <a:pt x="242" y="136"/>
                    </a:cubicBezTo>
                    <a:cubicBezTo>
                      <a:pt x="241" y="136"/>
                      <a:pt x="241" y="136"/>
                      <a:pt x="241" y="136"/>
                    </a:cubicBezTo>
                    <a:cubicBezTo>
                      <a:pt x="240" y="135"/>
                      <a:pt x="240" y="135"/>
                      <a:pt x="240" y="135"/>
                    </a:cubicBezTo>
                    <a:cubicBezTo>
                      <a:pt x="240" y="135"/>
                      <a:pt x="240" y="135"/>
                      <a:pt x="240" y="135"/>
                    </a:cubicBezTo>
                    <a:cubicBezTo>
                      <a:pt x="239" y="135"/>
                      <a:pt x="239" y="135"/>
                      <a:pt x="239" y="135"/>
                    </a:cubicBezTo>
                    <a:cubicBezTo>
                      <a:pt x="239" y="136"/>
                      <a:pt x="239" y="136"/>
                      <a:pt x="239" y="136"/>
                    </a:cubicBezTo>
                    <a:cubicBezTo>
                      <a:pt x="239" y="136"/>
                      <a:pt x="239" y="136"/>
                      <a:pt x="239" y="136"/>
                    </a:cubicBezTo>
                    <a:cubicBezTo>
                      <a:pt x="238" y="135"/>
                      <a:pt x="238" y="135"/>
                      <a:pt x="238" y="135"/>
                    </a:cubicBezTo>
                    <a:cubicBezTo>
                      <a:pt x="238" y="134"/>
                      <a:pt x="238" y="134"/>
                      <a:pt x="238" y="134"/>
                    </a:cubicBezTo>
                    <a:cubicBezTo>
                      <a:pt x="238" y="134"/>
                      <a:pt x="238" y="134"/>
                      <a:pt x="238" y="134"/>
                    </a:cubicBezTo>
                    <a:cubicBezTo>
                      <a:pt x="239" y="135"/>
                      <a:pt x="239" y="135"/>
                      <a:pt x="239" y="135"/>
                    </a:cubicBezTo>
                    <a:cubicBezTo>
                      <a:pt x="238" y="134"/>
                      <a:pt x="238" y="134"/>
                      <a:pt x="238" y="134"/>
                    </a:cubicBezTo>
                    <a:cubicBezTo>
                      <a:pt x="238" y="134"/>
                      <a:pt x="238" y="134"/>
                      <a:pt x="238" y="134"/>
                    </a:cubicBezTo>
                    <a:cubicBezTo>
                      <a:pt x="237" y="133"/>
                      <a:pt x="237" y="133"/>
                      <a:pt x="237" y="133"/>
                    </a:cubicBezTo>
                    <a:cubicBezTo>
                      <a:pt x="236" y="132"/>
                      <a:pt x="236" y="132"/>
                      <a:pt x="236" y="132"/>
                    </a:cubicBezTo>
                    <a:cubicBezTo>
                      <a:pt x="237" y="132"/>
                      <a:pt x="237" y="132"/>
                      <a:pt x="237" y="132"/>
                    </a:cubicBezTo>
                    <a:cubicBezTo>
                      <a:pt x="237" y="131"/>
                      <a:pt x="237" y="131"/>
                      <a:pt x="237" y="131"/>
                    </a:cubicBezTo>
                    <a:cubicBezTo>
                      <a:pt x="236" y="129"/>
                      <a:pt x="236" y="129"/>
                      <a:pt x="236" y="129"/>
                    </a:cubicBezTo>
                    <a:cubicBezTo>
                      <a:pt x="236" y="129"/>
                      <a:pt x="236" y="129"/>
                      <a:pt x="236" y="129"/>
                    </a:cubicBezTo>
                    <a:cubicBezTo>
                      <a:pt x="237" y="129"/>
                      <a:pt x="237" y="129"/>
                      <a:pt x="237" y="129"/>
                    </a:cubicBezTo>
                    <a:cubicBezTo>
                      <a:pt x="237" y="128"/>
                      <a:pt x="237" y="128"/>
                      <a:pt x="237" y="128"/>
                    </a:cubicBezTo>
                    <a:cubicBezTo>
                      <a:pt x="237" y="127"/>
                      <a:pt x="237" y="127"/>
                      <a:pt x="237" y="127"/>
                    </a:cubicBezTo>
                    <a:cubicBezTo>
                      <a:pt x="237" y="127"/>
                      <a:pt x="237" y="127"/>
                      <a:pt x="237" y="127"/>
                    </a:cubicBezTo>
                    <a:cubicBezTo>
                      <a:pt x="238" y="127"/>
                      <a:pt x="238" y="127"/>
                      <a:pt x="238" y="127"/>
                    </a:cubicBezTo>
                    <a:cubicBezTo>
                      <a:pt x="238" y="128"/>
                      <a:pt x="238" y="128"/>
                      <a:pt x="238" y="128"/>
                    </a:cubicBezTo>
                    <a:cubicBezTo>
                      <a:pt x="239" y="128"/>
                      <a:pt x="239" y="128"/>
                      <a:pt x="239" y="128"/>
                    </a:cubicBezTo>
                    <a:cubicBezTo>
                      <a:pt x="240" y="128"/>
                      <a:pt x="240" y="128"/>
                      <a:pt x="240" y="128"/>
                    </a:cubicBezTo>
                    <a:cubicBezTo>
                      <a:pt x="240" y="129"/>
                      <a:pt x="240" y="129"/>
                      <a:pt x="240" y="129"/>
                    </a:cubicBezTo>
                    <a:cubicBezTo>
                      <a:pt x="242" y="130"/>
                      <a:pt x="242" y="130"/>
                      <a:pt x="242" y="130"/>
                    </a:cubicBezTo>
                    <a:cubicBezTo>
                      <a:pt x="243" y="130"/>
                      <a:pt x="243" y="130"/>
                      <a:pt x="243" y="130"/>
                    </a:cubicBezTo>
                    <a:cubicBezTo>
                      <a:pt x="244" y="129"/>
                      <a:pt x="244" y="129"/>
                      <a:pt x="244" y="129"/>
                    </a:cubicBezTo>
                    <a:cubicBezTo>
                      <a:pt x="245" y="129"/>
                      <a:pt x="245" y="129"/>
                      <a:pt x="245" y="129"/>
                    </a:cubicBezTo>
                    <a:cubicBezTo>
                      <a:pt x="244" y="129"/>
                      <a:pt x="244" y="129"/>
                      <a:pt x="244" y="129"/>
                    </a:cubicBezTo>
                    <a:cubicBezTo>
                      <a:pt x="244" y="128"/>
                      <a:pt x="244" y="128"/>
                      <a:pt x="244" y="128"/>
                    </a:cubicBezTo>
                    <a:cubicBezTo>
                      <a:pt x="243" y="128"/>
                      <a:pt x="243" y="128"/>
                      <a:pt x="243" y="128"/>
                    </a:cubicBezTo>
                    <a:cubicBezTo>
                      <a:pt x="243" y="127"/>
                      <a:pt x="243" y="127"/>
                      <a:pt x="243" y="127"/>
                    </a:cubicBezTo>
                    <a:cubicBezTo>
                      <a:pt x="242" y="127"/>
                      <a:pt x="242" y="127"/>
                      <a:pt x="242" y="127"/>
                    </a:cubicBezTo>
                    <a:cubicBezTo>
                      <a:pt x="241" y="126"/>
                      <a:pt x="241" y="126"/>
                      <a:pt x="241" y="126"/>
                    </a:cubicBezTo>
                    <a:cubicBezTo>
                      <a:pt x="240" y="126"/>
                      <a:pt x="240" y="126"/>
                      <a:pt x="240" y="126"/>
                    </a:cubicBezTo>
                    <a:cubicBezTo>
                      <a:pt x="239" y="126"/>
                      <a:pt x="239" y="126"/>
                      <a:pt x="239" y="126"/>
                    </a:cubicBezTo>
                    <a:cubicBezTo>
                      <a:pt x="238" y="126"/>
                      <a:pt x="238" y="126"/>
                      <a:pt x="238" y="126"/>
                    </a:cubicBezTo>
                    <a:cubicBezTo>
                      <a:pt x="237" y="125"/>
                      <a:pt x="237" y="125"/>
                      <a:pt x="237" y="125"/>
                    </a:cubicBezTo>
                    <a:cubicBezTo>
                      <a:pt x="236" y="124"/>
                      <a:pt x="236" y="124"/>
                      <a:pt x="236" y="124"/>
                    </a:cubicBezTo>
                    <a:cubicBezTo>
                      <a:pt x="237" y="123"/>
                      <a:pt x="237" y="123"/>
                      <a:pt x="237" y="123"/>
                    </a:cubicBezTo>
                    <a:cubicBezTo>
                      <a:pt x="237" y="122"/>
                      <a:pt x="237" y="122"/>
                      <a:pt x="237" y="122"/>
                    </a:cubicBezTo>
                    <a:cubicBezTo>
                      <a:pt x="237" y="122"/>
                      <a:pt x="237" y="122"/>
                      <a:pt x="237" y="122"/>
                    </a:cubicBezTo>
                    <a:cubicBezTo>
                      <a:pt x="238" y="121"/>
                      <a:pt x="238" y="121"/>
                      <a:pt x="238" y="121"/>
                    </a:cubicBezTo>
                    <a:cubicBezTo>
                      <a:pt x="238" y="121"/>
                      <a:pt x="238" y="121"/>
                      <a:pt x="238" y="121"/>
                    </a:cubicBezTo>
                    <a:cubicBezTo>
                      <a:pt x="239" y="120"/>
                      <a:pt x="239" y="120"/>
                      <a:pt x="239" y="120"/>
                    </a:cubicBezTo>
                    <a:cubicBezTo>
                      <a:pt x="239" y="119"/>
                      <a:pt x="239" y="119"/>
                      <a:pt x="239" y="119"/>
                    </a:cubicBezTo>
                    <a:cubicBezTo>
                      <a:pt x="239" y="118"/>
                      <a:pt x="239" y="118"/>
                      <a:pt x="239" y="118"/>
                    </a:cubicBezTo>
                    <a:cubicBezTo>
                      <a:pt x="240" y="118"/>
                      <a:pt x="240" y="118"/>
                      <a:pt x="240" y="118"/>
                    </a:cubicBezTo>
                    <a:cubicBezTo>
                      <a:pt x="240" y="117"/>
                      <a:pt x="240" y="117"/>
                      <a:pt x="240" y="117"/>
                    </a:cubicBezTo>
                    <a:cubicBezTo>
                      <a:pt x="241" y="117"/>
                      <a:pt x="241" y="117"/>
                      <a:pt x="241" y="117"/>
                    </a:cubicBezTo>
                    <a:cubicBezTo>
                      <a:pt x="242" y="117"/>
                      <a:pt x="242" y="117"/>
                      <a:pt x="242" y="117"/>
                    </a:cubicBezTo>
                    <a:cubicBezTo>
                      <a:pt x="242" y="116"/>
                      <a:pt x="242" y="116"/>
                      <a:pt x="242" y="116"/>
                    </a:cubicBezTo>
                    <a:cubicBezTo>
                      <a:pt x="242" y="116"/>
                      <a:pt x="242" y="116"/>
                      <a:pt x="242" y="116"/>
                    </a:cubicBezTo>
                    <a:cubicBezTo>
                      <a:pt x="241" y="116"/>
                      <a:pt x="241" y="116"/>
                      <a:pt x="241" y="116"/>
                    </a:cubicBezTo>
                    <a:cubicBezTo>
                      <a:pt x="241" y="116"/>
                      <a:pt x="241" y="116"/>
                      <a:pt x="241" y="116"/>
                    </a:cubicBezTo>
                    <a:cubicBezTo>
                      <a:pt x="242" y="114"/>
                      <a:pt x="242" y="114"/>
                      <a:pt x="242" y="114"/>
                    </a:cubicBezTo>
                    <a:cubicBezTo>
                      <a:pt x="243" y="113"/>
                      <a:pt x="243" y="113"/>
                      <a:pt x="243" y="113"/>
                    </a:cubicBezTo>
                    <a:cubicBezTo>
                      <a:pt x="243" y="113"/>
                      <a:pt x="243" y="113"/>
                      <a:pt x="243" y="113"/>
                    </a:cubicBezTo>
                    <a:cubicBezTo>
                      <a:pt x="244" y="112"/>
                      <a:pt x="244" y="112"/>
                      <a:pt x="244" y="112"/>
                    </a:cubicBezTo>
                    <a:cubicBezTo>
                      <a:pt x="244" y="112"/>
                      <a:pt x="244" y="112"/>
                      <a:pt x="244" y="112"/>
                    </a:cubicBezTo>
                    <a:cubicBezTo>
                      <a:pt x="245" y="112"/>
                      <a:pt x="245" y="112"/>
                      <a:pt x="245" y="112"/>
                    </a:cubicBezTo>
                    <a:cubicBezTo>
                      <a:pt x="245" y="111"/>
                      <a:pt x="245" y="111"/>
                      <a:pt x="245" y="111"/>
                    </a:cubicBezTo>
                    <a:cubicBezTo>
                      <a:pt x="246" y="111"/>
                      <a:pt x="246" y="111"/>
                      <a:pt x="246" y="111"/>
                    </a:cubicBezTo>
                    <a:cubicBezTo>
                      <a:pt x="246" y="112"/>
                      <a:pt x="246" y="112"/>
                      <a:pt x="246" y="112"/>
                    </a:cubicBezTo>
                    <a:cubicBezTo>
                      <a:pt x="246" y="111"/>
                      <a:pt x="246" y="111"/>
                      <a:pt x="246" y="111"/>
                    </a:cubicBezTo>
                    <a:cubicBezTo>
                      <a:pt x="246" y="111"/>
                      <a:pt x="246" y="111"/>
                      <a:pt x="246" y="111"/>
                    </a:cubicBezTo>
                    <a:cubicBezTo>
                      <a:pt x="247" y="109"/>
                      <a:pt x="247" y="109"/>
                      <a:pt x="247" y="109"/>
                    </a:cubicBezTo>
                    <a:cubicBezTo>
                      <a:pt x="248" y="109"/>
                      <a:pt x="248" y="109"/>
                      <a:pt x="248" y="109"/>
                    </a:cubicBezTo>
                    <a:cubicBezTo>
                      <a:pt x="248" y="109"/>
                      <a:pt x="248" y="109"/>
                      <a:pt x="248" y="109"/>
                    </a:cubicBezTo>
                    <a:cubicBezTo>
                      <a:pt x="248" y="108"/>
                      <a:pt x="248" y="108"/>
                      <a:pt x="248" y="108"/>
                    </a:cubicBezTo>
                    <a:cubicBezTo>
                      <a:pt x="249" y="108"/>
                      <a:pt x="249" y="108"/>
                      <a:pt x="249" y="10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51" y="107"/>
                      <a:pt x="251" y="107"/>
                      <a:pt x="251" y="107"/>
                    </a:cubicBezTo>
                    <a:cubicBezTo>
                      <a:pt x="251" y="106"/>
                      <a:pt x="251" y="106"/>
                      <a:pt x="251" y="106"/>
                    </a:cubicBezTo>
                    <a:cubicBezTo>
                      <a:pt x="251" y="106"/>
                      <a:pt x="251" y="106"/>
                      <a:pt x="251" y="106"/>
                    </a:cubicBezTo>
                    <a:cubicBezTo>
                      <a:pt x="253" y="105"/>
                      <a:pt x="253" y="105"/>
                      <a:pt x="253" y="105"/>
                    </a:cubicBezTo>
                    <a:cubicBezTo>
                      <a:pt x="254" y="104"/>
                      <a:pt x="254" y="104"/>
                      <a:pt x="254" y="104"/>
                    </a:cubicBezTo>
                    <a:cubicBezTo>
                      <a:pt x="256" y="103"/>
                      <a:pt x="256" y="103"/>
                      <a:pt x="256" y="103"/>
                    </a:cubicBezTo>
                    <a:cubicBezTo>
                      <a:pt x="258" y="103"/>
                      <a:pt x="258" y="103"/>
                      <a:pt x="258" y="103"/>
                    </a:cubicBezTo>
                    <a:cubicBezTo>
                      <a:pt x="259" y="103"/>
                      <a:pt x="259" y="103"/>
                      <a:pt x="259" y="103"/>
                    </a:cubicBezTo>
                    <a:cubicBezTo>
                      <a:pt x="260" y="103"/>
                      <a:pt x="260" y="103"/>
                      <a:pt x="260" y="103"/>
                    </a:cubicBezTo>
                    <a:cubicBezTo>
                      <a:pt x="261" y="103"/>
                      <a:pt x="261" y="103"/>
                      <a:pt x="261" y="103"/>
                    </a:cubicBezTo>
                    <a:cubicBezTo>
                      <a:pt x="261" y="103"/>
                      <a:pt x="261" y="103"/>
                      <a:pt x="261" y="103"/>
                    </a:cubicBezTo>
                    <a:cubicBezTo>
                      <a:pt x="262" y="103"/>
                      <a:pt x="262" y="103"/>
                      <a:pt x="262" y="103"/>
                    </a:cubicBezTo>
                    <a:cubicBezTo>
                      <a:pt x="263" y="104"/>
                      <a:pt x="263" y="104"/>
                      <a:pt x="263" y="104"/>
                    </a:cubicBezTo>
                    <a:cubicBezTo>
                      <a:pt x="265" y="104"/>
                      <a:pt x="265" y="104"/>
                      <a:pt x="265" y="104"/>
                    </a:cubicBezTo>
                    <a:cubicBezTo>
                      <a:pt x="265" y="105"/>
                      <a:pt x="265" y="105"/>
                      <a:pt x="265" y="105"/>
                    </a:cubicBezTo>
                    <a:cubicBezTo>
                      <a:pt x="265" y="106"/>
                      <a:pt x="265" y="106"/>
                      <a:pt x="265" y="106"/>
                    </a:cubicBezTo>
                    <a:cubicBezTo>
                      <a:pt x="264" y="106"/>
                      <a:pt x="264" y="106"/>
                      <a:pt x="264" y="106"/>
                    </a:cubicBezTo>
                    <a:cubicBezTo>
                      <a:pt x="263" y="106"/>
                      <a:pt x="263" y="106"/>
                      <a:pt x="263" y="106"/>
                    </a:cubicBezTo>
                    <a:cubicBezTo>
                      <a:pt x="262" y="106"/>
                      <a:pt x="262" y="106"/>
                      <a:pt x="262" y="106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61" y="108"/>
                      <a:pt x="261" y="108"/>
                      <a:pt x="261" y="108"/>
                    </a:cubicBezTo>
                    <a:cubicBezTo>
                      <a:pt x="260" y="108"/>
                      <a:pt x="260" y="108"/>
                      <a:pt x="260" y="108"/>
                    </a:cubicBezTo>
                    <a:cubicBezTo>
                      <a:pt x="258" y="110"/>
                      <a:pt x="258" y="110"/>
                      <a:pt x="258" y="110"/>
                    </a:cubicBezTo>
                    <a:cubicBezTo>
                      <a:pt x="256" y="111"/>
                      <a:pt x="256" y="111"/>
                      <a:pt x="256" y="111"/>
                    </a:cubicBezTo>
                    <a:cubicBezTo>
                      <a:pt x="255" y="112"/>
                      <a:pt x="255" y="112"/>
                      <a:pt x="255" y="112"/>
                    </a:cubicBezTo>
                    <a:cubicBezTo>
                      <a:pt x="255" y="112"/>
                      <a:pt x="255" y="112"/>
                      <a:pt x="255" y="112"/>
                    </a:cubicBezTo>
                    <a:cubicBezTo>
                      <a:pt x="254" y="114"/>
                      <a:pt x="254" y="114"/>
                      <a:pt x="254" y="114"/>
                    </a:cubicBezTo>
                    <a:cubicBezTo>
                      <a:pt x="254" y="115"/>
                      <a:pt x="254" y="115"/>
                      <a:pt x="254" y="115"/>
                    </a:cubicBezTo>
                    <a:cubicBezTo>
                      <a:pt x="254" y="116"/>
                      <a:pt x="254" y="116"/>
                      <a:pt x="254" y="116"/>
                    </a:cubicBezTo>
                    <a:cubicBezTo>
                      <a:pt x="254" y="116"/>
                      <a:pt x="254" y="116"/>
                      <a:pt x="254" y="116"/>
                    </a:cubicBezTo>
                    <a:cubicBezTo>
                      <a:pt x="254" y="117"/>
                      <a:pt x="254" y="117"/>
                      <a:pt x="254" y="117"/>
                    </a:cubicBezTo>
                    <a:cubicBezTo>
                      <a:pt x="254" y="117"/>
                      <a:pt x="254" y="117"/>
                      <a:pt x="254" y="117"/>
                    </a:cubicBezTo>
                    <a:cubicBezTo>
                      <a:pt x="253" y="118"/>
                      <a:pt x="253" y="118"/>
                      <a:pt x="253" y="118"/>
                    </a:cubicBezTo>
                    <a:cubicBezTo>
                      <a:pt x="252" y="119"/>
                      <a:pt x="252" y="119"/>
                      <a:pt x="252" y="119"/>
                    </a:cubicBezTo>
                    <a:cubicBezTo>
                      <a:pt x="252" y="120"/>
                      <a:pt x="252" y="120"/>
                      <a:pt x="252" y="120"/>
                    </a:cubicBezTo>
                    <a:cubicBezTo>
                      <a:pt x="252" y="121"/>
                      <a:pt x="252" y="121"/>
                      <a:pt x="252" y="121"/>
                    </a:cubicBezTo>
                    <a:cubicBezTo>
                      <a:pt x="251" y="121"/>
                      <a:pt x="251" y="121"/>
                      <a:pt x="251" y="121"/>
                    </a:cubicBezTo>
                    <a:cubicBezTo>
                      <a:pt x="251" y="121"/>
                      <a:pt x="251" y="121"/>
                      <a:pt x="251" y="121"/>
                    </a:cubicBezTo>
                    <a:cubicBezTo>
                      <a:pt x="252" y="122"/>
                      <a:pt x="252" y="122"/>
                      <a:pt x="252" y="122"/>
                    </a:cubicBezTo>
                    <a:cubicBezTo>
                      <a:pt x="252" y="123"/>
                      <a:pt x="252" y="123"/>
                      <a:pt x="252" y="123"/>
                    </a:cubicBezTo>
                    <a:cubicBezTo>
                      <a:pt x="252" y="124"/>
                      <a:pt x="252" y="124"/>
                      <a:pt x="252" y="124"/>
                    </a:cubicBezTo>
                    <a:cubicBezTo>
                      <a:pt x="252" y="125"/>
                      <a:pt x="252" y="125"/>
                      <a:pt x="252" y="125"/>
                    </a:cubicBezTo>
                    <a:cubicBezTo>
                      <a:pt x="253" y="126"/>
                      <a:pt x="253" y="126"/>
                      <a:pt x="253" y="126"/>
                    </a:cubicBezTo>
                    <a:cubicBezTo>
                      <a:pt x="253" y="126"/>
                      <a:pt x="253" y="126"/>
                      <a:pt x="253" y="126"/>
                    </a:cubicBezTo>
                    <a:cubicBezTo>
                      <a:pt x="254" y="127"/>
                      <a:pt x="254" y="127"/>
                      <a:pt x="254" y="127"/>
                    </a:cubicBezTo>
                    <a:cubicBezTo>
                      <a:pt x="254" y="127"/>
                      <a:pt x="254" y="127"/>
                      <a:pt x="254" y="127"/>
                    </a:cubicBezTo>
                    <a:cubicBezTo>
                      <a:pt x="253" y="128"/>
                      <a:pt x="253" y="128"/>
                      <a:pt x="253" y="128"/>
                    </a:cubicBezTo>
                    <a:cubicBezTo>
                      <a:pt x="253" y="127"/>
                      <a:pt x="253" y="127"/>
                      <a:pt x="253" y="127"/>
                    </a:cubicBezTo>
                    <a:cubicBezTo>
                      <a:pt x="253" y="127"/>
                      <a:pt x="253" y="127"/>
                      <a:pt x="253" y="127"/>
                    </a:cubicBezTo>
                    <a:cubicBezTo>
                      <a:pt x="253" y="128"/>
                      <a:pt x="253" y="128"/>
                      <a:pt x="253" y="128"/>
                    </a:cubicBezTo>
                    <a:cubicBezTo>
                      <a:pt x="252" y="128"/>
                      <a:pt x="252" y="128"/>
                      <a:pt x="252" y="128"/>
                    </a:cubicBezTo>
                    <a:cubicBezTo>
                      <a:pt x="252" y="128"/>
                      <a:pt x="252" y="128"/>
                      <a:pt x="252" y="128"/>
                    </a:cubicBezTo>
                    <a:cubicBezTo>
                      <a:pt x="251" y="128"/>
                      <a:pt x="251" y="128"/>
                      <a:pt x="251" y="128"/>
                    </a:cubicBezTo>
                    <a:cubicBezTo>
                      <a:pt x="251" y="128"/>
                      <a:pt x="251" y="128"/>
                      <a:pt x="251" y="128"/>
                    </a:cubicBezTo>
                    <a:cubicBezTo>
                      <a:pt x="252" y="129"/>
                      <a:pt x="252" y="129"/>
                      <a:pt x="252" y="129"/>
                    </a:cubicBezTo>
                    <a:cubicBezTo>
                      <a:pt x="253" y="129"/>
                      <a:pt x="253" y="129"/>
                      <a:pt x="253" y="129"/>
                    </a:cubicBezTo>
                    <a:cubicBezTo>
                      <a:pt x="253" y="129"/>
                      <a:pt x="253" y="129"/>
                      <a:pt x="253" y="129"/>
                    </a:cubicBezTo>
                    <a:cubicBezTo>
                      <a:pt x="253" y="129"/>
                      <a:pt x="253" y="129"/>
                      <a:pt x="253" y="129"/>
                    </a:cubicBezTo>
                    <a:cubicBezTo>
                      <a:pt x="252" y="130"/>
                      <a:pt x="252" y="130"/>
                      <a:pt x="252" y="130"/>
                    </a:cubicBezTo>
                    <a:cubicBezTo>
                      <a:pt x="252" y="131"/>
                      <a:pt x="252" y="131"/>
                      <a:pt x="252" y="131"/>
                    </a:cubicBezTo>
                    <a:cubicBezTo>
                      <a:pt x="252" y="132"/>
                      <a:pt x="252" y="132"/>
                      <a:pt x="252" y="132"/>
                    </a:cubicBezTo>
                    <a:cubicBezTo>
                      <a:pt x="252" y="132"/>
                      <a:pt x="252" y="132"/>
                      <a:pt x="252" y="132"/>
                    </a:cubicBezTo>
                    <a:cubicBezTo>
                      <a:pt x="253" y="131"/>
                      <a:pt x="253" y="131"/>
                      <a:pt x="253" y="131"/>
                    </a:cubicBezTo>
                    <a:cubicBezTo>
                      <a:pt x="253" y="131"/>
                      <a:pt x="253" y="131"/>
                      <a:pt x="253" y="131"/>
                    </a:cubicBezTo>
                    <a:cubicBezTo>
                      <a:pt x="254" y="129"/>
                      <a:pt x="254" y="129"/>
                      <a:pt x="254" y="129"/>
                    </a:cubicBezTo>
                    <a:cubicBezTo>
                      <a:pt x="254" y="129"/>
                      <a:pt x="254" y="129"/>
                      <a:pt x="254" y="129"/>
                    </a:cubicBezTo>
                    <a:cubicBezTo>
                      <a:pt x="255" y="127"/>
                      <a:pt x="255" y="127"/>
                      <a:pt x="255" y="127"/>
                    </a:cubicBezTo>
                    <a:cubicBezTo>
                      <a:pt x="255" y="127"/>
                      <a:pt x="255" y="127"/>
                      <a:pt x="255" y="127"/>
                    </a:cubicBezTo>
                    <a:cubicBezTo>
                      <a:pt x="256" y="126"/>
                      <a:pt x="256" y="126"/>
                      <a:pt x="256" y="126"/>
                    </a:cubicBezTo>
                    <a:cubicBezTo>
                      <a:pt x="256" y="126"/>
                      <a:pt x="256" y="126"/>
                      <a:pt x="256" y="126"/>
                    </a:cubicBezTo>
                    <a:cubicBezTo>
                      <a:pt x="255" y="125"/>
                      <a:pt x="255" y="125"/>
                      <a:pt x="255" y="125"/>
                    </a:cubicBezTo>
                    <a:cubicBezTo>
                      <a:pt x="256" y="125"/>
                      <a:pt x="256" y="125"/>
                      <a:pt x="256" y="125"/>
                    </a:cubicBezTo>
                    <a:cubicBezTo>
                      <a:pt x="255" y="124"/>
                      <a:pt x="255" y="124"/>
                      <a:pt x="255" y="124"/>
                    </a:cubicBezTo>
                    <a:cubicBezTo>
                      <a:pt x="254" y="124"/>
                      <a:pt x="254" y="124"/>
                      <a:pt x="254" y="124"/>
                    </a:cubicBezTo>
                    <a:cubicBezTo>
                      <a:pt x="254" y="123"/>
                      <a:pt x="254" y="123"/>
                      <a:pt x="254" y="123"/>
                    </a:cubicBezTo>
                    <a:cubicBezTo>
                      <a:pt x="254" y="123"/>
                      <a:pt x="254" y="123"/>
                      <a:pt x="254" y="123"/>
                    </a:cubicBezTo>
                    <a:cubicBezTo>
                      <a:pt x="254" y="122"/>
                      <a:pt x="254" y="122"/>
                      <a:pt x="254" y="122"/>
                    </a:cubicBezTo>
                    <a:cubicBezTo>
                      <a:pt x="254" y="121"/>
                      <a:pt x="254" y="121"/>
                      <a:pt x="254" y="121"/>
                    </a:cubicBezTo>
                    <a:cubicBezTo>
                      <a:pt x="254" y="120"/>
                      <a:pt x="254" y="120"/>
                      <a:pt x="254" y="120"/>
                    </a:cubicBezTo>
                    <a:cubicBezTo>
                      <a:pt x="254" y="120"/>
                      <a:pt x="254" y="120"/>
                      <a:pt x="254" y="120"/>
                    </a:cubicBezTo>
                    <a:cubicBezTo>
                      <a:pt x="254" y="121"/>
                      <a:pt x="254" y="121"/>
                      <a:pt x="254" y="121"/>
                    </a:cubicBezTo>
                    <a:cubicBezTo>
                      <a:pt x="255" y="120"/>
                      <a:pt x="255" y="120"/>
                      <a:pt x="255" y="120"/>
                    </a:cubicBezTo>
                    <a:cubicBezTo>
                      <a:pt x="256" y="120"/>
                      <a:pt x="256" y="120"/>
                      <a:pt x="256" y="120"/>
                    </a:cubicBezTo>
                    <a:cubicBezTo>
                      <a:pt x="256" y="119"/>
                      <a:pt x="256" y="119"/>
                      <a:pt x="256" y="119"/>
                    </a:cubicBezTo>
                    <a:cubicBezTo>
                      <a:pt x="256" y="119"/>
                      <a:pt x="256" y="119"/>
                      <a:pt x="256" y="119"/>
                    </a:cubicBezTo>
                    <a:cubicBezTo>
                      <a:pt x="256" y="118"/>
                      <a:pt x="256" y="118"/>
                      <a:pt x="256" y="118"/>
                    </a:cubicBezTo>
                    <a:cubicBezTo>
                      <a:pt x="257" y="119"/>
                      <a:pt x="257" y="119"/>
                      <a:pt x="257" y="119"/>
                    </a:cubicBezTo>
                    <a:cubicBezTo>
                      <a:pt x="258" y="120"/>
                      <a:pt x="258" y="120"/>
                      <a:pt x="258" y="120"/>
                    </a:cubicBezTo>
                    <a:cubicBezTo>
                      <a:pt x="257" y="120"/>
                      <a:pt x="257" y="120"/>
                      <a:pt x="257" y="120"/>
                    </a:cubicBezTo>
                    <a:cubicBezTo>
                      <a:pt x="258" y="120"/>
                      <a:pt x="258" y="120"/>
                      <a:pt x="258" y="120"/>
                    </a:cubicBezTo>
                    <a:cubicBezTo>
                      <a:pt x="258" y="120"/>
                      <a:pt x="258" y="120"/>
                      <a:pt x="258" y="120"/>
                    </a:cubicBezTo>
                    <a:cubicBezTo>
                      <a:pt x="258" y="119"/>
                      <a:pt x="258" y="119"/>
                      <a:pt x="258" y="119"/>
                    </a:cubicBezTo>
                    <a:cubicBezTo>
                      <a:pt x="259" y="118"/>
                      <a:pt x="259" y="118"/>
                      <a:pt x="259" y="118"/>
                    </a:cubicBezTo>
                    <a:cubicBezTo>
                      <a:pt x="259" y="118"/>
                      <a:pt x="259" y="118"/>
                      <a:pt x="259" y="118"/>
                    </a:cubicBezTo>
                    <a:cubicBezTo>
                      <a:pt x="259" y="118"/>
                      <a:pt x="259" y="118"/>
                      <a:pt x="259" y="118"/>
                    </a:cubicBezTo>
                    <a:cubicBezTo>
                      <a:pt x="260" y="118"/>
                      <a:pt x="260" y="118"/>
                      <a:pt x="260" y="118"/>
                    </a:cubicBezTo>
                    <a:cubicBezTo>
                      <a:pt x="261" y="117"/>
                      <a:pt x="261" y="117"/>
                      <a:pt x="261" y="117"/>
                    </a:cubicBezTo>
                    <a:cubicBezTo>
                      <a:pt x="260" y="117"/>
                      <a:pt x="260" y="117"/>
                      <a:pt x="260" y="117"/>
                    </a:cubicBezTo>
                    <a:cubicBezTo>
                      <a:pt x="260" y="117"/>
                      <a:pt x="260" y="117"/>
                      <a:pt x="260" y="117"/>
                    </a:cubicBezTo>
                    <a:cubicBezTo>
                      <a:pt x="258" y="118"/>
                      <a:pt x="258" y="118"/>
                      <a:pt x="258" y="118"/>
                    </a:cubicBezTo>
                    <a:cubicBezTo>
                      <a:pt x="258" y="118"/>
                      <a:pt x="258" y="118"/>
                      <a:pt x="258" y="118"/>
                    </a:cubicBezTo>
                    <a:cubicBezTo>
                      <a:pt x="257" y="117"/>
                      <a:pt x="257" y="117"/>
                      <a:pt x="257" y="117"/>
                    </a:cubicBezTo>
                    <a:cubicBezTo>
                      <a:pt x="257" y="117"/>
                      <a:pt x="257" y="117"/>
                      <a:pt x="257" y="117"/>
                    </a:cubicBezTo>
                    <a:cubicBezTo>
                      <a:pt x="257" y="116"/>
                      <a:pt x="257" y="116"/>
                      <a:pt x="257" y="116"/>
                    </a:cubicBezTo>
                    <a:cubicBezTo>
                      <a:pt x="258" y="116"/>
                      <a:pt x="258" y="116"/>
                      <a:pt x="258" y="116"/>
                    </a:cubicBezTo>
                    <a:cubicBezTo>
                      <a:pt x="257" y="115"/>
                      <a:pt x="257" y="115"/>
                      <a:pt x="257" y="115"/>
                    </a:cubicBezTo>
                    <a:cubicBezTo>
                      <a:pt x="258" y="114"/>
                      <a:pt x="258" y="114"/>
                      <a:pt x="258" y="114"/>
                    </a:cubicBezTo>
                    <a:cubicBezTo>
                      <a:pt x="258" y="113"/>
                      <a:pt x="258" y="113"/>
                      <a:pt x="258" y="113"/>
                    </a:cubicBezTo>
                    <a:cubicBezTo>
                      <a:pt x="258" y="112"/>
                      <a:pt x="258" y="112"/>
                      <a:pt x="258" y="112"/>
                    </a:cubicBezTo>
                    <a:cubicBezTo>
                      <a:pt x="259" y="112"/>
                      <a:pt x="259" y="112"/>
                      <a:pt x="259" y="112"/>
                    </a:cubicBezTo>
                    <a:cubicBezTo>
                      <a:pt x="260" y="112"/>
                      <a:pt x="260" y="112"/>
                      <a:pt x="260" y="112"/>
                    </a:cubicBezTo>
                    <a:cubicBezTo>
                      <a:pt x="261" y="113"/>
                      <a:pt x="261" y="113"/>
                      <a:pt x="261" y="113"/>
                    </a:cubicBezTo>
                    <a:cubicBezTo>
                      <a:pt x="261" y="113"/>
                      <a:pt x="261" y="113"/>
                      <a:pt x="261" y="113"/>
                    </a:cubicBezTo>
                    <a:cubicBezTo>
                      <a:pt x="262" y="114"/>
                      <a:pt x="262" y="114"/>
                      <a:pt x="262" y="114"/>
                    </a:cubicBezTo>
                    <a:cubicBezTo>
                      <a:pt x="263" y="114"/>
                      <a:pt x="263" y="114"/>
                      <a:pt x="263" y="114"/>
                    </a:cubicBezTo>
                    <a:cubicBezTo>
                      <a:pt x="263" y="114"/>
                      <a:pt x="263" y="114"/>
                      <a:pt x="263" y="114"/>
                    </a:cubicBezTo>
                    <a:cubicBezTo>
                      <a:pt x="263" y="114"/>
                      <a:pt x="263" y="114"/>
                      <a:pt x="263" y="114"/>
                    </a:cubicBezTo>
                    <a:cubicBezTo>
                      <a:pt x="263" y="113"/>
                      <a:pt x="263" y="113"/>
                      <a:pt x="263" y="113"/>
                    </a:cubicBezTo>
                    <a:cubicBezTo>
                      <a:pt x="261" y="113"/>
                      <a:pt x="261" y="113"/>
                      <a:pt x="261" y="113"/>
                    </a:cubicBezTo>
                    <a:cubicBezTo>
                      <a:pt x="261" y="112"/>
                      <a:pt x="261" y="112"/>
                      <a:pt x="261" y="112"/>
                    </a:cubicBezTo>
                    <a:cubicBezTo>
                      <a:pt x="261" y="111"/>
                      <a:pt x="261" y="111"/>
                      <a:pt x="261" y="111"/>
                    </a:cubicBezTo>
                    <a:cubicBezTo>
                      <a:pt x="260" y="111"/>
                      <a:pt x="260" y="111"/>
                      <a:pt x="260" y="111"/>
                    </a:cubicBezTo>
                    <a:cubicBezTo>
                      <a:pt x="260" y="111"/>
                      <a:pt x="260" y="111"/>
                      <a:pt x="260" y="111"/>
                    </a:cubicBezTo>
                    <a:cubicBezTo>
                      <a:pt x="260" y="111"/>
                      <a:pt x="260" y="111"/>
                      <a:pt x="260" y="111"/>
                    </a:cubicBezTo>
                    <a:cubicBezTo>
                      <a:pt x="261" y="111"/>
                      <a:pt x="261" y="111"/>
                      <a:pt x="261" y="111"/>
                    </a:cubicBezTo>
                    <a:cubicBezTo>
                      <a:pt x="262" y="110"/>
                      <a:pt x="262" y="110"/>
                      <a:pt x="262" y="110"/>
                    </a:cubicBezTo>
                    <a:cubicBezTo>
                      <a:pt x="262" y="110"/>
                      <a:pt x="262" y="110"/>
                      <a:pt x="262" y="110"/>
                    </a:cubicBezTo>
                    <a:cubicBezTo>
                      <a:pt x="263" y="112"/>
                      <a:pt x="263" y="112"/>
                      <a:pt x="263" y="112"/>
                    </a:cubicBezTo>
                    <a:cubicBezTo>
                      <a:pt x="265" y="112"/>
                      <a:pt x="265" y="112"/>
                      <a:pt x="265" y="112"/>
                    </a:cubicBezTo>
                    <a:cubicBezTo>
                      <a:pt x="265" y="112"/>
                      <a:pt x="265" y="112"/>
                      <a:pt x="265" y="112"/>
                    </a:cubicBezTo>
                    <a:cubicBezTo>
                      <a:pt x="264" y="112"/>
                      <a:pt x="264" y="112"/>
                      <a:pt x="264" y="112"/>
                    </a:cubicBezTo>
                    <a:cubicBezTo>
                      <a:pt x="263" y="111"/>
                      <a:pt x="263" y="111"/>
                      <a:pt x="263" y="111"/>
                    </a:cubicBezTo>
                    <a:cubicBezTo>
                      <a:pt x="262" y="110"/>
                      <a:pt x="262" y="110"/>
                      <a:pt x="262" y="110"/>
                    </a:cubicBezTo>
                    <a:cubicBezTo>
                      <a:pt x="262" y="109"/>
                      <a:pt x="262" y="109"/>
                      <a:pt x="262" y="109"/>
                    </a:cubicBezTo>
                    <a:cubicBezTo>
                      <a:pt x="263" y="109"/>
                      <a:pt x="263" y="109"/>
                      <a:pt x="263" y="109"/>
                    </a:cubicBezTo>
                    <a:cubicBezTo>
                      <a:pt x="264" y="109"/>
                      <a:pt x="264" y="109"/>
                      <a:pt x="264" y="109"/>
                    </a:cubicBezTo>
                    <a:cubicBezTo>
                      <a:pt x="264" y="109"/>
                      <a:pt x="264" y="109"/>
                      <a:pt x="264" y="109"/>
                    </a:cubicBezTo>
                    <a:cubicBezTo>
                      <a:pt x="264" y="109"/>
                      <a:pt x="264" y="109"/>
                      <a:pt x="264" y="109"/>
                    </a:cubicBezTo>
                    <a:cubicBezTo>
                      <a:pt x="264" y="110"/>
                      <a:pt x="264" y="110"/>
                      <a:pt x="264" y="110"/>
                    </a:cubicBezTo>
                    <a:cubicBezTo>
                      <a:pt x="265" y="110"/>
                      <a:pt x="265" y="110"/>
                      <a:pt x="265" y="110"/>
                    </a:cubicBezTo>
                    <a:cubicBezTo>
                      <a:pt x="265" y="109"/>
                      <a:pt x="265" y="109"/>
                      <a:pt x="265" y="109"/>
                    </a:cubicBezTo>
                    <a:cubicBezTo>
                      <a:pt x="265" y="108"/>
                      <a:pt x="265" y="108"/>
                      <a:pt x="265" y="108"/>
                    </a:cubicBezTo>
                    <a:cubicBezTo>
                      <a:pt x="266" y="108"/>
                      <a:pt x="266" y="108"/>
                      <a:pt x="266" y="108"/>
                    </a:cubicBezTo>
                    <a:cubicBezTo>
                      <a:pt x="267" y="109"/>
                      <a:pt x="267" y="109"/>
                      <a:pt x="267" y="109"/>
                    </a:cubicBezTo>
                    <a:cubicBezTo>
                      <a:pt x="267" y="110"/>
                      <a:pt x="267" y="110"/>
                      <a:pt x="267" y="110"/>
                    </a:cubicBezTo>
                    <a:cubicBezTo>
                      <a:pt x="267" y="111"/>
                      <a:pt x="267" y="111"/>
                      <a:pt x="267" y="111"/>
                    </a:cubicBezTo>
                    <a:cubicBezTo>
                      <a:pt x="268" y="110"/>
                      <a:pt x="268" y="110"/>
                      <a:pt x="268" y="110"/>
                    </a:cubicBezTo>
                    <a:cubicBezTo>
                      <a:pt x="268" y="110"/>
                      <a:pt x="268" y="110"/>
                      <a:pt x="268" y="110"/>
                    </a:cubicBezTo>
                    <a:cubicBezTo>
                      <a:pt x="267" y="109"/>
                      <a:pt x="267" y="109"/>
                      <a:pt x="267" y="109"/>
                    </a:cubicBezTo>
                    <a:cubicBezTo>
                      <a:pt x="267" y="108"/>
                      <a:pt x="267" y="108"/>
                      <a:pt x="267" y="108"/>
                    </a:cubicBezTo>
                    <a:cubicBezTo>
                      <a:pt x="269" y="108"/>
                      <a:pt x="269" y="108"/>
                      <a:pt x="269" y="108"/>
                    </a:cubicBezTo>
                    <a:cubicBezTo>
                      <a:pt x="271" y="107"/>
                      <a:pt x="271" y="107"/>
                      <a:pt x="271" y="107"/>
                    </a:cubicBezTo>
                    <a:cubicBezTo>
                      <a:pt x="272" y="107"/>
                      <a:pt x="272" y="107"/>
                      <a:pt x="272" y="107"/>
                    </a:cubicBezTo>
                    <a:cubicBezTo>
                      <a:pt x="273" y="107"/>
                      <a:pt x="273" y="107"/>
                      <a:pt x="273" y="107"/>
                    </a:cubicBezTo>
                    <a:cubicBezTo>
                      <a:pt x="274" y="107"/>
                      <a:pt x="274" y="107"/>
                      <a:pt x="274" y="107"/>
                    </a:cubicBezTo>
                    <a:cubicBezTo>
                      <a:pt x="275" y="107"/>
                      <a:pt x="275" y="107"/>
                      <a:pt x="275" y="107"/>
                    </a:cubicBezTo>
                    <a:cubicBezTo>
                      <a:pt x="277" y="107"/>
                      <a:pt x="277" y="107"/>
                      <a:pt x="277" y="107"/>
                    </a:cubicBezTo>
                    <a:cubicBezTo>
                      <a:pt x="277" y="108"/>
                      <a:pt x="277" y="108"/>
                      <a:pt x="277" y="108"/>
                    </a:cubicBezTo>
                    <a:cubicBezTo>
                      <a:pt x="277" y="108"/>
                      <a:pt x="277" y="108"/>
                      <a:pt x="277" y="108"/>
                    </a:cubicBezTo>
                    <a:cubicBezTo>
                      <a:pt x="276" y="110"/>
                      <a:pt x="276" y="110"/>
                      <a:pt x="276" y="110"/>
                    </a:cubicBezTo>
                    <a:cubicBezTo>
                      <a:pt x="276" y="110"/>
                      <a:pt x="276" y="110"/>
                      <a:pt x="276" y="110"/>
                    </a:cubicBezTo>
                    <a:cubicBezTo>
                      <a:pt x="276" y="111"/>
                      <a:pt x="276" y="111"/>
                      <a:pt x="276" y="111"/>
                    </a:cubicBezTo>
                    <a:cubicBezTo>
                      <a:pt x="275" y="112"/>
                      <a:pt x="275" y="112"/>
                      <a:pt x="275" y="112"/>
                    </a:cubicBezTo>
                    <a:cubicBezTo>
                      <a:pt x="275" y="112"/>
                      <a:pt x="275" y="112"/>
                      <a:pt x="275" y="112"/>
                    </a:cubicBezTo>
                    <a:cubicBezTo>
                      <a:pt x="276" y="113"/>
                      <a:pt x="276" y="113"/>
                      <a:pt x="276" y="113"/>
                    </a:cubicBezTo>
                    <a:cubicBezTo>
                      <a:pt x="276" y="113"/>
                      <a:pt x="276" y="113"/>
                      <a:pt x="276" y="113"/>
                    </a:cubicBezTo>
                    <a:cubicBezTo>
                      <a:pt x="276" y="114"/>
                      <a:pt x="276" y="114"/>
                      <a:pt x="276" y="114"/>
                    </a:cubicBezTo>
                    <a:cubicBezTo>
                      <a:pt x="275" y="115"/>
                      <a:pt x="275" y="115"/>
                      <a:pt x="275" y="115"/>
                    </a:cubicBezTo>
                    <a:cubicBezTo>
                      <a:pt x="275" y="115"/>
                      <a:pt x="275" y="115"/>
                      <a:pt x="275" y="115"/>
                    </a:cubicBezTo>
                    <a:cubicBezTo>
                      <a:pt x="275" y="116"/>
                      <a:pt x="275" y="116"/>
                      <a:pt x="275" y="116"/>
                    </a:cubicBezTo>
                    <a:cubicBezTo>
                      <a:pt x="275" y="117"/>
                      <a:pt x="275" y="117"/>
                      <a:pt x="275" y="117"/>
                    </a:cubicBezTo>
                    <a:cubicBezTo>
                      <a:pt x="275" y="117"/>
                      <a:pt x="275" y="117"/>
                      <a:pt x="275" y="117"/>
                    </a:cubicBezTo>
                    <a:cubicBezTo>
                      <a:pt x="275" y="118"/>
                      <a:pt x="275" y="118"/>
                      <a:pt x="275" y="118"/>
                    </a:cubicBezTo>
                    <a:cubicBezTo>
                      <a:pt x="274" y="118"/>
                      <a:pt x="274" y="118"/>
                      <a:pt x="274" y="118"/>
                    </a:cubicBezTo>
                    <a:cubicBezTo>
                      <a:pt x="273" y="119"/>
                      <a:pt x="273" y="119"/>
                      <a:pt x="273" y="119"/>
                    </a:cubicBezTo>
                    <a:cubicBezTo>
                      <a:pt x="273" y="119"/>
                      <a:pt x="273" y="119"/>
                      <a:pt x="273" y="119"/>
                    </a:cubicBezTo>
                    <a:cubicBezTo>
                      <a:pt x="272" y="119"/>
                      <a:pt x="272" y="119"/>
                      <a:pt x="272" y="119"/>
                    </a:cubicBezTo>
                    <a:cubicBezTo>
                      <a:pt x="272" y="120"/>
                      <a:pt x="272" y="120"/>
                      <a:pt x="272" y="120"/>
                    </a:cubicBezTo>
                    <a:cubicBezTo>
                      <a:pt x="271" y="121"/>
                      <a:pt x="271" y="121"/>
                      <a:pt x="271" y="121"/>
                    </a:cubicBezTo>
                    <a:cubicBezTo>
                      <a:pt x="272" y="121"/>
                      <a:pt x="272" y="121"/>
                      <a:pt x="272" y="121"/>
                    </a:cubicBezTo>
                    <a:cubicBezTo>
                      <a:pt x="273" y="120"/>
                      <a:pt x="273" y="120"/>
                      <a:pt x="273" y="120"/>
                    </a:cubicBezTo>
                    <a:cubicBezTo>
                      <a:pt x="274" y="119"/>
                      <a:pt x="274" y="119"/>
                      <a:pt x="274" y="119"/>
                    </a:cubicBezTo>
                    <a:cubicBezTo>
                      <a:pt x="274" y="119"/>
                      <a:pt x="274" y="119"/>
                      <a:pt x="274" y="119"/>
                    </a:cubicBezTo>
                    <a:cubicBezTo>
                      <a:pt x="274" y="119"/>
                      <a:pt x="274" y="119"/>
                      <a:pt x="274" y="119"/>
                    </a:cubicBezTo>
                    <a:cubicBezTo>
                      <a:pt x="274" y="120"/>
                      <a:pt x="274" y="120"/>
                      <a:pt x="274" y="120"/>
                    </a:cubicBezTo>
                    <a:cubicBezTo>
                      <a:pt x="274" y="120"/>
                      <a:pt x="274" y="120"/>
                      <a:pt x="274" y="120"/>
                    </a:cubicBezTo>
                    <a:cubicBezTo>
                      <a:pt x="272" y="121"/>
                      <a:pt x="272" y="121"/>
                      <a:pt x="272" y="121"/>
                    </a:cubicBezTo>
                    <a:cubicBezTo>
                      <a:pt x="272" y="122"/>
                      <a:pt x="272" y="122"/>
                      <a:pt x="272" y="122"/>
                    </a:cubicBezTo>
                    <a:cubicBezTo>
                      <a:pt x="272" y="122"/>
                      <a:pt x="272" y="122"/>
                      <a:pt x="272" y="122"/>
                    </a:cubicBezTo>
                    <a:cubicBezTo>
                      <a:pt x="272" y="122"/>
                      <a:pt x="272" y="122"/>
                      <a:pt x="272" y="122"/>
                    </a:cubicBezTo>
                    <a:cubicBezTo>
                      <a:pt x="271" y="123"/>
                      <a:pt x="271" y="123"/>
                      <a:pt x="271" y="123"/>
                    </a:cubicBezTo>
                    <a:cubicBezTo>
                      <a:pt x="271" y="122"/>
                      <a:pt x="271" y="122"/>
                      <a:pt x="271" y="122"/>
                    </a:cubicBezTo>
                    <a:cubicBezTo>
                      <a:pt x="270" y="122"/>
                      <a:pt x="270" y="122"/>
                      <a:pt x="270" y="122"/>
                    </a:cubicBezTo>
                    <a:cubicBezTo>
                      <a:pt x="270" y="123"/>
                      <a:pt x="270" y="123"/>
                      <a:pt x="270" y="123"/>
                    </a:cubicBezTo>
                    <a:cubicBezTo>
                      <a:pt x="271" y="123"/>
                      <a:pt x="271" y="123"/>
                      <a:pt x="271" y="123"/>
                    </a:cubicBezTo>
                    <a:cubicBezTo>
                      <a:pt x="271" y="123"/>
                      <a:pt x="271" y="123"/>
                      <a:pt x="271" y="123"/>
                    </a:cubicBezTo>
                    <a:cubicBezTo>
                      <a:pt x="271" y="124"/>
                      <a:pt x="271" y="124"/>
                      <a:pt x="271" y="124"/>
                    </a:cubicBezTo>
                    <a:cubicBezTo>
                      <a:pt x="270" y="124"/>
                      <a:pt x="270" y="124"/>
                      <a:pt x="270" y="124"/>
                    </a:cubicBezTo>
                    <a:cubicBezTo>
                      <a:pt x="271" y="124"/>
                      <a:pt x="271" y="124"/>
                      <a:pt x="271" y="124"/>
                    </a:cubicBezTo>
                    <a:cubicBezTo>
                      <a:pt x="272" y="124"/>
                      <a:pt x="272" y="124"/>
                      <a:pt x="272" y="124"/>
                    </a:cubicBezTo>
                    <a:cubicBezTo>
                      <a:pt x="272" y="124"/>
                      <a:pt x="272" y="124"/>
                      <a:pt x="272" y="124"/>
                    </a:cubicBezTo>
                    <a:cubicBezTo>
                      <a:pt x="273" y="123"/>
                      <a:pt x="273" y="123"/>
                      <a:pt x="273" y="123"/>
                    </a:cubicBezTo>
                    <a:cubicBezTo>
                      <a:pt x="273" y="122"/>
                      <a:pt x="273" y="122"/>
                      <a:pt x="273" y="122"/>
                    </a:cubicBezTo>
                    <a:cubicBezTo>
                      <a:pt x="274" y="122"/>
                      <a:pt x="274" y="122"/>
                      <a:pt x="274" y="122"/>
                    </a:cubicBezTo>
                    <a:cubicBezTo>
                      <a:pt x="274" y="121"/>
                      <a:pt x="274" y="121"/>
                      <a:pt x="274" y="121"/>
                    </a:cubicBezTo>
                    <a:cubicBezTo>
                      <a:pt x="274" y="122"/>
                      <a:pt x="274" y="122"/>
                      <a:pt x="274" y="122"/>
                    </a:cubicBezTo>
                    <a:cubicBezTo>
                      <a:pt x="274" y="123"/>
                      <a:pt x="274" y="123"/>
                      <a:pt x="274" y="123"/>
                    </a:cubicBezTo>
                    <a:cubicBezTo>
                      <a:pt x="275" y="123"/>
                      <a:pt x="275" y="123"/>
                      <a:pt x="275" y="123"/>
                    </a:cubicBezTo>
                    <a:cubicBezTo>
                      <a:pt x="275" y="122"/>
                      <a:pt x="275" y="122"/>
                      <a:pt x="275" y="122"/>
                    </a:cubicBezTo>
                    <a:cubicBezTo>
                      <a:pt x="274" y="121"/>
                      <a:pt x="274" y="121"/>
                      <a:pt x="274" y="121"/>
                    </a:cubicBezTo>
                    <a:cubicBezTo>
                      <a:pt x="275" y="121"/>
                      <a:pt x="275" y="121"/>
                      <a:pt x="275" y="121"/>
                    </a:cubicBezTo>
                    <a:cubicBezTo>
                      <a:pt x="275" y="120"/>
                      <a:pt x="275" y="120"/>
                      <a:pt x="275" y="120"/>
                    </a:cubicBezTo>
                    <a:cubicBezTo>
                      <a:pt x="276" y="121"/>
                      <a:pt x="276" y="121"/>
                      <a:pt x="276" y="121"/>
                    </a:cubicBezTo>
                    <a:cubicBezTo>
                      <a:pt x="276" y="121"/>
                      <a:pt x="276" y="121"/>
                      <a:pt x="276" y="121"/>
                    </a:cubicBezTo>
                    <a:cubicBezTo>
                      <a:pt x="276" y="122"/>
                      <a:pt x="276" y="122"/>
                      <a:pt x="276" y="122"/>
                    </a:cubicBezTo>
                    <a:cubicBezTo>
                      <a:pt x="276" y="121"/>
                      <a:pt x="276" y="121"/>
                      <a:pt x="276" y="121"/>
                    </a:cubicBezTo>
                    <a:cubicBezTo>
                      <a:pt x="277" y="121"/>
                      <a:pt x="277" y="121"/>
                      <a:pt x="277" y="121"/>
                    </a:cubicBezTo>
                    <a:cubicBezTo>
                      <a:pt x="278" y="121"/>
                      <a:pt x="278" y="121"/>
                      <a:pt x="278" y="121"/>
                    </a:cubicBezTo>
                    <a:cubicBezTo>
                      <a:pt x="278" y="122"/>
                      <a:pt x="278" y="122"/>
                      <a:pt x="278" y="122"/>
                    </a:cubicBezTo>
                    <a:cubicBezTo>
                      <a:pt x="278" y="123"/>
                      <a:pt x="278" y="123"/>
                      <a:pt x="278" y="123"/>
                    </a:cubicBezTo>
                    <a:cubicBezTo>
                      <a:pt x="277" y="124"/>
                      <a:pt x="277" y="124"/>
                      <a:pt x="277" y="124"/>
                    </a:cubicBezTo>
                    <a:cubicBezTo>
                      <a:pt x="276" y="125"/>
                      <a:pt x="276" y="125"/>
                      <a:pt x="276" y="125"/>
                    </a:cubicBezTo>
                    <a:cubicBezTo>
                      <a:pt x="276" y="125"/>
                      <a:pt x="276" y="125"/>
                      <a:pt x="276" y="125"/>
                    </a:cubicBezTo>
                    <a:cubicBezTo>
                      <a:pt x="276" y="125"/>
                      <a:pt x="276" y="125"/>
                      <a:pt x="276" y="125"/>
                    </a:cubicBezTo>
                    <a:cubicBezTo>
                      <a:pt x="277" y="126"/>
                      <a:pt x="277" y="126"/>
                      <a:pt x="277" y="126"/>
                    </a:cubicBezTo>
                    <a:cubicBezTo>
                      <a:pt x="278" y="125"/>
                      <a:pt x="278" y="125"/>
                      <a:pt x="278" y="125"/>
                    </a:cubicBezTo>
                    <a:cubicBezTo>
                      <a:pt x="277" y="125"/>
                      <a:pt x="277" y="125"/>
                      <a:pt x="277" y="125"/>
                    </a:cubicBezTo>
                    <a:cubicBezTo>
                      <a:pt x="278" y="124"/>
                      <a:pt x="278" y="124"/>
                      <a:pt x="278" y="124"/>
                    </a:cubicBezTo>
                    <a:cubicBezTo>
                      <a:pt x="278" y="123"/>
                      <a:pt x="278" y="123"/>
                      <a:pt x="278" y="123"/>
                    </a:cubicBezTo>
                    <a:cubicBezTo>
                      <a:pt x="279" y="124"/>
                      <a:pt x="279" y="124"/>
                      <a:pt x="279" y="124"/>
                    </a:cubicBezTo>
                    <a:cubicBezTo>
                      <a:pt x="279" y="125"/>
                      <a:pt x="279" y="125"/>
                      <a:pt x="279" y="125"/>
                    </a:cubicBezTo>
                    <a:cubicBezTo>
                      <a:pt x="279" y="124"/>
                      <a:pt x="279" y="124"/>
                      <a:pt x="279" y="124"/>
                    </a:cubicBezTo>
                    <a:cubicBezTo>
                      <a:pt x="279" y="123"/>
                      <a:pt x="279" y="123"/>
                      <a:pt x="279" y="123"/>
                    </a:cubicBezTo>
                    <a:cubicBezTo>
                      <a:pt x="279" y="123"/>
                      <a:pt x="279" y="123"/>
                      <a:pt x="279" y="123"/>
                    </a:cubicBezTo>
                    <a:cubicBezTo>
                      <a:pt x="279" y="121"/>
                      <a:pt x="279" y="121"/>
                      <a:pt x="279" y="121"/>
                    </a:cubicBezTo>
                    <a:cubicBezTo>
                      <a:pt x="279" y="121"/>
                      <a:pt x="279" y="121"/>
                      <a:pt x="279" y="121"/>
                    </a:cubicBezTo>
                    <a:cubicBezTo>
                      <a:pt x="280" y="121"/>
                      <a:pt x="280" y="121"/>
                      <a:pt x="280" y="121"/>
                    </a:cubicBezTo>
                    <a:cubicBezTo>
                      <a:pt x="280" y="122"/>
                      <a:pt x="280" y="122"/>
                      <a:pt x="280" y="122"/>
                    </a:cubicBezTo>
                    <a:cubicBezTo>
                      <a:pt x="279" y="123"/>
                      <a:pt x="279" y="123"/>
                      <a:pt x="279" y="123"/>
                    </a:cubicBezTo>
                    <a:cubicBezTo>
                      <a:pt x="280" y="123"/>
                      <a:pt x="280" y="123"/>
                      <a:pt x="280" y="123"/>
                    </a:cubicBezTo>
                    <a:cubicBezTo>
                      <a:pt x="281" y="122"/>
                      <a:pt x="281" y="122"/>
                      <a:pt x="281" y="122"/>
                    </a:cubicBezTo>
                    <a:cubicBezTo>
                      <a:pt x="282" y="124"/>
                      <a:pt x="282" y="124"/>
                      <a:pt x="282" y="124"/>
                    </a:cubicBezTo>
                    <a:cubicBezTo>
                      <a:pt x="282" y="124"/>
                      <a:pt x="282" y="124"/>
                      <a:pt x="282" y="124"/>
                    </a:cubicBezTo>
                    <a:cubicBezTo>
                      <a:pt x="283" y="124"/>
                      <a:pt x="283" y="124"/>
                      <a:pt x="283" y="124"/>
                    </a:cubicBezTo>
                    <a:cubicBezTo>
                      <a:pt x="284" y="125"/>
                      <a:pt x="284" y="125"/>
                      <a:pt x="284" y="125"/>
                    </a:cubicBezTo>
                    <a:cubicBezTo>
                      <a:pt x="284" y="125"/>
                      <a:pt x="284" y="125"/>
                      <a:pt x="284" y="125"/>
                    </a:cubicBezTo>
                    <a:cubicBezTo>
                      <a:pt x="284" y="124"/>
                      <a:pt x="284" y="124"/>
                      <a:pt x="284" y="124"/>
                    </a:cubicBezTo>
                    <a:cubicBezTo>
                      <a:pt x="283" y="124"/>
                      <a:pt x="283" y="124"/>
                      <a:pt x="283" y="124"/>
                    </a:cubicBezTo>
                    <a:cubicBezTo>
                      <a:pt x="283" y="123"/>
                      <a:pt x="283" y="123"/>
                      <a:pt x="283" y="123"/>
                    </a:cubicBezTo>
                    <a:cubicBezTo>
                      <a:pt x="281" y="122"/>
                      <a:pt x="281" y="122"/>
                      <a:pt x="281" y="122"/>
                    </a:cubicBezTo>
                    <a:cubicBezTo>
                      <a:pt x="281" y="122"/>
                      <a:pt x="281" y="122"/>
                      <a:pt x="281" y="122"/>
                    </a:cubicBezTo>
                    <a:cubicBezTo>
                      <a:pt x="280" y="121"/>
                      <a:pt x="280" y="121"/>
                      <a:pt x="280" y="121"/>
                    </a:cubicBezTo>
                    <a:cubicBezTo>
                      <a:pt x="281" y="120"/>
                      <a:pt x="281" y="120"/>
                      <a:pt x="281" y="120"/>
                    </a:cubicBezTo>
                    <a:cubicBezTo>
                      <a:pt x="282" y="120"/>
                      <a:pt x="282" y="120"/>
                      <a:pt x="282" y="120"/>
                    </a:cubicBezTo>
                    <a:cubicBezTo>
                      <a:pt x="283" y="119"/>
                      <a:pt x="283" y="119"/>
                      <a:pt x="283" y="119"/>
                    </a:cubicBezTo>
                    <a:cubicBezTo>
                      <a:pt x="284" y="119"/>
                      <a:pt x="284" y="119"/>
                      <a:pt x="284" y="119"/>
                    </a:cubicBezTo>
                    <a:cubicBezTo>
                      <a:pt x="285" y="119"/>
                      <a:pt x="285" y="119"/>
                      <a:pt x="285" y="119"/>
                    </a:cubicBezTo>
                    <a:cubicBezTo>
                      <a:pt x="286" y="120"/>
                      <a:pt x="286" y="120"/>
                      <a:pt x="286" y="120"/>
                    </a:cubicBezTo>
                    <a:cubicBezTo>
                      <a:pt x="286" y="120"/>
                      <a:pt x="286" y="120"/>
                      <a:pt x="286" y="120"/>
                    </a:cubicBezTo>
                    <a:cubicBezTo>
                      <a:pt x="287" y="120"/>
                      <a:pt x="287" y="120"/>
                      <a:pt x="287" y="120"/>
                    </a:cubicBezTo>
                    <a:cubicBezTo>
                      <a:pt x="287" y="121"/>
                      <a:pt x="287" y="121"/>
                      <a:pt x="287" y="121"/>
                    </a:cubicBezTo>
                    <a:cubicBezTo>
                      <a:pt x="288" y="121"/>
                      <a:pt x="288" y="121"/>
                      <a:pt x="288" y="121"/>
                    </a:cubicBezTo>
                    <a:cubicBezTo>
                      <a:pt x="289" y="121"/>
                      <a:pt x="289" y="121"/>
                      <a:pt x="289" y="121"/>
                    </a:cubicBezTo>
                    <a:cubicBezTo>
                      <a:pt x="289" y="122"/>
                      <a:pt x="289" y="122"/>
                      <a:pt x="289" y="122"/>
                    </a:cubicBezTo>
                    <a:cubicBezTo>
                      <a:pt x="289" y="122"/>
                      <a:pt x="289" y="122"/>
                      <a:pt x="289" y="122"/>
                    </a:cubicBezTo>
                    <a:cubicBezTo>
                      <a:pt x="289" y="122"/>
                      <a:pt x="289" y="122"/>
                      <a:pt x="289" y="122"/>
                    </a:cubicBezTo>
                    <a:cubicBezTo>
                      <a:pt x="290" y="122"/>
                      <a:pt x="290" y="122"/>
                      <a:pt x="290" y="122"/>
                    </a:cubicBezTo>
                    <a:cubicBezTo>
                      <a:pt x="290" y="122"/>
                      <a:pt x="290" y="122"/>
                      <a:pt x="290" y="122"/>
                    </a:cubicBezTo>
                    <a:cubicBezTo>
                      <a:pt x="291" y="123"/>
                      <a:pt x="291" y="123"/>
                      <a:pt x="291" y="123"/>
                    </a:cubicBezTo>
                    <a:cubicBezTo>
                      <a:pt x="291" y="123"/>
                      <a:pt x="291" y="123"/>
                      <a:pt x="291" y="123"/>
                    </a:cubicBezTo>
                    <a:cubicBezTo>
                      <a:pt x="291" y="124"/>
                      <a:pt x="291" y="124"/>
                      <a:pt x="291" y="124"/>
                    </a:cubicBezTo>
                    <a:cubicBezTo>
                      <a:pt x="292" y="124"/>
                      <a:pt x="292" y="124"/>
                      <a:pt x="292" y="124"/>
                    </a:cubicBezTo>
                    <a:cubicBezTo>
                      <a:pt x="292" y="125"/>
                      <a:pt x="292" y="125"/>
                      <a:pt x="292" y="125"/>
                    </a:cubicBezTo>
                    <a:cubicBezTo>
                      <a:pt x="291" y="126"/>
                      <a:pt x="291" y="126"/>
                      <a:pt x="291" y="126"/>
                    </a:cubicBezTo>
                    <a:cubicBezTo>
                      <a:pt x="290" y="126"/>
                      <a:pt x="290" y="126"/>
                      <a:pt x="290" y="126"/>
                    </a:cubicBezTo>
                    <a:cubicBezTo>
                      <a:pt x="289" y="125"/>
                      <a:pt x="289" y="125"/>
                      <a:pt x="289" y="125"/>
                    </a:cubicBezTo>
                    <a:cubicBezTo>
                      <a:pt x="288" y="126"/>
                      <a:pt x="288" y="126"/>
                      <a:pt x="288" y="126"/>
                    </a:cubicBezTo>
                    <a:cubicBezTo>
                      <a:pt x="287" y="127"/>
                      <a:pt x="287" y="127"/>
                      <a:pt x="287" y="127"/>
                    </a:cubicBezTo>
                    <a:cubicBezTo>
                      <a:pt x="288" y="126"/>
                      <a:pt x="288" y="126"/>
                      <a:pt x="288" y="126"/>
                    </a:cubicBezTo>
                    <a:cubicBezTo>
                      <a:pt x="290" y="126"/>
                      <a:pt x="290" y="126"/>
                      <a:pt x="290" y="126"/>
                    </a:cubicBezTo>
                    <a:cubicBezTo>
                      <a:pt x="290" y="126"/>
                      <a:pt x="290" y="126"/>
                      <a:pt x="290" y="126"/>
                    </a:cubicBezTo>
                    <a:cubicBezTo>
                      <a:pt x="289" y="127"/>
                      <a:pt x="289" y="127"/>
                      <a:pt x="289" y="127"/>
                    </a:cubicBezTo>
                    <a:cubicBezTo>
                      <a:pt x="289" y="127"/>
                      <a:pt x="289" y="127"/>
                      <a:pt x="289" y="127"/>
                    </a:cubicBezTo>
                    <a:cubicBezTo>
                      <a:pt x="288" y="129"/>
                      <a:pt x="288" y="129"/>
                      <a:pt x="288" y="129"/>
                    </a:cubicBezTo>
                    <a:cubicBezTo>
                      <a:pt x="287" y="129"/>
                      <a:pt x="287" y="129"/>
                      <a:pt x="287" y="129"/>
                    </a:cubicBezTo>
                    <a:cubicBezTo>
                      <a:pt x="286" y="129"/>
                      <a:pt x="286" y="129"/>
                      <a:pt x="286" y="129"/>
                    </a:cubicBezTo>
                    <a:cubicBezTo>
                      <a:pt x="286" y="130"/>
                      <a:pt x="286" y="130"/>
                      <a:pt x="286" y="130"/>
                    </a:cubicBezTo>
                    <a:cubicBezTo>
                      <a:pt x="287" y="130"/>
                      <a:pt x="287" y="130"/>
                      <a:pt x="287" y="130"/>
                    </a:cubicBezTo>
                    <a:cubicBezTo>
                      <a:pt x="288" y="128"/>
                      <a:pt x="288" y="128"/>
                      <a:pt x="288" y="128"/>
                    </a:cubicBezTo>
                    <a:cubicBezTo>
                      <a:pt x="289" y="127"/>
                      <a:pt x="289" y="127"/>
                      <a:pt x="289" y="127"/>
                    </a:cubicBezTo>
                    <a:cubicBezTo>
                      <a:pt x="290" y="127"/>
                      <a:pt x="290" y="127"/>
                      <a:pt x="290" y="127"/>
                    </a:cubicBezTo>
                    <a:cubicBezTo>
                      <a:pt x="291" y="126"/>
                      <a:pt x="291" y="126"/>
                      <a:pt x="291" y="126"/>
                    </a:cubicBezTo>
                    <a:cubicBezTo>
                      <a:pt x="292" y="127"/>
                      <a:pt x="292" y="127"/>
                      <a:pt x="292" y="127"/>
                    </a:cubicBezTo>
                    <a:cubicBezTo>
                      <a:pt x="292" y="127"/>
                      <a:pt x="292" y="127"/>
                      <a:pt x="292" y="127"/>
                    </a:cubicBezTo>
                    <a:cubicBezTo>
                      <a:pt x="293" y="127"/>
                      <a:pt x="293" y="127"/>
                      <a:pt x="293" y="127"/>
                    </a:cubicBezTo>
                    <a:cubicBezTo>
                      <a:pt x="293" y="128"/>
                      <a:pt x="293" y="128"/>
                      <a:pt x="293" y="128"/>
                    </a:cubicBezTo>
                    <a:cubicBezTo>
                      <a:pt x="293" y="128"/>
                      <a:pt x="293" y="128"/>
                      <a:pt x="293" y="128"/>
                    </a:cubicBezTo>
                    <a:cubicBezTo>
                      <a:pt x="293" y="129"/>
                      <a:pt x="293" y="129"/>
                      <a:pt x="293" y="129"/>
                    </a:cubicBezTo>
                    <a:cubicBezTo>
                      <a:pt x="292" y="129"/>
                      <a:pt x="292" y="129"/>
                      <a:pt x="292" y="129"/>
                    </a:cubicBezTo>
                    <a:cubicBezTo>
                      <a:pt x="291" y="130"/>
                      <a:pt x="291" y="130"/>
                      <a:pt x="291" y="130"/>
                    </a:cubicBezTo>
                    <a:cubicBezTo>
                      <a:pt x="290" y="130"/>
                      <a:pt x="290" y="130"/>
                      <a:pt x="290" y="130"/>
                    </a:cubicBezTo>
                    <a:cubicBezTo>
                      <a:pt x="290" y="130"/>
                      <a:pt x="290" y="130"/>
                      <a:pt x="290" y="130"/>
                    </a:cubicBezTo>
                    <a:cubicBezTo>
                      <a:pt x="289" y="130"/>
                      <a:pt x="289" y="130"/>
                      <a:pt x="289" y="130"/>
                    </a:cubicBezTo>
                    <a:cubicBezTo>
                      <a:pt x="289" y="130"/>
                      <a:pt x="289" y="130"/>
                      <a:pt x="289" y="130"/>
                    </a:cubicBezTo>
                    <a:cubicBezTo>
                      <a:pt x="290" y="130"/>
                      <a:pt x="290" y="130"/>
                      <a:pt x="290" y="130"/>
                    </a:cubicBezTo>
                    <a:cubicBezTo>
                      <a:pt x="290" y="131"/>
                      <a:pt x="290" y="131"/>
                      <a:pt x="290" y="131"/>
                    </a:cubicBezTo>
                    <a:cubicBezTo>
                      <a:pt x="288" y="131"/>
                      <a:pt x="288" y="131"/>
                      <a:pt x="288" y="131"/>
                    </a:cubicBezTo>
                    <a:cubicBezTo>
                      <a:pt x="289" y="131"/>
                      <a:pt x="289" y="131"/>
                      <a:pt x="289" y="131"/>
                    </a:cubicBezTo>
                    <a:cubicBezTo>
                      <a:pt x="289" y="131"/>
                      <a:pt x="289" y="131"/>
                      <a:pt x="289" y="131"/>
                    </a:cubicBezTo>
                    <a:cubicBezTo>
                      <a:pt x="290" y="131"/>
                      <a:pt x="290" y="131"/>
                      <a:pt x="290" y="131"/>
                    </a:cubicBezTo>
                    <a:cubicBezTo>
                      <a:pt x="291" y="130"/>
                      <a:pt x="291" y="130"/>
                      <a:pt x="291" y="130"/>
                    </a:cubicBezTo>
                    <a:cubicBezTo>
                      <a:pt x="291" y="131"/>
                      <a:pt x="291" y="131"/>
                      <a:pt x="291" y="131"/>
                    </a:cubicBezTo>
                    <a:cubicBezTo>
                      <a:pt x="291" y="131"/>
                      <a:pt x="291" y="131"/>
                      <a:pt x="291" y="131"/>
                    </a:cubicBezTo>
                    <a:cubicBezTo>
                      <a:pt x="290" y="131"/>
                      <a:pt x="290" y="131"/>
                      <a:pt x="290" y="131"/>
                    </a:cubicBezTo>
                    <a:cubicBezTo>
                      <a:pt x="289" y="132"/>
                      <a:pt x="289" y="132"/>
                      <a:pt x="289" y="132"/>
                    </a:cubicBezTo>
                    <a:cubicBezTo>
                      <a:pt x="289" y="132"/>
                      <a:pt x="289" y="132"/>
                      <a:pt x="289" y="132"/>
                    </a:cubicBezTo>
                    <a:cubicBezTo>
                      <a:pt x="290" y="132"/>
                      <a:pt x="290" y="132"/>
                      <a:pt x="290" y="132"/>
                    </a:cubicBezTo>
                    <a:cubicBezTo>
                      <a:pt x="289" y="133"/>
                      <a:pt x="289" y="133"/>
                      <a:pt x="289" y="133"/>
                    </a:cubicBezTo>
                    <a:cubicBezTo>
                      <a:pt x="288" y="134"/>
                      <a:pt x="288" y="134"/>
                      <a:pt x="288" y="134"/>
                    </a:cubicBezTo>
                    <a:cubicBezTo>
                      <a:pt x="288" y="134"/>
                      <a:pt x="288" y="134"/>
                      <a:pt x="288" y="134"/>
                    </a:cubicBezTo>
                    <a:cubicBezTo>
                      <a:pt x="288" y="134"/>
                      <a:pt x="288" y="134"/>
                      <a:pt x="288" y="134"/>
                    </a:cubicBezTo>
                    <a:cubicBezTo>
                      <a:pt x="289" y="133"/>
                      <a:pt x="289" y="133"/>
                      <a:pt x="289" y="133"/>
                    </a:cubicBezTo>
                    <a:cubicBezTo>
                      <a:pt x="290" y="132"/>
                      <a:pt x="290" y="132"/>
                      <a:pt x="290" y="132"/>
                    </a:cubicBezTo>
                    <a:cubicBezTo>
                      <a:pt x="290" y="132"/>
                      <a:pt x="290" y="132"/>
                      <a:pt x="290" y="132"/>
                    </a:cubicBezTo>
                    <a:cubicBezTo>
                      <a:pt x="292" y="131"/>
                      <a:pt x="292" y="131"/>
                      <a:pt x="292" y="131"/>
                    </a:cubicBezTo>
                    <a:cubicBezTo>
                      <a:pt x="292" y="131"/>
                      <a:pt x="292" y="131"/>
                      <a:pt x="292" y="131"/>
                    </a:cubicBezTo>
                    <a:cubicBezTo>
                      <a:pt x="292" y="131"/>
                      <a:pt x="292" y="131"/>
                      <a:pt x="292" y="131"/>
                    </a:cubicBezTo>
                    <a:cubicBezTo>
                      <a:pt x="293" y="131"/>
                      <a:pt x="293" y="131"/>
                      <a:pt x="293" y="131"/>
                    </a:cubicBezTo>
                    <a:cubicBezTo>
                      <a:pt x="293" y="131"/>
                      <a:pt x="293" y="131"/>
                      <a:pt x="293" y="131"/>
                    </a:cubicBezTo>
                    <a:cubicBezTo>
                      <a:pt x="294" y="130"/>
                      <a:pt x="294" y="130"/>
                      <a:pt x="294" y="130"/>
                    </a:cubicBezTo>
                    <a:cubicBezTo>
                      <a:pt x="295" y="130"/>
                      <a:pt x="295" y="130"/>
                      <a:pt x="295" y="130"/>
                    </a:cubicBezTo>
                    <a:cubicBezTo>
                      <a:pt x="295" y="130"/>
                      <a:pt x="295" y="130"/>
                      <a:pt x="295" y="130"/>
                    </a:cubicBezTo>
                    <a:cubicBezTo>
                      <a:pt x="293" y="132"/>
                      <a:pt x="293" y="132"/>
                      <a:pt x="293" y="132"/>
                    </a:cubicBezTo>
                    <a:cubicBezTo>
                      <a:pt x="292" y="132"/>
                      <a:pt x="292" y="132"/>
                      <a:pt x="292" y="132"/>
                    </a:cubicBezTo>
                    <a:cubicBezTo>
                      <a:pt x="291" y="133"/>
                      <a:pt x="291" y="133"/>
                      <a:pt x="291" y="133"/>
                    </a:cubicBezTo>
                    <a:cubicBezTo>
                      <a:pt x="291" y="133"/>
                      <a:pt x="291" y="133"/>
                      <a:pt x="291" y="133"/>
                    </a:cubicBezTo>
                    <a:cubicBezTo>
                      <a:pt x="291" y="133"/>
                      <a:pt x="291" y="133"/>
                      <a:pt x="291" y="133"/>
                    </a:cubicBezTo>
                    <a:cubicBezTo>
                      <a:pt x="291" y="134"/>
                      <a:pt x="291" y="134"/>
                      <a:pt x="291" y="134"/>
                    </a:cubicBezTo>
                    <a:cubicBezTo>
                      <a:pt x="291" y="134"/>
                      <a:pt x="291" y="134"/>
                      <a:pt x="291" y="134"/>
                    </a:cubicBezTo>
                    <a:cubicBezTo>
                      <a:pt x="291" y="135"/>
                      <a:pt x="291" y="135"/>
                      <a:pt x="291" y="135"/>
                    </a:cubicBezTo>
                    <a:cubicBezTo>
                      <a:pt x="292" y="134"/>
                      <a:pt x="292" y="134"/>
                      <a:pt x="292" y="134"/>
                    </a:cubicBezTo>
                    <a:cubicBezTo>
                      <a:pt x="292" y="133"/>
                      <a:pt x="292" y="133"/>
                      <a:pt x="292" y="133"/>
                    </a:cubicBezTo>
                    <a:cubicBezTo>
                      <a:pt x="293" y="132"/>
                      <a:pt x="293" y="132"/>
                      <a:pt x="293" y="132"/>
                    </a:cubicBezTo>
                    <a:cubicBezTo>
                      <a:pt x="294" y="132"/>
                      <a:pt x="294" y="132"/>
                      <a:pt x="294" y="132"/>
                    </a:cubicBezTo>
                    <a:cubicBezTo>
                      <a:pt x="294" y="132"/>
                      <a:pt x="294" y="132"/>
                      <a:pt x="294" y="132"/>
                    </a:cubicBezTo>
                    <a:cubicBezTo>
                      <a:pt x="294" y="133"/>
                      <a:pt x="294" y="133"/>
                      <a:pt x="294" y="133"/>
                    </a:cubicBezTo>
                    <a:cubicBezTo>
                      <a:pt x="294" y="133"/>
                      <a:pt x="294" y="133"/>
                      <a:pt x="294" y="133"/>
                    </a:cubicBezTo>
                    <a:cubicBezTo>
                      <a:pt x="292" y="134"/>
                      <a:pt x="292" y="134"/>
                      <a:pt x="292" y="134"/>
                    </a:cubicBezTo>
                    <a:cubicBezTo>
                      <a:pt x="292" y="135"/>
                      <a:pt x="292" y="135"/>
                      <a:pt x="292" y="135"/>
                    </a:cubicBezTo>
                    <a:cubicBezTo>
                      <a:pt x="292" y="136"/>
                      <a:pt x="292" y="136"/>
                      <a:pt x="292" y="136"/>
                    </a:cubicBezTo>
                    <a:cubicBezTo>
                      <a:pt x="291" y="136"/>
                      <a:pt x="291" y="136"/>
                      <a:pt x="291" y="136"/>
                    </a:cubicBezTo>
                    <a:cubicBezTo>
                      <a:pt x="291" y="136"/>
                      <a:pt x="291" y="136"/>
                      <a:pt x="291" y="136"/>
                    </a:cubicBezTo>
                    <a:cubicBezTo>
                      <a:pt x="292" y="136"/>
                      <a:pt x="292" y="136"/>
                      <a:pt x="292" y="136"/>
                    </a:cubicBezTo>
                    <a:cubicBezTo>
                      <a:pt x="292" y="136"/>
                      <a:pt x="292" y="136"/>
                      <a:pt x="292" y="136"/>
                    </a:cubicBezTo>
                    <a:cubicBezTo>
                      <a:pt x="293" y="134"/>
                      <a:pt x="293" y="134"/>
                      <a:pt x="293" y="134"/>
                    </a:cubicBezTo>
                    <a:cubicBezTo>
                      <a:pt x="294" y="134"/>
                      <a:pt x="294" y="134"/>
                      <a:pt x="294" y="134"/>
                    </a:cubicBezTo>
                    <a:cubicBezTo>
                      <a:pt x="295" y="134"/>
                      <a:pt x="295" y="134"/>
                      <a:pt x="295" y="134"/>
                    </a:cubicBezTo>
                    <a:cubicBezTo>
                      <a:pt x="295" y="135"/>
                      <a:pt x="295" y="135"/>
                      <a:pt x="295" y="135"/>
                    </a:cubicBezTo>
                    <a:cubicBezTo>
                      <a:pt x="295" y="135"/>
                      <a:pt x="295" y="135"/>
                      <a:pt x="295" y="135"/>
                    </a:cubicBezTo>
                    <a:cubicBezTo>
                      <a:pt x="294" y="135"/>
                      <a:pt x="294" y="135"/>
                      <a:pt x="294" y="135"/>
                    </a:cubicBezTo>
                    <a:cubicBezTo>
                      <a:pt x="293" y="136"/>
                      <a:pt x="293" y="136"/>
                      <a:pt x="293" y="136"/>
                    </a:cubicBezTo>
                    <a:cubicBezTo>
                      <a:pt x="293" y="137"/>
                      <a:pt x="293" y="137"/>
                      <a:pt x="293" y="137"/>
                    </a:cubicBezTo>
                    <a:cubicBezTo>
                      <a:pt x="293" y="137"/>
                      <a:pt x="293" y="137"/>
                      <a:pt x="293" y="137"/>
                    </a:cubicBezTo>
                    <a:cubicBezTo>
                      <a:pt x="294" y="137"/>
                      <a:pt x="294" y="137"/>
                      <a:pt x="294" y="137"/>
                    </a:cubicBezTo>
                    <a:cubicBezTo>
                      <a:pt x="294" y="136"/>
                      <a:pt x="294" y="136"/>
                      <a:pt x="294" y="136"/>
                    </a:cubicBezTo>
                    <a:cubicBezTo>
                      <a:pt x="295" y="135"/>
                      <a:pt x="295" y="135"/>
                      <a:pt x="295" y="135"/>
                    </a:cubicBezTo>
                    <a:cubicBezTo>
                      <a:pt x="295" y="135"/>
                      <a:pt x="295" y="135"/>
                      <a:pt x="295" y="135"/>
                    </a:cubicBezTo>
                    <a:cubicBezTo>
                      <a:pt x="295" y="134"/>
                      <a:pt x="295" y="134"/>
                      <a:pt x="295" y="134"/>
                    </a:cubicBezTo>
                    <a:cubicBezTo>
                      <a:pt x="296" y="134"/>
                      <a:pt x="296" y="134"/>
                      <a:pt x="296" y="134"/>
                    </a:cubicBezTo>
                    <a:cubicBezTo>
                      <a:pt x="296" y="133"/>
                      <a:pt x="296" y="133"/>
                      <a:pt x="296" y="133"/>
                    </a:cubicBezTo>
                    <a:cubicBezTo>
                      <a:pt x="297" y="133"/>
                      <a:pt x="297" y="133"/>
                      <a:pt x="297" y="133"/>
                    </a:cubicBezTo>
                    <a:cubicBezTo>
                      <a:pt x="297" y="132"/>
                      <a:pt x="297" y="132"/>
                      <a:pt x="297" y="132"/>
                    </a:cubicBezTo>
                    <a:cubicBezTo>
                      <a:pt x="297" y="132"/>
                      <a:pt x="297" y="132"/>
                      <a:pt x="297" y="132"/>
                    </a:cubicBezTo>
                    <a:cubicBezTo>
                      <a:pt x="298" y="132"/>
                      <a:pt x="298" y="132"/>
                      <a:pt x="298" y="132"/>
                    </a:cubicBezTo>
                    <a:cubicBezTo>
                      <a:pt x="298" y="131"/>
                      <a:pt x="298" y="131"/>
                      <a:pt x="298" y="131"/>
                    </a:cubicBezTo>
                    <a:cubicBezTo>
                      <a:pt x="298" y="131"/>
                      <a:pt x="298" y="131"/>
                      <a:pt x="298" y="131"/>
                    </a:cubicBezTo>
                    <a:cubicBezTo>
                      <a:pt x="299" y="132"/>
                      <a:pt x="299" y="132"/>
                      <a:pt x="299" y="132"/>
                    </a:cubicBezTo>
                    <a:cubicBezTo>
                      <a:pt x="299" y="133"/>
                      <a:pt x="299" y="133"/>
                      <a:pt x="299" y="133"/>
                    </a:cubicBezTo>
                    <a:cubicBezTo>
                      <a:pt x="300" y="133"/>
                      <a:pt x="300" y="133"/>
                      <a:pt x="300" y="133"/>
                    </a:cubicBezTo>
                    <a:cubicBezTo>
                      <a:pt x="300" y="134"/>
                      <a:pt x="300" y="134"/>
                      <a:pt x="300" y="134"/>
                    </a:cubicBezTo>
                    <a:cubicBezTo>
                      <a:pt x="300" y="135"/>
                      <a:pt x="300" y="135"/>
                      <a:pt x="300" y="135"/>
                    </a:cubicBezTo>
                    <a:cubicBezTo>
                      <a:pt x="301" y="136"/>
                      <a:pt x="301" y="136"/>
                      <a:pt x="301" y="136"/>
                    </a:cubicBezTo>
                    <a:cubicBezTo>
                      <a:pt x="301" y="136"/>
                      <a:pt x="301" y="136"/>
                      <a:pt x="301" y="136"/>
                    </a:cubicBezTo>
                    <a:cubicBezTo>
                      <a:pt x="301" y="136"/>
                      <a:pt x="301" y="136"/>
                      <a:pt x="301" y="136"/>
                    </a:cubicBezTo>
                    <a:cubicBezTo>
                      <a:pt x="300" y="137"/>
                      <a:pt x="300" y="137"/>
                      <a:pt x="300" y="137"/>
                    </a:cubicBezTo>
                    <a:cubicBezTo>
                      <a:pt x="299" y="137"/>
                      <a:pt x="299" y="137"/>
                      <a:pt x="299" y="137"/>
                    </a:cubicBezTo>
                    <a:cubicBezTo>
                      <a:pt x="299" y="137"/>
                      <a:pt x="299" y="137"/>
                      <a:pt x="299" y="137"/>
                    </a:cubicBezTo>
                    <a:cubicBezTo>
                      <a:pt x="298" y="136"/>
                      <a:pt x="298" y="136"/>
                      <a:pt x="298" y="136"/>
                    </a:cubicBezTo>
                    <a:cubicBezTo>
                      <a:pt x="298" y="136"/>
                      <a:pt x="298" y="136"/>
                      <a:pt x="298" y="136"/>
                    </a:cubicBezTo>
                    <a:cubicBezTo>
                      <a:pt x="297" y="137"/>
                      <a:pt x="297" y="137"/>
                      <a:pt x="297" y="137"/>
                    </a:cubicBezTo>
                    <a:cubicBezTo>
                      <a:pt x="297" y="137"/>
                      <a:pt x="297" y="137"/>
                      <a:pt x="297" y="137"/>
                    </a:cubicBezTo>
                    <a:cubicBezTo>
                      <a:pt x="296" y="138"/>
                      <a:pt x="296" y="138"/>
                      <a:pt x="296" y="138"/>
                    </a:cubicBezTo>
                    <a:cubicBezTo>
                      <a:pt x="296" y="138"/>
                      <a:pt x="296" y="138"/>
                      <a:pt x="296" y="138"/>
                    </a:cubicBezTo>
                    <a:cubicBezTo>
                      <a:pt x="295" y="138"/>
                      <a:pt x="295" y="138"/>
                      <a:pt x="295" y="138"/>
                    </a:cubicBezTo>
                    <a:cubicBezTo>
                      <a:pt x="295" y="138"/>
                      <a:pt x="295" y="138"/>
                      <a:pt x="295" y="138"/>
                    </a:cubicBezTo>
                    <a:cubicBezTo>
                      <a:pt x="296" y="138"/>
                      <a:pt x="296" y="138"/>
                      <a:pt x="296" y="138"/>
                    </a:cubicBezTo>
                    <a:cubicBezTo>
                      <a:pt x="296" y="138"/>
                      <a:pt x="296" y="138"/>
                      <a:pt x="296" y="138"/>
                    </a:cubicBezTo>
                    <a:cubicBezTo>
                      <a:pt x="296" y="139"/>
                      <a:pt x="296" y="139"/>
                      <a:pt x="296" y="139"/>
                    </a:cubicBezTo>
                    <a:cubicBezTo>
                      <a:pt x="296" y="139"/>
                      <a:pt x="296" y="139"/>
                      <a:pt x="296" y="139"/>
                    </a:cubicBezTo>
                    <a:cubicBezTo>
                      <a:pt x="295" y="140"/>
                      <a:pt x="295" y="140"/>
                      <a:pt x="295" y="140"/>
                    </a:cubicBezTo>
                    <a:cubicBezTo>
                      <a:pt x="294" y="140"/>
                      <a:pt x="294" y="140"/>
                      <a:pt x="294" y="140"/>
                    </a:cubicBezTo>
                    <a:cubicBezTo>
                      <a:pt x="295" y="140"/>
                      <a:pt x="295" y="140"/>
                      <a:pt x="295" y="140"/>
                    </a:cubicBezTo>
                    <a:cubicBezTo>
                      <a:pt x="296" y="140"/>
                      <a:pt x="296" y="140"/>
                      <a:pt x="296" y="140"/>
                    </a:cubicBezTo>
                    <a:cubicBezTo>
                      <a:pt x="297" y="140"/>
                      <a:pt x="297" y="140"/>
                      <a:pt x="297" y="140"/>
                    </a:cubicBezTo>
                    <a:cubicBezTo>
                      <a:pt x="298" y="140"/>
                      <a:pt x="298" y="140"/>
                      <a:pt x="298" y="140"/>
                    </a:cubicBezTo>
                    <a:cubicBezTo>
                      <a:pt x="298" y="139"/>
                      <a:pt x="298" y="139"/>
                      <a:pt x="298" y="139"/>
                    </a:cubicBezTo>
                    <a:cubicBezTo>
                      <a:pt x="299" y="139"/>
                      <a:pt x="299" y="139"/>
                      <a:pt x="299" y="139"/>
                    </a:cubicBezTo>
                    <a:cubicBezTo>
                      <a:pt x="300" y="140"/>
                      <a:pt x="300" y="140"/>
                      <a:pt x="300" y="140"/>
                    </a:cubicBezTo>
                    <a:cubicBezTo>
                      <a:pt x="300" y="140"/>
                      <a:pt x="300" y="140"/>
                      <a:pt x="300" y="140"/>
                    </a:cubicBezTo>
                    <a:cubicBezTo>
                      <a:pt x="300" y="140"/>
                      <a:pt x="300" y="140"/>
                      <a:pt x="300" y="140"/>
                    </a:cubicBezTo>
                    <a:cubicBezTo>
                      <a:pt x="300" y="140"/>
                      <a:pt x="300" y="140"/>
                      <a:pt x="300" y="140"/>
                    </a:cubicBezTo>
                    <a:cubicBezTo>
                      <a:pt x="300" y="139"/>
                      <a:pt x="300" y="139"/>
                      <a:pt x="300" y="139"/>
                    </a:cubicBezTo>
                    <a:cubicBezTo>
                      <a:pt x="300" y="138"/>
                      <a:pt x="300" y="138"/>
                      <a:pt x="300" y="138"/>
                    </a:cubicBezTo>
                    <a:cubicBezTo>
                      <a:pt x="301" y="138"/>
                      <a:pt x="301" y="138"/>
                      <a:pt x="301" y="138"/>
                    </a:cubicBezTo>
                    <a:cubicBezTo>
                      <a:pt x="302" y="137"/>
                      <a:pt x="302" y="137"/>
                      <a:pt x="302" y="137"/>
                    </a:cubicBezTo>
                    <a:cubicBezTo>
                      <a:pt x="302" y="138"/>
                      <a:pt x="302" y="138"/>
                      <a:pt x="302" y="138"/>
                    </a:cubicBezTo>
                    <a:cubicBezTo>
                      <a:pt x="302" y="138"/>
                      <a:pt x="302" y="138"/>
                      <a:pt x="302" y="138"/>
                    </a:cubicBezTo>
                    <a:cubicBezTo>
                      <a:pt x="302" y="139"/>
                      <a:pt x="302" y="139"/>
                      <a:pt x="302" y="139"/>
                    </a:cubicBezTo>
                    <a:cubicBezTo>
                      <a:pt x="302" y="139"/>
                      <a:pt x="302" y="139"/>
                      <a:pt x="302" y="139"/>
                    </a:cubicBezTo>
                    <a:cubicBezTo>
                      <a:pt x="301" y="140"/>
                      <a:pt x="301" y="140"/>
                      <a:pt x="301" y="140"/>
                    </a:cubicBezTo>
                    <a:cubicBezTo>
                      <a:pt x="300" y="141"/>
                      <a:pt x="300" y="141"/>
                      <a:pt x="300" y="141"/>
                    </a:cubicBezTo>
                    <a:cubicBezTo>
                      <a:pt x="300" y="141"/>
                      <a:pt x="300" y="141"/>
                      <a:pt x="300" y="141"/>
                    </a:cubicBezTo>
                    <a:cubicBezTo>
                      <a:pt x="299" y="141"/>
                      <a:pt x="299" y="141"/>
                      <a:pt x="299" y="141"/>
                    </a:cubicBezTo>
                    <a:cubicBezTo>
                      <a:pt x="299" y="141"/>
                      <a:pt x="299" y="141"/>
                      <a:pt x="299" y="141"/>
                    </a:cubicBezTo>
                    <a:cubicBezTo>
                      <a:pt x="298" y="141"/>
                      <a:pt x="298" y="141"/>
                      <a:pt x="298" y="141"/>
                    </a:cubicBezTo>
                    <a:cubicBezTo>
                      <a:pt x="298" y="141"/>
                      <a:pt x="298" y="141"/>
                      <a:pt x="298" y="141"/>
                    </a:cubicBezTo>
                    <a:cubicBezTo>
                      <a:pt x="297" y="142"/>
                      <a:pt x="297" y="142"/>
                      <a:pt x="297" y="142"/>
                    </a:cubicBezTo>
                    <a:cubicBezTo>
                      <a:pt x="297" y="142"/>
                      <a:pt x="297" y="142"/>
                      <a:pt x="297" y="142"/>
                    </a:cubicBezTo>
                    <a:cubicBezTo>
                      <a:pt x="296" y="143"/>
                      <a:pt x="296" y="143"/>
                      <a:pt x="296" y="143"/>
                    </a:cubicBezTo>
                    <a:cubicBezTo>
                      <a:pt x="296" y="144"/>
                      <a:pt x="296" y="144"/>
                      <a:pt x="296" y="144"/>
                    </a:cubicBezTo>
                    <a:cubicBezTo>
                      <a:pt x="296" y="144"/>
                      <a:pt x="296" y="144"/>
                      <a:pt x="296" y="144"/>
                    </a:cubicBezTo>
                    <a:cubicBezTo>
                      <a:pt x="296" y="144"/>
                      <a:pt x="296" y="144"/>
                      <a:pt x="296" y="144"/>
                    </a:cubicBezTo>
                    <a:cubicBezTo>
                      <a:pt x="297" y="143"/>
                      <a:pt x="297" y="143"/>
                      <a:pt x="297" y="143"/>
                    </a:cubicBezTo>
                    <a:cubicBezTo>
                      <a:pt x="298" y="142"/>
                      <a:pt x="298" y="142"/>
                      <a:pt x="298" y="142"/>
                    </a:cubicBezTo>
                    <a:cubicBezTo>
                      <a:pt x="298" y="142"/>
                      <a:pt x="298" y="142"/>
                      <a:pt x="298" y="142"/>
                    </a:cubicBezTo>
                    <a:cubicBezTo>
                      <a:pt x="299" y="142"/>
                      <a:pt x="299" y="142"/>
                      <a:pt x="299" y="142"/>
                    </a:cubicBezTo>
                    <a:cubicBezTo>
                      <a:pt x="299" y="142"/>
                      <a:pt x="299" y="142"/>
                      <a:pt x="299" y="142"/>
                    </a:cubicBezTo>
                    <a:cubicBezTo>
                      <a:pt x="299" y="142"/>
                      <a:pt x="299" y="142"/>
                      <a:pt x="299" y="142"/>
                    </a:cubicBezTo>
                    <a:cubicBezTo>
                      <a:pt x="299" y="143"/>
                      <a:pt x="299" y="143"/>
                      <a:pt x="299" y="143"/>
                    </a:cubicBezTo>
                    <a:cubicBezTo>
                      <a:pt x="298" y="144"/>
                      <a:pt x="298" y="144"/>
                      <a:pt x="298" y="144"/>
                    </a:cubicBezTo>
                    <a:cubicBezTo>
                      <a:pt x="297" y="145"/>
                      <a:pt x="297" y="145"/>
                      <a:pt x="297" y="145"/>
                    </a:cubicBezTo>
                    <a:cubicBezTo>
                      <a:pt x="296" y="145"/>
                      <a:pt x="296" y="145"/>
                      <a:pt x="296" y="145"/>
                    </a:cubicBezTo>
                    <a:cubicBezTo>
                      <a:pt x="296" y="145"/>
                      <a:pt x="296" y="145"/>
                      <a:pt x="296" y="145"/>
                    </a:cubicBezTo>
                    <a:cubicBezTo>
                      <a:pt x="298" y="145"/>
                      <a:pt x="298" y="145"/>
                      <a:pt x="298" y="145"/>
                    </a:cubicBezTo>
                    <a:cubicBezTo>
                      <a:pt x="299" y="143"/>
                      <a:pt x="299" y="143"/>
                      <a:pt x="299" y="143"/>
                    </a:cubicBezTo>
                    <a:cubicBezTo>
                      <a:pt x="300" y="142"/>
                      <a:pt x="300" y="142"/>
                      <a:pt x="300" y="142"/>
                    </a:cubicBezTo>
                    <a:cubicBezTo>
                      <a:pt x="300" y="141"/>
                      <a:pt x="300" y="141"/>
                      <a:pt x="300" y="141"/>
                    </a:cubicBezTo>
                    <a:cubicBezTo>
                      <a:pt x="300" y="141"/>
                      <a:pt x="300" y="141"/>
                      <a:pt x="300" y="141"/>
                    </a:cubicBezTo>
                    <a:cubicBezTo>
                      <a:pt x="301" y="141"/>
                      <a:pt x="301" y="141"/>
                      <a:pt x="301" y="141"/>
                    </a:cubicBezTo>
                    <a:cubicBezTo>
                      <a:pt x="302" y="140"/>
                      <a:pt x="302" y="140"/>
                      <a:pt x="302" y="140"/>
                    </a:cubicBezTo>
                    <a:cubicBezTo>
                      <a:pt x="303" y="140"/>
                      <a:pt x="303" y="140"/>
                      <a:pt x="303" y="140"/>
                    </a:cubicBezTo>
                    <a:cubicBezTo>
                      <a:pt x="304" y="140"/>
                      <a:pt x="304" y="140"/>
                      <a:pt x="304" y="140"/>
                    </a:cubicBezTo>
                    <a:cubicBezTo>
                      <a:pt x="304" y="140"/>
                      <a:pt x="304" y="140"/>
                      <a:pt x="304" y="140"/>
                    </a:cubicBezTo>
                    <a:cubicBezTo>
                      <a:pt x="304" y="140"/>
                      <a:pt x="304" y="140"/>
                      <a:pt x="304" y="140"/>
                    </a:cubicBezTo>
                    <a:cubicBezTo>
                      <a:pt x="303" y="141"/>
                      <a:pt x="303" y="141"/>
                      <a:pt x="303" y="141"/>
                    </a:cubicBezTo>
                    <a:cubicBezTo>
                      <a:pt x="302" y="141"/>
                      <a:pt x="302" y="141"/>
                      <a:pt x="302" y="141"/>
                    </a:cubicBezTo>
                    <a:cubicBezTo>
                      <a:pt x="301" y="142"/>
                      <a:pt x="301" y="142"/>
                      <a:pt x="301" y="142"/>
                    </a:cubicBezTo>
                    <a:cubicBezTo>
                      <a:pt x="301" y="142"/>
                      <a:pt x="301" y="142"/>
                      <a:pt x="301" y="142"/>
                    </a:cubicBezTo>
                    <a:cubicBezTo>
                      <a:pt x="301" y="142"/>
                      <a:pt x="301" y="142"/>
                      <a:pt x="301" y="142"/>
                    </a:cubicBezTo>
                    <a:cubicBezTo>
                      <a:pt x="302" y="142"/>
                      <a:pt x="302" y="142"/>
                      <a:pt x="302" y="142"/>
                    </a:cubicBezTo>
                    <a:cubicBezTo>
                      <a:pt x="303" y="142"/>
                      <a:pt x="303" y="142"/>
                      <a:pt x="303" y="142"/>
                    </a:cubicBezTo>
                    <a:cubicBezTo>
                      <a:pt x="304" y="141"/>
                      <a:pt x="304" y="141"/>
                      <a:pt x="304" y="141"/>
                    </a:cubicBezTo>
                    <a:cubicBezTo>
                      <a:pt x="304" y="141"/>
                      <a:pt x="304" y="141"/>
                      <a:pt x="304" y="141"/>
                    </a:cubicBezTo>
                    <a:cubicBezTo>
                      <a:pt x="305" y="141"/>
                      <a:pt x="305" y="141"/>
                      <a:pt x="305" y="141"/>
                    </a:cubicBezTo>
                    <a:cubicBezTo>
                      <a:pt x="305" y="140"/>
                      <a:pt x="305" y="140"/>
                      <a:pt x="305" y="140"/>
                    </a:cubicBezTo>
                    <a:cubicBezTo>
                      <a:pt x="306" y="140"/>
                      <a:pt x="306" y="140"/>
                      <a:pt x="306" y="140"/>
                    </a:cubicBezTo>
                    <a:cubicBezTo>
                      <a:pt x="306" y="141"/>
                      <a:pt x="306" y="141"/>
                      <a:pt x="306" y="141"/>
                    </a:cubicBezTo>
                    <a:cubicBezTo>
                      <a:pt x="307" y="142"/>
                      <a:pt x="307" y="142"/>
                      <a:pt x="307" y="142"/>
                    </a:cubicBezTo>
                    <a:cubicBezTo>
                      <a:pt x="308" y="143"/>
                      <a:pt x="308" y="143"/>
                      <a:pt x="308" y="143"/>
                    </a:cubicBezTo>
                    <a:cubicBezTo>
                      <a:pt x="308" y="143"/>
                      <a:pt x="308" y="143"/>
                      <a:pt x="308" y="143"/>
                    </a:cubicBezTo>
                    <a:cubicBezTo>
                      <a:pt x="309" y="144"/>
                      <a:pt x="309" y="144"/>
                      <a:pt x="309" y="144"/>
                    </a:cubicBezTo>
                    <a:cubicBezTo>
                      <a:pt x="308" y="144"/>
                      <a:pt x="308" y="144"/>
                      <a:pt x="308" y="144"/>
                    </a:cubicBezTo>
                    <a:cubicBezTo>
                      <a:pt x="308" y="145"/>
                      <a:pt x="308" y="145"/>
                      <a:pt x="308" y="145"/>
                    </a:cubicBezTo>
                    <a:cubicBezTo>
                      <a:pt x="307" y="145"/>
                      <a:pt x="307" y="145"/>
                      <a:pt x="307" y="145"/>
                    </a:cubicBezTo>
                    <a:cubicBezTo>
                      <a:pt x="307" y="144"/>
                      <a:pt x="307" y="144"/>
                      <a:pt x="307" y="144"/>
                    </a:cubicBezTo>
                    <a:cubicBezTo>
                      <a:pt x="307" y="144"/>
                      <a:pt x="307" y="144"/>
                      <a:pt x="307" y="144"/>
                    </a:cubicBezTo>
                    <a:cubicBezTo>
                      <a:pt x="307" y="144"/>
                      <a:pt x="307" y="144"/>
                      <a:pt x="307" y="144"/>
                    </a:cubicBezTo>
                    <a:cubicBezTo>
                      <a:pt x="306" y="145"/>
                      <a:pt x="306" y="145"/>
                      <a:pt x="306" y="145"/>
                    </a:cubicBezTo>
                    <a:cubicBezTo>
                      <a:pt x="306" y="145"/>
                      <a:pt x="306" y="145"/>
                      <a:pt x="306" y="145"/>
                    </a:cubicBezTo>
                    <a:cubicBezTo>
                      <a:pt x="304" y="145"/>
                      <a:pt x="304" y="145"/>
                      <a:pt x="304" y="145"/>
                    </a:cubicBezTo>
                    <a:cubicBezTo>
                      <a:pt x="304" y="146"/>
                      <a:pt x="304" y="146"/>
                      <a:pt x="304" y="146"/>
                    </a:cubicBezTo>
                    <a:cubicBezTo>
                      <a:pt x="303" y="146"/>
                      <a:pt x="303" y="146"/>
                      <a:pt x="303" y="146"/>
                    </a:cubicBezTo>
                    <a:cubicBezTo>
                      <a:pt x="302" y="146"/>
                      <a:pt x="302" y="146"/>
                      <a:pt x="302" y="146"/>
                    </a:cubicBezTo>
                    <a:cubicBezTo>
                      <a:pt x="301" y="146"/>
                      <a:pt x="301" y="146"/>
                      <a:pt x="301" y="146"/>
                    </a:cubicBezTo>
                    <a:cubicBezTo>
                      <a:pt x="300" y="147"/>
                      <a:pt x="300" y="147"/>
                      <a:pt x="300" y="147"/>
                    </a:cubicBezTo>
                    <a:cubicBezTo>
                      <a:pt x="300" y="147"/>
                      <a:pt x="300" y="147"/>
                      <a:pt x="300" y="147"/>
                    </a:cubicBezTo>
                    <a:cubicBezTo>
                      <a:pt x="301" y="147"/>
                      <a:pt x="301" y="147"/>
                      <a:pt x="301" y="147"/>
                    </a:cubicBezTo>
                    <a:cubicBezTo>
                      <a:pt x="301" y="148"/>
                      <a:pt x="301" y="148"/>
                      <a:pt x="301" y="148"/>
                    </a:cubicBezTo>
                    <a:cubicBezTo>
                      <a:pt x="299" y="148"/>
                      <a:pt x="299" y="148"/>
                      <a:pt x="299" y="148"/>
                    </a:cubicBezTo>
                    <a:cubicBezTo>
                      <a:pt x="299" y="148"/>
                      <a:pt x="299" y="148"/>
                      <a:pt x="299" y="148"/>
                    </a:cubicBezTo>
                    <a:cubicBezTo>
                      <a:pt x="301" y="148"/>
                      <a:pt x="301" y="148"/>
                      <a:pt x="301" y="148"/>
                    </a:cubicBezTo>
                    <a:cubicBezTo>
                      <a:pt x="301" y="147"/>
                      <a:pt x="301" y="147"/>
                      <a:pt x="301" y="147"/>
                    </a:cubicBezTo>
                    <a:cubicBezTo>
                      <a:pt x="303" y="146"/>
                      <a:pt x="303" y="146"/>
                      <a:pt x="303" y="146"/>
                    </a:cubicBezTo>
                    <a:cubicBezTo>
                      <a:pt x="304" y="146"/>
                      <a:pt x="304" y="146"/>
                      <a:pt x="304" y="146"/>
                    </a:cubicBezTo>
                    <a:cubicBezTo>
                      <a:pt x="304" y="146"/>
                      <a:pt x="304" y="146"/>
                      <a:pt x="304" y="146"/>
                    </a:cubicBezTo>
                    <a:cubicBezTo>
                      <a:pt x="305" y="146"/>
                      <a:pt x="305" y="146"/>
                      <a:pt x="305" y="146"/>
                    </a:cubicBezTo>
                    <a:cubicBezTo>
                      <a:pt x="306" y="146"/>
                      <a:pt x="306" y="146"/>
                      <a:pt x="306" y="146"/>
                    </a:cubicBezTo>
                    <a:cubicBezTo>
                      <a:pt x="306" y="146"/>
                      <a:pt x="306" y="146"/>
                      <a:pt x="306" y="146"/>
                    </a:cubicBezTo>
                    <a:cubicBezTo>
                      <a:pt x="305" y="147"/>
                      <a:pt x="305" y="147"/>
                      <a:pt x="305" y="147"/>
                    </a:cubicBezTo>
                    <a:cubicBezTo>
                      <a:pt x="305" y="148"/>
                      <a:pt x="305" y="148"/>
                      <a:pt x="305" y="148"/>
                    </a:cubicBezTo>
                    <a:cubicBezTo>
                      <a:pt x="304" y="148"/>
                      <a:pt x="304" y="148"/>
                      <a:pt x="304" y="148"/>
                    </a:cubicBezTo>
                    <a:cubicBezTo>
                      <a:pt x="304" y="148"/>
                      <a:pt x="304" y="148"/>
                      <a:pt x="304" y="148"/>
                    </a:cubicBezTo>
                    <a:cubicBezTo>
                      <a:pt x="303" y="148"/>
                      <a:pt x="303" y="148"/>
                      <a:pt x="303" y="148"/>
                    </a:cubicBezTo>
                    <a:cubicBezTo>
                      <a:pt x="302" y="149"/>
                      <a:pt x="302" y="149"/>
                      <a:pt x="302" y="149"/>
                    </a:cubicBezTo>
                    <a:cubicBezTo>
                      <a:pt x="302" y="149"/>
                      <a:pt x="302" y="149"/>
                      <a:pt x="302" y="149"/>
                    </a:cubicBezTo>
                    <a:cubicBezTo>
                      <a:pt x="301" y="149"/>
                      <a:pt x="301" y="149"/>
                      <a:pt x="301" y="149"/>
                    </a:cubicBezTo>
                    <a:cubicBezTo>
                      <a:pt x="301" y="149"/>
                      <a:pt x="301" y="149"/>
                      <a:pt x="301" y="149"/>
                    </a:cubicBezTo>
                    <a:cubicBezTo>
                      <a:pt x="300" y="150"/>
                      <a:pt x="300" y="150"/>
                      <a:pt x="300" y="150"/>
                    </a:cubicBezTo>
                    <a:cubicBezTo>
                      <a:pt x="300" y="150"/>
                      <a:pt x="300" y="150"/>
                      <a:pt x="300" y="150"/>
                    </a:cubicBezTo>
                    <a:cubicBezTo>
                      <a:pt x="301" y="149"/>
                      <a:pt x="301" y="149"/>
                      <a:pt x="301" y="149"/>
                    </a:cubicBezTo>
                    <a:cubicBezTo>
                      <a:pt x="302" y="150"/>
                      <a:pt x="302" y="150"/>
                      <a:pt x="302" y="150"/>
                    </a:cubicBezTo>
                    <a:cubicBezTo>
                      <a:pt x="302" y="150"/>
                      <a:pt x="302" y="150"/>
                      <a:pt x="302" y="150"/>
                    </a:cubicBezTo>
                    <a:cubicBezTo>
                      <a:pt x="303" y="149"/>
                      <a:pt x="303" y="149"/>
                      <a:pt x="303" y="149"/>
                    </a:cubicBezTo>
                    <a:cubicBezTo>
                      <a:pt x="304" y="148"/>
                      <a:pt x="304" y="148"/>
                      <a:pt x="304" y="148"/>
                    </a:cubicBezTo>
                    <a:cubicBezTo>
                      <a:pt x="304" y="148"/>
                      <a:pt x="304" y="148"/>
                      <a:pt x="304" y="148"/>
                    </a:cubicBezTo>
                    <a:cubicBezTo>
                      <a:pt x="305" y="148"/>
                      <a:pt x="305" y="148"/>
                      <a:pt x="305" y="148"/>
                    </a:cubicBezTo>
                    <a:cubicBezTo>
                      <a:pt x="306" y="149"/>
                      <a:pt x="306" y="149"/>
                      <a:pt x="306" y="149"/>
                    </a:cubicBezTo>
                    <a:cubicBezTo>
                      <a:pt x="306" y="148"/>
                      <a:pt x="306" y="148"/>
                      <a:pt x="306" y="148"/>
                    </a:cubicBezTo>
                    <a:cubicBezTo>
                      <a:pt x="307" y="148"/>
                      <a:pt x="307" y="148"/>
                      <a:pt x="307" y="148"/>
                    </a:cubicBezTo>
                    <a:cubicBezTo>
                      <a:pt x="307" y="147"/>
                      <a:pt x="307" y="147"/>
                      <a:pt x="307" y="147"/>
                    </a:cubicBezTo>
                    <a:cubicBezTo>
                      <a:pt x="307" y="147"/>
                      <a:pt x="307" y="147"/>
                      <a:pt x="307" y="147"/>
                    </a:cubicBezTo>
                    <a:cubicBezTo>
                      <a:pt x="307" y="147"/>
                      <a:pt x="307" y="147"/>
                      <a:pt x="307" y="147"/>
                    </a:cubicBezTo>
                    <a:cubicBezTo>
                      <a:pt x="308" y="146"/>
                      <a:pt x="308" y="146"/>
                      <a:pt x="308" y="146"/>
                    </a:cubicBezTo>
                    <a:cubicBezTo>
                      <a:pt x="308" y="146"/>
                      <a:pt x="308" y="146"/>
                      <a:pt x="308" y="146"/>
                    </a:cubicBezTo>
                    <a:cubicBezTo>
                      <a:pt x="308" y="145"/>
                      <a:pt x="308" y="145"/>
                      <a:pt x="308" y="145"/>
                    </a:cubicBezTo>
                    <a:cubicBezTo>
                      <a:pt x="308" y="146"/>
                      <a:pt x="308" y="146"/>
                      <a:pt x="308" y="146"/>
                    </a:cubicBezTo>
                    <a:cubicBezTo>
                      <a:pt x="309" y="146"/>
                      <a:pt x="309" y="146"/>
                      <a:pt x="309" y="146"/>
                    </a:cubicBezTo>
                    <a:cubicBezTo>
                      <a:pt x="309" y="146"/>
                      <a:pt x="309" y="146"/>
                      <a:pt x="309" y="146"/>
                    </a:cubicBezTo>
                    <a:cubicBezTo>
                      <a:pt x="310" y="148"/>
                      <a:pt x="310" y="148"/>
                      <a:pt x="310" y="148"/>
                    </a:cubicBezTo>
                    <a:cubicBezTo>
                      <a:pt x="310" y="149"/>
                      <a:pt x="310" y="149"/>
                      <a:pt x="310" y="149"/>
                    </a:cubicBezTo>
                    <a:cubicBezTo>
                      <a:pt x="310" y="150"/>
                      <a:pt x="310" y="150"/>
                      <a:pt x="310" y="150"/>
                    </a:cubicBezTo>
                    <a:cubicBezTo>
                      <a:pt x="310" y="150"/>
                      <a:pt x="310" y="150"/>
                      <a:pt x="310" y="150"/>
                    </a:cubicBezTo>
                    <a:cubicBezTo>
                      <a:pt x="310" y="151"/>
                      <a:pt x="310" y="151"/>
                      <a:pt x="310" y="151"/>
                    </a:cubicBezTo>
                    <a:cubicBezTo>
                      <a:pt x="309" y="151"/>
                      <a:pt x="309" y="151"/>
                      <a:pt x="309" y="151"/>
                    </a:cubicBezTo>
                    <a:cubicBezTo>
                      <a:pt x="308" y="150"/>
                      <a:pt x="308" y="150"/>
                      <a:pt x="308" y="150"/>
                    </a:cubicBezTo>
                    <a:cubicBezTo>
                      <a:pt x="307" y="150"/>
                      <a:pt x="307" y="150"/>
                      <a:pt x="307" y="150"/>
                    </a:cubicBezTo>
                    <a:cubicBezTo>
                      <a:pt x="307" y="150"/>
                      <a:pt x="307" y="150"/>
                      <a:pt x="307" y="150"/>
                    </a:cubicBezTo>
                    <a:cubicBezTo>
                      <a:pt x="306" y="151"/>
                      <a:pt x="306" y="151"/>
                      <a:pt x="306" y="151"/>
                    </a:cubicBezTo>
                    <a:cubicBezTo>
                      <a:pt x="305" y="151"/>
                      <a:pt x="305" y="151"/>
                      <a:pt x="305" y="151"/>
                    </a:cubicBezTo>
                    <a:cubicBezTo>
                      <a:pt x="305" y="151"/>
                      <a:pt x="305" y="151"/>
                      <a:pt x="305" y="151"/>
                    </a:cubicBezTo>
                    <a:cubicBezTo>
                      <a:pt x="304" y="151"/>
                      <a:pt x="304" y="151"/>
                      <a:pt x="304" y="151"/>
                    </a:cubicBezTo>
                    <a:cubicBezTo>
                      <a:pt x="304" y="151"/>
                      <a:pt x="304" y="151"/>
                      <a:pt x="304" y="151"/>
                    </a:cubicBezTo>
                    <a:cubicBezTo>
                      <a:pt x="303" y="151"/>
                      <a:pt x="303" y="151"/>
                      <a:pt x="303" y="151"/>
                    </a:cubicBezTo>
                    <a:cubicBezTo>
                      <a:pt x="303" y="152"/>
                      <a:pt x="303" y="152"/>
                      <a:pt x="303" y="152"/>
                    </a:cubicBezTo>
                    <a:cubicBezTo>
                      <a:pt x="305" y="151"/>
                      <a:pt x="305" y="151"/>
                      <a:pt x="305" y="151"/>
                    </a:cubicBezTo>
                    <a:cubicBezTo>
                      <a:pt x="305" y="152"/>
                      <a:pt x="305" y="152"/>
                      <a:pt x="305" y="152"/>
                    </a:cubicBezTo>
                    <a:cubicBezTo>
                      <a:pt x="307" y="153"/>
                      <a:pt x="307" y="153"/>
                      <a:pt x="307" y="153"/>
                    </a:cubicBezTo>
                    <a:cubicBezTo>
                      <a:pt x="307" y="153"/>
                      <a:pt x="307" y="153"/>
                      <a:pt x="307" y="153"/>
                    </a:cubicBezTo>
                    <a:cubicBezTo>
                      <a:pt x="308" y="153"/>
                      <a:pt x="308" y="153"/>
                      <a:pt x="308" y="153"/>
                    </a:cubicBezTo>
                    <a:cubicBezTo>
                      <a:pt x="308" y="153"/>
                      <a:pt x="308" y="153"/>
                      <a:pt x="308" y="153"/>
                    </a:cubicBezTo>
                    <a:cubicBezTo>
                      <a:pt x="309" y="153"/>
                      <a:pt x="309" y="153"/>
                      <a:pt x="309" y="153"/>
                    </a:cubicBezTo>
                    <a:cubicBezTo>
                      <a:pt x="309" y="153"/>
                      <a:pt x="309" y="153"/>
                      <a:pt x="309" y="153"/>
                    </a:cubicBezTo>
                    <a:cubicBezTo>
                      <a:pt x="310" y="154"/>
                      <a:pt x="310" y="154"/>
                      <a:pt x="310" y="154"/>
                    </a:cubicBezTo>
                    <a:cubicBezTo>
                      <a:pt x="310" y="154"/>
                      <a:pt x="310" y="154"/>
                      <a:pt x="310" y="154"/>
                    </a:cubicBezTo>
                    <a:cubicBezTo>
                      <a:pt x="311" y="155"/>
                      <a:pt x="311" y="155"/>
                      <a:pt x="311" y="155"/>
                    </a:cubicBezTo>
                    <a:cubicBezTo>
                      <a:pt x="311" y="156"/>
                      <a:pt x="311" y="156"/>
                      <a:pt x="311" y="156"/>
                    </a:cubicBezTo>
                    <a:cubicBezTo>
                      <a:pt x="310" y="156"/>
                      <a:pt x="310" y="156"/>
                      <a:pt x="310" y="156"/>
                    </a:cubicBezTo>
                    <a:cubicBezTo>
                      <a:pt x="310" y="156"/>
                      <a:pt x="310" y="156"/>
                      <a:pt x="310" y="156"/>
                    </a:cubicBezTo>
                    <a:cubicBezTo>
                      <a:pt x="309" y="155"/>
                      <a:pt x="309" y="155"/>
                      <a:pt x="309" y="155"/>
                    </a:cubicBezTo>
                    <a:cubicBezTo>
                      <a:pt x="309" y="155"/>
                      <a:pt x="309" y="155"/>
                      <a:pt x="309" y="155"/>
                    </a:cubicBezTo>
                    <a:cubicBezTo>
                      <a:pt x="309" y="156"/>
                      <a:pt x="309" y="156"/>
                      <a:pt x="309" y="156"/>
                    </a:cubicBezTo>
                    <a:cubicBezTo>
                      <a:pt x="308" y="156"/>
                      <a:pt x="308" y="156"/>
                      <a:pt x="308" y="156"/>
                    </a:cubicBezTo>
                    <a:cubicBezTo>
                      <a:pt x="308" y="155"/>
                      <a:pt x="308" y="155"/>
                      <a:pt x="308" y="155"/>
                    </a:cubicBezTo>
                    <a:cubicBezTo>
                      <a:pt x="308" y="155"/>
                      <a:pt x="308" y="155"/>
                      <a:pt x="308" y="155"/>
                    </a:cubicBezTo>
                    <a:cubicBezTo>
                      <a:pt x="307" y="155"/>
                      <a:pt x="307" y="155"/>
                      <a:pt x="307" y="155"/>
                    </a:cubicBezTo>
                    <a:cubicBezTo>
                      <a:pt x="306" y="154"/>
                      <a:pt x="306" y="154"/>
                      <a:pt x="306" y="154"/>
                    </a:cubicBezTo>
                    <a:cubicBezTo>
                      <a:pt x="306" y="154"/>
                      <a:pt x="306" y="154"/>
                      <a:pt x="306" y="154"/>
                    </a:cubicBezTo>
                    <a:cubicBezTo>
                      <a:pt x="305" y="154"/>
                      <a:pt x="305" y="154"/>
                      <a:pt x="305" y="154"/>
                    </a:cubicBezTo>
                    <a:cubicBezTo>
                      <a:pt x="304" y="154"/>
                      <a:pt x="304" y="154"/>
                      <a:pt x="304" y="154"/>
                    </a:cubicBezTo>
                    <a:cubicBezTo>
                      <a:pt x="304" y="154"/>
                      <a:pt x="304" y="154"/>
                      <a:pt x="304" y="154"/>
                    </a:cubicBezTo>
                    <a:cubicBezTo>
                      <a:pt x="304" y="154"/>
                      <a:pt x="304" y="154"/>
                      <a:pt x="304" y="154"/>
                    </a:cubicBezTo>
                    <a:cubicBezTo>
                      <a:pt x="305" y="154"/>
                      <a:pt x="305" y="154"/>
                      <a:pt x="305" y="154"/>
                    </a:cubicBezTo>
                    <a:cubicBezTo>
                      <a:pt x="305" y="155"/>
                      <a:pt x="305" y="155"/>
                      <a:pt x="305" y="155"/>
                    </a:cubicBezTo>
                    <a:cubicBezTo>
                      <a:pt x="305" y="155"/>
                      <a:pt x="305" y="155"/>
                      <a:pt x="305" y="155"/>
                    </a:cubicBezTo>
                    <a:cubicBezTo>
                      <a:pt x="304" y="155"/>
                      <a:pt x="304" y="155"/>
                      <a:pt x="304" y="155"/>
                    </a:cubicBezTo>
                    <a:cubicBezTo>
                      <a:pt x="304" y="155"/>
                      <a:pt x="304" y="155"/>
                      <a:pt x="304" y="155"/>
                    </a:cubicBezTo>
                    <a:cubicBezTo>
                      <a:pt x="303" y="155"/>
                      <a:pt x="303" y="155"/>
                      <a:pt x="303" y="155"/>
                    </a:cubicBezTo>
                    <a:cubicBezTo>
                      <a:pt x="302" y="156"/>
                      <a:pt x="302" y="156"/>
                      <a:pt x="302" y="156"/>
                    </a:cubicBezTo>
                    <a:cubicBezTo>
                      <a:pt x="302" y="156"/>
                      <a:pt x="302" y="156"/>
                      <a:pt x="302" y="156"/>
                    </a:cubicBezTo>
                    <a:cubicBezTo>
                      <a:pt x="303" y="156"/>
                      <a:pt x="303" y="156"/>
                      <a:pt x="303" y="156"/>
                    </a:cubicBezTo>
                    <a:cubicBezTo>
                      <a:pt x="303" y="156"/>
                      <a:pt x="303" y="156"/>
                      <a:pt x="303" y="156"/>
                    </a:cubicBezTo>
                    <a:cubicBezTo>
                      <a:pt x="304" y="156"/>
                      <a:pt x="304" y="156"/>
                      <a:pt x="304" y="156"/>
                    </a:cubicBezTo>
                    <a:cubicBezTo>
                      <a:pt x="304" y="155"/>
                      <a:pt x="304" y="155"/>
                      <a:pt x="304" y="155"/>
                    </a:cubicBezTo>
                    <a:cubicBezTo>
                      <a:pt x="305" y="155"/>
                      <a:pt x="305" y="155"/>
                      <a:pt x="305" y="155"/>
                    </a:cubicBezTo>
                    <a:cubicBezTo>
                      <a:pt x="306" y="156"/>
                      <a:pt x="306" y="156"/>
                      <a:pt x="306" y="156"/>
                    </a:cubicBezTo>
                    <a:cubicBezTo>
                      <a:pt x="306" y="156"/>
                      <a:pt x="306" y="156"/>
                      <a:pt x="306" y="156"/>
                    </a:cubicBezTo>
                    <a:cubicBezTo>
                      <a:pt x="306" y="156"/>
                      <a:pt x="306" y="156"/>
                      <a:pt x="306" y="156"/>
                    </a:cubicBezTo>
                    <a:cubicBezTo>
                      <a:pt x="306" y="157"/>
                      <a:pt x="306" y="157"/>
                      <a:pt x="306" y="157"/>
                    </a:cubicBezTo>
                    <a:cubicBezTo>
                      <a:pt x="306" y="157"/>
                      <a:pt x="306" y="157"/>
                      <a:pt x="306" y="157"/>
                    </a:cubicBezTo>
                    <a:cubicBezTo>
                      <a:pt x="305" y="157"/>
                      <a:pt x="305" y="157"/>
                      <a:pt x="305" y="157"/>
                    </a:cubicBezTo>
                    <a:cubicBezTo>
                      <a:pt x="305" y="157"/>
                      <a:pt x="305" y="157"/>
                      <a:pt x="305" y="157"/>
                    </a:cubicBezTo>
                    <a:cubicBezTo>
                      <a:pt x="304" y="157"/>
                      <a:pt x="304" y="157"/>
                      <a:pt x="304" y="157"/>
                    </a:cubicBezTo>
                    <a:cubicBezTo>
                      <a:pt x="304" y="156"/>
                      <a:pt x="304" y="156"/>
                      <a:pt x="304" y="156"/>
                    </a:cubicBezTo>
                    <a:cubicBezTo>
                      <a:pt x="304" y="157"/>
                      <a:pt x="304" y="157"/>
                      <a:pt x="304" y="157"/>
                    </a:cubicBezTo>
                    <a:cubicBezTo>
                      <a:pt x="304" y="157"/>
                      <a:pt x="304" y="157"/>
                      <a:pt x="304" y="157"/>
                    </a:cubicBezTo>
                    <a:cubicBezTo>
                      <a:pt x="304" y="157"/>
                      <a:pt x="304" y="157"/>
                      <a:pt x="304" y="157"/>
                    </a:cubicBezTo>
                    <a:cubicBezTo>
                      <a:pt x="305" y="157"/>
                      <a:pt x="305" y="157"/>
                      <a:pt x="305" y="157"/>
                    </a:cubicBezTo>
                    <a:cubicBezTo>
                      <a:pt x="305" y="158"/>
                      <a:pt x="305" y="158"/>
                      <a:pt x="305" y="158"/>
                    </a:cubicBezTo>
                    <a:cubicBezTo>
                      <a:pt x="305" y="158"/>
                      <a:pt x="305" y="158"/>
                      <a:pt x="305" y="158"/>
                    </a:cubicBezTo>
                    <a:cubicBezTo>
                      <a:pt x="305" y="159"/>
                      <a:pt x="305" y="159"/>
                      <a:pt x="305" y="159"/>
                    </a:cubicBezTo>
                    <a:cubicBezTo>
                      <a:pt x="305" y="159"/>
                      <a:pt x="305" y="159"/>
                      <a:pt x="305" y="159"/>
                    </a:cubicBezTo>
                    <a:cubicBezTo>
                      <a:pt x="303" y="158"/>
                      <a:pt x="303" y="158"/>
                      <a:pt x="303" y="158"/>
                    </a:cubicBezTo>
                    <a:cubicBezTo>
                      <a:pt x="302" y="158"/>
                      <a:pt x="302" y="158"/>
                      <a:pt x="302" y="158"/>
                    </a:cubicBezTo>
                    <a:cubicBezTo>
                      <a:pt x="301" y="158"/>
                      <a:pt x="301" y="158"/>
                      <a:pt x="301" y="158"/>
                    </a:cubicBezTo>
                    <a:cubicBezTo>
                      <a:pt x="300" y="158"/>
                      <a:pt x="300" y="158"/>
                      <a:pt x="300" y="158"/>
                    </a:cubicBezTo>
                    <a:cubicBezTo>
                      <a:pt x="300" y="158"/>
                      <a:pt x="300" y="158"/>
                      <a:pt x="300" y="158"/>
                    </a:cubicBezTo>
                    <a:cubicBezTo>
                      <a:pt x="301" y="158"/>
                      <a:pt x="301" y="158"/>
                      <a:pt x="301" y="158"/>
                    </a:cubicBezTo>
                    <a:cubicBezTo>
                      <a:pt x="303" y="159"/>
                      <a:pt x="303" y="159"/>
                      <a:pt x="303" y="159"/>
                    </a:cubicBezTo>
                    <a:cubicBezTo>
                      <a:pt x="303" y="160"/>
                      <a:pt x="303" y="160"/>
                      <a:pt x="303" y="160"/>
                    </a:cubicBezTo>
                    <a:cubicBezTo>
                      <a:pt x="303" y="160"/>
                      <a:pt x="303" y="160"/>
                      <a:pt x="303" y="160"/>
                    </a:cubicBezTo>
                    <a:cubicBezTo>
                      <a:pt x="302" y="159"/>
                      <a:pt x="302" y="159"/>
                      <a:pt x="302" y="159"/>
                    </a:cubicBezTo>
                    <a:cubicBezTo>
                      <a:pt x="301" y="159"/>
                      <a:pt x="301" y="159"/>
                      <a:pt x="301" y="159"/>
                    </a:cubicBezTo>
                    <a:cubicBezTo>
                      <a:pt x="301" y="160"/>
                      <a:pt x="301" y="160"/>
                      <a:pt x="301" y="160"/>
                    </a:cubicBezTo>
                    <a:cubicBezTo>
                      <a:pt x="301" y="160"/>
                      <a:pt x="301" y="160"/>
                      <a:pt x="301" y="160"/>
                    </a:cubicBezTo>
                    <a:cubicBezTo>
                      <a:pt x="302" y="160"/>
                      <a:pt x="302" y="160"/>
                      <a:pt x="302" y="160"/>
                    </a:cubicBezTo>
                    <a:cubicBezTo>
                      <a:pt x="302" y="160"/>
                      <a:pt x="302" y="160"/>
                      <a:pt x="302" y="160"/>
                    </a:cubicBezTo>
                    <a:cubicBezTo>
                      <a:pt x="303" y="160"/>
                      <a:pt x="303" y="160"/>
                      <a:pt x="303" y="160"/>
                    </a:cubicBezTo>
                    <a:cubicBezTo>
                      <a:pt x="303" y="160"/>
                      <a:pt x="303" y="160"/>
                      <a:pt x="303" y="160"/>
                    </a:cubicBezTo>
                    <a:cubicBezTo>
                      <a:pt x="303" y="161"/>
                      <a:pt x="303" y="161"/>
                      <a:pt x="303" y="161"/>
                    </a:cubicBezTo>
                    <a:cubicBezTo>
                      <a:pt x="303" y="161"/>
                      <a:pt x="303" y="161"/>
                      <a:pt x="303" y="161"/>
                    </a:cubicBezTo>
                    <a:cubicBezTo>
                      <a:pt x="304" y="161"/>
                      <a:pt x="304" y="161"/>
                      <a:pt x="304" y="161"/>
                    </a:cubicBezTo>
                    <a:cubicBezTo>
                      <a:pt x="304" y="161"/>
                      <a:pt x="304" y="161"/>
                      <a:pt x="304" y="161"/>
                    </a:cubicBezTo>
                    <a:cubicBezTo>
                      <a:pt x="304" y="161"/>
                      <a:pt x="304" y="161"/>
                      <a:pt x="304" y="161"/>
                    </a:cubicBezTo>
                    <a:cubicBezTo>
                      <a:pt x="304" y="161"/>
                      <a:pt x="304" y="161"/>
                      <a:pt x="304" y="161"/>
                    </a:cubicBezTo>
                    <a:cubicBezTo>
                      <a:pt x="304" y="161"/>
                      <a:pt x="304" y="161"/>
                      <a:pt x="304" y="161"/>
                    </a:cubicBezTo>
                    <a:cubicBezTo>
                      <a:pt x="304" y="162"/>
                      <a:pt x="304" y="162"/>
                      <a:pt x="304" y="162"/>
                    </a:cubicBezTo>
                    <a:cubicBezTo>
                      <a:pt x="305" y="162"/>
                      <a:pt x="305" y="162"/>
                      <a:pt x="305" y="162"/>
                    </a:cubicBezTo>
                    <a:cubicBezTo>
                      <a:pt x="305" y="161"/>
                      <a:pt x="305" y="161"/>
                      <a:pt x="305" y="161"/>
                    </a:cubicBezTo>
                    <a:cubicBezTo>
                      <a:pt x="305" y="161"/>
                      <a:pt x="305" y="161"/>
                      <a:pt x="305" y="161"/>
                    </a:cubicBezTo>
                    <a:cubicBezTo>
                      <a:pt x="306" y="161"/>
                      <a:pt x="306" y="161"/>
                      <a:pt x="306" y="161"/>
                    </a:cubicBezTo>
                    <a:cubicBezTo>
                      <a:pt x="307" y="161"/>
                      <a:pt x="307" y="161"/>
                      <a:pt x="307" y="161"/>
                    </a:cubicBezTo>
                    <a:cubicBezTo>
                      <a:pt x="308" y="161"/>
                      <a:pt x="308" y="161"/>
                      <a:pt x="308" y="161"/>
                    </a:cubicBezTo>
                    <a:cubicBezTo>
                      <a:pt x="307" y="162"/>
                      <a:pt x="307" y="162"/>
                      <a:pt x="307" y="162"/>
                    </a:cubicBezTo>
                    <a:cubicBezTo>
                      <a:pt x="307" y="162"/>
                      <a:pt x="307" y="162"/>
                      <a:pt x="307" y="162"/>
                    </a:cubicBezTo>
                    <a:cubicBezTo>
                      <a:pt x="306" y="162"/>
                      <a:pt x="306" y="162"/>
                      <a:pt x="306" y="162"/>
                    </a:cubicBezTo>
                    <a:cubicBezTo>
                      <a:pt x="306" y="162"/>
                      <a:pt x="306" y="162"/>
                      <a:pt x="306" y="162"/>
                    </a:cubicBezTo>
                    <a:cubicBezTo>
                      <a:pt x="305" y="162"/>
                      <a:pt x="305" y="162"/>
                      <a:pt x="305" y="162"/>
                    </a:cubicBezTo>
                    <a:cubicBezTo>
                      <a:pt x="304" y="163"/>
                      <a:pt x="304" y="163"/>
                      <a:pt x="304" y="163"/>
                    </a:cubicBezTo>
                    <a:cubicBezTo>
                      <a:pt x="304" y="163"/>
                      <a:pt x="304" y="163"/>
                      <a:pt x="304" y="163"/>
                    </a:cubicBezTo>
                    <a:cubicBezTo>
                      <a:pt x="304" y="163"/>
                      <a:pt x="304" y="163"/>
                      <a:pt x="304" y="163"/>
                    </a:cubicBezTo>
                    <a:cubicBezTo>
                      <a:pt x="305" y="163"/>
                      <a:pt x="305" y="163"/>
                      <a:pt x="305" y="163"/>
                    </a:cubicBezTo>
                    <a:cubicBezTo>
                      <a:pt x="306" y="163"/>
                      <a:pt x="306" y="163"/>
                      <a:pt x="306" y="163"/>
                    </a:cubicBezTo>
                    <a:cubicBezTo>
                      <a:pt x="305" y="163"/>
                      <a:pt x="305" y="163"/>
                      <a:pt x="305" y="163"/>
                    </a:cubicBezTo>
                    <a:cubicBezTo>
                      <a:pt x="305" y="163"/>
                      <a:pt x="305" y="163"/>
                      <a:pt x="305" y="163"/>
                    </a:cubicBezTo>
                    <a:cubicBezTo>
                      <a:pt x="305" y="163"/>
                      <a:pt x="305" y="163"/>
                      <a:pt x="305" y="163"/>
                    </a:cubicBezTo>
                    <a:cubicBezTo>
                      <a:pt x="307" y="163"/>
                      <a:pt x="307" y="163"/>
                      <a:pt x="307" y="163"/>
                    </a:cubicBezTo>
                    <a:cubicBezTo>
                      <a:pt x="307" y="164"/>
                      <a:pt x="307" y="164"/>
                      <a:pt x="307" y="164"/>
                    </a:cubicBezTo>
                    <a:cubicBezTo>
                      <a:pt x="307" y="164"/>
                      <a:pt x="307" y="164"/>
                      <a:pt x="307" y="164"/>
                    </a:cubicBezTo>
                    <a:cubicBezTo>
                      <a:pt x="307" y="164"/>
                      <a:pt x="307" y="164"/>
                      <a:pt x="307" y="164"/>
                    </a:cubicBezTo>
                    <a:cubicBezTo>
                      <a:pt x="308" y="165"/>
                      <a:pt x="308" y="165"/>
                      <a:pt x="308" y="165"/>
                    </a:cubicBezTo>
                    <a:cubicBezTo>
                      <a:pt x="308" y="165"/>
                      <a:pt x="308" y="165"/>
                      <a:pt x="308" y="165"/>
                    </a:cubicBezTo>
                    <a:cubicBezTo>
                      <a:pt x="307" y="166"/>
                      <a:pt x="307" y="166"/>
                      <a:pt x="307" y="166"/>
                    </a:cubicBezTo>
                    <a:cubicBezTo>
                      <a:pt x="307" y="166"/>
                      <a:pt x="307" y="166"/>
                      <a:pt x="307" y="166"/>
                    </a:cubicBezTo>
                    <a:cubicBezTo>
                      <a:pt x="308" y="166"/>
                      <a:pt x="308" y="166"/>
                      <a:pt x="308" y="166"/>
                    </a:cubicBezTo>
                    <a:cubicBezTo>
                      <a:pt x="308" y="166"/>
                      <a:pt x="308" y="166"/>
                      <a:pt x="308" y="166"/>
                    </a:cubicBezTo>
                    <a:cubicBezTo>
                      <a:pt x="308" y="165"/>
                      <a:pt x="308" y="165"/>
                      <a:pt x="308" y="165"/>
                    </a:cubicBezTo>
                    <a:cubicBezTo>
                      <a:pt x="309" y="165"/>
                      <a:pt x="309" y="165"/>
                      <a:pt x="309" y="165"/>
                    </a:cubicBezTo>
                    <a:cubicBezTo>
                      <a:pt x="309" y="166"/>
                      <a:pt x="309" y="166"/>
                      <a:pt x="309" y="166"/>
                    </a:cubicBezTo>
                    <a:cubicBezTo>
                      <a:pt x="309" y="166"/>
                      <a:pt x="309" y="166"/>
                      <a:pt x="309" y="166"/>
                    </a:cubicBezTo>
                    <a:cubicBezTo>
                      <a:pt x="308" y="167"/>
                      <a:pt x="308" y="167"/>
                      <a:pt x="308" y="167"/>
                    </a:cubicBezTo>
                    <a:cubicBezTo>
                      <a:pt x="307" y="168"/>
                      <a:pt x="307" y="168"/>
                      <a:pt x="307" y="168"/>
                    </a:cubicBezTo>
                    <a:cubicBezTo>
                      <a:pt x="307" y="169"/>
                      <a:pt x="307" y="169"/>
                      <a:pt x="307" y="169"/>
                    </a:cubicBezTo>
                    <a:cubicBezTo>
                      <a:pt x="308" y="168"/>
                      <a:pt x="308" y="168"/>
                      <a:pt x="308" y="168"/>
                    </a:cubicBezTo>
                    <a:cubicBezTo>
                      <a:pt x="308" y="167"/>
                      <a:pt x="308" y="167"/>
                      <a:pt x="308" y="167"/>
                    </a:cubicBezTo>
                    <a:cubicBezTo>
                      <a:pt x="308" y="167"/>
                      <a:pt x="308" y="167"/>
                      <a:pt x="308" y="167"/>
                    </a:cubicBezTo>
                    <a:cubicBezTo>
                      <a:pt x="309" y="166"/>
                      <a:pt x="309" y="166"/>
                      <a:pt x="309" y="166"/>
                    </a:cubicBezTo>
                    <a:cubicBezTo>
                      <a:pt x="310" y="166"/>
                      <a:pt x="310" y="166"/>
                      <a:pt x="310" y="166"/>
                    </a:cubicBezTo>
                    <a:cubicBezTo>
                      <a:pt x="310" y="166"/>
                      <a:pt x="310" y="166"/>
                      <a:pt x="310" y="166"/>
                    </a:cubicBezTo>
                    <a:cubicBezTo>
                      <a:pt x="310" y="165"/>
                      <a:pt x="310" y="165"/>
                      <a:pt x="310" y="165"/>
                    </a:cubicBezTo>
                    <a:cubicBezTo>
                      <a:pt x="311" y="165"/>
                      <a:pt x="311" y="165"/>
                      <a:pt x="311" y="165"/>
                    </a:cubicBezTo>
                    <a:cubicBezTo>
                      <a:pt x="311" y="165"/>
                      <a:pt x="311" y="165"/>
                      <a:pt x="311" y="165"/>
                    </a:cubicBezTo>
                    <a:cubicBezTo>
                      <a:pt x="311" y="166"/>
                      <a:pt x="311" y="166"/>
                      <a:pt x="311" y="166"/>
                    </a:cubicBezTo>
                    <a:cubicBezTo>
                      <a:pt x="310" y="167"/>
                      <a:pt x="310" y="167"/>
                      <a:pt x="310" y="167"/>
                    </a:cubicBezTo>
                    <a:cubicBezTo>
                      <a:pt x="309" y="167"/>
                      <a:pt x="309" y="167"/>
                      <a:pt x="309" y="167"/>
                    </a:cubicBezTo>
                    <a:cubicBezTo>
                      <a:pt x="309" y="168"/>
                      <a:pt x="309" y="168"/>
                      <a:pt x="309" y="168"/>
                    </a:cubicBezTo>
                    <a:cubicBezTo>
                      <a:pt x="309" y="169"/>
                      <a:pt x="309" y="169"/>
                      <a:pt x="309" y="169"/>
                    </a:cubicBezTo>
                    <a:cubicBezTo>
                      <a:pt x="310" y="168"/>
                      <a:pt x="310" y="168"/>
                      <a:pt x="310" y="168"/>
                    </a:cubicBezTo>
                    <a:cubicBezTo>
                      <a:pt x="310" y="168"/>
                      <a:pt x="310" y="168"/>
                      <a:pt x="310" y="168"/>
                    </a:cubicBezTo>
                    <a:cubicBezTo>
                      <a:pt x="310" y="167"/>
                      <a:pt x="310" y="167"/>
                      <a:pt x="310" y="167"/>
                    </a:cubicBezTo>
                    <a:cubicBezTo>
                      <a:pt x="310" y="167"/>
                      <a:pt x="310" y="167"/>
                      <a:pt x="310" y="167"/>
                    </a:cubicBezTo>
                    <a:cubicBezTo>
                      <a:pt x="311" y="166"/>
                      <a:pt x="311" y="166"/>
                      <a:pt x="311" y="166"/>
                    </a:cubicBezTo>
                    <a:cubicBezTo>
                      <a:pt x="312" y="166"/>
                      <a:pt x="312" y="166"/>
                      <a:pt x="312" y="166"/>
                    </a:cubicBezTo>
                    <a:cubicBezTo>
                      <a:pt x="313" y="165"/>
                      <a:pt x="313" y="165"/>
                      <a:pt x="313" y="165"/>
                    </a:cubicBezTo>
                    <a:cubicBezTo>
                      <a:pt x="313" y="165"/>
                      <a:pt x="313" y="165"/>
                      <a:pt x="313" y="165"/>
                    </a:cubicBezTo>
                    <a:cubicBezTo>
                      <a:pt x="313" y="166"/>
                      <a:pt x="313" y="166"/>
                      <a:pt x="313" y="166"/>
                    </a:cubicBezTo>
                    <a:cubicBezTo>
                      <a:pt x="312" y="167"/>
                      <a:pt x="312" y="167"/>
                      <a:pt x="312" y="167"/>
                    </a:cubicBezTo>
                    <a:cubicBezTo>
                      <a:pt x="311" y="167"/>
                      <a:pt x="311" y="167"/>
                      <a:pt x="311" y="167"/>
                    </a:cubicBezTo>
                    <a:cubicBezTo>
                      <a:pt x="311" y="167"/>
                      <a:pt x="311" y="167"/>
                      <a:pt x="311" y="167"/>
                    </a:cubicBezTo>
                    <a:cubicBezTo>
                      <a:pt x="311" y="168"/>
                      <a:pt x="311" y="168"/>
                      <a:pt x="311" y="168"/>
                    </a:cubicBezTo>
                    <a:cubicBezTo>
                      <a:pt x="311" y="168"/>
                      <a:pt x="311" y="168"/>
                      <a:pt x="311" y="168"/>
                    </a:cubicBezTo>
                    <a:cubicBezTo>
                      <a:pt x="311" y="168"/>
                      <a:pt x="311" y="168"/>
                      <a:pt x="311" y="168"/>
                    </a:cubicBezTo>
                    <a:cubicBezTo>
                      <a:pt x="312" y="168"/>
                      <a:pt x="312" y="168"/>
                      <a:pt x="312" y="168"/>
                    </a:cubicBezTo>
                    <a:cubicBezTo>
                      <a:pt x="312" y="168"/>
                      <a:pt x="312" y="168"/>
                      <a:pt x="312" y="168"/>
                    </a:cubicBezTo>
                    <a:cubicBezTo>
                      <a:pt x="313" y="168"/>
                      <a:pt x="313" y="168"/>
                      <a:pt x="313" y="168"/>
                    </a:cubicBezTo>
                    <a:cubicBezTo>
                      <a:pt x="314" y="168"/>
                      <a:pt x="314" y="168"/>
                      <a:pt x="314" y="168"/>
                    </a:cubicBezTo>
                    <a:cubicBezTo>
                      <a:pt x="314" y="169"/>
                      <a:pt x="314" y="169"/>
                      <a:pt x="314" y="169"/>
                    </a:cubicBezTo>
                    <a:cubicBezTo>
                      <a:pt x="314" y="169"/>
                      <a:pt x="314" y="169"/>
                      <a:pt x="314" y="169"/>
                    </a:cubicBezTo>
                    <a:cubicBezTo>
                      <a:pt x="313" y="170"/>
                      <a:pt x="313" y="170"/>
                      <a:pt x="313" y="170"/>
                    </a:cubicBezTo>
                    <a:cubicBezTo>
                      <a:pt x="313" y="170"/>
                      <a:pt x="313" y="170"/>
                      <a:pt x="313" y="170"/>
                    </a:cubicBezTo>
                    <a:cubicBezTo>
                      <a:pt x="314" y="170"/>
                      <a:pt x="314" y="170"/>
                      <a:pt x="314" y="170"/>
                    </a:cubicBezTo>
                    <a:cubicBezTo>
                      <a:pt x="314" y="171"/>
                      <a:pt x="314" y="171"/>
                      <a:pt x="314" y="171"/>
                    </a:cubicBezTo>
                    <a:cubicBezTo>
                      <a:pt x="313" y="171"/>
                      <a:pt x="313" y="171"/>
                      <a:pt x="313" y="171"/>
                    </a:cubicBezTo>
                    <a:cubicBezTo>
                      <a:pt x="313" y="171"/>
                      <a:pt x="313" y="171"/>
                      <a:pt x="313" y="171"/>
                    </a:cubicBezTo>
                    <a:cubicBezTo>
                      <a:pt x="313" y="171"/>
                      <a:pt x="313" y="171"/>
                      <a:pt x="313" y="171"/>
                    </a:cubicBezTo>
                    <a:cubicBezTo>
                      <a:pt x="314" y="171"/>
                      <a:pt x="314" y="171"/>
                      <a:pt x="314" y="171"/>
                    </a:cubicBezTo>
                    <a:cubicBezTo>
                      <a:pt x="312" y="172"/>
                      <a:pt x="312" y="172"/>
                      <a:pt x="312" y="172"/>
                    </a:cubicBezTo>
                    <a:cubicBezTo>
                      <a:pt x="312" y="172"/>
                      <a:pt x="312" y="172"/>
                      <a:pt x="312" y="172"/>
                    </a:cubicBezTo>
                    <a:cubicBezTo>
                      <a:pt x="312" y="172"/>
                      <a:pt x="312" y="172"/>
                      <a:pt x="312" y="172"/>
                    </a:cubicBezTo>
                    <a:cubicBezTo>
                      <a:pt x="313" y="172"/>
                      <a:pt x="313" y="172"/>
                      <a:pt x="313" y="172"/>
                    </a:cubicBezTo>
                    <a:cubicBezTo>
                      <a:pt x="314" y="172"/>
                      <a:pt x="314" y="172"/>
                      <a:pt x="314" y="172"/>
                    </a:cubicBezTo>
                    <a:cubicBezTo>
                      <a:pt x="314" y="172"/>
                      <a:pt x="314" y="172"/>
                      <a:pt x="314" y="172"/>
                    </a:cubicBezTo>
                    <a:cubicBezTo>
                      <a:pt x="315" y="172"/>
                      <a:pt x="315" y="172"/>
                      <a:pt x="315" y="172"/>
                    </a:cubicBezTo>
                    <a:cubicBezTo>
                      <a:pt x="315" y="172"/>
                      <a:pt x="315" y="172"/>
                      <a:pt x="315" y="172"/>
                    </a:cubicBezTo>
                    <a:cubicBezTo>
                      <a:pt x="315" y="173"/>
                      <a:pt x="315" y="173"/>
                      <a:pt x="315" y="173"/>
                    </a:cubicBezTo>
                    <a:cubicBezTo>
                      <a:pt x="314" y="173"/>
                      <a:pt x="314" y="173"/>
                      <a:pt x="314" y="173"/>
                    </a:cubicBezTo>
                    <a:cubicBezTo>
                      <a:pt x="315" y="173"/>
                      <a:pt x="315" y="173"/>
                      <a:pt x="315" y="173"/>
                    </a:cubicBezTo>
                    <a:cubicBezTo>
                      <a:pt x="316" y="172"/>
                      <a:pt x="316" y="172"/>
                      <a:pt x="316" y="172"/>
                    </a:cubicBezTo>
                    <a:cubicBezTo>
                      <a:pt x="316" y="172"/>
                      <a:pt x="316" y="172"/>
                      <a:pt x="316" y="172"/>
                    </a:cubicBezTo>
                    <a:cubicBezTo>
                      <a:pt x="317" y="171"/>
                      <a:pt x="317" y="171"/>
                      <a:pt x="317" y="171"/>
                    </a:cubicBezTo>
                    <a:cubicBezTo>
                      <a:pt x="318" y="172"/>
                      <a:pt x="318" y="172"/>
                      <a:pt x="318" y="172"/>
                    </a:cubicBezTo>
                    <a:cubicBezTo>
                      <a:pt x="318" y="172"/>
                      <a:pt x="318" y="172"/>
                      <a:pt x="318" y="172"/>
                    </a:cubicBezTo>
                    <a:cubicBezTo>
                      <a:pt x="317" y="172"/>
                      <a:pt x="317" y="172"/>
                      <a:pt x="317" y="172"/>
                    </a:cubicBezTo>
                    <a:cubicBezTo>
                      <a:pt x="317" y="172"/>
                      <a:pt x="317" y="172"/>
                      <a:pt x="317" y="172"/>
                    </a:cubicBezTo>
                    <a:cubicBezTo>
                      <a:pt x="316" y="173"/>
                      <a:pt x="316" y="173"/>
                      <a:pt x="316" y="173"/>
                    </a:cubicBezTo>
                    <a:cubicBezTo>
                      <a:pt x="316" y="174"/>
                      <a:pt x="316" y="174"/>
                      <a:pt x="316" y="174"/>
                    </a:cubicBezTo>
                    <a:cubicBezTo>
                      <a:pt x="315" y="174"/>
                      <a:pt x="315" y="174"/>
                      <a:pt x="315" y="174"/>
                    </a:cubicBezTo>
                    <a:cubicBezTo>
                      <a:pt x="315" y="175"/>
                      <a:pt x="315" y="175"/>
                      <a:pt x="315" y="175"/>
                    </a:cubicBezTo>
                    <a:cubicBezTo>
                      <a:pt x="315" y="175"/>
                      <a:pt x="315" y="175"/>
                      <a:pt x="315" y="175"/>
                    </a:cubicBezTo>
                    <a:cubicBezTo>
                      <a:pt x="315" y="175"/>
                      <a:pt x="315" y="175"/>
                      <a:pt x="315" y="175"/>
                    </a:cubicBezTo>
                    <a:cubicBezTo>
                      <a:pt x="316" y="175"/>
                      <a:pt x="316" y="175"/>
                      <a:pt x="316" y="175"/>
                    </a:cubicBezTo>
                    <a:cubicBezTo>
                      <a:pt x="316" y="175"/>
                      <a:pt x="316" y="175"/>
                      <a:pt x="316" y="175"/>
                    </a:cubicBezTo>
                    <a:cubicBezTo>
                      <a:pt x="317" y="174"/>
                      <a:pt x="317" y="174"/>
                      <a:pt x="317" y="174"/>
                    </a:cubicBezTo>
                    <a:cubicBezTo>
                      <a:pt x="317" y="173"/>
                      <a:pt x="317" y="173"/>
                      <a:pt x="317" y="173"/>
                    </a:cubicBezTo>
                    <a:cubicBezTo>
                      <a:pt x="317" y="174"/>
                      <a:pt x="317" y="174"/>
                      <a:pt x="317" y="174"/>
                    </a:cubicBezTo>
                    <a:cubicBezTo>
                      <a:pt x="317" y="175"/>
                      <a:pt x="317" y="175"/>
                      <a:pt x="317" y="175"/>
                    </a:cubicBezTo>
                    <a:cubicBezTo>
                      <a:pt x="317" y="176"/>
                      <a:pt x="317" y="176"/>
                      <a:pt x="317" y="176"/>
                    </a:cubicBezTo>
                    <a:cubicBezTo>
                      <a:pt x="316" y="176"/>
                      <a:pt x="316" y="176"/>
                      <a:pt x="316" y="176"/>
                    </a:cubicBezTo>
                    <a:cubicBezTo>
                      <a:pt x="317" y="176"/>
                      <a:pt x="317" y="176"/>
                      <a:pt x="317" y="176"/>
                    </a:cubicBezTo>
                    <a:cubicBezTo>
                      <a:pt x="317" y="175"/>
                      <a:pt x="317" y="175"/>
                      <a:pt x="317" y="175"/>
                    </a:cubicBezTo>
                    <a:cubicBezTo>
                      <a:pt x="317" y="174"/>
                      <a:pt x="317" y="174"/>
                      <a:pt x="317" y="174"/>
                    </a:cubicBezTo>
                    <a:cubicBezTo>
                      <a:pt x="318" y="174"/>
                      <a:pt x="318" y="174"/>
                      <a:pt x="318" y="174"/>
                    </a:cubicBezTo>
                    <a:cubicBezTo>
                      <a:pt x="318" y="174"/>
                      <a:pt x="318" y="174"/>
                      <a:pt x="318" y="174"/>
                    </a:cubicBezTo>
                    <a:cubicBezTo>
                      <a:pt x="318" y="175"/>
                      <a:pt x="318" y="175"/>
                      <a:pt x="318" y="175"/>
                    </a:cubicBezTo>
                    <a:cubicBezTo>
                      <a:pt x="319" y="176"/>
                      <a:pt x="319" y="176"/>
                      <a:pt x="319" y="176"/>
                    </a:cubicBezTo>
                    <a:cubicBezTo>
                      <a:pt x="319" y="176"/>
                      <a:pt x="319" y="176"/>
                      <a:pt x="319" y="176"/>
                    </a:cubicBezTo>
                    <a:cubicBezTo>
                      <a:pt x="319" y="175"/>
                      <a:pt x="319" y="175"/>
                      <a:pt x="319" y="175"/>
                    </a:cubicBezTo>
                    <a:cubicBezTo>
                      <a:pt x="319" y="174"/>
                      <a:pt x="319" y="174"/>
                      <a:pt x="319" y="174"/>
                    </a:cubicBezTo>
                    <a:cubicBezTo>
                      <a:pt x="320" y="174"/>
                      <a:pt x="320" y="174"/>
                      <a:pt x="320" y="174"/>
                    </a:cubicBezTo>
                    <a:cubicBezTo>
                      <a:pt x="320" y="174"/>
                      <a:pt x="320" y="174"/>
                      <a:pt x="320" y="174"/>
                    </a:cubicBezTo>
                    <a:cubicBezTo>
                      <a:pt x="320" y="175"/>
                      <a:pt x="320" y="175"/>
                      <a:pt x="320" y="175"/>
                    </a:cubicBezTo>
                    <a:cubicBezTo>
                      <a:pt x="320" y="175"/>
                      <a:pt x="320" y="175"/>
                      <a:pt x="320" y="175"/>
                    </a:cubicBezTo>
                    <a:cubicBezTo>
                      <a:pt x="321" y="175"/>
                      <a:pt x="321" y="175"/>
                      <a:pt x="321" y="175"/>
                    </a:cubicBezTo>
                    <a:cubicBezTo>
                      <a:pt x="321" y="175"/>
                      <a:pt x="321" y="175"/>
                      <a:pt x="321" y="175"/>
                    </a:cubicBezTo>
                    <a:cubicBezTo>
                      <a:pt x="321" y="176"/>
                      <a:pt x="321" y="176"/>
                      <a:pt x="321" y="176"/>
                    </a:cubicBezTo>
                    <a:cubicBezTo>
                      <a:pt x="322" y="176"/>
                      <a:pt x="322" y="176"/>
                      <a:pt x="322" y="176"/>
                    </a:cubicBezTo>
                    <a:cubicBezTo>
                      <a:pt x="322" y="176"/>
                      <a:pt x="322" y="176"/>
                      <a:pt x="322" y="176"/>
                    </a:cubicBezTo>
                    <a:cubicBezTo>
                      <a:pt x="322" y="177"/>
                      <a:pt x="322" y="177"/>
                      <a:pt x="322" y="177"/>
                    </a:cubicBezTo>
                    <a:cubicBezTo>
                      <a:pt x="323" y="177"/>
                      <a:pt x="323" y="177"/>
                      <a:pt x="323" y="177"/>
                    </a:cubicBezTo>
                    <a:cubicBezTo>
                      <a:pt x="323" y="178"/>
                      <a:pt x="323" y="178"/>
                      <a:pt x="323" y="178"/>
                    </a:cubicBezTo>
                    <a:cubicBezTo>
                      <a:pt x="323" y="178"/>
                      <a:pt x="323" y="178"/>
                      <a:pt x="323" y="178"/>
                    </a:cubicBezTo>
                    <a:cubicBezTo>
                      <a:pt x="322" y="178"/>
                      <a:pt x="322" y="178"/>
                      <a:pt x="322" y="178"/>
                    </a:cubicBezTo>
                    <a:cubicBezTo>
                      <a:pt x="321" y="178"/>
                      <a:pt x="321" y="178"/>
                      <a:pt x="321" y="178"/>
                    </a:cubicBezTo>
                    <a:cubicBezTo>
                      <a:pt x="321" y="178"/>
                      <a:pt x="321" y="178"/>
                      <a:pt x="321" y="178"/>
                    </a:cubicBezTo>
                    <a:cubicBezTo>
                      <a:pt x="321" y="177"/>
                      <a:pt x="321" y="177"/>
                      <a:pt x="321" y="177"/>
                    </a:cubicBezTo>
                    <a:cubicBezTo>
                      <a:pt x="320" y="177"/>
                      <a:pt x="320" y="177"/>
                      <a:pt x="320" y="177"/>
                    </a:cubicBezTo>
                    <a:cubicBezTo>
                      <a:pt x="320" y="177"/>
                      <a:pt x="320" y="177"/>
                      <a:pt x="320" y="177"/>
                    </a:cubicBezTo>
                    <a:cubicBezTo>
                      <a:pt x="320" y="177"/>
                      <a:pt x="320" y="177"/>
                      <a:pt x="320" y="177"/>
                    </a:cubicBezTo>
                    <a:cubicBezTo>
                      <a:pt x="319" y="178"/>
                      <a:pt x="319" y="178"/>
                      <a:pt x="319" y="178"/>
                    </a:cubicBezTo>
                    <a:cubicBezTo>
                      <a:pt x="320" y="177"/>
                      <a:pt x="320" y="177"/>
                      <a:pt x="320" y="177"/>
                    </a:cubicBezTo>
                    <a:cubicBezTo>
                      <a:pt x="320" y="177"/>
                      <a:pt x="320" y="177"/>
                      <a:pt x="320" y="177"/>
                    </a:cubicBezTo>
                    <a:cubicBezTo>
                      <a:pt x="321" y="178"/>
                      <a:pt x="321" y="178"/>
                      <a:pt x="321" y="178"/>
                    </a:cubicBezTo>
                    <a:cubicBezTo>
                      <a:pt x="320" y="178"/>
                      <a:pt x="320" y="178"/>
                      <a:pt x="320" y="178"/>
                    </a:cubicBezTo>
                    <a:cubicBezTo>
                      <a:pt x="321" y="178"/>
                      <a:pt x="321" y="178"/>
                      <a:pt x="321" y="178"/>
                    </a:cubicBezTo>
                    <a:cubicBezTo>
                      <a:pt x="321" y="179"/>
                      <a:pt x="321" y="179"/>
                      <a:pt x="321" y="179"/>
                    </a:cubicBezTo>
                    <a:cubicBezTo>
                      <a:pt x="321" y="179"/>
                      <a:pt x="321" y="179"/>
                      <a:pt x="321" y="179"/>
                    </a:cubicBezTo>
                    <a:cubicBezTo>
                      <a:pt x="320" y="179"/>
                      <a:pt x="320" y="179"/>
                      <a:pt x="320" y="179"/>
                    </a:cubicBezTo>
                    <a:cubicBezTo>
                      <a:pt x="319" y="179"/>
                      <a:pt x="319" y="179"/>
                      <a:pt x="319" y="179"/>
                    </a:cubicBezTo>
                    <a:cubicBezTo>
                      <a:pt x="320" y="179"/>
                      <a:pt x="320" y="179"/>
                      <a:pt x="320" y="179"/>
                    </a:cubicBezTo>
                    <a:cubicBezTo>
                      <a:pt x="321" y="179"/>
                      <a:pt x="321" y="179"/>
                      <a:pt x="321" y="179"/>
                    </a:cubicBezTo>
                    <a:cubicBezTo>
                      <a:pt x="321" y="179"/>
                      <a:pt x="321" y="179"/>
                      <a:pt x="321" y="179"/>
                    </a:cubicBezTo>
                    <a:cubicBezTo>
                      <a:pt x="321" y="179"/>
                      <a:pt x="321" y="179"/>
                      <a:pt x="321" y="179"/>
                    </a:cubicBezTo>
                    <a:cubicBezTo>
                      <a:pt x="321" y="180"/>
                      <a:pt x="321" y="180"/>
                      <a:pt x="321" y="180"/>
                    </a:cubicBezTo>
                    <a:cubicBezTo>
                      <a:pt x="320" y="180"/>
                      <a:pt x="320" y="180"/>
                      <a:pt x="320" y="180"/>
                    </a:cubicBezTo>
                    <a:cubicBezTo>
                      <a:pt x="320" y="180"/>
                      <a:pt x="320" y="180"/>
                      <a:pt x="320" y="180"/>
                    </a:cubicBezTo>
                    <a:cubicBezTo>
                      <a:pt x="319" y="180"/>
                      <a:pt x="319" y="180"/>
                      <a:pt x="319" y="180"/>
                    </a:cubicBezTo>
                    <a:cubicBezTo>
                      <a:pt x="318" y="180"/>
                      <a:pt x="318" y="180"/>
                      <a:pt x="318" y="180"/>
                    </a:cubicBezTo>
                    <a:cubicBezTo>
                      <a:pt x="318" y="179"/>
                      <a:pt x="318" y="179"/>
                      <a:pt x="318" y="179"/>
                    </a:cubicBezTo>
                    <a:cubicBezTo>
                      <a:pt x="318" y="179"/>
                      <a:pt x="318" y="179"/>
                      <a:pt x="318" y="179"/>
                    </a:cubicBezTo>
                    <a:cubicBezTo>
                      <a:pt x="318" y="178"/>
                      <a:pt x="318" y="178"/>
                      <a:pt x="318" y="178"/>
                    </a:cubicBezTo>
                    <a:cubicBezTo>
                      <a:pt x="317" y="178"/>
                      <a:pt x="317" y="178"/>
                      <a:pt x="317" y="178"/>
                    </a:cubicBezTo>
                    <a:cubicBezTo>
                      <a:pt x="317" y="178"/>
                      <a:pt x="317" y="178"/>
                      <a:pt x="317" y="178"/>
                    </a:cubicBezTo>
                    <a:cubicBezTo>
                      <a:pt x="317" y="179"/>
                      <a:pt x="317" y="179"/>
                      <a:pt x="317" y="179"/>
                    </a:cubicBezTo>
                    <a:cubicBezTo>
                      <a:pt x="317" y="179"/>
                      <a:pt x="317" y="179"/>
                      <a:pt x="317" y="179"/>
                    </a:cubicBezTo>
                    <a:cubicBezTo>
                      <a:pt x="318" y="180"/>
                      <a:pt x="318" y="180"/>
                      <a:pt x="318" y="180"/>
                    </a:cubicBezTo>
                    <a:cubicBezTo>
                      <a:pt x="318" y="180"/>
                      <a:pt x="318" y="180"/>
                      <a:pt x="318" y="180"/>
                    </a:cubicBezTo>
                    <a:cubicBezTo>
                      <a:pt x="317" y="180"/>
                      <a:pt x="317" y="180"/>
                      <a:pt x="317" y="180"/>
                    </a:cubicBezTo>
                    <a:cubicBezTo>
                      <a:pt x="316" y="180"/>
                      <a:pt x="316" y="180"/>
                      <a:pt x="316" y="180"/>
                    </a:cubicBezTo>
                    <a:cubicBezTo>
                      <a:pt x="316" y="179"/>
                      <a:pt x="316" y="179"/>
                      <a:pt x="316" y="179"/>
                    </a:cubicBezTo>
                    <a:cubicBezTo>
                      <a:pt x="316" y="180"/>
                      <a:pt x="316" y="180"/>
                      <a:pt x="316" y="180"/>
                    </a:cubicBezTo>
                    <a:cubicBezTo>
                      <a:pt x="316" y="180"/>
                      <a:pt x="316" y="180"/>
                      <a:pt x="316" y="180"/>
                    </a:cubicBezTo>
                    <a:cubicBezTo>
                      <a:pt x="317" y="180"/>
                      <a:pt x="317" y="180"/>
                      <a:pt x="317" y="180"/>
                    </a:cubicBezTo>
                    <a:cubicBezTo>
                      <a:pt x="318" y="181"/>
                      <a:pt x="318" y="181"/>
                      <a:pt x="318" y="181"/>
                    </a:cubicBezTo>
                    <a:cubicBezTo>
                      <a:pt x="318" y="181"/>
                      <a:pt x="318" y="181"/>
                      <a:pt x="318" y="181"/>
                    </a:cubicBezTo>
                    <a:cubicBezTo>
                      <a:pt x="318" y="181"/>
                      <a:pt x="318" y="181"/>
                      <a:pt x="318" y="181"/>
                    </a:cubicBezTo>
                    <a:cubicBezTo>
                      <a:pt x="318" y="182"/>
                      <a:pt x="318" y="182"/>
                      <a:pt x="318" y="182"/>
                    </a:cubicBezTo>
                    <a:cubicBezTo>
                      <a:pt x="317" y="182"/>
                      <a:pt x="317" y="182"/>
                      <a:pt x="317" y="182"/>
                    </a:cubicBezTo>
                    <a:cubicBezTo>
                      <a:pt x="317" y="181"/>
                      <a:pt x="317" y="181"/>
                      <a:pt x="317" y="181"/>
                    </a:cubicBezTo>
                    <a:cubicBezTo>
                      <a:pt x="316" y="181"/>
                      <a:pt x="316" y="181"/>
                      <a:pt x="316" y="181"/>
                    </a:cubicBezTo>
                    <a:cubicBezTo>
                      <a:pt x="315" y="181"/>
                      <a:pt x="315" y="181"/>
                      <a:pt x="315" y="181"/>
                    </a:cubicBezTo>
                    <a:cubicBezTo>
                      <a:pt x="315" y="181"/>
                      <a:pt x="315" y="181"/>
                      <a:pt x="315" y="181"/>
                    </a:cubicBezTo>
                    <a:cubicBezTo>
                      <a:pt x="315" y="181"/>
                      <a:pt x="315" y="181"/>
                      <a:pt x="315" y="181"/>
                    </a:cubicBezTo>
                    <a:cubicBezTo>
                      <a:pt x="316" y="181"/>
                      <a:pt x="316" y="181"/>
                      <a:pt x="316" y="181"/>
                    </a:cubicBezTo>
                    <a:cubicBezTo>
                      <a:pt x="317" y="182"/>
                      <a:pt x="317" y="182"/>
                      <a:pt x="317" y="182"/>
                    </a:cubicBezTo>
                    <a:cubicBezTo>
                      <a:pt x="317" y="183"/>
                      <a:pt x="317" y="183"/>
                      <a:pt x="317" y="183"/>
                    </a:cubicBezTo>
                    <a:cubicBezTo>
                      <a:pt x="316" y="183"/>
                      <a:pt x="316" y="183"/>
                      <a:pt x="316" y="183"/>
                    </a:cubicBezTo>
                    <a:cubicBezTo>
                      <a:pt x="316" y="183"/>
                      <a:pt x="316" y="183"/>
                      <a:pt x="316" y="183"/>
                    </a:cubicBezTo>
                    <a:cubicBezTo>
                      <a:pt x="316" y="183"/>
                      <a:pt x="316" y="183"/>
                      <a:pt x="316" y="183"/>
                    </a:cubicBezTo>
                    <a:cubicBezTo>
                      <a:pt x="315" y="182"/>
                      <a:pt x="315" y="182"/>
                      <a:pt x="315" y="182"/>
                    </a:cubicBezTo>
                    <a:cubicBezTo>
                      <a:pt x="315" y="182"/>
                      <a:pt x="315" y="182"/>
                      <a:pt x="315" y="182"/>
                    </a:cubicBezTo>
                    <a:cubicBezTo>
                      <a:pt x="315" y="182"/>
                      <a:pt x="315" y="182"/>
                      <a:pt x="315" y="182"/>
                    </a:cubicBezTo>
                    <a:cubicBezTo>
                      <a:pt x="315" y="183"/>
                      <a:pt x="315" y="183"/>
                      <a:pt x="315" y="183"/>
                    </a:cubicBezTo>
                    <a:cubicBezTo>
                      <a:pt x="315" y="183"/>
                      <a:pt x="315" y="183"/>
                      <a:pt x="315" y="183"/>
                    </a:cubicBezTo>
                    <a:cubicBezTo>
                      <a:pt x="315" y="184"/>
                      <a:pt x="315" y="184"/>
                      <a:pt x="315" y="184"/>
                    </a:cubicBezTo>
                    <a:cubicBezTo>
                      <a:pt x="315" y="184"/>
                      <a:pt x="315" y="184"/>
                      <a:pt x="315" y="184"/>
                    </a:cubicBezTo>
                    <a:cubicBezTo>
                      <a:pt x="314" y="184"/>
                      <a:pt x="314" y="184"/>
                      <a:pt x="314" y="184"/>
                    </a:cubicBezTo>
                    <a:cubicBezTo>
                      <a:pt x="314" y="184"/>
                      <a:pt x="314" y="184"/>
                      <a:pt x="314" y="184"/>
                    </a:cubicBezTo>
                    <a:cubicBezTo>
                      <a:pt x="314" y="184"/>
                      <a:pt x="314" y="184"/>
                      <a:pt x="314" y="184"/>
                    </a:cubicBezTo>
                    <a:cubicBezTo>
                      <a:pt x="314" y="184"/>
                      <a:pt x="314" y="184"/>
                      <a:pt x="314" y="184"/>
                    </a:cubicBezTo>
                    <a:cubicBezTo>
                      <a:pt x="314" y="184"/>
                      <a:pt x="314" y="184"/>
                      <a:pt x="314" y="184"/>
                    </a:cubicBezTo>
                    <a:cubicBezTo>
                      <a:pt x="313" y="184"/>
                      <a:pt x="313" y="184"/>
                      <a:pt x="313" y="184"/>
                    </a:cubicBezTo>
                    <a:cubicBezTo>
                      <a:pt x="313" y="184"/>
                      <a:pt x="313" y="184"/>
                      <a:pt x="313" y="184"/>
                    </a:cubicBezTo>
                    <a:cubicBezTo>
                      <a:pt x="313" y="184"/>
                      <a:pt x="313" y="184"/>
                      <a:pt x="313" y="184"/>
                    </a:cubicBezTo>
                    <a:cubicBezTo>
                      <a:pt x="313" y="183"/>
                      <a:pt x="313" y="183"/>
                      <a:pt x="313" y="183"/>
                    </a:cubicBezTo>
                    <a:cubicBezTo>
                      <a:pt x="312" y="182"/>
                      <a:pt x="312" y="182"/>
                      <a:pt x="312" y="182"/>
                    </a:cubicBezTo>
                    <a:cubicBezTo>
                      <a:pt x="312" y="182"/>
                      <a:pt x="312" y="182"/>
                      <a:pt x="312" y="182"/>
                    </a:cubicBezTo>
                    <a:cubicBezTo>
                      <a:pt x="312" y="182"/>
                      <a:pt x="312" y="182"/>
                      <a:pt x="312" y="182"/>
                    </a:cubicBezTo>
                    <a:cubicBezTo>
                      <a:pt x="312" y="184"/>
                      <a:pt x="312" y="184"/>
                      <a:pt x="312" y="184"/>
                    </a:cubicBezTo>
                    <a:cubicBezTo>
                      <a:pt x="312" y="184"/>
                      <a:pt x="312" y="184"/>
                      <a:pt x="312" y="184"/>
                    </a:cubicBezTo>
                    <a:cubicBezTo>
                      <a:pt x="311" y="184"/>
                      <a:pt x="311" y="184"/>
                      <a:pt x="311" y="184"/>
                    </a:cubicBezTo>
                    <a:cubicBezTo>
                      <a:pt x="311" y="184"/>
                      <a:pt x="311" y="184"/>
                      <a:pt x="311" y="184"/>
                    </a:cubicBezTo>
                    <a:cubicBezTo>
                      <a:pt x="312" y="184"/>
                      <a:pt x="312" y="184"/>
                      <a:pt x="312" y="184"/>
                    </a:cubicBezTo>
                    <a:cubicBezTo>
                      <a:pt x="312" y="184"/>
                      <a:pt x="312" y="184"/>
                      <a:pt x="312" y="184"/>
                    </a:cubicBezTo>
                    <a:cubicBezTo>
                      <a:pt x="312" y="185"/>
                      <a:pt x="312" y="185"/>
                      <a:pt x="312" y="185"/>
                    </a:cubicBezTo>
                    <a:cubicBezTo>
                      <a:pt x="311" y="185"/>
                      <a:pt x="311" y="185"/>
                      <a:pt x="311" y="185"/>
                    </a:cubicBezTo>
                    <a:cubicBezTo>
                      <a:pt x="311" y="185"/>
                      <a:pt x="311" y="185"/>
                      <a:pt x="311" y="185"/>
                    </a:cubicBezTo>
                    <a:cubicBezTo>
                      <a:pt x="311" y="185"/>
                      <a:pt x="311" y="185"/>
                      <a:pt x="311" y="185"/>
                    </a:cubicBezTo>
                    <a:cubicBezTo>
                      <a:pt x="311" y="185"/>
                      <a:pt x="311" y="185"/>
                      <a:pt x="311" y="185"/>
                    </a:cubicBezTo>
                    <a:cubicBezTo>
                      <a:pt x="312" y="185"/>
                      <a:pt x="312" y="185"/>
                      <a:pt x="312" y="185"/>
                    </a:cubicBezTo>
                    <a:cubicBezTo>
                      <a:pt x="312" y="186"/>
                      <a:pt x="312" y="186"/>
                      <a:pt x="312" y="186"/>
                    </a:cubicBezTo>
                    <a:cubicBezTo>
                      <a:pt x="312" y="186"/>
                      <a:pt x="312" y="186"/>
                      <a:pt x="312" y="186"/>
                    </a:cubicBezTo>
                    <a:cubicBezTo>
                      <a:pt x="311" y="186"/>
                      <a:pt x="311" y="186"/>
                      <a:pt x="311" y="186"/>
                    </a:cubicBezTo>
                    <a:cubicBezTo>
                      <a:pt x="311" y="186"/>
                      <a:pt x="311" y="186"/>
                      <a:pt x="311" y="186"/>
                    </a:cubicBezTo>
                    <a:cubicBezTo>
                      <a:pt x="311" y="187"/>
                      <a:pt x="311" y="187"/>
                      <a:pt x="311" y="187"/>
                    </a:cubicBezTo>
                    <a:cubicBezTo>
                      <a:pt x="311" y="187"/>
                      <a:pt x="311" y="187"/>
                      <a:pt x="311" y="187"/>
                    </a:cubicBezTo>
                    <a:cubicBezTo>
                      <a:pt x="311" y="187"/>
                      <a:pt x="311" y="187"/>
                      <a:pt x="311" y="187"/>
                    </a:cubicBezTo>
                    <a:cubicBezTo>
                      <a:pt x="311" y="187"/>
                      <a:pt x="311" y="187"/>
                      <a:pt x="311" y="187"/>
                    </a:cubicBezTo>
                    <a:cubicBezTo>
                      <a:pt x="311" y="187"/>
                      <a:pt x="311" y="187"/>
                      <a:pt x="311" y="187"/>
                    </a:cubicBezTo>
                    <a:cubicBezTo>
                      <a:pt x="311" y="188"/>
                      <a:pt x="311" y="188"/>
                      <a:pt x="311" y="188"/>
                    </a:cubicBezTo>
                    <a:cubicBezTo>
                      <a:pt x="311" y="188"/>
                      <a:pt x="311" y="188"/>
                      <a:pt x="311" y="188"/>
                    </a:cubicBezTo>
                    <a:cubicBezTo>
                      <a:pt x="311" y="189"/>
                      <a:pt x="311" y="189"/>
                      <a:pt x="311" y="189"/>
                    </a:cubicBezTo>
                    <a:cubicBezTo>
                      <a:pt x="310" y="189"/>
                      <a:pt x="310" y="189"/>
                      <a:pt x="310" y="189"/>
                    </a:cubicBezTo>
                    <a:cubicBezTo>
                      <a:pt x="310" y="189"/>
                      <a:pt x="310" y="189"/>
                      <a:pt x="310" y="189"/>
                    </a:cubicBezTo>
                    <a:cubicBezTo>
                      <a:pt x="310" y="189"/>
                      <a:pt x="310" y="189"/>
                      <a:pt x="310" y="189"/>
                    </a:cubicBezTo>
                    <a:cubicBezTo>
                      <a:pt x="310" y="189"/>
                      <a:pt x="310" y="189"/>
                      <a:pt x="310" y="189"/>
                    </a:cubicBezTo>
                    <a:cubicBezTo>
                      <a:pt x="310" y="189"/>
                      <a:pt x="310" y="189"/>
                      <a:pt x="310" y="189"/>
                    </a:cubicBezTo>
                    <a:cubicBezTo>
                      <a:pt x="310" y="189"/>
                      <a:pt x="310" y="189"/>
                      <a:pt x="310" y="189"/>
                    </a:cubicBezTo>
                    <a:cubicBezTo>
                      <a:pt x="309" y="188"/>
                      <a:pt x="309" y="188"/>
                      <a:pt x="309" y="188"/>
                    </a:cubicBezTo>
                    <a:cubicBezTo>
                      <a:pt x="309" y="188"/>
                      <a:pt x="309" y="188"/>
                      <a:pt x="309" y="188"/>
                    </a:cubicBezTo>
                    <a:cubicBezTo>
                      <a:pt x="309" y="188"/>
                      <a:pt x="309" y="188"/>
                      <a:pt x="309" y="188"/>
                    </a:cubicBezTo>
                    <a:cubicBezTo>
                      <a:pt x="309" y="187"/>
                      <a:pt x="309" y="187"/>
                      <a:pt x="309" y="187"/>
                    </a:cubicBezTo>
                    <a:cubicBezTo>
                      <a:pt x="309" y="187"/>
                      <a:pt x="309" y="187"/>
                      <a:pt x="309" y="187"/>
                    </a:cubicBezTo>
                    <a:cubicBezTo>
                      <a:pt x="308" y="188"/>
                      <a:pt x="308" y="188"/>
                      <a:pt x="308" y="188"/>
                    </a:cubicBezTo>
                    <a:cubicBezTo>
                      <a:pt x="308" y="188"/>
                      <a:pt x="308" y="188"/>
                      <a:pt x="308" y="188"/>
                    </a:cubicBezTo>
                    <a:cubicBezTo>
                      <a:pt x="308" y="188"/>
                      <a:pt x="308" y="188"/>
                      <a:pt x="308" y="188"/>
                    </a:cubicBezTo>
                    <a:cubicBezTo>
                      <a:pt x="308" y="188"/>
                      <a:pt x="308" y="188"/>
                      <a:pt x="308" y="188"/>
                    </a:cubicBezTo>
                    <a:cubicBezTo>
                      <a:pt x="308" y="187"/>
                      <a:pt x="308" y="187"/>
                      <a:pt x="308" y="187"/>
                    </a:cubicBezTo>
                    <a:cubicBezTo>
                      <a:pt x="308" y="187"/>
                      <a:pt x="308" y="187"/>
                      <a:pt x="308" y="187"/>
                    </a:cubicBezTo>
                    <a:cubicBezTo>
                      <a:pt x="308" y="187"/>
                      <a:pt x="308" y="187"/>
                      <a:pt x="308" y="187"/>
                    </a:cubicBezTo>
                    <a:cubicBezTo>
                      <a:pt x="308" y="186"/>
                      <a:pt x="308" y="186"/>
                      <a:pt x="308" y="186"/>
                    </a:cubicBezTo>
                    <a:cubicBezTo>
                      <a:pt x="308" y="186"/>
                      <a:pt x="308" y="186"/>
                      <a:pt x="308" y="186"/>
                    </a:cubicBezTo>
                    <a:cubicBezTo>
                      <a:pt x="308" y="186"/>
                      <a:pt x="308" y="186"/>
                      <a:pt x="308" y="186"/>
                    </a:cubicBezTo>
                    <a:cubicBezTo>
                      <a:pt x="308" y="186"/>
                      <a:pt x="308" y="186"/>
                      <a:pt x="308" y="186"/>
                    </a:cubicBezTo>
                    <a:cubicBezTo>
                      <a:pt x="307" y="186"/>
                      <a:pt x="307" y="186"/>
                      <a:pt x="307" y="186"/>
                    </a:cubicBezTo>
                    <a:cubicBezTo>
                      <a:pt x="307" y="187"/>
                      <a:pt x="307" y="187"/>
                      <a:pt x="307" y="187"/>
                    </a:cubicBezTo>
                    <a:cubicBezTo>
                      <a:pt x="307" y="187"/>
                      <a:pt x="307" y="187"/>
                      <a:pt x="307" y="187"/>
                    </a:cubicBezTo>
                    <a:cubicBezTo>
                      <a:pt x="306" y="187"/>
                      <a:pt x="306" y="187"/>
                      <a:pt x="306" y="187"/>
                    </a:cubicBezTo>
                    <a:cubicBezTo>
                      <a:pt x="306" y="187"/>
                      <a:pt x="306" y="187"/>
                      <a:pt x="306" y="187"/>
                    </a:cubicBezTo>
                    <a:cubicBezTo>
                      <a:pt x="306" y="186"/>
                      <a:pt x="306" y="186"/>
                      <a:pt x="306" y="186"/>
                    </a:cubicBezTo>
                    <a:cubicBezTo>
                      <a:pt x="306" y="186"/>
                      <a:pt x="306" y="186"/>
                      <a:pt x="306" y="186"/>
                    </a:cubicBezTo>
                    <a:cubicBezTo>
                      <a:pt x="306" y="185"/>
                      <a:pt x="306" y="185"/>
                      <a:pt x="306" y="185"/>
                    </a:cubicBezTo>
                    <a:cubicBezTo>
                      <a:pt x="307" y="185"/>
                      <a:pt x="307" y="185"/>
                      <a:pt x="307" y="185"/>
                    </a:cubicBezTo>
                    <a:cubicBezTo>
                      <a:pt x="307" y="185"/>
                      <a:pt x="307" y="185"/>
                      <a:pt x="307" y="185"/>
                    </a:cubicBezTo>
                    <a:cubicBezTo>
                      <a:pt x="307" y="185"/>
                      <a:pt x="307" y="185"/>
                      <a:pt x="307" y="185"/>
                    </a:cubicBezTo>
                    <a:cubicBezTo>
                      <a:pt x="307" y="185"/>
                      <a:pt x="307" y="185"/>
                      <a:pt x="307" y="185"/>
                    </a:cubicBezTo>
                    <a:cubicBezTo>
                      <a:pt x="307" y="185"/>
                      <a:pt x="307" y="185"/>
                      <a:pt x="307" y="185"/>
                    </a:cubicBezTo>
                    <a:cubicBezTo>
                      <a:pt x="306" y="185"/>
                      <a:pt x="306" y="185"/>
                      <a:pt x="306" y="185"/>
                    </a:cubicBezTo>
                    <a:cubicBezTo>
                      <a:pt x="306" y="185"/>
                      <a:pt x="306" y="185"/>
                      <a:pt x="306" y="185"/>
                    </a:cubicBezTo>
                    <a:cubicBezTo>
                      <a:pt x="305" y="184"/>
                      <a:pt x="305" y="184"/>
                      <a:pt x="305" y="184"/>
                    </a:cubicBezTo>
                    <a:cubicBezTo>
                      <a:pt x="306" y="184"/>
                      <a:pt x="306" y="184"/>
                      <a:pt x="306" y="184"/>
                    </a:cubicBezTo>
                    <a:cubicBezTo>
                      <a:pt x="306" y="184"/>
                      <a:pt x="306" y="184"/>
                      <a:pt x="306" y="184"/>
                    </a:cubicBezTo>
                    <a:cubicBezTo>
                      <a:pt x="307" y="183"/>
                      <a:pt x="307" y="183"/>
                      <a:pt x="307" y="183"/>
                    </a:cubicBezTo>
                    <a:cubicBezTo>
                      <a:pt x="306" y="183"/>
                      <a:pt x="306" y="183"/>
                      <a:pt x="306" y="183"/>
                    </a:cubicBezTo>
                    <a:cubicBezTo>
                      <a:pt x="306" y="183"/>
                      <a:pt x="306" y="183"/>
                      <a:pt x="306" y="183"/>
                    </a:cubicBezTo>
                    <a:cubicBezTo>
                      <a:pt x="306" y="183"/>
                      <a:pt x="306" y="183"/>
                      <a:pt x="306" y="183"/>
                    </a:cubicBezTo>
                    <a:cubicBezTo>
                      <a:pt x="305" y="183"/>
                      <a:pt x="305" y="183"/>
                      <a:pt x="305" y="183"/>
                    </a:cubicBezTo>
                    <a:cubicBezTo>
                      <a:pt x="306" y="183"/>
                      <a:pt x="306" y="183"/>
                      <a:pt x="306" y="183"/>
                    </a:cubicBezTo>
                    <a:cubicBezTo>
                      <a:pt x="306" y="182"/>
                      <a:pt x="306" y="182"/>
                      <a:pt x="306" y="182"/>
                    </a:cubicBezTo>
                    <a:cubicBezTo>
                      <a:pt x="307" y="182"/>
                      <a:pt x="307" y="182"/>
                      <a:pt x="307" y="182"/>
                    </a:cubicBezTo>
                    <a:cubicBezTo>
                      <a:pt x="307" y="182"/>
                      <a:pt x="307" y="182"/>
                      <a:pt x="307" y="182"/>
                    </a:cubicBezTo>
                    <a:cubicBezTo>
                      <a:pt x="306" y="182"/>
                      <a:pt x="306" y="182"/>
                      <a:pt x="306" y="182"/>
                    </a:cubicBezTo>
                    <a:cubicBezTo>
                      <a:pt x="305" y="182"/>
                      <a:pt x="305" y="182"/>
                      <a:pt x="305" y="182"/>
                    </a:cubicBezTo>
                    <a:cubicBezTo>
                      <a:pt x="305" y="182"/>
                      <a:pt x="305" y="182"/>
                      <a:pt x="305" y="182"/>
                    </a:cubicBezTo>
                    <a:cubicBezTo>
                      <a:pt x="305" y="182"/>
                      <a:pt x="305" y="182"/>
                      <a:pt x="305" y="182"/>
                    </a:cubicBezTo>
                    <a:cubicBezTo>
                      <a:pt x="306" y="181"/>
                      <a:pt x="306" y="181"/>
                      <a:pt x="306" y="181"/>
                    </a:cubicBezTo>
                    <a:cubicBezTo>
                      <a:pt x="306" y="181"/>
                      <a:pt x="306" y="181"/>
                      <a:pt x="306" y="181"/>
                    </a:cubicBezTo>
                    <a:cubicBezTo>
                      <a:pt x="307" y="181"/>
                      <a:pt x="307" y="181"/>
                      <a:pt x="307" y="181"/>
                    </a:cubicBezTo>
                    <a:cubicBezTo>
                      <a:pt x="308" y="180"/>
                      <a:pt x="308" y="180"/>
                      <a:pt x="308" y="180"/>
                    </a:cubicBezTo>
                    <a:cubicBezTo>
                      <a:pt x="308" y="180"/>
                      <a:pt x="308" y="180"/>
                      <a:pt x="308" y="180"/>
                    </a:cubicBezTo>
                    <a:cubicBezTo>
                      <a:pt x="309" y="179"/>
                      <a:pt x="309" y="179"/>
                      <a:pt x="309" y="179"/>
                    </a:cubicBezTo>
                    <a:cubicBezTo>
                      <a:pt x="309" y="179"/>
                      <a:pt x="309" y="179"/>
                      <a:pt x="309" y="179"/>
                    </a:cubicBezTo>
                    <a:cubicBezTo>
                      <a:pt x="310" y="178"/>
                      <a:pt x="310" y="178"/>
                      <a:pt x="310" y="178"/>
                    </a:cubicBezTo>
                    <a:cubicBezTo>
                      <a:pt x="310" y="178"/>
                      <a:pt x="310" y="178"/>
                      <a:pt x="310" y="178"/>
                    </a:cubicBezTo>
                    <a:cubicBezTo>
                      <a:pt x="309" y="178"/>
                      <a:pt x="309" y="178"/>
                      <a:pt x="309" y="178"/>
                    </a:cubicBezTo>
                    <a:cubicBezTo>
                      <a:pt x="309" y="179"/>
                      <a:pt x="309" y="179"/>
                      <a:pt x="309" y="179"/>
                    </a:cubicBezTo>
                    <a:cubicBezTo>
                      <a:pt x="308" y="179"/>
                      <a:pt x="308" y="179"/>
                      <a:pt x="308" y="179"/>
                    </a:cubicBezTo>
                    <a:cubicBezTo>
                      <a:pt x="308" y="180"/>
                      <a:pt x="308" y="180"/>
                      <a:pt x="308" y="180"/>
                    </a:cubicBezTo>
                    <a:cubicBezTo>
                      <a:pt x="307" y="180"/>
                      <a:pt x="307" y="180"/>
                      <a:pt x="307" y="180"/>
                    </a:cubicBezTo>
                    <a:cubicBezTo>
                      <a:pt x="306" y="180"/>
                      <a:pt x="306" y="180"/>
                      <a:pt x="306" y="180"/>
                    </a:cubicBezTo>
                    <a:cubicBezTo>
                      <a:pt x="305" y="181"/>
                      <a:pt x="305" y="181"/>
                      <a:pt x="305" y="181"/>
                    </a:cubicBezTo>
                    <a:cubicBezTo>
                      <a:pt x="304" y="181"/>
                      <a:pt x="304" y="181"/>
                      <a:pt x="304" y="181"/>
                    </a:cubicBezTo>
                    <a:cubicBezTo>
                      <a:pt x="304" y="181"/>
                      <a:pt x="304" y="181"/>
                      <a:pt x="304" y="181"/>
                    </a:cubicBezTo>
                    <a:cubicBezTo>
                      <a:pt x="304" y="180"/>
                      <a:pt x="304" y="180"/>
                      <a:pt x="304" y="180"/>
                    </a:cubicBezTo>
                    <a:cubicBezTo>
                      <a:pt x="305" y="179"/>
                      <a:pt x="305" y="179"/>
                      <a:pt x="305" y="179"/>
                    </a:cubicBezTo>
                    <a:cubicBezTo>
                      <a:pt x="306" y="179"/>
                      <a:pt x="306" y="179"/>
                      <a:pt x="306" y="179"/>
                    </a:cubicBezTo>
                    <a:cubicBezTo>
                      <a:pt x="306" y="178"/>
                      <a:pt x="306" y="178"/>
                      <a:pt x="306" y="178"/>
                    </a:cubicBezTo>
                    <a:cubicBezTo>
                      <a:pt x="306" y="178"/>
                      <a:pt x="306" y="178"/>
                      <a:pt x="306" y="178"/>
                    </a:cubicBezTo>
                    <a:cubicBezTo>
                      <a:pt x="306" y="178"/>
                      <a:pt x="306" y="178"/>
                      <a:pt x="306" y="178"/>
                    </a:cubicBezTo>
                    <a:cubicBezTo>
                      <a:pt x="306" y="178"/>
                      <a:pt x="306" y="178"/>
                      <a:pt x="306" y="178"/>
                    </a:cubicBezTo>
                    <a:cubicBezTo>
                      <a:pt x="304" y="179"/>
                      <a:pt x="304" y="179"/>
                      <a:pt x="304" y="179"/>
                    </a:cubicBezTo>
                    <a:cubicBezTo>
                      <a:pt x="303" y="180"/>
                      <a:pt x="303" y="180"/>
                      <a:pt x="303" y="180"/>
                    </a:cubicBezTo>
                    <a:cubicBezTo>
                      <a:pt x="303" y="179"/>
                      <a:pt x="303" y="179"/>
                      <a:pt x="303" y="179"/>
                    </a:cubicBezTo>
                    <a:cubicBezTo>
                      <a:pt x="303" y="179"/>
                      <a:pt x="303" y="179"/>
                      <a:pt x="303" y="179"/>
                    </a:cubicBezTo>
                    <a:cubicBezTo>
                      <a:pt x="303" y="179"/>
                      <a:pt x="303" y="179"/>
                      <a:pt x="303" y="179"/>
                    </a:cubicBezTo>
                    <a:cubicBezTo>
                      <a:pt x="303" y="178"/>
                      <a:pt x="303" y="178"/>
                      <a:pt x="303" y="178"/>
                    </a:cubicBezTo>
                    <a:cubicBezTo>
                      <a:pt x="302" y="178"/>
                      <a:pt x="302" y="178"/>
                      <a:pt x="302" y="178"/>
                    </a:cubicBezTo>
                    <a:cubicBezTo>
                      <a:pt x="302" y="178"/>
                      <a:pt x="302" y="178"/>
                      <a:pt x="302" y="178"/>
                    </a:cubicBezTo>
                    <a:cubicBezTo>
                      <a:pt x="302" y="178"/>
                      <a:pt x="302" y="178"/>
                      <a:pt x="302" y="178"/>
                    </a:cubicBezTo>
                    <a:cubicBezTo>
                      <a:pt x="302" y="178"/>
                      <a:pt x="302" y="178"/>
                      <a:pt x="302" y="178"/>
                    </a:cubicBezTo>
                    <a:cubicBezTo>
                      <a:pt x="302" y="177"/>
                      <a:pt x="302" y="177"/>
                      <a:pt x="302" y="177"/>
                    </a:cubicBezTo>
                    <a:cubicBezTo>
                      <a:pt x="302" y="177"/>
                      <a:pt x="302" y="177"/>
                      <a:pt x="302" y="177"/>
                    </a:cubicBezTo>
                    <a:cubicBezTo>
                      <a:pt x="302" y="177"/>
                      <a:pt x="302" y="177"/>
                      <a:pt x="302" y="177"/>
                    </a:cubicBezTo>
                    <a:cubicBezTo>
                      <a:pt x="302" y="177"/>
                      <a:pt x="302" y="177"/>
                      <a:pt x="302" y="177"/>
                    </a:cubicBezTo>
                    <a:cubicBezTo>
                      <a:pt x="302" y="176"/>
                      <a:pt x="302" y="176"/>
                      <a:pt x="302" y="176"/>
                    </a:cubicBezTo>
                    <a:cubicBezTo>
                      <a:pt x="302" y="176"/>
                      <a:pt x="302" y="176"/>
                      <a:pt x="302" y="176"/>
                    </a:cubicBezTo>
                    <a:cubicBezTo>
                      <a:pt x="302" y="176"/>
                      <a:pt x="302" y="176"/>
                      <a:pt x="302" y="176"/>
                    </a:cubicBezTo>
                    <a:cubicBezTo>
                      <a:pt x="302" y="175"/>
                      <a:pt x="302" y="175"/>
                      <a:pt x="302" y="175"/>
                    </a:cubicBezTo>
                    <a:cubicBezTo>
                      <a:pt x="301" y="175"/>
                      <a:pt x="301" y="175"/>
                      <a:pt x="301" y="175"/>
                    </a:cubicBezTo>
                    <a:cubicBezTo>
                      <a:pt x="301" y="175"/>
                      <a:pt x="301" y="175"/>
                      <a:pt x="301" y="175"/>
                    </a:cubicBezTo>
                    <a:cubicBezTo>
                      <a:pt x="301" y="176"/>
                      <a:pt x="301" y="176"/>
                      <a:pt x="301" y="176"/>
                    </a:cubicBezTo>
                    <a:cubicBezTo>
                      <a:pt x="301" y="176"/>
                      <a:pt x="301" y="176"/>
                      <a:pt x="301" y="176"/>
                    </a:cubicBezTo>
                    <a:cubicBezTo>
                      <a:pt x="301" y="176"/>
                      <a:pt x="301" y="176"/>
                      <a:pt x="301" y="176"/>
                    </a:cubicBezTo>
                    <a:cubicBezTo>
                      <a:pt x="300" y="176"/>
                      <a:pt x="300" y="176"/>
                      <a:pt x="300" y="176"/>
                    </a:cubicBezTo>
                    <a:cubicBezTo>
                      <a:pt x="300" y="175"/>
                      <a:pt x="300" y="175"/>
                      <a:pt x="300" y="175"/>
                    </a:cubicBezTo>
                    <a:cubicBezTo>
                      <a:pt x="299" y="175"/>
                      <a:pt x="299" y="175"/>
                      <a:pt x="299" y="175"/>
                    </a:cubicBezTo>
                    <a:cubicBezTo>
                      <a:pt x="300" y="176"/>
                      <a:pt x="300" y="176"/>
                      <a:pt x="300" y="176"/>
                    </a:cubicBezTo>
                    <a:cubicBezTo>
                      <a:pt x="300" y="177"/>
                      <a:pt x="300" y="177"/>
                      <a:pt x="300" y="177"/>
                    </a:cubicBezTo>
                    <a:cubicBezTo>
                      <a:pt x="300" y="177"/>
                      <a:pt x="300" y="177"/>
                      <a:pt x="300" y="177"/>
                    </a:cubicBezTo>
                    <a:cubicBezTo>
                      <a:pt x="300" y="177"/>
                      <a:pt x="300" y="177"/>
                      <a:pt x="300" y="177"/>
                    </a:cubicBezTo>
                    <a:cubicBezTo>
                      <a:pt x="300" y="177"/>
                      <a:pt x="300" y="177"/>
                      <a:pt x="300" y="177"/>
                    </a:cubicBezTo>
                    <a:cubicBezTo>
                      <a:pt x="300" y="178"/>
                      <a:pt x="300" y="178"/>
                      <a:pt x="300" y="178"/>
                    </a:cubicBezTo>
                    <a:cubicBezTo>
                      <a:pt x="299" y="178"/>
                      <a:pt x="299" y="178"/>
                      <a:pt x="299" y="178"/>
                    </a:cubicBezTo>
                    <a:cubicBezTo>
                      <a:pt x="299" y="177"/>
                      <a:pt x="299" y="177"/>
                      <a:pt x="299" y="177"/>
                    </a:cubicBezTo>
                    <a:cubicBezTo>
                      <a:pt x="299" y="177"/>
                      <a:pt x="299" y="177"/>
                      <a:pt x="299" y="177"/>
                    </a:cubicBezTo>
                    <a:cubicBezTo>
                      <a:pt x="298" y="176"/>
                      <a:pt x="298" y="176"/>
                      <a:pt x="298" y="176"/>
                    </a:cubicBezTo>
                    <a:cubicBezTo>
                      <a:pt x="298" y="177"/>
                      <a:pt x="298" y="177"/>
                      <a:pt x="298" y="177"/>
                    </a:cubicBezTo>
                    <a:cubicBezTo>
                      <a:pt x="298" y="177"/>
                      <a:pt x="298" y="177"/>
                      <a:pt x="298" y="177"/>
                    </a:cubicBezTo>
                    <a:cubicBezTo>
                      <a:pt x="298" y="177"/>
                      <a:pt x="298" y="177"/>
                      <a:pt x="298" y="177"/>
                    </a:cubicBezTo>
                    <a:cubicBezTo>
                      <a:pt x="298" y="178"/>
                      <a:pt x="298" y="178"/>
                      <a:pt x="298" y="178"/>
                    </a:cubicBezTo>
                    <a:cubicBezTo>
                      <a:pt x="299" y="178"/>
                      <a:pt x="299" y="178"/>
                      <a:pt x="299" y="178"/>
                    </a:cubicBezTo>
                    <a:cubicBezTo>
                      <a:pt x="299" y="179"/>
                      <a:pt x="299" y="179"/>
                      <a:pt x="299" y="179"/>
                    </a:cubicBezTo>
                    <a:cubicBezTo>
                      <a:pt x="300" y="179"/>
                      <a:pt x="300" y="179"/>
                      <a:pt x="300" y="179"/>
                    </a:cubicBezTo>
                    <a:cubicBezTo>
                      <a:pt x="299" y="180"/>
                      <a:pt x="299" y="180"/>
                      <a:pt x="299" y="180"/>
                    </a:cubicBezTo>
                    <a:cubicBezTo>
                      <a:pt x="300" y="180"/>
                      <a:pt x="300" y="180"/>
                      <a:pt x="300" y="180"/>
                    </a:cubicBezTo>
                    <a:cubicBezTo>
                      <a:pt x="300" y="180"/>
                      <a:pt x="300" y="180"/>
                      <a:pt x="300" y="180"/>
                    </a:cubicBezTo>
                    <a:cubicBezTo>
                      <a:pt x="299" y="181"/>
                      <a:pt x="299" y="181"/>
                      <a:pt x="299" y="181"/>
                    </a:cubicBezTo>
                    <a:cubicBezTo>
                      <a:pt x="298" y="180"/>
                      <a:pt x="298" y="180"/>
                      <a:pt x="298" y="180"/>
                    </a:cubicBezTo>
                    <a:cubicBezTo>
                      <a:pt x="298" y="180"/>
                      <a:pt x="298" y="180"/>
                      <a:pt x="298" y="180"/>
                    </a:cubicBezTo>
                    <a:cubicBezTo>
                      <a:pt x="298" y="181"/>
                      <a:pt x="298" y="181"/>
                      <a:pt x="298" y="181"/>
                    </a:cubicBezTo>
                    <a:cubicBezTo>
                      <a:pt x="297" y="181"/>
                      <a:pt x="297" y="181"/>
                      <a:pt x="297" y="181"/>
                    </a:cubicBezTo>
                    <a:cubicBezTo>
                      <a:pt x="297" y="180"/>
                      <a:pt x="297" y="180"/>
                      <a:pt x="297" y="180"/>
                    </a:cubicBezTo>
                    <a:cubicBezTo>
                      <a:pt x="297" y="179"/>
                      <a:pt x="297" y="179"/>
                      <a:pt x="297" y="179"/>
                    </a:cubicBezTo>
                    <a:cubicBezTo>
                      <a:pt x="297" y="179"/>
                      <a:pt x="297" y="179"/>
                      <a:pt x="297" y="179"/>
                    </a:cubicBezTo>
                    <a:cubicBezTo>
                      <a:pt x="297" y="178"/>
                      <a:pt x="297" y="178"/>
                      <a:pt x="297" y="178"/>
                    </a:cubicBezTo>
                    <a:cubicBezTo>
                      <a:pt x="296" y="178"/>
                      <a:pt x="296" y="178"/>
                      <a:pt x="296" y="178"/>
                    </a:cubicBezTo>
                    <a:cubicBezTo>
                      <a:pt x="295" y="178"/>
                      <a:pt x="295" y="178"/>
                      <a:pt x="295" y="178"/>
                    </a:cubicBezTo>
                    <a:cubicBezTo>
                      <a:pt x="295" y="178"/>
                      <a:pt x="295" y="178"/>
                      <a:pt x="295" y="178"/>
                    </a:cubicBezTo>
                    <a:cubicBezTo>
                      <a:pt x="295" y="177"/>
                      <a:pt x="295" y="177"/>
                      <a:pt x="295" y="177"/>
                    </a:cubicBezTo>
                    <a:cubicBezTo>
                      <a:pt x="294" y="177"/>
                      <a:pt x="294" y="177"/>
                      <a:pt x="294" y="177"/>
                    </a:cubicBezTo>
                    <a:cubicBezTo>
                      <a:pt x="294" y="177"/>
                      <a:pt x="294" y="177"/>
                      <a:pt x="294" y="177"/>
                    </a:cubicBezTo>
                    <a:cubicBezTo>
                      <a:pt x="293" y="177"/>
                      <a:pt x="293" y="177"/>
                      <a:pt x="293" y="177"/>
                    </a:cubicBezTo>
                    <a:cubicBezTo>
                      <a:pt x="293" y="178"/>
                      <a:pt x="293" y="178"/>
                      <a:pt x="293" y="178"/>
                    </a:cubicBezTo>
                    <a:cubicBezTo>
                      <a:pt x="294" y="178"/>
                      <a:pt x="294" y="178"/>
                      <a:pt x="294" y="178"/>
                    </a:cubicBezTo>
                    <a:cubicBezTo>
                      <a:pt x="295" y="178"/>
                      <a:pt x="295" y="178"/>
                      <a:pt x="295" y="178"/>
                    </a:cubicBezTo>
                    <a:cubicBezTo>
                      <a:pt x="296" y="178"/>
                      <a:pt x="296" y="178"/>
                      <a:pt x="296" y="178"/>
                    </a:cubicBezTo>
                    <a:cubicBezTo>
                      <a:pt x="296" y="179"/>
                      <a:pt x="296" y="179"/>
                      <a:pt x="296" y="179"/>
                    </a:cubicBezTo>
                    <a:cubicBezTo>
                      <a:pt x="295" y="180"/>
                      <a:pt x="295" y="180"/>
                      <a:pt x="295" y="180"/>
                    </a:cubicBezTo>
                    <a:cubicBezTo>
                      <a:pt x="295" y="180"/>
                      <a:pt x="295" y="180"/>
                      <a:pt x="295" y="180"/>
                    </a:cubicBezTo>
                    <a:cubicBezTo>
                      <a:pt x="296" y="180"/>
                      <a:pt x="296" y="180"/>
                      <a:pt x="296" y="180"/>
                    </a:cubicBezTo>
                    <a:cubicBezTo>
                      <a:pt x="296" y="180"/>
                      <a:pt x="296" y="180"/>
                      <a:pt x="296" y="180"/>
                    </a:cubicBezTo>
                    <a:cubicBezTo>
                      <a:pt x="296" y="181"/>
                      <a:pt x="296" y="181"/>
                      <a:pt x="296" y="181"/>
                    </a:cubicBezTo>
                    <a:cubicBezTo>
                      <a:pt x="296" y="181"/>
                      <a:pt x="296" y="181"/>
                      <a:pt x="296" y="181"/>
                    </a:cubicBezTo>
                    <a:cubicBezTo>
                      <a:pt x="297" y="181"/>
                      <a:pt x="297" y="181"/>
                      <a:pt x="297" y="181"/>
                    </a:cubicBezTo>
                    <a:cubicBezTo>
                      <a:pt x="297" y="181"/>
                      <a:pt x="297" y="181"/>
                      <a:pt x="297" y="181"/>
                    </a:cubicBezTo>
                    <a:cubicBezTo>
                      <a:pt x="296" y="182"/>
                      <a:pt x="296" y="182"/>
                      <a:pt x="296" y="182"/>
                    </a:cubicBezTo>
                    <a:cubicBezTo>
                      <a:pt x="295" y="183"/>
                      <a:pt x="295" y="183"/>
                      <a:pt x="295" y="183"/>
                    </a:cubicBezTo>
                    <a:cubicBezTo>
                      <a:pt x="294" y="184"/>
                      <a:pt x="294" y="184"/>
                      <a:pt x="294" y="184"/>
                    </a:cubicBezTo>
                    <a:cubicBezTo>
                      <a:pt x="296" y="183"/>
                      <a:pt x="296" y="183"/>
                      <a:pt x="296" y="183"/>
                    </a:cubicBezTo>
                    <a:cubicBezTo>
                      <a:pt x="296" y="183"/>
                      <a:pt x="296" y="183"/>
                      <a:pt x="296" y="183"/>
                    </a:cubicBezTo>
                    <a:cubicBezTo>
                      <a:pt x="297" y="182"/>
                      <a:pt x="297" y="182"/>
                      <a:pt x="297" y="182"/>
                    </a:cubicBezTo>
                    <a:cubicBezTo>
                      <a:pt x="298" y="182"/>
                      <a:pt x="298" y="182"/>
                      <a:pt x="298" y="182"/>
                    </a:cubicBezTo>
                    <a:cubicBezTo>
                      <a:pt x="298" y="183"/>
                      <a:pt x="298" y="183"/>
                      <a:pt x="298" y="183"/>
                    </a:cubicBezTo>
                    <a:cubicBezTo>
                      <a:pt x="298" y="183"/>
                      <a:pt x="298" y="183"/>
                      <a:pt x="298" y="183"/>
                    </a:cubicBezTo>
                    <a:cubicBezTo>
                      <a:pt x="297" y="183"/>
                      <a:pt x="297" y="183"/>
                      <a:pt x="297" y="183"/>
                    </a:cubicBezTo>
                    <a:cubicBezTo>
                      <a:pt x="297" y="184"/>
                      <a:pt x="297" y="184"/>
                      <a:pt x="297" y="184"/>
                    </a:cubicBezTo>
                    <a:cubicBezTo>
                      <a:pt x="297" y="184"/>
                      <a:pt x="297" y="184"/>
                      <a:pt x="297" y="184"/>
                    </a:cubicBezTo>
                    <a:cubicBezTo>
                      <a:pt x="298" y="184"/>
                      <a:pt x="298" y="184"/>
                      <a:pt x="298" y="184"/>
                    </a:cubicBezTo>
                    <a:cubicBezTo>
                      <a:pt x="299" y="185"/>
                      <a:pt x="299" y="185"/>
                      <a:pt x="299" y="185"/>
                    </a:cubicBezTo>
                    <a:cubicBezTo>
                      <a:pt x="298" y="185"/>
                      <a:pt x="298" y="185"/>
                      <a:pt x="298" y="185"/>
                    </a:cubicBezTo>
                    <a:cubicBezTo>
                      <a:pt x="297" y="185"/>
                      <a:pt x="297" y="185"/>
                      <a:pt x="297" y="185"/>
                    </a:cubicBezTo>
                    <a:cubicBezTo>
                      <a:pt x="297" y="185"/>
                      <a:pt x="297" y="185"/>
                      <a:pt x="297" y="185"/>
                    </a:cubicBezTo>
                    <a:cubicBezTo>
                      <a:pt x="298" y="185"/>
                      <a:pt x="298" y="185"/>
                      <a:pt x="298" y="185"/>
                    </a:cubicBezTo>
                    <a:cubicBezTo>
                      <a:pt x="298" y="186"/>
                      <a:pt x="298" y="186"/>
                      <a:pt x="298" y="186"/>
                    </a:cubicBezTo>
                    <a:cubicBezTo>
                      <a:pt x="298" y="186"/>
                      <a:pt x="298" y="186"/>
                      <a:pt x="298" y="186"/>
                    </a:cubicBezTo>
                    <a:cubicBezTo>
                      <a:pt x="298" y="186"/>
                      <a:pt x="298" y="186"/>
                      <a:pt x="298" y="186"/>
                    </a:cubicBezTo>
                    <a:cubicBezTo>
                      <a:pt x="298" y="186"/>
                      <a:pt x="298" y="186"/>
                      <a:pt x="298" y="186"/>
                    </a:cubicBezTo>
                    <a:cubicBezTo>
                      <a:pt x="298" y="187"/>
                      <a:pt x="298" y="187"/>
                      <a:pt x="298" y="187"/>
                    </a:cubicBezTo>
                    <a:cubicBezTo>
                      <a:pt x="298" y="187"/>
                      <a:pt x="298" y="187"/>
                      <a:pt x="298" y="187"/>
                    </a:cubicBezTo>
                    <a:cubicBezTo>
                      <a:pt x="298" y="187"/>
                      <a:pt x="298" y="187"/>
                      <a:pt x="298" y="187"/>
                    </a:cubicBezTo>
                    <a:cubicBezTo>
                      <a:pt x="298" y="188"/>
                      <a:pt x="298" y="188"/>
                      <a:pt x="298" y="188"/>
                    </a:cubicBezTo>
                    <a:cubicBezTo>
                      <a:pt x="299" y="189"/>
                      <a:pt x="299" y="189"/>
                      <a:pt x="299" y="189"/>
                    </a:cubicBezTo>
                    <a:cubicBezTo>
                      <a:pt x="299" y="188"/>
                      <a:pt x="299" y="188"/>
                      <a:pt x="299" y="188"/>
                    </a:cubicBezTo>
                    <a:cubicBezTo>
                      <a:pt x="299" y="187"/>
                      <a:pt x="299" y="187"/>
                      <a:pt x="299" y="187"/>
                    </a:cubicBezTo>
                    <a:cubicBezTo>
                      <a:pt x="299" y="187"/>
                      <a:pt x="299" y="187"/>
                      <a:pt x="299" y="187"/>
                    </a:cubicBezTo>
                    <a:cubicBezTo>
                      <a:pt x="300" y="188"/>
                      <a:pt x="300" y="188"/>
                      <a:pt x="300" y="188"/>
                    </a:cubicBezTo>
                    <a:cubicBezTo>
                      <a:pt x="300" y="188"/>
                      <a:pt x="300" y="188"/>
                      <a:pt x="300" y="188"/>
                    </a:cubicBezTo>
                    <a:cubicBezTo>
                      <a:pt x="300" y="189"/>
                      <a:pt x="300" y="189"/>
                      <a:pt x="300" y="189"/>
                    </a:cubicBezTo>
                    <a:cubicBezTo>
                      <a:pt x="300" y="189"/>
                      <a:pt x="300" y="189"/>
                      <a:pt x="300" y="189"/>
                    </a:cubicBezTo>
                    <a:cubicBezTo>
                      <a:pt x="300" y="189"/>
                      <a:pt x="300" y="189"/>
                      <a:pt x="300" y="189"/>
                    </a:cubicBezTo>
                    <a:cubicBezTo>
                      <a:pt x="300" y="190"/>
                      <a:pt x="300" y="190"/>
                      <a:pt x="300" y="190"/>
                    </a:cubicBezTo>
                    <a:cubicBezTo>
                      <a:pt x="301" y="190"/>
                      <a:pt x="301" y="190"/>
                      <a:pt x="301" y="190"/>
                    </a:cubicBezTo>
                    <a:cubicBezTo>
                      <a:pt x="301" y="189"/>
                      <a:pt x="301" y="189"/>
                      <a:pt x="301" y="189"/>
                    </a:cubicBezTo>
                    <a:cubicBezTo>
                      <a:pt x="301" y="190"/>
                      <a:pt x="301" y="190"/>
                      <a:pt x="301" y="190"/>
                    </a:cubicBezTo>
                    <a:cubicBezTo>
                      <a:pt x="301" y="189"/>
                      <a:pt x="301" y="189"/>
                      <a:pt x="301" y="189"/>
                    </a:cubicBezTo>
                    <a:cubicBezTo>
                      <a:pt x="301" y="189"/>
                      <a:pt x="301" y="189"/>
                      <a:pt x="301" y="189"/>
                    </a:cubicBezTo>
                    <a:cubicBezTo>
                      <a:pt x="302" y="189"/>
                      <a:pt x="302" y="189"/>
                      <a:pt x="302" y="189"/>
                    </a:cubicBezTo>
                    <a:cubicBezTo>
                      <a:pt x="302" y="190"/>
                      <a:pt x="302" y="190"/>
                      <a:pt x="302" y="190"/>
                    </a:cubicBezTo>
                    <a:cubicBezTo>
                      <a:pt x="302" y="190"/>
                      <a:pt x="302" y="190"/>
                      <a:pt x="302" y="190"/>
                    </a:cubicBezTo>
                    <a:cubicBezTo>
                      <a:pt x="302" y="191"/>
                      <a:pt x="302" y="191"/>
                      <a:pt x="302" y="191"/>
                    </a:cubicBezTo>
                    <a:cubicBezTo>
                      <a:pt x="301" y="191"/>
                      <a:pt x="301" y="191"/>
                      <a:pt x="301" y="191"/>
                    </a:cubicBezTo>
                    <a:cubicBezTo>
                      <a:pt x="301" y="191"/>
                      <a:pt x="301" y="191"/>
                      <a:pt x="301" y="191"/>
                    </a:cubicBezTo>
                    <a:cubicBezTo>
                      <a:pt x="302" y="192"/>
                      <a:pt x="302" y="192"/>
                      <a:pt x="302" y="192"/>
                    </a:cubicBezTo>
                    <a:cubicBezTo>
                      <a:pt x="303" y="192"/>
                      <a:pt x="303" y="192"/>
                      <a:pt x="303" y="192"/>
                    </a:cubicBezTo>
                    <a:cubicBezTo>
                      <a:pt x="303" y="191"/>
                      <a:pt x="303" y="191"/>
                      <a:pt x="303" y="191"/>
                    </a:cubicBezTo>
                    <a:cubicBezTo>
                      <a:pt x="304" y="192"/>
                      <a:pt x="304" y="192"/>
                      <a:pt x="304" y="192"/>
                    </a:cubicBezTo>
                    <a:cubicBezTo>
                      <a:pt x="303" y="192"/>
                      <a:pt x="303" y="192"/>
                      <a:pt x="303" y="192"/>
                    </a:cubicBezTo>
                    <a:cubicBezTo>
                      <a:pt x="303" y="192"/>
                      <a:pt x="303" y="192"/>
                      <a:pt x="303" y="192"/>
                    </a:cubicBezTo>
                    <a:cubicBezTo>
                      <a:pt x="302" y="193"/>
                      <a:pt x="302" y="193"/>
                      <a:pt x="302" y="193"/>
                    </a:cubicBezTo>
                    <a:cubicBezTo>
                      <a:pt x="302" y="193"/>
                      <a:pt x="302" y="193"/>
                      <a:pt x="302" y="193"/>
                    </a:cubicBezTo>
                    <a:cubicBezTo>
                      <a:pt x="303" y="194"/>
                      <a:pt x="303" y="194"/>
                      <a:pt x="303" y="194"/>
                    </a:cubicBezTo>
                    <a:cubicBezTo>
                      <a:pt x="303" y="195"/>
                      <a:pt x="303" y="195"/>
                      <a:pt x="303" y="195"/>
                    </a:cubicBezTo>
                    <a:cubicBezTo>
                      <a:pt x="303" y="195"/>
                      <a:pt x="303" y="195"/>
                      <a:pt x="303" y="195"/>
                    </a:cubicBezTo>
                    <a:cubicBezTo>
                      <a:pt x="303" y="196"/>
                      <a:pt x="303" y="196"/>
                      <a:pt x="303" y="196"/>
                    </a:cubicBezTo>
                    <a:cubicBezTo>
                      <a:pt x="304" y="197"/>
                      <a:pt x="304" y="197"/>
                      <a:pt x="304" y="197"/>
                    </a:cubicBezTo>
                    <a:cubicBezTo>
                      <a:pt x="304" y="197"/>
                      <a:pt x="304" y="197"/>
                      <a:pt x="304" y="197"/>
                    </a:cubicBezTo>
                    <a:cubicBezTo>
                      <a:pt x="304" y="198"/>
                      <a:pt x="304" y="198"/>
                      <a:pt x="304" y="198"/>
                    </a:cubicBezTo>
                    <a:cubicBezTo>
                      <a:pt x="304" y="199"/>
                      <a:pt x="304" y="199"/>
                      <a:pt x="304" y="199"/>
                    </a:cubicBezTo>
                    <a:cubicBezTo>
                      <a:pt x="303" y="199"/>
                      <a:pt x="303" y="199"/>
                      <a:pt x="303" y="199"/>
                    </a:cubicBezTo>
                    <a:cubicBezTo>
                      <a:pt x="304" y="200"/>
                      <a:pt x="304" y="200"/>
                      <a:pt x="304" y="200"/>
                    </a:cubicBezTo>
                    <a:cubicBezTo>
                      <a:pt x="303" y="201"/>
                      <a:pt x="303" y="201"/>
                      <a:pt x="303" y="201"/>
                    </a:cubicBezTo>
                    <a:cubicBezTo>
                      <a:pt x="302" y="199"/>
                      <a:pt x="302" y="199"/>
                      <a:pt x="302" y="199"/>
                    </a:cubicBezTo>
                    <a:cubicBezTo>
                      <a:pt x="302" y="199"/>
                      <a:pt x="302" y="199"/>
                      <a:pt x="302" y="199"/>
                    </a:cubicBezTo>
                    <a:cubicBezTo>
                      <a:pt x="302" y="198"/>
                      <a:pt x="302" y="198"/>
                      <a:pt x="302" y="198"/>
                    </a:cubicBezTo>
                    <a:cubicBezTo>
                      <a:pt x="302" y="197"/>
                      <a:pt x="302" y="197"/>
                      <a:pt x="302" y="197"/>
                    </a:cubicBezTo>
                    <a:cubicBezTo>
                      <a:pt x="302" y="198"/>
                      <a:pt x="302" y="198"/>
                      <a:pt x="302" y="198"/>
                    </a:cubicBezTo>
                    <a:cubicBezTo>
                      <a:pt x="302" y="199"/>
                      <a:pt x="302" y="199"/>
                      <a:pt x="302" y="199"/>
                    </a:cubicBezTo>
                    <a:cubicBezTo>
                      <a:pt x="302" y="200"/>
                      <a:pt x="302" y="200"/>
                      <a:pt x="302" y="200"/>
                    </a:cubicBezTo>
                    <a:cubicBezTo>
                      <a:pt x="302" y="201"/>
                      <a:pt x="302" y="201"/>
                      <a:pt x="302" y="201"/>
                    </a:cubicBezTo>
                    <a:cubicBezTo>
                      <a:pt x="302" y="202"/>
                      <a:pt x="302" y="202"/>
                      <a:pt x="302" y="202"/>
                    </a:cubicBezTo>
                    <a:cubicBezTo>
                      <a:pt x="302" y="203"/>
                      <a:pt x="302" y="203"/>
                      <a:pt x="302" y="203"/>
                    </a:cubicBezTo>
                    <a:cubicBezTo>
                      <a:pt x="302" y="203"/>
                      <a:pt x="302" y="203"/>
                      <a:pt x="302" y="203"/>
                    </a:cubicBezTo>
                    <a:cubicBezTo>
                      <a:pt x="301" y="203"/>
                      <a:pt x="301" y="203"/>
                      <a:pt x="301" y="203"/>
                    </a:cubicBezTo>
                    <a:cubicBezTo>
                      <a:pt x="301" y="202"/>
                      <a:pt x="301" y="202"/>
                      <a:pt x="301" y="202"/>
                    </a:cubicBezTo>
                    <a:cubicBezTo>
                      <a:pt x="300" y="202"/>
                      <a:pt x="300" y="202"/>
                      <a:pt x="300" y="202"/>
                    </a:cubicBezTo>
                    <a:cubicBezTo>
                      <a:pt x="301" y="204"/>
                      <a:pt x="301" y="204"/>
                      <a:pt x="301" y="204"/>
                    </a:cubicBezTo>
                    <a:cubicBezTo>
                      <a:pt x="300" y="205"/>
                      <a:pt x="300" y="205"/>
                      <a:pt x="300" y="205"/>
                    </a:cubicBezTo>
                    <a:cubicBezTo>
                      <a:pt x="301" y="205"/>
                      <a:pt x="301" y="205"/>
                      <a:pt x="301" y="205"/>
                    </a:cubicBezTo>
                    <a:cubicBezTo>
                      <a:pt x="301" y="205"/>
                      <a:pt x="301" y="205"/>
                      <a:pt x="301" y="205"/>
                    </a:cubicBezTo>
                    <a:cubicBezTo>
                      <a:pt x="300" y="205"/>
                      <a:pt x="300" y="205"/>
                      <a:pt x="300" y="205"/>
                    </a:cubicBezTo>
                    <a:cubicBezTo>
                      <a:pt x="299" y="205"/>
                      <a:pt x="299" y="205"/>
                      <a:pt x="299" y="205"/>
                    </a:cubicBezTo>
                    <a:cubicBezTo>
                      <a:pt x="299" y="204"/>
                      <a:pt x="299" y="204"/>
                      <a:pt x="299" y="204"/>
                    </a:cubicBezTo>
                    <a:cubicBezTo>
                      <a:pt x="299" y="203"/>
                      <a:pt x="299" y="203"/>
                      <a:pt x="299" y="203"/>
                    </a:cubicBezTo>
                    <a:cubicBezTo>
                      <a:pt x="299" y="202"/>
                      <a:pt x="299" y="202"/>
                      <a:pt x="299" y="202"/>
                    </a:cubicBezTo>
                    <a:cubicBezTo>
                      <a:pt x="299" y="203"/>
                      <a:pt x="299" y="203"/>
                      <a:pt x="299" y="203"/>
                    </a:cubicBezTo>
                    <a:cubicBezTo>
                      <a:pt x="298" y="203"/>
                      <a:pt x="298" y="203"/>
                      <a:pt x="298" y="203"/>
                    </a:cubicBezTo>
                    <a:cubicBezTo>
                      <a:pt x="298" y="202"/>
                      <a:pt x="298" y="202"/>
                      <a:pt x="298" y="202"/>
                    </a:cubicBezTo>
                    <a:cubicBezTo>
                      <a:pt x="298" y="201"/>
                      <a:pt x="298" y="201"/>
                      <a:pt x="298" y="201"/>
                    </a:cubicBezTo>
                    <a:cubicBezTo>
                      <a:pt x="298" y="202"/>
                      <a:pt x="298" y="202"/>
                      <a:pt x="298" y="202"/>
                    </a:cubicBezTo>
                    <a:cubicBezTo>
                      <a:pt x="298" y="202"/>
                      <a:pt x="298" y="202"/>
                      <a:pt x="298" y="202"/>
                    </a:cubicBezTo>
                    <a:cubicBezTo>
                      <a:pt x="297" y="202"/>
                      <a:pt x="297" y="202"/>
                      <a:pt x="297" y="202"/>
                    </a:cubicBezTo>
                    <a:cubicBezTo>
                      <a:pt x="297" y="201"/>
                      <a:pt x="297" y="201"/>
                      <a:pt x="297" y="201"/>
                    </a:cubicBezTo>
                    <a:cubicBezTo>
                      <a:pt x="297" y="201"/>
                      <a:pt x="297" y="201"/>
                      <a:pt x="297" y="201"/>
                    </a:cubicBezTo>
                    <a:cubicBezTo>
                      <a:pt x="297" y="201"/>
                      <a:pt x="297" y="201"/>
                      <a:pt x="297" y="201"/>
                    </a:cubicBezTo>
                    <a:cubicBezTo>
                      <a:pt x="297" y="201"/>
                      <a:pt x="297" y="201"/>
                      <a:pt x="297" y="201"/>
                    </a:cubicBezTo>
                    <a:cubicBezTo>
                      <a:pt x="297" y="201"/>
                      <a:pt x="297" y="201"/>
                      <a:pt x="297" y="201"/>
                    </a:cubicBezTo>
                    <a:cubicBezTo>
                      <a:pt x="297" y="202"/>
                      <a:pt x="297" y="202"/>
                      <a:pt x="297" y="202"/>
                    </a:cubicBezTo>
                    <a:cubicBezTo>
                      <a:pt x="296" y="201"/>
                      <a:pt x="296" y="201"/>
                      <a:pt x="296" y="201"/>
                    </a:cubicBezTo>
                    <a:cubicBezTo>
                      <a:pt x="296" y="201"/>
                      <a:pt x="296" y="201"/>
                      <a:pt x="296" y="201"/>
                    </a:cubicBezTo>
                    <a:cubicBezTo>
                      <a:pt x="296" y="201"/>
                      <a:pt x="296" y="201"/>
                      <a:pt x="296" y="201"/>
                    </a:cubicBezTo>
                    <a:cubicBezTo>
                      <a:pt x="296" y="200"/>
                      <a:pt x="296" y="200"/>
                      <a:pt x="296" y="200"/>
                    </a:cubicBezTo>
                    <a:cubicBezTo>
                      <a:pt x="295" y="199"/>
                      <a:pt x="295" y="199"/>
                      <a:pt x="295" y="199"/>
                    </a:cubicBezTo>
                    <a:cubicBezTo>
                      <a:pt x="295" y="198"/>
                      <a:pt x="295" y="198"/>
                      <a:pt x="295" y="198"/>
                    </a:cubicBezTo>
                    <a:cubicBezTo>
                      <a:pt x="295" y="199"/>
                      <a:pt x="295" y="199"/>
                      <a:pt x="295" y="199"/>
                    </a:cubicBezTo>
                    <a:cubicBezTo>
                      <a:pt x="295" y="200"/>
                      <a:pt x="295" y="200"/>
                      <a:pt x="295" y="200"/>
                    </a:cubicBezTo>
                    <a:cubicBezTo>
                      <a:pt x="295" y="201"/>
                      <a:pt x="295" y="201"/>
                      <a:pt x="295" y="201"/>
                    </a:cubicBezTo>
                    <a:cubicBezTo>
                      <a:pt x="295" y="201"/>
                      <a:pt x="295" y="201"/>
                      <a:pt x="295" y="201"/>
                    </a:cubicBezTo>
                    <a:cubicBezTo>
                      <a:pt x="294" y="200"/>
                      <a:pt x="294" y="200"/>
                      <a:pt x="294" y="200"/>
                    </a:cubicBezTo>
                    <a:cubicBezTo>
                      <a:pt x="294" y="199"/>
                      <a:pt x="294" y="199"/>
                      <a:pt x="294" y="199"/>
                    </a:cubicBezTo>
                    <a:cubicBezTo>
                      <a:pt x="294" y="199"/>
                      <a:pt x="294" y="199"/>
                      <a:pt x="294" y="199"/>
                    </a:cubicBezTo>
                    <a:cubicBezTo>
                      <a:pt x="293" y="199"/>
                      <a:pt x="293" y="199"/>
                      <a:pt x="293" y="199"/>
                    </a:cubicBezTo>
                    <a:cubicBezTo>
                      <a:pt x="293" y="198"/>
                      <a:pt x="293" y="198"/>
                      <a:pt x="293" y="198"/>
                    </a:cubicBezTo>
                    <a:cubicBezTo>
                      <a:pt x="292" y="197"/>
                      <a:pt x="292" y="197"/>
                      <a:pt x="292" y="197"/>
                    </a:cubicBezTo>
                    <a:cubicBezTo>
                      <a:pt x="292" y="197"/>
                      <a:pt x="292" y="197"/>
                      <a:pt x="292" y="197"/>
                    </a:cubicBezTo>
                    <a:cubicBezTo>
                      <a:pt x="292" y="196"/>
                      <a:pt x="292" y="196"/>
                      <a:pt x="292" y="196"/>
                    </a:cubicBezTo>
                    <a:cubicBezTo>
                      <a:pt x="291" y="197"/>
                      <a:pt x="291" y="197"/>
                      <a:pt x="291" y="197"/>
                    </a:cubicBezTo>
                    <a:cubicBezTo>
                      <a:pt x="291" y="197"/>
                      <a:pt x="291" y="197"/>
                      <a:pt x="291" y="197"/>
                    </a:cubicBezTo>
                    <a:cubicBezTo>
                      <a:pt x="292" y="198"/>
                      <a:pt x="292" y="198"/>
                      <a:pt x="292" y="198"/>
                    </a:cubicBezTo>
                    <a:cubicBezTo>
                      <a:pt x="292" y="199"/>
                      <a:pt x="292" y="199"/>
                      <a:pt x="292" y="199"/>
                    </a:cubicBezTo>
                    <a:cubicBezTo>
                      <a:pt x="291" y="198"/>
                      <a:pt x="291" y="198"/>
                      <a:pt x="291" y="198"/>
                    </a:cubicBezTo>
                    <a:cubicBezTo>
                      <a:pt x="291" y="198"/>
                      <a:pt x="291" y="198"/>
                      <a:pt x="291" y="198"/>
                    </a:cubicBezTo>
                    <a:cubicBezTo>
                      <a:pt x="291" y="197"/>
                      <a:pt x="291" y="197"/>
                      <a:pt x="291" y="197"/>
                    </a:cubicBezTo>
                    <a:cubicBezTo>
                      <a:pt x="290" y="197"/>
                      <a:pt x="290" y="197"/>
                      <a:pt x="290" y="197"/>
                    </a:cubicBezTo>
                    <a:cubicBezTo>
                      <a:pt x="289" y="196"/>
                      <a:pt x="289" y="196"/>
                      <a:pt x="289" y="196"/>
                    </a:cubicBezTo>
                    <a:cubicBezTo>
                      <a:pt x="289" y="195"/>
                      <a:pt x="289" y="195"/>
                      <a:pt x="289" y="195"/>
                    </a:cubicBezTo>
                    <a:cubicBezTo>
                      <a:pt x="288" y="195"/>
                      <a:pt x="288" y="195"/>
                      <a:pt x="288" y="195"/>
                    </a:cubicBezTo>
                    <a:cubicBezTo>
                      <a:pt x="288" y="196"/>
                      <a:pt x="288" y="196"/>
                      <a:pt x="288" y="196"/>
                    </a:cubicBezTo>
                    <a:cubicBezTo>
                      <a:pt x="287" y="195"/>
                      <a:pt x="287" y="195"/>
                      <a:pt x="287" y="195"/>
                    </a:cubicBezTo>
                    <a:cubicBezTo>
                      <a:pt x="287" y="196"/>
                      <a:pt x="287" y="196"/>
                      <a:pt x="287" y="196"/>
                    </a:cubicBezTo>
                    <a:cubicBezTo>
                      <a:pt x="288" y="197"/>
                      <a:pt x="288" y="197"/>
                      <a:pt x="288" y="197"/>
                    </a:cubicBezTo>
                    <a:cubicBezTo>
                      <a:pt x="289" y="198"/>
                      <a:pt x="289" y="198"/>
                      <a:pt x="289" y="198"/>
                    </a:cubicBezTo>
                    <a:cubicBezTo>
                      <a:pt x="289" y="198"/>
                      <a:pt x="289" y="198"/>
                      <a:pt x="289" y="198"/>
                    </a:cubicBezTo>
                    <a:cubicBezTo>
                      <a:pt x="289" y="199"/>
                      <a:pt x="289" y="199"/>
                      <a:pt x="289" y="199"/>
                    </a:cubicBezTo>
                    <a:cubicBezTo>
                      <a:pt x="289" y="200"/>
                      <a:pt x="289" y="200"/>
                      <a:pt x="289" y="200"/>
                    </a:cubicBezTo>
                    <a:cubicBezTo>
                      <a:pt x="289" y="200"/>
                      <a:pt x="289" y="200"/>
                      <a:pt x="289" y="200"/>
                    </a:cubicBezTo>
                    <a:cubicBezTo>
                      <a:pt x="290" y="200"/>
                      <a:pt x="290" y="200"/>
                      <a:pt x="290" y="200"/>
                    </a:cubicBezTo>
                    <a:cubicBezTo>
                      <a:pt x="291" y="200"/>
                      <a:pt x="291" y="200"/>
                      <a:pt x="291" y="200"/>
                    </a:cubicBezTo>
                    <a:cubicBezTo>
                      <a:pt x="291" y="201"/>
                      <a:pt x="291" y="201"/>
                      <a:pt x="291" y="201"/>
                    </a:cubicBezTo>
                    <a:cubicBezTo>
                      <a:pt x="291" y="201"/>
                      <a:pt x="291" y="201"/>
                      <a:pt x="291" y="201"/>
                    </a:cubicBezTo>
                    <a:cubicBezTo>
                      <a:pt x="292" y="201"/>
                      <a:pt x="292" y="201"/>
                      <a:pt x="292" y="201"/>
                    </a:cubicBezTo>
                    <a:cubicBezTo>
                      <a:pt x="291" y="202"/>
                      <a:pt x="291" y="202"/>
                      <a:pt x="291" y="202"/>
                    </a:cubicBezTo>
                    <a:cubicBezTo>
                      <a:pt x="292" y="202"/>
                      <a:pt x="292" y="202"/>
                      <a:pt x="292" y="202"/>
                    </a:cubicBezTo>
                    <a:cubicBezTo>
                      <a:pt x="292" y="202"/>
                      <a:pt x="292" y="202"/>
                      <a:pt x="292" y="202"/>
                    </a:cubicBezTo>
                    <a:cubicBezTo>
                      <a:pt x="293" y="203"/>
                      <a:pt x="293" y="203"/>
                      <a:pt x="293" y="203"/>
                    </a:cubicBezTo>
                    <a:cubicBezTo>
                      <a:pt x="293" y="203"/>
                      <a:pt x="293" y="203"/>
                      <a:pt x="293" y="203"/>
                    </a:cubicBezTo>
                    <a:cubicBezTo>
                      <a:pt x="293" y="203"/>
                      <a:pt x="293" y="203"/>
                      <a:pt x="293" y="203"/>
                    </a:cubicBezTo>
                    <a:cubicBezTo>
                      <a:pt x="294" y="204"/>
                      <a:pt x="294" y="204"/>
                      <a:pt x="294" y="204"/>
                    </a:cubicBezTo>
                    <a:cubicBezTo>
                      <a:pt x="294" y="204"/>
                      <a:pt x="294" y="204"/>
                      <a:pt x="294" y="204"/>
                    </a:cubicBezTo>
                    <a:cubicBezTo>
                      <a:pt x="293" y="205"/>
                      <a:pt x="293" y="205"/>
                      <a:pt x="293" y="205"/>
                    </a:cubicBezTo>
                    <a:cubicBezTo>
                      <a:pt x="294" y="205"/>
                      <a:pt x="294" y="205"/>
                      <a:pt x="294" y="205"/>
                    </a:cubicBezTo>
                    <a:cubicBezTo>
                      <a:pt x="294" y="206"/>
                      <a:pt x="294" y="206"/>
                      <a:pt x="294" y="206"/>
                    </a:cubicBezTo>
                    <a:cubicBezTo>
                      <a:pt x="294" y="206"/>
                      <a:pt x="294" y="206"/>
                      <a:pt x="294" y="206"/>
                    </a:cubicBezTo>
                    <a:cubicBezTo>
                      <a:pt x="295" y="205"/>
                      <a:pt x="295" y="205"/>
                      <a:pt x="295" y="205"/>
                    </a:cubicBezTo>
                    <a:cubicBezTo>
                      <a:pt x="295" y="206"/>
                      <a:pt x="295" y="206"/>
                      <a:pt x="295" y="206"/>
                    </a:cubicBezTo>
                    <a:cubicBezTo>
                      <a:pt x="295" y="206"/>
                      <a:pt x="295" y="206"/>
                      <a:pt x="295" y="206"/>
                    </a:cubicBezTo>
                    <a:cubicBezTo>
                      <a:pt x="295" y="207"/>
                      <a:pt x="295" y="207"/>
                      <a:pt x="295" y="207"/>
                    </a:cubicBezTo>
                    <a:cubicBezTo>
                      <a:pt x="295" y="207"/>
                      <a:pt x="295" y="207"/>
                      <a:pt x="295" y="207"/>
                    </a:cubicBezTo>
                    <a:cubicBezTo>
                      <a:pt x="296" y="207"/>
                      <a:pt x="296" y="207"/>
                      <a:pt x="296" y="207"/>
                    </a:cubicBezTo>
                    <a:cubicBezTo>
                      <a:pt x="295" y="208"/>
                      <a:pt x="295" y="208"/>
                      <a:pt x="295" y="208"/>
                    </a:cubicBezTo>
                    <a:cubicBezTo>
                      <a:pt x="295" y="207"/>
                      <a:pt x="295" y="207"/>
                      <a:pt x="295" y="207"/>
                    </a:cubicBezTo>
                    <a:cubicBezTo>
                      <a:pt x="294" y="208"/>
                      <a:pt x="294" y="208"/>
                      <a:pt x="294" y="208"/>
                    </a:cubicBezTo>
                    <a:cubicBezTo>
                      <a:pt x="295" y="208"/>
                      <a:pt x="295" y="208"/>
                      <a:pt x="295" y="208"/>
                    </a:cubicBezTo>
                    <a:cubicBezTo>
                      <a:pt x="295" y="209"/>
                      <a:pt x="295" y="209"/>
                      <a:pt x="295" y="209"/>
                    </a:cubicBezTo>
                    <a:cubicBezTo>
                      <a:pt x="295" y="209"/>
                      <a:pt x="295" y="209"/>
                      <a:pt x="295" y="209"/>
                    </a:cubicBezTo>
                    <a:cubicBezTo>
                      <a:pt x="295" y="209"/>
                      <a:pt x="295" y="209"/>
                      <a:pt x="295" y="209"/>
                    </a:cubicBezTo>
                    <a:close/>
                    <a:moveTo>
                      <a:pt x="221" y="190"/>
                    </a:moveTo>
                    <a:cubicBezTo>
                      <a:pt x="221" y="190"/>
                      <a:pt x="221" y="190"/>
                      <a:pt x="221" y="190"/>
                    </a:cubicBezTo>
                    <a:cubicBezTo>
                      <a:pt x="222" y="189"/>
                      <a:pt x="222" y="189"/>
                      <a:pt x="222" y="189"/>
                    </a:cubicBezTo>
                    <a:cubicBezTo>
                      <a:pt x="222" y="189"/>
                      <a:pt x="222" y="189"/>
                      <a:pt x="222" y="189"/>
                    </a:cubicBezTo>
                    <a:cubicBezTo>
                      <a:pt x="222" y="189"/>
                      <a:pt x="222" y="189"/>
                      <a:pt x="222" y="189"/>
                    </a:cubicBezTo>
                    <a:cubicBezTo>
                      <a:pt x="223" y="189"/>
                      <a:pt x="223" y="189"/>
                      <a:pt x="223" y="189"/>
                    </a:cubicBezTo>
                    <a:cubicBezTo>
                      <a:pt x="223" y="189"/>
                      <a:pt x="223" y="189"/>
                      <a:pt x="223" y="189"/>
                    </a:cubicBezTo>
                    <a:cubicBezTo>
                      <a:pt x="224" y="189"/>
                      <a:pt x="224" y="189"/>
                      <a:pt x="224" y="189"/>
                    </a:cubicBezTo>
                    <a:cubicBezTo>
                      <a:pt x="224" y="189"/>
                      <a:pt x="224" y="189"/>
                      <a:pt x="224" y="189"/>
                    </a:cubicBezTo>
                    <a:cubicBezTo>
                      <a:pt x="225" y="189"/>
                      <a:pt x="225" y="189"/>
                      <a:pt x="225" y="189"/>
                    </a:cubicBezTo>
                    <a:cubicBezTo>
                      <a:pt x="225" y="190"/>
                      <a:pt x="225" y="190"/>
                      <a:pt x="225" y="190"/>
                    </a:cubicBezTo>
                    <a:cubicBezTo>
                      <a:pt x="224" y="191"/>
                      <a:pt x="224" y="191"/>
                      <a:pt x="224" y="191"/>
                    </a:cubicBezTo>
                    <a:cubicBezTo>
                      <a:pt x="224" y="191"/>
                      <a:pt x="224" y="191"/>
                      <a:pt x="224" y="191"/>
                    </a:cubicBezTo>
                    <a:cubicBezTo>
                      <a:pt x="224" y="192"/>
                      <a:pt x="224" y="192"/>
                      <a:pt x="224" y="192"/>
                    </a:cubicBezTo>
                    <a:cubicBezTo>
                      <a:pt x="224" y="193"/>
                      <a:pt x="224" y="193"/>
                      <a:pt x="224" y="193"/>
                    </a:cubicBezTo>
                    <a:cubicBezTo>
                      <a:pt x="224" y="193"/>
                      <a:pt x="224" y="193"/>
                      <a:pt x="224" y="193"/>
                    </a:cubicBezTo>
                    <a:cubicBezTo>
                      <a:pt x="225" y="193"/>
                      <a:pt x="225" y="193"/>
                      <a:pt x="225" y="193"/>
                    </a:cubicBezTo>
                    <a:cubicBezTo>
                      <a:pt x="225" y="193"/>
                      <a:pt x="225" y="193"/>
                      <a:pt x="225" y="193"/>
                    </a:cubicBezTo>
                    <a:cubicBezTo>
                      <a:pt x="225" y="193"/>
                      <a:pt x="225" y="193"/>
                      <a:pt x="225" y="193"/>
                    </a:cubicBezTo>
                    <a:cubicBezTo>
                      <a:pt x="226" y="193"/>
                      <a:pt x="226" y="193"/>
                      <a:pt x="226" y="193"/>
                    </a:cubicBezTo>
                    <a:cubicBezTo>
                      <a:pt x="227" y="193"/>
                      <a:pt x="227" y="193"/>
                      <a:pt x="227" y="193"/>
                    </a:cubicBezTo>
                    <a:cubicBezTo>
                      <a:pt x="227" y="193"/>
                      <a:pt x="227" y="193"/>
                      <a:pt x="227" y="193"/>
                    </a:cubicBezTo>
                    <a:cubicBezTo>
                      <a:pt x="228" y="192"/>
                      <a:pt x="228" y="192"/>
                      <a:pt x="228" y="192"/>
                    </a:cubicBezTo>
                    <a:cubicBezTo>
                      <a:pt x="228" y="192"/>
                      <a:pt x="228" y="192"/>
                      <a:pt x="228" y="192"/>
                    </a:cubicBezTo>
                    <a:cubicBezTo>
                      <a:pt x="229" y="192"/>
                      <a:pt x="229" y="192"/>
                      <a:pt x="229" y="192"/>
                    </a:cubicBezTo>
                    <a:cubicBezTo>
                      <a:pt x="229" y="191"/>
                      <a:pt x="229" y="191"/>
                      <a:pt x="229" y="191"/>
                    </a:cubicBezTo>
                    <a:cubicBezTo>
                      <a:pt x="230" y="190"/>
                      <a:pt x="230" y="190"/>
                      <a:pt x="230" y="190"/>
                    </a:cubicBezTo>
                    <a:cubicBezTo>
                      <a:pt x="230" y="190"/>
                      <a:pt x="230" y="190"/>
                      <a:pt x="230" y="190"/>
                    </a:cubicBezTo>
                    <a:cubicBezTo>
                      <a:pt x="230" y="190"/>
                      <a:pt x="230" y="190"/>
                      <a:pt x="230" y="190"/>
                    </a:cubicBezTo>
                    <a:cubicBezTo>
                      <a:pt x="231" y="190"/>
                      <a:pt x="231" y="190"/>
                      <a:pt x="231" y="190"/>
                    </a:cubicBezTo>
                    <a:cubicBezTo>
                      <a:pt x="232" y="190"/>
                      <a:pt x="232" y="190"/>
                      <a:pt x="232" y="190"/>
                    </a:cubicBezTo>
                    <a:cubicBezTo>
                      <a:pt x="232" y="190"/>
                      <a:pt x="232" y="190"/>
                      <a:pt x="232" y="190"/>
                    </a:cubicBezTo>
                    <a:cubicBezTo>
                      <a:pt x="232" y="190"/>
                      <a:pt x="232" y="190"/>
                      <a:pt x="232" y="190"/>
                    </a:cubicBezTo>
                    <a:cubicBezTo>
                      <a:pt x="233" y="189"/>
                      <a:pt x="233" y="189"/>
                      <a:pt x="233" y="189"/>
                    </a:cubicBezTo>
                    <a:cubicBezTo>
                      <a:pt x="233" y="188"/>
                      <a:pt x="233" y="188"/>
                      <a:pt x="233" y="188"/>
                    </a:cubicBezTo>
                    <a:cubicBezTo>
                      <a:pt x="233" y="187"/>
                      <a:pt x="233" y="187"/>
                      <a:pt x="233" y="187"/>
                    </a:cubicBezTo>
                    <a:cubicBezTo>
                      <a:pt x="234" y="187"/>
                      <a:pt x="234" y="187"/>
                      <a:pt x="234" y="187"/>
                    </a:cubicBezTo>
                    <a:cubicBezTo>
                      <a:pt x="234" y="187"/>
                      <a:pt x="234" y="187"/>
                      <a:pt x="234" y="187"/>
                    </a:cubicBezTo>
                    <a:cubicBezTo>
                      <a:pt x="235" y="187"/>
                      <a:pt x="235" y="187"/>
                      <a:pt x="235" y="187"/>
                    </a:cubicBezTo>
                    <a:cubicBezTo>
                      <a:pt x="235" y="187"/>
                      <a:pt x="235" y="187"/>
                      <a:pt x="235" y="187"/>
                    </a:cubicBezTo>
                    <a:cubicBezTo>
                      <a:pt x="236" y="186"/>
                      <a:pt x="236" y="186"/>
                      <a:pt x="236" y="186"/>
                    </a:cubicBezTo>
                    <a:cubicBezTo>
                      <a:pt x="236" y="187"/>
                      <a:pt x="236" y="187"/>
                      <a:pt x="236" y="187"/>
                    </a:cubicBezTo>
                    <a:cubicBezTo>
                      <a:pt x="236" y="187"/>
                      <a:pt x="236" y="187"/>
                      <a:pt x="236" y="187"/>
                    </a:cubicBezTo>
                    <a:cubicBezTo>
                      <a:pt x="236" y="188"/>
                      <a:pt x="236" y="188"/>
                      <a:pt x="236" y="188"/>
                    </a:cubicBezTo>
                    <a:cubicBezTo>
                      <a:pt x="235" y="188"/>
                      <a:pt x="235" y="188"/>
                      <a:pt x="235" y="188"/>
                    </a:cubicBezTo>
                    <a:cubicBezTo>
                      <a:pt x="236" y="188"/>
                      <a:pt x="236" y="188"/>
                      <a:pt x="236" y="188"/>
                    </a:cubicBezTo>
                    <a:cubicBezTo>
                      <a:pt x="237" y="188"/>
                      <a:pt x="237" y="188"/>
                      <a:pt x="237" y="188"/>
                    </a:cubicBezTo>
                    <a:cubicBezTo>
                      <a:pt x="238" y="189"/>
                      <a:pt x="238" y="189"/>
                      <a:pt x="238" y="189"/>
                    </a:cubicBezTo>
                    <a:cubicBezTo>
                      <a:pt x="238" y="189"/>
                      <a:pt x="238" y="189"/>
                      <a:pt x="238" y="189"/>
                    </a:cubicBezTo>
                    <a:cubicBezTo>
                      <a:pt x="237" y="190"/>
                      <a:pt x="237" y="190"/>
                      <a:pt x="237" y="190"/>
                    </a:cubicBezTo>
                    <a:cubicBezTo>
                      <a:pt x="237" y="190"/>
                      <a:pt x="237" y="190"/>
                      <a:pt x="237" y="190"/>
                    </a:cubicBezTo>
                    <a:cubicBezTo>
                      <a:pt x="237" y="191"/>
                      <a:pt x="237" y="191"/>
                      <a:pt x="237" y="191"/>
                    </a:cubicBezTo>
                    <a:cubicBezTo>
                      <a:pt x="237" y="191"/>
                      <a:pt x="237" y="191"/>
                      <a:pt x="237" y="191"/>
                    </a:cubicBezTo>
                    <a:cubicBezTo>
                      <a:pt x="238" y="191"/>
                      <a:pt x="238" y="191"/>
                      <a:pt x="238" y="191"/>
                    </a:cubicBezTo>
                    <a:cubicBezTo>
                      <a:pt x="238" y="191"/>
                      <a:pt x="238" y="191"/>
                      <a:pt x="238" y="191"/>
                    </a:cubicBezTo>
                    <a:cubicBezTo>
                      <a:pt x="239" y="191"/>
                      <a:pt x="239" y="191"/>
                      <a:pt x="239" y="191"/>
                    </a:cubicBezTo>
                    <a:cubicBezTo>
                      <a:pt x="239" y="191"/>
                      <a:pt x="239" y="191"/>
                      <a:pt x="239" y="191"/>
                    </a:cubicBezTo>
                    <a:cubicBezTo>
                      <a:pt x="239" y="192"/>
                      <a:pt x="239" y="192"/>
                      <a:pt x="239" y="192"/>
                    </a:cubicBezTo>
                    <a:cubicBezTo>
                      <a:pt x="240" y="192"/>
                      <a:pt x="240" y="192"/>
                      <a:pt x="240" y="192"/>
                    </a:cubicBezTo>
                    <a:cubicBezTo>
                      <a:pt x="241" y="192"/>
                      <a:pt x="241" y="192"/>
                      <a:pt x="241" y="192"/>
                    </a:cubicBezTo>
                    <a:cubicBezTo>
                      <a:pt x="241" y="192"/>
                      <a:pt x="241" y="192"/>
                      <a:pt x="241" y="192"/>
                    </a:cubicBezTo>
                    <a:cubicBezTo>
                      <a:pt x="242" y="193"/>
                      <a:pt x="242" y="193"/>
                      <a:pt x="242" y="193"/>
                    </a:cubicBezTo>
                    <a:cubicBezTo>
                      <a:pt x="243" y="193"/>
                      <a:pt x="243" y="193"/>
                      <a:pt x="243" y="193"/>
                    </a:cubicBezTo>
                    <a:cubicBezTo>
                      <a:pt x="243" y="192"/>
                      <a:pt x="243" y="192"/>
                      <a:pt x="243" y="192"/>
                    </a:cubicBezTo>
                    <a:cubicBezTo>
                      <a:pt x="244" y="191"/>
                      <a:pt x="244" y="191"/>
                      <a:pt x="244" y="191"/>
                    </a:cubicBezTo>
                    <a:cubicBezTo>
                      <a:pt x="244" y="191"/>
                      <a:pt x="244" y="191"/>
                      <a:pt x="244" y="191"/>
                    </a:cubicBezTo>
                    <a:cubicBezTo>
                      <a:pt x="245" y="191"/>
                      <a:pt x="245" y="191"/>
                      <a:pt x="245" y="191"/>
                    </a:cubicBezTo>
                    <a:cubicBezTo>
                      <a:pt x="245" y="190"/>
                      <a:pt x="245" y="190"/>
                      <a:pt x="245" y="190"/>
                    </a:cubicBezTo>
                    <a:cubicBezTo>
                      <a:pt x="245" y="190"/>
                      <a:pt x="245" y="190"/>
                      <a:pt x="245" y="190"/>
                    </a:cubicBezTo>
                    <a:cubicBezTo>
                      <a:pt x="244" y="190"/>
                      <a:pt x="244" y="190"/>
                      <a:pt x="244" y="190"/>
                    </a:cubicBezTo>
                    <a:cubicBezTo>
                      <a:pt x="245" y="190"/>
                      <a:pt x="245" y="190"/>
                      <a:pt x="245" y="190"/>
                    </a:cubicBezTo>
                    <a:cubicBezTo>
                      <a:pt x="245" y="189"/>
                      <a:pt x="245" y="189"/>
                      <a:pt x="245" y="189"/>
                    </a:cubicBezTo>
                    <a:cubicBezTo>
                      <a:pt x="244" y="189"/>
                      <a:pt x="244" y="189"/>
                      <a:pt x="244" y="189"/>
                    </a:cubicBezTo>
                    <a:cubicBezTo>
                      <a:pt x="244" y="188"/>
                      <a:pt x="244" y="188"/>
                      <a:pt x="244" y="188"/>
                    </a:cubicBezTo>
                    <a:cubicBezTo>
                      <a:pt x="244" y="188"/>
                      <a:pt x="244" y="188"/>
                      <a:pt x="244" y="188"/>
                    </a:cubicBezTo>
                    <a:cubicBezTo>
                      <a:pt x="244" y="189"/>
                      <a:pt x="244" y="189"/>
                      <a:pt x="244" y="189"/>
                    </a:cubicBezTo>
                    <a:cubicBezTo>
                      <a:pt x="244" y="189"/>
                      <a:pt x="244" y="189"/>
                      <a:pt x="244" y="189"/>
                    </a:cubicBezTo>
                    <a:cubicBezTo>
                      <a:pt x="243" y="189"/>
                      <a:pt x="243" y="189"/>
                      <a:pt x="243" y="189"/>
                    </a:cubicBezTo>
                    <a:cubicBezTo>
                      <a:pt x="242" y="189"/>
                      <a:pt x="242" y="189"/>
                      <a:pt x="242" y="189"/>
                    </a:cubicBezTo>
                    <a:cubicBezTo>
                      <a:pt x="242" y="188"/>
                      <a:pt x="242" y="188"/>
                      <a:pt x="242" y="188"/>
                    </a:cubicBezTo>
                    <a:cubicBezTo>
                      <a:pt x="242" y="188"/>
                      <a:pt x="242" y="188"/>
                      <a:pt x="242" y="188"/>
                    </a:cubicBezTo>
                    <a:cubicBezTo>
                      <a:pt x="241" y="189"/>
                      <a:pt x="241" y="189"/>
                      <a:pt x="241" y="189"/>
                    </a:cubicBezTo>
                    <a:cubicBezTo>
                      <a:pt x="240" y="189"/>
                      <a:pt x="240" y="189"/>
                      <a:pt x="240" y="189"/>
                    </a:cubicBezTo>
                    <a:cubicBezTo>
                      <a:pt x="240" y="188"/>
                      <a:pt x="240" y="188"/>
                      <a:pt x="240" y="188"/>
                    </a:cubicBezTo>
                    <a:cubicBezTo>
                      <a:pt x="240" y="188"/>
                      <a:pt x="240" y="188"/>
                      <a:pt x="240" y="188"/>
                    </a:cubicBezTo>
                    <a:cubicBezTo>
                      <a:pt x="241" y="188"/>
                      <a:pt x="241" y="188"/>
                      <a:pt x="241" y="188"/>
                    </a:cubicBezTo>
                    <a:cubicBezTo>
                      <a:pt x="242" y="187"/>
                      <a:pt x="242" y="187"/>
                      <a:pt x="242" y="187"/>
                    </a:cubicBezTo>
                    <a:cubicBezTo>
                      <a:pt x="242" y="187"/>
                      <a:pt x="242" y="187"/>
                      <a:pt x="242" y="187"/>
                    </a:cubicBezTo>
                    <a:cubicBezTo>
                      <a:pt x="241" y="187"/>
                      <a:pt x="241" y="187"/>
                      <a:pt x="241" y="187"/>
                    </a:cubicBezTo>
                    <a:cubicBezTo>
                      <a:pt x="241" y="186"/>
                      <a:pt x="241" y="186"/>
                      <a:pt x="241" y="186"/>
                    </a:cubicBezTo>
                    <a:cubicBezTo>
                      <a:pt x="241" y="185"/>
                      <a:pt x="241" y="185"/>
                      <a:pt x="241" y="185"/>
                    </a:cubicBezTo>
                    <a:cubicBezTo>
                      <a:pt x="241" y="185"/>
                      <a:pt x="241" y="185"/>
                      <a:pt x="241" y="185"/>
                    </a:cubicBezTo>
                    <a:cubicBezTo>
                      <a:pt x="241" y="184"/>
                      <a:pt x="241" y="184"/>
                      <a:pt x="241" y="184"/>
                    </a:cubicBezTo>
                    <a:cubicBezTo>
                      <a:pt x="241" y="184"/>
                      <a:pt x="241" y="184"/>
                      <a:pt x="241" y="184"/>
                    </a:cubicBezTo>
                    <a:cubicBezTo>
                      <a:pt x="240" y="183"/>
                      <a:pt x="240" y="183"/>
                      <a:pt x="240" y="183"/>
                    </a:cubicBezTo>
                    <a:cubicBezTo>
                      <a:pt x="239" y="182"/>
                      <a:pt x="239" y="182"/>
                      <a:pt x="239" y="182"/>
                    </a:cubicBezTo>
                    <a:cubicBezTo>
                      <a:pt x="239" y="182"/>
                      <a:pt x="239" y="182"/>
                      <a:pt x="239" y="182"/>
                    </a:cubicBezTo>
                    <a:cubicBezTo>
                      <a:pt x="238" y="181"/>
                      <a:pt x="238" y="181"/>
                      <a:pt x="238" y="181"/>
                    </a:cubicBezTo>
                    <a:cubicBezTo>
                      <a:pt x="238" y="181"/>
                      <a:pt x="238" y="181"/>
                      <a:pt x="238" y="181"/>
                    </a:cubicBezTo>
                    <a:cubicBezTo>
                      <a:pt x="238" y="181"/>
                      <a:pt x="238" y="181"/>
                      <a:pt x="238" y="181"/>
                    </a:cubicBezTo>
                    <a:cubicBezTo>
                      <a:pt x="238" y="180"/>
                      <a:pt x="238" y="180"/>
                      <a:pt x="238" y="180"/>
                    </a:cubicBezTo>
                    <a:cubicBezTo>
                      <a:pt x="237" y="179"/>
                      <a:pt x="237" y="179"/>
                      <a:pt x="237" y="179"/>
                    </a:cubicBezTo>
                    <a:cubicBezTo>
                      <a:pt x="236" y="179"/>
                      <a:pt x="236" y="179"/>
                      <a:pt x="236" y="179"/>
                    </a:cubicBezTo>
                    <a:cubicBezTo>
                      <a:pt x="235" y="179"/>
                      <a:pt x="235" y="179"/>
                      <a:pt x="235" y="179"/>
                    </a:cubicBezTo>
                    <a:cubicBezTo>
                      <a:pt x="234" y="178"/>
                      <a:pt x="234" y="178"/>
                      <a:pt x="234" y="178"/>
                    </a:cubicBezTo>
                    <a:cubicBezTo>
                      <a:pt x="235" y="177"/>
                      <a:pt x="235" y="177"/>
                      <a:pt x="235" y="177"/>
                    </a:cubicBezTo>
                    <a:cubicBezTo>
                      <a:pt x="235" y="177"/>
                      <a:pt x="235" y="177"/>
                      <a:pt x="235" y="177"/>
                    </a:cubicBezTo>
                    <a:cubicBezTo>
                      <a:pt x="234" y="177"/>
                      <a:pt x="234" y="177"/>
                      <a:pt x="234" y="177"/>
                    </a:cubicBezTo>
                    <a:cubicBezTo>
                      <a:pt x="234" y="176"/>
                      <a:pt x="234" y="176"/>
                      <a:pt x="234" y="176"/>
                    </a:cubicBezTo>
                    <a:cubicBezTo>
                      <a:pt x="234" y="176"/>
                      <a:pt x="234" y="176"/>
                      <a:pt x="234" y="176"/>
                    </a:cubicBezTo>
                    <a:cubicBezTo>
                      <a:pt x="233" y="177"/>
                      <a:pt x="233" y="177"/>
                      <a:pt x="233" y="177"/>
                    </a:cubicBezTo>
                    <a:cubicBezTo>
                      <a:pt x="233" y="178"/>
                      <a:pt x="233" y="178"/>
                      <a:pt x="233" y="178"/>
                    </a:cubicBezTo>
                    <a:cubicBezTo>
                      <a:pt x="232" y="178"/>
                      <a:pt x="232" y="178"/>
                      <a:pt x="232" y="178"/>
                    </a:cubicBezTo>
                    <a:cubicBezTo>
                      <a:pt x="232" y="178"/>
                      <a:pt x="232" y="178"/>
                      <a:pt x="232" y="178"/>
                    </a:cubicBezTo>
                    <a:cubicBezTo>
                      <a:pt x="232" y="177"/>
                      <a:pt x="232" y="177"/>
                      <a:pt x="232" y="177"/>
                    </a:cubicBezTo>
                    <a:cubicBezTo>
                      <a:pt x="232" y="176"/>
                      <a:pt x="232" y="176"/>
                      <a:pt x="232" y="176"/>
                    </a:cubicBezTo>
                    <a:cubicBezTo>
                      <a:pt x="232" y="175"/>
                      <a:pt x="232" y="175"/>
                      <a:pt x="232" y="175"/>
                    </a:cubicBezTo>
                    <a:cubicBezTo>
                      <a:pt x="232" y="175"/>
                      <a:pt x="232" y="175"/>
                      <a:pt x="232" y="175"/>
                    </a:cubicBezTo>
                    <a:cubicBezTo>
                      <a:pt x="233" y="175"/>
                      <a:pt x="233" y="175"/>
                      <a:pt x="233" y="175"/>
                    </a:cubicBezTo>
                    <a:cubicBezTo>
                      <a:pt x="233" y="175"/>
                      <a:pt x="233" y="175"/>
                      <a:pt x="233" y="175"/>
                    </a:cubicBezTo>
                    <a:cubicBezTo>
                      <a:pt x="233" y="174"/>
                      <a:pt x="233" y="174"/>
                      <a:pt x="233" y="174"/>
                    </a:cubicBezTo>
                    <a:cubicBezTo>
                      <a:pt x="232" y="174"/>
                      <a:pt x="232" y="174"/>
                      <a:pt x="232" y="174"/>
                    </a:cubicBezTo>
                    <a:cubicBezTo>
                      <a:pt x="232" y="174"/>
                      <a:pt x="232" y="174"/>
                      <a:pt x="232" y="174"/>
                    </a:cubicBezTo>
                    <a:cubicBezTo>
                      <a:pt x="232" y="173"/>
                      <a:pt x="232" y="173"/>
                      <a:pt x="232" y="173"/>
                    </a:cubicBezTo>
                    <a:cubicBezTo>
                      <a:pt x="232" y="172"/>
                      <a:pt x="232" y="172"/>
                      <a:pt x="232" y="172"/>
                    </a:cubicBezTo>
                    <a:cubicBezTo>
                      <a:pt x="232" y="172"/>
                      <a:pt x="232" y="172"/>
                      <a:pt x="232" y="172"/>
                    </a:cubicBezTo>
                    <a:cubicBezTo>
                      <a:pt x="230" y="173"/>
                      <a:pt x="230" y="173"/>
                      <a:pt x="230" y="173"/>
                    </a:cubicBezTo>
                    <a:cubicBezTo>
                      <a:pt x="229" y="174"/>
                      <a:pt x="229" y="174"/>
                      <a:pt x="229" y="174"/>
                    </a:cubicBezTo>
                    <a:cubicBezTo>
                      <a:pt x="229" y="175"/>
                      <a:pt x="229" y="175"/>
                      <a:pt x="229" y="175"/>
                    </a:cubicBezTo>
                    <a:cubicBezTo>
                      <a:pt x="228" y="176"/>
                      <a:pt x="228" y="176"/>
                      <a:pt x="228" y="176"/>
                    </a:cubicBezTo>
                    <a:cubicBezTo>
                      <a:pt x="228" y="177"/>
                      <a:pt x="228" y="177"/>
                      <a:pt x="228" y="177"/>
                    </a:cubicBezTo>
                    <a:cubicBezTo>
                      <a:pt x="227" y="177"/>
                      <a:pt x="227" y="177"/>
                      <a:pt x="227" y="177"/>
                    </a:cubicBezTo>
                    <a:cubicBezTo>
                      <a:pt x="227" y="178"/>
                      <a:pt x="227" y="178"/>
                      <a:pt x="227" y="178"/>
                    </a:cubicBezTo>
                    <a:cubicBezTo>
                      <a:pt x="226" y="179"/>
                      <a:pt x="226" y="179"/>
                      <a:pt x="226" y="179"/>
                    </a:cubicBezTo>
                    <a:cubicBezTo>
                      <a:pt x="227" y="180"/>
                      <a:pt x="227" y="180"/>
                      <a:pt x="227" y="180"/>
                    </a:cubicBezTo>
                    <a:cubicBezTo>
                      <a:pt x="226" y="180"/>
                      <a:pt x="226" y="180"/>
                      <a:pt x="226" y="180"/>
                    </a:cubicBezTo>
                    <a:cubicBezTo>
                      <a:pt x="226" y="181"/>
                      <a:pt x="226" y="181"/>
                      <a:pt x="226" y="181"/>
                    </a:cubicBezTo>
                    <a:cubicBezTo>
                      <a:pt x="226" y="181"/>
                      <a:pt x="226" y="181"/>
                      <a:pt x="226" y="181"/>
                    </a:cubicBezTo>
                    <a:cubicBezTo>
                      <a:pt x="225" y="182"/>
                      <a:pt x="225" y="182"/>
                      <a:pt x="225" y="182"/>
                    </a:cubicBezTo>
                    <a:cubicBezTo>
                      <a:pt x="224" y="183"/>
                      <a:pt x="224" y="183"/>
                      <a:pt x="224" y="183"/>
                    </a:cubicBezTo>
                    <a:cubicBezTo>
                      <a:pt x="224" y="184"/>
                      <a:pt x="224" y="184"/>
                      <a:pt x="224" y="184"/>
                    </a:cubicBezTo>
                    <a:cubicBezTo>
                      <a:pt x="224" y="184"/>
                      <a:pt x="224" y="184"/>
                      <a:pt x="224" y="184"/>
                    </a:cubicBezTo>
                    <a:cubicBezTo>
                      <a:pt x="224" y="186"/>
                      <a:pt x="224" y="186"/>
                      <a:pt x="224" y="186"/>
                    </a:cubicBezTo>
                    <a:cubicBezTo>
                      <a:pt x="224" y="186"/>
                      <a:pt x="224" y="186"/>
                      <a:pt x="224" y="186"/>
                    </a:cubicBezTo>
                    <a:cubicBezTo>
                      <a:pt x="223" y="186"/>
                      <a:pt x="223" y="186"/>
                      <a:pt x="223" y="186"/>
                    </a:cubicBezTo>
                    <a:cubicBezTo>
                      <a:pt x="221" y="187"/>
                      <a:pt x="221" y="187"/>
                      <a:pt x="221" y="187"/>
                    </a:cubicBezTo>
                    <a:cubicBezTo>
                      <a:pt x="221" y="187"/>
                      <a:pt x="221" y="187"/>
                      <a:pt x="221" y="187"/>
                    </a:cubicBezTo>
                    <a:cubicBezTo>
                      <a:pt x="221" y="189"/>
                      <a:pt x="221" y="189"/>
                      <a:pt x="221" y="189"/>
                    </a:cubicBezTo>
                    <a:cubicBezTo>
                      <a:pt x="221" y="190"/>
                      <a:pt x="221" y="190"/>
                      <a:pt x="221" y="190"/>
                    </a:cubicBezTo>
                    <a:close/>
                    <a:moveTo>
                      <a:pt x="228" y="201"/>
                    </a:moveTo>
                    <a:cubicBezTo>
                      <a:pt x="228" y="201"/>
                      <a:pt x="228" y="201"/>
                      <a:pt x="228" y="201"/>
                    </a:cubicBezTo>
                    <a:cubicBezTo>
                      <a:pt x="229" y="201"/>
                      <a:pt x="229" y="201"/>
                      <a:pt x="229" y="201"/>
                    </a:cubicBezTo>
                    <a:cubicBezTo>
                      <a:pt x="229" y="200"/>
                      <a:pt x="229" y="200"/>
                      <a:pt x="229" y="200"/>
                    </a:cubicBezTo>
                    <a:cubicBezTo>
                      <a:pt x="230" y="200"/>
                      <a:pt x="230" y="200"/>
                      <a:pt x="230" y="200"/>
                    </a:cubicBezTo>
                    <a:cubicBezTo>
                      <a:pt x="230" y="201"/>
                      <a:pt x="230" y="201"/>
                      <a:pt x="230" y="201"/>
                    </a:cubicBezTo>
                    <a:cubicBezTo>
                      <a:pt x="231" y="201"/>
                      <a:pt x="231" y="201"/>
                      <a:pt x="231" y="201"/>
                    </a:cubicBezTo>
                    <a:cubicBezTo>
                      <a:pt x="231" y="201"/>
                      <a:pt x="231" y="201"/>
                      <a:pt x="231" y="201"/>
                    </a:cubicBezTo>
                    <a:cubicBezTo>
                      <a:pt x="232" y="200"/>
                      <a:pt x="232" y="200"/>
                      <a:pt x="232" y="200"/>
                    </a:cubicBezTo>
                    <a:cubicBezTo>
                      <a:pt x="233" y="200"/>
                      <a:pt x="233" y="200"/>
                      <a:pt x="233" y="200"/>
                    </a:cubicBezTo>
                    <a:cubicBezTo>
                      <a:pt x="234" y="199"/>
                      <a:pt x="234" y="199"/>
                      <a:pt x="234" y="199"/>
                    </a:cubicBezTo>
                    <a:cubicBezTo>
                      <a:pt x="235" y="198"/>
                      <a:pt x="235" y="198"/>
                      <a:pt x="235" y="198"/>
                    </a:cubicBezTo>
                    <a:cubicBezTo>
                      <a:pt x="235" y="198"/>
                      <a:pt x="235" y="198"/>
                      <a:pt x="235" y="198"/>
                    </a:cubicBezTo>
                    <a:cubicBezTo>
                      <a:pt x="236" y="198"/>
                      <a:pt x="236" y="198"/>
                      <a:pt x="236" y="198"/>
                    </a:cubicBezTo>
                    <a:cubicBezTo>
                      <a:pt x="236" y="197"/>
                      <a:pt x="236" y="197"/>
                      <a:pt x="236" y="197"/>
                    </a:cubicBezTo>
                    <a:cubicBezTo>
                      <a:pt x="237" y="197"/>
                      <a:pt x="237" y="197"/>
                      <a:pt x="237" y="197"/>
                    </a:cubicBezTo>
                    <a:cubicBezTo>
                      <a:pt x="237" y="196"/>
                      <a:pt x="237" y="196"/>
                      <a:pt x="237" y="196"/>
                    </a:cubicBezTo>
                    <a:cubicBezTo>
                      <a:pt x="236" y="196"/>
                      <a:pt x="236" y="196"/>
                      <a:pt x="236" y="196"/>
                    </a:cubicBezTo>
                    <a:cubicBezTo>
                      <a:pt x="236" y="196"/>
                      <a:pt x="236" y="196"/>
                      <a:pt x="236" y="196"/>
                    </a:cubicBezTo>
                    <a:cubicBezTo>
                      <a:pt x="235" y="196"/>
                      <a:pt x="235" y="196"/>
                      <a:pt x="235" y="196"/>
                    </a:cubicBezTo>
                    <a:cubicBezTo>
                      <a:pt x="234" y="196"/>
                      <a:pt x="234" y="196"/>
                      <a:pt x="234" y="196"/>
                    </a:cubicBezTo>
                    <a:cubicBezTo>
                      <a:pt x="234" y="196"/>
                      <a:pt x="234" y="196"/>
                      <a:pt x="234" y="196"/>
                    </a:cubicBezTo>
                    <a:cubicBezTo>
                      <a:pt x="233" y="196"/>
                      <a:pt x="233" y="196"/>
                      <a:pt x="233" y="196"/>
                    </a:cubicBezTo>
                    <a:cubicBezTo>
                      <a:pt x="233" y="197"/>
                      <a:pt x="233" y="197"/>
                      <a:pt x="233" y="197"/>
                    </a:cubicBezTo>
                    <a:cubicBezTo>
                      <a:pt x="232" y="197"/>
                      <a:pt x="232" y="197"/>
                      <a:pt x="232" y="197"/>
                    </a:cubicBezTo>
                    <a:cubicBezTo>
                      <a:pt x="232" y="196"/>
                      <a:pt x="232" y="196"/>
                      <a:pt x="232" y="196"/>
                    </a:cubicBezTo>
                    <a:cubicBezTo>
                      <a:pt x="232" y="196"/>
                      <a:pt x="232" y="196"/>
                      <a:pt x="232" y="196"/>
                    </a:cubicBezTo>
                    <a:cubicBezTo>
                      <a:pt x="231" y="196"/>
                      <a:pt x="231" y="196"/>
                      <a:pt x="231" y="196"/>
                    </a:cubicBezTo>
                    <a:cubicBezTo>
                      <a:pt x="230" y="197"/>
                      <a:pt x="230" y="197"/>
                      <a:pt x="230" y="197"/>
                    </a:cubicBezTo>
                    <a:cubicBezTo>
                      <a:pt x="230" y="198"/>
                      <a:pt x="230" y="198"/>
                      <a:pt x="230" y="198"/>
                    </a:cubicBezTo>
                    <a:cubicBezTo>
                      <a:pt x="229" y="198"/>
                      <a:pt x="229" y="198"/>
                      <a:pt x="229" y="198"/>
                    </a:cubicBezTo>
                    <a:cubicBezTo>
                      <a:pt x="228" y="198"/>
                      <a:pt x="228" y="198"/>
                      <a:pt x="228" y="198"/>
                    </a:cubicBezTo>
                    <a:cubicBezTo>
                      <a:pt x="228" y="199"/>
                      <a:pt x="228" y="199"/>
                      <a:pt x="228" y="199"/>
                    </a:cubicBezTo>
                    <a:cubicBezTo>
                      <a:pt x="228" y="199"/>
                      <a:pt x="228" y="199"/>
                      <a:pt x="228" y="199"/>
                    </a:cubicBezTo>
                    <a:cubicBezTo>
                      <a:pt x="228" y="200"/>
                      <a:pt x="228" y="200"/>
                      <a:pt x="228" y="200"/>
                    </a:cubicBezTo>
                    <a:cubicBezTo>
                      <a:pt x="228" y="201"/>
                      <a:pt x="228" y="201"/>
                      <a:pt x="228" y="201"/>
                    </a:cubicBezTo>
                    <a:cubicBezTo>
                      <a:pt x="228" y="201"/>
                      <a:pt x="228" y="201"/>
                      <a:pt x="228" y="201"/>
                    </a:cubicBezTo>
                    <a:close/>
                    <a:moveTo>
                      <a:pt x="300" y="206"/>
                    </a:moveTo>
                    <a:cubicBezTo>
                      <a:pt x="300" y="207"/>
                      <a:pt x="300" y="207"/>
                      <a:pt x="300" y="207"/>
                    </a:cubicBezTo>
                    <a:cubicBezTo>
                      <a:pt x="301" y="207"/>
                      <a:pt x="301" y="207"/>
                      <a:pt x="301" y="207"/>
                    </a:cubicBezTo>
                    <a:cubicBezTo>
                      <a:pt x="301" y="207"/>
                      <a:pt x="301" y="207"/>
                      <a:pt x="301" y="207"/>
                    </a:cubicBezTo>
                    <a:cubicBezTo>
                      <a:pt x="302" y="207"/>
                      <a:pt x="302" y="207"/>
                      <a:pt x="302" y="207"/>
                    </a:cubicBezTo>
                    <a:cubicBezTo>
                      <a:pt x="302" y="207"/>
                      <a:pt x="302" y="207"/>
                      <a:pt x="302" y="207"/>
                    </a:cubicBezTo>
                    <a:cubicBezTo>
                      <a:pt x="302" y="206"/>
                      <a:pt x="302" y="206"/>
                      <a:pt x="302" y="206"/>
                    </a:cubicBezTo>
                    <a:cubicBezTo>
                      <a:pt x="302" y="206"/>
                      <a:pt x="302" y="206"/>
                      <a:pt x="302" y="206"/>
                    </a:cubicBezTo>
                    <a:cubicBezTo>
                      <a:pt x="302" y="206"/>
                      <a:pt x="302" y="206"/>
                      <a:pt x="302" y="206"/>
                    </a:cubicBezTo>
                    <a:cubicBezTo>
                      <a:pt x="301" y="206"/>
                      <a:pt x="301" y="206"/>
                      <a:pt x="301" y="206"/>
                    </a:cubicBezTo>
                    <a:cubicBezTo>
                      <a:pt x="300" y="206"/>
                      <a:pt x="300" y="206"/>
                      <a:pt x="300" y="206"/>
                    </a:cubicBezTo>
                    <a:cubicBezTo>
                      <a:pt x="300" y="206"/>
                      <a:pt x="300" y="206"/>
                      <a:pt x="300" y="206"/>
                    </a:cubicBezTo>
                    <a:close/>
                    <a:moveTo>
                      <a:pt x="277" y="201"/>
                    </a:moveTo>
                    <a:cubicBezTo>
                      <a:pt x="278" y="201"/>
                      <a:pt x="278" y="201"/>
                      <a:pt x="278" y="201"/>
                    </a:cubicBezTo>
                    <a:cubicBezTo>
                      <a:pt x="278" y="202"/>
                      <a:pt x="278" y="202"/>
                      <a:pt x="278" y="202"/>
                    </a:cubicBezTo>
                    <a:cubicBezTo>
                      <a:pt x="279" y="202"/>
                      <a:pt x="279" y="202"/>
                      <a:pt x="279" y="202"/>
                    </a:cubicBezTo>
                    <a:cubicBezTo>
                      <a:pt x="278" y="202"/>
                      <a:pt x="278" y="202"/>
                      <a:pt x="278" y="202"/>
                    </a:cubicBezTo>
                    <a:cubicBezTo>
                      <a:pt x="279" y="203"/>
                      <a:pt x="279" y="203"/>
                      <a:pt x="279" y="203"/>
                    </a:cubicBezTo>
                    <a:cubicBezTo>
                      <a:pt x="279" y="203"/>
                      <a:pt x="279" y="203"/>
                      <a:pt x="279" y="203"/>
                    </a:cubicBezTo>
                    <a:cubicBezTo>
                      <a:pt x="279" y="203"/>
                      <a:pt x="279" y="203"/>
                      <a:pt x="279" y="203"/>
                    </a:cubicBezTo>
                    <a:cubicBezTo>
                      <a:pt x="280" y="203"/>
                      <a:pt x="280" y="203"/>
                      <a:pt x="280" y="203"/>
                    </a:cubicBezTo>
                    <a:cubicBezTo>
                      <a:pt x="280" y="203"/>
                      <a:pt x="280" y="203"/>
                      <a:pt x="280" y="203"/>
                    </a:cubicBezTo>
                    <a:cubicBezTo>
                      <a:pt x="280" y="203"/>
                      <a:pt x="280" y="203"/>
                      <a:pt x="280" y="203"/>
                    </a:cubicBezTo>
                    <a:cubicBezTo>
                      <a:pt x="280" y="202"/>
                      <a:pt x="280" y="202"/>
                      <a:pt x="280" y="202"/>
                    </a:cubicBezTo>
                    <a:cubicBezTo>
                      <a:pt x="280" y="202"/>
                      <a:pt x="280" y="202"/>
                      <a:pt x="280" y="202"/>
                    </a:cubicBezTo>
                    <a:cubicBezTo>
                      <a:pt x="279" y="202"/>
                      <a:pt x="279" y="202"/>
                      <a:pt x="279" y="202"/>
                    </a:cubicBezTo>
                    <a:cubicBezTo>
                      <a:pt x="279" y="201"/>
                      <a:pt x="279" y="201"/>
                      <a:pt x="279" y="201"/>
                    </a:cubicBezTo>
                    <a:cubicBezTo>
                      <a:pt x="278" y="201"/>
                      <a:pt x="278" y="201"/>
                      <a:pt x="278" y="201"/>
                    </a:cubicBezTo>
                    <a:cubicBezTo>
                      <a:pt x="278" y="201"/>
                      <a:pt x="278" y="201"/>
                      <a:pt x="278" y="201"/>
                    </a:cubicBezTo>
                    <a:cubicBezTo>
                      <a:pt x="277" y="201"/>
                      <a:pt x="277" y="201"/>
                      <a:pt x="277" y="201"/>
                    </a:cubicBezTo>
                    <a:close/>
                    <a:moveTo>
                      <a:pt x="299" y="212"/>
                    </a:moveTo>
                    <a:cubicBezTo>
                      <a:pt x="298" y="211"/>
                      <a:pt x="298" y="211"/>
                      <a:pt x="298" y="211"/>
                    </a:cubicBezTo>
                    <a:cubicBezTo>
                      <a:pt x="298" y="211"/>
                      <a:pt x="298" y="211"/>
                      <a:pt x="298" y="211"/>
                    </a:cubicBezTo>
                    <a:cubicBezTo>
                      <a:pt x="298" y="210"/>
                      <a:pt x="298" y="210"/>
                      <a:pt x="298" y="210"/>
                    </a:cubicBezTo>
                    <a:cubicBezTo>
                      <a:pt x="298" y="210"/>
                      <a:pt x="298" y="210"/>
                      <a:pt x="298" y="210"/>
                    </a:cubicBezTo>
                    <a:cubicBezTo>
                      <a:pt x="298" y="210"/>
                      <a:pt x="298" y="210"/>
                      <a:pt x="298" y="210"/>
                    </a:cubicBezTo>
                    <a:cubicBezTo>
                      <a:pt x="298" y="210"/>
                      <a:pt x="298" y="210"/>
                      <a:pt x="298" y="210"/>
                    </a:cubicBezTo>
                    <a:cubicBezTo>
                      <a:pt x="298" y="210"/>
                      <a:pt x="298" y="210"/>
                      <a:pt x="298" y="210"/>
                    </a:cubicBezTo>
                    <a:cubicBezTo>
                      <a:pt x="299" y="211"/>
                      <a:pt x="299" y="211"/>
                      <a:pt x="299" y="211"/>
                    </a:cubicBezTo>
                    <a:cubicBezTo>
                      <a:pt x="299" y="211"/>
                      <a:pt x="299" y="211"/>
                      <a:pt x="299" y="211"/>
                    </a:cubicBezTo>
                    <a:cubicBezTo>
                      <a:pt x="299" y="212"/>
                      <a:pt x="299" y="212"/>
                      <a:pt x="299" y="212"/>
                    </a:cubicBezTo>
                    <a:close/>
                    <a:moveTo>
                      <a:pt x="298" y="214"/>
                    </a:moveTo>
                    <a:cubicBezTo>
                      <a:pt x="298" y="214"/>
                      <a:pt x="298" y="214"/>
                      <a:pt x="298" y="214"/>
                    </a:cubicBezTo>
                    <a:cubicBezTo>
                      <a:pt x="298" y="213"/>
                      <a:pt x="298" y="213"/>
                      <a:pt x="298" y="213"/>
                    </a:cubicBezTo>
                    <a:cubicBezTo>
                      <a:pt x="297" y="213"/>
                      <a:pt x="297" y="213"/>
                      <a:pt x="297" y="213"/>
                    </a:cubicBezTo>
                    <a:cubicBezTo>
                      <a:pt x="297" y="213"/>
                      <a:pt x="297" y="213"/>
                      <a:pt x="297" y="213"/>
                    </a:cubicBezTo>
                    <a:cubicBezTo>
                      <a:pt x="296" y="212"/>
                      <a:pt x="296" y="212"/>
                      <a:pt x="296" y="212"/>
                    </a:cubicBezTo>
                    <a:cubicBezTo>
                      <a:pt x="296" y="212"/>
                      <a:pt x="296" y="212"/>
                      <a:pt x="296" y="212"/>
                    </a:cubicBezTo>
                    <a:cubicBezTo>
                      <a:pt x="297" y="212"/>
                      <a:pt x="297" y="212"/>
                      <a:pt x="297" y="212"/>
                    </a:cubicBezTo>
                    <a:cubicBezTo>
                      <a:pt x="297" y="212"/>
                      <a:pt x="297" y="212"/>
                      <a:pt x="297" y="212"/>
                    </a:cubicBezTo>
                    <a:cubicBezTo>
                      <a:pt x="298" y="212"/>
                      <a:pt x="298" y="212"/>
                      <a:pt x="298" y="212"/>
                    </a:cubicBezTo>
                    <a:cubicBezTo>
                      <a:pt x="299" y="212"/>
                      <a:pt x="299" y="212"/>
                      <a:pt x="299" y="212"/>
                    </a:cubicBezTo>
                    <a:cubicBezTo>
                      <a:pt x="299" y="213"/>
                      <a:pt x="299" y="213"/>
                      <a:pt x="299" y="213"/>
                    </a:cubicBezTo>
                    <a:cubicBezTo>
                      <a:pt x="299" y="213"/>
                      <a:pt x="299" y="213"/>
                      <a:pt x="299" y="213"/>
                    </a:cubicBezTo>
                    <a:cubicBezTo>
                      <a:pt x="299" y="213"/>
                      <a:pt x="299" y="213"/>
                      <a:pt x="299" y="213"/>
                    </a:cubicBezTo>
                    <a:cubicBezTo>
                      <a:pt x="298" y="214"/>
                      <a:pt x="298" y="214"/>
                      <a:pt x="298" y="214"/>
                    </a:cubicBezTo>
                    <a:cubicBezTo>
                      <a:pt x="298" y="214"/>
                      <a:pt x="298" y="214"/>
                      <a:pt x="298" y="214"/>
                    </a:cubicBezTo>
                    <a:cubicBezTo>
                      <a:pt x="298" y="214"/>
                      <a:pt x="298" y="214"/>
                      <a:pt x="298" y="214"/>
                    </a:cubicBezTo>
                    <a:close/>
                    <a:moveTo>
                      <a:pt x="276" y="226"/>
                    </a:moveTo>
                    <a:cubicBezTo>
                      <a:pt x="276" y="227"/>
                      <a:pt x="276" y="227"/>
                      <a:pt x="276" y="227"/>
                    </a:cubicBezTo>
                    <a:cubicBezTo>
                      <a:pt x="276" y="226"/>
                      <a:pt x="276" y="226"/>
                      <a:pt x="276" y="226"/>
                    </a:cubicBezTo>
                    <a:cubicBezTo>
                      <a:pt x="276" y="226"/>
                      <a:pt x="276" y="226"/>
                      <a:pt x="276" y="226"/>
                    </a:cubicBezTo>
                    <a:close/>
                    <a:moveTo>
                      <a:pt x="276" y="226"/>
                    </a:moveTo>
                    <a:cubicBezTo>
                      <a:pt x="276" y="227"/>
                      <a:pt x="276" y="227"/>
                      <a:pt x="276" y="227"/>
                    </a:cubicBezTo>
                    <a:cubicBezTo>
                      <a:pt x="276" y="227"/>
                      <a:pt x="276" y="227"/>
                      <a:pt x="276" y="227"/>
                    </a:cubicBezTo>
                    <a:cubicBezTo>
                      <a:pt x="276" y="226"/>
                      <a:pt x="276" y="226"/>
                      <a:pt x="276" y="226"/>
                    </a:cubicBezTo>
                    <a:close/>
                    <a:moveTo>
                      <a:pt x="277" y="226"/>
                    </a:moveTo>
                    <a:cubicBezTo>
                      <a:pt x="277" y="227"/>
                      <a:pt x="277" y="227"/>
                      <a:pt x="277" y="227"/>
                    </a:cubicBezTo>
                    <a:cubicBezTo>
                      <a:pt x="277" y="227"/>
                      <a:pt x="277" y="227"/>
                      <a:pt x="277" y="227"/>
                    </a:cubicBezTo>
                    <a:cubicBezTo>
                      <a:pt x="277" y="228"/>
                      <a:pt x="277" y="228"/>
                      <a:pt x="277" y="228"/>
                    </a:cubicBezTo>
                    <a:cubicBezTo>
                      <a:pt x="277" y="227"/>
                      <a:pt x="277" y="227"/>
                      <a:pt x="277" y="227"/>
                    </a:cubicBezTo>
                    <a:cubicBezTo>
                      <a:pt x="277" y="227"/>
                      <a:pt x="277" y="227"/>
                      <a:pt x="277" y="227"/>
                    </a:cubicBezTo>
                    <a:cubicBezTo>
                      <a:pt x="277" y="226"/>
                      <a:pt x="277" y="226"/>
                      <a:pt x="277" y="226"/>
                    </a:cubicBezTo>
                    <a:close/>
                    <a:moveTo>
                      <a:pt x="283" y="220"/>
                    </a:moveTo>
                    <a:cubicBezTo>
                      <a:pt x="283" y="220"/>
                      <a:pt x="283" y="220"/>
                      <a:pt x="283" y="220"/>
                    </a:cubicBezTo>
                    <a:cubicBezTo>
                      <a:pt x="283" y="219"/>
                      <a:pt x="283" y="219"/>
                      <a:pt x="283" y="219"/>
                    </a:cubicBezTo>
                    <a:cubicBezTo>
                      <a:pt x="283" y="219"/>
                      <a:pt x="283" y="219"/>
                      <a:pt x="283" y="219"/>
                    </a:cubicBezTo>
                    <a:cubicBezTo>
                      <a:pt x="283" y="218"/>
                      <a:pt x="283" y="218"/>
                      <a:pt x="283" y="218"/>
                    </a:cubicBezTo>
                    <a:cubicBezTo>
                      <a:pt x="284" y="218"/>
                      <a:pt x="284" y="218"/>
                      <a:pt x="284" y="218"/>
                    </a:cubicBezTo>
                    <a:cubicBezTo>
                      <a:pt x="285" y="217"/>
                      <a:pt x="285" y="217"/>
                      <a:pt x="285" y="217"/>
                    </a:cubicBezTo>
                    <a:cubicBezTo>
                      <a:pt x="285" y="218"/>
                      <a:pt x="285" y="218"/>
                      <a:pt x="285" y="218"/>
                    </a:cubicBezTo>
                    <a:cubicBezTo>
                      <a:pt x="285" y="218"/>
                      <a:pt x="285" y="218"/>
                      <a:pt x="285" y="218"/>
                    </a:cubicBezTo>
                    <a:cubicBezTo>
                      <a:pt x="285" y="218"/>
                      <a:pt x="285" y="218"/>
                      <a:pt x="285" y="218"/>
                    </a:cubicBezTo>
                    <a:cubicBezTo>
                      <a:pt x="285" y="219"/>
                      <a:pt x="285" y="219"/>
                      <a:pt x="285" y="219"/>
                    </a:cubicBezTo>
                    <a:cubicBezTo>
                      <a:pt x="285" y="219"/>
                      <a:pt x="285" y="219"/>
                      <a:pt x="285" y="219"/>
                    </a:cubicBezTo>
                    <a:cubicBezTo>
                      <a:pt x="284" y="220"/>
                      <a:pt x="284" y="220"/>
                      <a:pt x="284" y="220"/>
                    </a:cubicBezTo>
                    <a:cubicBezTo>
                      <a:pt x="284" y="220"/>
                      <a:pt x="284" y="220"/>
                      <a:pt x="284" y="220"/>
                    </a:cubicBezTo>
                    <a:cubicBezTo>
                      <a:pt x="283" y="220"/>
                      <a:pt x="283" y="220"/>
                      <a:pt x="283" y="220"/>
                    </a:cubicBezTo>
                    <a:cubicBezTo>
                      <a:pt x="283" y="220"/>
                      <a:pt x="283" y="220"/>
                      <a:pt x="283" y="220"/>
                    </a:cubicBezTo>
                    <a:close/>
                    <a:moveTo>
                      <a:pt x="263" y="200"/>
                    </a:moveTo>
                    <a:cubicBezTo>
                      <a:pt x="264" y="201"/>
                      <a:pt x="264" y="201"/>
                      <a:pt x="264" y="201"/>
                    </a:cubicBezTo>
                    <a:cubicBezTo>
                      <a:pt x="265" y="201"/>
                      <a:pt x="265" y="201"/>
                      <a:pt x="265" y="201"/>
                    </a:cubicBezTo>
                    <a:cubicBezTo>
                      <a:pt x="265" y="201"/>
                      <a:pt x="265" y="201"/>
                      <a:pt x="265" y="201"/>
                    </a:cubicBezTo>
                    <a:cubicBezTo>
                      <a:pt x="266" y="202"/>
                      <a:pt x="266" y="202"/>
                      <a:pt x="266" y="202"/>
                    </a:cubicBezTo>
                    <a:cubicBezTo>
                      <a:pt x="266" y="201"/>
                      <a:pt x="266" y="201"/>
                      <a:pt x="266" y="201"/>
                    </a:cubicBezTo>
                    <a:cubicBezTo>
                      <a:pt x="265" y="201"/>
                      <a:pt x="265" y="201"/>
                      <a:pt x="265" y="201"/>
                    </a:cubicBezTo>
                    <a:cubicBezTo>
                      <a:pt x="264" y="200"/>
                      <a:pt x="264" y="200"/>
                      <a:pt x="264" y="200"/>
                    </a:cubicBezTo>
                    <a:cubicBezTo>
                      <a:pt x="264" y="200"/>
                      <a:pt x="264" y="200"/>
                      <a:pt x="264" y="200"/>
                    </a:cubicBezTo>
                    <a:cubicBezTo>
                      <a:pt x="263" y="200"/>
                      <a:pt x="263" y="200"/>
                      <a:pt x="263" y="200"/>
                    </a:cubicBezTo>
                    <a:close/>
                    <a:moveTo>
                      <a:pt x="257" y="195"/>
                    </a:moveTo>
                    <a:cubicBezTo>
                      <a:pt x="257" y="195"/>
                      <a:pt x="257" y="195"/>
                      <a:pt x="257" y="195"/>
                    </a:cubicBezTo>
                    <a:cubicBezTo>
                      <a:pt x="257" y="195"/>
                      <a:pt x="257" y="195"/>
                      <a:pt x="257" y="195"/>
                    </a:cubicBezTo>
                    <a:cubicBezTo>
                      <a:pt x="258" y="195"/>
                      <a:pt x="258" y="195"/>
                      <a:pt x="258" y="195"/>
                    </a:cubicBezTo>
                    <a:cubicBezTo>
                      <a:pt x="258" y="195"/>
                      <a:pt x="258" y="195"/>
                      <a:pt x="258" y="195"/>
                    </a:cubicBezTo>
                    <a:cubicBezTo>
                      <a:pt x="258" y="195"/>
                      <a:pt x="258" y="195"/>
                      <a:pt x="258" y="195"/>
                    </a:cubicBezTo>
                    <a:cubicBezTo>
                      <a:pt x="259" y="195"/>
                      <a:pt x="259" y="195"/>
                      <a:pt x="259" y="195"/>
                    </a:cubicBezTo>
                    <a:cubicBezTo>
                      <a:pt x="259" y="194"/>
                      <a:pt x="259" y="194"/>
                      <a:pt x="259" y="194"/>
                    </a:cubicBezTo>
                    <a:cubicBezTo>
                      <a:pt x="258" y="194"/>
                      <a:pt x="258" y="194"/>
                      <a:pt x="258" y="194"/>
                    </a:cubicBezTo>
                    <a:cubicBezTo>
                      <a:pt x="259" y="194"/>
                      <a:pt x="259" y="194"/>
                      <a:pt x="259" y="194"/>
                    </a:cubicBezTo>
                    <a:cubicBezTo>
                      <a:pt x="259" y="194"/>
                      <a:pt x="259" y="194"/>
                      <a:pt x="259" y="194"/>
                    </a:cubicBezTo>
                    <a:cubicBezTo>
                      <a:pt x="258" y="193"/>
                      <a:pt x="258" y="193"/>
                      <a:pt x="258" y="193"/>
                    </a:cubicBezTo>
                    <a:cubicBezTo>
                      <a:pt x="257" y="193"/>
                      <a:pt x="257" y="193"/>
                      <a:pt x="257" y="193"/>
                    </a:cubicBezTo>
                    <a:cubicBezTo>
                      <a:pt x="257" y="193"/>
                      <a:pt x="257" y="193"/>
                      <a:pt x="257" y="193"/>
                    </a:cubicBezTo>
                    <a:cubicBezTo>
                      <a:pt x="257" y="193"/>
                      <a:pt x="257" y="193"/>
                      <a:pt x="257" y="193"/>
                    </a:cubicBezTo>
                    <a:cubicBezTo>
                      <a:pt x="256" y="193"/>
                      <a:pt x="256" y="193"/>
                      <a:pt x="256" y="193"/>
                    </a:cubicBez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55" y="193"/>
                      <a:pt x="255" y="193"/>
                      <a:pt x="255" y="193"/>
                    </a:cubicBezTo>
                    <a:cubicBezTo>
                      <a:pt x="255" y="193"/>
                      <a:pt x="255" y="193"/>
                      <a:pt x="255" y="193"/>
                    </a:cubicBezTo>
                    <a:cubicBezTo>
                      <a:pt x="255" y="193"/>
                      <a:pt x="255" y="193"/>
                      <a:pt x="255" y="193"/>
                    </a:cubicBezTo>
                    <a:cubicBezTo>
                      <a:pt x="256" y="193"/>
                      <a:pt x="256" y="193"/>
                      <a:pt x="256" y="193"/>
                    </a:cubicBezTo>
                    <a:cubicBezTo>
                      <a:pt x="256" y="194"/>
                      <a:pt x="256" y="194"/>
                      <a:pt x="256" y="194"/>
                    </a:cubicBezTo>
                    <a:cubicBezTo>
                      <a:pt x="256" y="194"/>
                      <a:pt x="256" y="194"/>
                      <a:pt x="256" y="194"/>
                    </a:cubicBezTo>
                    <a:cubicBezTo>
                      <a:pt x="257" y="194"/>
                      <a:pt x="257" y="194"/>
                      <a:pt x="257" y="194"/>
                    </a:cubicBezTo>
                    <a:cubicBezTo>
                      <a:pt x="257" y="195"/>
                      <a:pt x="257" y="195"/>
                      <a:pt x="257" y="195"/>
                    </a:cubicBezTo>
                    <a:close/>
                    <a:moveTo>
                      <a:pt x="252" y="197"/>
                    </a:moveTo>
                    <a:cubicBezTo>
                      <a:pt x="253" y="197"/>
                      <a:pt x="253" y="197"/>
                      <a:pt x="253" y="197"/>
                    </a:cubicBezTo>
                    <a:cubicBezTo>
                      <a:pt x="253" y="197"/>
                      <a:pt x="253" y="197"/>
                      <a:pt x="253" y="197"/>
                    </a:cubicBezTo>
                    <a:cubicBezTo>
                      <a:pt x="254" y="196"/>
                      <a:pt x="254" y="196"/>
                      <a:pt x="254" y="196"/>
                    </a:cubicBezTo>
                    <a:cubicBezTo>
                      <a:pt x="254" y="196"/>
                      <a:pt x="254" y="196"/>
                      <a:pt x="254" y="196"/>
                    </a:cubicBezTo>
                    <a:cubicBezTo>
                      <a:pt x="254" y="196"/>
                      <a:pt x="254" y="196"/>
                      <a:pt x="254" y="196"/>
                    </a:cubicBezTo>
                    <a:cubicBezTo>
                      <a:pt x="254" y="196"/>
                      <a:pt x="254" y="196"/>
                      <a:pt x="254" y="196"/>
                    </a:cubicBezTo>
                    <a:cubicBezTo>
                      <a:pt x="254" y="194"/>
                      <a:pt x="254" y="194"/>
                      <a:pt x="254" y="194"/>
                    </a:cubicBezTo>
                    <a:cubicBezTo>
                      <a:pt x="254" y="194"/>
                      <a:pt x="254" y="194"/>
                      <a:pt x="254" y="194"/>
                    </a:cubicBezTo>
                    <a:cubicBezTo>
                      <a:pt x="253" y="194"/>
                      <a:pt x="253" y="194"/>
                      <a:pt x="253" y="194"/>
                    </a:cubicBezTo>
                    <a:cubicBezTo>
                      <a:pt x="252" y="194"/>
                      <a:pt x="252" y="194"/>
                      <a:pt x="252" y="194"/>
                    </a:cubicBezTo>
                    <a:cubicBezTo>
                      <a:pt x="252" y="193"/>
                      <a:pt x="252" y="193"/>
                      <a:pt x="252" y="193"/>
                    </a:cubicBezTo>
                    <a:cubicBezTo>
                      <a:pt x="252" y="194"/>
                      <a:pt x="252" y="194"/>
                      <a:pt x="252" y="194"/>
                    </a:cubicBezTo>
                    <a:cubicBezTo>
                      <a:pt x="251" y="194"/>
                      <a:pt x="251" y="194"/>
                      <a:pt x="251" y="194"/>
                    </a:cubicBezTo>
                    <a:cubicBezTo>
                      <a:pt x="250" y="193"/>
                      <a:pt x="250" y="193"/>
                      <a:pt x="250" y="193"/>
                    </a:cubicBezTo>
                    <a:cubicBezTo>
                      <a:pt x="250" y="194"/>
                      <a:pt x="250" y="194"/>
                      <a:pt x="250" y="194"/>
                    </a:cubicBezTo>
                    <a:cubicBezTo>
                      <a:pt x="250" y="194"/>
                      <a:pt x="250" y="194"/>
                      <a:pt x="250" y="194"/>
                    </a:cubicBezTo>
                    <a:cubicBezTo>
                      <a:pt x="251" y="195"/>
                      <a:pt x="251" y="195"/>
                      <a:pt x="251" y="195"/>
                    </a:cubicBezTo>
                    <a:cubicBezTo>
                      <a:pt x="251" y="196"/>
                      <a:pt x="251" y="196"/>
                      <a:pt x="251" y="196"/>
                    </a:cubicBezTo>
                    <a:cubicBezTo>
                      <a:pt x="252" y="196"/>
                      <a:pt x="252" y="196"/>
                      <a:pt x="252" y="196"/>
                    </a:cubicBezTo>
                    <a:cubicBezTo>
                      <a:pt x="252" y="197"/>
                      <a:pt x="252" y="197"/>
                      <a:pt x="252" y="197"/>
                    </a:cubicBezTo>
                    <a:cubicBezTo>
                      <a:pt x="252" y="197"/>
                      <a:pt x="252" y="197"/>
                      <a:pt x="252" y="197"/>
                    </a:cubicBezTo>
                    <a:close/>
                    <a:moveTo>
                      <a:pt x="251" y="200"/>
                    </a:moveTo>
                    <a:cubicBezTo>
                      <a:pt x="251" y="200"/>
                      <a:pt x="252" y="200"/>
                      <a:pt x="252" y="200"/>
                    </a:cubicBezTo>
                    <a:cubicBezTo>
                      <a:pt x="251" y="200"/>
                      <a:pt x="251" y="200"/>
                      <a:pt x="251" y="200"/>
                    </a:cubicBezTo>
                    <a:cubicBezTo>
                      <a:pt x="250" y="200"/>
                      <a:pt x="250" y="200"/>
                      <a:pt x="250" y="200"/>
                    </a:cubicBezTo>
                    <a:cubicBezTo>
                      <a:pt x="251" y="200"/>
                      <a:pt x="251" y="200"/>
                      <a:pt x="251" y="200"/>
                    </a:cubicBezTo>
                    <a:cubicBezTo>
                      <a:pt x="251" y="200"/>
                      <a:pt x="251" y="200"/>
                      <a:pt x="251" y="200"/>
                    </a:cubicBezTo>
                    <a:close/>
                    <a:moveTo>
                      <a:pt x="242" y="207"/>
                    </a:moveTo>
                    <a:cubicBezTo>
                      <a:pt x="242" y="207"/>
                      <a:pt x="242" y="207"/>
                      <a:pt x="242" y="207"/>
                    </a:cubicBezTo>
                    <a:cubicBezTo>
                      <a:pt x="242" y="206"/>
                      <a:pt x="242" y="206"/>
                      <a:pt x="242" y="206"/>
                    </a:cubicBezTo>
                    <a:cubicBezTo>
                      <a:pt x="242" y="206"/>
                      <a:pt x="242" y="206"/>
                      <a:pt x="242" y="206"/>
                    </a:cubicBezTo>
                    <a:cubicBezTo>
                      <a:pt x="242" y="206"/>
                      <a:pt x="242" y="206"/>
                      <a:pt x="242" y="206"/>
                    </a:cubicBezTo>
                    <a:cubicBezTo>
                      <a:pt x="243" y="205"/>
                      <a:pt x="243" y="205"/>
                      <a:pt x="243" y="205"/>
                    </a:cubicBezTo>
                    <a:cubicBezTo>
                      <a:pt x="242" y="205"/>
                      <a:pt x="242" y="205"/>
                      <a:pt x="242" y="205"/>
                    </a:cubicBezTo>
                    <a:cubicBezTo>
                      <a:pt x="242" y="205"/>
                      <a:pt x="242" y="205"/>
                      <a:pt x="242" y="205"/>
                    </a:cubicBezTo>
                    <a:cubicBezTo>
                      <a:pt x="243" y="204"/>
                      <a:pt x="243" y="204"/>
                      <a:pt x="243" y="204"/>
                    </a:cubicBezTo>
                    <a:cubicBezTo>
                      <a:pt x="244" y="203"/>
                      <a:pt x="244" y="203"/>
                      <a:pt x="244" y="203"/>
                    </a:cubicBezTo>
                    <a:cubicBezTo>
                      <a:pt x="244" y="203"/>
                      <a:pt x="244" y="203"/>
                      <a:pt x="244" y="203"/>
                    </a:cubicBezTo>
                    <a:cubicBezTo>
                      <a:pt x="244" y="203"/>
                      <a:pt x="244" y="203"/>
                      <a:pt x="244" y="203"/>
                    </a:cubicBezTo>
                    <a:cubicBezTo>
                      <a:pt x="244" y="203"/>
                      <a:pt x="244" y="203"/>
                      <a:pt x="244" y="203"/>
                    </a:cubicBezTo>
                    <a:cubicBezTo>
                      <a:pt x="244" y="202"/>
                      <a:pt x="244" y="202"/>
                      <a:pt x="244" y="202"/>
                    </a:cubicBezTo>
                    <a:cubicBezTo>
                      <a:pt x="245" y="202"/>
                      <a:pt x="245" y="202"/>
                      <a:pt x="245" y="202"/>
                    </a:cubicBezTo>
                    <a:cubicBezTo>
                      <a:pt x="245" y="201"/>
                      <a:pt x="245" y="201"/>
                      <a:pt x="245" y="201"/>
                    </a:cubicBezTo>
                    <a:cubicBezTo>
                      <a:pt x="245" y="201"/>
                      <a:pt x="245" y="201"/>
                      <a:pt x="245" y="201"/>
                    </a:cubicBezTo>
                    <a:cubicBezTo>
                      <a:pt x="245" y="201"/>
                      <a:pt x="245" y="201"/>
                      <a:pt x="245" y="201"/>
                    </a:cubicBezTo>
                    <a:cubicBezTo>
                      <a:pt x="245" y="200"/>
                      <a:pt x="245" y="200"/>
                      <a:pt x="245" y="200"/>
                    </a:cubicBezTo>
                    <a:cubicBezTo>
                      <a:pt x="244" y="201"/>
                      <a:pt x="244" y="201"/>
                      <a:pt x="244" y="201"/>
                    </a:cubicBezTo>
                    <a:cubicBezTo>
                      <a:pt x="244" y="201"/>
                      <a:pt x="244" y="201"/>
                      <a:pt x="244" y="201"/>
                    </a:cubicBezTo>
                    <a:cubicBezTo>
                      <a:pt x="243" y="200"/>
                      <a:pt x="243" y="200"/>
                      <a:pt x="243" y="200"/>
                    </a:cubicBezTo>
                    <a:cubicBezTo>
                      <a:pt x="243" y="200"/>
                      <a:pt x="243" y="200"/>
                      <a:pt x="243" y="200"/>
                    </a:cubicBezTo>
                    <a:cubicBezTo>
                      <a:pt x="243" y="200"/>
                      <a:pt x="243" y="200"/>
                      <a:pt x="243" y="200"/>
                    </a:cubicBezTo>
                    <a:cubicBezTo>
                      <a:pt x="242" y="201"/>
                      <a:pt x="242" y="201"/>
                      <a:pt x="242" y="201"/>
                    </a:cubicBezTo>
                    <a:cubicBezTo>
                      <a:pt x="241" y="201"/>
                      <a:pt x="241" y="201"/>
                      <a:pt x="241" y="201"/>
                    </a:cubicBezTo>
                    <a:cubicBezTo>
                      <a:pt x="241" y="202"/>
                      <a:pt x="241" y="202"/>
                      <a:pt x="241" y="202"/>
                    </a:cubicBezTo>
                    <a:cubicBezTo>
                      <a:pt x="241" y="202"/>
                      <a:pt x="241" y="202"/>
                      <a:pt x="241" y="202"/>
                    </a:cubicBezTo>
                    <a:cubicBezTo>
                      <a:pt x="241" y="203"/>
                      <a:pt x="241" y="203"/>
                      <a:pt x="241" y="203"/>
                    </a:cubicBezTo>
                    <a:cubicBezTo>
                      <a:pt x="240" y="203"/>
                      <a:pt x="240" y="203"/>
                      <a:pt x="240" y="203"/>
                    </a:cubicBezTo>
                    <a:cubicBezTo>
                      <a:pt x="240" y="204"/>
                      <a:pt x="240" y="204"/>
                      <a:pt x="240" y="204"/>
                    </a:cubicBezTo>
                    <a:cubicBezTo>
                      <a:pt x="240" y="204"/>
                      <a:pt x="240" y="204"/>
                      <a:pt x="240" y="204"/>
                    </a:cubicBezTo>
                    <a:cubicBezTo>
                      <a:pt x="240" y="205"/>
                      <a:pt x="240" y="205"/>
                      <a:pt x="240" y="205"/>
                    </a:cubicBezTo>
                    <a:cubicBezTo>
                      <a:pt x="240" y="205"/>
                      <a:pt x="240" y="205"/>
                      <a:pt x="240" y="205"/>
                    </a:cubicBezTo>
                    <a:cubicBezTo>
                      <a:pt x="241" y="205"/>
                      <a:pt x="241" y="205"/>
                      <a:pt x="241" y="205"/>
                    </a:cubicBezTo>
                    <a:cubicBezTo>
                      <a:pt x="241" y="206"/>
                      <a:pt x="241" y="206"/>
                      <a:pt x="241" y="206"/>
                    </a:cubicBezTo>
                    <a:cubicBezTo>
                      <a:pt x="241" y="206"/>
                      <a:pt x="241" y="206"/>
                      <a:pt x="241" y="206"/>
                    </a:cubicBezTo>
                    <a:cubicBezTo>
                      <a:pt x="242" y="207"/>
                      <a:pt x="242" y="207"/>
                      <a:pt x="242" y="207"/>
                    </a:cubicBezTo>
                    <a:close/>
                    <a:moveTo>
                      <a:pt x="233" y="240"/>
                    </a:moveTo>
                    <a:cubicBezTo>
                      <a:pt x="233" y="240"/>
                      <a:pt x="233" y="240"/>
                      <a:pt x="233" y="240"/>
                    </a:cubicBezTo>
                    <a:cubicBezTo>
                      <a:pt x="233" y="240"/>
                      <a:pt x="233" y="240"/>
                      <a:pt x="233" y="240"/>
                    </a:cubicBezTo>
                    <a:cubicBezTo>
                      <a:pt x="233" y="240"/>
                      <a:pt x="233" y="240"/>
                      <a:pt x="233" y="240"/>
                    </a:cubicBezTo>
                    <a:cubicBezTo>
                      <a:pt x="233" y="240"/>
                      <a:pt x="233" y="240"/>
                      <a:pt x="233" y="240"/>
                    </a:cubicBezTo>
                    <a:close/>
                    <a:moveTo>
                      <a:pt x="233" y="243"/>
                    </a:moveTo>
                    <a:cubicBezTo>
                      <a:pt x="234" y="243"/>
                      <a:pt x="234" y="243"/>
                      <a:pt x="234" y="243"/>
                    </a:cubicBezTo>
                    <a:cubicBezTo>
                      <a:pt x="234" y="242"/>
                      <a:pt x="234" y="242"/>
                      <a:pt x="234" y="242"/>
                    </a:cubicBezTo>
                    <a:cubicBezTo>
                      <a:pt x="234" y="242"/>
                      <a:pt x="234" y="242"/>
                      <a:pt x="234" y="242"/>
                    </a:cubicBezTo>
                    <a:cubicBezTo>
                      <a:pt x="234" y="243"/>
                      <a:pt x="234" y="243"/>
                      <a:pt x="234" y="243"/>
                    </a:cubicBezTo>
                    <a:cubicBezTo>
                      <a:pt x="234" y="243"/>
                      <a:pt x="234" y="243"/>
                      <a:pt x="234" y="243"/>
                    </a:cubicBezTo>
                    <a:cubicBezTo>
                      <a:pt x="234" y="243"/>
                      <a:pt x="233" y="243"/>
                      <a:pt x="233" y="243"/>
                    </a:cubicBezTo>
                    <a:close/>
                    <a:moveTo>
                      <a:pt x="228" y="242"/>
                    </a:moveTo>
                    <a:cubicBezTo>
                      <a:pt x="228" y="242"/>
                      <a:pt x="228" y="242"/>
                      <a:pt x="228" y="242"/>
                    </a:cubicBezTo>
                    <a:cubicBezTo>
                      <a:pt x="229" y="242"/>
                      <a:pt x="229" y="242"/>
                      <a:pt x="229" y="242"/>
                    </a:cubicBezTo>
                    <a:cubicBezTo>
                      <a:pt x="229" y="241"/>
                      <a:pt x="229" y="241"/>
                      <a:pt x="229" y="241"/>
                    </a:cubicBezTo>
                    <a:cubicBezTo>
                      <a:pt x="230" y="241"/>
                      <a:pt x="230" y="241"/>
                      <a:pt x="230" y="241"/>
                    </a:cubicBezTo>
                    <a:cubicBezTo>
                      <a:pt x="230" y="241"/>
                      <a:pt x="230" y="241"/>
                      <a:pt x="230" y="241"/>
                    </a:cubicBezTo>
                    <a:cubicBezTo>
                      <a:pt x="231" y="241"/>
                      <a:pt x="231" y="241"/>
                      <a:pt x="231" y="241"/>
                    </a:cubicBezTo>
                    <a:cubicBezTo>
                      <a:pt x="230" y="242"/>
                      <a:pt x="230" y="242"/>
                      <a:pt x="230" y="242"/>
                    </a:cubicBezTo>
                    <a:cubicBezTo>
                      <a:pt x="229" y="242"/>
                      <a:pt x="229" y="242"/>
                      <a:pt x="229" y="242"/>
                    </a:cubicBezTo>
                    <a:cubicBezTo>
                      <a:pt x="228" y="243"/>
                      <a:pt x="228" y="243"/>
                      <a:pt x="228" y="243"/>
                    </a:cubicBezTo>
                    <a:cubicBezTo>
                      <a:pt x="228" y="242"/>
                      <a:pt x="228" y="242"/>
                      <a:pt x="228" y="242"/>
                    </a:cubicBezTo>
                    <a:close/>
                    <a:moveTo>
                      <a:pt x="232" y="244"/>
                    </a:moveTo>
                    <a:cubicBezTo>
                      <a:pt x="233" y="243"/>
                      <a:pt x="233" y="243"/>
                      <a:pt x="233" y="243"/>
                    </a:cubicBezTo>
                    <a:cubicBezTo>
                      <a:pt x="233" y="242"/>
                      <a:pt x="233" y="242"/>
                      <a:pt x="233" y="242"/>
                    </a:cubicBezTo>
                    <a:cubicBezTo>
                      <a:pt x="233" y="242"/>
                      <a:pt x="233" y="242"/>
                      <a:pt x="233" y="242"/>
                    </a:cubicBezTo>
                    <a:cubicBezTo>
                      <a:pt x="233" y="243"/>
                      <a:pt x="233" y="243"/>
                      <a:pt x="233" y="243"/>
                    </a:cubicBezTo>
                    <a:cubicBezTo>
                      <a:pt x="232" y="244"/>
                      <a:pt x="232" y="244"/>
                      <a:pt x="232" y="244"/>
                    </a:cubicBezTo>
                    <a:cubicBezTo>
                      <a:pt x="232" y="244"/>
                      <a:pt x="232" y="244"/>
                      <a:pt x="232" y="244"/>
                    </a:cubicBezTo>
                    <a:cubicBezTo>
                      <a:pt x="232" y="244"/>
                      <a:pt x="232" y="244"/>
                      <a:pt x="232" y="244"/>
                    </a:cubicBezTo>
                    <a:cubicBezTo>
                      <a:pt x="233" y="243"/>
                      <a:pt x="233" y="243"/>
                      <a:pt x="233" y="243"/>
                    </a:cubicBezTo>
                    <a:cubicBezTo>
                      <a:pt x="234" y="243"/>
                      <a:pt x="234" y="243"/>
                      <a:pt x="234" y="243"/>
                    </a:cubicBezTo>
                    <a:cubicBezTo>
                      <a:pt x="234" y="242"/>
                      <a:pt x="234" y="242"/>
                      <a:pt x="234" y="242"/>
                    </a:cubicBezTo>
                    <a:cubicBezTo>
                      <a:pt x="233" y="241"/>
                      <a:pt x="233" y="241"/>
                      <a:pt x="233" y="241"/>
                    </a:cubicBezTo>
                    <a:cubicBezTo>
                      <a:pt x="233" y="241"/>
                      <a:pt x="233" y="241"/>
                      <a:pt x="233" y="241"/>
                    </a:cubicBezTo>
                    <a:cubicBezTo>
                      <a:pt x="233" y="241"/>
                      <a:pt x="233" y="241"/>
                      <a:pt x="233" y="241"/>
                    </a:cubicBezTo>
                    <a:cubicBezTo>
                      <a:pt x="232" y="241"/>
                      <a:pt x="232" y="241"/>
                      <a:pt x="232" y="241"/>
                    </a:cubicBezTo>
                    <a:cubicBezTo>
                      <a:pt x="232" y="241"/>
                      <a:pt x="232" y="241"/>
                      <a:pt x="232" y="241"/>
                    </a:cubicBezTo>
                    <a:cubicBezTo>
                      <a:pt x="232" y="242"/>
                      <a:pt x="232" y="242"/>
                      <a:pt x="232" y="242"/>
                    </a:cubicBezTo>
                    <a:cubicBezTo>
                      <a:pt x="231" y="243"/>
                      <a:pt x="231" y="243"/>
                      <a:pt x="231" y="243"/>
                    </a:cubicBezTo>
                    <a:cubicBezTo>
                      <a:pt x="230" y="243"/>
                      <a:pt x="230" y="243"/>
                      <a:pt x="230" y="243"/>
                    </a:cubicBezTo>
                    <a:cubicBezTo>
                      <a:pt x="231" y="242"/>
                      <a:pt x="231" y="242"/>
                      <a:pt x="231" y="242"/>
                    </a:cubicBezTo>
                    <a:cubicBezTo>
                      <a:pt x="231" y="242"/>
                      <a:pt x="231" y="242"/>
                      <a:pt x="231" y="242"/>
                    </a:cubicBezTo>
                    <a:cubicBezTo>
                      <a:pt x="232" y="241"/>
                      <a:pt x="232" y="241"/>
                      <a:pt x="232" y="241"/>
                    </a:cubicBezTo>
                    <a:cubicBezTo>
                      <a:pt x="231" y="241"/>
                      <a:pt x="231" y="241"/>
                      <a:pt x="231" y="241"/>
                    </a:cubicBezTo>
                    <a:cubicBezTo>
                      <a:pt x="231" y="241"/>
                      <a:pt x="231" y="241"/>
                      <a:pt x="231" y="241"/>
                    </a:cubicBezTo>
                    <a:cubicBezTo>
                      <a:pt x="230" y="242"/>
                      <a:pt x="230" y="242"/>
                      <a:pt x="230" y="242"/>
                    </a:cubicBezTo>
                    <a:cubicBezTo>
                      <a:pt x="229" y="243"/>
                      <a:pt x="229" y="243"/>
                      <a:pt x="229" y="243"/>
                    </a:cubicBezTo>
                    <a:cubicBezTo>
                      <a:pt x="229" y="244"/>
                      <a:pt x="229" y="244"/>
                      <a:pt x="229" y="244"/>
                    </a:cubicBezTo>
                    <a:cubicBezTo>
                      <a:pt x="229" y="244"/>
                      <a:pt x="229" y="244"/>
                      <a:pt x="229" y="244"/>
                    </a:cubicBezTo>
                    <a:cubicBezTo>
                      <a:pt x="229" y="245"/>
                      <a:pt x="229" y="245"/>
                      <a:pt x="229" y="245"/>
                    </a:cubicBezTo>
                    <a:cubicBezTo>
                      <a:pt x="229" y="245"/>
                      <a:pt x="229" y="245"/>
                      <a:pt x="229" y="245"/>
                    </a:cubicBezTo>
                    <a:cubicBezTo>
                      <a:pt x="230" y="244"/>
                      <a:pt x="230" y="244"/>
                      <a:pt x="230" y="244"/>
                    </a:cubicBezTo>
                    <a:cubicBezTo>
                      <a:pt x="230" y="244"/>
                      <a:pt x="230" y="244"/>
                      <a:pt x="230" y="244"/>
                    </a:cubicBezTo>
                    <a:cubicBezTo>
                      <a:pt x="230" y="244"/>
                      <a:pt x="230" y="244"/>
                      <a:pt x="230" y="244"/>
                    </a:cubicBezTo>
                    <a:cubicBezTo>
                      <a:pt x="230" y="245"/>
                      <a:pt x="230" y="245"/>
                      <a:pt x="230" y="245"/>
                    </a:cubicBezTo>
                    <a:cubicBezTo>
                      <a:pt x="230" y="245"/>
                      <a:pt x="230" y="245"/>
                      <a:pt x="230" y="245"/>
                    </a:cubicBezTo>
                    <a:cubicBezTo>
                      <a:pt x="230" y="245"/>
                      <a:pt x="230" y="245"/>
                      <a:pt x="230" y="245"/>
                    </a:cubicBezTo>
                    <a:cubicBezTo>
                      <a:pt x="231" y="245"/>
                      <a:pt x="231" y="245"/>
                      <a:pt x="231" y="245"/>
                    </a:cubicBezTo>
                    <a:cubicBezTo>
                      <a:pt x="231" y="245"/>
                      <a:pt x="232" y="244"/>
                      <a:pt x="232" y="244"/>
                    </a:cubicBezTo>
                    <a:close/>
                    <a:moveTo>
                      <a:pt x="231" y="244"/>
                    </a:moveTo>
                    <a:cubicBezTo>
                      <a:pt x="231" y="243"/>
                      <a:pt x="231" y="243"/>
                      <a:pt x="231" y="243"/>
                    </a:cubicBezTo>
                    <a:cubicBezTo>
                      <a:pt x="232" y="242"/>
                      <a:pt x="232" y="242"/>
                      <a:pt x="232" y="242"/>
                    </a:cubicBezTo>
                    <a:cubicBezTo>
                      <a:pt x="232" y="243"/>
                      <a:pt x="232" y="243"/>
                      <a:pt x="232" y="243"/>
                    </a:cubicBezTo>
                    <a:cubicBezTo>
                      <a:pt x="231" y="244"/>
                      <a:pt x="231" y="244"/>
                      <a:pt x="231" y="244"/>
                    </a:cubicBezTo>
                    <a:cubicBezTo>
                      <a:pt x="231" y="244"/>
                      <a:pt x="231" y="244"/>
                      <a:pt x="231" y="244"/>
                    </a:cubicBezTo>
                    <a:close/>
                    <a:moveTo>
                      <a:pt x="291" y="299"/>
                    </a:moveTo>
                    <a:cubicBezTo>
                      <a:pt x="290" y="299"/>
                      <a:pt x="290" y="299"/>
                      <a:pt x="290" y="299"/>
                    </a:cubicBezTo>
                    <a:cubicBezTo>
                      <a:pt x="290" y="298"/>
                      <a:pt x="290" y="298"/>
                      <a:pt x="290" y="298"/>
                    </a:cubicBezTo>
                    <a:cubicBezTo>
                      <a:pt x="290" y="298"/>
                      <a:pt x="290" y="298"/>
                      <a:pt x="290" y="298"/>
                    </a:cubicBezTo>
                    <a:cubicBezTo>
                      <a:pt x="291" y="298"/>
                      <a:pt x="291" y="298"/>
                      <a:pt x="291" y="298"/>
                    </a:cubicBezTo>
                    <a:cubicBezTo>
                      <a:pt x="291" y="297"/>
                      <a:pt x="291" y="297"/>
                      <a:pt x="291" y="297"/>
                    </a:cubicBezTo>
                    <a:cubicBezTo>
                      <a:pt x="291" y="297"/>
                      <a:pt x="291" y="297"/>
                      <a:pt x="291" y="297"/>
                    </a:cubicBezTo>
                    <a:cubicBezTo>
                      <a:pt x="291" y="297"/>
                      <a:pt x="291" y="297"/>
                      <a:pt x="291" y="297"/>
                    </a:cubicBezTo>
                    <a:cubicBezTo>
                      <a:pt x="291" y="297"/>
                      <a:pt x="291" y="297"/>
                      <a:pt x="291" y="297"/>
                    </a:cubicBezTo>
                    <a:cubicBezTo>
                      <a:pt x="290" y="298"/>
                      <a:pt x="290" y="298"/>
                      <a:pt x="290" y="298"/>
                    </a:cubicBezTo>
                    <a:cubicBezTo>
                      <a:pt x="290" y="298"/>
                      <a:pt x="290" y="298"/>
                      <a:pt x="290" y="298"/>
                    </a:cubicBezTo>
                    <a:cubicBezTo>
                      <a:pt x="290" y="299"/>
                      <a:pt x="290" y="299"/>
                      <a:pt x="290" y="299"/>
                    </a:cubicBezTo>
                    <a:cubicBezTo>
                      <a:pt x="290" y="299"/>
                      <a:pt x="290" y="299"/>
                      <a:pt x="290" y="299"/>
                    </a:cubicBezTo>
                    <a:cubicBezTo>
                      <a:pt x="291" y="299"/>
                      <a:pt x="291" y="299"/>
                      <a:pt x="291" y="299"/>
                    </a:cubicBezTo>
                    <a:close/>
                    <a:moveTo>
                      <a:pt x="312" y="302"/>
                    </a:moveTo>
                    <a:cubicBezTo>
                      <a:pt x="312" y="302"/>
                      <a:pt x="312" y="302"/>
                      <a:pt x="312" y="302"/>
                    </a:cubicBezTo>
                    <a:cubicBezTo>
                      <a:pt x="312" y="301"/>
                      <a:pt x="312" y="301"/>
                      <a:pt x="312" y="301"/>
                    </a:cubicBezTo>
                    <a:cubicBezTo>
                      <a:pt x="312" y="301"/>
                      <a:pt x="312" y="301"/>
                      <a:pt x="312" y="301"/>
                    </a:cubicBezTo>
                    <a:cubicBezTo>
                      <a:pt x="312" y="300"/>
                      <a:pt x="312" y="300"/>
                      <a:pt x="312" y="300"/>
                    </a:cubicBezTo>
                    <a:cubicBezTo>
                      <a:pt x="312" y="300"/>
                      <a:pt x="312" y="300"/>
                      <a:pt x="312" y="300"/>
                    </a:cubicBezTo>
                    <a:cubicBezTo>
                      <a:pt x="313" y="300"/>
                      <a:pt x="313" y="300"/>
                      <a:pt x="313" y="300"/>
                    </a:cubicBezTo>
                    <a:cubicBezTo>
                      <a:pt x="313" y="300"/>
                      <a:pt x="313" y="300"/>
                      <a:pt x="313" y="300"/>
                    </a:cubicBezTo>
                    <a:cubicBezTo>
                      <a:pt x="313" y="300"/>
                      <a:pt x="313" y="300"/>
                      <a:pt x="313" y="300"/>
                    </a:cubicBezTo>
                    <a:cubicBezTo>
                      <a:pt x="313" y="301"/>
                      <a:pt x="313" y="301"/>
                      <a:pt x="313" y="301"/>
                    </a:cubicBezTo>
                    <a:cubicBezTo>
                      <a:pt x="312" y="301"/>
                      <a:pt x="312" y="301"/>
                      <a:pt x="312" y="301"/>
                    </a:cubicBezTo>
                    <a:cubicBezTo>
                      <a:pt x="312" y="301"/>
                      <a:pt x="312" y="301"/>
                      <a:pt x="312" y="301"/>
                    </a:cubicBezTo>
                    <a:cubicBezTo>
                      <a:pt x="313" y="302"/>
                      <a:pt x="313" y="302"/>
                      <a:pt x="313" y="302"/>
                    </a:cubicBezTo>
                    <a:cubicBezTo>
                      <a:pt x="313" y="302"/>
                      <a:pt x="313" y="302"/>
                      <a:pt x="313" y="302"/>
                    </a:cubicBezTo>
                    <a:cubicBezTo>
                      <a:pt x="313" y="302"/>
                      <a:pt x="313" y="302"/>
                      <a:pt x="313" y="302"/>
                    </a:cubicBezTo>
                    <a:cubicBezTo>
                      <a:pt x="312" y="302"/>
                      <a:pt x="312" y="302"/>
                      <a:pt x="312" y="302"/>
                    </a:cubicBezTo>
                    <a:close/>
                    <a:moveTo>
                      <a:pt x="313" y="303"/>
                    </a:moveTo>
                    <a:cubicBezTo>
                      <a:pt x="313" y="302"/>
                      <a:pt x="313" y="302"/>
                      <a:pt x="313" y="302"/>
                    </a:cubicBezTo>
                    <a:cubicBezTo>
                      <a:pt x="314" y="302"/>
                      <a:pt x="314" y="302"/>
                      <a:pt x="314" y="302"/>
                    </a:cubicBezTo>
                    <a:cubicBezTo>
                      <a:pt x="314" y="303"/>
                      <a:pt x="314" y="303"/>
                      <a:pt x="314" y="303"/>
                    </a:cubicBezTo>
                    <a:cubicBezTo>
                      <a:pt x="313" y="303"/>
                      <a:pt x="313" y="303"/>
                      <a:pt x="313" y="303"/>
                    </a:cubicBezTo>
                    <a:cubicBezTo>
                      <a:pt x="313" y="303"/>
                      <a:pt x="313" y="303"/>
                      <a:pt x="313" y="303"/>
                    </a:cubicBezTo>
                    <a:close/>
                    <a:moveTo>
                      <a:pt x="322" y="275"/>
                    </a:moveTo>
                    <a:cubicBezTo>
                      <a:pt x="322" y="274"/>
                      <a:pt x="322" y="274"/>
                      <a:pt x="322" y="274"/>
                    </a:cubicBezTo>
                    <a:cubicBezTo>
                      <a:pt x="323" y="273"/>
                      <a:pt x="323" y="273"/>
                      <a:pt x="323" y="273"/>
                    </a:cubicBezTo>
                    <a:cubicBezTo>
                      <a:pt x="323" y="274"/>
                      <a:pt x="323" y="274"/>
                      <a:pt x="323" y="274"/>
                    </a:cubicBezTo>
                    <a:cubicBezTo>
                      <a:pt x="322" y="275"/>
                      <a:pt x="322" y="275"/>
                      <a:pt x="322" y="275"/>
                    </a:cubicBezTo>
                    <a:cubicBezTo>
                      <a:pt x="322" y="275"/>
                      <a:pt x="322" y="275"/>
                      <a:pt x="322" y="275"/>
                    </a:cubicBezTo>
                    <a:cubicBezTo>
                      <a:pt x="322" y="275"/>
                      <a:pt x="322" y="275"/>
                      <a:pt x="322" y="275"/>
                    </a:cubicBezTo>
                    <a:close/>
                    <a:moveTo>
                      <a:pt x="319" y="280"/>
                    </a:moveTo>
                    <a:cubicBezTo>
                      <a:pt x="319" y="281"/>
                      <a:pt x="319" y="281"/>
                      <a:pt x="319" y="281"/>
                    </a:cubicBezTo>
                    <a:cubicBezTo>
                      <a:pt x="319" y="281"/>
                      <a:pt x="319" y="281"/>
                      <a:pt x="319" y="281"/>
                    </a:cubicBezTo>
                    <a:cubicBezTo>
                      <a:pt x="320" y="281"/>
                      <a:pt x="320" y="281"/>
                      <a:pt x="320" y="281"/>
                    </a:cubicBezTo>
                    <a:cubicBezTo>
                      <a:pt x="320" y="281"/>
                      <a:pt x="320" y="281"/>
                      <a:pt x="320" y="281"/>
                    </a:cubicBezTo>
                    <a:cubicBezTo>
                      <a:pt x="320" y="280"/>
                      <a:pt x="320" y="280"/>
                      <a:pt x="320" y="280"/>
                    </a:cubicBezTo>
                    <a:cubicBezTo>
                      <a:pt x="320" y="280"/>
                      <a:pt x="320" y="280"/>
                      <a:pt x="320" y="280"/>
                    </a:cubicBezTo>
                    <a:cubicBezTo>
                      <a:pt x="319" y="280"/>
                      <a:pt x="319" y="280"/>
                      <a:pt x="319" y="280"/>
                    </a:cubicBezTo>
                    <a:close/>
                    <a:moveTo>
                      <a:pt x="324" y="287"/>
                    </a:moveTo>
                    <a:cubicBezTo>
                      <a:pt x="324" y="286"/>
                      <a:pt x="324" y="286"/>
                      <a:pt x="324" y="286"/>
                    </a:cubicBezTo>
                    <a:cubicBezTo>
                      <a:pt x="324" y="286"/>
                      <a:pt x="324" y="286"/>
                      <a:pt x="324" y="286"/>
                    </a:cubicBezTo>
                    <a:cubicBezTo>
                      <a:pt x="324" y="286"/>
                      <a:pt x="324" y="286"/>
                      <a:pt x="324" y="286"/>
                    </a:cubicBezTo>
                    <a:cubicBezTo>
                      <a:pt x="324" y="286"/>
                      <a:pt x="324" y="286"/>
                      <a:pt x="324" y="286"/>
                    </a:cubicBezTo>
                    <a:cubicBezTo>
                      <a:pt x="324" y="286"/>
                      <a:pt x="324" y="286"/>
                      <a:pt x="324" y="286"/>
                    </a:cubicBezTo>
                    <a:cubicBezTo>
                      <a:pt x="325" y="287"/>
                      <a:pt x="325" y="287"/>
                      <a:pt x="325" y="287"/>
                    </a:cubicBezTo>
                    <a:cubicBezTo>
                      <a:pt x="325" y="287"/>
                      <a:pt x="325" y="287"/>
                      <a:pt x="325" y="287"/>
                    </a:cubicBezTo>
                    <a:cubicBezTo>
                      <a:pt x="324" y="287"/>
                      <a:pt x="324" y="287"/>
                      <a:pt x="324" y="287"/>
                    </a:cubicBezTo>
                    <a:cubicBezTo>
                      <a:pt x="324" y="287"/>
                      <a:pt x="324" y="287"/>
                      <a:pt x="324" y="287"/>
                    </a:cubicBezTo>
                    <a:close/>
                    <a:moveTo>
                      <a:pt x="322" y="287"/>
                    </a:moveTo>
                    <a:cubicBezTo>
                      <a:pt x="322" y="287"/>
                      <a:pt x="322" y="287"/>
                      <a:pt x="322" y="287"/>
                    </a:cubicBezTo>
                    <a:cubicBezTo>
                      <a:pt x="322" y="287"/>
                      <a:pt x="322" y="287"/>
                      <a:pt x="322" y="287"/>
                    </a:cubicBezTo>
                    <a:cubicBezTo>
                      <a:pt x="323" y="287"/>
                      <a:pt x="323" y="287"/>
                      <a:pt x="323" y="287"/>
                    </a:cubicBezTo>
                    <a:cubicBezTo>
                      <a:pt x="322" y="286"/>
                      <a:pt x="322" y="286"/>
                      <a:pt x="322" y="286"/>
                    </a:cubicBezTo>
                    <a:cubicBezTo>
                      <a:pt x="323" y="286"/>
                      <a:pt x="323" y="286"/>
                      <a:pt x="323" y="286"/>
                    </a:cubicBezTo>
                    <a:cubicBezTo>
                      <a:pt x="323" y="287"/>
                      <a:pt x="323" y="287"/>
                      <a:pt x="323" y="287"/>
                    </a:cubicBezTo>
                    <a:cubicBezTo>
                      <a:pt x="322" y="287"/>
                      <a:pt x="322" y="287"/>
                      <a:pt x="322" y="287"/>
                    </a:cubicBezTo>
                    <a:cubicBezTo>
                      <a:pt x="322" y="288"/>
                      <a:pt x="322" y="288"/>
                      <a:pt x="322" y="288"/>
                    </a:cubicBezTo>
                    <a:cubicBezTo>
                      <a:pt x="321" y="288"/>
                      <a:pt x="321" y="288"/>
                      <a:pt x="321" y="288"/>
                    </a:cubicBezTo>
                    <a:cubicBezTo>
                      <a:pt x="321" y="287"/>
                      <a:pt x="321" y="287"/>
                      <a:pt x="321" y="287"/>
                    </a:cubicBezTo>
                    <a:cubicBezTo>
                      <a:pt x="322" y="287"/>
                      <a:pt x="322" y="287"/>
                      <a:pt x="322" y="287"/>
                    </a:cubicBezTo>
                    <a:close/>
                    <a:moveTo>
                      <a:pt x="315" y="297"/>
                    </a:moveTo>
                    <a:cubicBezTo>
                      <a:pt x="315" y="297"/>
                      <a:pt x="315" y="297"/>
                      <a:pt x="315" y="297"/>
                    </a:cubicBezTo>
                    <a:cubicBezTo>
                      <a:pt x="315" y="297"/>
                      <a:pt x="315" y="297"/>
                      <a:pt x="315" y="297"/>
                    </a:cubicBezTo>
                    <a:cubicBezTo>
                      <a:pt x="315" y="297"/>
                      <a:pt x="315" y="297"/>
                      <a:pt x="315" y="297"/>
                    </a:cubicBezTo>
                    <a:cubicBezTo>
                      <a:pt x="315" y="297"/>
                      <a:pt x="315" y="297"/>
                      <a:pt x="315" y="297"/>
                    </a:cubicBezTo>
                    <a:close/>
                    <a:moveTo>
                      <a:pt x="324" y="295"/>
                    </a:moveTo>
                    <a:cubicBezTo>
                      <a:pt x="324" y="295"/>
                      <a:pt x="324" y="295"/>
                      <a:pt x="324" y="295"/>
                    </a:cubicBezTo>
                    <a:cubicBezTo>
                      <a:pt x="324" y="295"/>
                      <a:pt x="324" y="295"/>
                      <a:pt x="324" y="295"/>
                    </a:cubicBezTo>
                    <a:cubicBezTo>
                      <a:pt x="325" y="295"/>
                      <a:pt x="325" y="295"/>
                      <a:pt x="325" y="295"/>
                    </a:cubicBezTo>
                    <a:cubicBezTo>
                      <a:pt x="325" y="295"/>
                      <a:pt x="325" y="295"/>
                      <a:pt x="325" y="295"/>
                    </a:cubicBezTo>
                    <a:cubicBezTo>
                      <a:pt x="324" y="295"/>
                      <a:pt x="324" y="295"/>
                      <a:pt x="324" y="295"/>
                    </a:cubicBezTo>
                    <a:cubicBezTo>
                      <a:pt x="324" y="295"/>
                      <a:pt x="324" y="295"/>
                      <a:pt x="324" y="295"/>
                    </a:cubicBezTo>
                    <a:close/>
                    <a:moveTo>
                      <a:pt x="314" y="280"/>
                    </a:moveTo>
                    <a:cubicBezTo>
                      <a:pt x="313" y="280"/>
                      <a:pt x="313" y="280"/>
                      <a:pt x="313" y="280"/>
                    </a:cubicBezTo>
                    <a:cubicBezTo>
                      <a:pt x="313" y="281"/>
                      <a:pt x="313" y="281"/>
                      <a:pt x="313" y="281"/>
                    </a:cubicBezTo>
                    <a:cubicBezTo>
                      <a:pt x="312" y="281"/>
                      <a:pt x="312" y="281"/>
                      <a:pt x="312" y="281"/>
                    </a:cubicBezTo>
                    <a:cubicBezTo>
                      <a:pt x="312" y="281"/>
                      <a:pt x="312" y="281"/>
                      <a:pt x="312" y="281"/>
                    </a:cubicBezTo>
                    <a:cubicBezTo>
                      <a:pt x="312" y="281"/>
                      <a:pt x="312" y="281"/>
                      <a:pt x="312" y="281"/>
                    </a:cubicBezTo>
                    <a:cubicBezTo>
                      <a:pt x="312" y="281"/>
                      <a:pt x="312" y="281"/>
                      <a:pt x="312" y="281"/>
                    </a:cubicBezTo>
                    <a:cubicBezTo>
                      <a:pt x="312" y="282"/>
                      <a:pt x="312" y="282"/>
                      <a:pt x="312" y="282"/>
                    </a:cubicBezTo>
                    <a:cubicBezTo>
                      <a:pt x="312" y="282"/>
                      <a:pt x="312" y="282"/>
                      <a:pt x="312" y="282"/>
                    </a:cubicBezTo>
                    <a:cubicBezTo>
                      <a:pt x="312" y="282"/>
                      <a:pt x="312" y="282"/>
                      <a:pt x="312" y="282"/>
                    </a:cubicBezTo>
                    <a:cubicBezTo>
                      <a:pt x="311" y="282"/>
                      <a:pt x="311" y="282"/>
                      <a:pt x="311" y="282"/>
                    </a:cubicBezTo>
                    <a:cubicBezTo>
                      <a:pt x="311" y="283"/>
                      <a:pt x="311" y="283"/>
                      <a:pt x="311" y="283"/>
                    </a:cubicBezTo>
                    <a:cubicBezTo>
                      <a:pt x="311" y="283"/>
                      <a:pt x="311" y="283"/>
                      <a:pt x="311" y="283"/>
                    </a:cubicBezTo>
                    <a:cubicBezTo>
                      <a:pt x="311" y="283"/>
                      <a:pt x="311" y="283"/>
                      <a:pt x="311" y="283"/>
                    </a:cubicBezTo>
                    <a:cubicBezTo>
                      <a:pt x="311" y="283"/>
                      <a:pt x="311" y="283"/>
                      <a:pt x="311" y="283"/>
                    </a:cubicBezTo>
                    <a:cubicBezTo>
                      <a:pt x="311" y="284"/>
                      <a:pt x="311" y="284"/>
                      <a:pt x="311" y="284"/>
                    </a:cubicBezTo>
                    <a:cubicBezTo>
                      <a:pt x="310" y="284"/>
                      <a:pt x="310" y="284"/>
                      <a:pt x="310" y="284"/>
                    </a:cubicBezTo>
                    <a:cubicBezTo>
                      <a:pt x="310" y="284"/>
                      <a:pt x="310" y="284"/>
                      <a:pt x="310" y="284"/>
                    </a:cubicBezTo>
                    <a:cubicBezTo>
                      <a:pt x="310" y="285"/>
                      <a:pt x="310" y="285"/>
                      <a:pt x="310" y="285"/>
                    </a:cubicBezTo>
                    <a:cubicBezTo>
                      <a:pt x="309" y="286"/>
                      <a:pt x="309" y="286"/>
                      <a:pt x="309" y="286"/>
                    </a:cubicBezTo>
                    <a:cubicBezTo>
                      <a:pt x="309" y="286"/>
                      <a:pt x="309" y="286"/>
                      <a:pt x="309" y="286"/>
                    </a:cubicBezTo>
                    <a:cubicBezTo>
                      <a:pt x="309" y="287"/>
                      <a:pt x="309" y="287"/>
                      <a:pt x="309" y="287"/>
                    </a:cubicBezTo>
                    <a:cubicBezTo>
                      <a:pt x="309" y="287"/>
                      <a:pt x="309" y="287"/>
                      <a:pt x="309" y="287"/>
                    </a:cubicBezTo>
                    <a:cubicBezTo>
                      <a:pt x="309" y="287"/>
                      <a:pt x="309" y="287"/>
                      <a:pt x="309" y="287"/>
                    </a:cubicBezTo>
                    <a:cubicBezTo>
                      <a:pt x="309" y="287"/>
                      <a:pt x="309" y="287"/>
                      <a:pt x="309" y="287"/>
                    </a:cubicBezTo>
                    <a:cubicBezTo>
                      <a:pt x="308" y="287"/>
                      <a:pt x="308" y="287"/>
                      <a:pt x="308" y="287"/>
                    </a:cubicBezTo>
                    <a:cubicBezTo>
                      <a:pt x="308" y="287"/>
                      <a:pt x="308" y="287"/>
                      <a:pt x="308" y="287"/>
                    </a:cubicBezTo>
                    <a:cubicBezTo>
                      <a:pt x="307" y="288"/>
                      <a:pt x="307" y="288"/>
                      <a:pt x="307" y="288"/>
                    </a:cubicBezTo>
                    <a:cubicBezTo>
                      <a:pt x="307" y="288"/>
                      <a:pt x="307" y="288"/>
                      <a:pt x="307" y="288"/>
                    </a:cubicBezTo>
                    <a:cubicBezTo>
                      <a:pt x="308" y="288"/>
                      <a:pt x="308" y="288"/>
                      <a:pt x="308" y="288"/>
                    </a:cubicBezTo>
                    <a:cubicBezTo>
                      <a:pt x="308" y="289"/>
                      <a:pt x="308" y="289"/>
                      <a:pt x="308" y="289"/>
                    </a:cubicBezTo>
                    <a:cubicBezTo>
                      <a:pt x="308" y="289"/>
                      <a:pt x="308" y="289"/>
                      <a:pt x="308" y="289"/>
                    </a:cubicBezTo>
                    <a:cubicBezTo>
                      <a:pt x="308" y="289"/>
                      <a:pt x="308" y="289"/>
                      <a:pt x="308" y="289"/>
                    </a:cubicBezTo>
                    <a:cubicBezTo>
                      <a:pt x="307" y="290"/>
                      <a:pt x="307" y="290"/>
                      <a:pt x="307" y="290"/>
                    </a:cubicBezTo>
                    <a:cubicBezTo>
                      <a:pt x="306" y="289"/>
                      <a:pt x="306" y="289"/>
                      <a:pt x="306" y="289"/>
                    </a:cubicBezTo>
                    <a:cubicBezTo>
                      <a:pt x="306" y="290"/>
                      <a:pt x="306" y="290"/>
                      <a:pt x="306" y="290"/>
                    </a:cubicBezTo>
                    <a:cubicBezTo>
                      <a:pt x="306" y="290"/>
                      <a:pt x="306" y="290"/>
                      <a:pt x="306" y="290"/>
                    </a:cubicBezTo>
                    <a:cubicBezTo>
                      <a:pt x="306" y="290"/>
                      <a:pt x="306" y="290"/>
                      <a:pt x="306" y="290"/>
                    </a:cubicBezTo>
                    <a:cubicBezTo>
                      <a:pt x="305" y="291"/>
                      <a:pt x="305" y="291"/>
                      <a:pt x="305" y="291"/>
                    </a:cubicBezTo>
                    <a:cubicBezTo>
                      <a:pt x="305" y="292"/>
                      <a:pt x="305" y="292"/>
                      <a:pt x="305" y="292"/>
                    </a:cubicBezTo>
                    <a:cubicBezTo>
                      <a:pt x="304" y="292"/>
                      <a:pt x="304" y="292"/>
                      <a:pt x="304" y="292"/>
                    </a:cubicBezTo>
                    <a:cubicBezTo>
                      <a:pt x="304" y="291"/>
                      <a:pt x="304" y="291"/>
                      <a:pt x="304" y="291"/>
                    </a:cubicBezTo>
                    <a:cubicBezTo>
                      <a:pt x="304" y="292"/>
                      <a:pt x="304" y="292"/>
                      <a:pt x="304" y="292"/>
                    </a:cubicBezTo>
                    <a:cubicBezTo>
                      <a:pt x="304" y="291"/>
                      <a:pt x="304" y="291"/>
                      <a:pt x="304" y="291"/>
                    </a:cubicBezTo>
                    <a:cubicBezTo>
                      <a:pt x="304" y="291"/>
                      <a:pt x="304" y="291"/>
                      <a:pt x="304" y="291"/>
                    </a:cubicBezTo>
                    <a:cubicBezTo>
                      <a:pt x="304" y="290"/>
                      <a:pt x="304" y="290"/>
                      <a:pt x="304" y="290"/>
                    </a:cubicBezTo>
                    <a:cubicBezTo>
                      <a:pt x="305" y="290"/>
                      <a:pt x="305" y="290"/>
                      <a:pt x="305" y="290"/>
                    </a:cubicBezTo>
                    <a:cubicBezTo>
                      <a:pt x="304" y="290"/>
                      <a:pt x="304" y="290"/>
                      <a:pt x="304" y="290"/>
                    </a:cubicBezTo>
                    <a:cubicBezTo>
                      <a:pt x="304" y="291"/>
                      <a:pt x="304" y="291"/>
                      <a:pt x="304" y="291"/>
                    </a:cubicBezTo>
                    <a:cubicBezTo>
                      <a:pt x="303" y="291"/>
                      <a:pt x="303" y="291"/>
                      <a:pt x="303" y="291"/>
                    </a:cubicBezTo>
                    <a:cubicBezTo>
                      <a:pt x="302" y="292"/>
                      <a:pt x="302" y="292"/>
                      <a:pt x="302" y="292"/>
                    </a:cubicBezTo>
                    <a:cubicBezTo>
                      <a:pt x="303" y="292"/>
                      <a:pt x="303" y="292"/>
                      <a:pt x="303" y="292"/>
                    </a:cubicBezTo>
                    <a:cubicBezTo>
                      <a:pt x="303" y="292"/>
                      <a:pt x="303" y="292"/>
                      <a:pt x="303" y="292"/>
                    </a:cubicBezTo>
                    <a:cubicBezTo>
                      <a:pt x="304" y="292"/>
                      <a:pt x="304" y="292"/>
                      <a:pt x="304" y="292"/>
                    </a:cubicBezTo>
                    <a:cubicBezTo>
                      <a:pt x="305" y="292"/>
                      <a:pt x="305" y="292"/>
                      <a:pt x="305" y="292"/>
                    </a:cubicBezTo>
                    <a:cubicBezTo>
                      <a:pt x="305" y="292"/>
                      <a:pt x="305" y="292"/>
                      <a:pt x="305" y="292"/>
                    </a:cubicBezTo>
                    <a:cubicBezTo>
                      <a:pt x="304" y="293"/>
                      <a:pt x="304" y="293"/>
                      <a:pt x="304" y="293"/>
                    </a:cubicBezTo>
                    <a:cubicBezTo>
                      <a:pt x="303" y="294"/>
                      <a:pt x="303" y="294"/>
                      <a:pt x="303" y="294"/>
                    </a:cubicBezTo>
                    <a:cubicBezTo>
                      <a:pt x="302" y="295"/>
                      <a:pt x="302" y="295"/>
                      <a:pt x="302" y="295"/>
                    </a:cubicBezTo>
                    <a:cubicBezTo>
                      <a:pt x="302" y="295"/>
                      <a:pt x="302" y="295"/>
                      <a:pt x="302" y="295"/>
                    </a:cubicBezTo>
                    <a:cubicBezTo>
                      <a:pt x="301" y="295"/>
                      <a:pt x="301" y="295"/>
                      <a:pt x="301" y="295"/>
                    </a:cubicBezTo>
                    <a:cubicBezTo>
                      <a:pt x="301" y="296"/>
                      <a:pt x="301" y="296"/>
                      <a:pt x="301" y="296"/>
                    </a:cubicBezTo>
                    <a:cubicBezTo>
                      <a:pt x="301" y="296"/>
                      <a:pt x="301" y="296"/>
                      <a:pt x="301" y="296"/>
                    </a:cubicBezTo>
                    <a:cubicBezTo>
                      <a:pt x="301" y="297"/>
                      <a:pt x="301" y="297"/>
                      <a:pt x="301" y="297"/>
                    </a:cubicBezTo>
                    <a:cubicBezTo>
                      <a:pt x="301" y="297"/>
                      <a:pt x="301" y="297"/>
                      <a:pt x="301" y="297"/>
                    </a:cubicBezTo>
                    <a:cubicBezTo>
                      <a:pt x="302" y="297"/>
                      <a:pt x="302" y="297"/>
                      <a:pt x="302" y="297"/>
                    </a:cubicBezTo>
                    <a:cubicBezTo>
                      <a:pt x="302" y="297"/>
                      <a:pt x="302" y="297"/>
                      <a:pt x="302" y="297"/>
                    </a:cubicBezTo>
                    <a:cubicBezTo>
                      <a:pt x="303" y="297"/>
                      <a:pt x="303" y="297"/>
                      <a:pt x="303" y="297"/>
                    </a:cubicBezTo>
                    <a:cubicBezTo>
                      <a:pt x="304" y="297"/>
                      <a:pt x="304" y="297"/>
                      <a:pt x="304" y="297"/>
                    </a:cubicBezTo>
                    <a:cubicBezTo>
                      <a:pt x="305" y="297"/>
                      <a:pt x="305" y="297"/>
                      <a:pt x="305" y="297"/>
                    </a:cubicBezTo>
                    <a:cubicBezTo>
                      <a:pt x="305" y="296"/>
                      <a:pt x="305" y="296"/>
                      <a:pt x="305" y="296"/>
                    </a:cubicBezTo>
                    <a:cubicBezTo>
                      <a:pt x="305" y="296"/>
                      <a:pt x="305" y="296"/>
                      <a:pt x="305" y="296"/>
                    </a:cubicBezTo>
                    <a:cubicBezTo>
                      <a:pt x="306" y="296"/>
                      <a:pt x="306" y="296"/>
                      <a:pt x="306" y="296"/>
                    </a:cubicBezTo>
                    <a:cubicBezTo>
                      <a:pt x="305" y="297"/>
                      <a:pt x="305" y="297"/>
                      <a:pt x="305" y="297"/>
                    </a:cubicBezTo>
                    <a:cubicBezTo>
                      <a:pt x="306" y="297"/>
                      <a:pt x="306" y="297"/>
                      <a:pt x="306" y="297"/>
                    </a:cubicBezTo>
                    <a:cubicBezTo>
                      <a:pt x="307" y="297"/>
                      <a:pt x="307" y="297"/>
                      <a:pt x="307" y="297"/>
                    </a:cubicBezTo>
                    <a:cubicBezTo>
                      <a:pt x="307" y="297"/>
                      <a:pt x="307" y="297"/>
                      <a:pt x="307" y="297"/>
                    </a:cubicBezTo>
                    <a:cubicBezTo>
                      <a:pt x="308" y="297"/>
                      <a:pt x="308" y="297"/>
                      <a:pt x="308" y="297"/>
                    </a:cubicBezTo>
                    <a:cubicBezTo>
                      <a:pt x="309" y="297"/>
                      <a:pt x="309" y="297"/>
                      <a:pt x="309" y="297"/>
                    </a:cubicBezTo>
                    <a:cubicBezTo>
                      <a:pt x="309" y="297"/>
                      <a:pt x="309" y="297"/>
                      <a:pt x="309" y="297"/>
                    </a:cubicBezTo>
                    <a:cubicBezTo>
                      <a:pt x="309" y="297"/>
                      <a:pt x="309" y="297"/>
                      <a:pt x="309" y="297"/>
                    </a:cubicBezTo>
                    <a:cubicBezTo>
                      <a:pt x="310" y="298"/>
                      <a:pt x="310" y="298"/>
                      <a:pt x="310" y="298"/>
                    </a:cubicBezTo>
                    <a:cubicBezTo>
                      <a:pt x="310" y="297"/>
                      <a:pt x="310" y="297"/>
                      <a:pt x="310" y="297"/>
                    </a:cubicBezTo>
                    <a:cubicBezTo>
                      <a:pt x="311" y="298"/>
                      <a:pt x="311" y="298"/>
                      <a:pt x="311" y="298"/>
                    </a:cubicBezTo>
                    <a:cubicBezTo>
                      <a:pt x="311" y="298"/>
                      <a:pt x="311" y="298"/>
                      <a:pt x="311" y="298"/>
                    </a:cubicBezTo>
                    <a:cubicBezTo>
                      <a:pt x="311" y="297"/>
                      <a:pt x="311" y="297"/>
                      <a:pt x="311" y="297"/>
                    </a:cubicBezTo>
                    <a:cubicBezTo>
                      <a:pt x="311" y="297"/>
                      <a:pt x="311" y="297"/>
                      <a:pt x="311" y="297"/>
                    </a:cubicBezTo>
                    <a:cubicBezTo>
                      <a:pt x="312" y="297"/>
                      <a:pt x="312" y="297"/>
                      <a:pt x="312" y="297"/>
                    </a:cubicBezTo>
                    <a:cubicBezTo>
                      <a:pt x="312" y="297"/>
                      <a:pt x="312" y="297"/>
                      <a:pt x="312" y="297"/>
                    </a:cubicBezTo>
                    <a:cubicBezTo>
                      <a:pt x="313" y="297"/>
                      <a:pt x="313" y="297"/>
                      <a:pt x="313" y="297"/>
                    </a:cubicBezTo>
                    <a:cubicBezTo>
                      <a:pt x="313" y="297"/>
                      <a:pt x="313" y="297"/>
                      <a:pt x="313" y="297"/>
                    </a:cubicBezTo>
                    <a:cubicBezTo>
                      <a:pt x="313" y="297"/>
                      <a:pt x="313" y="297"/>
                      <a:pt x="313" y="297"/>
                    </a:cubicBezTo>
                    <a:cubicBezTo>
                      <a:pt x="314" y="297"/>
                      <a:pt x="314" y="297"/>
                      <a:pt x="314" y="297"/>
                    </a:cubicBezTo>
                    <a:cubicBezTo>
                      <a:pt x="314" y="297"/>
                      <a:pt x="314" y="297"/>
                      <a:pt x="314" y="297"/>
                    </a:cubicBezTo>
                    <a:cubicBezTo>
                      <a:pt x="314" y="297"/>
                      <a:pt x="314" y="297"/>
                      <a:pt x="314" y="297"/>
                    </a:cubicBezTo>
                    <a:cubicBezTo>
                      <a:pt x="314" y="296"/>
                      <a:pt x="314" y="296"/>
                      <a:pt x="314" y="296"/>
                    </a:cubicBezTo>
                    <a:cubicBezTo>
                      <a:pt x="314" y="296"/>
                      <a:pt x="314" y="296"/>
                      <a:pt x="314" y="296"/>
                    </a:cubicBezTo>
                    <a:cubicBezTo>
                      <a:pt x="315" y="296"/>
                      <a:pt x="315" y="296"/>
                      <a:pt x="315" y="296"/>
                    </a:cubicBezTo>
                    <a:cubicBezTo>
                      <a:pt x="315" y="296"/>
                      <a:pt x="315" y="296"/>
                      <a:pt x="315" y="296"/>
                    </a:cubicBezTo>
                    <a:cubicBezTo>
                      <a:pt x="315" y="296"/>
                      <a:pt x="315" y="296"/>
                      <a:pt x="315" y="296"/>
                    </a:cubicBezTo>
                    <a:cubicBezTo>
                      <a:pt x="314" y="297"/>
                      <a:pt x="314" y="297"/>
                      <a:pt x="314" y="297"/>
                    </a:cubicBezTo>
                    <a:cubicBezTo>
                      <a:pt x="315" y="297"/>
                      <a:pt x="315" y="297"/>
                      <a:pt x="315" y="297"/>
                    </a:cubicBezTo>
                    <a:cubicBezTo>
                      <a:pt x="315" y="296"/>
                      <a:pt x="315" y="296"/>
                      <a:pt x="315" y="296"/>
                    </a:cubicBezTo>
                    <a:cubicBezTo>
                      <a:pt x="315" y="296"/>
                      <a:pt x="315" y="296"/>
                      <a:pt x="315" y="296"/>
                    </a:cubicBezTo>
                    <a:cubicBezTo>
                      <a:pt x="315" y="296"/>
                      <a:pt x="315" y="296"/>
                      <a:pt x="315" y="296"/>
                    </a:cubicBezTo>
                    <a:cubicBezTo>
                      <a:pt x="315" y="296"/>
                      <a:pt x="315" y="296"/>
                      <a:pt x="315" y="296"/>
                    </a:cubicBezTo>
                    <a:cubicBezTo>
                      <a:pt x="315" y="297"/>
                      <a:pt x="315" y="297"/>
                      <a:pt x="315" y="297"/>
                    </a:cubicBezTo>
                    <a:cubicBezTo>
                      <a:pt x="315" y="297"/>
                      <a:pt x="315" y="297"/>
                      <a:pt x="315" y="297"/>
                    </a:cubicBezTo>
                    <a:cubicBezTo>
                      <a:pt x="316" y="297"/>
                      <a:pt x="316" y="297"/>
                      <a:pt x="316" y="297"/>
                    </a:cubicBezTo>
                    <a:cubicBezTo>
                      <a:pt x="316" y="297"/>
                      <a:pt x="316" y="297"/>
                      <a:pt x="316" y="297"/>
                    </a:cubicBezTo>
                    <a:cubicBezTo>
                      <a:pt x="316" y="297"/>
                      <a:pt x="316" y="297"/>
                      <a:pt x="316" y="297"/>
                    </a:cubicBezTo>
                    <a:cubicBezTo>
                      <a:pt x="315" y="298"/>
                      <a:pt x="315" y="298"/>
                      <a:pt x="315" y="298"/>
                    </a:cubicBezTo>
                    <a:cubicBezTo>
                      <a:pt x="314" y="298"/>
                      <a:pt x="314" y="298"/>
                      <a:pt x="314" y="298"/>
                    </a:cubicBezTo>
                    <a:cubicBezTo>
                      <a:pt x="314" y="298"/>
                      <a:pt x="314" y="298"/>
                      <a:pt x="314" y="298"/>
                    </a:cubicBezTo>
                    <a:cubicBezTo>
                      <a:pt x="315" y="298"/>
                      <a:pt x="315" y="298"/>
                      <a:pt x="315" y="298"/>
                    </a:cubicBezTo>
                    <a:cubicBezTo>
                      <a:pt x="315" y="298"/>
                      <a:pt x="315" y="298"/>
                      <a:pt x="315" y="298"/>
                    </a:cubicBezTo>
                    <a:cubicBezTo>
                      <a:pt x="315" y="298"/>
                      <a:pt x="315" y="298"/>
                      <a:pt x="315" y="298"/>
                    </a:cubicBezTo>
                    <a:cubicBezTo>
                      <a:pt x="316" y="298"/>
                      <a:pt x="316" y="298"/>
                      <a:pt x="316" y="298"/>
                    </a:cubicBezTo>
                    <a:cubicBezTo>
                      <a:pt x="316" y="298"/>
                      <a:pt x="316" y="298"/>
                      <a:pt x="316" y="298"/>
                    </a:cubicBezTo>
                    <a:cubicBezTo>
                      <a:pt x="316" y="298"/>
                      <a:pt x="316" y="298"/>
                      <a:pt x="316" y="298"/>
                    </a:cubicBezTo>
                    <a:cubicBezTo>
                      <a:pt x="317" y="298"/>
                      <a:pt x="317" y="298"/>
                      <a:pt x="317" y="298"/>
                    </a:cubicBezTo>
                    <a:cubicBezTo>
                      <a:pt x="317" y="298"/>
                      <a:pt x="317" y="298"/>
                      <a:pt x="317" y="298"/>
                    </a:cubicBezTo>
                    <a:cubicBezTo>
                      <a:pt x="317" y="297"/>
                      <a:pt x="317" y="297"/>
                      <a:pt x="317" y="297"/>
                    </a:cubicBezTo>
                    <a:cubicBezTo>
                      <a:pt x="317" y="297"/>
                      <a:pt x="317" y="297"/>
                      <a:pt x="317" y="297"/>
                    </a:cubicBezTo>
                    <a:cubicBezTo>
                      <a:pt x="318" y="297"/>
                      <a:pt x="318" y="297"/>
                      <a:pt x="318" y="297"/>
                    </a:cubicBezTo>
                    <a:cubicBezTo>
                      <a:pt x="318" y="298"/>
                      <a:pt x="318" y="298"/>
                      <a:pt x="318" y="298"/>
                    </a:cubicBezTo>
                    <a:cubicBezTo>
                      <a:pt x="319" y="298"/>
                      <a:pt x="319" y="298"/>
                      <a:pt x="319" y="298"/>
                    </a:cubicBezTo>
                    <a:cubicBezTo>
                      <a:pt x="319" y="297"/>
                      <a:pt x="319" y="297"/>
                      <a:pt x="319" y="297"/>
                    </a:cubicBezTo>
                    <a:cubicBezTo>
                      <a:pt x="320" y="297"/>
                      <a:pt x="320" y="297"/>
                      <a:pt x="320" y="297"/>
                    </a:cubicBezTo>
                    <a:cubicBezTo>
                      <a:pt x="319" y="298"/>
                      <a:pt x="319" y="298"/>
                      <a:pt x="319" y="298"/>
                    </a:cubicBezTo>
                    <a:cubicBezTo>
                      <a:pt x="319" y="298"/>
                      <a:pt x="319" y="298"/>
                      <a:pt x="319" y="298"/>
                    </a:cubicBezTo>
                    <a:cubicBezTo>
                      <a:pt x="319" y="298"/>
                      <a:pt x="319" y="298"/>
                      <a:pt x="319" y="298"/>
                    </a:cubicBezTo>
                    <a:cubicBezTo>
                      <a:pt x="318" y="298"/>
                      <a:pt x="318" y="298"/>
                      <a:pt x="318" y="298"/>
                    </a:cubicBezTo>
                    <a:cubicBezTo>
                      <a:pt x="317" y="299"/>
                      <a:pt x="317" y="299"/>
                      <a:pt x="317" y="299"/>
                    </a:cubicBezTo>
                    <a:cubicBezTo>
                      <a:pt x="317" y="299"/>
                      <a:pt x="317" y="299"/>
                      <a:pt x="317" y="299"/>
                    </a:cubicBezTo>
                    <a:cubicBezTo>
                      <a:pt x="317" y="299"/>
                      <a:pt x="317" y="299"/>
                      <a:pt x="317" y="299"/>
                    </a:cubicBezTo>
                    <a:cubicBezTo>
                      <a:pt x="317" y="300"/>
                      <a:pt x="317" y="300"/>
                      <a:pt x="317" y="300"/>
                    </a:cubicBezTo>
                    <a:cubicBezTo>
                      <a:pt x="317" y="300"/>
                      <a:pt x="317" y="300"/>
                      <a:pt x="317" y="300"/>
                    </a:cubicBezTo>
                    <a:cubicBezTo>
                      <a:pt x="316" y="300"/>
                      <a:pt x="316" y="300"/>
                      <a:pt x="316" y="300"/>
                    </a:cubicBezTo>
                    <a:cubicBezTo>
                      <a:pt x="316" y="300"/>
                      <a:pt x="316" y="300"/>
                      <a:pt x="316" y="300"/>
                    </a:cubicBezTo>
                    <a:cubicBezTo>
                      <a:pt x="316" y="300"/>
                      <a:pt x="316" y="300"/>
                      <a:pt x="316" y="300"/>
                    </a:cubicBezTo>
                    <a:cubicBezTo>
                      <a:pt x="315" y="300"/>
                      <a:pt x="315" y="300"/>
                      <a:pt x="315" y="300"/>
                    </a:cubicBezTo>
                    <a:cubicBezTo>
                      <a:pt x="314" y="301"/>
                      <a:pt x="314" y="301"/>
                      <a:pt x="314" y="301"/>
                    </a:cubicBezTo>
                    <a:cubicBezTo>
                      <a:pt x="314" y="301"/>
                      <a:pt x="314" y="301"/>
                      <a:pt x="314" y="301"/>
                    </a:cubicBezTo>
                    <a:cubicBezTo>
                      <a:pt x="314" y="301"/>
                      <a:pt x="314" y="301"/>
                      <a:pt x="314" y="301"/>
                    </a:cubicBezTo>
                    <a:cubicBezTo>
                      <a:pt x="315" y="302"/>
                      <a:pt x="315" y="302"/>
                      <a:pt x="315" y="302"/>
                    </a:cubicBezTo>
                    <a:cubicBezTo>
                      <a:pt x="315" y="302"/>
                      <a:pt x="315" y="302"/>
                      <a:pt x="315" y="302"/>
                    </a:cubicBezTo>
                    <a:cubicBezTo>
                      <a:pt x="315" y="301"/>
                      <a:pt x="315" y="301"/>
                      <a:pt x="315" y="301"/>
                    </a:cubicBezTo>
                    <a:cubicBezTo>
                      <a:pt x="316" y="301"/>
                      <a:pt x="316" y="301"/>
                      <a:pt x="316" y="301"/>
                    </a:cubicBezTo>
                    <a:cubicBezTo>
                      <a:pt x="316" y="301"/>
                      <a:pt x="316" y="301"/>
                      <a:pt x="316" y="301"/>
                    </a:cubicBezTo>
                    <a:cubicBezTo>
                      <a:pt x="316" y="301"/>
                      <a:pt x="316" y="301"/>
                      <a:pt x="316" y="301"/>
                    </a:cubicBezTo>
                    <a:cubicBezTo>
                      <a:pt x="316" y="302"/>
                      <a:pt x="316" y="302"/>
                      <a:pt x="316" y="302"/>
                    </a:cubicBezTo>
                    <a:cubicBezTo>
                      <a:pt x="317" y="301"/>
                      <a:pt x="317" y="301"/>
                      <a:pt x="317" y="301"/>
                    </a:cubicBezTo>
                    <a:cubicBezTo>
                      <a:pt x="317" y="301"/>
                      <a:pt x="317" y="301"/>
                      <a:pt x="317" y="301"/>
                    </a:cubicBezTo>
                    <a:cubicBezTo>
                      <a:pt x="318" y="301"/>
                      <a:pt x="318" y="301"/>
                      <a:pt x="318" y="301"/>
                    </a:cubicBezTo>
                    <a:cubicBezTo>
                      <a:pt x="318" y="301"/>
                      <a:pt x="318" y="301"/>
                      <a:pt x="318" y="301"/>
                    </a:cubicBezTo>
                    <a:cubicBezTo>
                      <a:pt x="318" y="300"/>
                      <a:pt x="318" y="300"/>
                      <a:pt x="318" y="300"/>
                    </a:cubicBezTo>
                    <a:cubicBezTo>
                      <a:pt x="318" y="300"/>
                      <a:pt x="318" y="300"/>
                      <a:pt x="318" y="300"/>
                    </a:cubicBezTo>
                    <a:cubicBezTo>
                      <a:pt x="318" y="300"/>
                      <a:pt x="318" y="300"/>
                      <a:pt x="318" y="300"/>
                    </a:cubicBezTo>
                    <a:cubicBezTo>
                      <a:pt x="319" y="299"/>
                      <a:pt x="319" y="299"/>
                      <a:pt x="319" y="299"/>
                    </a:cubicBezTo>
                    <a:cubicBezTo>
                      <a:pt x="319" y="299"/>
                      <a:pt x="319" y="299"/>
                      <a:pt x="319" y="299"/>
                    </a:cubicBezTo>
                    <a:cubicBezTo>
                      <a:pt x="320" y="299"/>
                      <a:pt x="320" y="299"/>
                      <a:pt x="320" y="299"/>
                    </a:cubicBezTo>
                    <a:cubicBezTo>
                      <a:pt x="320" y="299"/>
                      <a:pt x="320" y="299"/>
                      <a:pt x="320" y="299"/>
                    </a:cubicBezTo>
                    <a:cubicBezTo>
                      <a:pt x="320" y="299"/>
                      <a:pt x="320" y="299"/>
                      <a:pt x="320" y="299"/>
                    </a:cubicBezTo>
                    <a:cubicBezTo>
                      <a:pt x="320" y="299"/>
                      <a:pt x="320" y="299"/>
                      <a:pt x="320" y="299"/>
                    </a:cubicBezTo>
                    <a:cubicBezTo>
                      <a:pt x="321" y="299"/>
                      <a:pt x="321" y="299"/>
                      <a:pt x="321" y="299"/>
                    </a:cubicBezTo>
                    <a:cubicBezTo>
                      <a:pt x="321" y="298"/>
                      <a:pt x="321" y="298"/>
                      <a:pt x="321" y="298"/>
                    </a:cubicBezTo>
                    <a:cubicBezTo>
                      <a:pt x="322" y="297"/>
                      <a:pt x="322" y="297"/>
                      <a:pt x="322" y="297"/>
                    </a:cubicBezTo>
                    <a:cubicBezTo>
                      <a:pt x="322" y="296"/>
                      <a:pt x="322" y="296"/>
                      <a:pt x="322" y="296"/>
                    </a:cubicBezTo>
                    <a:cubicBezTo>
                      <a:pt x="322" y="296"/>
                      <a:pt x="322" y="296"/>
                      <a:pt x="322" y="296"/>
                    </a:cubicBezTo>
                    <a:cubicBezTo>
                      <a:pt x="322" y="296"/>
                      <a:pt x="322" y="296"/>
                      <a:pt x="322" y="296"/>
                    </a:cubicBezTo>
                    <a:cubicBezTo>
                      <a:pt x="322" y="296"/>
                      <a:pt x="322" y="296"/>
                      <a:pt x="322" y="296"/>
                    </a:cubicBezTo>
                    <a:cubicBezTo>
                      <a:pt x="323" y="296"/>
                      <a:pt x="323" y="296"/>
                      <a:pt x="323" y="296"/>
                    </a:cubicBezTo>
                    <a:cubicBezTo>
                      <a:pt x="323" y="297"/>
                      <a:pt x="323" y="297"/>
                      <a:pt x="323" y="297"/>
                    </a:cubicBezTo>
                    <a:cubicBezTo>
                      <a:pt x="323" y="298"/>
                      <a:pt x="323" y="298"/>
                      <a:pt x="323" y="298"/>
                    </a:cubicBezTo>
                    <a:cubicBezTo>
                      <a:pt x="323" y="298"/>
                      <a:pt x="323" y="298"/>
                      <a:pt x="323" y="298"/>
                    </a:cubicBezTo>
                    <a:cubicBezTo>
                      <a:pt x="323" y="299"/>
                      <a:pt x="323" y="299"/>
                      <a:pt x="323" y="299"/>
                    </a:cubicBezTo>
                    <a:cubicBezTo>
                      <a:pt x="323" y="299"/>
                      <a:pt x="323" y="299"/>
                      <a:pt x="323" y="299"/>
                    </a:cubicBezTo>
                    <a:cubicBezTo>
                      <a:pt x="323" y="299"/>
                      <a:pt x="323" y="299"/>
                      <a:pt x="323" y="299"/>
                    </a:cubicBezTo>
                    <a:cubicBezTo>
                      <a:pt x="322" y="300"/>
                      <a:pt x="322" y="300"/>
                      <a:pt x="322" y="300"/>
                    </a:cubicBezTo>
                    <a:cubicBezTo>
                      <a:pt x="322" y="301"/>
                      <a:pt x="322" y="301"/>
                      <a:pt x="322" y="301"/>
                    </a:cubicBezTo>
                    <a:cubicBezTo>
                      <a:pt x="322" y="302"/>
                      <a:pt x="322" y="302"/>
                      <a:pt x="322" y="302"/>
                    </a:cubicBezTo>
                    <a:cubicBezTo>
                      <a:pt x="321" y="302"/>
                      <a:pt x="321" y="302"/>
                      <a:pt x="321" y="302"/>
                    </a:cubicBezTo>
                    <a:cubicBezTo>
                      <a:pt x="321" y="302"/>
                      <a:pt x="321" y="302"/>
                      <a:pt x="321" y="302"/>
                    </a:cubicBezTo>
                    <a:cubicBezTo>
                      <a:pt x="322" y="302"/>
                      <a:pt x="322" y="302"/>
                      <a:pt x="322" y="302"/>
                    </a:cubicBezTo>
                    <a:cubicBezTo>
                      <a:pt x="322" y="302"/>
                      <a:pt x="322" y="302"/>
                      <a:pt x="322" y="302"/>
                    </a:cubicBezTo>
                    <a:cubicBezTo>
                      <a:pt x="323" y="301"/>
                      <a:pt x="323" y="301"/>
                      <a:pt x="323" y="301"/>
                    </a:cubicBezTo>
                    <a:cubicBezTo>
                      <a:pt x="323" y="301"/>
                      <a:pt x="323" y="301"/>
                      <a:pt x="323" y="301"/>
                    </a:cubicBezTo>
                    <a:cubicBezTo>
                      <a:pt x="324" y="300"/>
                      <a:pt x="324" y="300"/>
                      <a:pt x="324" y="300"/>
                    </a:cubicBezTo>
                    <a:cubicBezTo>
                      <a:pt x="324" y="300"/>
                      <a:pt x="324" y="300"/>
                      <a:pt x="324" y="300"/>
                    </a:cubicBezTo>
                    <a:cubicBezTo>
                      <a:pt x="324" y="300"/>
                      <a:pt x="324" y="300"/>
                      <a:pt x="324" y="300"/>
                    </a:cubicBezTo>
                    <a:cubicBezTo>
                      <a:pt x="325" y="300"/>
                      <a:pt x="325" y="300"/>
                      <a:pt x="325" y="300"/>
                    </a:cubicBezTo>
                    <a:cubicBezTo>
                      <a:pt x="325" y="300"/>
                      <a:pt x="325" y="300"/>
                      <a:pt x="325" y="300"/>
                    </a:cubicBezTo>
                    <a:cubicBezTo>
                      <a:pt x="325" y="300"/>
                      <a:pt x="325" y="300"/>
                      <a:pt x="325" y="300"/>
                    </a:cubicBezTo>
                    <a:cubicBezTo>
                      <a:pt x="324" y="301"/>
                      <a:pt x="324" y="301"/>
                      <a:pt x="324" y="301"/>
                    </a:cubicBezTo>
                    <a:cubicBezTo>
                      <a:pt x="324" y="302"/>
                      <a:pt x="324" y="302"/>
                      <a:pt x="324" y="302"/>
                    </a:cubicBezTo>
                    <a:cubicBezTo>
                      <a:pt x="324" y="302"/>
                      <a:pt x="324" y="302"/>
                      <a:pt x="324" y="302"/>
                    </a:cubicBezTo>
                    <a:cubicBezTo>
                      <a:pt x="324" y="302"/>
                      <a:pt x="324" y="302"/>
                      <a:pt x="324" y="302"/>
                    </a:cubicBezTo>
                    <a:cubicBezTo>
                      <a:pt x="324" y="303"/>
                      <a:pt x="324" y="303"/>
                      <a:pt x="324" y="303"/>
                    </a:cubicBezTo>
                    <a:cubicBezTo>
                      <a:pt x="324" y="304"/>
                      <a:pt x="324" y="304"/>
                      <a:pt x="324" y="304"/>
                    </a:cubicBezTo>
                    <a:cubicBezTo>
                      <a:pt x="324" y="303"/>
                      <a:pt x="324" y="303"/>
                      <a:pt x="324" y="303"/>
                    </a:cubicBezTo>
                    <a:cubicBezTo>
                      <a:pt x="325" y="303"/>
                      <a:pt x="325" y="303"/>
                      <a:pt x="325" y="303"/>
                    </a:cubicBezTo>
                    <a:cubicBezTo>
                      <a:pt x="325" y="303"/>
                      <a:pt x="325" y="303"/>
                      <a:pt x="325" y="303"/>
                    </a:cubicBezTo>
                    <a:cubicBezTo>
                      <a:pt x="325" y="303"/>
                      <a:pt x="326" y="303"/>
                      <a:pt x="326" y="303"/>
                    </a:cubicBezTo>
                    <a:cubicBezTo>
                      <a:pt x="326" y="303"/>
                      <a:pt x="326" y="303"/>
                      <a:pt x="326" y="303"/>
                    </a:cubicBezTo>
                    <a:cubicBezTo>
                      <a:pt x="327" y="303"/>
                      <a:pt x="327" y="303"/>
                      <a:pt x="327" y="303"/>
                    </a:cubicBezTo>
                    <a:cubicBezTo>
                      <a:pt x="327" y="302"/>
                      <a:pt x="327" y="302"/>
                      <a:pt x="327" y="302"/>
                    </a:cubicBezTo>
                    <a:cubicBezTo>
                      <a:pt x="327" y="302"/>
                      <a:pt x="327" y="302"/>
                      <a:pt x="327" y="302"/>
                    </a:cubicBezTo>
                    <a:cubicBezTo>
                      <a:pt x="327" y="302"/>
                      <a:pt x="327" y="302"/>
                      <a:pt x="327" y="302"/>
                    </a:cubicBezTo>
                    <a:cubicBezTo>
                      <a:pt x="327" y="302"/>
                      <a:pt x="327" y="302"/>
                      <a:pt x="327" y="302"/>
                    </a:cubicBezTo>
                    <a:cubicBezTo>
                      <a:pt x="327" y="301"/>
                      <a:pt x="327" y="301"/>
                      <a:pt x="327" y="301"/>
                    </a:cubicBezTo>
                    <a:cubicBezTo>
                      <a:pt x="327" y="301"/>
                      <a:pt x="327" y="301"/>
                      <a:pt x="327" y="301"/>
                    </a:cubicBezTo>
                    <a:cubicBezTo>
                      <a:pt x="327" y="301"/>
                      <a:pt x="327" y="301"/>
                      <a:pt x="327" y="301"/>
                    </a:cubicBezTo>
                    <a:cubicBezTo>
                      <a:pt x="327" y="300"/>
                      <a:pt x="327" y="300"/>
                      <a:pt x="327" y="300"/>
                    </a:cubicBezTo>
                    <a:cubicBezTo>
                      <a:pt x="328" y="299"/>
                      <a:pt x="328" y="299"/>
                      <a:pt x="328" y="299"/>
                    </a:cubicBezTo>
                    <a:cubicBezTo>
                      <a:pt x="329" y="299"/>
                      <a:pt x="329" y="299"/>
                      <a:pt x="329" y="299"/>
                    </a:cubicBezTo>
                    <a:cubicBezTo>
                      <a:pt x="328" y="297"/>
                      <a:pt x="328" y="297"/>
                      <a:pt x="328" y="297"/>
                    </a:cubicBezTo>
                    <a:cubicBezTo>
                      <a:pt x="328" y="297"/>
                      <a:pt x="328" y="297"/>
                      <a:pt x="328" y="297"/>
                    </a:cubicBezTo>
                    <a:cubicBezTo>
                      <a:pt x="328" y="297"/>
                      <a:pt x="328" y="297"/>
                      <a:pt x="328" y="297"/>
                    </a:cubicBezTo>
                    <a:cubicBezTo>
                      <a:pt x="328" y="297"/>
                      <a:pt x="328" y="297"/>
                      <a:pt x="328" y="297"/>
                    </a:cubicBezTo>
                    <a:cubicBezTo>
                      <a:pt x="328" y="298"/>
                      <a:pt x="328" y="298"/>
                      <a:pt x="328" y="298"/>
                    </a:cubicBezTo>
                    <a:cubicBezTo>
                      <a:pt x="327" y="298"/>
                      <a:pt x="327" y="298"/>
                      <a:pt x="327" y="298"/>
                    </a:cubicBezTo>
                    <a:cubicBezTo>
                      <a:pt x="327" y="299"/>
                      <a:pt x="327" y="299"/>
                      <a:pt x="327" y="299"/>
                    </a:cubicBezTo>
                    <a:cubicBezTo>
                      <a:pt x="326" y="299"/>
                      <a:pt x="326" y="299"/>
                      <a:pt x="326" y="299"/>
                    </a:cubicBezTo>
                    <a:cubicBezTo>
                      <a:pt x="326" y="298"/>
                      <a:pt x="326" y="298"/>
                      <a:pt x="326" y="298"/>
                    </a:cubicBezTo>
                    <a:cubicBezTo>
                      <a:pt x="326" y="298"/>
                      <a:pt x="326" y="298"/>
                      <a:pt x="326" y="298"/>
                    </a:cubicBezTo>
                    <a:cubicBezTo>
                      <a:pt x="326" y="297"/>
                      <a:pt x="326" y="297"/>
                      <a:pt x="326" y="297"/>
                    </a:cubicBezTo>
                    <a:cubicBezTo>
                      <a:pt x="327" y="297"/>
                      <a:pt x="327" y="297"/>
                      <a:pt x="327" y="297"/>
                    </a:cubicBezTo>
                    <a:cubicBezTo>
                      <a:pt x="327" y="296"/>
                      <a:pt x="327" y="296"/>
                      <a:pt x="327" y="296"/>
                    </a:cubicBezTo>
                    <a:cubicBezTo>
                      <a:pt x="328" y="296"/>
                      <a:pt x="328" y="296"/>
                      <a:pt x="328" y="296"/>
                    </a:cubicBezTo>
                    <a:cubicBezTo>
                      <a:pt x="328" y="296"/>
                      <a:pt x="328" y="296"/>
                      <a:pt x="328" y="296"/>
                    </a:cubicBezTo>
                    <a:cubicBezTo>
                      <a:pt x="328" y="296"/>
                      <a:pt x="328" y="296"/>
                      <a:pt x="328" y="296"/>
                    </a:cubicBezTo>
                    <a:cubicBezTo>
                      <a:pt x="328" y="295"/>
                      <a:pt x="328" y="295"/>
                      <a:pt x="328" y="295"/>
                    </a:cubicBezTo>
                    <a:cubicBezTo>
                      <a:pt x="328" y="296"/>
                      <a:pt x="328" y="296"/>
                      <a:pt x="328" y="296"/>
                    </a:cubicBezTo>
                    <a:cubicBezTo>
                      <a:pt x="327" y="296"/>
                      <a:pt x="327" y="296"/>
                      <a:pt x="327" y="296"/>
                    </a:cubicBezTo>
                    <a:cubicBezTo>
                      <a:pt x="327" y="296"/>
                      <a:pt x="327" y="296"/>
                      <a:pt x="327" y="296"/>
                    </a:cubicBezTo>
                    <a:cubicBezTo>
                      <a:pt x="326" y="296"/>
                      <a:pt x="326" y="296"/>
                      <a:pt x="326" y="296"/>
                    </a:cubicBezTo>
                    <a:cubicBezTo>
                      <a:pt x="326" y="296"/>
                      <a:pt x="326" y="296"/>
                      <a:pt x="326" y="296"/>
                    </a:cubicBezTo>
                    <a:cubicBezTo>
                      <a:pt x="326" y="297"/>
                      <a:pt x="326" y="297"/>
                      <a:pt x="326" y="297"/>
                    </a:cubicBezTo>
                    <a:cubicBezTo>
                      <a:pt x="325" y="297"/>
                      <a:pt x="325" y="297"/>
                      <a:pt x="325" y="297"/>
                    </a:cubicBezTo>
                    <a:cubicBezTo>
                      <a:pt x="325" y="298"/>
                      <a:pt x="325" y="298"/>
                      <a:pt x="325" y="298"/>
                    </a:cubicBezTo>
                    <a:cubicBezTo>
                      <a:pt x="324" y="298"/>
                      <a:pt x="324" y="298"/>
                      <a:pt x="324" y="298"/>
                    </a:cubicBezTo>
                    <a:cubicBezTo>
                      <a:pt x="324" y="298"/>
                      <a:pt x="324" y="298"/>
                      <a:pt x="324" y="298"/>
                    </a:cubicBezTo>
                    <a:cubicBezTo>
                      <a:pt x="324" y="297"/>
                      <a:pt x="324" y="297"/>
                      <a:pt x="324" y="297"/>
                    </a:cubicBezTo>
                    <a:cubicBezTo>
                      <a:pt x="323" y="297"/>
                      <a:pt x="323" y="297"/>
                      <a:pt x="323" y="297"/>
                    </a:cubicBezTo>
                    <a:cubicBezTo>
                      <a:pt x="323" y="296"/>
                      <a:pt x="323" y="296"/>
                      <a:pt x="323" y="296"/>
                    </a:cubicBezTo>
                    <a:cubicBezTo>
                      <a:pt x="324" y="297"/>
                      <a:pt x="324" y="297"/>
                      <a:pt x="324" y="297"/>
                    </a:cubicBezTo>
                    <a:cubicBezTo>
                      <a:pt x="324" y="297"/>
                      <a:pt x="324" y="297"/>
                      <a:pt x="324" y="297"/>
                    </a:cubicBezTo>
                    <a:cubicBezTo>
                      <a:pt x="324" y="296"/>
                      <a:pt x="324" y="296"/>
                      <a:pt x="324" y="296"/>
                    </a:cubicBezTo>
                    <a:cubicBezTo>
                      <a:pt x="324" y="296"/>
                      <a:pt x="324" y="296"/>
                      <a:pt x="324" y="296"/>
                    </a:cubicBezTo>
                    <a:cubicBezTo>
                      <a:pt x="324" y="296"/>
                      <a:pt x="324" y="296"/>
                      <a:pt x="324" y="296"/>
                    </a:cubicBezTo>
                    <a:cubicBezTo>
                      <a:pt x="324" y="296"/>
                      <a:pt x="324" y="296"/>
                      <a:pt x="324" y="296"/>
                    </a:cubicBezTo>
                    <a:cubicBezTo>
                      <a:pt x="325" y="296"/>
                      <a:pt x="325" y="296"/>
                      <a:pt x="325" y="296"/>
                    </a:cubicBezTo>
                    <a:cubicBezTo>
                      <a:pt x="324" y="296"/>
                      <a:pt x="324" y="296"/>
                      <a:pt x="324" y="296"/>
                    </a:cubicBezTo>
                    <a:cubicBezTo>
                      <a:pt x="324" y="295"/>
                      <a:pt x="324" y="295"/>
                      <a:pt x="324" y="295"/>
                    </a:cubicBezTo>
                    <a:cubicBezTo>
                      <a:pt x="324" y="295"/>
                      <a:pt x="324" y="295"/>
                      <a:pt x="324" y="295"/>
                    </a:cubicBezTo>
                    <a:cubicBezTo>
                      <a:pt x="324" y="295"/>
                      <a:pt x="324" y="295"/>
                      <a:pt x="324" y="295"/>
                    </a:cubicBezTo>
                    <a:cubicBezTo>
                      <a:pt x="325" y="295"/>
                      <a:pt x="325" y="295"/>
                      <a:pt x="325" y="295"/>
                    </a:cubicBezTo>
                    <a:cubicBezTo>
                      <a:pt x="325" y="295"/>
                      <a:pt x="325" y="295"/>
                      <a:pt x="325" y="295"/>
                    </a:cubicBezTo>
                    <a:cubicBezTo>
                      <a:pt x="325" y="294"/>
                      <a:pt x="325" y="294"/>
                      <a:pt x="325" y="294"/>
                    </a:cubicBezTo>
                    <a:cubicBezTo>
                      <a:pt x="326" y="293"/>
                      <a:pt x="326" y="293"/>
                      <a:pt x="326" y="293"/>
                    </a:cubicBezTo>
                    <a:cubicBezTo>
                      <a:pt x="326" y="293"/>
                      <a:pt x="326" y="293"/>
                      <a:pt x="326" y="293"/>
                    </a:cubicBezTo>
                    <a:cubicBezTo>
                      <a:pt x="327" y="294"/>
                      <a:pt x="327" y="294"/>
                      <a:pt x="327" y="294"/>
                    </a:cubicBezTo>
                    <a:cubicBezTo>
                      <a:pt x="327" y="293"/>
                      <a:pt x="327" y="293"/>
                      <a:pt x="327" y="293"/>
                    </a:cubicBezTo>
                    <a:cubicBezTo>
                      <a:pt x="328" y="293"/>
                      <a:pt x="328" y="293"/>
                      <a:pt x="328" y="293"/>
                    </a:cubicBezTo>
                    <a:cubicBezTo>
                      <a:pt x="328" y="292"/>
                      <a:pt x="328" y="292"/>
                      <a:pt x="328" y="292"/>
                    </a:cubicBezTo>
                    <a:cubicBezTo>
                      <a:pt x="327" y="292"/>
                      <a:pt x="327" y="292"/>
                      <a:pt x="327" y="292"/>
                    </a:cubicBezTo>
                    <a:cubicBezTo>
                      <a:pt x="327" y="292"/>
                      <a:pt x="327" y="292"/>
                      <a:pt x="327" y="292"/>
                    </a:cubicBezTo>
                    <a:cubicBezTo>
                      <a:pt x="326" y="293"/>
                      <a:pt x="326" y="293"/>
                      <a:pt x="326" y="293"/>
                    </a:cubicBezTo>
                    <a:cubicBezTo>
                      <a:pt x="326" y="292"/>
                      <a:pt x="326" y="292"/>
                      <a:pt x="326" y="292"/>
                    </a:cubicBezTo>
                    <a:cubicBezTo>
                      <a:pt x="326" y="292"/>
                      <a:pt x="326" y="292"/>
                      <a:pt x="326" y="292"/>
                    </a:cubicBezTo>
                    <a:cubicBezTo>
                      <a:pt x="326" y="293"/>
                      <a:pt x="326" y="293"/>
                      <a:pt x="326" y="293"/>
                    </a:cubicBezTo>
                    <a:cubicBezTo>
                      <a:pt x="326" y="293"/>
                      <a:pt x="326" y="293"/>
                      <a:pt x="326" y="293"/>
                    </a:cubicBezTo>
                    <a:cubicBezTo>
                      <a:pt x="325" y="293"/>
                      <a:pt x="325" y="293"/>
                      <a:pt x="325" y="293"/>
                    </a:cubicBezTo>
                    <a:cubicBezTo>
                      <a:pt x="325" y="293"/>
                      <a:pt x="325" y="293"/>
                      <a:pt x="325" y="293"/>
                    </a:cubicBezTo>
                    <a:cubicBezTo>
                      <a:pt x="324" y="294"/>
                      <a:pt x="324" y="294"/>
                      <a:pt x="324" y="294"/>
                    </a:cubicBezTo>
                    <a:cubicBezTo>
                      <a:pt x="324" y="294"/>
                      <a:pt x="324" y="294"/>
                      <a:pt x="324" y="294"/>
                    </a:cubicBezTo>
                    <a:cubicBezTo>
                      <a:pt x="324" y="294"/>
                      <a:pt x="324" y="294"/>
                      <a:pt x="324" y="294"/>
                    </a:cubicBezTo>
                    <a:cubicBezTo>
                      <a:pt x="324" y="294"/>
                      <a:pt x="324" y="294"/>
                      <a:pt x="324" y="294"/>
                    </a:cubicBezTo>
                    <a:cubicBezTo>
                      <a:pt x="324" y="294"/>
                      <a:pt x="324" y="294"/>
                      <a:pt x="324" y="294"/>
                    </a:cubicBezTo>
                    <a:cubicBezTo>
                      <a:pt x="324" y="294"/>
                      <a:pt x="324" y="294"/>
                      <a:pt x="324" y="294"/>
                    </a:cubicBezTo>
                    <a:cubicBezTo>
                      <a:pt x="324" y="294"/>
                      <a:pt x="324" y="294"/>
                      <a:pt x="324" y="294"/>
                    </a:cubicBezTo>
                    <a:cubicBezTo>
                      <a:pt x="323" y="294"/>
                      <a:pt x="323" y="294"/>
                      <a:pt x="323" y="294"/>
                    </a:cubicBezTo>
                    <a:cubicBezTo>
                      <a:pt x="324" y="294"/>
                      <a:pt x="324" y="294"/>
                      <a:pt x="324" y="294"/>
                    </a:cubicBezTo>
                    <a:cubicBezTo>
                      <a:pt x="324" y="293"/>
                      <a:pt x="324" y="293"/>
                      <a:pt x="324" y="293"/>
                    </a:cubicBezTo>
                    <a:cubicBezTo>
                      <a:pt x="324" y="293"/>
                      <a:pt x="324" y="293"/>
                      <a:pt x="324" y="293"/>
                    </a:cubicBezTo>
                    <a:cubicBezTo>
                      <a:pt x="324" y="293"/>
                      <a:pt x="324" y="293"/>
                      <a:pt x="324" y="293"/>
                    </a:cubicBezTo>
                    <a:cubicBezTo>
                      <a:pt x="324" y="292"/>
                      <a:pt x="324" y="292"/>
                      <a:pt x="324" y="292"/>
                    </a:cubicBezTo>
                    <a:cubicBezTo>
                      <a:pt x="325" y="292"/>
                      <a:pt x="325" y="292"/>
                      <a:pt x="325" y="292"/>
                    </a:cubicBezTo>
                    <a:cubicBezTo>
                      <a:pt x="324" y="292"/>
                      <a:pt x="324" y="292"/>
                      <a:pt x="324" y="292"/>
                    </a:cubicBezTo>
                    <a:cubicBezTo>
                      <a:pt x="324" y="292"/>
                      <a:pt x="324" y="292"/>
                      <a:pt x="324" y="292"/>
                    </a:cubicBezTo>
                    <a:cubicBezTo>
                      <a:pt x="324" y="292"/>
                      <a:pt x="324" y="292"/>
                      <a:pt x="324" y="292"/>
                    </a:cubicBezTo>
                    <a:cubicBezTo>
                      <a:pt x="324" y="291"/>
                      <a:pt x="324" y="291"/>
                      <a:pt x="324" y="291"/>
                    </a:cubicBezTo>
                    <a:cubicBezTo>
                      <a:pt x="324" y="291"/>
                      <a:pt x="324" y="291"/>
                      <a:pt x="324" y="291"/>
                    </a:cubicBezTo>
                    <a:cubicBezTo>
                      <a:pt x="323" y="291"/>
                      <a:pt x="323" y="291"/>
                      <a:pt x="323" y="291"/>
                    </a:cubicBezTo>
                    <a:cubicBezTo>
                      <a:pt x="323" y="291"/>
                      <a:pt x="323" y="291"/>
                      <a:pt x="323" y="291"/>
                    </a:cubicBezTo>
                    <a:cubicBezTo>
                      <a:pt x="323" y="291"/>
                      <a:pt x="323" y="291"/>
                      <a:pt x="323" y="291"/>
                    </a:cubicBezTo>
                    <a:cubicBezTo>
                      <a:pt x="324" y="291"/>
                      <a:pt x="324" y="291"/>
                      <a:pt x="324" y="291"/>
                    </a:cubicBezTo>
                    <a:cubicBezTo>
                      <a:pt x="324" y="291"/>
                      <a:pt x="324" y="291"/>
                      <a:pt x="324" y="291"/>
                    </a:cubicBezTo>
                    <a:cubicBezTo>
                      <a:pt x="325" y="291"/>
                      <a:pt x="325" y="291"/>
                      <a:pt x="325" y="291"/>
                    </a:cubicBezTo>
                    <a:cubicBezTo>
                      <a:pt x="325" y="290"/>
                      <a:pt x="325" y="290"/>
                      <a:pt x="325" y="290"/>
                    </a:cubicBezTo>
                    <a:cubicBezTo>
                      <a:pt x="326" y="290"/>
                      <a:pt x="326" y="290"/>
                      <a:pt x="326" y="290"/>
                    </a:cubicBezTo>
                    <a:cubicBezTo>
                      <a:pt x="326" y="290"/>
                      <a:pt x="326" y="290"/>
                      <a:pt x="326" y="290"/>
                    </a:cubicBezTo>
                    <a:cubicBezTo>
                      <a:pt x="326" y="289"/>
                      <a:pt x="326" y="289"/>
                      <a:pt x="326" y="289"/>
                    </a:cubicBezTo>
                    <a:cubicBezTo>
                      <a:pt x="326" y="289"/>
                      <a:pt x="326" y="289"/>
                      <a:pt x="326" y="289"/>
                    </a:cubicBezTo>
                    <a:cubicBezTo>
                      <a:pt x="326" y="289"/>
                      <a:pt x="326" y="289"/>
                      <a:pt x="326" y="289"/>
                    </a:cubicBezTo>
                    <a:cubicBezTo>
                      <a:pt x="326" y="289"/>
                      <a:pt x="326" y="289"/>
                      <a:pt x="326" y="289"/>
                    </a:cubicBezTo>
                    <a:cubicBezTo>
                      <a:pt x="325" y="288"/>
                      <a:pt x="325" y="288"/>
                      <a:pt x="325" y="288"/>
                    </a:cubicBezTo>
                    <a:cubicBezTo>
                      <a:pt x="324" y="288"/>
                      <a:pt x="324" y="288"/>
                      <a:pt x="324" y="288"/>
                    </a:cubicBezTo>
                    <a:cubicBezTo>
                      <a:pt x="324" y="288"/>
                      <a:pt x="324" y="288"/>
                      <a:pt x="324" y="288"/>
                    </a:cubicBezTo>
                    <a:cubicBezTo>
                      <a:pt x="323" y="288"/>
                      <a:pt x="323" y="288"/>
                      <a:pt x="323" y="288"/>
                    </a:cubicBezTo>
                    <a:cubicBezTo>
                      <a:pt x="323" y="288"/>
                      <a:pt x="323" y="288"/>
                      <a:pt x="323" y="288"/>
                    </a:cubicBezTo>
                    <a:cubicBezTo>
                      <a:pt x="323" y="289"/>
                      <a:pt x="323" y="289"/>
                      <a:pt x="323" y="289"/>
                    </a:cubicBezTo>
                    <a:cubicBezTo>
                      <a:pt x="323" y="290"/>
                      <a:pt x="323" y="290"/>
                      <a:pt x="323" y="290"/>
                    </a:cubicBezTo>
                    <a:cubicBezTo>
                      <a:pt x="322" y="290"/>
                      <a:pt x="322" y="290"/>
                      <a:pt x="322" y="290"/>
                    </a:cubicBezTo>
                    <a:cubicBezTo>
                      <a:pt x="323" y="290"/>
                      <a:pt x="323" y="290"/>
                      <a:pt x="323" y="290"/>
                    </a:cubicBezTo>
                    <a:cubicBezTo>
                      <a:pt x="323" y="289"/>
                      <a:pt x="323" y="289"/>
                      <a:pt x="323" y="289"/>
                    </a:cubicBezTo>
                    <a:cubicBezTo>
                      <a:pt x="323" y="289"/>
                      <a:pt x="323" y="289"/>
                      <a:pt x="323" y="289"/>
                    </a:cubicBezTo>
                    <a:cubicBezTo>
                      <a:pt x="323" y="288"/>
                      <a:pt x="323" y="288"/>
                      <a:pt x="323" y="288"/>
                    </a:cubicBezTo>
                    <a:cubicBezTo>
                      <a:pt x="323" y="288"/>
                      <a:pt x="323" y="288"/>
                      <a:pt x="323" y="288"/>
                    </a:cubicBezTo>
                    <a:cubicBezTo>
                      <a:pt x="323" y="288"/>
                      <a:pt x="323" y="288"/>
                      <a:pt x="323" y="288"/>
                    </a:cubicBezTo>
                    <a:cubicBezTo>
                      <a:pt x="322" y="288"/>
                      <a:pt x="322" y="288"/>
                      <a:pt x="322" y="288"/>
                    </a:cubicBezTo>
                    <a:cubicBezTo>
                      <a:pt x="322" y="288"/>
                      <a:pt x="322" y="288"/>
                      <a:pt x="322" y="288"/>
                    </a:cubicBezTo>
                    <a:cubicBezTo>
                      <a:pt x="321" y="289"/>
                      <a:pt x="321" y="289"/>
                      <a:pt x="321" y="289"/>
                    </a:cubicBezTo>
                    <a:cubicBezTo>
                      <a:pt x="321" y="289"/>
                      <a:pt x="321" y="289"/>
                      <a:pt x="321" y="289"/>
                    </a:cubicBezTo>
                    <a:cubicBezTo>
                      <a:pt x="321" y="289"/>
                      <a:pt x="321" y="289"/>
                      <a:pt x="321" y="289"/>
                    </a:cubicBezTo>
                    <a:cubicBezTo>
                      <a:pt x="321" y="289"/>
                      <a:pt x="321" y="289"/>
                      <a:pt x="321" y="289"/>
                    </a:cubicBezTo>
                    <a:cubicBezTo>
                      <a:pt x="320" y="289"/>
                      <a:pt x="320" y="289"/>
                      <a:pt x="320" y="289"/>
                    </a:cubicBezTo>
                    <a:cubicBezTo>
                      <a:pt x="320" y="289"/>
                      <a:pt x="320" y="289"/>
                      <a:pt x="320" y="289"/>
                    </a:cubicBezTo>
                    <a:cubicBezTo>
                      <a:pt x="320" y="290"/>
                      <a:pt x="320" y="290"/>
                      <a:pt x="320" y="290"/>
                    </a:cubicBezTo>
                    <a:cubicBezTo>
                      <a:pt x="319" y="290"/>
                      <a:pt x="319" y="290"/>
                      <a:pt x="319" y="290"/>
                    </a:cubicBezTo>
                    <a:cubicBezTo>
                      <a:pt x="319" y="290"/>
                      <a:pt x="319" y="290"/>
                      <a:pt x="319" y="290"/>
                    </a:cubicBezTo>
                    <a:cubicBezTo>
                      <a:pt x="320" y="289"/>
                      <a:pt x="320" y="289"/>
                      <a:pt x="320" y="289"/>
                    </a:cubicBezTo>
                    <a:cubicBezTo>
                      <a:pt x="320" y="288"/>
                      <a:pt x="320" y="288"/>
                      <a:pt x="320" y="288"/>
                    </a:cubicBezTo>
                    <a:cubicBezTo>
                      <a:pt x="320" y="288"/>
                      <a:pt x="320" y="288"/>
                      <a:pt x="320" y="288"/>
                    </a:cubicBezTo>
                    <a:cubicBezTo>
                      <a:pt x="319" y="288"/>
                      <a:pt x="319" y="288"/>
                      <a:pt x="319" y="288"/>
                    </a:cubicBezTo>
                    <a:cubicBezTo>
                      <a:pt x="319" y="289"/>
                      <a:pt x="319" y="289"/>
                      <a:pt x="319" y="289"/>
                    </a:cubicBezTo>
                    <a:cubicBezTo>
                      <a:pt x="319" y="289"/>
                      <a:pt x="319" y="289"/>
                      <a:pt x="319" y="289"/>
                    </a:cubicBezTo>
                    <a:cubicBezTo>
                      <a:pt x="319" y="289"/>
                      <a:pt x="319" y="289"/>
                      <a:pt x="319" y="289"/>
                    </a:cubicBezTo>
                    <a:cubicBezTo>
                      <a:pt x="319" y="288"/>
                      <a:pt x="319" y="288"/>
                      <a:pt x="319" y="288"/>
                    </a:cubicBezTo>
                    <a:cubicBezTo>
                      <a:pt x="319" y="288"/>
                      <a:pt x="319" y="288"/>
                      <a:pt x="319" y="288"/>
                    </a:cubicBezTo>
                    <a:cubicBezTo>
                      <a:pt x="319" y="288"/>
                      <a:pt x="319" y="288"/>
                      <a:pt x="319" y="288"/>
                    </a:cubicBezTo>
                    <a:cubicBezTo>
                      <a:pt x="318" y="288"/>
                      <a:pt x="318" y="288"/>
                      <a:pt x="318" y="288"/>
                    </a:cubicBezTo>
                    <a:cubicBezTo>
                      <a:pt x="318" y="289"/>
                      <a:pt x="318" y="289"/>
                      <a:pt x="318" y="289"/>
                    </a:cubicBezTo>
                    <a:cubicBezTo>
                      <a:pt x="317" y="288"/>
                      <a:pt x="317" y="288"/>
                      <a:pt x="317" y="288"/>
                    </a:cubicBezTo>
                    <a:cubicBezTo>
                      <a:pt x="317" y="288"/>
                      <a:pt x="317" y="288"/>
                      <a:pt x="317" y="288"/>
                    </a:cubicBezTo>
                    <a:cubicBezTo>
                      <a:pt x="317" y="288"/>
                      <a:pt x="317" y="288"/>
                      <a:pt x="317" y="288"/>
                    </a:cubicBezTo>
                    <a:cubicBezTo>
                      <a:pt x="316" y="288"/>
                      <a:pt x="316" y="288"/>
                      <a:pt x="316" y="288"/>
                    </a:cubicBezTo>
                    <a:cubicBezTo>
                      <a:pt x="316" y="288"/>
                      <a:pt x="316" y="288"/>
                      <a:pt x="316" y="288"/>
                    </a:cubicBezTo>
                    <a:cubicBezTo>
                      <a:pt x="316" y="288"/>
                      <a:pt x="316" y="288"/>
                      <a:pt x="316" y="288"/>
                    </a:cubicBezTo>
                    <a:cubicBezTo>
                      <a:pt x="316" y="288"/>
                      <a:pt x="316" y="288"/>
                      <a:pt x="316" y="288"/>
                    </a:cubicBezTo>
                    <a:cubicBezTo>
                      <a:pt x="317" y="287"/>
                      <a:pt x="317" y="287"/>
                      <a:pt x="317" y="287"/>
                    </a:cubicBezTo>
                    <a:cubicBezTo>
                      <a:pt x="317" y="286"/>
                      <a:pt x="317" y="286"/>
                      <a:pt x="317" y="286"/>
                    </a:cubicBezTo>
                    <a:cubicBezTo>
                      <a:pt x="317" y="286"/>
                      <a:pt x="317" y="286"/>
                      <a:pt x="317" y="286"/>
                    </a:cubicBezTo>
                    <a:cubicBezTo>
                      <a:pt x="317" y="286"/>
                      <a:pt x="317" y="286"/>
                      <a:pt x="317" y="286"/>
                    </a:cubicBezTo>
                    <a:cubicBezTo>
                      <a:pt x="316" y="287"/>
                      <a:pt x="316" y="287"/>
                      <a:pt x="316" y="287"/>
                    </a:cubicBezTo>
                    <a:cubicBezTo>
                      <a:pt x="316" y="286"/>
                      <a:pt x="316" y="286"/>
                      <a:pt x="316" y="286"/>
                    </a:cubicBezTo>
                    <a:cubicBezTo>
                      <a:pt x="317" y="286"/>
                      <a:pt x="317" y="286"/>
                      <a:pt x="317" y="286"/>
                    </a:cubicBezTo>
                    <a:cubicBezTo>
                      <a:pt x="318" y="286"/>
                      <a:pt x="318" y="286"/>
                      <a:pt x="318" y="286"/>
                    </a:cubicBezTo>
                    <a:cubicBezTo>
                      <a:pt x="318" y="286"/>
                      <a:pt x="318" y="286"/>
                      <a:pt x="318" y="286"/>
                    </a:cubicBezTo>
                    <a:cubicBezTo>
                      <a:pt x="319" y="286"/>
                      <a:pt x="319" y="286"/>
                      <a:pt x="319" y="286"/>
                    </a:cubicBezTo>
                    <a:cubicBezTo>
                      <a:pt x="319" y="285"/>
                      <a:pt x="319" y="285"/>
                      <a:pt x="319" y="285"/>
                    </a:cubicBezTo>
                    <a:cubicBezTo>
                      <a:pt x="319" y="285"/>
                      <a:pt x="319" y="285"/>
                      <a:pt x="319" y="285"/>
                    </a:cubicBezTo>
                    <a:cubicBezTo>
                      <a:pt x="319" y="285"/>
                      <a:pt x="319" y="285"/>
                      <a:pt x="319" y="285"/>
                    </a:cubicBezTo>
                    <a:cubicBezTo>
                      <a:pt x="318" y="285"/>
                      <a:pt x="318" y="285"/>
                      <a:pt x="318" y="285"/>
                    </a:cubicBezTo>
                    <a:cubicBezTo>
                      <a:pt x="318" y="285"/>
                      <a:pt x="318" y="285"/>
                      <a:pt x="318" y="285"/>
                    </a:cubicBezTo>
                    <a:cubicBezTo>
                      <a:pt x="317" y="285"/>
                      <a:pt x="317" y="285"/>
                      <a:pt x="317" y="285"/>
                    </a:cubicBezTo>
                    <a:cubicBezTo>
                      <a:pt x="317" y="285"/>
                      <a:pt x="317" y="285"/>
                      <a:pt x="317" y="285"/>
                    </a:cubicBezTo>
                    <a:cubicBezTo>
                      <a:pt x="316" y="285"/>
                      <a:pt x="316" y="285"/>
                      <a:pt x="316" y="285"/>
                    </a:cubicBezTo>
                    <a:cubicBezTo>
                      <a:pt x="317" y="284"/>
                      <a:pt x="317" y="284"/>
                      <a:pt x="317" y="284"/>
                    </a:cubicBezTo>
                    <a:cubicBezTo>
                      <a:pt x="317" y="284"/>
                      <a:pt x="317" y="284"/>
                      <a:pt x="317" y="284"/>
                    </a:cubicBezTo>
                    <a:cubicBezTo>
                      <a:pt x="317" y="284"/>
                      <a:pt x="317" y="284"/>
                      <a:pt x="317" y="284"/>
                    </a:cubicBezTo>
                    <a:cubicBezTo>
                      <a:pt x="316" y="284"/>
                      <a:pt x="316" y="284"/>
                      <a:pt x="316" y="284"/>
                    </a:cubicBezTo>
                    <a:cubicBezTo>
                      <a:pt x="316" y="284"/>
                      <a:pt x="316" y="284"/>
                      <a:pt x="316" y="284"/>
                    </a:cubicBezTo>
                    <a:cubicBezTo>
                      <a:pt x="315" y="285"/>
                      <a:pt x="315" y="285"/>
                      <a:pt x="315" y="285"/>
                    </a:cubicBezTo>
                    <a:cubicBezTo>
                      <a:pt x="315" y="285"/>
                      <a:pt x="315" y="285"/>
                      <a:pt x="315" y="285"/>
                    </a:cubicBezTo>
                    <a:cubicBezTo>
                      <a:pt x="314" y="286"/>
                      <a:pt x="314" y="286"/>
                      <a:pt x="314" y="286"/>
                    </a:cubicBezTo>
                    <a:cubicBezTo>
                      <a:pt x="314" y="286"/>
                      <a:pt x="314" y="286"/>
                      <a:pt x="314" y="286"/>
                    </a:cubicBezTo>
                    <a:cubicBezTo>
                      <a:pt x="314" y="286"/>
                      <a:pt x="314" y="286"/>
                      <a:pt x="314" y="286"/>
                    </a:cubicBezTo>
                    <a:cubicBezTo>
                      <a:pt x="313" y="287"/>
                      <a:pt x="313" y="287"/>
                      <a:pt x="313" y="287"/>
                    </a:cubicBezTo>
                    <a:cubicBezTo>
                      <a:pt x="313" y="286"/>
                      <a:pt x="313" y="286"/>
                      <a:pt x="313" y="286"/>
                    </a:cubicBezTo>
                    <a:cubicBezTo>
                      <a:pt x="313" y="286"/>
                      <a:pt x="313" y="286"/>
                      <a:pt x="313" y="286"/>
                    </a:cubicBezTo>
                    <a:cubicBezTo>
                      <a:pt x="314" y="285"/>
                      <a:pt x="314" y="285"/>
                      <a:pt x="314" y="285"/>
                    </a:cubicBezTo>
                    <a:cubicBezTo>
                      <a:pt x="314" y="285"/>
                      <a:pt x="314" y="285"/>
                      <a:pt x="314" y="285"/>
                    </a:cubicBezTo>
                    <a:cubicBezTo>
                      <a:pt x="314" y="284"/>
                      <a:pt x="314" y="284"/>
                      <a:pt x="314" y="284"/>
                    </a:cubicBezTo>
                    <a:cubicBezTo>
                      <a:pt x="315" y="284"/>
                      <a:pt x="315" y="284"/>
                      <a:pt x="315" y="284"/>
                    </a:cubicBezTo>
                    <a:cubicBezTo>
                      <a:pt x="315" y="283"/>
                      <a:pt x="315" y="283"/>
                      <a:pt x="315" y="283"/>
                    </a:cubicBezTo>
                    <a:cubicBezTo>
                      <a:pt x="315" y="283"/>
                      <a:pt x="315" y="283"/>
                      <a:pt x="315" y="283"/>
                    </a:cubicBezTo>
                    <a:cubicBezTo>
                      <a:pt x="315" y="283"/>
                      <a:pt x="315" y="283"/>
                      <a:pt x="315" y="283"/>
                    </a:cubicBezTo>
                    <a:cubicBezTo>
                      <a:pt x="316" y="282"/>
                      <a:pt x="316" y="282"/>
                      <a:pt x="316" y="282"/>
                    </a:cubicBezTo>
                    <a:cubicBezTo>
                      <a:pt x="316" y="282"/>
                      <a:pt x="316" y="282"/>
                      <a:pt x="316" y="282"/>
                    </a:cubicBezTo>
                    <a:cubicBezTo>
                      <a:pt x="317" y="281"/>
                      <a:pt x="317" y="281"/>
                      <a:pt x="317" y="281"/>
                    </a:cubicBezTo>
                    <a:cubicBezTo>
                      <a:pt x="317" y="281"/>
                      <a:pt x="317" y="281"/>
                      <a:pt x="317" y="281"/>
                    </a:cubicBezTo>
                    <a:cubicBezTo>
                      <a:pt x="317" y="281"/>
                      <a:pt x="317" y="281"/>
                      <a:pt x="317" y="281"/>
                    </a:cubicBezTo>
                    <a:cubicBezTo>
                      <a:pt x="317" y="280"/>
                      <a:pt x="317" y="280"/>
                      <a:pt x="317" y="280"/>
                    </a:cubicBezTo>
                    <a:cubicBezTo>
                      <a:pt x="317" y="280"/>
                      <a:pt x="317" y="280"/>
                      <a:pt x="317" y="280"/>
                    </a:cubicBezTo>
                    <a:cubicBezTo>
                      <a:pt x="318" y="280"/>
                      <a:pt x="318" y="280"/>
                      <a:pt x="318" y="280"/>
                    </a:cubicBezTo>
                    <a:cubicBezTo>
                      <a:pt x="318" y="280"/>
                      <a:pt x="318" y="280"/>
                      <a:pt x="318" y="280"/>
                    </a:cubicBezTo>
                    <a:cubicBezTo>
                      <a:pt x="317" y="280"/>
                      <a:pt x="317" y="280"/>
                      <a:pt x="317" y="280"/>
                    </a:cubicBezTo>
                    <a:cubicBezTo>
                      <a:pt x="318" y="281"/>
                      <a:pt x="318" y="281"/>
                      <a:pt x="318" y="281"/>
                    </a:cubicBezTo>
                    <a:cubicBezTo>
                      <a:pt x="318" y="280"/>
                      <a:pt x="318" y="280"/>
                      <a:pt x="318" y="280"/>
                    </a:cubicBezTo>
                    <a:cubicBezTo>
                      <a:pt x="319" y="279"/>
                      <a:pt x="319" y="279"/>
                      <a:pt x="319" y="279"/>
                    </a:cubicBezTo>
                    <a:cubicBezTo>
                      <a:pt x="319" y="279"/>
                      <a:pt x="319" y="279"/>
                      <a:pt x="319" y="279"/>
                    </a:cubicBezTo>
                    <a:cubicBezTo>
                      <a:pt x="319" y="278"/>
                      <a:pt x="319" y="278"/>
                      <a:pt x="319" y="278"/>
                    </a:cubicBezTo>
                    <a:cubicBezTo>
                      <a:pt x="319" y="278"/>
                      <a:pt x="319" y="278"/>
                      <a:pt x="319" y="278"/>
                    </a:cubicBezTo>
                    <a:cubicBezTo>
                      <a:pt x="318" y="279"/>
                      <a:pt x="318" y="279"/>
                      <a:pt x="318" y="279"/>
                    </a:cubicBezTo>
                    <a:cubicBezTo>
                      <a:pt x="318" y="278"/>
                      <a:pt x="318" y="278"/>
                      <a:pt x="318" y="278"/>
                    </a:cubicBezTo>
                    <a:cubicBezTo>
                      <a:pt x="318" y="278"/>
                      <a:pt x="318" y="278"/>
                      <a:pt x="318" y="278"/>
                    </a:cubicBezTo>
                    <a:cubicBezTo>
                      <a:pt x="318" y="277"/>
                      <a:pt x="318" y="277"/>
                      <a:pt x="318" y="277"/>
                    </a:cubicBezTo>
                    <a:cubicBezTo>
                      <a:pt x="319" y="277"/>
                      <a:pt x="319" y="277"/>
                      <a:pt x="319" y="277"/>
                    </a:cubicBezTo>
                    <a:cubicBezTo>
                      <a:pt x="319" y="278"/>
                      <a:pt x="319" y="278"/>
                      <a:pt x="319" y="278"/>
                    </a:cubicBezTo>
                    <a:cubicBezTo>
                      <a:pt x="320" y="278"/>
                      <a:pt x="320" y="278"/>
                      <a:pt x="320" y="278"/>
                    </a:cubicBezTo>
                    <a:cubicBezTo>
                      <a:pt x="320" y="278"/>
                      <a:pt x="320" y="278"/>
                      <a:pt x="320" y="278"/>
                    </a:cubicBezTo>
                    <a:cubicBezTo>
                      <a:pt x="320" y="277"/>
                      <a:pt x="320" y="277"/>
                      <a:pt x="320" y="277"/>
                    </a:cubicBezTo>
                    <a:cubicBezTo>
                      <a:pt x="320" y="276"/>
                      <a:pt x="320" y="276"/>
                      <a:pt x="320" y="276"/>
                    </a:cubicBezTo>
                    <a:cubicBezTo>
                      <a:pt x="320" y="276"/>
                      <a:pt x="320" y="276"/>
                      <a:pt x="320" y="276"/>
                    </a:cubicBezTo>
                    <a:cubicBezTo>
                      <a:pt x="319" y="276"/>
                      <a:pt x="319" y="276"/>
                      <a:pt x="319" y="276"/>
                    </a:cubicBezTo>
                    <a:cubicBezTo>
                      <a:pt x="319" y="277"/>
                      <a:pt x="319" y="277"/>
                      <a:pt x="319" y="277"/>
                    </a:cubicBezTo>
                    <a:cubicBezTo>
                      <a:pt x="319" y="277"/>
                      <a:pt x="319" y="277"/>
                      <a:pt x="319" y="277"/>
                    </a:cubicBezTo>
                    <a:cubicBezTo>
                      <a:pt x="319" y="276"/>
                      <a:pt x="319" y="276"/>
                      <a:pt x="319" y="276"/>
                    </a:cubicBezTo>
                    <a:cubicBezTo>
                      <a:pt x="319" y="276"/>
                      <a:pt x="319" y="276"/>
                      <a:pt x="319" y="276"/>
                    </a:cubicBezTo>
                    <a:cubicBezTo>
                      <a:pt x="319" y="276"/>
                      <a:pt x="319" y="276"/>
                      <a:pt x="319" y="276"/>
                    </a:cubicBezTo>
                    <a:cubicBezTo>
                      <a:pt x="318" y="277"/>
                      <a:pt x="318" y="277"/>
                      <a:pt x="318" y="277"/>
                    </a:cubicBezTo>
                    <a:cubicBezTo>
                      <a:pt x="318" y="277"/>
                      <a:pt x="318" y="277"/>
                      <a:pt x="318" y="277"/>
                    </a:cubicBezTo>
                    <a:cubicBezTo>
                      <a:pt x="317" y="277"/>
                      <a:pt x="317" y="277"/>
                      <a:pt x="317" y="277"/>
                    </a:cubicBezTo>
                    <a:cubicBezTo>
                      <a:pt x="317" y="277"/>
                      <a:pt x="317" y="277"/>
                      <a:pt x="317" y="277"/>
                    </a:cubicBezTo>
                    <a:cubicBezTo>
                      <a:pt x="316" y="277"/>
                      <a:pt x="316" y="277"/>
                      <a:pt x="316" y="277"/>
                    </a:cubicBezTo>
                    <a:cubicBezTo>
                      <a:pt x="315" y="278"/>
                      <a:pt x="315" y="278"/>
                      <a:pt x="315" y="278"/>
                    </a:cubicBezTo>
                    <a:cubicBezTo>
                      <a:pt x="315" y="278"/>
                      <a:pt x="315" y="278"/>
                      <a:pt x="315" y="278"/>
                    </a:cubicBezTo>
                    <a:cubicBezTo>
                      <a:pt x="315" y="279"/>
                      <a:pt x="315" y="279"/>
                      <a:pt x="315" y="279"/>
                    </a:cubicBezTo>
                    <a:cubicBezTo>
                      <a:pt x="314" y="279"/>
                      <a:pt x="314" y="279"/>
                      <a:pt x="314" y="279"/>
                    </a:cubicBezTo>
                    <a:cubicBezTo>
                      <a:pt x="314" y="279"/>
                      <a:pt x="314" y="279"/>
                      <a:pt x="314" y="279"/>
                    </a:cubicBezTo>
                    <a:cubicBezTo>
                      <a:pt x="314" y="279"/>
                      <a:pt x="314" y="279"/>
                      <a:pt x="314" y="279"/>
                    </a:cubicBezTo>
                    <a:cubicBezTo>
                      <a:pt x="314" y="279"/>
                      <a:pt x="314" y="279"/>
                      <a:pt x="314" y="279"/>
                    </a:cubicBezTo>
                    <a:cubicBezTo>
                      <a:pt x="314" y="280"/>
                      <a:pt x="314" y="280"/>
                      <a:pt x="314" y="280"/>
                    </a:cubicBezTo>
                    <a:close/>
                    <a:moveTo>
                      <a:pt x="285" y="287"/>
                    </a:moveTo>
                    <a:cubicBezTo>
                      <a:pt x="286" y="287"/>
                      <a:pt x="286" y="287"/>
                      <a:pt x="286" y="287"/>
                    </a:cubicBezTo>
                    <a:cubicBezTo>
                      <a:pt x="288" y="288"/>
                      <a:pt x="288" y="288"/>
                      <a:pt x="288" y="288"/>
                    </a:cubicBezTo>
                    <a:cubicBezTo>
                      <a:pt x="289" y="288"/>
                      <a:pt x="289" y="288"/>
                      <a:pt x="289" y="288"/>
                    </a:cubicBezTo>
                    <a:cubicBezTo>
                      <a:pt x="290" y="288"/>
                      <a:pt x="290" y="288"/>
                      <a:pt x="290" y="288"/>
                    </a:cubicBezTo>
                    <a:cubicBezTo>
                      <a:pt x="290" y="289"/>
                      <a:pt x="290" y="289"/>
                      <a:pt x="290" y="289"/>
                    </a:cubicBezTo>
                    <a:cubicBezTo>
                      <a:pt x="291" y="289"/>
                      <a:pt x="291" y="289"/>
                      <a:pt x="291" y="289"/>
                    </a:cubicBezTo>
                    <a:cubicBezTo>
                      <a:pt x="292" y="289"/>
                      <a:pt x="292" y="289"/>
                      <a:pt x="292" y="289"/>
                    </a:cubicBezTo>
                    <a:cubicBezTo>
                      <a:pt x="293" y="289"/>
                      <a:pt x="293" y="289"/>
                      <a:pt x="293" y="289"/>
                    </a:cubicBezTo>
                    <a:cubicBezTo>
                      <a:pt x="293" y="289"/>
                      <a:pt x="293" y="289"/>
                      <a:pt x="293" y="289"/>
                    </a:cubicBezTo>
                    <a:cubicBezTo>
                      <a:pt x="292" y="288"/>
                      <a:pt x="292" y="288"/>
                      <a:pt x="292" y="288"/>
                    </a:cubicBezTo>
                    <a:cubicBezTo>
                      <a:pt x="292" y="288"/>
                      <a:pt x="292" y="288"/>
                      <a:pt x="292" y="288"/>
                    </a:cubicBezTo>
                    <a:cubicBezTo>
                      <a:pt x="292" y="287"/>
                      <a:pt x="292" y="287"/>
                      <a:pt x="292" y="287"/>
                    </a:cubicBezTo>
                    <a:cubicBezTo>
                      <a:pt x="291" y="287"/>
                      <a:pt x="291" y="287"/>
                      <a:pt x="291" y="287"/>
                    </a:cubicBezTo>
                    <a:cubicBezTo>
                      <a:pt x="290" y="286"/>
                      <a:pt x="290" y="286"/>
                      <a:pt x="290" y="286"/>
                    </a:cubicBezTo>
                    <a:cubicBezTo>
                      <a:pt x="289" y="286"/>
                      <a:pt x="289" y="286"/>
                      <a:pt x="289" y="286"/>
                    </a:cubicBezTo>
                    <a:cubicBezTo>
                      <a:pt x="289" y="286"/>
                      <a:pt x="289" y="286"/>
                      <a:pt x="289" y="286"/>
                    </a:cubicBezTo>
                    <a:cubicBezTo>
                      <a:pt x="288" y="285"/>
                      <a:pt x="288" y="285"/>
                      <a:pt x="288" y="285"/>
                    </a:cubicBezTo>
                    <a:cubicBezTo>
                      <a:pt x="287" y="285"/>
                      <a:pt x="287" y="285"/>
                      <a:pt x="287" y="285"/>
                    </a:cubicBezTo>
                    <a:cubicBezTo>
                      <a:pt x="286" y="284"/>
                      <a:pt x="286" y="284"/>
                      <a:pt x="286" y="284"/>
                    </a:cubicBezTo>
                    <a:cubicBezTo>
                      <a:pt x="284" y="284"/>
                      <a:pt x="284" y="284"/>
                      <a:pt x="284" y="284"/>
                    </a:cubicBezTo>
                    <a:cubicBezTo>
                      <a:pt x="283" y="284"/>
                      <a:pt x="283" y="284"/>
                      <a:pt x="283" y="284"/>
                    </a:cubicBezTo>
                    <a:cubicBezTo>
                      <a:pt x="282" y="284"/>
                      <a:pt x="282" y="284"/>
                      <a:pt x="282" y="284"/>
                    </a:cubicBezTo>
                    <a:cubicBezTo>
                      <a:pt x="283" y="285"/>
                      <a:pt x="283" y="285"/>
                      <a:pt x="283" y="285"/>
                    </a:cubicBezTo>
                    <a:cubicBezTo>
                      <a:pt x="284" y="285"/>
                      <a:pt x="284" y="285"/>
                      <a:pt x="284" y="285"/>
                    </a:cubicBezTo>
                    <a:cubicBezTo>
                      <a:pt x="285" y="286"/>
                      <a:pt x="285" y="286"/>
                      <a:pt x="285" y="286"/>
                    </a:cubicBezTo>
                    <a:cubicBezTo>
                      <a:pt x="285" y="287"/>
                      <a:pt x="285" y="287"/>
                      <a:pt x="285" y="287"/>
                    </a:cubicBezTo>
                    <a:cubicBezTo>
                      <a:pt x="285" y="287"/>
                      <a:pt x="285" y="287"/>
                      <a:pt x="285" y="287"/>
                    </a:cubicBezTo>
                    <a:close/>
                    <a:moveTo>
                      <a:pt x="286" y="305"/>
                    </a:moveTo>
                    <a:cubicBezTo>
                      <a:pt x="285" y="305"/>
                      <a:pt x="285" y="305"/>
                      <a:pt x="285" y="305"/>
                    </a:cubicBezTo>
                    <a:cubicBezTo>
                      <a:pt x="284" y="304"/>
                      <a:pt x="284" y="304"/>
                      <a:pt x="284" y="304"/>
                    </a:cubicBezTo>
                    <a:cubicBezTo>
                      <a:pt x="282" y="304"/>
                      <a:pt x="282" y="304"/>
                      <a:pt x="282" y="304"/>
                    </a:cubicBezTo>
                    <a:cubicBezTo>
                      <a:pt x="282" y="304"/>
                      <a:pt x="282" y="304"/>
                      <a:pt x="282" y="304"/>
                    </a:cubicBezTo>
                    <a:cubicBezTo>
                      <a:pt x="282" y="303"/>
                      <a:pt x="282" y="303"/>
                      <a:pt x="282" y="303"/>
                    </a:cubicBezTo>
                    <a:cubicBezTo>
                      <a:pt x="281" y="303"/>
                      <a:pt x="281" y="303"/>
                      <a:pt x="281" y="303"/>
                    </a:cubicBezTo>
                    <a:cubicBezTo>
                      <a:pt x="281" y="303"/>
                      <a:pt x="281" y="303"/>
                      <a:pt x="281" y="303"/>
                    </a:cubicBezTo>
                    <a:cubicBezTo>
                      <a:pt x="281" y="302"/>
                      <a:pt x="281" y="302"/>
                      <a:pt x="281" y="302"/>
                    </a:cubicBezTo>
                    <a:cubicBezTo>
                      <a:pt x="280" y="302"/>
                      <a:pt x="280" y="302"/>
                      <a:pt x="280" y="302"/>
                    </a:cubicBezTo>
                    <a:cubicBezTo>
                      <a:pt x="280" y="302"/>
                      <a:pt x="280" y="302"/>
                      <a:pt x="280" y="302"/>
                    </a:cubicBezTo>
                    <a:cubicBezTo>
                      <a:pt x="280" y="301"/>
                      <a:pt x="280" y="301"/>
                      <a:pt x="280" y="301"/>
                    </a:cubicBezTo>
                    <a:cubicBezTo>
                      <a:pt x="279" y="301"/>
                      <a:pt x="279" y="301"/>
                      <a:pt x="279" y="301"/>
                    </a:cubicBezTo>
                    <a:cubicBezTo>
                      <a:pt x="279" y="301"/>
                      <a:pt x="279" y="301"/>
                      <a:pt x="279" y="301"/>
                    </a:cubicBezTo>
                    <a:cubicBezTo>
                      <a:pt x="279" y="300"/>
                      <a:pt x="279" y="300"/>
                      <a:pt x="279" y="300"/>
                    </a:cubicBezTo>
                    <a:cubicBezTo>
                      <a:pt x="281" y="299"/>
                      <a:pt x="281" y="299"/>
                      <a:pt x="281" y="299"/>
                    </a:cubicBezTo>
                    <a:cubicBezTo>
                      <a:pt x="281" y="300"/>
                      <a:pt x="281" y="300"/>
                      <a:pt x="281" y="300"/>
                    </a:cubicBezTo>
                    <a:cubicBezTo>
                      <a:pt x="281" y="301"/>
                      <a:pt x="281" y="301"/>
                      <a:pt x="281" y="301"/>
                    </a:cubicBezTo>
                    <a:cubicBezTo>
                      <a:pt x="281" y="301"/>
                      <a:pt x="281" y="301"/>
                      <a:pt x="281" y="301"/>
                    </a:cubicBezTo>
                    <a:cubicBezTo>
                      <a:pt x="281" y="301"/>
                      <a:pt x="281" y="301"/>
                      <a:pt x="281" y="301"/>
                    </a:cubicBezTo>
                    <a:cubicBezTo>
                      <a:pt x="281" y="302"/>
                      <a:pt x="281" y="302"/>
                      <a:pt x="281" y="302"/>
                    </a:cubicBezTo>
                    <a:cubicBezTo>
                      <a:pt x="282" y="302"/>
                      <a:pt x="282" y="302"/>
                      <a:pt x="282" y="302"/>
                    </a:cubicBezTo>
                    <a:cubicBezTo>
                      <a:pt x="282" y="302"/>
                      <a:pt x="282" y="302"/>
                      <a:pt x="282" y="302"/>
                    </a:cubicBezTo>
                    <a:cubicBezTo>
                      <a:pt x="283" y="302"/>
                      <a:pt x="283" y="302"/>
                      <a:pt x="283" y="302"/>
                    </a:cubicBezTo>
                    <a:cubicBezTo>
                      <a:pt x="284" y="303"/>
                      <a:pt x="284" y="303"/>
                      <a:pt x="284" y="303"/>
                    </a:cubicBezTo>
                    <a:cubicBezTo>
                      <a:pt x="284" y="303"/>
                      <a:pt x="284" y="303"/>
                      <a:pt x="284" y="303"/>
                    </a:cubicBezTo>
                    <a:cubicBezTo>
                      <a:pt x="285" y="303"/>
                      <a:pt x="285" y="303"/>
                      <a:pt x="285" y="303"/>
                    </a:cubicBezTo>
                    <a:cubicBezTo>
                      <a:pt x="286" y="303"/>
                      <a:pt x="286" y="303"/>
                      <a:pt x="286" y="303"/>
                    </a:cubicBezTo>
                    <a:cubicBezTo>
                      <a:pt x="286" y="302"/>
                      <a:pt x="286" y="302"/>
                      <a:pt x="286" y="302"/>
                    </a:cubicBezTo>
                    <a:cubicBezTo>
                      <a:pt x="287" y="303"/>
                      <a:pt x="287" y="303"/>
                      <a:pt x="287" y="303"/>
                    </a:cubicBezTo>
                    <a:cubicBezTo>
                      <a:pt x="288" y="303"/>
                      <a:pt x="288" y="303"/>
                      <a:pt x="288" y="303"/>
                    </a:cubicBezTo>
                    <a:cubicBezTo>
                      <a:pt x="288" y="303"/>
                      <a:pt x="288" y="303"/>
                      <a:pt x="288" y="303"/>
                    </a:cubicBezTo>
                    <a:cubicBezTo>
                      <a:pt x="287" y="303"/>
                      <a:pt x="287" y="303"/>
                      <a:pt x="287" y="303"/>
                    </a:cubicBezTo>
                    <a:cubicBezTo>
                      <a:pt x="287" y="304"/>
                      <a:pt x="287" y="304"/>
                      <a:pt x="287" y="304"/>
                    </a:cubicBezTo>
                    <a:cubicBezTo>
                      <a:pt x="287" y="304"/>
                      <a:pt x="287" y="304"/>
                      <a:pt x="287" y="304"/>
                    </a:cubicBezTo>
                    <a:cubicBezTo>
                      <a:pt x="286" y="305"/>
                      <a:pt x="286" y="305"/>
                      <a:pt x="286" y="305"/>
                    </a:cubicBezTo>
                    <a:cubicBezTo>
                      <a:pt x="286" y="305"/>
                      <a:pt x="286" y="305"/>
                      <a:pt x="286" y="305"/>
                    </a:cubicBezTo>
                    <a:close/>
                    <a:moveTo>
                      <a:pt x="292" y="308"/>
                    </a:moveTo>
                    <a:cubicBezTo>
                      <a:pt x="292" y="308"/>
                      <a:pt x="292" y="308"/>
                      <a:pt x="292" y="308"/>
                    </a:cubicBezTo>
                    <a:cubicBezTo>
                      <a:pt x="290" y="307"/>
                      <a:pt x="290" y="307"/>
                      <a:pt x="290" y="307"/>
                    </a:cubicBezTo>
                    <a:cubicBezTo>
                      <a:pt x="290" y="306"/>
                      <a:pt x="290" y="306"/>
                      <a:pt x="290" y="306"/>
                    </a:cubicBezTo>
                    <a:cubicBezTo>
                      <a:pt x="290" y="305"/>
                      <a:pt x="290" y="305"/>
                      <a:pt x="290" y="305"/>
                    </a:cubicBezTo>
                    <a:cubicBezTo>
                      <a:pt x="290" y="305"/>
                      <a:pt x="290" y="305"/>
                      <a:pt x="290" y="305"/>
                    </a:cubicBezTo>
                    <a:cubicBezTo>
                      <a:pt x="292" y="304"/>
                      <a:pt x="292" y="304"/>
                      <a:pt x="292" y="304"/>
                    </a:cubicBezTo>
                    <a:cubicBezTo>
                      <a:pt x="293" y="303"/>
                      <a:pt x="293" y="303"/>
                      <a:pt x="293" y="303"/>
                    </a:cubicBezTo>
                    <a:cubicBezTo>
                      <a:pt x="293" y="302"/>
                      <a:pt x="293" y="302"/>
                      <a:pt x="293" y="302"/>
                    </a:cubicBezTo>
                    <a:cubicBezTo>
                      <a:pt x="293" y="302"/>
                      <a:pt x="293" y="302"/>
                      <a:pt x="293" y="302"/>
                    </a:cubicBezTo>
                    <a:cubicBezTo>
                      <a:pt x="294" y="301"/>
                      <a:pt x="294" y="301"/>
                      <a:pt x="294" y="301"/>
                    </a:cubicBezTo>
                    <a:cubicBezTo>
                      <a:pt x="295" y="300"/>
                      <a:pt x="295" y="300"/>
                      <a:pt x="295" y="300"/>
                    </a:cubicBezTo>
                    <a:cubicBezTo>
                      <a:pt x="296" y="300"/>
                      <a:pt x="296" y="300"/>
                      <a:pt x="296" y="300"/>
                    </a:cubicBezTo>
                    <a:cubicBezTo>
                      <a:pt x="296" y="301"/>
                      <a:pt x="296" y="301"/>
                      <a:pt x="296" y="301"/>
                    </a:cubicBezTo>
                    <a:cubicBezTo>
                      <a:pt x="295" y="301"/>
                      <a:pt x="295" y="301"/>
                      <a:pt x="295" y="301"/>
                    </a:cubicBezTo>
                    <a:cubicBezTo>
                      <a:pt x="296" y="301"/>
                      <a:pt x="296" y="301"/>
                      <a:pt x="296" y="301"/>
                    </a:cubicBezTo>
                    <a:cubicBezTo>
                      <a:pt x="296" y="302"/>
                      <a:pt x="296" y="302"/>
                      <a:pt x="296" y="302"/>
                    </a:cubicBezTo>
                    <a:cubicBezTo>
                      <a:pt x="295" y="303"/>
                      <a:pt x="295" y="303"/>
                      <a:pt x="295" y="303"/>
                    </a:cubicBezTo>
                    <a:cubicBezTo>
                      <a:pt x="294" y="304"/>
                      <a:pt x="294" y="304"/>
                      <a:pt x="294" y="304"/>
                    </a:cubicBezTo>
                    <a:cubicBezTo>
                      <a:pt x="295" y="304"/>
                      <a:pt x="295" y="304"/>
                      <a:pt x="295" y="304"/>
                    </a:cubicBezTo>
                    <a:cubicBezTo>
                      <a:pt x="296" y="305"/>
                      <a:pt x="296" y="305"/>
                      <a:pt x="296" y="305"/>
                    </a:cubicBezTo>
                    <a:cubicBezTo>
                      <a:pt x="295" y="305"/>
                      <a:pt x="295" y="305"/>
                      <a:pt x="295" y="305"/>
                    </a:cubicBezTo>
                    <a:cubicBezTo>
                      <a:pt x="296" y="305"/>
                      <a:pt x="296" y="305"/>
                      <a:pt x="296" y="305"/>
                    </a:cubicBezTo>
                    <a:cubicBezTo>
                      <a:pt x="296" y="305"/>
                      <a:pt x="296" y="305"/>
                      <a:pt x="296" y="305"/>
                    </a:cubicBezTo>
                    <a:cubicBezTo>
                      <a:pt x="296" y="304"/>
                      <a:pt x="296" y="304"/>
                      <a:pt x="296" y="304"/>
                    </a:cubicBezTo>
                    <a:cubicBezTo>
                      <a:pt x="297" y="304"/>
                      <a:pt x="297" y="304"/>
                      <a:pt x="297" y="304"/>
                    </a:cubicBezTo>
                    <a:cubicBezTo>
                      <a:pt x="298" y="305"/>
                      <a:pt x="298" y="305"/>
                      <a:pt x="298" y="305"/>
                    </a:cubicBezTo>
                    <a:cubicBezTo>
                      <a:pt x="298" y="306"/>
                      <a:pt x="298" y="306"/>
                      <a:pt x="298" y="306"/>
                    </a:cubicBezTo>
                    <a:cubicBezTo>
                      <a:pt x="298" y="306"/>
                      <a:pt x="298" y="306"/>
                      <a:pt x="298" y="306"/>
                    </a:cubicBezTo>
                    <a:cubicBezTo>
                      <a:pt x="297" y="306"/>
                      <a:pt x="297" y="306"/>
                      <a:pt x="297" y="306"/>
                    </a:cubicBezTo>
                    <a:cubicBezTo>
                      <a:pt x="297" y="306"/>
                      <a:pt x="297" y="306"/>
                      <a:pt x="297" y="306"/>
                    </a:cubicBezTo>
                    <a:cubicBezTo>
                      <a:pt x="295" y="307"/>
                      <a:pt x="295" y="307"/>
                      <a:pt x="295" y="307"/>
                    </a:cubicBezTo>
                    <a:cubicBezTo>
                      <a:pt x="294" y="307"/>
                      <a:pt x="294" y="307"/>
                      <a:pt x="294" y="307"/>
                    </a:cubicBezTo>
                    <a:cubicBezTo>
                      <a:pt x="293" y="307"/>
                      <a:pt x="293" y="307"/>
                      <a:pt x="293" y="307"/>
                    </a:cubicBezTo>
                    <a:cubicBezTo>
                      <a:pt x="293" y="307"/>
                      <a:pt x="293" y="307"/>
                      <a:pt x="293" y="307"/>
                    </a:cubicBezTo>
                    <a:cubicBezTo>
                      <a:pt x="293" y="307"/>
                      <a:pt x="293" y="307"/>
                      <a:pt x="293" y="307"/>
                    </a:cubicBezTo>
                    <a:cubicBezTo>
                      <a:pt x="292" y="308"/>
                      <a:pt x="292" y="308"/>
                      <a:pt x="292" y="308"/>
                    </a:cubicBezTo>
                    <a:cubicBezTo>
                      <a:pt x="292" y="308"/>
                      <a:pt x="292" y="308"/>
                      <a:pt x="292" y="308"/>
                    </a:cubicBezTo>
                    <a:close/>
                    <a:moveTo>
                      <a:pt x="224" y="260"/>
                    </a:moveTo>
                    <a:cubicBezTo>
                      <a:pt x="224" y="261"/>
                      <a:pt x="224" y="261"/>
                      <a:pt x="224" y="261"/>
                    </a:cubicBezTo>
                    <a:cubicBezTo>
                      <a:pt x="224" y="261"/>
                      <a:pt x="224" y="261"/>
                      <a:pt x="224" y="261"/>
                    </a:cubicBezTo>
                    <a:cubicBezTo>
                      <a:pt x="224" y="260"/>
                      <a:pt x="224" y="260"/>
                      <a:pt x="224" y="260"/>
                    </a:cubicBezTo>
                    <a:cubicBezTo>
                      <a:pt x="224" y="259"/>
                      <a:pt x="224" y="259"/>
                      <a:pt x="224" y="259"/>
                    </a:cubicBezTo>
                    <a:cubicBezTo>
                      <a:pt x="224" y="260"/>
                      <a:pt x="224" y="260"/>
                      <a:pt x="224" y="260"/>
                    </a:cubicBezTo>
                    <a:cubicBezTo>
                      <a:pt x="224" y="260"/>
                      <a:pt x="224" y="260"/>
                      <a:pt x="224" y="260"/>
                    </a:cubicBezTo>
                    <a:close/>
                    <a:moveTo>
                      <a:pt x="223" y="269"/>
                    </a:moveTo>
                    <a:cubicBezTo>
                      <a:pt x="224" y="268"/>
                      <a:pt x="224" y="268"/>
                      <a:pt x="224" y="268"/>
                    </a:cubicBezTo>
                    <a:cubicBezTo>
                      <a:pt x="224" y="268"/>
                      <a:pt x="224" y="268"/>
                      <a:pt x="224" y="268"/>
                    </a:cubicBezTo>
                    <a:cubicBezTo>
                      <a:pt x="225" y="268"/>
                      <a:pt x="225" y="268"/>
                      <a:pt x="225" y="268"/>
                    </a:cubicBezTo>
                    <a:cubicBezTo>
                      <a:pt x="225" y="268"/>
                      <a:pt x="225" y="268"/>
                      <a:pt x="225" y="268"/>
                    </a:cubicBezTo>
                    <a:cubicBezTo>
                      <a:pt x="224" y="269"/>
                      <a:pt x="224" y="269"/>
                      <a:pt x="224" y="269"/>
                    </a:cubicBezTo>
                    <a:cubicBezTo>
                      <a:pt x="223" y="269"/>
                      <a:pt x="223" y="269"/>
                      <a:pt x="223" y="269"/>
                    </a:cubicBezTo>
                    <a:close/>
                    <a:moveTo>
                      <a:pt x="215" y="262"/>
                    </a:moveTo>
                    <a:cubicBezTo>
                      <a:pt x="216" y="261"/>
                      <a:pt x="216" y="261"/>
                      <a:pt x="216" y="261"/>
                    </a:cubicBezTo>
                    <a:cubicBezTo>
                      <a:pt x="217" y="261"/>
                      <a:pt x="217" y="261"/>
                      <a:pt x="217" y="261"/>
                    </a:cubicBezTo>
                    <a:cubicBezTo>
                      <a:pt x="217" y="261"/>
                      <a:pt x="217" y="261"/>
                      <a:pt x="217" y="261"/>
                    </a:cubicBezTo>
                    <a:cubicBezTo>
                      <a:pt x="217" y="261"/>
                      <a:pt x="217" y="261"/>
                      <a:pt x="217" y="261"/>
                    </a:cubicBezTo>
                    <a:cubicBezTo>
                      <a:pt x="218" y="261"/>
                      <a:pt x="218" y="261"/>
                      <a:pt x="218" y="261"/>
                    </a:cubicBezTo>
                    <a:cubicBezTo>
                      <a:pt x="218" y="261"/>
                      <a:pt x="218" y="261"/>
                      <a:pt x="218" y="261"/>
                    </a:cubicBezTo>
                    <a:cubicBezTo>
                      <a:pt x="219" y="261"/>
                      <a:pt x="219" y="261"/>
                      <a:pt x="219" y="261"/>
                    </a:cubicBezTo>
                    <a:cubicBezTo>
                      <a:pt x="220" y="262"/>
                      <a:pt x="220" y="262"/>
                      <a:pt x="220" y="262"/>
                    </a:cubicBezTo>
                    <a:cubicBezTo>
                      <a:pt x="220" y="262"/>
                      <a:pt x="220" y="262"/>
                      <a:pt x="220" y="262"/>
                    </a:cubicBezTo>
                    <a:cubicBezTo>
                      <a:pt x="220" y="263"/>
                      <a:pt x="220" y="263"/>
                      <a:pt x="220" y="263"/>
                    </a:cubicBezTo>
                    <a:cubicBezTo>
                      <a:pt x="220" y="263"/>
                      <a:pt x="220" y="263"/>
                      <a:pt x="220" y="263"/>
                    </a:cubicBezTo>
                    <a:cubicBezTo>
                      <a:pt x="218" y="263"/>
                      <a:pt x="218" y="263"/>
                      <a:pt x="218" y="263"/>
                    </a:cubicBezTo>
                    <a:cubicBezTo>
                      <a:pt x="217" y="263"/>
                      <a:pt x="217" y="263"/>
                      <a:pt x="217" y="263"/>
                    </a:cubicBezTo>
                    <a:cubicBezTo>
                      <a:pt x="217" y="263"/>
                      <a:pt x="217" y="263"/>
                      <a:pt x="217" y="263"/>
                    </a:cubicBezTo>
                    <a:cubicBezTo>
                      <a:pt x="217" y="263"/>
                      <a:pt x="217" y="263"/>
                      <a:pt x="217" y="263"/>
                    </a:cubicBezTo>
                    <a:cubicBezTo>
                      <a:pt x="217" y="263"/>
                      <a:pt x="217" y="263"/>
                      <a:pt x="217" y="263"/>
                    </a:cubicBezTo>
                    <a:cubicBezTo>
                      <a:pt x="216" y="263"/>
                      <a:pt x="216" y="263"/>
                      <a:pt x="216" y="263"/>
                    </a:cubicBezTo>
                    <a:cubicBezTo>
                      <a:pt x="216" y="263"/>
                      <a:pt x="216" y="263"/>
                      <a:pt x="216" y="263"/>
                    </a:cubicBezTo>
                    <a:cubicBezTo>
                      <a:pt x="215" y="263"/>
                      <a:pt x="215" y="263"/>
                      <a:pt x="215" y="263"/>
                    </a:cubicBezTo>
                    <a:cubicBezTo>
                      <a:pt x="215" y="262"/>
                      <a:pt x="215" y="262"/>
                      <a:pt x="215" y="262"/>
                    </a:cubicBezTo>
                    <a:close/>
                    <a:moveTo>
                      <a:pt x="34" y="266"/>
                    </a:moveTo>
                    <a:cubicBezTo>
                      <a:pt x="35" y="266"/>
                      <a:pt x="35" y="266"/>
                      <a:pt x="35" y="266"/>
                    </a:cubicBezTo>
                    <a:cubicBezTo>
                      <a:pt x="35" y="267"/>
                      <a:pt x="35" y="267"/>
                      <a:pt x="35" y="267"/>
                    </a:cubicBezTo>
                    <a:cubicBezTo>
                      <a:pt x="35" y="268"/>
                      <a:pt x="35" y="268"/>
                      <a:pt x="35" y="268"/>
                    </a:cubicBezTo>
                    <a:cubicBezTo>
                      <a:pt x="34" y="267"/>
                      <a:pt x="34" y="267"/>
                      <a:pt x="34" y="267"/>
                    </a:cubicBezTo>
                    <a:cubicBezTo>
                      <a:pt x="34" y="266"/>
                      <a:pt x="34" y="266"/>
                      <a:pt x="34" y="266"/>
                    </a:cubicBezTo>
                    <a:close/>
                    <a:moveTo>
                      <a:pt x="32" y="264"/>
                    </a:moveTo>
                    <a:cubicBezTo>
                      <a:pt x="32" y="263"/>
                      <a:pt x="32" y="263"/>
                      <a:pt x="32" y="263"/>
                    </a:cubicBezTo>
                    <a:cubicBezTo>
                      <a:pt x="33" y="262"/>
                      <a:pt x="33" y="262"/>
                      <a:pt x="33" y="262"/>
                    </a:cubicBezTo>
                    <a:cubicBezTo>
                      <a:pt x="32" y="264"/>
                      <a:pt x="32" y="264"/>
                      <a:pt x="32" y="264"/>
                    </a:cubicBezTo>
                    <a:close/>
                    <a:moveTo>
                      <a:pt x="27" y="260"/>
                    </a:moveTo>
                    <a:cubicBezTo>
                      <a:pt x="28" y="260"/>
                      <a:pt x="28" y="260"/>
                      <a:pt x="28" y="260"/>
                    </a:cubicBezTo>
                    <a:cubicBezTo>
                      <a:pt x="28" y="260"/>
                      <a:pt x="28" y="260"/>
                      <a:pt x="28" y="260"/>
                    </a:cubicBezTo>
                    <a:cubicBezTo>
                      <a:pt x="27" y="260"/>
                      <a:pt x="27" y="260"/>
                      <a:pt x="27" y="260"/>
                    </a:cubicBezTo>
                    <a:close/>
                    <a:moveTo>
                      <a:pt x="20" y="257"/>
                    </a:moveTo>
                    <a:cubicBezTo>
                      <a:pt x="20" y="258"/>
                      <a:pt x="20" y="258"/>
                      <a:pt x="20" y="258"/>
                    </a:cubicBezTo>
                    <a:cubicBezTo>
                      <a:pt x="21" y="258"/>
                      <a:pt x="21" y="258"/>
                      <a:pt x="21" y="258"/>
                    </a:cubicBezTo>
                    <a:cubicBezTo>
                      <a:pt x="21" y="259"/>
                      <a:pt x="21" y="259"/>
                      <a:pt x="21" y="259"/>
                    </a:cubicBezTo>
                    <a:cubicBezTo>
                      <a:pt x="23" y="259"/>
                      <a:pt x="23" y="259"/>
                      <a:pt x="23" y="259"/>
                    </a:cubicBezTo>
                    <a:cubicBezTo>
                      <a:pt x="22" y="260"/>
                      <a:pt x="22" y="260"/>
                      <a:pt x="22" y="260"/>
                    </a:cubicBezTo>
                    <a:cubicBezTo>
                      <a:pt x="21" y="260"/>
                      <a:pt x="21" y="260"/>
                      <a:pt x="21" y="260"/>
                    </a:cubicBezTo>
                    <a:cubicBezTo>
                      <a:pt x="21" y="261"/>
                      <a:pt x="21" y="261"/>
                      <a:pt x="21" y="261"/>
                    </a:cubicBezTo>
                    <a:cubicBezTo>
                      <a:pt x="21" y="261"/>
                      <a:pt x="21" y="261"/>
                      <a:pt x="21" y="261"/>
                    </a:cubicBezTo>
                    <a:cubicBezTo>
                      <a:pt x="21" y="262"/>
                      <a:pt x="21" y="262"/>
                      <a:pt x="21" y="262"/>
                    </a:cubicBezTo>
                    <a:cubicBezTo>
                      <a:pt x="21" y="262"/>
                      <a:pt x="21" y="262"/>
                      <a:pt x="21" y="262"/>
                    </a:cubicBezTo>
                    <a:cubicBezTo>
                      <a:pt x="22" y="262"/>
                      <a:pt x="22" y="262"/>
                      <a:pt x="22" y="262"/>
                    </a:cubicBezTo>
                    <a:cubicBezTo>
                      <a:pt x="22" y="263"/>
                      <a:pt x="22" y="263"/>
                      <a:pt x="22" y="263"/>
                    </a:cubicBezTo>
                    <a:cubicBezTo>
                      <a:pt x="23" y="263"/>
                      <a:pt x="23" y="263"/>
                      <a:pt x="23" y="263"/>
                    </a:cubicBezTo>
                    <a:cubicBezTo>
                      <a:pt x="23" y="263"/>
                      <a:pt x="23" y="263"/>
                      <a:pt x="23" y="263"/>
                    </a:cubicBezTo>
                    <a:cubicBezTo>
                      <a:pt x="24" y="264"/>
                      <a:pt x="24" y="264"/>
                      <a:pt x="24" y="264"/>
                    </a:cubicBezTo>
                    <a:cubicBezTo>
                      <a:pt x="25" y="263"/>
                      <a:pt x="25" y="263"/>
                      <a:pt x="25" y="263"/>
                    </a:cubicBezTo>
                    <a:cubicBezTo>
                      <a:pt x="24" y="265"/>
                      <a:pt x="24" y="265"/>
                      <a:pt x="24" y="265"/>
                    </a:cubicBezTo>
                    <a:cubicBezTo>
                      <a:pt x="24" y="266"/>
                      <a:pt x="24" y="266"/>
                      <a:pt x="24" y="266"/>
                    </a:cubicBezTo>
                    <a:cubicBezTo>
                      <a:pt x="25" y="265"/>
                      <a:pt x="25" y="265"/>
                      <a:pt x="25" y="265"/>
                    </a:cubicBezTo>
                    <a:cubicBezTo>
                      <a:pt x="25" y="265"/>
                      <a:pt x="25" y="265"/>
                      <a:pt x="25" y="265"/>
                    </a:cubicBezTo>
                    <a:cubicBezTo>
                      <a:pt x="26" y="264"/>
                      <a:pt x="26" y="264"/>
                      <a:pt x="26" y="264"/>
                    </a:cubicBezTo>
                    <a:cubicBezTo>
                      <a:pt x="26" y="265"/>
                      <a:pt x="26" y="265"/>
                      <a:pt x="26" y="265"/>
                    </a:cubicBezTo>
                    <a:cubicBezTo>
                      <a:pt x="25" y="266"/>
                      <a:pt x="25" y="266"/>
                      <a:pt x="25" y="266"/>
                    </a:cubicBezTo>
                    <a:cubicBezTo>
                      <a:pt x="25" y="267"/>
                      <a:pt x="25" y="267"/>
                      <a:pt x="25" y="267"/>
                    </a:cubicBezTo>
                    <a:cubicBezTo>
                      <a:pt x="25" y="266"/>
                      <a:pt x="25" y="266"/>
                      <a:pt x="25" y="266"/>
                    </a:cubicBezTo>
                    <a:cubicBezTo>
                      <a:pt x="26" y="267"/>
                      <a:pt x="26" y="267"/>
                      <a:pt x="26" y="267"/>
                    </a:cubicBezTo>
                    <a:cubicBezTo>
                      <a:pt x="27" y="267"/>
                      <a:pt x="27" y="267"/>
                      <a:pt x="27" y="267"/>
                    </a:cubicBezTo>
                    <a:cubicBezTo>
                      <a:pt x="27" y="268"/>
                      <a:pt x="27" y="268"/>
                      <a:pt x="27" y="268"/>
                    </a:cubicBezTo>
                    <a:cubicBezTo>
                      <a:pt x="28" y="268"/>
                      <a:pt x="28" y="268"/>
                      <a:pt x="28" y="268"/>
                    </a:cubicBezTo>
                    <a:cubicBezTo>
                      <a:pt x="28" y="269"/>
                      <a:pt x="28" y="269"/>
                      <a:pt x="28" y="269"/>
                    </a:cubicBezTo>
                    <a:cubicBezTo>
                      <a:pt x="28" y="270"/>
                      <a:pt x="28" y="270"/>
                      <a:pt x="28" y="270"/>
                    </a:cubicBezTo>
                    <a:cubicBezTo>
                      <a:pt x="29" y="270"/>
                      <a:pt x="29" y="270"/>
                      <a:pt x="29" y="270"/>
                    </a:cubicBezTo>
                    <a:cubicBezTo>
                      <a:pt x="29" y="270"/>
                      <a:pt x="29" y="270"/>
                      <a:pt x="29" y="270"/>
                    </a:cubicBezTo>
                    <a:cubicBezTo>
                      <a:pt x="30" y="270"/>
                      <a:pt x="30" y="270"/>
                      <a:pt x="30" y="270"/>
                    </a:cubicBezTo>
                    <a:cubicBezTo>
                      <a:pt x="31" y="270"/>
                      <a:pt x="31" y="270"/>
                      <a:pt x="31" y="270"/>
                    </a:cubicBezTo>
                    <a:cubicBezTo>
                      <a:pt x="29" y="271"/>
                      <a:pt x="29" y="271"/>
                      <a:pt x="29" y="271"/>
                    </a:cubicBezTo>
                    <a:cubicBezTo>
                      <a:pt x="31" y="273"/>
                      <a:pt x="31" y="273"/>
                      <a:pt x="31" y="273"/>
                    </a:cubicBezTo>
                    <a:cubicBezTo>
                      <a:pt x="32" y="273"/>
                      <a:pt x="32" y="273"/>
                      <a:pt x="32" y="273"/>
                    </a:cubicBezTo>
                    <a:cubicBezTo>
                      <a:pt x="32" y="274"/>
                      <a:pt x="32" y="274"/>
                      <a:pt x="32" y="274"/>
                    </a:cubicBezTo>
                    <a:cubicBezTo>
                      <a:pt x="35" y="275"/>
                      <a:pt x="35" y="275"/>
                      <a:pt x="35" y="275"/>
                    </a:cubicBezTo>
                    <a:cubicBezTo>
                      <a:pt x="35" y="275"/>
                      <a:pt x="35" y="275"/>
                      <a:pt x="35" y="275"/>
                    </a:cubicBezTo>
                    <a:cubicBezTo>
                      <a:pt x="36" y="275"/>
                      <a:pt x="36" y="275"/>
                      <a:pt x="36" y="275"/>
                    </a:cubicBezTo>
                    <a:cubicBezTo>
                      <a:pt x="35" y="273"/>
                      <a:pt x="35" y="273"/>
                      <a:pt x="35" y="273"/>
                    </a:cubicBezTo>
                    <a:cubicBezTo>
                      <a:pt x="36" y="272"/>
                      <a:pt x="36" y="272"/>
                      <a:pt x="36" y="272"/>
                    </a:cubicBezTo>
                    <a:cubicBezTo>
                      <a:pt x="35" y="271"/>
                      <a:pt x="35" y="271"/>
                      <a:pt x="35" y="271"/>
                    </a:cubicBezTo>
                    <a:cubicBezTo>
                      <a:pt x="35" y="270"/>
                      <a:pt x="35" y="270"/>
                      <a:pt x="35" y="270"/>
                    </a:cubicBezTo>
                    <a:cubicBezTo>
                      <a:pt x="35" y="269"/>
                      <a:pt x="35" y="269"/>
                      <a:pt x="35" y="269"/>
                    </a:cubicBezTo>
                    <a:cubicBezTo>
                      <a:pt x="33" y="267"/>
                      <a:pt x="33" y="267"/>
                      <a:pt x="33" y="267"/>
                    </a:cubicBezTo>
                    <a:cubicBezTo>
                      <a:pt x="32" y="265"/>
                      <a:pt x="32" y="265"/>
                      <a:pt x="32" y="265"/>
                    </a:cubicBezTo>
                    <a:cubicBezTo>
                      <a:pt x="31" y="264"/>
                      <a:pt x="31" y="264"/>
                      <a:pt x="31" y="264"/>
                    </a:cubicBezTo>
                    <a:cubicBezTo>
                      <a:pt x="31" y="262"/>
                      <a:pt x="31" y="262"/>
                      <a:pt x="31" y="262"/>
                    </a:cubicBezTo>
                    <a:cubicBezTo>
                      <a:pt x="31" y="262"/>
                      <a:pt x="31" y="262"/>
                      <a:pt x="31" y="262"/>
                    </a:cubicBezTo>
                    <a:cubicBezTo>
                      <a:pt x="30" y="262"/>
                      <a:pt x="30" y="262"/>
                      <a:pt x="30" y="262"/>
                    </a:cubicBezTo>
                    <a:cubicBezTo>
                      <a:pt x="28" y="261"/>
                      <a:pt x="28" y="261"/>
                      <a:pt x="28" y="261"/>
                    </a:cubicBezTo>
                    <a:cubicBezTo>
                      <a:pt x="27" y="261"/>
                      <a:pt x="27" y="261"/>
                      <a:pt x="27" y="261"/>
                    </a:cubicBezTo>
                    <a:cubicBezTo>
                      <a:pt x="27" y="261"/>
                      <a:pt x="27" y="261"/>
                      <a:pt x="27" y="261"/>
                    </a:cubicBezTo>
                    <a:cubicBezTo>
                      <a:pt x="26" y="260"/>
                      <a:pt x="26" y="260"/>
                      <a:pt x="26" y="260"/>
                    </a:cubicBezTo>
                    <a:cubicBezTo>
                      <a:pt x="25" y="259"/>
                      <a:pt x="25" y="259"/>
                      <a:pt x="25" y="259"/>
                    </a:cubicBezTo>
                    <a:cubicBezTo>
                      <a:pt x="24" y="259"/>
                      <a:pt x="24" y="259"/>
                      <a:pt x="24" y="259"/>
                    </a:cubicBezTo>
                    <a:cubicBezTo>
                      <a:pt x="24" y="258"/>
                      <a:pt x="24" y="258"/>
                      <a:pt x="24" y="258"/>
                    </a:cubicBezTo>
                    <a:cubicBezTo>
                      <a:pt x="23" y="258"/>
                      <a:pt x="23" y="258"/>
                      <a:pt x="23" y="258"/>
                    </a:cubicBezTo>
                    <a:cubicBezTo>
                      <a:pt x="22" y="257"/>
                      <a:pt x="22" y="257"/>
                      <a:pt x="22" y="257"/>
                    </a:cubicBezTo>
                    <a:cubicBezTo>
                      <a:pt x="21" y="257"/>
                      <a:pt x="21" y="257"/>
                      <a:pt x="21" y="257"/>
                    </a:cubicBezTo>
                    <a:cubicBezTo>
                      <a:pt x="21" y="257"/>
                      <a:pt x="21" y="257"/>
                      <a:pt x="21" y="257"/>
                    </a:cubicBezTo>
                    <a:cubicBezTo>
                      <a:pt x="20" y="257"/>
                      <a:pt x="20" y="257"/>
                      <a:pt x="20" y="257"/>
                    </a:cubicBezTo>
                    <a:close/>
                    <a:moveTo>
                      <a:pt x="28" y="259"/>
                    </a:moveTo>
                    <a:cubicBezTo>
                      <a:pt x="28" y="259"/>
                      <a:pt x="28" y="259"/>
                      <a:pt x="28" y="259"/>
                    </a:cubicBezTo>
                    <a:cubicBezTo>
                      <a:pt x="29" y="258"/>
                      <a:pt x="29" y="258"/>
                      <a:pt x="29" y="258"/>
                    </a:cubicBezTo>
                    <a:cubicBezTo>
                      <a:pt x="29" y="259"/>
                      <a:pt x="29" y="259"/>
                      <a:pt x="29" y="259"/>
                    </a:cubicBezTo>
                    <a:cubicBezTo>
                      <a:pt x="29" y="259"/>
                      <a:pt x="29" y="259"/>
                      <a:pt x="29" y="259"/>
                    </a:cubicBezTo>
                    <a:cubicBezTo>
                      <a:pt x="28" y="259"/>
                      <a:pt x="28" y="259"/>
                      <a:pt x="28" y="259"/>
                    </a:cubicBezTo>
                    <a:cubicBezTo>
                      <a:pt x="28" y="259"/>
                      <a:pt x="28" y="259"/>
                      <a:pt x="28" y="259"/>
                    </a:cubicBezTo>
                    <a:close/>
                    <a:moveTo>
                      <a:pt x="27" y="258"/>
                    </a:moveTo>
                    <a:cubicBezTo>
                      <a:pt x="28" y="258"/>
                      <a:pt x="28" y="258"/>
                      <a:pt x="28" y="258"/>
                    </a:cubicBezTo>
                    <a:cubicBezTo>
                      <a:pt x="28" y="258"/>
                      <a:pt x="28" y="258"/>
                      <a:pt x="28" y="258"/>
                    </a:cubicBezTo>
                    <a:cubicBezTo>
                      <a:pt x="27" y="258"/>
                      <a:pt x="27" y="258"/>
                      <a:pt x="27" y="258"/>
                    </a:cubicBezTo>
                    <a:close/>
                    <a:moveTo>
                      <a:pt x="22" y="240"/>
                    </a:moveTo>
                    <a:cubicBezTo>
                      <a:pt x="22" y="241"/>
                      <a:pt x="22" y="241"/>
                      <a:pt x="22" y="241"/>
                    </a:cubicBezTo>
                    <a:cubicBezTo>
                      <a:pt x="22" y="241"/>
                      <a:pt x="22" y="241"/>
                      <a:pt x="22" y="241"/>
                    </a:cubicBezTo>
                    <a:cubicBezTo>
                      <a:pt x="22" y="240"/>
                      <a:pt x="22" y="240"/>
                      <a:pt x="22" y="240"/>
                    </a:cubicBezTo>
                    <a:close/>
                    <a:moveTo>
                      <a:pt x="24" y="249"/>
                    </a:moveTo>
                    <a:cubicBezTo>
                      <a:pt x="24" y="248"/>
                      <a:pt x="24" y="248"/>
                      <a:pt x="24" y="248"/>
                    </a:cubicBezTo>
                    <a:cubicBezTo>
                      <a:pt x="25" y="248"/>
                      <a:pt x="25" y="248"/>
                      <a:pt x="25" y="248"/>
                    </a:cubicBezTo>
                    <a:cubicBezTo>
                      <a:pt x="25" y="248"/>
                      <a:pt x="25" y="248"/>
                      <a:pt x="25" y="248"/>
                    </a:cubicBezTo>
                    <a:cubicBezTo>
                      <a:pt x="25" y="249"/>
                      <a:pt x="25" y="249"/>
                      <a:pt x="25" y="249"/>
                    </a:cubicBezTo>
                    <a:cubicBezTo>
                      <a:pt x="24" y="249"/>
                      <a:pt x="24" y="249"/>
                      <a:pt x="24" y="249"/>
                    </a:cubicBezTo>
                    <a:close/>
                    <a:moveTo>
                      <a:pt x="24" y="251"/>
                    </a:moveTo>
                    <a:cubicBezTo>
                      <a:pt x="23" y="252"/>
                      <a:pt x="23" y="252"/>
                      <a:pt x="23" y="252"/>
                    </a:cubicBezTo>
                    <a:cubicBezTo>
                      <a:pt x="24" y="253"/>
                      <a:pt x="24" y="253"/>
                      <a:pt x="24" y="253"/>
                    </a:cubicBezTo>
                    <a:cubicBezTo>
                      <a:pt x="24" y="253"/>
                      <a:pt x="24" y="253"/>
                      <a:pt x="24" y="253"/>
                    </a:cubicBezTo>
                    <a:cubicBezTo>
                      <a:pt x="24" y="252"/>
                      <a:pt x="24" y="252"/>
                      <a:pt x="24" y="252"/>
                    </a:cubicBezTo>
                    <a:cubicBezTo>
                      <a:pt x="24" y="251"/>
                      <a:pt x="24" y="251"/>
                      <a:pt x="24" y="251"/>
                    </a:cubicBezTo>
                    <a:close/>
                    <a:moveTo>
                      <a:pt x="25" y="250"/>
                    </a:moveTo>
                    <a:cubicBezTo>
                      <a:pt x="25" y="249"/>
                      <a:pt x="25" y="249"/>
                      <a:pt x="25" y="249"/>
                    </a:cubicBezTo>
                    <a:cubicBezTo>
                      <a:pt x="25" y="249"/>
                      <a:pt x="25" y="249"/>
                      <a:pt x="25" y="249"/>
                    </a:cubicBezTo>
                    <a:cubicBezTo>
                      <a:pt x="24" y="250"/>
                      <a:pt x="24" y="250"/>
                      <a:pt x="24" y="250"/>
                    </a:cubicBezTo>
                    <a:cubicBezTo>
                      <a:pt x="24" y="250"/>
                      <a:pt x="24" y="250"/>
                      <a:pt x="24" y="250"/>
                    </a:cubicBezTo>
                    <a:cubicBezTo>
                      <a:pt x="24" y="250"/>
                      <a:pt x="24" y="250"/>
                      <a:pt x="24" y="250"/>
                    </a:cubicBezTo>
                    <a:cubicBezTo>
                      <a:pt x="24" y="250"/>
                      <a:pt x="25" y="250"/>
                      <a:pt x="25" y="250"/>
                    </a:cubicBezTo>
                    <a:close/>
                    <a:moveTo>
                      <a:pt x="26" y="249"/>
                    </a:moveTo>
                    <a:cubicBezTo>
                      <a:pt x="27" y="248"/>
                      <a:pt x="27" y="248"/>
                      <a:pt x="27" y="248"/>
                    </a:cubicBezTo>
                    <a:cubicBezTo>
                      <a:pt x="27" y="248"/>
                      <a:pt x="27" y="248"/>
                      <a:pt x="27" y="248"/>
                    </a:cubicBezTo>
                    <a:cubicBezTo>
                      <a:pt x="28" y="247"/>
                      <a:pt x="28" y="247"/>
                      <a:pt x="28" y="247"/>
                    </a:cubicBezTo>
                    <a:cubicBezTo>
                      <a:pt x="29" y="247"/>
                      <a:pt x="29" y="247"/>
                      <a:pt x="29" y="247"/>
                    </a:cubicBezTo>
                    <a:cubicBezTo>
                      <a:pt x="29" y="247"/>
                      <a:pt x="29" y="247"/>
                      <a:pt x="29" y="247"/>
                    </a:cubicBezTo>
                    <a:cubicBezTo>
                      <a:pt x="28" y="249"/>
                      <a:pt x="28" y="249"/>
                      <a:pt x="28" y="249"/>
                    </a:cubicBezTo>
                    <a:cubicBezTo>
                      <a:pt x="27" y="249"/>
                      <a:pt x="27" y="249"/>
                      <a:pt x="27" y="249"/>
                    </a:cubicBezTo>
                    <a:cubicBezTo>
                      <a:pt x="26" y="249"/>
                      <a:pt x="26" y="249"/>
                      <a:pt x="26" y="249"/>
                    </a:cubicBezTo>
                    <a:cubicBezTo>
                      <a:pt x="26" y="249"/>
                      <a:pt x="26" y="249"/>
                      <a:pt x="26" y="249"/>
                    </a:cubicBezTo>
                    <a:close/>
                    <a:moveTo>
                      <a:pt x="25" y="245"/>
                    </a:moveTo>
                    <a:cubicBezTo>
                      <a:pt x="25" y="244"/>
                      <a:pt x="25" y="244"/>
                      <a:pt x="25" y="244"/>
                    </a:cubicBezTo>
                    <a:cubicBezTo>
                      <a:pt x="26" y="244"/>
                      <a:pt x="26" y="244"/>
                      <a:pt x="26" y="244"/>
                    </a:cubicBezTo>
                    <a:cubicBezTo>
                      <a:pt x="26" y="244"/>
                      <a:pt x="26" y="244"/>
                      <a:pt x="26" y="244"/>
                    </a:cubicBezTo>
                    <a:cubicBezTo>
                      <a:pt x="25" y="245"/>
                      <a:pt x="25" y="245"/>
                      <a:pt x="25" y="245"/>
                    </a:cubicBezTo>
                    <a:cubicBezTo>
                      <a:pt x="25" y="245"/>
                      <a:pt x="25" y="245"/>
                      <a:pt x="25" y="245"/>
                    </a:cubicBezTo>
                    <a:cubicBezTo>
                      <a:pt x="25" y="245"/>
                      <a:pt x="25" y="245"/>
                      <a:pt x="25" y="245"/>
                    </a:cubicBezTo>
                    <a:close/>
                    <a:moveTo>
                      <a:pt x="23" y="245"/>
                    </a:moveTo>
                    <a:cubicBezTo>
                      <a:pt x="24" y="245"/>
                      <a:pt x="24" y="245"/>
                      <a:pt x="24" y="245"/>
                    </a:cubicBezTo>
                    <a:cubicBezTo>
                      <a:pt x="24" y="245"/>
                      <a:pt x="24" y="245"/>
                      <a:pt x="24" y="245"/>
                    </a:cubicBezTo>
                    <a:cubicBezTo>
                      <a:pt x="24" y="244"/>
                      <a:pt x="24" y="244"/>
                      <a:pt x="24" y="244"/>
                    </a:cubicBezTo>
                    <a:cubicBezTo>
                      <a:pt x="23" y="245"/>
                      <a:pt x="23" y="245"/>
                      <a:pt x="23" y="245"/>
                    </a:cubicBezTo>
                    <a:close/>
                    <a:moveTo>
                      <a:pt x="22" y="243"/>
                    </a:moveTo>
                    <a:cubicBezTo>
                      <a:pt x="22" y="244"/>
                      <a:pt x="22" y="244"/>
                      <a:pt x="22" y="244"/>
                    </a:cubicBezTo>
                    <a:cubicBezTo>
                      <a:pt x="22" y="244"/>
                      <a:pt x="22" y="244"/>
                      <a:pt x="22" y="244"/>
                    </a:cubicBezTo>
                    <a:cubicBezTo>
                      <a:pt x="22" y="245"/>
                      <a:pt x="22" y="245"/>
                      <a:pt x="22" y="245"/>
                    </a:cubicBezTo>
                    <a:cubicBezTo>
                      <a:pt x="23" y="244"/>
                      <a:pt x="23" y="244"/>
                      <a:pt x="23" y="244"/>
                    </a:cubicBezTo>
                    <a:cubicBezTo>
                      <a:pt x="22" y="243"/>
                      <a:pt x="22" y="243"/>
                      <a:pt x="22" y="243"/>
                    </a:cubicBezTo>
                    <a:cubicBezTo>
                      <a:pt x="22" y="243"/>
                      <a:pt x="22" y="243"/>
                      <a:pt x="22" y="243"/>
                    </a:cubicBezTo>
                    <a:close/>
                    <a:moveTo>
                      <a:pt x="23" y="242"/>
                    </a:moveTo>
                    <a:cubicBezTo>
                      <a:pt x="23" y="242"/>
                      <a:pt x="23" y="242"/>
                      <a:pt x="23" y="242"/>
                    </a:cubicBezTo>
                    <a:cubicBezTo>
                      <a:pt x="23" y="242"/>
                      <a:pt x="23" y="242"/>
                      <a:pt x="23" y="242"/>
                    </a:cubicBezTo>
                    <a:cubicBezTo>
                      <a:pt x="23" y="243"/>
                      <a:pt x="23" y="243"/>
                      <a:pt x="23" y="243"/>
                    </a:cubicBezTo>
                    <a:cubicBezTo>
                      <a:pt x="24" y="243"/>
                      <a:pt x="24" y="243"/>
                      <a:pt x="24" y="243"/>
                    </a:cubicBezTo>
                    <a:cubicBezTo>
                      <a:pt x="25" y="242"/>
                      <a:pt x="25" y="242"/>
                      <a:pt x="25" y="242"/>
                    </a:cubicBezTo>
                    <a:cubicBezTo>
                      <a:pt x="24" y="243"/>
                      <a:pt x="24" y="243"/>
                      <a:pt x="24" y="243"/>
                    </a:cubicBezTo>
                    <a:cubicBezTo>
                      <a:pt x="24" y="244"/>
                      <a:pt x="24" y="244"/>
                      <a:pt x="24" y="244"/>
                    </a:cubicBezTo>
                    <a:cubicBezTo>
                      <a:pt x="25" y="243"/>
                      <a:pt x="25" y="243"/>
                      <a:pt x="25" y="243"/>
                    </a:cubicBezTo>
                    <a:cubicBezTo>
                      <a:pt x="25" y="241"/>
                      <a:pt x="25" y="241"/>
                      <a:pt x="25" y="241"/>
                    </a:cubicBezTo>
                    <a:cubicBezTo>
                      <a:pt x="24" y="241"/>
                      <a:pt x="24" y="241"/>
                      <a:pt x="24" y="241"/>
                    </a:cubicBezTo>
                    <a:cubicBezTo>
                      <a:pt x="23" y="241"/>
                      <a:pt x="23" y="241"/>
                      <a:pt x="23" y="241"/>
                    </a:cubicBezTo>
                    <a:cubicBezTo>
                      <a:pt x="23" y="242"/>
                      <a:pt x="23" y="242"/>
                      <a:pt x="23" y="242"/>
                    </a:cubicBezTo>
                    <a:close/>
                    <a:moveTo>
                      <a:pt x="23" y="240"/>
                    </a:moveTo>
                    <a:cubicBezTo>
                      <a:pt x="23" y="241"/>
                      <a:pt x="23" y="241"/>
                      <a:pt x="23" y="241"/>
                    </a:cubicBezTo>
                    <a:cubicBezTo>
                      <a:pt x="23" y="240"/>
                      <a:pt x="23" y="240"/>
                      <a:pt x="23" y="240"/>
                    </a:cubicBezTo>
                    <a:cubicBezTo>
                      <a:pt x="23" y="240"/>
                      <a:pt x="23" y="240"/>
                      <a:pt x="23" y="240"/>
                    </a:cubicBezTo>
                    <a:cubicBezTo>
                      <a:pt x="23" y="240"/>
                      <a:pt x="23" y="240"/>
                      <a:pt x="23" y="240"/>
                    </a:cubicBezTo>
                    <a:close/>
                    <a:moveTo>
                      <a:pt x="24" y="239"/>
                    </a:moveTo>
                    <a:cubicBezTo>
                      <a:pt x="25" y="238"/>
                      <a:pt x="25" y="238"/>
                      <a:pt x="25" y="238"/>
                    </a:cubicBezTo>
                    <a:cubicBezTo>
                      <a:pt x="25" y="237"/>
                      <a:pt x="25" y="237"/>
                      <a:pt x="25" y="237"/>
                    </a:cubicBezTo>
                    <a:cubicBezTo>
                      <a:pt x="26" y="237"/>
                      <a:pt x="26" y="237"/>
                      <a:pt x="26" y="237"/>
                    </a:cubicBezTo>
                    <a:cubicBezTo>
                      <a:pt x="26" y="238"/>
                      <a:pt x="26" y="238"/>
                      <a:pt x="26" y="238"/>
                    </a:cubicBezTo>
                    <a:cubicBezTo>
                      <a:pt x="25" y="238"/>
                      <a:pt x="25" y="238"/>
                      <a:pt x="25" y="238"/>
                    </a:cubicBezTo>
                    <a:cubicBezTo>
                      <a:pt x="24" y="239"/>
                      <a:pt x="24" y="239"/>
                      <a:pt x="24" y="239"/>
                    </a:cubicBezTo>
                    <a:close/>
                    <a:moveTo>
                      <a:pt x="19" y="236"/>
                    </a:moveTo>
                    <a:cubicBezTo>
                      <a:pt x="21" y="238"/>
                      <a:pt x="21" y="238"/>
                      <a:pt x="21" y="238"/>
                    </a:cubicBezTo>
                    <a:cubicBezTo>
                      <a:pt x="21" y="240"/>
                      <a:pt x="21" y="240"/>
                      <a:pt x="21" y="240"/>
                    </a:cubicBezTo>
                    <a:cubicBezTo>
                      <a:pt x="21" y="240"/>
                      <a:pt x="21" y="240"/>
                      <a:pt x="21" y="240"/>
                    </a:cubicBezTo>
                    <a:cubicBezTo>
                      <a:pt x="20" y="240"/>
                      <a:pt x="20" y="240"/>
                      <a:pt x="20" y="240"/>
                    </a:cubicBezTo>
                    <a:cubicBezTo>
                      <a:pt x="20" y="239"/>
                      <a:pt x="20" y="239"/>
                      <a:pt x="20" y="239"/>
                    </a:cubicBezTo>
                    <a:cubicBezTo>
                      <a:pt x="19" y="238"/>
                      <a:pt x="19" y="238"/>
                      <a:pt x="19" y="238"/>
                    </a:cubicBezTo>
                    <a:cubicBezTo>
                      <a:pt x="19" y="237"/>
                      <a:pt x="19" y="237"/>
                      <a:pt x="19" y="237"/>
                    </a:cubicBezTo>
                    <a:cubicBezTo>
                      <a:pt x="19" y="237"/>
                      <a:pt x="19" y="236"/>
                      <a:pt x="19" y="236"/>
                    </a:cubicBezTo>
                    <a:close/>
                    <a:moveTo>
                      <a:pt x="21" y="236"/>
                    </a:moveTo>
                    <a:cubicBezTo>
                      <a:pt x="21" y="237"/>
                      <a:pt x="21" y="237"/>
                      <a:pt x="21" y="237"/>
                    </a:cubicBezTo>
                    <a:cubicBezTo>
                      <a:pt x="21" y="238"/>
                      <a:pt x="21" y="238"/>
                      <a:pt x="21" y="238"/>
                    </a:cubicBezTo>
                    <a:cubicBezTo>
                      <a:pt x="21" y="239"/>
                      <a:pt x="21" y="239"/>
                      <a:pt x="21" y="239"/>
                    </a:cubicBezTo>
                    <a:cubicBezTo>
                      <a:pt x="22" y="239"/>
                      <a:pt x="22" y="239"/>
                      <a:pt x="22" y="239"/>
                    </a:cubicBezTo>
                    <a:cubicBezTo>
                      <a:pt x="22" y="238"/>
                      <a:pt x="22" y="238"/>
                      <a:pt x="22" y="238"/>
                    </a:cubicBezTo>
                    <a:cubicBezTo>
                      <a:pt x="22" y="237"/>
                      <a:pt x="22" y="237"/>
                      <a:pt x="22" y="237"/>
                    </a:cubicBezTo>
                    <a:cubicBezTo>
                      <a:pt x="21" y="236"/>
                      <a:pt x="21" y="236"/>
                      <a:pt x="21" y="236"/>
                    </a:cubicBezTo>
                    <a:cubicBezTo>
                      <a:pt x="21" y="235"/>
                      <a:pt x="21" y="235"/>
                      <a:pt x="21" y="235"/>
                    </a:cubicBezTo>
                    <a:cubicBezTo>
                      <a:pt x="21" y="236"/>
                      <a:pt x="21" y="236"/>
                      <a:pt x="21" y="236"/>
                    </a:cubicBezTo>
                    <a:close/>
                    <a:moveTo>
                      <a:pt x="19" y="235"/>
                    </a:moveTo>
                    <a:cubicBezTo>
                      <a:pt x="20" y="235"/>
                      <a:pt x="20" y="235"/>
                      <a:pt x="20" y="235"/>
                    </a:cubicBezTo>
                    <a:cubicBezTo>
                      <a:pt x="20" y="235"/>
                      <a:pt x="20" y="235"/>
                      <a:pt x="20" y="235"/>
                    </a:cubicBezTo>
                    <a:cubicBezTo>
                      <a:pt x="21" y="235"/>
                      <a:pt x="21" y="235"/>
                      <a:pt x="21" y="235"/>
                    </a:cubicBezTo>
                    <a:cubicBezTo>
                      <a:pt x="21" y="234"/>
                      <a:pt x="21" y="234"/>
                      <a:pt x="21" y="234"/>
                    </a:cubicBezTo>
                    <a:cubicBezTo>
                      <a:pt x="21" y="234"/>
                      <a:pt x="21" y="234"/>
                      <a:pt x="21" y="234"/>
                    </a:cubicBezTo>
                    <a:cubicBezTo>
                      <a:pt x="19" y="234"/>
                      <a:pt x="19" y="234"/>
                      <a:pt x="19" y="234"/>
                    </a:cubicBezTo>
                    <a:cubicBezTo>
                      <a:pt x="19" y="235"/>
                      <a:pt x="19" y="235"/>
                      <a:pt x="19" y="235"/>
                    </a:cubicBezTo>
                    <a:close/>
                    <a:moveTo>
                      <a:pt x="10" y="235"/>
                    </a:moveTo>
                    <a:cubicBezTo>
                      <a:pt x="9" y="234"/>
                      <a:pt x="9" y="234"/>
                      <a:pt x="9" y="234"/>
                    </a:cubicBezTo>
                    <a:cubicBezTo>
                      <a:pt x="11" y="232"/>
                      <a:pt x="11" y="232"/>
                      <a:pt x="11" y="232"/>
                    </a:cubicBezTo>
                    <a:cubicBezTo>
                      <a:pt x="12" y="232"/>
                      <a:pt x="12" y="232"/>
                      <a:pt x="12" y="232"/>
                    </a:cubicBezTo>
                    <a:cubicBezTo>
                      <a:pt x="12" y="233"/>
                      <a:pt x="12" y="233"/>
                      <a:pt x="12" y="233"/>
                    </a:cubicBezTo>
                    <a:cubicBezTo>
                      <a:pt x="12" y="233"/>
                      <a:pt x="12" y="233"/>
                      <a:pt x="12" y="233"/>
                    </a:cubicBezTo>
                    <a:cubicBezTo>
                      <a:pt x="13" y="232"/>
                      <a:pt x="13" y="232"/>
                      <a:pt x="13" y="232"/>
                    </a:cubicBezTo>
                    <a:cubicBezTo>
                      <a:pt x="14" y="233"/>
                      <a:pt x="14" y="233"/>
                      <a:pt x="14" y="233"/>
                    </a:cubicBezTo>
                    <a:cubicBezTo>
                      <a:pt x="14" y="233"/>
                      <a:pt x="14" y="233"/>
                      <a:pt x="14" y="233"/>
                    </a:cubicBezTo>
                    <a:cubicBezTo>
                      <a:pt x="14" y="234"/>
                      <a:pt x="14" y="234"/>
                      <a:pt x="14" y="234"/>
                    </a:cubicBezTo>
                    <a:cubicBezTo>
                      <a:pt x="13" y="235"/>
                      <a:pt x="13" y="235"/>
                      <a:pt x="13" y="235"/>
                    </a:cubicBezTo>
                    <a:cubicBezTo>
                      <a:pt x="11" y="235"/>
                      <a:pt x="11" y="235"/>
                      <a:pt x="11" y="235"/>
                    </a:cubicBezTo>
                    <a:cubicBezTo>
                      <a:pt x="12" y="236"/>
                      <a:pt x="12" y="236"/>
                      <a:pt x="12" y="236"/>
                    </a:cubicBezTo>
                    <a:cubicBezTo>
                      <a:pt x="12" y="236"/>
                      <a:pt x="12" y="236"/>
                      <a:pt x="12" y="236"/>
                    </a:cubicBezTo>
                    <a:cubicBezTo>
                      <a:pt x="13" y="236"/>
                      <a:pt x="13" y="236"/>
                      <a:pt x="13" y="236"/>
                    </a:cubicBezTo>
                    <a:cubicBezTo>
                      <a:pt x="13" y="235"/>
                      <a:pt x="13" y="235"/>
                      <a:pt x="13" y="235"/>
                    </a:cubicBezTo>
                    <a:cubicBezTo>
                      <a:pt x="14" y="233"/>
                      <a:pt x="14" y="233"/>
                      <a:pt x="14" y="233"/>
                    </a:cubicBezTo>
                    <a:cubicBezTo>
                      <a:pt x="16" y="233"/>
                      <a:pt x="16" y="233"/>
                      <a:pt x="16" y="233"/>
                    </a:cubicBezTo>
                    <a:cubicBezTo>
                      <a:pt x="16" y="233"/>
                      <a:pt x="16" y="233"/>
                      <a:pt x="16" y="233"/>
                    </a:cubicBezTo>
                    <a:cubicBezTo>
                      <a:pt x="15" y="234"/>
                      <a:pt x="15" y="234"/>
                      <a:pt x="15" y="234"/>
                    </a:cubicBezTo>
                    <a:cubicBezTo>
                      <a:pt x="14" y="236"/>
                      <a:pt x="14" y="236"/>
                      <a:pt x="14" y="236"/>
                    </a:cubicBezTo>
                    <a:cubicBezTo>
                      <a:pt x="14" y="237"/>
                      <a:pt x="14" y="237"/>
                      <a:pt x="14" y="237"/>
                    </a:cubicBezTo>
                    <a:cubicBezTo>
                      <a:pt x="13" y="238"/>
                      <a:pt x="13" y="238"/>
                      <a:pt x="13" y="238"/>
                    </a:cubicBezTo>
                    <a:cubicBezTo>
                      <a:pt x="12" y="239"/>
                      <a:pt x="12" y="239"/>
                      <a:pt x="12" y="239"/>
                    </a:cubicBezTo>
                    <a:cubicBezTo>
                      <a:pt x="12" y="239"/>
                      <a:pt x="12" y="239"/>
                      <a:pt x="12" y="239"/>
                    </a:cubicBezTo>
                    <a:cubicBezTo>
                      <a:pt x="11" y="239"/>
                      <a:pt x="11" y="239"/>
                      <a:pt x="11" y="239"/>
                    </a:cubicBezTo>
                    <a:cubicBezTo>
                      <a:pt x="12" y="239"/>
                      <a:pt x="12" y="239"/>
                      <a:pt x="12" y="239"/>
                    </a:cubicBezTo>
                    <a:cubicBezTo>
                      <a:pt x="12" y="239"/>
                      <a:pt x="12" y="239"/>
                      <a:pt x="12" y="239"/>
                    </a:cubicBezTo>
                    <a:cubicBezTo>
                      <a:pt x="13" y="239"/>
                      <a:pt x="13" y="239"/>
                      <a:pt x="13" y="239"/>
                    </a:cubicBezTo>
                    <a:cubicBezTo>
                      <a:pt x="13" y="240"/>
                      <a:pt x="13" y="240"/>
                      <a:pt x="13" y="240"/>
                    </a:cubicBezTo>
                    <a:cubicBezTo>
                      <a:pt x="12" y="240"/>
                      <a:pt x="12" y="240"/>
                      <a:pt x="12" y="240"/>
                    </a:cubicBezTo>
                    <a:cubicBezTo>
                      <a:pt x="12" y="241"/>
                      <a:pt x="12" y="241"/>
                      <a:pt x="12" y="241"/>
                    </a:cubicBezTo>
                    <a:cubicBezTo>
                      <a:pt x="12" y="242"/>
                      <a:pt x="12" y="242"/>
                      <a:pt x="12" y="242"/>
                    </a:cubicBezTo>
                    <a:cubicBezTo>
                      <a:pt x="12" y="243"/>
                      <a:pt x="12" y="243"/>
                      <a:pt x="12" y="243"/>
                    </a:cubicBezTo>
                    <a:cubicBezTo>
                      <a:pt x="12" y="244"/>
                      <a:pt x="12" y="244"/>
                      <a:pt x="12" y="244"/>
                    </a:cubicBezTo>
                    <a:cubicBezTo>
                      <a:pt x="12" y="245"/>
                      <a:pt x="12" y="245"/>
                      <a:pt x="12" y="245"/>
                    </a:cubicBezTo>
                    <a:cubicBezTo>
                      <a:pt x="13" y="245"/>
                      <a:pt x="13" y="245"/>
                      <a:pt x="13" y="245"/>
                    </a:cubicBezTo>
                    <a:cubicBezTo>
                      <a:pt x="14" y="246"/>
                      <a:pt x="14" y="246"/>
                      <a:pt x="14" y="246"/>
                    </a:cubicBezTo>
                    <a:cubicBezTo>
                      <a:pt x="13" y="247"/>
                      <a:pt x="13" y="247"/>
                      <a:pt x="13" y="247"/>
                    </a:cubicBezTo>
                    <a:cubicBezTo>
                      <a:pt x="12" y="246"/>
                      <a:pt x="12" y="246"/>
                      <a:pt x="12" y="246"/>
                    </a:cubicBezTo>
                    <a:cubicBezTo>
                      <a:pt x="11" y="244"/>
                      <a:pt x="11" y="244"/>
                      <a:pt x="11" y="244"/>
                    </a:cubicBezTo>
                    <a:cubicBezTo>
                      <a:pt x="10" y="243"/>
                      <a:pt x="10" y="243"/>
                      <a:pt x="10" y="243"/>
                    </a:cubicBezTo>
                    <a:cubicBezTo>
                      <a:pt x="11" y="242"/>
                      <a:pt x="11" y="242"/>
                      <a:pt x="11" y="242"/>
                    </a:cubicBezTo>
                    <a:cubicBezTo>
                      <a:pt x="10" y="242"/>
                      <a:pt x="10" y="242"/>
                      <a:pt x="10" y="242"/>
                    </a:cubicBezTo>
                    <a:cubicBezTo>
                      <a:pt x="9" y="241"/>
                      <a:pt x="9" y="241"/>
                      <a:pt x="9" y="241"/>
                    </a:cubicBezTo>
                    <a:cubicBezTo>
                      <a:pt x="10" y="241"/>
                      <a:pt x="10" y="241"/>
                      <a:pt x="10" y="241"/>
                    </a:cubicBezTo>
                    <a:cubicBezTo>
                      <a:pt x="11" y="241"/>
                      <a:pt x="11" y="241"/>
                      <a:pt x="11" y="241"/>
                    </a:cubicBezTo>
                    <a:cubicBezTo>
                      <a:pt x="10" y="240"/>
                      <a:pt x="10" y="240"/>
                      <a:pt x="10" y="240"/>
                    </a:cubicBezTo>
                    <a:cubicBezTo>
                      <a:pt x="9" y="240"/>
                      <a:pt x="9" y="240"/>
                      <a:pt x="9" y="240"/>
                    </a:cubicBezTo>
                    <a:cubicBezTo>
                      <a:pt x="10" y="239"/>
                      <a:pt x="10" y="239"/>
                      <a:pt x="10" y="239"/>
                    </a:cubicBezTo>
                    <a:cubicBezTo>
                      <a:pt x="9" y="238"/>
                      <a:pt x="9" y="238"/>
                      <a:pt x="9" y="238"/>
                    </a:cubicBezTo>
                    <a:cubicBezTo>
                      <a:pt x="9" y="238"/>
                      <a:pt x="9" y="238"/>
                      <a:pt x="9" y="238"/>
                    </a:cubicBezTo>
                    <a:cubicBezTo>
                      <a:pt x="10" y="238"/>
                      <a:pt x="10" y="238"/>
                      <a:pt x="10" y="238"/>
                    </a:cubicBezTo>
                    <a:cubicBezTo>
                      <a:pt x="11" y="238"/>
                      <a:pt x="11" y="238"/>
                      <a:pt x="11" y="238"/>
                    </a:cubicBezTo>
                    <a:cubicBezTo>
                      <a:pt x="11" y="237"/>
                      <a:pt x="11" y="237"/>
                      <a:pt x="11" y="237"/>
                    </a:cubicBezTo>
                    <a:cubicBezTo>
                      <a:pt x="10" y="237"/>
                      <a:pt x="10" y="237"/>
                      <a:pt x="10" y="237"/>
                    </a:cubicBezTo>
                    <a:cubicBezTo>
                      <a:pt x="9" y="237"/>
                      <a:pt x="9" y="237"/>
                      <a:pt x="9" y="237"/>
                    </a:cubicBezTo>
                    <a:cubicBezTo>
                      <a:pt x="9" y="236"/>
                      <a:pt x="9" y="236"/>
                      <a:pt x="9" y="236"/>
                    </a:cubicBezTo>
                    <a:cubicBezTo>
                      <a:pt x="10" y="235"/>
                      <a:pt x="10" y="235"/>
                      <a:pt x="10" y="235"/>
                    </a:cubicBezTo>
                    <a:close/>
                    <a:moveTo>
                      <a:pt x="20" y="231"/>
                    </a:moveTo>
                    <a:cubicBezTo>
                      <a:pt x="20" y="230"/>
                      <a:pt x="20" y="230"/>
                      <a:pt x="20" y="230"/>
                    </a:cubicBezTo>
                    <a:cubicBezTo>
                      <a:pt x="21" y="230"/>
                      <a:pt x="21" y="230"/>
                      <a:pt x="21" y="230"/>
                    </a:cubicBezTo>
                    <a:cubicBezTo>
                      <a:pt x="21" y="230"/>
                      <a:pt x="21" y="230"/>
                      <a:pt x="21" y="230"/>
                    </a:cubicBezTo>
                    <a:cubicBezTo>
                      <a:pt x="20" y="231"/>
                      <a:pt x="20" y="231"/>
                      <a:pt x="20" y="231"/>
                    </a:cubicBezTo>
                    <a:close/>
                    <a:moveTo>
                      <a:pt x="111" y="109"/>
                    </a:move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12" y="109"/>
                      <a:pt x="112" y="109"/>
                      <a:pt x="112" y="109"/>
                    </a:cubicBezTo>
                    <a:cubicBezTo>
                      <a:pt x="112" y="109"/>
                      <a:pt x="112" y="109"/>
                      <a:pt x="112" y="109"/>
                    </a:cubicBezTo>
                    <a:cubicBezTo>
                      <a:pt x="112" y="108"/>
                      <a:pt x="112" y="108"/>
                      <a:pt x="112" y="108"/>
                    </a:cubicBezTo>
                    <a:cubicBezTo>
                      <a:pt x="111" y="108"/>
                      <a:pt x="111" y="108"/>
                      <a:pt x="111" y="108"/>
                    </a:cubicBezTo>
                    <a:cubicBezTo>
                      <a:pt x="111" y="109"/>
                      <a:pt x="111" y="109"/>
                      <a:pt x="111" y="109"/>
                    </a:cubicBezTo>
                    <a:close/>
                    <a:moveTo>
                      <a:pt x="102" y="101"/>
                    </a:moveTo>
                    <a:cubicBezTo>
                      <a:pt x="103" y="101"/>
                      <a:pt x="103" y="101"/>
                      <a:pt x="103" y="101"/>
                    </a:cubicBezTo>
                    <a:cubicBezTo>
                      <a:pt x="103" y="101"/>
                      <a:pt x="103" y="101"/>
                      <a:pt x="103" y="101"/>
                    </a:cubicBezTo>
                    <a:cubicBezTo>
                      <a:pt x="103" y="100"/>
                      <a:pt x="103" y="100"/>
                      <a:pt x="103" y="100"/>
                    </a:cubicBezTo>
                    <a:cubicBezTo>
                      <a:pt x="103" y="100"/>
                      <a:pt x="103" y="100"/>
                      <a:pt x="103" y="100"/>
                    </a:cubicBezTo>
                    <a:cubicBezTo>
                      <a:pt x="102" y="101"/>
                      <a:pt x="102" y="101"/>
                      <a:pt x="102" y="101"/>
                    </a:cubicBezTo>
                    <a:close/>
                    <a:moveTo>
                      <a:pt x="71" y="103"/>
                    </a:moveTo>
                    <a:cubicBezTo>
                      <a:pt x="71" y="104"/>
                      <a:pt x="71" y="104"/>
                      <a:pt x="71" y="104"/>
                    </a:cubicBezTo>
                    <a:cubicBezTo>
                      <a:pt x="72" y="103"/>
                      <a:pt x="72" y="103"/>
                      <a:pt x="72" y="103"/>
                    </a:cubicBezTo>
                    <a:cubicBezTo>
                      <a:pt x="71" y="103"/>
                      <a:pt x="71" y="103"/>
                      <a:pt x="71" y="103"/>
                    </a:cubicBezTo>
                    <a:cubicBezTo>
                      <a:pt x="71" y="103"/>
                      <a:pt x="71" y="103"/>
                      <a:pt x="71" y="103"/>
                    </a:cubicBezTo>
                    <a:close/>
                    <a:moveTo>
                      <a:pt x="71" y="105"/>
                    </a:moveTo>
                    <a:cubicBezTo>
                      <a:pt x="71" y="104"/>
                      <a:pt x="71" y="104"/>
                      <a:pt x="71" y="104"/>
                    </a:cubicBezTo>
                    <a:cubicBezTo>
                      <a:pt x="71" y="104"/>
                      <a:pt x="71" y="104"/>
                      <a:pt x="71" y="104"/>
                    </a:cubicBezTo>
                    <a:cubicBezTo>
                      <a:pt x="71" y="105"/>
                      <a:pt x="71" y="105"/>
                      <a:pt x="71" y="105"/>
                    </a:cubicBezTo>
                    <a:cubicBezTo>
                      <a:pt x="71" y="105"/>
                      <a:pt x="71" y="105"/>
                      <a:pt x="71" y="105"/>
                    </a:cubicBezTo>
                    <a:close/>
                    <a:moveTo>
                      <a:pt x="69" y="107"/>
                    </a:moveTo>
                    <a:cubicBezTo>
                      <a:pt x="69" y="108"/>
                      <a:pt x="69" y="108"/>
                      <a:pt x="69" y="108"/>
                    </a:cubicBezTo>
                    <a:cubicBezTo>
                      <a:pt x="69" y="109"/>
                      <a:pt x="69" y="109"/>
                      <a:pt x="69" y="109"/>
                    </a:cubicBezTo>
                    <a:cubicBezTo>
                      <a:pt x="69" y="110"/>
                      <a:pt x="69" y="110"/>
                      <a:pt x="69" y="110"/>
                    </a:cubicBezTo>
                    <a:cubicBezTo>
                      <a:pt x="70" y="110"/>
                      <a:pt x="70" y="110"/>
                      <a:pt x="70" y="110"/>
                    </a:cubicBezTo>
                    <a:cubicBezTo>
                      <a:pt x="70" y="109"/>
                      <a:pt x="70" y="109"/>
                      <a:pt x="70" y="109"/>
                    </a:cubicBezTo>
                    <a:cubicBezTo>
                      <a:pt x="71" y="109"/>
                      <a:pt x="71" y="109"/>
                      <a:pt x="71" y="109"/>
                    </a:cubicBezTo>
                    <a:cubicBezTo>
                      <a:pt x="74" y="107"/>
                      <a:pt x="74" y="107"/>
                      <a:pt x="74" y="107"/>
                    </a:cubicBezTo>
                    <a:cubicBezTo>
                      <a:pt x="75" y="106"/>
                      <a:pt x="75" y="106"/>
                      <a:pt x="75" y="106"/>
                    </a:cubicBezTo>
                    <a:cubicBezTo>
                      <a:pt x="76" y="105"/>
                      <a:pt x="76" y="105"/>
                      <a:pt x="76" y="105"/>
                    </a:cubicBezTo>
                    <a:cubicBezTo>
                      <a:pt x="75" y="106"/>
                      <a:pt x="75" y="106"/>
                      <a:pt x="75" y="106"/>
                    </a:cubicBezTo>
                    <a:cubicBezTo>
                      <a:pt x="75" y="105"/>
                      <a:pt x="75" y="105"/>
                      <a:pt x="75" y="105"/>
                    </a:cubicBezTo>
                    <a:cubicBezTo>
                      <a:pt x="75" y="104"/>
                      <a:pt x="75" y="104"/>
                      <a:pt x="75" y="104"/>
                    </a:cubicBezTo>
                    <a:cubicBezTo>
                      <a:pt x="74" y="104"/>
                      <a:pt x="74" y="104"/>
                      <a:pt x="74" y="104"/>
                    </a:cubicBezTo>
                    <a:cubicBezTo>
                      <a:pt x="74" y="105"/>
                      <a:pt x="74" y="105"/>
                      <a:pt x="74" y="105"/>
                    </a:cubicBezTo>
                    <a:cubicBezTo>
                      <a:pt x="73" y="105"/>
                      <a:pt x="73" y="105"/>
                      <a:pt x="73" y="105"/>
                    </a:cubicBezTo>
                    <a:cubicBezTo>
                      <a:pt x="73" y="106"/>
                      <a:pt x="73" y="106"/>
                      <a:pt x="73" y="106"/>
                    </a:cubicBezTo>
                    <a:cubicBezTo>
                      <a:pt x="72" y="106"/>
                      <a:pt x="72" y="106"/>
                      <a:pt x="72" y="106"/>
                    </a:cubicBezTo>
                    <a:cubicBezTo>
                      <a:pt x="72" y="106"/>
                      <a:pt x="72" y="106"/>
                      <a:pt x="72" y="106"/>
                    </a:cubicBezTo>
                    <a:cubicBezTo>
                      <a:pt x="72" y="107"/>
                      <a:pt x="72" y="107"/>
                      <a:pt x="72" y="107"/>
                    </a:cubicBezTo>
                    <a:cubicBezTo>
                      <a:pt x="71" y="106"/>
                      <a:pt x="71" y="106"/>
                      <a:pt x="71" y="106"/>
                    </a:cubicBezTo>
                    <a:cubicBezTo>
                      <a:pt x="71" y="106"/>
                      <a:pt x="71" y="106"/>
                      <a:pt x="71" y="106"/>
                    </a:cubicBezTo>
                    <a:cubicBezTo>
                      <a:pt x="71" y="105"/>
                      <a:pt x="71" y="105"/>
                      <a:pt x="71" y="105"/>
                    </a:cubicBezTo>
                    <a:cubicBezTo>
                      <a:pt x="70" y="106"/>
                      <a:pt x="70" y="106"/>
                      <a:pt x="70" y="106"/>
                    </a:cubicBezTo>
                    <a:cubicBezTo>
                      <a:pt x="70" y="106"/>
                      <a:pt x="70" y="106"/>
                      <a:pt x="70" y="106"/>
                    </a:cubicBezTo>
                    <a:cubicBezTo>
                      <a:pt x="70" y="107"/>
                      <a:pt x="70" y="107"/>
                      <a:pt x="70" y="107"/>
                    </a:cubicBezTo>
                    <a:cubicBezTo>
                      <a:pt x="69" y="107"/>
                      <a:pt x="69" y="107"/>
                      <a:pt x="69" y="107"/>
                    </a:cubicBezTo>
                    <a:close/>
                    <a:moveTo>
                      <a:pt x="66" y="110"/>
                    </a:moveTo>
                    <a:cubicBezTo>
                      <a:pt x="66" y="109"/>
                      <a:pt x="66" y="109"/>
                      <a:pt x="66" y="109"/>
                    </a:cubicBezTo>
                    <a:cubicBezTo>
                      <a:pt x="66" y="107"/>
                      <a:pt x="66" y="107"/>
                      <a:pt x="66" y="107"/>
                    </a:cubicBezTo>
                    <a:cubicBezTo>
                      <a:pt x="65" y="108"/>
                      <a:pt x="65" y="108"/>
                      <a:pt x="65" y="108"/>
                    </a:cubicBezTo>
                    <a:cubicBezTo>
                      <a:pt x="65" y="109"/>
                      <a:pt x="65" y="109"/>
                      <a:pt x="65" y="109"/>
                    </a:cubicBezTo>
                    <a:cubicBezTo>
                      <a:pt x="65" y="109"/>
                      <a:pt x="65" y="109"/>
                      <a:pt x="65" y="109"/>
                    </a:cubicBezTo>
                    <a:cubicBezTo>
                      <a:pt x="65" y="109"/>
                      <a:pt x="65" y="109"/>
                      <a:pt x="65" y="109"/>
                    </a:cubicBezTo>
                    <a:cubicBezTo>
                      <a:pt x="65" y="109"/>
                      <a:pt x="66" y="110"/>
                      <a:pt x="66" y="110"/>
                    </a:cubicBezTo>
                    <a:close/>
                    <a:moveTo>
                      <a:pt x="66" y="110"/>
                    </a:moveTo>
                    <a:cubicBezTo>
                      <a:pt x="67" y="110"/>
                      <a:pt x="67" y="110"/>
                      <a:pt x="67" y="110"/>
                    </a:cubicBezTo>
                    <a:cubicBezTo>
                      <a:pt x="67" y="109"/>
                      <a:pt x="67" y="109"/>
                      <a:pt x="67" y="109"/>
                    </a:cubicBezTo>
                    <a:cubicBezTo>
                      <a:pt x="67" y="109"/>
                      <a:pt x="67" y="109"/>
                      <a:pt x="67" y="109"/>
                    </a:cubicBezTo>
                    <a:cubicBezTo>
                      <a:pt x="67" y="107"/>
                      <a:pt x="67" y="107"/>
                      <a:pt x="67" y="107"/>
                    </a:cubicBezTo>
                    <a:cubicBezTo>
                      <a:pt x="67" y="107"/>
                      <a:pt x="67" y="107"/>
                      <a:pt x="67" y="107"/>
                    </a:cubicBezTo>
                    <a:cubicBezTo>
                      <a:pt x="68" y="107"/>
                      <a:pt x="68" y="107"/>
                      <a:pt x="68" y="107"/>
                    </a:cubicBezTo>
                    <a:cubicBezTo>
                      <a:pt x="68" y="106"/>
                      <a:pt x="68" y="106"/>
                      <a:pt x="68" y="106"/>
                    </a:cubicBezTo>
                    <a:cubicBezTo>
                      <a:pt x="68" y="106"/>
                      <a:pt x="68" y="106"/>
                      <a:pt x="68" y="106"/>
                    </a:cubicBezTo>
                    <a:cubicBezTo>
                      <a:pt x="69" y="107"/>
                      <a:pt x="69" y="107"/>
                      <a:pt x="69" y="107"/>
                    </a:cubicBezTo>
                    <a:cubicBezTo>
                      <a:pt x="68" y="109"/>
                      <a:pt x="68" y="109"/>
                      <a:pt x="68" y="109"/>
                    </a:cubicBezTo>
                    <a:cubicBezTo>
                      <a:pt x="68" y="110"/>
                      <a:pt x="68" y="110"/>
                      <a:pt x="68" y="110"/>
                    </a:cubicBezTo>
                    <a:cubicBezTo>
                      <a:pt x="68" y="110"/>
                      <a:pt x="68" y="110"/>
                      <a:pt x="68" y="110"/>
                    </a:cubicBezTo>
                    <a:cubicBezTo>
                      <a:pt x="67" y="111"/>
                      <a:pt x="67" y="111"/>
                      <a:pt x="67" y="111"/>
                    </a:cubicBezTo>
                    <a:cubicBezTo>
                      <a:pt x="66" y="110"/>
                      <a:pt x="66" y="110"/>
                      <a:pt x="66" y="110"/>
                    </a:cubicBezTo>
                    <a:close/>
                    <a:moveTo>
                      <a:pt x="68" y="114"/>
                    </a:moveTo>
                    <a:cubicBezTo>
                      <a:pt x="68" y="114"/>
                      <a:pt x="68" y="114"/>
                      <a:pt x="68" y="114"/>
                    </a:cubicBezTo>
                    <a:cubicBezTo>
                      <a:pt x="67" y="112"/>
                      <a:pt x="67" y="112"/>
                      <a:pt x="67" y="112"/>
                    </a:cubicBezTo>
                    <a:cubicBezTo>
                      <a:pt x="67" y="111"/>
                      <a:pt x="67" y="111"/>
                      <a:pt x="67" y="111"/>
                    </a:cubicBezTo>
                    <a:cubicBezTo>
                      <a:pt x="67" y="111"/>
                      <a:pt x="67" y="111"/>
                      <a:pt x="67" y="111"/>
                    </a:cubicBezTo>
                    <a:cubicBezTo>
                      <a:pt x="65" y="110"/>
                      <a:pt x="65" y="110"/>
                      <a:pt x="65" y="110"/>
                    </a:cubicBezTo>
                    <a:cubicBezTo>
                      <a:pt x="65" y="110"/>
                      <a:pt x="65" y="110"/>
                      <a:pt x="65" y="110"/>
                    </a:cubicBezTo>
                    <a:cubicBezTo>
                      <a:pt x="65" y="111"/>
                      <a:pt x="65" y="111"/>
                      <a:pt x="65" y="111"/>
                    </a:cubicBezTo>
                    <a:cubicBezTo>
                      <a:pt x="66" y="112"/>
                      <a:pt x="66" y="112"/>
                      <a:pt x="66" y="112"/>
                    </a:cubicBezTo>
                    <a:cubicBezTo>
                      <a:pt x="65" y="112"/>
                      <a:pt x="65" y="112"/>
                      <a:pt x="65" y="112"/>
                    </a:cubicBezTo>
                    <a:cubicBezTo>
                      <a:pt x="65" y="112"/>
                      <a:pt x="65" y="112"/>
                      <a:pt x="65" y="112"/>
                    </a:cubicBezTo>
                    <a:cubicBezTo>
                      <a:pt x="66" y="113"/>
                      <a:pt x="66" y="113"/>
                      <a:pt x="66" y="113"/>
                    </a:cubicBezTo>
                    <a:cubicBezTo>
                      <a:pt x="68" y="114"/>
                      <a:pt x="68" y="114"/>
                      <a:pt x="68" y="114"/>
                    </a:cubicBezTo>
                    <a:close/>
                    <a:moveTo>
                      <a:pt x="58" y="100"/>
                    </a:moveTo>
                    <a:cubicBezTo>
                      <a:pt x="58" y="101"/>
                      <a:pt x="58" y="101"/>
                      <a:pt x="58" y="101"/>
                    </a:cubicBezTo>
                    <a:cubicBezTo>
                      <a:pt x="59" y="101"/>
                      <a:pt x="59" y="101"/>
                      <a:pt x="59" y="101"/>
                    </a:cubicBezTo>
                    <a:cubicBezTo>
                      <a:pt x="60" y="101"/>
                      <a:pt x="60" y="101"/>
                      <a:pt x="60" y="101"/>
                    </a:cubicBezTo>
                    <a:cubicBezTo>
                      <a:pt x="60" y="101"/>
                      <a:pt x="60" y="101"/>
                      <a:pt x="60" y="101"/>
                    </a:cubicBezTo>
                    <a:cubicBezTo>
                      <a:pt x="59" y="100"/>
                      <a:pt x="59" y="100"/>
                      <a:pt x="59" y="100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58" y="100"/>
                      <a:pt x="58" y="100"/>
                      <a:pt x="58" y="100"/>
                    </a:cubicBezTo>
                    <a:close/>
                    <a:moveTo>
                      <a:pt x="39" y="271"/>
                    </a:moveTo>
                    <a:cubicBezTo>
                      <a:pt x="39" y="271"/>
                      <a:pt x="39" y="271"/>
                      <a:pt x="39" y="271"/>
                    </a:cubicBezTo>
                    <a:cubicBezTo>
                      <a:pt x="38" y="271"/>
                      <a:pt x="38" y="271"/>
                      <a:pt x="38" y="271"/>
                    </a:cubicBezTo>
                    <a:cubicBezTo>
                      <a:pt x="38" y="269"/>
                      <a:pt x="38" y="269"/>
                      <a:pt x="38" y="269"/>
                    </a:cubicBezTo>
                    <a:cubicBezTo>
                      <a:pt x="39" y="268"/>
                      <a:pt x="39" y="268"/>
                      <a:pt x="39" y="268"/>
                    </a:cubicBezTo>
                    <a:cubicBezTo>
                      <a:pt x="39" y="267"/>
                      <a:pt x="39" y="267"/>
                      <a:pt x="39" y="267"/>
                    </a:cubicBezTo>
                    <a:cubicBezTo>
                      <a:pt x="39" y="267"/>
                      <a:pt x="39" y="267"/>
                      <a:pt x="39" y="267"/>
                    </a:cubicBezTo>
                    <a:cubicBezTo>
                      <a:pt x="38" y="268"/>
                      <a:pt x="38" y="268"/>
                      <a:pt x="38" y="268"/>
                    </a:cubicBezTo>
                    <a:cubicBezTo>
                      <a:pt x="37" y="268"/>
                      <a:pt x="37" y="268"/>
                      <a:pt x="37" y="268"/>
                    </a:cubicBezTo>
                    <a:cubicBezTo>
                      <a:pt x="36" y="267"/>
                      <a:pt x="36" y="267"/>
                      <a:pt x="36" y="267"/>
                    </a:cubicBezTo>
                    <a:cubicBezTo>
                      <a:pt x="36" y="266"/>
                      <a:pt x="36" y="266"/>
                      <a:pt x="36" y="266"/>
                    </a:cubicBezTo>
                    <a:cubicBezTo>
                      <a:pt x="36" y="266"/>
                      <a:pt x="36" y="266"/>
                      <a:pt x="36" y="266"/>
                    </a:cubicBezTo>
                    <a:cubicBezTo>
                      <a:pt x="37" y="267"/>
                      <a:pt x="37" y="267"/>
                      <a:pt x="37" y="267"/>
                    </a:cubicBezTo>
                    <a:cubicBezTo>
                      <a:pt x="37" y="267"/>
                      <a:pt x="37" y="267"/>
                      <a:pt x="37" y="267"/>
                    </a:cubicBezTo>
                    <a:cubicBezTo>
                      <a:pt x="37" y="267"/>
                      <a:pt x="37" y="267"/>
                      <a:pt x="37" y="267"/>
                    </a:cubicBezTo>
                    <a:cubicBezTo>
                      <a:pt x="37" y="266"/>
                      <a:pt x="37" y="266"/>
                      <a:pt x="37" y="266"/>
                    </a:cubicBezTo>
                    <a:cubicBezTo>
                      <a:pt x="36" y="265"/>
                      <a:pt x="36" y="265"/>
                      <a:pt x="36" y="265"/>
                    </a:cubicBezTo>
                    <a:cubicBezTo>
                      <a:pt x="36" y="265"/>
                      <a:pt x="36" y="265"/>
                      <a:pt x="36" y="265"/>
                    </a:cubicBezTo>
                    <a:cubicBezTo>
                      <a:pt x="35" y="266"/>
                      <a:pt x="35" y="266"/>
                      <a:pt x="35" y="266"/>
                    </a:cubicBezTo>
                    <a:cubicBezTo>
                      <a:pt x="34" y="265"/>
                      <a:pt x="34" y="265"/>
                      <a:pt x="34" y="265"/>
                    </a:cubicBezTo>
                    <a:cubicBezTo>
                      <a:pt x="34" y="264"/>
                      <a:pt x="34" y="264"/>
                      <a:pt x="34" y="264"/>
                    </a:cubicBezTo>
                    <a:cubicBezTo>
                      <a:pt x="34" y="264"/>
                      <a:pt x="34" y="264"/>
                      <a:pt x="34" y="264"/>
                    </a:cubicBezTo>
                    <a:cubicBezTo>
                      <a:pt x="35" y="263"/>
                      <a:pt x="35" y="263"/>
                      <a:pt x="35" y="263"/>
                    </a:cubicBezTo>
                    <a:cubicBezTo>
                      <a:pt x="35" y="262"/>
                      <a:pt x="35" y="262"/>
                      <a:pt x="35" y="262"/>
                    </a:cubicBezTo>
                    <a:cubicBezTo>
                      <a:pt x="36" y="262"/>
                      <a:pt x="36" y="262"/>
                      <a:pt x="36" y="262"/>
                    </a:cubicBezTo>
                    <a:cubicBezTo>
                      <a:pt x="36" y="261"/>
                      <a:pt x="36" y="261"/>
                      <a:pt x="36" y="261"/>
                    </a:cubicBezTo>
                    <a:cubicBezTo>
                      <a:pt x="35" y="262"/>
                      <a:pt x="35" y="262"/>
                      <a:pt x="35" y="262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4" y="261"/>
                      <a:pt x="34" y="261"/>
                      <a:pt x="34" y="261"/>
                    </a:cubicBezTo>
                    <a:cubicBezTo>
                      <a:pt x="34" y="261"/>
                      <a:pt x="34" y="261"/>
                      <a:pt x="34" y="261"/>
                    </a:cubicBezTo>
                    <a:cubicBezTo>
                      <a:pt x="35" y="260"/>
                      <a:pt x="35" y="260"/>
                      <a:pt x="35" y="260"/>
                    </a:cubicBezTo>
                    <a:cubicBezTo>
                      <a:pt x="35" y="259"/>
                      <a:pt x="35" y="259"/>
                      <a:pt x="35" y="259"/>
                    </a:cubicBezTo>
                    <a:cubicBezTo>
                      <a:pt x="35" y="258"/>
                      <a:pt x="35" y="258"/>
                      <a:pt x="35" y="258"/>
                    </a:cubicBezTo>
                    <a:cubicBezTo>
                      <a:pt x="35" y="258"/>
                      <a:pt x="35" y="258"/>
                      <a:pt x="35" y="258"/>
                    </a:cubicBezTo>
                    <a:cubicBezTo>
                      <a:pt x="35" y="258"/>
                      <a:pt x="35" y="258"/>
                      <a:pt x="35" y="258"/>
                    </a:cubicBezTo>
                    <a:cubicBezTo>
                      <a:pt x="35" y="259"/>
                      <a:pt x="35" y="259"/>
                      <a:pt x="35" y="259"/>
                    </a:cubicBezTo>
                    <a:cubicBezTo>
                      <a:pt x="34" y="260"/>
                      <a:pt x="34" y="260"/>
                      <a:pt x="34" y="260"/>
                    </a:cubicBezTo>
                    <a:cubicBezTo>
                      <a:pt x="33" y="261"/>
                      <a:pt x="33" y="261"/>
                      <a:pt x="33" y="261"/>
                    </a:cubicBezTo>
                    <a:cubicBezTo>
                      <a:pt x="33" y="261"/>
                      <a:pt x="33" y="261"/>
                      <a:pt x="33" y="261"/>
                    </a:cubicBezTo>
                    <a:cubicBezTo>
                      <a:pt x="32" y="261"/>
                      <a:pt x="32" y="261"/>
                      <a:pt x="32" y="261"/>
                    </a:cubicBezTo>
                    <a:cubicBezTo>
                      <a:pt x="32" y="261"/>
                      <a:pt x="32" y="261"/>
                      <a:pt x="32" y="261"/>
                    </a:cubicBezTo>
                    <a:cubicBezTo>
                      <a:pt x="32" y="260"/>
                      <a:pt x="32" y="260"/>
                      <a:pt x="32" y="260"/>
                    </a:cubicBezTo>
                    <a:cubicBezTo>
                      <a:pt x="32" y="260"/>
                      <a:pt x="32" y="260"/>
                      <a:pt x="32" y="260"/>
                    </a:cubicBezTo>
                    <a:cubicBezTo>
                      <a:pt x="32" y="260"/>
                      <a:pt x="32" y="260"/>
                      <a:pt x="32" y="260"/>
                    </a:cubicBezTo>
                    <a:cubicBezTo>
                      <a:pt x="31" y="260"/>
                      <a:pt x="31" y="260"/>
                      <a:pt x="31" y="260"/>
                    </a:cubicBezTo>
                    <a:cubicBezTo>
                      <a:pt x="31" y="261"/>
                      <a:pt x="31" y="261"/>
                      <a:pt x="31" y="261"/>
                    </a:cubicBezTo>
                    <a:cubicBezTo>
                      <a:pt x="31" y="261"/>
                      <a:pt x="31" y="261"/>
                      <a:pt x="31" y="261"/>
                    </a:cubicBezTo>
                    <a:cubicBezTo>
                      <a:pt x="31" y="260"/>
                      <a:pt x="31" y="260"/>
                      <a:pt x="31" y="260"/>
                    </a:cubicBezTo>
                    <a:cubicBezTo>
                      <a:pt x="30" y="260"/>
                      <a:pt x="30" y="260"/>
                      <a:pt x="30" y="260"/>
                    </a:cubicBezTo>
                    <a:cubicBezTo>
                      <a:pt x="30" y="261"/>
                      <a:pt x="30" y="261"/>
                      <a:pt x="30" y="261"/>
                    </a:cubicBezTo>
                    <a:cubicBezTo>
                      <a:pt x="29" y="260"/>
                      <a:pt x="29" y="260"/>
                      <a:pt x="29" y="260"/>
                    </a:cubicBezTo>
                    <a:cubicBezTo>
                      <a:pt x="29" y="260"/>
                      <a:pt x="29" y="260"/>
                      <a:pt x="29" y="260"/>
                    </a:cubicBezTo>
                    <a:cubicBezTo>
                      <a:pt x="30" y="259"/>
                      <a:pt x="30" y="259"/>
                      <a:pt x="30" y="259"/>
                    </a:cubicBezTo>
                    <a:cubicBezTo>
                      <a:pt x="30" y="259"/>
                      <a:pt x="30" y="259"/>
                      <a:pt x="30" y="259"/>
                    </a:cubicBezTo>
                    <a:cubicBezTo>
                      <a:pt x="31" y="259"/>
                      <a:pt x="31" y="259"/>
                      <a:pt x="31" y="259"/>
                    </a:cubicBezTo>
                    <a:cubicBezTo>
                      <a:pt x="33" y="258"/>
                      <a:pt x="33" y="258"/>
                      <a:pt x="33" y="258"/>
                    </a:cubicBezTo>
                    <a:cubicBezTo>
                      <a:pt x="33" y="258"/>
                      <a:pt x="33" y="258"/>
                      <a:pt x="33" y="258"/>
                    </a:cubicBezTo>
                    <a:cubicBezTo>
                      <a:pt x="33" y="257"/>
                      <a:pt x="33" y="257"/>
                      <a:pt x="33" y="257"/>
                    </a:cubicBezTo>
                    <a:cubicBezTo>
                      <a:pt x="33" y="257"/>
                      <a:pt x="33" y="257"/>
                      <a:pt x="33" y="257"/>
                    </a:cubicBezTo>
                    <a:cubicBezTo>
                      <a:pt x="32" y="258"/>
                      <a:pt x="32" y="258"/>
                      <a:pt x="32" y="258"/>
                    </a:cubicBezTo>
                    <a:cubicBezTo>
                      <a:pt x="31" y="259"/>
                      <a:pt x="31" y="259"/>
                      <a:pt x="31" y="259"/>
                    </a:cubicBezTo>
                    <a:cubicBezTo>
                      <a:pt x="31" y="259"/>
                      <a:pt x="31" y="259"/>
                      <a:pt x="31" y="259"/>
                    </a:cubicBezTo>
                    <a:cubicBezTo>
                      <a:pt x="30" y="259"/>
                      <a:pt x="30" y="259"/>
                      <a:pt x="30" y="259"/>
                    </a:cubicBezTo>
                    <a:cubicBezTo>
                      <a:pt x="30" y="258"/>
                      <a:pt x="30" y="258"/>
                      <a:pt x="30" y="258"/>
                    </a:cubicBezTo>
                    <a:cubicBezTo>
                      <a:pt x="29" y="258"/>
                      <a:pt x="29" y="258"/>
                      <a:pt x="29" y="258"/>
                    </a:cubicBezTo>
                    <a:cubicBezTo>
                      <a:pt x="29" y="258"/>
                      <a:pt x="29" y="258"/>
                      <a:pt x="29" y="258"/>
                    </a:cubicBezTo>
                    <a:cubicBezTo>
                      <a:pt x="29" y="257"/>
                      <a:pt x="29" y="257"/>
                      <a:pt x="29" y="257"/>
                    </a:cubicBezTo>
                    <a:cubicBezTo>
                      <a:pt x="29" y="257"/>
                      <a:pt x="29" y="257"/>
                      <a:pt x="29" y="257"/>
                    </a:cubicBezTo>
                    <a:cubicBezTo>
                      <a:pt x="28" y="257"/>
                      <a:pt x="28" y="257"/>
                      <a:pt x="28" y="257"/>
                    </a:cubicBezTo>
                    <a:cubicBezTo>
                      <a:pt x="27" y="257"/>
                      <a:pt x="27" y="257"/>
                      <a:pt x="27" y="257"/>
                    </a:cubicBezTo>
                    <a:cubicBezTo>
                      <a:pt x="27" y="257"/>
                      <a:pt x="27" y="257"/>
                      <a:pt x="27" y="257"/>
                    </a:cubicBezTo>
                    <a:cubicBezTo>
                      <a:pt x="26" y="258"/>
                      <a:pt x="26" y="258"/>
                      <a:pt x="26" y="258"/>
                    </a:cubicBezTo>
                    <a:cubicBezTo>
                      <a:pt x="25" y="257"/>
                      <a:pt x="25" y="257"/>
                      <a:pt x="25" y="257"/>
                    </a:cubicBezTo>
                    <a:cubicBezTo>
                      <a:pt x="25" y="256"/>
                      <a:pt x="25" y="256"/>
                      <a:pt x="25" y="256"/>
                    </a:cubicBezTo>
                    <a:cubicBezTo>
                      <a:pt x="25" y="256"/>
                      <a:pt x="25" y="256"/>
                      <a:pt x="25" y="256"/>
                    </a:cubicBezTo>
                    <a:cubicBezTo>
                      <a:pt x="26" y="256"/>
                      <a:pt x="26" y="256"/>
                      <a:pt x="26" y="256"/>
                    </a:cubicBezTo>
                    <a:cubicBezTo>
                      <a:pt x="27" y="257"/>
                      <a:pt x="27" y="257"/>
                      <a:pt x="27" y="257"/>
                    </a:cubicBezTo>
                    <a:cubicBezTo>
                      <a:pt x="28" y="256"/>
                      <a:pt x="28" y="256"/>
                      <a:pt x="28" y="256"/>
                    </a:cubicBezTo>
                    <a:cubicBezTo>
                      <a:pt x="28" y="256"/>
                      <a:pt x="28" y="256"/>
                      <a:pt x="28" y="256"/>
                    </a:cubicBezTo>
                    <a:cubicBezTo>
                      <a:pt x="28" y="256"/>
                      <a:pt x="28" y="256"/>
                      <a:pt x="28" y="256"/>
                    </a:cubicBezTo>
                    <a:cubicBezTo>
                      <a:pt x="26" y="256"/>
                      <a:pt x="26" y="256"/>
                      <a:pt x="26" y="256"/>
                    </a:cubicBezTo>
                    <a:cubicBezTo>
                      <a:pt x="26" y="256"/>
                      <a:pt x="26" y="256"/>
                      <a:pt x="26" y="256"/>
                    </a:cubicBezTo>
                    <a:cubicBezTo>
                      <a:pt x="26" y="256"/>
                      <a:pt x="26" y="256"/>
                      <a:pt x="26" y="256"/>
                    </a:cubicBezTo>
                    <a:cubicBezTo>
                      <a:pt x="27" y="256"/>
                      <a:pt x="27" y="256"/>
                      <a:pt x="27" y="256"/>
                    </a:cubicBezTo>
                    <a:cubicBezTo>
                      <a:pt x="28" y="256"/>
                      <a:pt x="28" y="256"/>
                      <a:pt x="28" y="256"/>
                    </a:cubicBezTo>
                    <a:cubicBezTo>
                      <a:pt x="28" y="255"/>
                      <a:pt x="28" y="255"/>
                      <a:pt x="28" y="255"/>
                    </a:cubicBezTo>
                    <a:cubicBezTo>
                      <a:pt x="27" y="255"/>
                      <a:pt x="27" y="255"/>
                      <a:pt x="27" y="255"/>
                    </a:cubicBezTo>
                    <a:cubicBezTo>
                      <a:pt x="26" y="255"/>
                      <a:pt x="26" y="255"/>
                      <a:pt x="26" y="255"/>
                    </a:cubicBezTo>
                    <a:cubicBezTo>
                      <a:pt x="25" y="255"/>
                      <a:pt x="25" y="255"/>
                      <a:pt x="25" y="255"/>
                    </a:cubicBezTo>
                    <a:cubicBezTo>
                      <a:pt x="25" y="255"/>
                      <a:pt x="25" y="255"/>
                      <a:pt x="25" y="255"/>
                    </a:cubicBezTo>
                    <a:cubicBezTo>
                      <a:pt x="24" y="255"/>
                      <a:pt x="24" y="255"/>
                      <a:pt x="24" y="255"/>
                    </a:cubicBezTo>
                    <a:cubicBezTo>
                      <a:pt x="24" y="254"/>
                      <a:pt x="24" y="254"/>
                      <a:pt x="24" y="254"/>
                    </a:cubicBezTo>
                    <a:cubicBezTo>
                      <a:pt x="25" y="254"/>
                      <a:pt x="25" y="254"/>
                      <a:pt x="25" y="254"/>
                    </a:cubicBezTo>
                    <a:cubicBezTo>
                      <a:pt x="26" y="254"/>
                      <a:pt x="26" y="254"/>
                      <a:pt x="26" y="254"/>
                    </a:cubicBezTo>
                    <a:cubicBezTo>
                      <a:pt x="27" y="254"/>
                      <a:pt x="27" y="254"/>
                      <a:pt x="27" y="254"/>
                    </a:cubicBezTo>
                    <a:cubicBezTo>
                      <a:pt x="27" y="254"/>
                      <a:pt x="27" y="254"/>
                      <a:pt x="27" y="254"/>
                    </a:cubicBezTo>
                    <a:cubicBezTo>
                      <a:pt x="26" y="254"/>
                      <a:pt x="26" y="254"/>
                      <a:pt x="26" y="254"/>
                    </a:cubicBezTo>
                    <a:cubicBezTo>
                      <a:pt x="26" y="254"/>
                      <a:pt x="26" y="254"/>
                      <a:pt x="26" y="254"/>
                    </a:cubicBezTo>
                    <a:cubicBezTo>
                      <a:pt x="25" y="254"/>
                      <a:pt x="25" y="254"/>
                      <a:pt x="25" y="254"/>
                    </a:cubicBezTo>
                    <a:cubicBezTo>
                      <a:pt x="25" y="253"/>
                      <a:pt x="25" y="253"/>
                      <a:pt x="25" y="253"/>
                    </a:cubicBezTo>
                    <a:cubicBezTo>
                      <a:pt x="26" y="253"/>
                      <a:pt x="26" y="253"/>
                      <a:pt x="26" y="253"/>
                    </a:cubicBezTo>
                    <a:cubicBezTo>
                      <a:pt x="26" y="253"/>
                      <a:pt x="26" y="253"/>
                      <a:pt x="26" y="253"/>
                    </a:cubicBezTo>
                    <a:cubicBezTo>
                      <a:pt x="27" y="253"/>
                      <a:pt x="27" y="253"/>
                      <a:pt x="27" y="253"/>
                    </a:cubicBezTo>
                    <a:cubicBezTo>
                      <a:pt x="27" y="253"/>
                      <a:pt x="27" y="253"/>
                      <a:pt x="27" y="253"/>
                    </a:cubicBezTo>
                    <a:cubicBezTo>
                      <a:pt x="27" y="252"/>
                      <a:pt x="27" y="252"/>
                      <a:pt x="27" y="252"/>
                    </a:cubicBezTo>
                    <a:cubicBezTo>
                      <a:pt x="27" y="252"/>
                      <a:pt x="27" y="252"/>
                      <a:pt x="27" y="252"/>
                    </a:cubicBezTo>
                    <a:cubicBezTo>
                      <a:pt x="28" y="252"/>
                      <a:pt x="28" y="252"/>
                      <a:pt x="28" y="252"/>
                    </a:cubicBezTo>
                    <a:cubicBezTo>
                      <a:pt x="29" y="252"/>
                      <a:pt x="29" y="252"/>
                      <a:pt x="29" y="252"/>
                    </a:cubicBezTo>
                    <a:cubicBezTo>
                      <a:pt x="30" y="252"/>
                      <a:pt x="30" y="252"/>
                      <a:pt x="30" y="252"/>
                    </a:cubicBezTo>
                    <a:cubicBezTo>
                      <a:pt x="28" y="252"/>
                      <a:pt x="28" y="252"/>
                      <a:pt x="28" y="252"/>
                    </a:cubicBezTo>
                    <a:cubicBezTo>
                      <a:pt x="28" y="251"/>
                      <a:pt x="28" y="251"/>
                      <a:pt x="28" y="251"/>
                    </a:cubicBezTo>
                    <a:cubicBezTo>
                      <a:pt x="27" y="251"/>
                      <a:pt x="27" y="251"/>
                      <a:pt x="27" y="251"/>
                    </a:cubicBezTo>
                    <a:cubicBezTo>
                      <a:pt x="27" y="252"/>
                      <a:pt x="27" y="252"/>
                      <a:pt x="27" y="252"/>
                    </a:cubicBezTo>
                    <a:cubicBezTo>
                      <a:pt x="26" y="252"/>
                      <a:pt x="26" y="252"/>
                      <a:pt x="26" y="252"/>
                    </a:cubicBezTo>
                    <a:cubicBezTo>
                      <a:pt x="25" y="253"/>
                      <a:pt x="25" y="253"/>
                      <a:pt x="25" y="253"/>
                    </a:cubicBezTo>
                    <a:cubicBezTo>
                      <a:pt x="25" y="252"/>
                      <a:pt x="25" y="252"/>
                      <a:pt x="25" y="252"/>
                    </a:cubicBezTo>
                    <a:cubicBezTo>
                      <a:pt x="25" y="252"/>
                      <a:pt x="25" y="252"/>
                      <a:pt x="25" y="252"/>
                    </a:cubicBezTo>
                    <a:cubicBezTo>
                      <a:pt x="25" y="251"/>
                      <a:pt x="25" y="251"/>
                      <a:pt x="25" y="251"/>
                    </a:cubicBezTo>
                    <a:cubicBezTo>
                      <a:pt x="25" y="250"/>
                      <a:pt x="25" y="250"/>
                      <a:pt x="25" y="250"/>
                    </a:cubicBezTo>
                    <a:cubicBezTo>
                      <a:pt x="27" y="250"/>
                      <a:pt x="27" y="250"/>
                      <a:pt x="27" y="250"/>
                    </a:cubicBezTo>
                    <a:cubicBezTo>
                      <a:pt x="27" y="249"/>
                      <a:pt x="27" y="249"/>
                      <a:pt x="27" y="249"/>
                    </a:cubicBezTo>
                    <a:cubicBezTo>
                      <a:pt x="29" y="248"/>
                      <a:pt x="29" y="248"/>
                      <a:pt x="29" y="248"/>
                    </a:cubicBezTo>
                    <a:cubicBezTo>
                      <a:pt x="30" y="248"/>
                      <a:pt x="30" y="248"/>
                      <a:pt x="30" y="248"/>
                    </a:cubicBezTo>
                    <a:cubicBezTo>
                      <a:pt x="30" y="248"/>
                      <a:pt x="30" y="248"/>
                      <a:pt x="30" y="248"/>
                    </a:cubicBezTo>
                    <a:cubicBezTo>
                      <a:pt x="30" y="249"/>
                      <a:pt x="30" y="249"/>
                      <a:pt x="30" y="249"/>
                    </a:cubicBezTo>
                    <a:cubicBezTo>
                      <a:pt x="31" y="250"/>
                      <a:pt x="31" y="250"/>
                      <a:pt x="31" y="250"/>
                    </a:cubicBezTo>
                    <a:cubicBezTo>
                      <a:pt x="31" y="250"/>
                      <a:pt x="31" y="250"/>
                      <a:pt x="31" y="250"/>
                    </a:cubicBezTo>
                    <a:cubicBezTo>
                      <a:pt x="31" y="249"/>
                      <a:pt x="31" y="249"/>
                      <a:pt x="31" y="249"/>
                    </a:cubicBezTo>
                    <a:cubicBezTo>
                      <a:pt x="31" y="248"/>
                      <a:pt x="31" y="248"/>
                      <a:pt x="31" y="248"/>
                    </a:cubicBezTo>
                    <a:cubicBezTo>
                      <a:pt x="31" y="247"/>
                      <a:pt x="31" y="247"/>
                      <a:pt x="31" y="247"/>
                    </a:cubicBezTo>
                    <a:cubicBezTo>
                      <a:pt x="32" y="247"/>
                      <a:pt x="32" y="247"/>
                      <a:pt x="32" y="247"/>
                    </a:cubicBezTo>
                    <a:cubicBezTo>
                      <a:pt x="32" y="247"/>
                      <a:pt x="32" y="247"/>
                      <a:pt x="32" y="247"/>
                    </a:cubicBezTo>
                    <a:cubicBezTo>
                      <a:pt x="31" y="247"/>
                      <a:pt x="31" y="247"/>
                      <a:pt x="31" y="247"/>
                    </a:cubicBezTo>
                    <a:cubicBezTo>
                      <a:pt x="30" y="247"/>
                      <a:pt x="30" y="247"/>
                      <a:pt x="30" y="247"/>
                    </a:cubicBezTo>
                    <a:cubicBezTo>
                      <a:pt x="30" y="247"/>
                      <a:pt x="30" y="247"/>
                      <a:pt x="30" y="247"/>
                    </a:cubicBezTo>
                    <a:cubicBezTo>
                      <a:pt x="30" y="246"/>
                      <a:pt x="30" y="246"/>
                      <a:pt x="30" y="246"/>
                    </a:cubicBezTo>
                    <a:cubicBezTo>
                      <a:pt x="31" y="246"/>
                      <a:pt x="31" y="246"/>
                      <a:pt x="31" y="246"/>
                    </a:cubicBezTo>
                    <a:cubicBezTo>
                      <a:pt x="32" y="245"/>
                      <a:pt x="32" y="245"/>
                      <a:pt x="32" y="245"/>
                    </a:cubicBezTo>
                    <a:cubicBezTo>
                      <a:pt x="32" y="244"/>
                      <a:pt x="32" y="244"/>
                      <a:pt x="32" y="244"/>
                    </a:cubicBezTo>
                    <a:cubicBezTo>
                      <a:pt x="32" y="244"/>
                      <a:pt x="32" y="244"/>
                      <a:pt x="32" y="244"/>
                    </a:cubicBezTo>
                    <a:cubicBezTo>
                      <a:pt x="32" y="244"/>
                      <a:pt x="32" y="244"/>
                      <a:pt x="32" y="244"/>
                    </a:cubicBezTo>
                    <a:cubicBezTo>
                      <a:pt x="32" y="245"/>
                      <a:pt x="32" y="245"/>
                      <a:pt x="32" y="245"/>
                    </a:cubicBezTo>
                    <a:cubicBezTo>
                      <a:pt x="31" y="245"/>
                      <a:pt x="31" y="245"/>
                      <a:pt x="31" y="245"/>
                    </a:cubicBezTo>
                    <a:cubicBezTo>
                      <a:pt x="30" y="245"/>
                      <a:pt x="30" y="245"/>
                      <a:pt x="30" y="245"/>
                    </a:cubicBezTo>
                    <a:cubicBezTo>
                      <a:pt x="29" y="246"/>
                      <a:pt x="29" y="246"/>
                      <a:pt x="29" y="246"/>
                    </a:cubicBezTo>
                    <a:cubicBezTo>
                      <a:pt x="28" y="247"/>
                      <a:pt x="28" y="247"/>
                      <a:pt x="28" y="247"/>
                    </a:cubicBezTo>
                    <a:cubicBezTo>
                      <a:pt x="27" y="248"/>
                      <a:pt x="27" y="248"/>
                      <a:pt x="27" y="248"/>
                    </a:cubicBezTo>
                    <a:cubicBezTo>
                      <a:pt x="26" y="247"/>
                      <a:pt x="26" y="247"/>
                      <a:pt x="26" y="247"/>
                    </a:cubicBezTo>
                    <a:cubicBezTo>
                      <a:pt x="26" y="247"/>
                      <a:pt x="26" y="247"/>
                      <a:pt x="26" y="247"/>
                    </a:cubicBezTo>
                    <a:cubicBezTo>
                      <a:pt x="27" y="246"/>
                      <a:pt x="27" y="246"/>
                      <a:pt x="27" y="246"/>
                    </a:cubicBezTo>
                    <a:cubicBezTo>
                      <a:pt x="26" y="246"/>
                      <a:pt x="26" y="246"/>
                      <a:pt x="26" y="246"/>
                    </a:cubicBezTo>
                    <a:cubicBezTo>
                      <a:pt x="25" y="247"/>
                      <a:pt x="25" y="247"/>
                      <a:pt x="25" y="247"/>
                    </a:cubicBezTo>
                    <a:cubicBezTo>
                      <a:pt x="24" y="246"/>
                      <a:pt x="24" y="246"/>
                      <a:pt x="24" y="246"/>
                    </a:cubicBezTo>
                    <a:cubicBezTo>
                      <a:pt x="25" y="246"/>
                      <a:pt x="25" y="246"/>
                      <a:pt x="25" y="246"/>
                    </a:cubicBezTo>
                    <a:cubicBezTo>
                      <a:pt x="26" y="245"/>
                      <a:pt x="26" y="245"/>
                      <a:pt x="26" y="245"/>
                    </a:cubicBezTo>
                    <a:cubicBezTo>
                      <a:pt x="27" y="245"/>
                      <a:pt x="27" y="245"/>
                      <a:pt x="27" y="245"/>
                    </a:cubicBezTo>
                    <a:cubicBezTo>
                      <a:pt x="27" y="245"/>
                      <a:pt x="27" y="245"/>
                      <a:pt x="27" y="245"/>
                    </a:cubicBezTo>
                    <a:cubicBezTo>
                      <a:pt x="28" y="245"/>
                      <a:pt x="28" y="245"/>
                      <a:pt x="28" y="245"/>
                    </a:cubicBezTo>
                    <a:cubicBezTo>
                      <a:pt x="28" y="244"/>
                      <a:pt x="28" y="244"/>
                      <a:pt x="28" y="244"/>
                    </a:cubicBezTo>
                    <a:cubicBezTo>
                      <a:pt x="27" y="244"/>
                      <a:pt x="27" y="244"/>
                      <a:pt x="27" y="244"/>
                    </a:cubicBezTo>
                    <a:cubicBezTo>
                      <a:pt x="27" y="244"/>
                      <a:pt x="27" y="244"/>
                      <a:pt x="27" y="244"/>
                    </a:cubicBezTo>
                    <a:cubicBezTo>
                      <a:pt x="28" y="243"/>
                      <a:pt x="28" y="243"/>
                      <a:pt x="28" y="243"/>
                    </a:cubicBezTo>
                    <a:cubicBezTo>
                      <a:pt x="27" y="243"/>
                      <a:pt x="27" y="243"/>
                      <a:pt x="27" y="243"/>
                    </a:cubicBezTo>
                    <a:cubicBezTo>
                      <a:pt x="27" y="243"/>
                      <a:pt x="27" y="243"/>
                      <a:pt x="27" y="243"/>
                    </a:cubicBezTo>
                    <a:cubicBezTo>
                      <a:pt x="26" y="243"/>
                      <a:pt x="26" y="243"/>
                      <a:pt x="26" y="243"/>
                    </a:cubicBezTo>
                    <a:cubicBezTo>
                      <a:pt x="26" y="243"/>
                      <a:pt x="26" y="243"/>
                      <a:pt x="26" y="243"/>
                    </a:cubicBezTo>
                    <a:cubicBezTo>
                      <a:pt x="26" y="241"/>
                      <a:pt x="26" y="241"/>
                      <a:pt x="26" y="241"/>
                    </a:cubicBezTo>
                    <a:cubicBezTo>
                      <a:pt x="25" y="240"/>
                      <a:pt x="25" y="240"/>
                      <a:pt x="25" y="240"/>
                    </a:cubicBezTo>
                    <a:cubicBezTo>
                      <a:pt x="25" y="240"/>
                      <a:pt x="25" y="240"/>
                      <a:pt x="25" y="240"/>
                    </a:cubicBezTo>
                    <a:cubicBezTo>
                      <a:pt x="26" y="239"/>
                      <a:pt x="26" y="239"/>
                      <a:pt x="26" y="239"/>
                    </a:cubicBezTo>
                    <a:cubicBezTo>
                      <a:pt x="27" y="239"/>
                      <a:pt x="27" y="239"/>
                      <a:pt x="27" y="239"/>
                    </a:cubicBezTo>
                    <a:cubicBezTo>
                      <a:pt x="27" y="240"/>
                      <a:pt x="27" y="240"/>
                      <a:pt x="27" y="240"/>
                    </a:cubicBezTo>
                    <a:cubicBezTo>
                      <a:pt x="29" y="240"/>
                      <a:pt x="29" y="240"/>
                      <a:pt x="29" y="240"/>
                    </a:cubicBezTo>
                    <a:cubicBezTo>
                      <a:pt x="30" y="240"/>
                      <a:pt x="30" y="240"/>
                      <a:pt x="30" y="240"/>
                    </a:cubicBezTo>
                    <a:cubicBezTo>
                      <a:pt x="29" y="240"/>
                      <a:pt x="29" y="240"/>
                      <a:pt x="29" y="240"/>
                    </a:cubicBezTo>
                    <a:cubicBezTo>
                      <a:pt x="29" y="239"/>
                      <a:pt x="29" y="239"/>
                      <a:pt x="29" y="239"/>
                    </a:cubicBezTo>
                    <a:cubicBezTo>
                      <a:pt x="28" y="239"/>
                      <a:pt x="28" y="239"/>
                      <a:pt x="28" y="239"/>
                    </a:cubicBezTo>
                    <a:cubicBezTo>
                      <a:pt x="27" y="239"/>
                      <a:pt x="27" y="239"/>
                      <a:pt x="27" y="239"/>
                    </a:cubicBezTo>
                    <a:cubicBezTo>
                      <a:pt x="26" y="238"/>
                      <a:pt x="26" y="238"/>
                      <a:pt x="26" y="238"/>
                    </a:cubicBezTo>
                    <a:cubicBezTo>
                      <a:pt x="26" y="238"/>
                      <a:pt x="26" y="238"/>
                      <a:pt x="26" y="238"/>
                    </a:cubicBezTo>
                    <a:cubicBezTo>
                      <a:pt x="27" y="237"/>
                      <a:pt x="27" y="237"/>
                      <a:pt x="27" y="237"/>
                    </a:cubicBezTo>
                    <a:cubicBezTo>
                      <a:pt x="27" y="237"/>
                      <a:pt x="27" y="237"/>
                      <a:pt x="27" y="237"/>
                    </a:cubicBezTo>
                    <a:cubicBezTo>
                      <a:pt x="28" y="236"/>
                      <a:pt x="28" y="236"/>
                      <a:pt x="28" y="236"/>
                    </a:cubicBezTo>
                    <a:cubicBezTo>
                      <a:pt x="28" y="235"/>
                      <a:pt x="28" y="235"/>
                      <a:pt x="28" y="235"/>
                    </a:cubicBezTo>
                    <a:cubicBezTo>
                      <a:pt x="27" y="236"/>
                      <a:pt x="27" y="236"/>
                      <a:pt x="27" y="236"/>
                    </a:cubicBezTo>
                    <a:cubicBezTo>
                      <a:pt x="27" y="236"/>
                      <a:pt x="27" y="236"/>
                      <a:pt x="27" y="236"/>
                    </a:cubicBezTo>
                    <a:cubicBezTo>
                      <a:pt x="26" y="237"/>
                      <a:pt x="26" y="237"/>
                      <a:pt x="26" y="237"/>
                    </a:cubicBezTo>
                    <a:cubicBezTo>
                      <a:pt x="24" y="237"/>
                      <a:pt x="24" y="237"/>
                      <a:pt x="24" y="237"/>
                    </a:cubicBezTo>
                    <a:cubicBezTo>
                      <a:pt x="24" y="238"/>
                      <a:pt x="24" y="238"/>
                      <a:pt x="24" y="238"/>
                    </a:cubicBezTo>
                    <a:cubicBezTo>
                      <a:pt x="24" y="238"/>
                      <a:pt x="24" y="238"/>
                      <a:pt x="24" y="238"/>
                    </a:cubicBezTo>
                    <a:cubicBezTo>
                      <a:pt x="23" y="238"/>
                      <a:pt x="23" y="238"/>
                      <a:pt x="23" y="238"/>
                    </a:cubicBezTo>
                    <a:cubicBezTo>
                      <a:pt x="22" y="237"/>
                      <a:pt x="22" y="237"/>
                      <a:pt x="22" y="237"/>
                    </a:cubicBezTo>
                    <a:cubicBezTo>
                      <a:pt x="22" y="236"/>
                      <a:pt x="22" y="236"/>
                      <a:pt x="22" y="236"/>
                    </a:cubicBezTo>
                    <a:cubicBezTo>
                      <a:pt x="22" y="234"/>
                      <a:pt x="22" y="234"/>
                      <a:pt x="22" y="234"/>
                    </a:cubicBezTo>
                    <a:cubicBezTo>
                      <a:pt x="23" y="233"/>
                      <a:pt x="23" y="233"/>
                      <a:pt x="23" y="233"/>
                    </a:cubicBezTo>
                    <a:cubicBezTo>
                      <a:pt x="22" y="232"/>
                      <a:pt x="22" y="232"/>
                      <a:pt x="22" y="232"/>
                    </a:cubicBezTo>
                    <a:cubicBezTo>
                      <a:pt x="22" y="232"/>
                      <a:pt x="22" y="232"/>
                      <a:pt x="22" y="232"/>
                    </a:cubicBezTo>
                    <a:cubicBezTo>
                      <a:pt x="22" y="231"/>
                      <a:pt x="22" y="231"/>
                      <a:pt x="22" y="231"/>
                    </a:cubicBezTo>
                    <a:cubicBezTo>
                      <a:pt x="22" y="231"/>
                      <a:pt x="22" y="231"/>
                      <a:pt x="22" y="231"/>
                    </a:cubicBezTo>
                    <a:cubicBezTo>
                      <a:pt x="23" y="231"/>
                      <a:pt x="23" y="231"/>
                      <a:pt x="23" y="231"/>
                    </a:cubicBezTo>
                    <a:cubicBezTo>
                      <a:pt x="23" y="231"/>
                      <a:pt x="23" y="231"/>
                      <a:pt x="23" y="231"/>
                    </a:cubicBezTo>
                    <a:cubicBezTo>
                      <a:pt x="23" y="230"/>
                      <a:pt x="23" y="230"/>
                      <a:pt x="23" y="230"/>
                    </a:cubicBezTo>
                    <a:cubicBezTo>
                      <a:pt x="24" y="230"/>
                      <a:pt x="24" y="230"/>
                      <a:pt x="24" y="230"/>
                    </a:cubicBezTo>
                    <a:cubicBezTo>
                      <a:pt x="24" y="229"/>
                      <a:pt x="24" y="229"/>
                      <a:pt x="24" y="229"/>
                    </a:cubicBezTo>
                    <a:cubicBezTo>
                      <a:pt x="25" y="228"/>
                      <a:pt x="25" y="228"/>
                      <a:pt x="25" y="228"/>
                    </a:cubicBezTo>
                    <a:cubicBezTo>
                      <a:pt x="26" y="229"/>
                      <a:pt x="26" y="229"/>
                      <a:pt x="26" y="229"/>
                    </a:cubicBezTo>
                    <a:cubicBezTo>
                      <a:pt x="26" y="228"/>
                      <a:pt x="26" y="228"/>
                      <a:pt x="26" y="228"/>
                    </a:cubicBezTo>
                    <a:cubicBezTo>
                      <a:pt x="26" y="228"/>
                      <a:pt x="26" y="228"/>
                      <a:pt x="26" y="228"/>
                    </a:cubicBezTo>
                    <a:cubicBezTo>
                      <a:pt x="26" y="228"/>
                      <a:pt x="26" y="228"/>
                      <a:pt x="26" y="228"/>
                    </a:cubicBezTo>
                    <a:cubicBezTo>
                      <a:pt x="27" y="227"/>
                      <a:pt x="27" y="227"/>
                      <a:pt x="27" y="227"/>
                    </a:cubicBezTo>
                    <a:cubicBezTo>
                      <a:pt x="27" y="226"/>
                      <a:pt x="27" y="226"/>
                      <a:pt x="27" y="226"/>
                    </a:cubicBezTo>
                    <a:cubicBezTo>
                      <a:pt x="29" y="225"/>
                      <a:pt x="29" y="225"/>
                      <a:pt x="29" y="225"/>
                    </a:cubicBezTo>
                    <a:cubicBezTo>
                      <a:pt x="29" y="225"/>
                      <a:pt x="29" y="225"/>
                      <a:pt x="29" y="225"/>
                    </a:cubicBezTo>
                    <a:cubicBezTo>
                      <a:pt x="28" y="225"/>
                      <a:pt x="28" y="225"/>
                      <a:pt x="28" y="225"/>
                    </a:cubicBezTo>
                    <a:cubicBezTo>
                      <a:pt x="28" y="224"/>
                      <a:pt x="28" y="224"/>
                      <a:pt x="28" y="224"/>
                    </a:cubicBezTo>
                    <a:cubicBezTo>
                      <a:pt x="27" y="225"/>
                      <a:pt x="27" y="225"/>
                      <a:pt x="27" y="225"/>
                    </a:cubicBezTo>
                    <a:cubicBezTo>
                      <a:pt x="27" y="226"/>
                      <a:pt x="27" y="226"/>
                      <a:pt x="27" y="226"/>
                    </a:cubicBezTo>
                    <a:cubicBezTo>
                      <a:pt x="25" y="228"/>
                      <a:pt x="25" y="228"/>
                      <a:pt x="25" y="228"/>
                    </a:cubicBezTo>
                    <a:cubicBezTo>
                      <a:pt x="25" y="228"/>
                      <a:pt x="25" y="228"/>
                      <a:pt x="25" y="228"/>
                    </a:cubicBezTo>
                    <a:cubicBezTo>
                      <a:pt x="25" y="227"/>
                      <a:pt x="25" y="227"/>
                      <a:pt x="25" y="227"/>
                    </a:cubicBezTo>
                    <a:cubicBezTo>
                      <a:pt x="26" y="226"/>
                      <a:pt x="26" y="226"/>
                      <a:pt x="26" y="226"/>
                    </a:cubicBezTo>
                    <a:cubicBezTo>
                      <a:pt x="26" y="225"/>
                      <a:pt x="26" y="225"/>
                      <a:pt x="26" y="225"/>
                    </a:cubicBezTo>
                    <a:cubicBezTo>
                      <a:pt x="27" y="223"/>
                      <a:pt x="27" y="223"/>
                      <a:pt x="27" y="223"/>
                    </a:cubicBezTo>
                    <a:cubicBezTo>
                      <a:pt x="28" y="222"/>
                      <a:pt x="28" y="222"/>
                      <a:pt x="28" y="222"/>
                    </a:cubicBezTo>
                    <a:cubicBezTo>
                      <a:pt x="28" y="222"/>
                      <a:pt x="28" y="222"/>
                      <a:pt x="28" y="222"/>
                    </a:cubicBezTo>
                    <a:cubicBezTo>
                      <a:pt x="28" y="221"/>
                      <a:pt x="28" y="221"/>
                      <a:pt x="28" y="221"/>
                    </a:cubicBezTo>
                    <a:cubicBezTo>
                      <a:pt x="28" y="221"/>
                      <a:pt x="28" y="221"/>
                      <a:pt x="28" y="221"/>
                    </a:cubicBezTo>
                    <a:cubicBezTo>
                      <a:pt x="28" y="221"/>
                      <a:pt x="28" y="221"/>
                      <a:pt x="28" y="221"/>
                    </a:cubicBezTo>
                    <a:cubicBezTo>
                      <a:pt x="28" y="220"/>
                      <a:pt x="28" y="220"/>
                      <a:pt x="28" y="220"/>
                    </a:cubicBezTo>
                    <a:cubicBezTo>
                      <a:pt x="28" y="220"/>
                      <a:pt x="28" y="220"/>
                      <a:pt x="28" y="220"/>
                    </a:cubicBezTo>
                    <a:cubicBezTo>
                      <a:pt x="28" y="220"/>
                      <a:pt x="28" y="220"/>
                      <a:pt x="28" y="220"/>
                    </a:cubicBezTo>
                    <a:cubicBezTo>
                      <a:pt x="27" y="219"/>
                      <a:pt x="27" y="219"/>
                      <a:pt x="27" y="219"/>
                    </a:cubicBezTo>
                    <a:cubicBezTo>
                      <a:pt x="27" y="219"/>
                      <a:pt x="27" y="219"/>
                      <a:pt x="27" y="219"/>
                    </a:cubicBezTo>
                    <a:cubicBezTo>
                      <a:pt x="27" y="218"/>
                      <a:pt x="27" y="218"/>
                      <a:pt x="27" y="218"/>
                    </a:cubicBezTo>
                    <a:cubicBezTo>
                      <a:pt x="26" y="217"/>
                      <a:pt x="26" y="217"/>
                      <a:pt x="26" y="217"/>
                    </a:cubicBezTo>
                    <a:cubicBezTo>
                      <a:pt x="25" y="217"/>
                      <a:pt x="25" y="217"/>
                      <a:pt x="25" y="217"/>
                    </a:cubicBezTo>
                    <a:cubicBezTo>
                      <a:pt x="25" y="216"/>
                      <a:pt x="25" y="216"/>
                      <a:pt x="25" y="216"/>
                    </a:cubicBezTo>
                    <a:cubicBezTo>
                      <a:pt x="24" y="215"/>
                      <a:pt x="24" y="215"/>
                      <a:pt x="24" y="215"/>
                    </a:cubicBezTo>
                    <a:cubicBezTo>
                      <a:pt x="24" y="215"/>
                      <a:pt x="24" y="215"/>
                      <a:pt x="24" y="215"/>
                    </a:cubicBezTo>
                    <a:cubicBezTo>
                      <a:pt x="23" y="215"/>
                      <a:pt x="23" y="215"/>
                      <a:pt x="23" y="215"/>
                    </a:cubicBezTo>
                    <a:cubicBezTo>
                      <a:pt x="23" y="215"/>
                      <a:pt x="23" y="215"/>
                      <a:pt x="23" y="215"/>
                    </a:cubicBezTo>
                    <a:cubicBezTo>
                      <a:pt x="23" y="214"/>
                      <a:pt x="23" y="214"/>
                      <a:pt x="23" y="214"/>
                    </a:cubicBezTo>
                    <a:cubicBezTo>
                      <a:pt x="23" y="214"/>
                      <a:pt x="23" y="214"/>
                      <a:pt x="23" y="214"/>
                    </a:cubicBezTo>
                    <a:cubicBezTo>
                      <a:pt x="23" y="213"/>
                      <a:pt x="23" y="213"/>
                      <a:pt x="23" y="213"/>
                    </a:cubicBezTo>
                    <a:cubicBezTo>
                      <a:pt x="23" y="213"/>
                      <a:pt x="23" y="213"/>
                      <a:pt x="23" y="213"/>
                    </a:cubicBezTo>
                    <a:cubicBezTo>
                      <a:pt x="23" y="213"/>
                      <a:pt x="23" y="213"/>
                      <a:pt x="23" y="213"/>
                    </a:cubicBezTo>
                    <a:cubicBezTo>
                      <a:pt x="23" y="212"/>
                      <a:pt x="23" y="212"/>
                      <a:pt x="23" y="212"/>
                    </a:cubicBezTo>
                    <a:cubicBezTo>
                      <a:pt x="23" y="212"/>
                      <a:pt x="23" y="212"/>
                      <a:pt x="23" y="212"/>
                    </a:cubicBezTo>
                    <a:cubicBezTo>
                      <a:pt x="23" y="212"/>
                      <a:pt x="23" y="212"/>
                      <a:pt x="23" y="212"/>
                    </a:cubicBezTo>
                    <a:cubicBezTo>
                      <a:pt x="22" y="212"/>
                      <a:pt x="22" y="212"/>
                      <a:pt x="22" y="212"/>
                    </a:cubicBezTo>
                    <a:cubicBezTo>
                      <a:pt x="22" y="211"/>
                      <a:pt x="22" y="211"/>
                      <a:pt x="22" y="211"/>
                    </a:cubicBezTo>
                    <a:cubicBezTo>
                      <a:pt x="23" y="211"/>
                      <a:pt x="23" y="211"/>
                      <a:pt x="23" y="211"/>
                    </a:cubicBezTo>
                    <a:cubicBezTo>
                      <a:pt x="23" y="208"/>
                      <a:pt x="23" y="208"/>
                      <a:pt x="23" y="208"/>
                    </a:cubicBezTo>
                    <a:cubicBezTo>
                      <a:pt x="23" y="205"/>
                      <a:pt x="23" y="205"/>
                      <a:pt x="23" y="205"/>
                    </a:cubicBezTo>
                    <a:cubicBezTo>
                      <a:pt x="23" y="203"/>
                      <a:pt x="23" y="203"/>
                      <a:pt x="23" y="203"/>
                    </a:cubicBezTo>
                    <a:cubicBezTo>
                      <a:pt x="23" y="202"/>
                      <a:pt x="23" y="202"/>
                      <a:pt x="23" y="202"/>
                    </a:cubicBezTo>
                    <a:cubicBezTo>
                      <a:pt x="23" y="201"/>
                      <a:pt x="23" y="201"/>
                      <a:pt x="23" y="201"/>
                    </a:cubicBezTo>
                    <a:cubicBezTo>
                      <a:pt x="23" y="201"/>
                      <a:pt x="23" y="201"/>
                      <a:pt x="23" y="201"/>
                    </a:cubicBezTo>
                    <a:cubicBezTo>
                      <a:pt x="23" y="200"/>
                      <a:pt x="23" y="200"/>
                      <a:pt x="23" y="200"/>
                    </a:cubicBezTo>
                    <a:cubicBezTo>
                      <a:pt x="23" y="199"/>
                      <a:pt x="23" y="199"/>
                      <a:pt x="23" y="199"/>
                    </a:cubicBezTo>
                    <a:cubicBezTo>
                      <a:pt x="23" y="198"/>
                      <a:pt x="23" y="198"/>
                      <a:pt x="23" y="198"/>
                    </a:cubicBezTo>
                    <a:cubicBezTo>
                      <a:pt x="22" y="197"/>
                      <a:pt x="22" y="197"/>
                      <a:pt x="22" y="197"/>
                    </a:cubicBezTo>
                    <a:cubicBezTo>
                      <a:pt x="21" y="195"/>
                      <a:pt x="21" y="195"/>
                      <a:pt x="21" y="195"/>
                    </a:cubicBezTo>
                    <a:cubicBezTo>
                      <a:pt x="21" y="195"/>
                      <a:pt x="21" y="195"/>
                      <a:pt x="21" y="195"/>
                    </a:cubicBezTo>
                    <a:cubicBezTo>
                      <a:pt x="21" y="192"/>
                      <a:pt x="21" y="192"/>
                      <a:pt x="21" y="192"/>
                    </a:cubicBezTo>
                    <a:cubicBezTo>
                      <a:pt x="21" y="192"/>
                      <a:pt x="21" y="192"/>
                      <a:pt x="21" y="192"/>
                    </a:cubicBezTo>
                    <a:cubicBezTo>
                      <a:pt x="21" y="191"/>
                      <a:pt x="21" y="191"/>
                      <a:pt x="21" y="191"/>
                    </a:cubicBezTo>
                    <a:cubicBezTo>
                      <a:pt x="21" y="190"/>
                      <a:pt x="21" y="190"/>
                      <a:pt x="21" y="190"/>
                    </a:cubicBezTo>
                    <a:cubicBezTo>
                      <a:pt x="21" y="189"/>
                      <a:pt x="21" y="189"/>
                      <a:pt x="21" y="189"/>
                    </a:cubicBezTo>
                    <a:cubicBezTo>
                      <a:pt x="20" y="189"/>
                      <a:pt x="20" y="189"/>
                      <a:pt x="20" y="189"/>
                    </a:cubicBezTo>
                    <a:cubicBezTo>
                      <a:pt x="19" y="189"/>
                      <a:pt x="19" y="189"/>
                      <a:pt x="19" y="189"/>
                    </a:cubicBezTo>
                    <a:cubicBezTo>
                      <a:pt x="17" y="189"/>
                      <a:pt x="17" y="189"/>
                      <a:pt x="17" y="189"/>
                    </a:cubicBezTo>
                    <a:cubicBezTo>
                      <a:pt x="17" y="189"/>
                      <a:pt x="17" y="189"/>
                      <a:pt x="17" y="189"/>
                    </a:cubicBezTo>
                    <a:cubicBezTo>
                      <a:pt x="15" y="190"/>
                      <a:pt x="15" y="190"/>
                      <a:pt x="15" y="190"/>
                    </a:cubicBezTo>
                    <a:cubicBezTo>
                      <a:pt x="14" y="191"/>
                      <a:pt x="14" y="191"/>
                      <a:pt x="14" y="191"/>
                    </a:cubicBezTo>
                    <a:cubicBezTo>
                      <a:pt x="13" y="192"/>
                      <a:pt x="13" y="192"/>
                      <a:pt x="13" y="192"/>
                    </a:cubicBezTo>
                    <a:cubicBezTo>
                      <a:pt x="12" y="193"/>
                      <a:pt x="12" y="193"/>
                      <a:pt x="12" y="193"/>
                    </a:cubicBezTo>
                    <a:cubicBezTo>
                      <a:pt x="11" y="193"/>
                      <a:pt x="11" y="193"/>
                      <a:pt x="11" y="193"/>
                    </a:cubicBezTo>
                    <a:cubicBezTo>
                      <a:pt x="9" y="193"/>
                      <a:pt x="9" y="193"/>
                      <a:pt x="9" y="193"/>
                    </a:cubicBezTo>
                    <a:cubicBezTo>
                      <a:pt x="9" y="193"/>
                      <a:pt x="9" y="193"/>
                      <a:pt x="9" y="193"/>
                    </a:cubicBezTo>
                    <a:cubicBezTo>
                      <a:pt x="9" y="193"/>
                      <a:pt x="9" y="193"/>
                      <a:pt x="9" y="193"/>
                    </a:cubicBezTo>
                    <a:cubicBezTo>
                      <a:pt x="9" y="192"/>
                      <a:pt x="9" y="192"/>
                      <a:pt x="9" y="192"/>
                    </a:cubicBezTo>
                    <a:cubicBezTo>
                      <a:pt x="9" y="191"/>
                      <a:pt x="9" y="191"/>
                      <a:pt x="9" y="191"/>
                    </a:cubicBezTo>
                    <a:cubicBezTo>
                      <a:pt x="8" y="186"/>
                      <a:pt x="8" y="186"/>
                      <a:pt x="8" y="186"/>
                    </a:cubicBezTo>
                    <a:cubicBezTo>
                      <a:pt x="7" y="184"/>
                      <a:pt x="7" y="184"/>
                      <a:pt x="7" y="184"/>
                    </a:cubicBezTo>
                    <a:cubicBezTo>
                      <a:pt x="7" y="183"/>
                      <a:pt x="7" y="183"/>
                      <a:pt x="7" y="183"/>
                    </a:cubicBezTo>
                    <a:cubicBezTo>
                      <a:pt x="8" y="181"/>
                      <a:pt x="8" y="181"/>
                      <a:pt x="8" y="181"/>
                    </a:cubicBezTo>
                    <a:cubicBezTo>
                      <a:pt x="5" y="181"/>
                      <a:pt x="5" y="181"/>
                      <a:pt x="5" y="181"/>
                    </a:cubicBezTo>
                    <a:cubicBezTo>
                      <a:pt x="4" y="182"/>
                      <a:pt x="4" y="182"/>
                      <a:pt x="4" y="182"/>
                    </a:cubicBezTo>
                    <a:cubicBezTo>
                      <a:pt x="3" y="181"/>
                      <a:pt x="3" y="181"/>
                      <a:pt x="3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51" y="97"/>
                      <a:pt x="51" y="97"/>
                      <a:pt x="51" y="97"/>
                    </a:cubicBezTo>
                    <a:cubicBezTo>
                      <a:pt x="51" y="97"/>
                      <a:pt x="51" y="97"/>
                      <a:pt x="51" y="97"/>
                    </a:cubicBezTo>
                    <a:cubicBezTo>
                      <a:pt x="52" y="97"/>
                      <a:pt x="52" y="97"/>
                      <a:pt x="52" y="97"/>
                    </a:cubicBezTo>
                    <a:cubicBezTo>
                      <a:pt x="54" y="99"/>
                      <a:pt x="54" y="99"/>
                      <a:pt x="54" y="99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56" y="99"/>
                      <a:pt x="56" y="99"/>
                      <a:pt x="56" y="99"/>
                    </a:cubicBezTo>
                    <a:cubicBezTo>
                      <a:pt x="56" y="100"/>
                      <a:pt x="56" y="100"/>
                      <a:pt x="56" y="100"/>
                    </a:cubicBezTo>
                    <a:cubicBezTo>
                      <a:pt x="57" y="100"/>
                      <a:pt x="57" y="100"/>
                      <a:pt x="57" y="100"/>
                    </a:cubicBezTo>
                    <a:cubicBezTo>
                      <a:pt x="57" y="101"/>
                      <a:pt x="57" y="101"/>
                      <a:pt x="57" y="101"/>
                    </a:cubicBezTo>
                    <a:cubicBezTo>
                      <a:pt x="57" y="101"/>
                      <a:pt x="57" y="101"/>
                      <a:pt x="57" y="101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3"/>
                      <a:pt x="58" y="103"/>
                      <a:pt x="58" y="103"/>
                    </a:cubicBezTo>
                    <a:cubicBezTo>
                      <a:pt x="58" y="103"/>
                      <a:pt x="58" y="103"/>
                      <a:pt x="58" y="103"/>
                    </a:cubicBezTo>
                    <a:cubicBezTo>
                      <a:pt x="58" y="104"/>
                      <a:pt x="58" y="104"/>
                      <a:pt x="58" y="104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59" y="105"/>
                      <a:pt x="59" y="105"/>
                      <a:pt x="59" y="105"/>
                    </a:cubicBezTo>
                    <a:cubicBezTo>
                      <a:pt x="59" y="105"/>
                      <a:pt x="59" y="105"/>
                      <a:pt x="59" y="105"/>
                    </a:cubicBezTo>
                    <a:cubicBezTo>
                      <a:pt x="59" y="105"/>
                      <a:pt x="59" y="105"/>
                      <a:pt x="59" y="105"/>
                    </a:cubicBezTo>
                    <a:cubicBezTo>
                      <a:pt x="59" y="106"/>
                      <a:pt x="59" y="106"/>
                      <a:pt x="59" y="106"/>
                    </a:cubicBezTo>
                    <a:cubicBezTo>
                      <a:pt x="60" y="107"/>
                      <a:pt x="60" y="107"/>
                      <a:pt x="60" y="107"/>
                    </a:cubicBezTo>
                    <a:cubicBezTo>
                      <a:pt x="61" y="108"/>
                      <a:pt x="61" y="108"/>
                      <a:pt x="61" y="108"/>
                    </a:cubicBezTo>
                    <a:cubicBezTo>
                      <a:pt x="62" y="109"/>
                      <a:pt x="62" y="109"/>
                      <a:pt x="62" y="109"/>
                    </a:cubicBezTo>
                    <a:cubicBezTo>
                      <a:pt x="62" y="109"/>
                      <a:pt x="62" y="109"/>
                      <a:pt x="62" y="109"/>
                    </a:cubicBezTo>
                    <a:cubicBezTo>
                      <a:pt x="63" y="109"/>
                      <a:pt x="63" y="109"/>
                      <a:pt x="63" y="109"/>
                    </a:cubicBezTo>
                    <a:cubicBezTo>
                      <a:pt x="63" y="110"/>
                      <a:pt x="63" y="110"/>
                      <a:pt x="63" y="110"/>
                    </a:cubicBezTo>
                    <a:cubicBezTo>
                      <a:pt x="63" y="110"/>
                      <a:pt x="63" y="110"/>
                      <a:pt x="63" y="110"/>
                    </a:cubicBezTo>
                    <a:cubicBezTo>
                      <a:pt x="64" y="110"/>
                      <a:pt x="64" y="110"/>
                      <a:pt x="64" y="110"/>
                    </a:cubicBezTo>
                    <a:cubicBezTo>
                      <a:pt x="65" y="111"/>
                      <a:pt x="65" y="111"/>
                      <a:pt x="65" y="111"/>
                    </a:cubicBezTo>
                    <a:cubicBezTo>
                      <a:pt x="65" y="112"/>
                      <a:pt x="65" y="112"/>
                      <a:pt x="65" y="112"/>
                    </a:cubicBezTo>
                    <a:cubicBezTo>
                      <a:pt x="65" y="112"/>
                      <a:pt x="65" y="112"/>
                      <a:pt x="65" y="112"/>
                    </a:cubicBezTo>
                    <a:cubicBezTo>
                      <a:pt x="66" y="113"/>
                      <a:pt x="66" y="113"/>
                      <a:pt x="66" y="113"/>
                    </a:cubicBezTo>
                    <a:cubicBezTo>
                      <a:pt x="66" y="113"/>
                      <a:pt x="66" y="113"/>
                      <a:pt x="66" y="113"/>
                    </a:cubicBezTo>
                    <a:cubicBezTo>
                      <a:pt x="67" y="114"/>
                      <a:pt x="67" y="114"/>
                      <a:pt x="67" y="114"/>
                    </a:cubicBezTo>
                    <a:cubicBezTo>
                      <a:pt x="67" y="115"/>
                      <a:pt x="67" y="115"/>
                      <a:pt x="67" y="115"/>
                    </a:cubicBezTo>
                    <a:cubicBezTo>
                      <a:pt x="68" y="115"/>
                      <a:pt x="68" y="115"/>
                      <a:pt x="68" y="115"/>
                    </a:cubicBezTo>
                    <a:cubicBezTo>
                      <a:pt x="68" y="116"/>
                      <a:pt x="68" y="116"/>
                      <a:pt x="68" y="116"/>
                    </a:cubicBezTo>
                    <a:cubicBezTo>
                      <a:pt x="67" y="117"/>
                      <a:pt x="67" y="117"/>
                      <a:pt x="67" y="117"/>
                    </a:cubicBezTo>
                    <a:cubicBezTo>
                      <a:pt x="66" y="117"/>
                      <a:pt x="66" y="117"/>
                      <a:pt x="66" y="117"/>
                    </a:cubicBezTo>
                    <a:cubicBezTo>
                      <a:pt x="68" y="116"/>
                      <a:pt x="68" y="116"/>
                      <a:pt x="68" y="116"/>
                    </a:cubicBezTo>
                    <a:cubicBezTo>
                      <a:pt x="69" y="116"/>
                      <a:pt x="69" y="116"/>
                      <a:pt x="69" y="116"/>
                    </a:cubicBezTo>
                    <a:cubicBezTo>
                      <a:pt x="69" y="116"/>
                      <a:pt x="69" y="116"/>
                      <a:pt x="69" y="116"/>
                    </a:cubicBezTo>
                    <a:cubicBezTo>
                      <a:pt x="69" y="115"/>
                      <a:pt x="69" y="115"/>
                      <a:pt x="69" y="115"/>
                    </a:cubicBezTo>
                    <a:cubicBezTo>
                      <a:pt x="69" y="112"/>
                      <a:pt x="69" y="112"/>
                      <a:pt x="69" y="112"/>
                    </a:cubicBezTo>
                    <a:cubicBezTo>
                      <a:pt x="69" y="111"/>
                      <a:pt x="69" y="111"/>
                      <a:pt x="69" y="111"/>
                    </a:cubicBezTo>
                    <a:cubicBezTo>
                      <a:pt x="70" y="110"/>
                      <a:pt x="70" y="110"/>
                      <a:pt x="70" y="110"/>
                    </a:cubicBezTo>
                    <a:cubicBezTo>
                      <a:pt x="71" y="110"/>
                      <a:pt x="71" y="110"/>
                      <a:pt x="71" y="110"/>
                    </a:cubicBezTo>
                    <a:cubicBezTo>
                      <a:pt x="72" y="109"/>
                      <a:pt x="72" y="109"/>
                      <a:pt x="72" y="109"/>
                    </a:cubicBezTo>
                    <a:cubicBezTo>
                      <a:pt x="73" y="109"/>
                      <a:pt x="73" y="109"/>
                      <a:pt x="73" y="109"/>
                    </a:cubicBezTo>
                    <a:cubicBezTo>
                      <a:pt x="74" y="109"/>
                      <a:pt x="74" y="109"/>
                      <a:pt x="74" y="109"/>
                    </a:cubicBezTo>
                    <a:cubicBezTo>
                      <a:pt x="74" y="108"/>
                      <a:pt x="74" y="108"/>
                      <a:pt x="74" y="108"/>
                    </a:cubicBezTo>
                    <a:cubicBezTo>
                      <a:pt x="75" y="108"/>
                      <a:pt x="75" y="108"/>
                      <a:pt x="75" y="108"/>
                    </a:cubicBezTo>
                    <a:cubicBezTo>
                      <a:pt x="76" y="108"/>
                      <a:pt x="76" y="108"/>
                      <a:pt x="76" y="108"/>
                    </a:cubicBezTo>
                    <a:cubicBezTo>
                      <a:pt x="77" y="108"/>
                      <a:pt x="77" y="108"/>
                      <a:pt x="77" y="108"/>
                    </a:cubicBezTo>
                    <a:cubicBezTo>
                      <a:pt x="77" y="108"/>
                      <a:pt x="77" y="108"/>
                      <a:pt x="77" y="108"/>
                    </a:cubicBezTo>
                    <a:cubicBezTo>
                      <a:pt x="78" y="108"/>
                      <a:pt x="78" y="108"/>
                      <a:pt x="78" y="108"/>
                    </a:cubicBezTo>
                    <a:cubicBezTo>
                      <a:pt x="78" y="108"/>
                      <a:pt x="78" y="108"/>
                      <a:pt x="78" y="108"/>
                    </a:cubicBezTo>
                    <a:cubicBezTo>
                      <a:pt x="79" y="107"/>
                      <a:pt x="79" y="107"/>
                      <a:pt x="79" y="107"/>
                    </a:cubicBezTo>
                    <a:cubicBezTo>
                      <a:pt x="80" y="106"/>
                      <a:pt x="80" y="106"/>
                      <a:pt x="80" y="106"/>
                    </a:cubicBezTo>
                    <a:cubicBezTo>
                      <a:pt x="80" y="106"/>
                      <a:pt x="80" y="106"/>
                      <a:pt x="80" y="106"/>
                    </a:cubicBezTo>
                    <a:cubicBezTo>
                      <a:pt x="81" y="106"/>
                      <a:pt x="81" y="106"/>
                      <a:pt x="81" y="106"/>
                    </a:cubicBezTo>
                    <a:cubicBezTo>
                      <a:pt x="81" y="106"/>
                      <a:pt x="81" y="106"/>
                      <a:pt x="81" y="106"/>
                    </a:cubicBezTo>
                    <a:cubicBezTo>
                      <a:pt x="81" y="106"/>
                      <a:pt x="81" y="106"/>
                      <a:pt x="81" y="106"/>
                    </a:cubicBezTo>
                    <a:cubicBezTo>
                      <a:pt x="82" y="105"/>
                      <a:pt x="82" y="105"/>
                      <a:pt x="82" y="105"/>
                    </a:cubicBezTo>
                    <a:cubicBezTo>
                      <a:pt x="82" y="106"/>
                      <a:pt x="82" y="106"/>
                      <a:pt x="82" y="106"/>
                    </a:cubicBezTo>
                    <a:cubicBezTo>
                      <a:pt x="85" y="106"/>
                      <a:pt x="85" y="106"/>
                      <a:pt x="85" y="106"/>
                    </a:cubicBezTo>
                    <a:cubicBezTo>
                      <a:pt x="87" y="105"/>
                      <a:pt x="87" y="105"/>
                      <a:pt x="87" y="105"/>
                    </a:cubicBezTo>
                    <a:cubicBezTo>
                      <a:pt x="88" y="105"/>
                      <a:pt x="88" y="105"/>
                      <a:pt x="88" y="105"/>
                    </a:cubicBezTo>
                    <a:cubicBezTo>
                      <a:pt x="88" y="105"/>
                      <a:pt x="88" y="105"/>
                      <a:pt x="88" y="105"/>
                    </a:cubicBezTo>
                    <a:cubicBezTo>
                      <a:pt x="89" y="105"/>
                      <a:pt x="89" y="105"/>
                      <a:pt x="89" y="105"/>
                    </a:cubicBezTo>
                    <a:cubicBezTo>
                      <a:pt x="89" y="105"/>
                      <a:pt x="89" y="105"/>
                      <a:pt x="89" y="105"/>
                    </a:cubicBezTo>
                    <a:cubicBezTo>
                      <a:pt x="89" y="104"/>
                      <a:pt x="89" y="104"/>
                      <a:pt x="89" y="104"/>
                    </a:cubicBezTo>
                    <a:cubicBezTo>
                      <a:pt x="91" y="104"/>
                      <a:pt x="91" y="104"/>
                      <a:pt x="91" y="104"/>
                    </a:cubicBezTo>
                    <a:cubicBezTo>
                      <a:pt x="92" y="104"/>
                      <a:pt x="92" y="104"/>
                      <a:pt x="92" y="104"/>
                    </a:cubicBezTo>
                    <a:cubicBezTo>
                      <a:pt x="92" y="104"/>
                      <a:pt x="92" y="104"/>
                      <a:pt x="92" y="104"/>
                    </a:cubicBezTo>
                    <a:cubicBezTo>
                      <a:pt x="93" y="104"/>
                      <a:pt x="93" y="104"/>
                      <a:pt x="93" y="104"/>
                    </a:cubicBezTo>
                    <a:cubicBezTo>
                      <a:pt x="93" y="104"/>
                      <a:pt x="93" y="104"/>
                      <a:pt x="93" y="104"/>
                    </a:cubicBezTo>
                    <a:cubicBezTo>
                      <a:pt x="94" y="104"/>
                      <a:pt x="94" y="104"/>
                      <a:pt x="94" y="104"/>
                    </a:cubicBezTo>
                    <a:cubicBezTo>
                      <a:pt x="94" y="104"/>
                      <a:pt x="94" y="104"/>
                      <a:pt x="94" y="104"/>
                    </a:cubicBezTo>
                    <a:cubicBezTo>
                      <a:pt x="94" y="103"/>
                      <a:pt x="94" y="103"/>
                      <a:pt x="94" y="103"/>
                    </a:cubicBezTo>
                    <a:cubicBezTo>
                      <a:pt x="94" y="104"/>
                      <a:pt x="94" y="104"/>
                      <a:pt x="94" y="104"/>
                    </a:cubicBezTo>
                    <a:cubicBezTo>
                      <a:pt x="94" y="104"/>
                      <a:pt x="94" y="104"/>
                      <a:pt x="94" y="104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4" y="106"/>
                      <a:pt x="94" y="106"/>
                      <a:pt x="94" y="106"/>
                    </a:cubicBezTo>
                    <a:cubicBezTo>
                      <a:pt x="92" y="106"/>
                      <a:pt x="92" y="106"/>
                      <a:pt x="92" y="106"/>
                    </a:cubicBezTo>
                    <a:cubicBezTo>
                      <a:pt x="90" y="107"/>
                      <a:pt x="90" y="107"/>
                      <a:pt x="90" y="107"/>
                    </a:cubicBezTo>
                    <a:cubicBezTo>
                      <a:pt x="90" y="107"/>
                      <a:pt x="90" y="107"/>
                      <a:pt x="90" y="107"/>
                    </a:cubicBezTo>
                    <a:cubicBezTo>
                      <a:pt x="89" y="108"/>
                      <a:pt x="89" y="108"/>
                      <a:pt x="89" y="108"/>
                    </a:cubicBezTo>
                    <a:cubicBezTo>
                      <a:pt x="88" y="108"/>
                      <a:pt x="88" y="108"/>
                      <a:pt x="88" y="108"/>
                    </a:cubicBezTo>
                    <a:cubicBezTo>
                      <a:pt x="87" y="108"/>
                      <a:pt x="87" y="108"/>
                      <a:pt x="87" y="108"/>
                    </a:cubicBezTo>
                    <a:cubicBezTo>
                      <a:pt x="87" y="108"/>
                      <a:pt x="87" y="108"/>
                      <a:pt x="87" y="108"/>
                    </a:cubicBezTo>
                    <a:cubicBezTo>
                      <a:pt x="87" y="108"/>
                      <a:pt x="87" y="108"/>
                      <a:pt x="87" y="108"/>
                    </a:cubicBezTo>
                    <a:cubicBezTo>
                      <a:pt x="85" y="108"/>
                      <a:pt x="85" y="108"/>
                      <a:pt x="85" y="108"/>
                    </a:cubicBezTo>
                    <a:cubicBezTo>
                      <a:pt x="84" y="108"/>
                      <a:pt x="84" y="108"/>
                      <a:pt x="84" y="108"/>
                    </a:cubicBezTo>
                    <a:cubicBezTo>
                      <a:pt x="84" y="108"/>
                      <a:pt x="84" y="108"/>
                      <a:pt x="84" y="108"/>
                    </a:cubicBezTo>
                    <a:cubicBezTo>
                      <a:pt x="82" y="108"/>
                      <a:pt x="82" y="108"/>
                      <a:pt x="82" y="108"/>
                    </a:cubicBezTo>
                    <a:cubicBezTo>
                      <a:pt x="81" y="109"/>
                      <a:pt x="81" y="109"/>
                      <a:pt x="81" y="109"/>
                    </a:cubicBezTo>
                    <a:cubicBezTo>
                      <a:pt x="80" y="110"/>
                      <a:pt x="80" y="110"/>
                      <a:pt x="80" y="110"/>
                    </a:cubicBezTo>
                    <a:cubicBezTo>
                      <a:pt x="78" y="110"/>
                      <a:pt x="78" y="110"/>
                      <a:pt x="78" y="110"/>
                    </a:cubicBezTo>
                    <a:cubicBezTo>
                      <a:pt x="78" y="110"/>
                      <a:pt x="78" y="110"/>
                      <a:pt x="78" y="110"/>
                    </a:cubicBezTo>
                    <a:cubicBezTo>
                      <a:pt x="77" y="111"/>
                      <a:pt x="77" y="111"/>
                      <a:pt x="77" y="111"/>
                    </a:cubicBezTo>
                    <a:cubicBezTo>
                      <a:pt x="77" y="111"/>
                      <a:pt x="77" y="111"/>
                      <a:pt x="77" y="111"/>
                    </a:cubicBezTo>
                    <a:cubicBezTo>
                      <a:pt x="76" y="112"/>
                      <a:pt x="76" y="112"/>
                      <a:pt x="76" y="112"/>
                    </a:cubicBezTo>
                    <a:cubicBezTo>
                      <a:pt x="76" y="111"/>
                      <a:pt x="76" y="111"/>
                      <a:pt x="76" y="111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74" y="113"/>
                      <a:pt x="74" y="113"/>
                      <a:pt x="74" y="113"/>
                    </a:cubicBezTo>
                    <a:cubicBezTo>
                      <a:pt x="74" y="113"/>
                      <a:pt x="74" y="113"/>
                      <a:pt x="74" y="113"/>
                    </a:cubicBezTo>
                    <a:cubicBezTo>
                      <a:pt x="73" y="113"/>
                      <a:pt x="73" y="113"/>
                      <a:pt x="73" y="113"/>
                    </a:cubicBezTo>
                    <a:cubicBezTo>
                      <a:pt x="74" y="114"/>
                      <a:pt x="74" y="114"/>
                      <a:pt x="74" y="114"/>
                    </a:cubicBezTo>
                    <a:cubicBezTo>
                      <a:pt x="75" y="115"/>
                      <a:pt x="75" y="115"/>
                      <a:pt x="75" y="115"/>
                    </a:cubicBezTo>
                    <a:cubicBezTo>
                      <a:pt x="74" y="114"/>
                      <a:pt x="74" y="114"/>
                      <a:pt x="74" y="114"/>
                    </a:cubicBezTo>
                    <a:cubicBezTo>
                      <a:pt x="74" y="113"/>
                      <a:pt x="74" y="113"/>
                      <a:pt x="74" y="113"/>
                    </a:cubicBezTo>
                    <a:cubicBezTo>
                      <a:pt x="75" y="114"/>
                      <a:pt x="75" y="114"/>
                      <a:pt x="75" y="114"/>
                    </a:cubicBezTo>
                    <a:cubicBezTo>
                      <a:pt x="76" y="113"/>
                      <a:pt x="76" y="113"/>
                      <a:pt x="76" y="113"/>
                    </a:cubicBezTo>
                    <a:cubicBezTo>
                      <a:pt x="76" y="113"/>
                      <a:pt x="76" y="113"/>
                      <a:pt x="76" y="113"/>
                    </a:cubicBezTo>
                    <a:cubicBezTo>
                      <a:pt x="76" y="113"/>
                      <a:pt x="76" y="113"/>
                      <a:pt x="76" y="113"/>
                    </a:cubicBezTo>
                    <a:cubicBezTo>
                      <a:pt x="77" y="112"/>
                      <a:pt x="77" y="112"/>
                      <a:pt x="77" y="112"/>
                    </a:cubicBezTo>
                    <a:cubicBezTo>
                      <a:pt x="79" y="111"/>
                      <a:pt x="79" y="111"/>
                      <a:pt x="79" y="111"/>
                    </a:cubicBezTo>
                    <a:cubicBezTo>
                      <a:pt x="79" y="111"/>
                      <a:pt x="79" y="111"/>
                      <a:pt x="79" y="111"/>
                    </a:cubicBezTo>
                    <a:cubicBezTo>
                      <a:pt x="82" y="110"/>
                      <a:pt x="82" y="110"/>
                      <a:pt x="82" y="110"/>
                    </a:cubicBezTo>
                    <a:cubicBezTo>
                      <a:pt x="82" y="109"/>
                      <a:pt x="82" y="109"/>
                      <a:pt x="82" y="109"/>
                    </a:cubicBezTo>
                    <a:cubicBezTo>
                      <a:pt x="83" y="109"/>
                      <a:pt x="83" y="109"/>
                      <a:pt x="83" y="109"/>
                    </a:cubicBezTo>
                    <a:cubicBezTo>
                      <a:pt x="83" y="110"/>
                      <a:pt x="83" y="110"/>
                      <a:pt x="83" y="110"/>
                    </a:cubicBezTo>
                    <a:cubicBezTo>
                      <a:pt x="84" y="109"/>
                      <a:pt x="84" y="109"/>
                      <a:pt x="84" y="109"/>
                    </a:cubicBezTo>
                    <a:cubicBezTo>
                      <a:pt x="84" y="109"/>
                      <a:pt x="84" y="109"/>
                      <a:pt x="84" y="109"/>
                    </a:cubicBezTo>
                    <a:cubicBezTo>
                      <a:pt x="85" y="110"/>
                      <a:pt x="85" y="110"/>
                      <a:pt x="85" y="110"/>
                    </a:cubicBezTo>
                    <a:cubicBezTo>
                      <a:pt x="86" y="109"/>
                      <a:pt x="86" y="109"/>
                      <a:pt x="86" y="109"/>
                    </a:cubicBezTo>
                    <a:cubicBezTo>
                      <a:pt x="86" y="109"/>
                      <a:pt x="86" y="109"/>
                      <a:pt x="86" y="109"/>
                    </a:cubicBezTo>
                    <a:cubicBezTo>
                      <a:pt x="85" y="111"/>
                      <a:pt x="85" y="111"/>
                      <a:pt x="85" y="111"/>
                    </a:cubicBezTo>
                    <a:cubicBezTo>
                      <a:pt x="85" y="111"/>
                      <a:pt x="85" y="111"/>
                      <a:pt x="85" y="111"/>
                    </a:cubicBezTo>
                    <a:cubicBezTo>
                      <a:pt x="86" y="110"/>
                      <a:pt x="86" y="110"/>
                      <a:pt x="86" y="110"/>
                    </a:cubicBezTo>
                    <a:cubicBezTo>
                      <a:pt x="88" y="110"/>
                      <a:pt x="88" y="110"/>
                      <a:pt x="88" y="110"/>
                    </a:cubicBezTo>
                    <a:cubicBezTo>
                      <a:pt x="90" y="108"/>
                      <a:pt x="90" y="108"/>
                      <a:pt x="90" y="108"/>
                    </a:cubicBezTo>
                    <a:cubicBezTo>
                      <a:pt x="91" y="108"/>
                      <a:pt x="91" y="108"/>
                      <a:pt x="91" y="108"/>
                    </a:cubicBezTo>
                    <a:cubicBezTo>
                      <a:pt x="93" y="107"/>
                      <a:pt x="93" y="107"/>
                      <a:pt x="93" y="107"/>
                    </a:cubicBezTo>
                    <a:cubicBezTo>
                      <a:pt x="94" y="107"/>
                      <a:pt x="94" y="107"/>
                      <a:pt x="94" y="107"/>
                    </a:cubicBezTo>
                    <a:cubicBezTo>
                      <a:pt x="95" y="107"/>
                      <a:pt x="95" y="107"/>
                      <a:pt x="95" y="107"/>
                    </a:cubicBezTo>
                    <a:cubicBezTo>
                      <a:pt x="96" y="107"/>
                      <a:pt x="96" y="107"/>
                      <a:pt x="96" y="107"/>
                    </a:cubicBezTo>
                    <a:cubicBezTo>
                      <a:pt x="95" y="108"/>
                      <a:pt x="95" y="108"/>
                      <a:pt x="95" y="108"/>
                    </a:cubicBezTo>
                    <a:cubicBezTo>
                      <a:pt x="94" y="108"/>
                      <a:pt x="94" y="108"/>
                      <a:pt x="94" y="108"/>
                    </a:cubicBezTo>
                    <a:cubicBezTo>
                      <a:pt x="94" y="109"/>
                      <a:pt x="94" y="109"/>
                      <a:pt x="94" y="109"/>
                    </a:cubicBezTo>
                    <a:cubicBezTo>
                      <a:pt x="95" y="109"/>
                      <a:pt x="95" y="109"/>
                      <a:pt x="95" y="109"/>
                    </a:cubicBezTo>
                    <a:cubicBezTo>
                      <a:pt x="96" y="108"/>
                      <a:pt x="96" y="108"/>
                      <a:pt x="96" y="108"/>
                    </a:cubicBezTo>
                    <a:cubicBezTo>
                      <a:pt x="98" y="107"/>
                      <a:pt x="98" y="107"/>
                      <a:pt x="98" y="107"/>
                    </a:cubicBezTo>
                    <a:cubicBezTo>
                      <a:pt x="99" y="107"/>
                      <a:pt x="99" y="107"/>
                      <a:pt x="99" y="107"/>
                    </a:cubicBezTo>
                    <a:cubicBezTo>
                      <a:pt x="98" y="107"/>
                      <a:pt x="98" y="107"/>
                      <a:pt x="98" y="107"/>
                    </a:cubicBezTo>
                    <a:cubicBezTo>
                      <a:pt x="99" y="106"/>
                      <a:pt x="99" y="106"/>
                      <a:pt x="99" y="106"/>
                    </a:cubicBezTo>
                    <a:cubicBezTo>
                      <a:pt x="100" y="106"/>
                      <a:pt x="100" y="106"/>
                      <a:pt x="100" y="106"/>
                    </a:cubicBezTo>
                    <a:cubicBezTo>
                      <a:pt x="100" y="106"/>
                      <a:pt x="100" y="106"/>
                      <a:pt x="100" y="106"/>
                    </a:cubicBezTo>
                    <a:cubicBezTo>
                      <a:pt x="100" y="105"/>
                      <a:pt x="100" y="105"/>
                      <a:pt x="100" y="105"/>
                    </a:cubicBezTo>
                    <a:cubicBezTo>
                      <a:pt x="101" y="106"/>
                      <a:pt x="101" y="106"/>
                      <a:pt x="101" y="106"/>
                    </a:cubicBezTo>
                    <a:cubicBezTo>
                      <a:pt x="102" y="106"/>
                      <a:pt x="102" y="106"/>
                      <a:pt x="102" y="106"/>
                    </a:cubicBezTo>
                    <a:cubicBezTo>
                      <a:pt x="102" y="105"/>
                      <a:pt x="102" y="105"/>
                      <a:pt x="102" y="105"/>
                    </a:cubicBezTo>
                    <a:cubicBezTo>
                      <a:pt x="101" y="104"/>
                      <a:pt x="101" y="104"/>
                      <a:pt x="101" y="104"/>
                    </a:cubicBezTo>
                    <a:cubicBezTo>
                      <a:pt x="102" y="103"/>
                      <a:pt x="102" y="103"/>
                      <a:pt x="102" y="103"/>
                    </a:cubicBezTo>
                    <a:cubicBezTo>
                      <a:pt x="101" y="103"/>
                      <a:pt x="101" y="103"/>
                      <a:pt x="101" y="103"/>
                    </a:cubicBezTo>
                    <a:cubicBezTo>
                      <a:pt x="102" y="102"/>
                      <a:pt x="102" y="102"/>
                      <a:pt x="102" y="102"/>
                    </a:cubicBezTo>
                    <a:cubicBezTo>
                      <a:pt x="103" y="101"/>
                      <a:pt x="103" y="101"/>
                      <a:pt x="103" y="101"/>
                    </a:cubicBezTo>
                    <a:cubicBezTo>
                      <a:pt x="103" y="102"/>
                      <a:pt x="103" y="102"/>
                      <a:pt x="103" y="102"/>
                    </a:cubicBezTo>
                    <a:cubicBezTo>
                      <a:pt x="104" y="105"/>
                      <a:pt x="104" y="105"/>
                      <a:pt x="104" y="105"/>
                    </a:cubicBezTo>
                    <a:cubicBezTo>
                      <a:pt x="103" y="106"/>
                      <a:pt x="103" y="106"/>
                      <a:pt x="103" y="106"/>
                    </a:cubicBezTo>
                    <a:cubicBezTo>
                      <a:pt x="103" y="109"/>
                      <a:pt x="103" y="109"/>
                      <a:pt x="103" y="109"/>
                    </a:cubicBezTo>
                    <a:cubicBezTo>
                      <a:pt x="102" y="110"/>
                      <a:pt x="102" y="110"/>
                      <a:pt x="102" y="110"/>
                    </a:cubicBezTo>
                    <a:cubicBezTo>
                      <a:pt x="102" y="114"/>
                      <a:pt x="102" y="114"/>
                      <a:pt x="102" y="114"/>
                    </a:cubicBezTo>
                    <a:cubicBezTo>
                      <a:pt x="103" y="115"/>
                      <a:pt x="103" y="115"/>
                      <a:pt x="103" y="115"/>
                    </a:cubicBezTo>
                    <a:cubicBezTo>
                      <a:pt x="104" y="115"/>
                      <a:pt x="104" y="115"/>
                      <a:pt x="104" y="115"/>
                    </a:cubicBezTo>
                    <a:cubicBezTo>
                      <a:pt x="104" y="116"/>
                      <a:pt x="104" y="116"/>
                      <a:pt x="104" y="116"/>
                    </a:cubicBezTo>
                    <a:cubicBezTo>
                      <a:pt x="106" y="116"/>
                      <a:pt x="106" y="116"/>
                      <a:pt x="106" y="116"/>
                    </a:cubicBezTo>
                    <a:cubicBezTo>
                      <a:pt x="105" y="115"/>
                      <a:pt x="105" y="115"/>
                      <a:pt x="105" y="115"/>
                    </a:cubicBezTo>
                    <a:cubicBezTo>
                      <a:pt x="104" y="115"/>
                      <a:pt x="104" y="115"/>
                      <a:pt x="104" y="115"/>
                    </a:cubicBezTo>
                    <a:cubicBezTo>
                      <a:pt x="104" y="114"/>
                      <a:pt x="104" y="114"/>
                      <a:pt x="104" y="114"/>
                    </a:cubicBezTo>
                    <a:cubicBezTo>
                      <a:pt x="105" y="114"/>
                      <a:pt x="105" y="114"/>
                      <a:pt x="105" y="114"/>
                    </a:cubicBezTo>
                    <a:cubicBezTo>
                      <a:pt x="106" y="114"/>
                      <a:pt x="106" y="114"/>
                      <a:pt x="106" y="114"/>
                    </a:cubicBezTo>
                    <a:cubicBezTo>
                      <a:pt x="106" y="113"/>
                      <a:pt x="106" y="113"/>
                      <a:pt x="106" y="113"/>
                    </a:cubicBezTo>
                    <a:cubicBezTo>
                      <a:pt x="106" y="113"/>
                      <a:pt x="106" y="113"/>
                      <a:pt x="106" y="113"/>
                    </a:cubicBezTo>
                    <a:cubicBezTo>
                      <a:pt x="107" y="113"/>
                      <a:pt x="107" y="113"/>
                      <a:pt x="107" y="113"/>
                    </a:cubicBezTo>
                    <a:cubicBezTo>
                      <a:pt x="108" y="113"/>
                      <a:pt x="108" y="113"/>
                      <a:pt x="108" y="113"/>
                    </a:cubicBezTo>
                    <a:cubicBezTo>
                      <a:pt x="108" y="113"/>
                      <a:pt x="108" y="113"/>
                      <a:pt x="108" y="113"/>
                    </a:cubicBezTo>
                    <a:cubicBezTo>
                      <a:pt x="108" y="113"/>
                      <a:pt x="108" y="113"/>
                      <a:pt x="108" y="113"/>
                    </a:cubicBezTo>
                    <a:cubicBezTo>
                      <a:pt x="108" y="111"/>
                      <a:pt x="108" y="111"/>
                      <a:pt x="108" y="111"/>
                    </a:cubicBezTo>
                    <a:cubicBezTo>
                      <a:pt x="108" y="111"/>
                      <a:pt x="108" y="111"/>
                      <a:pt x="108" y="111"/>
                    </a:cubicBezTo>
                    <a:cubicBezTo>
                      <a:pt x="110" y="110"/>
                      <a:pt x="110" y="110"/>
                      <a:pt x="110" y="110"/>
                    </a:cubicBezTo>
                    <a:cubicBezTo>
                      <a:pt x="110" y="110"/>
                      <a:pt x="110" y="110"/>
                      <a:pt x="110" y="110"/>
                    </a:cubicBezTo>
                    <a:cubicBezTo>
                      <a:pt x="111" y="110"/>
                      <a:pt x="111" y="110"/>
                      <a:pt x="111" y="110"/>
                    </a:cubicBezTo>
                    <a:cubicBezTo>
                      <a:pt x="111" y="110"/>
                      <a:pt x="111" y="110"/>
                      <a:pt x="111" y="110"/>
                    </a:cubicBezTo>
                    <a:cubicBezTo>
                      <a:pt x="111" y="111"/>
                      <a:pt x="111" y="111"/>
                      <a:pt x="111" y="111"/>
                    </a:cubicBezTo>
                    <a:cubicBezTo>
                      <a:pt x="110" y="112"/>
                      <a:pt x="110" y="112"/>
                      <a:pt x="110" y="112"/>
                    </a:cubicBezTo>
                    <a:cubicBezTo>
                      <a:pt x="111" y="112"/>
                      <a:pt x="111" y="112"/>
                      <a:pt x="111" y="112"/>
                    </a:cubicBezTo>
                    <a:cubicBezTo>
                      <a:pt x="110" y="113"/>
                      <a:pt x="110" y="113"/>
                      <a:pt x="110" y="113"/>
                    </a:cubicBezTo>
                    <a:cubicBezTo>
                      <a:pt x="110" y="113"/>
                      <a:pt x="110" y="113"/>
                      <a:pt x="110" y="113"/>
                    </a:cubicBezTo>
                    <a:cubicBezTo>
                      <a:pt x="110" y="114"/>
                      <a:pt x="110" y="114"/>
                      <a:pt x="110" y="114"/>
                    </a:cubicBezTo>
                    <a:cubicBezTo>
                      <a:pt x="111" y="113"/>
                      <a:pt x="111" y="113"/>
                      <a:pt x="111" y="113"/>
                    </a:cubicBezTo>
                    <a:cubicBezTo>
                      <a:pt x="111" y="114"/>
                      <a:pt x="111" y="114"/>
                      <a:pt x="111" y="114"/>
                    </a:cubicBezTo>
                    <a:cubicBezTo>
                      <a:pt x="111" y="114"/>
                      <a:pt x="111" y="114"/>
                      <a:pt x="111" y="114"/>
                    </a:cubicBezTo>
                    <a:cubicBezTo>
                      <a:pt x="110" y="114"/>
                      <a:pt x="110" y="114"/>
                      <a:pt x="110" y="114"/>
                    </a:cubicBezTo>
                    <a:cubicBezTo>
                      <a:pt x="109" y="115"/>
                      <a:pt x="109" y="115"/>
                      <a:pt x="109" y="115"/>
                    </a:cubicBezTo>
                    <a:cubicBezTo>
                      <a:pt x="109" y="115"/>
                      <a:pt x="109" y="115"/>
                      <a:pt x="109" y="115"/>
                    </a:cubicBezTo>
                    <a:cubicBezTo>
                      <a:pt x="108" y="116"/>
                      <a:pt x="108" y="116"/>
                      <a:pt x="108" y="116"/>
                    </a:cubicBezTo>
                    <a:cubicBezTo>
                      <a:pt x="108" y="116"/>
                      <a:pt x="108" y="116"/>
                      <a:pt x="108" y="116"/>
                    </a:cubicBezTo>
                    <a:cubicBezTo>
                      <a:pt x="108" y="117"/>
                      <a:pt x="108" y="117"/>
                      <a:pt x="108" y="117"/>
                    </a:cubicBezTo>
                    <a:cubicBezTo>
                      <a:pt x="109" y="117"/>
                      <a:pt x="109" y="117"/>
                      <a:pt x="109" y="117"/>
                    </a:cubicBezTo>
                    <a:cubicBezTo>
                      <a:pt x="110" y="117"/>
                      <a:pt x="110" y="117"/>
                      <a:pt x="110" y="117"/>
                    </a:cubicBezTo>
                    <a:cubicBezTo>
                      <a:pt x="111" y="117"/>
                      <a:pt x="111" y="117"/>
                      <a:pt x="111" y="117"/>
                    </a:cubicBezTo>
                    <a:cubicBezTo>
                      <a:pt x="112" y="117"/>
                      <a:pt x="112" y="117"/>
                      <a:pt x="112" y="117"/>
                    </a:cubicBezTo>
                    <a:cubicBezTo>
                      <a:pt x="113" y="117"/>
                      <a:pt x="113" y="117"/>
                      <a:pt x="113" y="117"/>
                    </a:cubicBezTo>
                    <a:cubicBezTo>
                      <a:pt x="114" y="115"/>
                      <a:pt x="114" y="115"/>
                      <a:pt x="114" y="115"/>
                    </a:cubicBezTo>
                    <a:cubicBezTo>
                      <a:pt x="115" y="114"/>
                      <a:pt x="115" y="114"/>
                      <a:pt x="115" y="114"/>
                    </a:cubicBezTo>
                    <a:cubicBezTo>
                      <a:pt x="116" y="114"/>
                      <a:pt x="116" y="114"/>
                      <a:pt x="116" y="114"/>
                    </a:cubicBezTo>
                    <a:cubicBezTo>
                      <a:pt x="116" y="114"/>
                      <a:pt x="116" y="114"/>
                      <a:pt x="116" y="114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18" y="115"/>
                      <a:pt x="118" y="115"/>
                      <a:pt x="118" y="115"/>
                    </a:cubicBezTo>
                    <a:cubicBezTo>
                      <a:pt x="118" y="115"/>
                      <a:pt x="118" y="115"/>
                      <a:pt x="118" y="115"/>
                    </a:cubicBezTo>
                    <a:cubicBezTo>
                      <a:pt x="120" y="116"/>
                      <a:pt x="120" y="116"/>
                      <a:pt x="120" y="116"/>
                    </a:cubicBezTo>
                    <a:cubicBezTo>
                      <a:pt x="120" y="116"/>
                      <a:pt x="120" y="116"/>
                      <a:pt x="120" y="116"/>
                    </a:cubicBezTo>
                    <a:cubicBezTo>
                      <a:pt x="120" y="117"/>
                      <a:pt x="120" y="117"/>
                      <a:pt x="120" y="117"/>
                    </a:cubicBezTo>
                    <a:cubicBezTo>
                      <a:pt x="121" y="118"/>
                      <a:pt x="121" y="118"/>
                      <a:pt x="121" y="118"/>
                    </a:cubicBezTo>
                    <a:cubicBezTo>
                      <a:pt x="121" y="119"/>
                      <a:pt x="121" y="119"/>
                      <a:pt x="121" y="119"/>
                    </a:cubicBezTo>
                    <a:cubicBezTo>
                      <a:pt x="122" y="121"/>
                      <a:pt x="122" y="121"/>
                      <a:pt x="122" y="121"/>
                    </a:cubicBezTo>
                    <a:cubicBezTo>
                      <a:pt x="126" y="123"/>
                      <a:pt x="126" y="123"/>
                      <a:pt x="126" y="123"/>
                    </a:cubicBezTo>
                    <a:cubicBezTo>
                      <a:pt x="126" y="124"/>
                      <a:pt x="126" y="124"/>
                      <a:pt x="126" y="124"/>
                    </a:cubicBezTo>
                    <a:cubicBezTo>
                      <a:pt x="127" y="124"/>
                      <a:pt x="127" y="124"/>
                      <a:pt x="127" y="124"/>
                    </a:cubicBezTo>
                    <a:cubicBezTo>
                      <a:pt x="128" y="125"/>
                      <a:pt x="128" y="125"/>
                      <a:pt x="128" y="125"/>
                    </a:cubicBezTo>
                    <a:cubicBezTo>
                      <a:pt x="129" y="125"/>
                      <a:pt x="129" y="125"/>
                      <a:pt x="129" y="125"/>
                    </a:cubicBezTo>
                    <a:cubicBezTo>
                      <a:pt x="130" y="126"/>
                      <a:pt x="130" y="126"/>
                      <a:pt x="130" y="126"/>
                    </a:cubicBezTo>
                    <a:cubicBezTo>
                      <a:pt x="130" y="127"/>
                      <a:pt x="130" y="127"/>
                      <a:pt x="130" y="127"/>
                    </a:cubicBezTo>
                    <a:cubicBezTo>
                      <a:pt x="131" y="127"/>
                      <a:pt x="131" y="127"/>
                      <a:pt x="131" y="127"/>
                    </a:cubicBezTo>
                    <a:cubicBezTo>
                      <a:pt x="131" y="127"/>
                      <a:pt x="131" y="127"/>
                      <a:pt x="131" y="127"/>
                    </a:cubicBezTo>
                    <a:cubicBezTo>
                      <a:pt x="131" y="127"/>
                      <a:pt x="131" y="127"/>
                      <a:pt x="131" y="127"/>
                    </a:cubicBezTo>
                    <a:cubicBezTo>
                      <a:pt x="133" y="128"/>
                      <a:pt x="133" y="128"/>
                      <a:pt x="133" y="128"/>
                    </a:cubicBezTo>
                    <a:cubicBezTo>
                      <a:pt x="133" y="128"/>
                      <a:pt x="133" y="128"/>
                      <a:pt x="133" y="128"/>
                    </a:cubicBezTo>
                    <a:cubicBezTo>
                      <a:pt x="133" y="129"/>
                      <a:pt x="133" y="129"/>
                      <a:pt x="133" y="129"/>
                    </a:cubicBezTo>
                    <a:cubicBezTo>
                      <a:pt x="134" y="129"/>
                      <a:pt x="134" y="129"/>
                      <a:pt x="134" y="129"/>
                    </a:cubicBezTo>
                    <a:cubicBezTo>
                      <a:pt x="134" y="129"/>
                      <a:pt x="134" y="129"/>
                      <a:pt x="134" y="129"/>
                    </a:cubicBezTo>
                    <a:cubicBezTo>
                      <a:pt x="134" y="128"/>
                      <a:pt x="134" y="128"/>
                      <a:pt x="134" y="128"/>
                    </a:cubicBezTo>
                    <a:cubicBezTo>
                      <a:pt x="134" y="128"/>
                      <a:pt x="134" y="128"/>
                      <a:pt x="134" y="128"/>
                    </a:cubicBezTo>
                    <a:cubicBezTo>
                      <a:pt x="133" y="127"/>
                      <a:pt x="133" y="127"/>
                      <a:pt x="133" y="127"/>
                    </a:cubicBezTo>
                    <a:cubicBezTo>
                      <a:pt x="133" y="127"/>
                      <a:pt x="133" y="127"/>
                      <a:pt x="133" y="127"/>
                    </a:cubicBezTo>
                    <a:cubicBezTo>
                      <a:pt x="135" y="127"/>
                      <a:pt x="135" y="127"/>
                      <a:pt x="135" y="127"/>
                    </a:cubicBezTo>
                    <a:cubicBezTo>
                      <a:pt x="135" y="128"/>
                      <a:pt x="135" y="128"/>
                      <a:pt x="135" y="128"/>
                    </a:cubicBezTo>
                    <a:cubicBezTo>
                      <a:pt x="135" y="128"/>
                      <a:pt x="135" y="128"/>
                      <a:pt x="135" y="128"/>
                    </a:cubicBezTo>
                    <a:cubicBezTo>
                      <a:pt x="136" y="127"/>
                      <a:pt x="136" y="127"/>
                      <a:pt x="136" y="127"/>
                    </a:cubicBezTo>
                    <a:cubicBezTo>
                      <a:pt x="136" y="127"/>
                      <a:pt x="136" y="127"/>
                      <a:pt x="136" y="127"/>
                    </a:cubicBezTo>
                    <a:cubicBezTo>
                      <a:pt x="137" y="128"/>
                      <a:pt x="137" y="128"/>
                      <a:pt x="137" y="128"/>
                    </a:cubicBezTo>
                    <a:cubicBezTo>
                      <a:pt x="137" y="129"/>
                      <a:pt x="137" y="129"/>
                      <a:pt x="137" y="129"/>
                    </a:cubicBezTo>
                    <a:cubicBezTo>
                      <a:pt x="138" y="129"/>
                      <a:pt x="138" y="129"/>
                      <a:pt x="138" y="129"/>
                    </a:cubicBezTo>
                    <a:cubicBezTo>
                      <a:pt x="138" y="130"/>
                      <a:pt x="138" y="130"/>
                      <a:pt x="138" y="130"/>
                    </a:cubicBezTo>
                    <a:cubicBezTo>
                      <a:pt x="139" y="131"/>
                      <a:pt x="139" y="131"/>
                      <a:pt x="139" y="131"/>
                    </a:cubicBezTo>
                    <a:cubicBezTo>
                      <a:pt x="139" y="132"/>
                      <a:pt x="139" y="132"/>
                      <a:pt x="139" y="132"/>
                    </a:cubicBezTo>
                    <a:cubicBezTo>
                      <a:pt x="139" y="133"/>
                      <a:pt x="139" y="133"/>
                      <a:pt x="139" y="133"/>
                    </a:cubicBezTo>
                    <a:cubicBezTo>
                      <a:pt x="139" y="133"/>
                      <a:pt x="139" y="133"/>
                      <a:pt x="139" y="133"/>
                    </a:cubicBezTo>
                    <a:cubicBezTo>
                      <a:pt x="139" y="134"/>
                      <a:pt x="139" y="134"/>
                      <a:pt x="139" y="134"/>
                    </a:cubicBezTo>
                    <a:cubicBezTo>
                      <a:pt x="138" y="135"/>
                      <a:pt x="138" y="135"/>
                      <a:pt x="138" y="135"/>
                    </a:cubicBezTo>
                    <a:cubicBezTo>
                      <a:pt x="136" y="134"/>
                      <a:pt x="136" y="134"/>
                      <a:pt x="136" y="134"/>
                    </a:cubicBezTo>
                    <a:cubicBezTo>
                      <a:pt x="135" y="134"/>
                      <a:pt x="135" y="134"/>
                      <a:pt x="135" y="134"/>
                    </a:cubicBezTo>
                    <a:cubicBezTo>
                      <a:pt x="135" y="135"/>
                      <a:pt x="135" y="135"/>
                      <a:pt x="135" y="135"/>
                    </a:cubicBezTo>
                    <a:cubicBezTo>
                      <a:pt x="135" y="135"/>
                      <a:pt x="135" y="135"/>
                      <a:pt x="135" y="135"/>
                    </a:cubicBezTo>
                    <a:cubicBezTo>
                      <a:pt x="134" y="135"/>
                      <a:pt x="134" y="135"/>
                      <a:pt x="134" y="135"/>
                    </a:cubicBezTo>
                    <a:cubicBezTo>
                      <a:pt x="133" y="135"/>
                      <a:pt x="133" y="135"/>
                      <a:pt x="133" y="135"/>
                    </a:cubicBezTo>
                    <a:cubicBezTo>
                      <a:pt x="133" y="135"/>
                      <a:pt x="133" y="135"/>
                      <a:pt x="133" y="135"/>
                    </a:cubicBezTo>
                    <a:cubicBezTo>
                      <a:pt x="132" y="136"/>
                      <a:pt x="132" y="136"/>
                      <a:pt x="132" y="136"/>
                    </a:cubicBezTo>
                    <a:cubicBezTo>
                      <a:pt x="132" y="136"/>
                      <a:pt x="132" y="136"/>
                      <a:pt x="132" y="136"/>
                    </a:cubicBezTo>
                    <a:cubicBezTo>
                      <a:pt x="131" y="136"/>
                      <a:pt x="131" y="136"/>
                      <a:pt x="131" y="136"/>
                    </a:cubicBezTo>
                    <a:cubicBezTo>
                      <a:pt x="130" y="137"/>
                      <a:pt x="130" y="137"/>
                      <a:pt x="130" y="137"/>
                    </a:cubicBezTo>
                    <a:cubicBezTo>
                      <a:pt x="131" y="137"/>
                      <a:pt x="131" y="137"/>
                      <a:pt x="131" y="137"/>
                    </a:cubicBezTo>
                    <a:cubicBezTo>
                      <a:pt x="132" y="137"/>
                      <a:pt x="132" y="137"/>
                      <a:pt x="132" y="137"/>
                    </a:cubicBezTo>
                    <a:cubicBezTo>
                      <a:pt x="132" y="138"/>
                      <a:pt x="132" y="138"/>
                      <a:pt x="132" y="138"/>
                    </a:cubicBezTo>
                    <a:cubicBezTo>
                      <a:pt x="133" y="139"/>
                      <a:pt x="133" y="139"/>
                      <a:pt x="133" y="139"/>
                    </a:cubicBezTo>
                    <a:cubicBezTo>
                      <a:pt x="133" y="138"/>
                      <a:pt x="133" y="138"/>
                      <a:pt x="133" y="138"/>
                    </a:cubicBezTo>
                    <a:cubicBezTo>
                      <a:pt x="134" y="139"/>
                      <a:pt x="134" y="139"/>
                      <a:pt x="134" y="139"/>
                    </a:cubicBezTo>
                    <a:cubicBezTo>
                      <a:pt x="134" y="140"/>
                      <a:pt x="134" y="140"/>
                      <a:pt x="134" y="140"/>
                    </a:cubicBezTo>
                    <a:cubicBezTo>
                      <a:pt x="135" y="140"/>
                      <a:pt x="135" y="140"/>
                      <a:pt x="135" y="140"/>
                    </a:cubicBezTo>
                    <a:cubicBezTo>
                      <a:pt x="137" y="141"/>
                      <a:pt x="137" y="141"/>
                      <a:pt x="137" y="141"/>
                    </a:cubicBezTo>
                    <a:cubicBezTo>
                      <a:pt x="138" y="141"/>
                      <a:pt x="138" y="141"/>
                      <a:pt x="138" y="141"/>
                    </a:cubicBezTo>
                    <a:cubicBezTo>
                      <a:pt x="140" y="142"/>
                      <a:pt x="140" y="142"/>
                      <a:pt x="140" y="142"/>
                    </a:cubicBezTo>
                    <a:cubicBezTo>
                      <a:pt x="141" y="142"/>
                      <a:pt x="141" y="142"/>
                      <a:pt x="141" y="142"/>
                    </a:cubicBezTo>
                    <a:cubicBezTo>
                      <a:pt x="141" y="141"/>
                      <a:pt x="141" y="141"/>
                      <a:pt x="141" y="141"/>
                    </a:cubicBezTo>
                    <a:cubicBezTo>
                      <a:pt x="142" y="141"/>
                      <a:pt x="142" y="141"/>
                      <a:pt x="142" y="141"/>
                    </a:cubicBezTo>
                    <a:cubicBezTo>
                      <a:pt x="143" y="141"/>
                      <a:pt x="143" y="141"/>
                      <a:pt x="143" y="141"/>
                    </a:cubicBezTo>
                    <a:cubicBezTo>
                      <a:pt x="142" y="142"/>
                      <a:pt x="142" y="142"/>
                      <a:pt x="142" y="142"/>
                    </a:cubicBezTo>
                    <a:cubicBezTo>
                      <a:pt x="144" y="141"/>
                      <a:pt x="144" y="141"/>
                      <a:pt x="144" y="141"/>
                    </a:cubicBezTo>
                    <a:cubicBezTo>
                      <a:pt x="144" y="142"/>
                      <a:pt x="144" y="142"/>
                      <a:pt x="144" y="142"/>
                    </a:cubicBezTo>
                    <a:cubicBezTo>
                      <a:pt x="145" y="142"/>
                      <a:pt x="145" y="142"/>
                      <a:pt x="145" y="142"/>
                    </a:cubicBezTo>
                    <a:cubicBezTo>
                      <a:pt x="145" y="141"/>
                      <a:pt x="145" y="141"/>
                      <a:pt x="145" y="141"/>
                    </a:cubicBezTo>
                    <a:cubicBezTo>
                      <a:pt x="146" y="141"/>
                      <a:pt x="146" y="141"/>
                      <a:pt x="146" y="141"/>
                    </a:cubicBezTo>
                    <a:cubicBezTo>
                      <a:pt x="146" y="141"/>
                      <a:pt x="146" y="141"/>
                      <a:pt x="146" y="141"/>
                    </a:cubicBezTo>
                    <a:cubicBezTo>
                      <a:pt x="146" y="142"/>
                      <a:pt x="146" y="142"/>
                      <a:pt x="146" y="142"/>
                    </a:cubicBezTo>
                    <a:cubicBezTo>
                      <a:pt x="148" y="141"/>
                      <a:pt x="148" y="141"/>
                      <a:pt x="148" y="141"/>
                    </a:cubicBezTo>
                    <a:cubicBezTo>
                      <a:pt x="150" y="140"/>
                      <a:pt x="150" y="140"/>
                      <a:pt x="150" y="140"/>
                    </a:cubicBezTo>
                    <a:cubicBezTo>
                      <a:pt x="151" y="140"/>
                      <a:pt x="151" y="140"/>
                      <a:pt x="151" y="140"/>
                    </a:cubicBezTo>
                    <a:cubicBezTo>
                      <a:pt x="151" y="141"/>
                      <a:pt x="151" y="141"/>
                      <a:pt x="151" y="141"/>
                    </a:cubicBezTo>
                    <a:cubicBezTo>
                      <a:pt x="151" y="141"/>
                      <a:pt x="151" y="141"/>
                      <a:pt x="151" y="141"/>
                    </a:cubicBezTo>
                    <a:cubicBezTo>
                      <a:pt x="151" y="141"/>
                      <a:pt x="151" y="141"/>
                      <a:pt x="151" y="141"/>
                    </a:cubicBezTo>
                    <a:cubicBezTo>
                      <a:pt x="151" y="141"/>
                      <a:pt x="151" y="141"/>
                      <a:pt x="151" y="141"/>
                    </a:cubicBezTo>
                    <a:cubicBezTo>
                      <a:pt x="151" y="142"/>
                      <a:pt x="151" y="142"/>
                      <a:pt x="151" y="142"/>
                    </a:cubicBezTo>
                    <a:cubicBezTo>
                      <a:pt x="151" y="143"/>
                      <a:pt x="151" y="143"/>
                      <a:pt x="151" y="143"/>
                    </a:cubicBezTo>
                    <a:cubicBezTo>
                      <a:pt x="151" y="143"/>
                      <a:pt x="151" y="143"/>
                      <a:pt x="151" y="143"/>
                    </a:cubicBezTo>
                    <a:cubicBezTo>
                      <a:pt x="151" y="143"/>
                      <a:pt x="151" y="143"/>
                      <a:pt x="151" y="143"/>
                    </a:cubicBezTo>
                    <a:cubicBezTo>
                      <a:pt x="152" y="143"/>
                      <a:pt x="152" y="143"/>
                      <a:pt x="152" y="143"/>
                    </a:cubicBezTo>
                    <a:cubicBezTo>
                      <a:pt x="152" y="143"/>
                      <a:pt x="152" y="143"/>
                      <a:pt x="152" y="143"/>
                    </a:cubicBezTo>
                    <a:cubicBezTo>
                      <a:pt x="152" y="144"/>
                      <a:pt x="152" y="144"/>
                      <a:pt x="152" y="144"/>
                    </a:cubicBezTo>
                    <a:cubicBezTo>
                      <a:pt x="152" y="145"/>
                      <a:pt x="152" y="145"/>
                      <a:pt x="152" y="145"/>
                    </a:cubicBezTo>
                    <a:cubicBezTo>
                      <a:pt x="152" y="146"/>
                      <a:pt x="152" y="146"/>
                      <a:pt x="152" y="146"/>
                    </a:cubicBezTo>
                    <a:cubicBezTo>
                      <a:pt x="152" y="146"/>
                      <a:pt x="152" y="146"/>
                      <a:pt x="152" y="146"/>
                    </a:cubicBezTo>
                    <a:cubicBezTo>
                      <a:pt x="153" y="146"/>
                      <a:pt x="153" y="146"/>
                      <a:pt x="153" y="146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3" y="144"/>
                      <a:pt x="153" y="144"/>
                      <a:pt x="153" y="144"/>
                    </a:cubicBezTo>
                    <a:cubicBezTo>
                      <a:pt x="154" y="144"/>
                      <a:pt x="154" y="144"/>
                      <a:pt x="154" y="144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3" y="147"/>
                      <a:pt x="153" y="147"/>
                      <a:pt x="153" y="147"/>
                    </a:cubicBezTo>
                    <a:cubicBezTo>
                      <a:pt x="152" y="148"/>
                      <a:pt x="152" y="148"/>
                      <a:pt x="152" y="148"/>
                    </a:cubicBezTo>
                    <a:cubicBezTo>
                      <a:pt x="152" y="149"/>
                      <a:pt x="152" y="149"/>
                      <a:pt x="152" y="149"/>
                    </a:cubicBezTo>
                    <a:cubicBezTo>
                      <a:pt x="153" y="150"/>
                      <a:pt x="153" y="150"/>
                      <a:pt x="153" y="150"/>
                    </a:cubicBezTo>
                    <a:cubicBezTo>
                      <a:pt x="153" y="151"/>
                      <a:pt x="153" y="151"/>
                      <a:pt x="153" y="151"/>
                    </a:cubicBezTo>
                    <a:cubicBezTo>
                      <a:pt x="152" y="152"/>
                      <a:pt x="152" y="152"/>
                      <a:pt x="152" y="152"/>
                    </a:cubicBezTo>
                    <a:cubicBezTo>
                      <a:pt x="153" y="153"/>
                      <a:pt x="153" y="153"/>
                      <a:pt x="153" y="153"/>
                    </a:cubicBezTo>
                    <a:cubicBezTo>
                      <a:pt x="153" y="153"/>
                      <a:pt x="153" y="153"/>
                      <a:pt x="153" y="153"/>
                    </a:cubicBezTo>
                    <a:cubicBezTo>
                      <a:pt x="153" y="154"/>
                      <a:pt x="153" y="154"/>
                      <a:pt x="153" y="154"/>
                    </a:cubicBezTo>
                    <a:cubicBezTo>
                      <a:pt x="153" y="154"/>
                      <a:pt x="153" y="154"/>
                      <a:pt x="153" y="154"/>
                    </a:cubicBezTo>
                    <a:cubicBezTo>
                      <a:pt x="154" y="156"/>
                      <a:pt x="154" y="156"/>
                      <a:pt x="154" y="156"/>
                    </a:cubicBezTo>
                    <a:cubicBezTo>
                      <a:pt x="154" y="158"/>
                      <a:pt x="154" y="158"/>
                      <a:pt x="154" y="158"/>
                    </a:cubicBezTo>
                    <a:cubicBezTo>
                      <a:pt x="154" y="156"/>
                      <a:pt x="154" y="156"/>
                      <a:pt x="154" y="156"/>
                    </a:cubicBezTo>
                    <a:cubicBezTo>
                      <a:pt x="154" y="154"/>
                      <a:pt x="154" y="154"/>
                      <a:pt x="154" y="154"/>
                    </a:cubicBezTo>
                    <a:cubicBezTo>
                      <a:pt x="154" y="152"/>
                      <a:pt x="154" y="152"/>
                      <a:pt x="154" y="152"/>
                    </a:cubicBezTo>
                    <a:cubicBezTo>
                      <a:pt x="155" y="150"/>
                      <a:pt x="155" y="150"/>
                      <a:pt x="155" y="150"/>
                    </a:cubicBezTo>
                    <a:cubicBezTo>
                      <a:pt x="155" y="150"/>
                      <a:pt x="155" y="150"/>
                      <a:pt x="155" y="150"/>
                    </a:cubicBezTo>
                    <a:cubicBezTo>
                      <a:pt x="155" y="151"/>
                      <a:pt x="155" y="151"/>
                      <a:pt x="155" y="151"/>
                    </a:cubicBezTo>
                    <a:cubicBezTo>
                      <a:pt x="155" y="151"/>
                      <a:pt x="155" y="151"/>
                      <a:pt x="155" y="151"/>
                    </a:cubicBezTo>
                    <a:cubicBezTo>
                      <a:pt x="155" y="152"/>
                      <a:pt x="155" y="152"/>
                      <a:pt x="155" y="152"/>
                    </a:cubicBezTo>
                    <a:cubicBezTo>
                      <a:pt x="155" y="152"/>
                      <a:pt x="155" y="152"/>
                      <a:pt x="155" y="152"/>
                    </a:cubicBezTo>
                    <a:cubicBezTo>
                      <a:pt x="156" y="152"/>
                      <a:pt x="156" y="152"/>
                      <a:pt x="156" y="152"/>
                    </a:cubicBezTo>
                    <a:cubicBezTo>
                      <a:pt x="156" y="152"/>
                      <a:pt x="156" y="152"/>
                      <a:pt x="156" y="152"/>
                    </a:cubicBezTo>
                    <a:cubicBezTo>
                      <a:pt x="157" y="151"/>
                      <a:pt x="157" y="151"/>
                      <a:pt x="157" y="151"/>
                    </a:cubicBezTo>
                    <a:cubicBezTo>
                      <a:pt x="157" y="151"/>
                      <a:pt x="157" y="151"/>
                      <a:pt x="157" y="151"/>
                    </a:cubicBezTo>
                    <a:cubicBezTo>
                      <a:pt x="156" y="150"/>
                      <a:pt x="156" y="150"/>
                      <a:pt x="156" y="150"/>
                    </a:cubicBezTo>
                    <a:cubicBezTo>
                      <a:pt x="156" y="149"/>
                      <a:pt x="156" y="149"/>
                      <a:pt x="156" y="149"/>
                    </a:cubicBezTo>
                    <a:cubicBezTo>
                      <a:pt x="157" y="149"/>
                      <a:pt x="157" y="149"/>
                      <a:pt x="157" y="149"/>
                    </a:cubicBezTo>
                    <a:cubicBezTo>
                      <a:pt x="157" y="149"/>
                      <a:pt x="157" y="149"/>
                      <a:pt x="157" y="149"/>
                    </a:cubicBezTo>
                    <a:cubicBezTo>
                      <a:pt x="156" y="148"/>
                      <a:pt x="156" y="148"/>
                      <a:pt x="156" y="148"/>
                    </a:cubicBezTo>
                    <a:cubicBezTo>
                      <a:pt x="156" y="148"/>
                      <a:pt x="156" y="148"/>
                      <a:pt x="156" y="148"/>
                    </a:cubicBezTo>
                    <a:cubicBezTo>
                      <a:pt x="157" y="146"/>
                      <a:pt x="157" y="146"/>
                      <a:pt x="157" y="146"/>
                    </a:cubicBezTo>
                    <a:cubicBezTo>
                      <a:pt x="157" y="144"/>
                      <a:pt x="157" y="144"/>
                      <a:pt x="157" y="144"/>
                    </a:cubicBezTo>
                    <a:cubicBezTo>
                      <a:pt x="157" y="144"/>
                      <a:pt x="157" y="144"/>
                      <a:pt x="157" y="144"/>
                    </a:cubicBezTo>
                    <a:cubicBezTo>
                      <a:pt x="157" y="143"/>
                      <a:pt x="157" y="143"/>
                      <a:pt x="157" y="143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59" y="142"/>
                      <a:pt x="159" y="142"/>
                      <a:pt x="159" y="142"/>
                    </a:cubicBezTo>
                    <a:cubicBezTo>
                      <a:pt x="159" y="142"/>
                      <a:pt x="159" y="142"/>
                      <a:pt x="159" y="142"/>
                    </a:cubicBezTo>
                    <a:cubicBezTo>
                      <a:pt x="160" y="142"/>
                      <a:pt x="160" y="142"/>
                      <a:pt x="160" y="142"/>
                    </a:cubicBezTo>
                    <a:cubicBezTo>
                      <a:pt x="160" y="142"/>
                      <a:pt x="160" y="142"/>
                      <a:pt x="160" y="142"/>
                    </a:cubicBezTo>
                    <a:cubicBezTo>
                      <a:pt x="161" y="142"/>
                      <a:pt x="161" y="142"/>
                      <a:pt x="161" y="142"/>
                    </a:cubicBezTo>
                    <a:cubicBezTo>
                      <a:pt x="161" y="142"/>
                      <a:pt x="161" y="142"/>
                      <a:pt x="161" y="142"/>
                    </a:cubicBezTo>
                    <a:cubicBezTo>
                      <a:pt x="162" y="141"/>
                      <a:pt x="162" y="141"/>
                      <a:pt x="162" y="141"/>
                    </a:cubicBezTo>
                    <a:cubicBezTo>
                      <a:pt x="162" y="141"/>
                      <a:pt x="162" y="141"/>
                      <a:pt x="162" y="141"/>
                    </a:cubicBez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3" y="141"/>
                      <a:pt x="163" y="141"/>
                      <a:pt x="163" y="141"/>
                    </a:cubicBezTo>
                    <a:cubicBezTo>
                      <a:pt x="164" y="141"/>
                      <a:pt x="164" y="141"/>
                      <a:pt x="164" y="141"/>
                    </a:cubicBezTo>
                    <a:cubicBezTo>
                      <a:pt x="164" y="140"/>
                      <a:pt x="164" y="140"/>
                      <a:pt x="164" y="140"/>
                    </a:cubicBezTo>
                    <a:cubicBezTo>
                      <a:pt x="164" y="140"/>
                      <a:pt x="164" y="140"/>
                      <a:pt x="164" y="140"/>
                    </a:cubicBezTo>
                    <a:cubicBezTo>
                      <a:pt x="165" y="141"/>
                      <a:pt x="165" y="141"/>
                      <a:pt x="165" y="141"/>
                    </a:cubicBezTo>
                    <a:cubicBezTo>
                      <a:pt x="165" y="141"/>
                      <a:pt x="165" y="141"/>
                      <a:pt x="165" y="141"/>
                    </a:cubicBezTo>
                    <a:cubicBezTo>
                      <a:pt x="165" y="142"/>
                      <a:pt x="165" y="142"/>
                      <a:pt x="165" y="142"/>
                    </a:cubicBezTo>
                    <a:cubicBezTo>
                      <a:pt x="165" y="141"/>
                      <a:pt x="165" y="141"/>
                      <a:pt x="165" y="141"/>
                    </a:cubicBezTo>
                    <a:cubicBezTo>
                      <a:pt x="165" y="140"/>
                      <a:pt x="165" y="140"/>
                      <a:pt x="165" y="140"/>
                    </a:cubicBezTo>
                    <a:cubicBezTo>
                      <a:pt x="166" y="139"/>
                      <a:pt x="166" y="139"/>
                      <a:pt x="166" y="139"/>
                    </a:cubicBezTo>
                    <a:cubicBezTo>
                      <a:pt x="166" y="139"/>
                      <a:pt x="166" y="139"/>
                      <a:pt x="166" y="139"/>
                    </a:cubicBezTo>
                    <a:cubicBezTo>
                      <a:pt x="167" y="139"/>
                      <a:pt x="167" y="139"/>
                      <a:pt x="167" y="139"/>
                    </a:cubicBezTo>
                    <a:cubicBezTo>
                      <a:pt x="168" y="139"/>
                      <a:pt x="168" y="139"/>
                      <a:pt x="168" y="139"/>
                    </a:cubicBezTo>
                    <a:cubicBezTo>
                      <a:pt x="168" y="139"/>
                      <a:pt x="168" y="139"/>
                      <a:pt x="168" y="139"/>
                    </a:cubicBezTo>
                    <a:cubicBezTo>
                      <a:pt x="169" y="139"/>
                      <a:pt x="169" y="139"/>
                      <a:pt x="169" y="139"/>
                    </a:cubicBezTo>
                    <a:cubicBezTo>
                      <a:pt x="170" y="138"/>
                      <a:pt x="170" y="138"/>
                      <a:pt x="170" y="138"/>
                    </a:cubicBezTo>
                    <a:cubicBezTo>
                      <a:pt x="169" y="138"/>
                      <a:pt x="169" y="138"/>
                      <a:pt x="169" y="138"/>
                    </a:cubicBezTo>
                    <a:cubicBezTo>
                      <a:pt x="170" y="137"/>
                      <a:pt x="170" y="137"/>
                      <a:pt x="170" y="137"/>
                    </a:cubicBezTo>
                    <a:cubicBezTo>
                      <a:pt x="169" y="137"/>
                      <a:pt x="169" y="137"/>
                      <a:pt x="169" y="137"/>
                    </a:cubicBezTo>
                    <a:cubicBezTo>
                      <a:pt x="169" y="137"/>
                      <a:pt x="169" y="137"/>
                      <a:pt x="169" y="137"/>
                    </a:cubicBezTo>
                    <a:cubicBezTo>
                      <a:pt x="168" y="137"/>
                      <a:pt x="168" y="137"/>
                      <a:pt x="168" y="137"/>
                    </a:cubicBezTo>
                    <a:cubicBezTo>
                      <a:pt x="166" y="138"/>
                      <a:pt x="166" y="138"/>
                      <a:pt x="166" y="138"/>
                    </a:cubicBezTo>
                    <a:cubicBezTo>
                      <a:pt x="166" y="138"/>
                      <a:pt x="166" y="138"/>
                      <a:pt x="166" y="138"/>
                    </a:cubicBezTo>
                    <a:cubicBezTo>
                      <a:pt x="166" y="138"/>
                      <a:pt x="166" y="138"/>
                      <a:pt x="166" y="138"/>
                    </a:cubicBezTo>
                    <a:cubicBezTo>
                      <a:pt x="165" y="138"/>
                      <a:pt x="165" y="138"/>
                      <a:pt x="165" y="138"/>
                    </a:cubicBezTo>
                    <a:cubicBezTo>
                      <a:pt x="165" y="139"/>
                      <a:pt x="165" y="139"/>
                      <a:pt x="165" y="139"/>
                    </a:cubicBezTo>
                    <a:cubicBezTo>
                      <a:pt x="165" y="139"/>
                      <a:pt x="165" y="139"/>
                      <a:pt x="165" y="139"/>
                    </a:cubicBezTo>
                    <a:cubicBezTo>
                      <a:pt x="164" y="138"/>
                      <a:pt x="164" y="138"/>
                      <a:pt x="164" y="138"/>
                    </a:cubicBezTo>
                    <a:cubicBezTo>
                      <a:pt x="164" y="138"/>
                      <a:pt x="164" y="138"/>
                      <a:pt x="164" y="138"/>
                    </a:cubicBezTo>
                    <a:cubicBezTo>
                      <a:pt x="164" y="138"/>
                      <a:pt x="164" y="138"/>
                      <a:pt x="164" y="138"/>
                    </a:cubicBezTo>
                    <a:cubicBezTo>
                      <a:pt x="163" y="139"/>
                      <a:pt x="163" y="139"/>
                      <a:pt x="163" y="139"/>
                    </a:cubicBezTo>
                    <a:cubicBezTo>
                      <a:pt x="163" y="139"/>
                      <a:pt x="163" y="139"/>
                      <a:pt x="163" y="139"/>
                    </a:cubicBezTo>
                    <a:cubicBezTo>
                      <a:pt x="162" y="138"/>
                      <a:pt x="162" y="138"/>
                      <a:pt x="162" y="138"/>
                    </a:cubicBezTo>
                    <a:cubicBezTo>
                      <a:pt x="161" y="138"/>
                      <a:pt x="161" y="138"/>
                      <a:pt x="161" y="138"/>
                    </a:cubicBezTo>
                    <a:cubicBezTo>
                      <a:pt x="161" y="138"/>
                      <a:pt x="161" y="138"/>
                      <a:pt x="161" y="138"/>
                    </a:cubicBezTo>
                    <a:cubicBezTo>
                      <a:pt x="161" y="138"/>
                      <a:pt x="161" y="138"/>
                      <a:pt x="161" y="138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1" y="140"/>
                      <a:pt x="161" y="140"/>
                      <a:pt x="161" y="140"/>
                    </a:cubicBezTo>
                    <a:cubicBezTo>
                      <a:pt x="160" y="140"/>
                      <a:pt x="160" y="140"/>
                      <a:pt x="160" y="140"/>
                    </a:cubicBezTo>
                    <a:cubicBezTo>
                      <a:pt x="160" y="140"/>
                      <a:pt x="160" y="140"/>
                      <a:pt x="160" y="140"/>
                    </a:cubicBezTo>
                    <a:cubicBezTo>
                      <a:pt x="159" y="139"/>
                      <a:pt x="159" y="139"/>
                      <a:pt x="159" y="139"/>
                    </a:cubicBezTo>
                    <a:cubicBezTo>
                      <a:pt x="159" y="139"/>
                      <a:pt x="159" y="139"/>
                      <a:pt x="159" y="139"/>
                    </a:cubicBezTo>
                    <a:cubicBezTo>
                      <a:pt x="159" y="139"/>
                      <a:pt x="159" y="139"/>
                      <a:pt x="159" y="139"/>
                    </a:cubicBezTo>
                    <a:cubicBezTo>
                      <a:pt x="159" y="138"/>
                      <a:pt x="159" y="138"/>
                      <a:pt x="159" y="138"/>
                    </a:cubicBezTo>
                    <a:cubicBezTo>
                      <a:pt x="159" y="138"/>
                      <a:pt x="159" y="138"/>
                      <a:pt x="159" y="138"/>
                    </a:cubicBezTo>
                    <a:cubicBezTo>
                      <a:pt x="159" y="138"/>
                      <a:pt x="159" y="138"/>
                      <a:pt x="159" y="138"/>
                    </a:cubicBezTo>
                    <a:cubicBezTo>
                      <a:pt x="158" y="138"/>
                      <a:pt x="158" y="138"/>
                      <a:pt x="158" y="138"/>
                    </a:cubicBezTo>
                    <a:cubicBezTo>
                      <a:pt x="158" y="137"/>
                      <a:pt x="158" y="137"/>
                      <a:pt x="158" y="137"/>
                    </a:cubicBezTo>
                    <a:cubicBezTo>
                      <a:pt x="159" y="137"/>
                      <a:pt x="159" y="137"/>
                      <a:pt x="159" y="137"/>
                    </a:cubicBezTo>
                    <a:cubicBezTo>
                      <a:pt x="160" y="135"/>
                      <a:pt x="160" y="135"/>
                      <a:pt x="160" y="135"/>
                    </a:cubicBezTo>
                    <a:cubicBezTo>
                      <a:pt x="161" y="135"/>
                      <a:pt x="161" y="135"/>
                      <a:pt x="161" y="135"/>
                    </a:cubicBezTo>
                    <a:cubicBezTo>
                      <a:pt x="162" y="136"/>
                      <a:pt x="162" y="136"/>
                      <a:pt x="162" y="136"/>
                    </a:cubicBezTo>
                    <a:cubicBezTo>
                      <a:pt x="165" y="135"/>
                      <a:pt x="165" y="135"/>
                      <a:pt x="165" y="135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8" y="135"/>
                      <a:pt x="168" y="135"/>
                      <a:pt x="168" y="135"/>
                    </a:cubicBezTo>
                    <a:cubicBezTo>
                      <a:pt x="169" y="135"/>
                      <a:pt x="169" y="135"/>
                      <a:pt x="169" y="135"/>
                    </a:cubicBezTo>
                    <a:cubicBezTo>
                      <a:pt x="170" y="135"/>
                      <a:pt x="170" y="135"/>
                      <a:pt x="170" y="135"/>
                    </a:cubicBezTo>
                    <a:cubicBezTo>
                      <a:pt x="170" y="136"/>
                      <a:pt x="170" y="136"/>
                      <a:pt x="170" y="136"/>
                    </a:cubicBezTo>
                    <a:cubicBezTo>
                      <a:pt x="170" y="136"/>
                      <a:pt x="170" y="136"/>
                      <a:pt x="170" y="136"/>
                    </a:cubicBezTo>
                    <a:cubicBezTo>
                      <a:pt x="171" y="136"/>
                      <a:pt x="171" y="136"/>
                      <a:pt x="171" y="136"/>
                    </a:cubicBezTo>
                    <a:cubicBezTo>
                      <a:pt x="171" y="138"/>
                      <a:pt x="171" y="138"/>
                      <a:pt x="171" y="138"/>
                    </a:cubicBezTo>
                    <a:cubicBezTo>
                      <a:pt x="170" y="138"/>
                      <a:pt x="170" y="138"/>
                      <a:pt x="170" y="138"/>
                    </a:cubicBezTo>
                    <a:cubicBezTo>
                      <a:pt x="171" y="139"/>
                      <a:pt x="171" y="139"/>
                      <a:pt x="171" y="139"/>
                    </a:cubicBezTo>
                    <a:cubicBezTo>
                      <a:pt x="171" y="139"/>
                      <a:pt x="171" y="139"/>
                      <a:pt x="171" y="139"/>
                    </a:cubicBezTo>
                    <a:cubicBezTo>
                      <a:pt x="170" y="139"/>
                      <a:pt x="170" y="139"/>
                      <a:pt x="170" y="139"/>
                    </a:cubicBezTo>
                    <a:cubicBezTo>
                      <a:pt x="170" y="140"/>
                      <a:pt x="170" y="140"/>
                      <a:pt x="170" y="140"/>
                    </a:cubicBezTo>
                    <a:cubicBezTo>
                      <a:pt x="170" y="140"/>
                      <a:pt x="170" y="140"/>
                      <a:pt x="170" y="140"/>
                    </a:cubicBezTo>
                    <a:cubicBezTo>
                      <a:pt x="171" y="141"/>
                      <a:pt x="171" y="141"/>
                      <a:pt x="171" y="141"/>
                    </a:cubicBezTo>
                    <a:cubicBezTo>
                      <a:pt x="171" y="141"/>
                      <a:pt x="171" y="141"/>
                      <a:pt x="171" y="141"/>
                    </a:cubicBezTo>
                    <a:cubicBezTo>
                      <a:pt x="172" y="142"/>
                      <a:pt x="172" y="142"/>
                      <a:pt x="172" y="142"/>
                    </a:cubicBezTo>
                    <a:cubicBezTo>
                      <a:pt x="172" y="142"/>
                      <a:pt x="172" y="142"/>
                      <a:pt x="172" y="142"/>
                    </a:cubicBezTo>
                    <a:cubicBezTo>
                      <a:pt x="171" y="143"/>
                      <a:pt x="171" y="143"/>
                      <a:pt x="171" y="143"/>
                    </a:cubicBezTo>
                    <a:cubicBezTo>
                      <a:pt x="171" y="143"/>
                      <a:pt x="171" y="143"/>
                      <a:pt x="171" y="143"/>
                    </a:cubicBezTo>
                    <a:cubicBezTo>
                      <a:pt x="171" y="144"/>
                      <a:pt x="171" y="144"/>
                      <a:pt x="171" y="144"/>
                    </a:cubicBezTo>
                    <a:cubicBezTo>
                      <a:pt x="172" y="144"/>
                      <a:pt x="172" y="144"/>
                      <a:pt x="172" y="144"/>
                    </a:cubicBezTo>
                    <a:cubicBezTo>
                      <a:pt x="172" y="144"/>
                      <a:pt x="172" y="144"/>
                      <a:pt x="172" y="144"/>
                    </a:cubicBezTo>
                    <a:cubicBezTo>
                      <a:pt x="172" y="144"/>
                      <a:pt x="172" y="144"/>
                      <a:pt x="172" y="144"/>
                    </a:cubicBezTo>
                    <a:cubicBezTo>
                      <a:pt x="173" y="144"/>
                      <a:pt x="173" y="144"/>
                      <a:pt x="173" y="144"/>
                    </a:cubicBezTo>
                    <a:cubicBezTo>
                      <a:pt x="173" y="145"/>
                      <a:pt x="173" y="145"/>
                      <a:pt x="173" y="145"/>
                    </a:cubicBezTo>
                    <a:cubicBezTo>
                      <a:pt x="174" y="145"/>
                      <a:pt x="174" y="145"/>
                      <a:pt x="174" y="145"/>
                    </a:cubicBezTo>
                    <a:cubicBezTo>
                      <a:pt x="175" y="144"/>
                      <a:pt x="175" y="144"/>
                      <a:pt x="175" y="144"/>
                    </a:cubicBezTo>
                    <a:cubicBezTo>
                      <a:pt x="175" y="145"/>
                      <a:pt x="175" y="145"/>
                      <a:pt x="175" y="145"/>
                    </a:cubicBezTo>
                    <a:cubicBezTo>
                      <a:pt x="175" y="145"/>
                      <a:pt x="175" y="145"/>
                      <a:pt x="175" y="145"/>
                    </a:cubicBezTo>
                    <a:cubicBezTo>
                      <a:pt x="176" y="145"/>
                      <a:pt x="176" y="145"/>
                      <a:pt x="176" y="145"/>
                    </a:cubicBezTo>
                    <a:cubicBezTo>
                      <a:pt x="176" y="145"/>
                      <a:pt x="176" y="145"/>
                      <a:pt x="176" y="145"/>
                    </a:cubicBezTo>
                    <a:cubicBezTo>
                      <a:pt x="176" y="146"/>
                      <a:pt x="176" y="146"/>
                      <a:pt x="176" y="146"/>
                    </a:cubicBezTo>
                    <a:cubicBezTo>
                      <a:pt x="176" y="146"/>
                      <a:pt x="176" y="146"/>
                      <a:pt x="176" y="146"/>
                    </a:cubicBezTo>
                    <a:cubicBezTo>
                      <a:pt x="176" y="147"/>
                      <a:pt x="176" y="147"/>
                      <a:pt x="176" y="147"/>
                    </a:cubicBezTo>
                    <a:cubicBezTo>
                      <a:pt x="177" y="147"/>
                      <a:pt x="177" y="147"/>
                      <a:pt x="177" y="147"/>
                    </a:cubicBezTo>
                    <a:cubicBezTo>
                      <a:pt x="177" y="147"/>
                      <a:pt x="177" y="147"/>
                      <a:pt x="177" y="147"/>
                    </a:cubicBezTo>
                    <a:cubicBezTo>
                      <a:pt x="178" y="148"/>
                      <a:pt x="178" y="148"/>
                      <a:pt x="178" y="148"/>
                    </a:cubicBezTo>
                    <a:cubicBezTo>
                      <a:pt x="178" y="149"/>
                      <a:pt x="178" y="149"/>
                      <a:pt x="178" y="149"/>
                    </a:cubicBezTo>
                    <a:cubicBezTo>
                      <a:pt x="179" y="148"/>
                      <a:pt x="179" y="148"/>
                      <a:pt x="179" y="148"/>
                    </a:cubicBezTo>
                    <a:cubicBezTo>
                      <a:pt x="179" y="148"/>
                      <a:pt x="179" y="148"/>
                      <a:pt x="179" y="148"/>
                    </a:cubicBezTo>
                    <a:cubicBezTo>
                      <a:pt x="179" y="149"/>
                      <a:pt x="179" y="149"/>
                      <a:pt x="179" y="149"/>
                    </a:cubicBezTo>
                    <a:cubicBezTo>
                      <a:pt x="180" y="149"/>
                      <a:pt x="180" y="149"/>
                      <a:pt x="180" y="149"/>
                    </a:cubicBezTo>
                    <a:cubicBezTo>
                      <a:pt x="181" y="150"/>
                      <a:pt x="181" y="150"/>
                      <a:pt x="181" y="150"/>
                    </a:cubicBezTo>
                    <a:cubicBezTo>
                      <a:pt x="182" y="149"/>
                      <a:pt x="182" y="149"/>
                      <a:pt x="182" y="149"/>
                    </a:cubicBezTo>
                    <a:cubicBezTo>
                      <a:pt x="183" y="150"/>
                      <a:pt x="183" y="150"/>
                      <a:pt x="183" y="150"/>
                    </a:cubicBezTo>
                    <a:cubicBezTo>
                      <a:pt x="183" y="149"/>
                      <a:pt x="183" y="149"/>
                      <a:pt x="183" y="149"/>
                    </a:cubicBezTo>
                    <a:cubicBezTo>
                      <a:pt x="185" y="148"/>
                      <a:pt x="185" y="148"/>
                      <a:pt x="185" y="148"/>
                    </a:cubicBezTo>
                    <a:cubicBezTo>
                      <a:pt x="185" y="148"/>
                      <a:pt x="185" y="148"/>
                      <a:pt x="185" y="148"/>
                    </a:cubicBezTo>
                    <a:cubicBezTo>
                      <a:pt x="185" y="149"/>
                      <a:pt x="185" y="149"/>
                      <a:pt x="185" y="149"/>
                    </a:cubicBezTo>
                    <a:cubicBezTo>
                      <a:pt x="187" y="149"/>
                      <a:pt x="187" y="149"/>
                      <a:pt x="187" y="149"/>
                    </a:cubicBezTo>
                    <a:cubicBezTo>
                      <a:pt x="188" y="150"/>
                      <a:pt x="188" y="150"/>
                      <a:pt x="188" y="150"/>
                    </a:cubicBezTo>
                    <a:cubicBezTo>
                      <a:pt x="189" y="150"/>
                      <a:pt x="189" y="150"/>
                      <a:pt x="189" y="150"/>
                    </a:cubicBezTo>
                    <a:cubicBezTo>
                      <a:pt x="190" y="150"/>
                      <a:pt x="190" y="150"/>
                      <a:pt x="190" y="150"/>
                    </a:cubicBezTo>
                    <a:cubicBezTo>
                      <a:pt x="190" y="150"/>
                      <a:pt x="190" y="150"/>
                      <a:pt x="190" y="150"/>
                    </a:cubicBezTo>
                    <a:cubicBezTo>
                      <a:pt x="192" y="150"/>
                      <a:pt x="192" y="150"/>
                      <a:pt x="192" y="150"/>
                    </a:cubicBezTo>
                    <a:cubicBezTo>
                      <a:pt x="192" y="151"/>
                      <a:pt x="192" y="151"/>
                      <a:pt x="192" y="151"/>
                    </a:cubicBezTo>
                    <a:cubicBezTo>
                      <a:pt x="193" y="150"/>
                      <a:pt x="193" y="150"/>
                      <a:pt x="193" y="150"/>
                    </a:cubicBezTo>
                    <a:cubicBezTo>
                      <a:pt x="193" y="149"/>
                      <a:pt x="193" y="149"/>
                      <a:pt x="193" y="149"/>
                    </a:cubicBezTo>
                    <a:cubicBezTo>
                      <a:pt x="192" y="149"/>
                      <a:pt x="192" y="149"/>
                      <a:pt x="192" y="149"/>
                    </a:cubicBezTo>
                    <a:cubicBezTo>
                      <a:pt x="192" y="148"/>
                      <a:pt x="192" y="148"/>
                      <a:pt x="192" y="148"/>
                    </a:cubicBezTo>
                    <a:cubicBezTo>
                      <a:pt x="192" y="147"/>
                      <a:pt x="192" y="147"/>
                      <a:pt x="192" y="147"/>
                    </a:cubicBezTo>
                    <a:cubicBezTo>
                      <a:pt x="192" y="147"/>
                      <a:pt x="192" y="147"/>
                      <a:pt x="192" y="147"/>
                    </a:cubicBezTo>
                    <a:cubicBezTo>
                      <a:pt x="193" y="149"/>
                      <a:pt x="193" y="149"/>
                      <a:pt x="193" y="149"/>
                    </a:cubicBezTo>
                    <a:cubicBezTo>
                      <a:pt x="193" y="150"/>
                      <a:pt x="193" y="150"/>
                      <a:pt x="193" y="150"/>
                    </a:cubicBezTo>
                    <a:cubicBezTo>
                      <a:pt x="194" y="151"/>
                      <a:pt x="194" y="151"/>
                      <a:pt x="194" y="151"/>
                    </a:cubicBezTo>
                    <a:cubicBezTo>
                      <a:pt x="195" y="151"/>
                      <a:pt x="195" y="151"/>
                      <a:pt x="195" y="151"/>
                    </a:cubicBezTo>
                    <a:cubicBezTo>
                      <a:pt x="195" y="152"/>
                      <a:pt x="195" y="152"/>
                      <a:pt x="195" y="152"/>
                    </a:cubicBezTo>
                    <a:cubicBezTo>
                      <a:pt x="195" y="151"/>
                      <a:pt x="195" y="151"/>
                      <a:pt x="195" y="151"/>
                    </a:cubicBezTo>
                    <a:cubicBezTo>
                      <a:pt x="195" y="150"/>
                      <a:pt x="195" y="150"/>
                      <a:pt x="195" y="150"/>
                    </a:cubicBezTo>
                    <a:cubicBezTo>
                      <a:pt x="194" y="150"/>
                      <a:pt x="194" y="150"/>
                      <a:pt x="194" y="150"/>
                    </a:cubicBezTo>
                    <a:cubicBezTo>
                      <a:pt x="193" y="149"/>
                      <a:pt x="193" y="149"/>
                      <a:pt x="193" y="149"/>
                    </a:cubicBezTo>
                    <a:cubicBezTo>
                      <a:pt x="193" y="147"/>
                      <a:pt x="193" y="147"/>
                      <a:pt x="193" y="147"/>
                    </a:cubicBezTo>
                    <a:cubicBezTo>
                      <a:pt x="193" y="146"/>
                      <a:pt x="193" y="146"/>
                      <a:pt x="193" y="146"/>
                    </a:cubicBezTo>
                    <a:cubicBezTo>
                      <a:pt x="194" y="147"/>
                      <a:pt x="194" y="147"/>
                      <a:pt x="194" y="147"/>
                    </a:cubicBezTo>
                    <a:cubicBezTo>
                      <a:pt x="194" y="147"/>
                      <a:pt x="194" y="147"/>
                      <a:pt x="194" y="147"/>
                    </a:cubicBezTo>
                    <a:cubicBezTo>
                      <a:pt x="194" y="147"/>
                      <a:pt x="194" y="147"/>
                      <a:pt x="194" y="147"/>
                    </a:cubicBezTo>
                    <a:cubicBezTo>
                      <a:pt x="194" y="147"/>
                      <a:pt x="194" y="147"/>
                      <a:pt x="194" y="147"/>
                    </a:cubicBezTo>
                    <a:cubicBezTo>
                      <a:pt x="194" y="146"/>
                      <a:pt x="194" y="146"/>
                      <a:pt x="194" y="146"/>
                    </a:cubicBezTo>
                    <a:cubicBezTo>
                      <a:pt x="194" y="146"/>
                      <a:pt x="194" y="146"/>
                      <a:pt x="194" y="146"/>
                    </a:cubicBezTo>
                    <a:cubicBezTo>
                      <a:pt x="194" y="145"/>
                      <a:pt x="194" y="145"/>
                      <a:pt x="194" y="145"/>
                    </a:cubicBezTo>
                    <a:cubicBezTo>
                      <a:pt x="194" y="145"/>
                      <a:pt x="194" y="145"/>
                      <a:pt x="194" y="145"/>
                    </a:cubicBezTo>
                    <a:cubicBezTo>
                      <a:pt x="194" y="144"/>
                      <a:pt x="194" y="144"/>
                      <a:pt x="194" y="144"/>
                    </a:cubicBezTo>
                    <a:cubicBezTo>
                      <a:pt x="195" y="144"/>
                      <a:pt x="195" y="144"/>
                      <a:pt x="195" y="144"/>
                    </a:cubicBezTo>
                    <a:cubicBezTo>
                      <a:pt x="195" y="145"/>
                      <a:pt x="195" y="145"/>
                      <a:pt x="195" y="145"/>
                    </a:cubicBezTo>
                    <a:cubicBezTo>
                      <a:pt x="195" y="146"/>
                      <a:pt x="195" y="146"/>
                      <a:pt x="195" y="146"/>
                    </a:cubicBezTo>
                    <a:cubicBezTo>
                      <a:pt x="196" y="146"/>
                      <a:pt x="196" y="146"/>
                      <a:pt x="196" y="146"/>
                    </a:cubicBezTo>
                    <a:cubicBezTo>
                      <a:pt x="196" y="145"/>
                      <a:pt x="196" y="145"/>
                      <a:pt x="196" y="145"/>
                    </a:cubicBezTo>
                    <a:cubicBezTo>
                      <a:pt x="197" y="145"/>
                      <a:pt x="197" y="145"/>
                      <a:pt x="197" y="145"/>
                    </a:cubicBezTo>
                    <a:cubicBezTo>
                      <a:pt x="197" y="144"/>
                      <a:pt x="197" y="144"/>
                      <a:pt x="197" y="144"/>
                    </a:cubicBezTo>
                    <a:cubicBezTo>
                      <a:pt x="198" y="144"/>
                      <a:pt x="198" y="144"/>
                      <a:pt x="198" y="144"/>
                    </a:cubicBezTo>
                    <a:cubicBezTo>
                      <a:pt x="198" y="145"/>
                      <a:pt x="198" y="145"/>
                      <a:pt x="198" y="145"/>
                    </a:cubicBezTo>
                    <a:cubicBezTo>
                      <a:pt x="198" y="145"/>
                      <a:pt x="198" y="145"/>
                      <a:pt x="198" y="145"/>
                    </a:cubicBezTo>
                    <a:cubicBezTo>
                      <a:pt x="198" y="146"/>
                      <a:pt x="198" y="146"/>
                      <a:pt x="198" y="146"/>
                    </a:cubicBezTo>
                    <a:cubicBezTo>
                      <a:pt x="198" y="145"/>
                      <a:pt x="198" y="145"/>
                      <a:pt x="198" y="145"/>
                    </a:cubicBezTo>
                    <a:cubicBezTo>
                      <a:pt x="199" y="145"/>
                      <a:pt x="199" y="145"/>
                      <a:pt x="199" y="145"/>
                    </a:cubicBezTo>
                    <a:cubicBezTo>
                      <a:pt x="199" y="146"/>
                      <a:pt x="199" y="146"/>
                      <a:pt x="199" y="146"/>
                    </a:cubicBezTo>
                    <a:cubicBezTo>
                      <a:pt x="199" y="147"/>
                      <a:pt x="199" y="147"/>
                      <a:pt x="199" y="147"/>
                    </a:cubicBezTo>
                    <a:cubicBezTo>
                      <a:pt x="199" y="147"/>
                      <a:pt x="199" y="147"/>
                      <a:pt x="199" y="147"/>
                    </a:cubicBezTo>
                    <a:cubicBezTo>
                      <a:pt x="199" y="148"/>
                      <a:pt x="199" y="148"/>
                      <a:pt x="199" y="148"/>
                    </a:cubicBezTo>
                    <a:cubicBezTo>
                      <a:pt x="200" y="147"/>
                      <a:pt x="200" y="147"/>
                      <a:pt x="200" y="147"/>
                    </a:cubicBezTo>
                    <a:cubicBezTo>
                      <a:pt x="201" y="148"/>
                      <a:pt x="201" y="148"/>
                      <a:pt x="201" y="148"/>
                    </a:cubicBezTo>
                    <a:cubicBezTo>
                      <a:pt x="200" y="148"/>
                      <a:pt x="200" y="148"/>
                      <a:pt x="200" y="148"/>
                    </a:cubicBezTo>
                    <a:cubicBezTo>
                      <a:pt x="199" y="149"/>
                      <a:pt x="199" y="149"/>
                      <a:pt x="199" y="149"/>
                    </a:cubicBezTo>
                    <a:cubicBezTo>
                      <a:pt x="199" y="149"/>
                      <a:pt x="199" y="149"/>
                      <a:pt x="199" y="149"/>
                    </a:cubicBezTo>
                    <a:cubicBezTo>
                      <a:pt x="200" y="149"/>
                      <a:pt x="200" y="149"/>
                      <a:pt x="200" y="149"/>
                    </a:cubicBezTo>
                    <a:cubicBezTo>
                      <a:pt x="201" y="149"/>
                      <a:pt x="201" y="149"/>
                      <a:pt x="201" y="149"/>
                    </a:cubicBezTo>
                    <a:cubicBezTo>
                      <a:pt x="201" y="148"/>
                      <a:pt x="201" y="148"/>
                      <a:pt x="201" y="148"/>
                    </a:cubicBezTo>
                    <a:cubicBezTo>
                      <a:pt x="203" y="148"/>
                      <a:pt x="203" y="148"/>
                      <a:pt x="203" y="148"/>
                    </a:cubicBezTo>
                    <a:cubicBezTo>
                      <a:pt x="203" y="148"/>
                      <a:pt x="203" y="148"/>
                      <a:pt x="203" y="148"/>
                    </a:cubicBezTo>
                    <a:cubicBezTo>
                      <a:pt x="203" y="148"/>
                      <a:pt x="203" y="148"/>
                      <a:pt x="203" y="148"/>
                    </a:cubicBezTo>
                    <a:cubicBezTo>
                      <a:pt x="203" y="148"/>
                      <a:pt x="203" y="148"/>
                      <a:pt x="203" y="148"/>
                    </a:cubicBezTo>
                    <a:cubicBezTo>
                      <a:pt x="202" y="149"/>
                      <a:pt x="202" y="149"/>
                      <a:pt x="202" y="149"/>
                    </a:cubicBezTo>
                    <a:cubicBezTo>
                      <a:pt x="202" y="150"/>
                      <a:pt x="202" y="150"/>
                      <a:pt x="202" y="150"/>
                    </a:cubicBezTo>
                    <a:cubicBezTo>
                      <a:pt x="201" y="150"/>
                      <a:pt x="201" y="150"/>
                      <a:pt x="201" y="150"/>
                    </a:cubicBezTo>
                    <a:cubicBezTo>
                      <a:pt x="201" y="151"/>
                      <a:pt x="201" y="151"/>
                      <a:pt x="201" y="151"/>
                    </a:cubicBezTo>
                    <a:cubicBezTo>
                      <a:pt x="199" y="152"/>
                      <a:pt x="199" y="152"/>
                      <a:pt x="199" y="152"/>
                    </a:cubicBezTo>
                    <a:cubicBezTo>
                      <a:pt x="199" y="152"/>
                      <a:pt x="199" y="152"/>
                      <a:pt x="199" y="152"/>
                    </a:cubicBezTo>
                    <a:cubicBezTo>
                      <a:pt x="199" y="153"/>
                      <a:pt x="199" y="153"/>
                      <a:pt x="199" y="153"/>
                    </a:cubicBezTo>
                    <a:cubicBezTo>
                      <a:pt x="199" y="152"/>
                      <a:pt x="199" y="152"/>
                      <a:pt x="199" y="152"/>
                    </a:cubicBezTo>
                    <a:cubicBezTo>
                      <a:pt x="198" y="153"/>
                      <a:pt x="198" y="153"/>
                      <a:pt x="198" y="153"/>
                    </a:cubicBezTo>
                    <a:cubicBezTo>
                      <a:pt x="198" y="154"/>
                      <a:pt x="198" y="154"/>
                      <a:pt x="198" y="154"/>
                    </a:cubicBezTo>
                    <a:cubicBezTo>
                      <a:pt x="198" y="155"/>
                      <a:pt x="198" y="155"/>
                      <a:pt x="198" y="155"/>
                    </a:cubicBezTo>
                    <a:cubicBezTo>
                      <a:pt x="199" y="154"/>
                      <a:pt x="199" y="154"/>
                      <a:pt x="199" y="154"/>
                    </a:cubicBezTo>
                    <a:cubicBezTo>
                      <a:pt x="199" y="154"/>
                      <a:pt x="199" y="154"/>
                      <a:pt x="199" y="154"/>
                    </a:cubicBezTo>
                    <a:cubicBezTo>
                      <a:pt x="199" y="155"/>
                      <a:pt x="199" y="155"/>
                      <a:pt x="199" y="155"/>
                    </a:cubicBezTo>
                    <a:cubicBezTo>
                      <a:pt x="198" y="156"/>
                      <a:pt x="198" y="156"/>
                      <a:pt x="198" y="156"/>
                    </a:cubicBezTo>
                    <a:cubicBezTo>
                      <a:pt x="198" y="156"/>
                      <a:pt x="198" y="156"/>
                      <a:pt x="198" y="156"/>
                    </a:cubicBezTo>
                    <a:cubicBezTo>
                      <a:pt x="199" y="156"/>
                      <a:pt x="199" y="156"/>
                      <a:pt x="199" y="156"/>
                    </a:cubicBezTo>
                    <a:cubicBezTo>
                      <a:pt x="200" y="155"/>
                      <a:pt x="200" y="155"/>
                      <a:pt x="200" y="155"/>
                    </a:cubicBezTo>
                    <a:cubicBezTo>
                      <a:pt x="201" y="155"/>
                      <a:pt x="201" y="155"/>
                      <a:pt x="201" y="155"/>
                    </a:cubicBezTo>
                    <a:cubicBezTo>
                      <a:pt x="200" y="156"/>
                      <a:pt x="200" y="156"/>
                      <a:pt x="200" y="156"/>
                    </a:cubicBezTo>
                    <a:cubicBezTo>
                      <a:pt x="200" y="157"/>
                      <a:pt x="200" y="157"/>
                      <a:pt x="200" y="157"/>
                    </a:cubicBezTo>
                    <a:cubicBezTo>
                      <a:pt x="200" y="157"/>
                      <a:pt x="200" y="157"/>
                      <a:pt x="200" y="157"/>
                    </a:cubicBezTo>
                    <a:cubicBezTo>
                      <a:pt x="201" y="156"/>
                      <a:pt x="201" y="156"/>
                      <a:pt x="201" y="156"/>
                    </a:cubicBezTo>
                    <a:cubicBezTo>
                      <a:pt x="200" y="157"/>
                      <a:pt x="200" y="157"/>
                      <a:pt x="200" y="157"/>
                    </a:cubicBezTo>
                    <a:cubicBezTo>
                      <a:pt x="200" y="158"/>
                      <a:pt x="200" y="158"/>
                      <a:pt x="200" y="158"/>
                    </a:cubicBezTo>
                    <a:cubicBezTo>
                      <a:pt x="200" y="159"/>
                      <a:pt x="200" y="159"/>
                      <a:pt x="200" y="159"/>
                    </a:cubicBezTo>
                    <a:cubicBezTo>
                      <a:pt x="199" y="158"/>
                      <a:pt x="199" y="158"/>
                      <a:pt x="199" y="158"/>
                    </a:cubicBezTo>
                    <a:cubicBezTo>
                      <a:pt x="198" y="157"/>
                      <a:pt x="198" y="157"/>
                      <a:pt x="198" y="157"/>
                    </a:cubicBezTo>
                    <a:cubicBezTo>
                      <a:pt x="197" y="158"/>
                      <a:pt x="197" y="158"/>
                      <a:pt x="197" y="158"/>
                    </a:cubicBezTo>
                    <a:cubicBezTo>
                      <a:pt x="197" y="157"/>
                      <a:pt x="197" y="157"/>
                      <a:pt x="197" y="157"/>
                    </a:cubicBezTo>
                    <a:cubicBezTo>
                      <a:pt x="197" y="157"/>
                      <a:pt x="197" y="157"/>
                      <a:pt x="197" y="157"/>
                    </a:cubicBezTo>
                    <a:cubicBezTo>
                      <a:pt x="196" y="158"/>
                      <a:pt x="196" y="158"/>
                      <a:pt x="196" y="158"/>
                    </a:cubicBezTo>
                    <a:cubicBezTo>
                      <a:pt x="197" y="159"/>
                      <a:pt x="197" y="159"/>
                      <a:pt x="197" y="159"/>
                    </a:cubicBezTo>
                    <a:cubicBezTo>
                      <a:pt x="197" y="160"/>
                      <a:pt x="197" y="160"/>
                      <a:pt x="197" y="160"/>
                    </a:cubicBezTo>
                    <a:cubicBezTo>
                      <a:pt x="197" y="162"/>
                      <a:pt x="197" y="162"/>
                      <a:pt x="197" y="162"/>
                    </a:cubicBezTo>
                    <a:cubicBezTo>
                      <a:pt x="198" y="160"/>
                      <a:pt x="198" y="160"/>
                      <a:pt x="198" y="160"/>
                    </a:cubicBezTo>
                    <a:cubicBezTo>
                      <a:pt x="197" y="159"/>
                      <a:pt x="197" y="159"/>
                      <a:pt x="197" y="159"/>
                    </a:cubicBezTo>
                    <a:cubicBezTo>
                      <a:pt x="198" y="158"/>
                      <a:pt x="198" y="158"/>
                      <a:pt x="198" y="158"/>
                    </a:cubicBezTo>
                    <a:cubicBezTo>
                      <a:pt x="198" y="159"/>
                      <a:pt x="198" y="159"/>
                      <a:pt x="198" y="159"/>
                    </a:cubicBezTo>
                    <a:cubicBezTo>
                      <a:pt x="199" y="159"/>
                      <a:pt x="199" y="159"/>
                      <a:pt x="199" y="159"/>
                    </a:cubicBezTo>
                    <a:cubicBezTo>
                      <a:pt x="200" y="159"/>
                      <a:pt x="200" y="159"/>
                      <a:pt x="200" y="159"/>
                    </a:cubicBezTo>
                    <a:cubicBezTo>
                      <a:pt x="201" y="159"/>
                      <a:pt x="201" y="159"/>
                      <a:pt x="201" y="159"/>
                    </a:cubicBezTo>
                    <a:cubicBezTo>
                      <a:pt x="201" y="158"/>
                      <a:pt x="201" y="158"/>
                      <a:pt x="201" y="158"/>
                    </a:cubicBezTo>
                    <a:cubicBezTo>
                      <a:pt x="202" y="158"/>
                      <a:pt x="202" y="158"/>
                      <a:pt x="202" y="158"/>
                    </a:cubicBezTo>
                    <a:cubicBezTo>
                      <a:pt x="203" y="157"/>
                      <a:pt x="203" y="157"/>
                      <a:pt x="203" y="157"/>
                    </a:cubicBezTo>
                    <a:cubicBezTo>
                      <a:pt x="204" y="157"/>
                      <a:pt x="204" y="157"/>
                      <a:pt x="204" y="157"/>
                    </a:cubicBezTo>
                    <a:cubicBezTo>
                      <a:pt x="204" y="156"/>
                      <a:pt x="204" y="156"/>
                      <a:pt x="204" y="156"/>
                    </a:cubicBezTo>
                    <a:cubicBezTo>
                      <a:pt x="203" y="157"/>
                      <a:pt x="203" y="157"/>
                      <a:pt x="203" y="157"/>
                    </a:cubicBezTo>
                    <a:cubicBezTo>
                      <a:pt x="203" y="156"/>
                      <a:pt x="203" y="156"/>
                      <a:pt x="203" y="156"/>
                    </a:cubicBezTo>
                    <a:cubicBezTo>
                      <a:pt x="202" y="157"/>
                      <a:pt x="202" y="157"/>
                      <a:pt x="202" y="157"/>
                    </a:cubicBezTo>
                    <a:cubicBezTo>
                      <a:pt x="202" y="157"/>
                      <a:pt x="202" y="157"/>
                      <a:pt x="202" y="157"/>
                    </a:cubicBezTo>
                    <a:cubicBezTo>
                      <a:pt x="201" y="157"/>
                      <a:pt x="201" y="157"/>
                      <a:pt x="201" y="157"/>
                    </a:cubicBezTo>
                    <a:cubicBezTo>
                      <a:pt x="202" y="156"/>
                      <a:pt x="202" y="156"/>
                      <a:pt x="202" y="156"/>
                    </a:cubicBezTo>
                    <a:cubicBezTo>
                      <a:pt x="202" y="156"/>
                      <a:pt x="202" y="156"/>
                      <a:pt x="202" y="156"/>
                    </a:cubicBezTo>
                    <a:cubicBezTo>
                      <a:pt x="202" y="155"/>
                      <a:pt x="202" y="155"/>
                      <a:pt x="202" y="155"/>
                    </a:cubicBezTo>
                    <a:cubicBezTo>
                      <a:pt x="202" y="155"/>
                      <a:pt x="202" y="155"/>
                      <a:pt x="202" y="155"/>
                    </a:cubicBezTo>
                    <a:cubicBezTo>
                      <a:pt x="203" y="154"/>
                      <a:pt x="203" y="154"/>
                      <a:pt x="203" y="154"/>
                    </a:cubicBezTo>
                    <a:cubicBezTo>
                      <a:pt x="202" y="153"/>
                      <a:pt x="202" y="153"/>
                      <a:pt x="202" y="153"/>
                    </a:cubicBezTo>
                    <a:cubicBezTo>
                      <a:pt x="202" y="153"/>
                      <a:pt x="202" y="153"/>
                      <a:pt x="202" y="153"/>
                    </a:cubicBezTo>
                    <a:cubicBezTo>
                      <a:pt x="202" y="152"/>
                      <a:pt x="202" y="152"/>
                      <a:pt x="202" y="152"/>
                    </a:cubicBezTo>
                    <a:cubicBezTo>
                      <a:pt x="203" y="151"/>
                      <a:pt x="203" y="151"/>
                      <a:pt x="203" y="151"/>
                    </a:cubicBezTo>
                    <a:cubicBezTo>
                      <a:pt x="203" y="150"/>
                      <a:pt x="203" y="150"/>
                      <a:pt x="203" y="150"/>
                    </a:cubicBezTo>
                    <a:cubicBezTo>
                      <a:pt x="204" y="150"/>
                      <a:pt x="204" y="150"/>
                      <a:pt x="204" y="150"/>
                    </a:cubicBezTo>
                    <a:cubicBezTo>
                      <a:pt x="205" y="150"/>
                      <a:pt x="205" y="150"/>
                      <a:pt x="205" y="150"/>
                    </a:cubicBezTo>
                    <a:cubicBezTo>
                      <a:pt x="204" y="150"/>
                      <a:pt x="204" y="150"/>
                      <a:pt x="204" y="150"/>
                    </a:cubicBezTo>
                    <a:cubicBezTo>
                      <a:pt x="205" y="150"/>
                      <a:pt x="205" y="150"/>
                      <a:pt x="205" y="150"/>
                    </a:cubicBezTo>
                    <a:cubicBezTo>
                      <a:pt x="205" y="150"/>
                      <a:pt x="205" y="150"/>
                      <a:pt x="205" y="150"/>
                    </a:cubicBezTo>
                    <a:cubicBezTo>
                      <a:pt x="206" y="150"/>
                      <a:pt x="206" y="150"/>
                      <a:pt x="206" y="150"/>
                    </a:cubicBezTo>
                    <a:cubicBezTo>
                      <a:pt x="206" y="150"/>
                      <a:pt x="206" y="150"/>
                      <a:pt x="206" y="150"/>
                    </a:cubicBezTo>
                    <a:cubicBezTo>
                      <a:pt x="206" y="150"/>
                      <a:pt x="206" y="150"/>
                      <a:pt x="206" y="150"/>
                    </a:cubicBezTo>
                    <a:cubicBezTo>
                      <a:pt x="207" y="150"/>
                      <a:pt x="207" y="150"/>
                      <a:pt x="207" y="150"/>
                    </a:cubicBezTo>
                    <a:cubicBezTo>
                      <a:pt x="207" y="150"/>
                      <a:pt x="207" y="150"/>
                      <a:pt x="207" y="150"/>
                    </a:cubicBezTo>
                    <a:cubicBezTo>
                      <a:pt x="209" y="149"/>
                      <a:pt x="209" y="149"/>
                      <a:pt x="209" y="149"/>
                    </a:cubicBezTo>
                    <a:cubicBezTo>
                      <a:pt x="210" y="148"/>
                      <a:pt x="210" y="148"/>
                      <a:pt x="210" y="148"/>
                    </a:cubicBezTo>
                    <a:cubicBezTo>
                      <a:pt x="210" y="148"/>
                      <a:pt x="210" y="148"/>
                      <a:pt x="210" y="148"/>
                    </a:cubicBezTo>
                    <a:cubicBezTo>
                      <a:pt x="210" y="148"/>
                      <a:pt x="210" y="148"/>
                      <a:pt x="210" y="148"/>
                    </a:cubicBezTo>
                    <a:cubicBezTo>
                      <a:pt x="211" y="147"/>
                      <a:pt x="211" y="147"/>
                      <a:pt x="211" y="147"/>
                    </a:cubicBezTo>
                    <a:cubicBezTo>
                      <a:pt x="212" y="147"/>
                      <a:pt x="212" y="147"/>
                      <a:pt x="212" y="147"/>
                    </a:cubicBezTo>
                    <a:cubicBezTo>
                      <a:pt x="213" y="146"/>
                      <a:pt x="213" y="146"/>
                      <a:pt x="213" y="146"/>
                    </a:cubicBezTo>
                    <a:cubicBezTo>
                      <a:pt x="213" y="146"/>
                      <a:pt x="213" y="146"/>
                      <a:pt x="213" y="146"/>
                    </a:cubicBezTo>
                    <a:cubicBezTo>
                      <a:pt x="213" y="144"/>
                      <a:pt x="213" y="144"/>
                      <a:pt x="213" y="144"/>
                    </a:cubicBezTo>
                    <a:cubicBezTo>
                      <a:pt x="214" y="144"/>
                      <a:pt x="214" y="144"/>
                      <a:pt x="214" y="144"/>
                    </a:cubicBezTo>
                    <a:cubicBezTo>
                      <a:pt x="214" y="143"/>
                      <a:pt x="214" y="143"/>
                      <a:pt x="214" y="143"/>
                    </a:cubicBezTo>
                    <a:cubicBezTo>
                      <a:pt x="214" y="142"/>
                      <a:pt x="214" y="142"/>
                      <a:pt x="214" y="142"/>
                    </a:cubicBezTo>
                    <a:cubicBezTo>
                      <a:pt x="213" y="143"/>
                      <a:pt x="213" y="143"/>
                      <a:pt x="213" y="143"/>
                    </a:cubicBezTo>
                    <a:cubicBezTo>
                      <a:pt x="212" y="143"/>
                      <a:pt x="212" y="143"/>
                      <a:pt x="212" y="143"/>
                    </a:cubicBezTo>
                    <a:cubicBezTo>
                      <a:pt x="213" y="143"/>
                      <a:pt x="213" y="143"/>
                      <a:pt x="213" y="143"/>
                    </a:cubicBezTo>
                    <a:cubicBezTo>
                      <a:pt x="212" y="144"/>
                      <a:pt x="212" y="144"/>
                      <a:pt x="212" y="144"/>
                    </a:cubicBezTo>
                    <a:cubicBezTo>
                      <a:pt x="211" y="144"/>
                      <a:pt x="211" y="144"/>
                      <a:pt x="211" y="144"/>
                    </a:cubicBezTo>
                    <a:cubicBezTo>
                      <a:pt x="211" y="144"/>
                      <a:pt x="211" y="144"/>
                      <a:pt x="211" y="144"/>
                    </a:cubicBezTo>
                    <a:cubicBezTo>
                      <a:pt x="210" y="144"/>
                      <a:pt x="210" y="144"/>
                      <a:pt x="210" y="144"/>
                    </a:cubicBezTo>
                    <a:cubicBezTo>
                      <a:pt x="210" y="143"/>
                      <a:pt x="210" y="143"/>
                      <a:pt x="210" y="143"/>
                    </a:cubicBezTo>
                    <a:cubicBezTo>
                      <a:pt x="211" y="142"/>
                      <a:pt x="211" y="142"/>
                      <a:pt x="211" y="142"/>
                    </a:cubicBezTo>
                    <a:cubicBezTo>
                      <a:pt x="211" y="142"/>
                      <a:pt x="211" y="142"/>
                      <a:pt x="211" y="142"/>
                    </a:cubicBezTo>
                    <a:cubicBezTo>
                      <a:pt x="212" y="142"/>
                      <a:pt x="212" y="142"/>
                      <a:pt x="212" y="142"/>
                    </a:cubicBezTo>
                    <a:cubicBezTo>
                      <a:pt x="213" y="141"/>
                      <a:pt x="213" y="141"/>
                      <a:pt x="213" y="141"/>
                    </a:cubicBezTo>
                    <a:cubicBezTo>
                      <a:pt x="213" y="141"/>
                      <a:pt x="213" y="141"/>
                      <a:pt x="213" y="141"/>
                    </a:cubicBezTo>
                    <a:cubicBezTo>
                      <a:pt x="213" y="140"/>
                      <a:pt x="213" y="140"/>
                      <a:pt x="213" y="140"/>
                    </a:cubicBezTo>
                    <a:cubicBezTo>
                      <a:pt x="213" y="140"/>
                      <a:pt x="213" y="140"/>
                      <a:pt x="213" y="140"/>
                    </a:cubicBezTo>
                    <a:cubicBezTo>
                      <a:pt x="214" y="139"/>
                      <a:pt x="214" y="139"/>
                      <a:pt x="214" y="139"/>
                    </a:cubicBezTo>
                    <a:cubicBezTo>
                      <a:pt x="215" y="140"/>
                      <a:pt x="215" y="140"/>
                      <a:pt x="215" y="140"/>
                    </a:cubicBezTo>
                    <a:cubicBezTo>
                      <a:pt x="215" y="140"/>
                      <a:pt x="215" y="140"/>
                      <a:pt x="215" y="140"/>
                    </a:cubicBezTo>
                    <a:cubicBezTo>
                      <a:pt x="214" y="141"/>
                      <a:pt x="214" y="141"/>
                      <a:pt x="214" y="141"/>
                    </a:cubicBezTo>
                    <a:cubicBezTo>
                      <a:pt x="215" y="141"/>
                      <a:pt x="215" y="141"/>
                      <a:pt x="215" y="141"/>
                    </a:cubicBezTo>
                    <a:cubicBezTo>
                      <a:pt x="216" y="141"/>
                      <a:pt x="216" y="141"/>
                      <a:pt x="216" y="141"/>
                    </a:cubicBezTo>
                    <a:cubicBezTo>
                      <a:pt x="216" y="139"/>
                      <a:pt x="216" y="139"/>
                      <a:pt x="216" y="139"/>
                    </a:cubicBezTo>
                    <a:cubicBezTo>
                      <a:pt x="216" y="139"/>
                      <a:pt x="216" y="139"/>
                      <a:pt x="216" y="139"/>
                    </a:cubicBezTo>
                    <a:cubicBezTo>
                      <a:pt x="215" y="138"/>
                      <a:pt x="215" y="138"/>
                      <a:pt x="215" y="138"/>
                    </a:cubicBezTo>
                    <a:cubicBezTo>
                      <a:pt x="215" y="138"/>
                      <a:pt x="215" y="138"/>
                      <a:pt x="215" y="138"/>
                    </a:cubicBezTo>
                    <a:cubicBezTo>
                      <a:pt x="214" y="138"/>
                      <a:pt x="214" y="138"/>
                      <a:pt x="214" y="138"/>
                    </a:cubicBezTo>
                    <a:cubicBezTo>
                      <a:pt x="213" y="138"/>
                      <a:pt x="213" y="138"/>
                      <a:pt x="213" y="138"/>
                    </a:cubicBezTo>
                    <a:cubicBezTo>
                      <a:pt x="212" y="137"/>
                      <a:pt x="212" y="137"/>
                      <a:pt x="212" y="137"/>
                    </a:cubicBezTo>
                    <a:cubicBezTo>
                      <a:pt x="213" y="136"/>
                      <a:pt x="213" y="136"/>
                      <a:pt x="213" y="136"/>
                    </a:cubicBezTo>
                    <a:cubicBezTo>
                      <a:pt x="212" y="137"/>
                      <a:pt x="212" y="137"/>
                      <a:pt x="212" y="137"/>
                    </a:cubicBezTo>
                    <a:cubicBezTo>
                      <a:pt x="212" y="137"/>
                      <a:pt x="212" y="137"/>
                      <a:pt x="212" y="137"/>
                    </a:cubicBezTo>
                    <a:cubicBezTo>
                      <a:pt x="211" y="136"/>
                      <a:pt x="211" y="136"/>
                      <a:pt x="211" y="136"/>
                    </a:cubicBezTo>
                    <a:cubicBezTo>
                      <a:pt x="210" y="135"/>
                      <a:pt x="210" y="135"/>
                      <a:pt x="210" y="135"/>
                    </a:cubicBezTo>
                    <a:cubicBezTo>
                      <a:pt x="210" y="134"/>
                      <a:pt x="210" y="134"/>
                      <a:pt x="210" y="134"/>
                    </a:cubicBezTo>
                    <a:cubicBezTo>
                      <a:pt x="210" y="134"/>
                      <a:pt x="210" y="134"/>
                      <a:pt x="210" y="134"/>
                    </a:cubicBezTo>
                    <a:cubicBezTo>
                      <a:pt x="209" y="134"/>
                      <a:pt x="209" y="134"/>
                      <a:pt x="209" y="134"/>
                    </a:cubicBezTo>
                    <a:cubicBezTo>
                      <a:pt x="209" y="134"/>
                      <a:pt x="209" y="134"/>
                      <a:pt x="209" y="134"/>
                    </a:cubicBezTo>
                    <a:cubicBezTo>
                      <a:pt x="209" y="133"/>
                      <a:pt x="209" y="133"/>
                      <a:pt x="209" y="133"/>
                    </a:cubicBezTo>
                    <a:cubicBezTo>
                      <a:pt x="209" y="133"/>
                      <a:pt x="209" y="133"/>
                      <a:pt x="209" y="133"/>
                    </a:cubicBezTo>
                    <a:cubicBezTo>
                      <a:pt x="209" y="132"/>
                      <a:pt x="209" y="132"/>
                      <a:pt x="209" y="132"/>
                    </a:cubicBezTo>
                    <a:cubicBezTo>
                      <a:pt x="209" y="131"/>
                      <a:pt x="209" y="131"/>
                      <a:pt x="209" y="131"/>
                    </a:cubicBezTo>
                    <a:cubicBezTo>
                      <a:pt x="209" y="129"/>
                      <a:pt x="209" y="129"/>
                      <a:pt x="209" y="129"/>
                    </a:cubicBezTo>
                    <a:cubicBezTo>
                      <a:pt x="209" y="129"/>
                      <a:pt x="209" y="129"/>
                      <a:pt x="209" y="129"/>
                    </a:cubicBezTo>
                    <a:cubicBezTo>
                      <a:pt x="211" y="128"/>
                      <a:pt x="211" y="128"/>
                      <a:pt x="211" y="128"/>
                    </a:cubicBezTo>
                    <a:cubicBezTo>
                      <a:pt x="212" y="127"/>
                      <a:pt x="212" y="127"/>
                      <a:pt x="212" y="127"/>
                    </a:cubicBezTo>
                    <a:cubicBezTo>
                      <a:pt x="212" y="127"/>
                      <a:pt x="212" y="127"/>
                      <a:pt x="212" y="127"/>
                    </a:cubicBezTo>
                    <a:cubicBezTo>
                      <a:pt x="212" y="127"/>
                      <a:pt x="212" y="127"/>
                      <a:pt x="212" y="127"/>
                    </a:cubicBezTo>
                    <a:cubicBezTo>
                      <a:pt x="213" y="127"/>
                      <a:pt x="213" y="127"/>
                      <a:pt x="213" y="127"/>
                    </a:cubicBezTo>
                    <a:cubicBezTo>
                      <a:pt x="213" y="126"/>
                      <a:pt x="213" y="126"/>
                      <a:pt x="213" y="126"/>
                    </a:cubicBezTo>
                    <a:cubicBezTo>
                      <a:pt x="213" y="126"/>
                      <a:pt x="213" y="126"/>
                      <a:pt x="213" y="126"/>
                    </a:cubicBezTo>
                    <a:cubicBezTo>
                      <a:pt x="212" y="126"/>
                      <a:pt x="212" y="126"/>
                      <a:pt x="212" y="126"/>
                    </a:cubicBezTo>
                    <a:cubicBezTo>
                      <a:pt x="212" y="126"/>
                      <a:pt x="212" y="126"/>
                      <a:pt x="212" y="126"/>
                    </a:cubicBezTo>
                    <a:cubicBezTo>
                      <a:pt x="212" y="126"/>
                      <a:pt x="212" y="126"/>
                      <a:pt x="212" y="126"/>
                    </a:cubicBezTo>
                    <a:cubicBezTo>
                      <a:pt x="211" y="125"/>
                      <a:pt x="211" y="125"/>
                      <a:pt x="211" y="125"/>
                    </a:cubicBezTo>
                    <a:cubicBezTo>
                      <a:pt x="211" y="124"/>
                      <a:pt x="211" y="124"/>
                      <a:pt x="211" y="124"/>
                    </a:cubicBezTo>
                    <a:cubicBezTo>
                      <a:pt x="213" y="123"/>
                      <a:pt x="213" y="123"/>
                      <a:pt x="213" y="123"/>
                    </a:cubicBezTo>
                    <a:cubicBezTo>
                      <a:pt x="213" y="122"/>
                      <a:pt x="213" y="122"/>
                      <a:pt x="213" y="122"/>
                    </a:cubicBezTo>
                    <a:cubicBezTo>
                      <a:pt x="214" y="121"/>
                      <a:pt x="214" y="121"/>
                      <a:pt x="214" y="121"/>
                    </a:cubicBezTo>
                    <a:cubicBezTo>
                      <a:pt x="214" y="120"/>
                      <a:pt x="214" y="120"/>
                      <a:pt x="214" y="120"/>
                    </a:cubicBezTo>
                    <a:cubicBezTo>
                      <a:pt x="215" y="120"/>
                      <a:pt x="215" y="120"/>
                      <a:pt x="215" y="120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217" y="119"/>
                      <a:pt x="217" y="119"/>
                      <a:pt x="217" y="119"/>
                    </a:cubicBezTo>
                    <a:cubicBezTo>
                      <a:pt x="217" y="119"/>
                      <a:pt x="217" y="119"/>
                      <a:pt x="217" y="119"/>
                    </a:cubicBezTo>
                    <a:cubicBezTo>
                      <a:pt x="217" y="120"/>
                      <a:pt x="217" y="120"/>
                      <a:pt x="217" y="120"/>
                    </a:cubicBezTo>
                    <a:cubicBezTo>
                      <a:pt x="217" y="121"/>
                      <a:pt x="217" y="121"/>
                      <a:pt x="217" y="121"/>
                    </a:cubicBezTo>
                    <a:cubicBezTo>
                      <a:pt x="217" y="121"/>
                      <a:pt x="217" y="121"/>
                      <a:pt x="217" y="121"/>
                    </a:cubicBezTo>
                    <a:cubicBezTo>
                      <a:pt x="218" y="121"/>
                      <a:pt x="218" y="121"/>
                      <a:pt x="218" y="121"/>
                    </a:cubicBez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9" y="119"/>
                      <a:pt x="219" y="119"/>
                      <a:pt x="219" y="119"/>
                    </a:cubicBezTo>
                    <a:cubicBezTo>
                      <a:pt x="219" y="119"/>
                      <a:pt x="219" y="119"/>
                      <a:pt x="219" y="119"/>
                    </a:cubicBezTo>
                    <a:cubicBezTo>
                      <a:pt x="219" y="119"/>
                      <a:pt x="219" y="119"/>
                      <a:pt x="219" y="119"/>
                    </a:cubicBezTo>
                    <a:cubicBezTo>
                      <a:pt x="218" y="118"/>
                      <a:pt x="218" y="118"/>
                      <a:pt x="218" y="118"/>
                    </a:cubicBezTo>
                    <a:cubicBezTo>
                      <a:pt x="217" y="118"/>
                      <a:pt x="217" y="118"/>
                      <a:pt x="217" y="118"/>
                    </a:cubicBezTo>
                    <a:cubicBezTo>
                      <a:pt x="218" y="117"/>
                      <a:pt x="218" y="117"/>
                      <a:pt x="218" y="117"/>
                    </a:cubicBezTo>
                    <a:cubicBezTo>
                      <a:pt x="219" y="117"/>
                      <a:pt x="219" y="117"/>
                      <a:pt x="219" y="117"/>
                    </a:cubicBezTo>
                    <a:cubicBezTo>
                      <a:pt x="220" y="116"/>
                      <a:pt x="220" y="116"/>
                      <a:pt x="220" y="116"/>
                    </a:cubicBezTo>
                    <a:cubicBezTo>
                      <a:pt x="221" y="116"/>
                      <a:pt x="221" y="116"/>
                      <a:pt x="221" y="116"/>
                    </a:cubicBezTo>
                    <a:cubicBezTo>
                      <a:pt x="221" y="115"/>
                      <a:pt x="221" y="115"/>
                      <a:pt x="221" y="115"/>
                    </a:cubicBezTo>
                    <a:cubicBezTo>
                      <a:pt x="221" y="115"/>
                      <a:pt x="221" y="115"/>
                      <a:pt x="221" y="115"/>
                    </a:cubicBezTo>
                    <a:cubicBezTo>
                      <a:pt x="222" y="115"/>
                      <a:pt x="222" y="115"/>
                      <a:pt x="222" y="115"/>
                    </a:cubicBezTo>
                    <a:cubicBezTo>
                      <a:pt x="224" y="115"/>
                      <a:pt x="224" y="115"/>
                      <a:pt x="224" y="115"/>
                    </a:cubicBezTo>
                    <a:cubicBezTo>
                      <a:pt x="224" y="116"/>
                      <a:pt x="224" y="116"/>
                      <a:pt x="224" y="116"/>
                    </a:cubicBezTo>
                    <a:cubicBezTo>
                      <a:pt x="224" y="116"/>
                      <a:pt x="224" y="116"/>
                      <a:pt x="224" y="116"/>
                    </a:cubicBezTo>
                    <a:cubicBezTo>
                      <a:pt x="224" y="117"/>
                      <a:pt x="224" y="117"/>
                      <a:pt x="224" y="117"/>
                    </a:cubicBezTo>
                    <a:cubicBezTo>
                      <a:pt x="225" y="117"/>
                      <a:pt x="225" y="117"/>
                      <a:pt x="225" y="117"/>
                    </a:cubicBezTo>
                    <a:cubicBezTo>
                      <a:pt x="226" y="118"/>
                      <a:pt x="226" y="118"/>
                      <a:pt x="226" y="118"/>
                    </a:cubicBezTo>
                    <a:cubicBezTo>
                      <a:pt x="225" y="118"/>
                      <a:pt x="225" y="118"/>
                      <a:pt x="225" y="118"/>
                    </a:cubicBezTo>
                    <a:cubicBezTo>
                      <a:pt x="225" y="119"/>
                      <a:pt x="225" y="119"/>
                      <a:pt x="225" y="119"/>
                    </a:cubicBezTo>
                    <a:cubicBezTo>
                      <a:pt x="225" y="119"/>
                      <a:pt x="225" y="119"/>
                      <a:pt x="225" y="119"/>
                    </a:cubicBezTo>
                    <a:cubicBezTo>
                      <a:pt x="225" y="120"/>
                      <a:pt x="225" y="120"/>
                      <a:pt x="225" y="120"/>
                    </a:cubicBezTo>
                    <a:cubicBezTo>
                      <a:pt x="226" y="121"/>
                      <a:pt x="226" y="121"/>
                      <a:pt x="226" y="121"/>
                    </a:cubicBezTo>
                    <a:cubicBezTo>
                      <a:pt x="226" y="121"/>
                      <a:pt x="226" y="121"/>
                      <a:pt x="226" y="121"/>
                    </a:cubicBezTo>
                    <a:cubicBezTo>
                      <a:pt x="226" y="123"/>
                      <a:pt x="226" y="123"/>
                      <a:pt x="226" y="123"/>
                    </a:cubicBezTo>
                    <a:cubicBezTo>
                      <a:pt x="226" y="123"/>
                      <a:pt x="226" y="123"/>
                      <a:pt x="226" y="123"/>
                    </a:cubicBezTo>
                    <a:cubicBezTo>
                      <a:pt x="226" y="123"/>
                      <a:pt x="226" y="123"/>
                      <a:pt x="226" y="123"/>
                    </a:cubicBezTo>
                    <a:cubicBezTo>
                      <a:pt x="226" y="124"/>
                      <a:pt x="226" y="124"/>
                      <a:pt x="226" y="124"/>
                    </a:cubicBezTo>
                    <a:cubicBezTo>
                      <a:pt x="226" y="125"/>
                      <a:pt x="226" y="125"/>
                      <a:pt x="226" y="125"/>
                    </a:cubicBezTo>
                    <a:cubicBezTo>
                      <a:pt x="225" y="126"/>
                      <a:pt x="225" y="126"/>
                      <a:pt x="225" y="126"/>
                    </a:cubicBezTo>
                    <a:cubicBezTo>
                      <a:pt x="225" y="127"/>
                      <a:pt x="225" y="127"/>
                      <a:pt x="225" y="127"/>
                    </a:cubicBezTo>
                    <a:cubicBezTo>
                      <a:pt x="224" y="127"/>
                      <a:pt x="224" y="127"/>
                      <a:pt x="224" y="127"/>
                    </a:cubicBezTo>
                    <a:cubicBezTo>
                      <a:pt x="225" y="128"/>
                      <a:pt x="225" y="128"/>
                      <a:pt x="225" y="128"/>
                    </a:cubicBezTo>
                    <a:cubicBezTo>
                      <a:pt x="225" y="128"/>
                      <a:pt x="225" y="128"/>
                      <a:pt x="225" y="128"/>
                    </a:cubicBezTo>
                    <a:cubicBezTo>
                      <a:pt x="225" y="129"/>
                      <a:pt x="225" y="129"/>
                      <a:pt x="225" y="129"/>
                    </a:cubicBezTo>
                    <a:cubicBezTo>
                      <a:pt x="225" y="130"/>
                      <a:pt x="225" y="130"/>
                      <a:pt x="225" y="130"/>
                    </a:cubicBezTo>
                    <a:cubicBezTo>
                      <a:pt x="225" y="130"/>
                      <a:pt x="225" y="130"/>
                      <a:pt x="225" y="130"/>
                    </a:cubicBezTo>
                    <a:cubicBezTo>
                      <a:pt x="225" y="131"/>
                      <a:pt x="225" y="131"/>
                      <a:pt x="225" y="131"/>
                    </a:cubicBezTo>
                    <a:cubicBezTo>
                      <a:pt x="225" y="132"/>
                      <a:pt x="225" y="132"/>
                      <a:pt x="225" y="132"/>
                    </a:cubicBezTo>
                    <a:cubicBezTo>
                      <a:pt x="225" y="132"/>
                      <a:pt x="225" y="132"/>
                      <a:pt x="225" y="132"/>
                    </a:cubicBezTo>
                    <a:cubicBezTo>
                      <a:pt x="226" y="132"/>
                      <a:pt x="226" y="132"/>
                      <a:pt x="226" y="132"/>
                    </a:cubicBezTo>
                    <a:cubicBezTo>
                      <a:pt x="226" y="133"/>
                      <a:pt x="226" y="133"/>
                      <a:pt x="226" y="133"/>
                    </a:cubicBezTo>
                    <a:cubicBezTo>
                      <a:pt x="226" y="134"/>
                      <a:pt x="226" y="134"/>
                      <a:pt x="226" y="134"/>
                    </a:cubicBezTo>
                    <a:cubicBezTo>
                      <a:pt x="226" y="134"/>
                      <a:pt x="226" y="134"/>
                      <a:pt x="226" y="134"/>
                    </a:cubicBezTo>
                    <a:cubicBezTo>
                      <a:pt x="225" y="134"/>
                      <a:pt x="225" y="134"/>
                      <a:pt x="225" y="134"/>
                    </a:cubicBezTo>
                    <a:cubicBezTo>
                      <a:pt x="224" y="134"/>
                      <a:pt x="224" y="134"/>
                      <a:pt x="224" y="134"/>
                    </a:cubicBezTo>
                    <a:cubicBezTo>
                      <a:pt x="224" y="133"/>
                      <a:pt x="224" y="133"/>
                      <a:pt x="224" y="133"/>
                    </a:cubicBezTo>
                    <a:cubicBezTo>
                      <a:pt x="224" y="133"/>
                      <a:pt x="224" y="133"/>
                      <a:pt x="224" y="133"/>
                    </a:cubicBezTo>
                    <a:cubicBezTo>
                      <a:pt x="223" y="133"/>
                      <a:pt x="223" y="133"/>
                      <a:pt x="223" y="133"/>
                    </a:cubicBezTo>
                    <a:cubicBezTo>
                      <a:pt x="223" y="134"/>
                      <a:pt x="223" y="134"/>
                      <a:pt x="223" y="134"/>
                    </a:cubicBezTo>
                    <a:cubicBezTo>
                      <a:pt x="222" y="134"/>
                      <a:pt x="222" y="134"/>
                      <a:pt x="222" y="134"/>
                    </a:cubicBezTo>
                    <a:cubicBezTo>
                      <a:pt x="222" y="134"/>
                      <a:pt x="222" y="134"/>
                      <a:pt x="222" y="134"/>
                    </a:cubicBezTo>
                    <a:cubicBezTo>
                      <a:pt x="223" y="134"/>
                      <a:pt x="223" y="134"/>
                      <a:pt x="223" y="134"/>
                    </a:cubicBezTo>
                    <a:cubicBezTo>
                      <a:pt x="224" y="135"/>
                      <a:pt x="224" y="135"/>
                      <a:pt x="224" y="135"/>
                    </a:cubicBezTo>
                    <a:cubicBezTo>
                      <a:pt x="224" y="135"/>
                      <a:pt x="224" y="135"/>
                      <a:pt x="224" y="135"/>
                    </a:cubicBezTo>
                    <a:cubicBezTo>
                      <a:pt x="221" y="137"/>
                      <a:pt x="221" y="137"/>
                      <a:pt x="221" y="137"/>
                    </a:cubicBezTo>
                    <a:cubicBezTo>
                      <a:pt x="221" y="137"/>
                      <a:pt x="221" y="137"/>
                      <a:pt x="221" y="137"/>
                    </a:cubicBezTo>
                    <a:cubicBezTo>
                      <a:pt x="220" y="137"/>
                      <a:pt x="220" y="137"/>
                      <a:pt x="220" y="137"/>
                    </a:cubicBezTo>
                    <a:cubicBezTo>
                      <a:pt x="220" y="137"/>
                      <a:pt x="220" y="137"/>
                      <a:pt x="220" y="137"/>
                    </a:cubicBezTo>
                    <a:cubicBezTo>
                      <a:pt x="220" y="138"/>
                      <a:pt x="220" y="138"/>
                      <a:pt x="220" y="138"/>
                    </a:cubicBezTo>
                    <a:cubicBezTo>
                      <a:pt x="220" y="139"/>
                      <a:pt x="220" y="139"/>
                      <a:pt x="220" y="139"/>
                    </a:cubicBezTo>
                    <a:cubicBezTo>
                      <a:pt x="221" y="138"/>
                      <a:pt x="221" y="138"/>
                      <a:pt x="221" y="138"/>
                    </a:cubicBezTo>
                    <a:cubicBezTo>
                      <a:pt x="222" y="139"/>
                      <a:pt x="222" y="139"/>
                      <a:pt x="222" y="139"/>
                    </a:cubicBezTo>
                    <a:cubicBezTo>
                      <a:pt x="222" y="139"/>
                      <a:pt x="222" y="139"/>
                      <a:pt x="222" y="139"/>
                    </a:cubicBezTo>
                    <a:cubicBezTo>
                      <a:pt x="222" y="140"/>
                      <a:pt x="222" y="140"/>
                      <a:pt x="222" y="140"/>
                    </a:cubicBezTo>
                    <a:cubicBezTo>
                      <a:pt x="224" y="140"/>
                      <a:pt x="224" y="140"/>
                      <a:pt x="224" y="140"/>
                    </a:cubicBezTo>
                    <a:cubicBezTo>
                      <a:pt x="224" y="139"/>
                      <a:pt x="224" y="139"/>
                      <a:pt x="224" y="139"/>
                    </a:cubicBezTo>
                    <a:cubicBezTo>
                      <a:pt x="224" y="139"/>
                      <a:pt x="224" y="139"/>
                      <a:pt x="224" y="139"/>
                    </a:cubicBezTo>
                    <a:cubicBezTo>
                      <a:pt x="225" y="139"/>
                      <a:pt x="225" y="139"/>
                      <a:pt x="225" y="139"/>
                    </a:cubicBezTo>
                    <a:cubicBezTo>
                      <a:pt x="224" y="140"/>
                      <a:pt x="224" y="140"/>
                      <a:pt x="224" y="140"/>
                    </a:cubicBezTo>
                    <a:cubicBezTo>
                      <a:pt x="224" y="140"/>
                      <a:pt x="224" y="140"/>
                      <a:pt x="224" y="140"/>
                    </a:cubicBezTo>
                    <a:cubicBezTo>
                      <a:pt x="225" y="140"/>
                      <a:pt x="225" y="140"/>
                      <a:pt x="225" y="140"/>
                    </a:cubicBezTo>
                    <a:cubicBezTo>
                      <a:pt x="226" y="141"/>
                      <a:pt x="226" y="141"/>
                      <a:pt x="226" y="141"/>
                    </a:cubicBezTo>
                    <a:cubicBezTo>
                      <a:pt x="226" y="140"/>
                      <a:pt x="226" y="140"/>
                      <a:pt x="226" y="140"/>
                    </a:cubicBezTo>
                    <a:cubicBezTo>
                      <a:pt x="227" y="140"/>
                      <a:pt x="227" y="140"/>
                      <a:pt x="227" y="140"/>
                    </a:cubicBezTo>
                    <a:cubicBezTo>
                      <a:pt x="226" y="141"/>
                      <a:pt x="226" y="141"/>
                      <a:pt x="226" y="141"/>
                    </a:cubicBezTo>
                    <a:cubicBezTo>
                      <a:pt x="226" y="141"/>
                      <a:pt x="226" y="141"/>
                      <a:pt x="226" y="141"/>
                    </a:cubicBezTo>
                    <a:cubicBezTo>
                      <a:pt x="225" y="142"/>
                      <a:pt x="225" y="142"/>
                      <a:pt x="225" y="142"/>
                    </a:cubicBezTo>
                    <a:cubicBezTo>
                      <a:pt x="224" y="142"/>
                      <a:pt x="224" y="142"/>
                      <a:pt x="224" y="142"/>
                    </a:cubicBezTo>
                    <a:cubicBezTo>
                      <a:pt x="224" y="141"/>
                      <a:pt x="224" y="141"/>
                      <a:pt x="224" y="141"/>
                    </a:cubicBezTo>
                    <a:cubicBezTo>
                      <a:pt x="224" y="141"/>
                      <a:pt x="224" y="141"/>
                      <a:pt x="224" y="141"/>
                    </a:cubicBezTo>
                    <a:cubicBezTo>
                      <a:pt x="223" y="141"/>
                      <a:pt x="223" y="141"/>
                      <a:pt x="223" y="141"/>
                    </a:cubicBezTo>
                    <a:cubicBezTo>
                      <a:pt x="223" y="141"/>
                      <a:pt x="223" y="141"/>
                      <a:pt x="223" y="141"/>
                    </a:cubicBezTo>
                    <a:cubicBezTo>
                      <a:pt x="224" y="142"/>
                      <a:pt x="224" y="142"/>
                      <a:pt x="224" y="142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4"/>
                      <a:pt x="225" y="144"/>
                      <a:pt x="225" y="144"/>
                    </a:cubicBezTo>
                    <a:cubicBezTo>
                      <a:pt x="225" y="145"/>
                      <a:pt x="225" y="145"/>
                      <a:pt x="225" y="145"/>
                    </a:cubicBezTo>
                    <a:cubicBezTo>
                      <a:pt x="225" y="145"/>
                      <a:pt x="225" y="145"/>
                      <a:pt x="225" y="145"/>
                    </a:cubicBezTo>
                    <a:cubicBezTo>
                      <a:pt x="225" y="146"/>
                      <a:pt x="225" y="146"/>
                      <a:pt x="225" y="146"/>
                    </a:cubicBezTo>
                    <a:cubicBezTo>
                      <a:pt x="224" y="146"/>
                      <a:pt x="224" y="146"/>
                      <a:pt x="224" y="146"/>
                    </a:cubicBezTo>
                    <a:cubicBezTo>
                      <a:pt x="224" y="147"/>
                      <a:pt x="224" y="147"/>
                      <a:pt x="224" y="147"/>
                    </a:cubicBezTo>
                    <a:cubicBezTo>
                      <a:pt x="224" y="148"/>
                      <a:pt x="224" y="148"/>
                      <a:pt x="224" y="148"/>
                    </a:cubicBezTo>
                    <a:cubicBezTo>
                      <a:pt x="223" y="149"/>
                      <a:pt x="223" y="149"/>
                      <a:pt x="223" y="149"/>
                    </a:cubicBezTo>
                    <a:cubicBezTo>
                      <a:pt x="223" y="149"/>
                      <a:pt x="223" y="149"/>
                      <a:pt x="223" y="149"/>
                    </a:cubicBezTo>
                    <a:cubicBezTo>
                      <a:pt x="223" y="150"/>
                      <a:pt x="223" y="150"/>
                      <a:pt x="223" y="150"/>
                    </a:cubicBezTo>
                    <a:cubicBezTo>
                      <a:pt x="223" y="150"/>
                      <a:pt x="223" y="150"/>
                      <a:pt x="223" y="150"/>
                    </a:cubicBezTo>
                    <a:cubicBezTo>
                      <a:pt x="223" y="151"/>
                      <a:pt x="223" y="151"/>
                      <a:pt x="223" y="151"/>
                    </a:cubicBezTo>
                    <a:cubicBezTo>
                      <a:pt x="223" y="151"/>
                      <a:pt x="223" y="151"/>
                      <a:pt x="223" y="151"/>
                    </a:cubicBezTo>
                    <a:cubicBezTo>
                      <a:pt x="224" y="150"/>
                      <a:pt x="224" y="150"/>
                      <a:pt x="224" y="150"/>
                    </a:cubicBezTo>
                    <a:cubicBezTo>
                      <a:pt x="224" y="150"/>
                      <a:pt x="224" y="150"/>
                      <a:pt x="224" y="150"/>
                    </a:cubicBezTo>
                    <a:cubicBezTo>
                      <a:pt x="225" y="149"/>
                      <a:pt x="225" y="149"/>
                      <a:pt x="225" y="149"/>
                    </a:cubicBezTo>
                    <a:cubicBezTo>
                      <a:pt x="226" y="149"/>
                      <a:pt x="226" y="149"/>
                      <a:pt x="226" y="149"/>
                    </a:cubicBezTo>
                    <a:cubicBezTo>
                      <a:pt x="225" y="148"/>
                      <a:pt x="225" y="148"/>
                      <a:pt x="225" y="148"/>
                    </a:cubicBezTo>
                    <a:cubicBezTo>
                      <a:pt x="226" y="148"/>
                      <a:pt x="226" y="148"/>
                      <a:pt x="226" y="148"/>
                    </a:cubicBezTo>
                    <a:cubicBezTo>
                      <a:pt x="226" y="148"/>
                      <a:pt x="226" y="148"/>
                      <a:pt x="226" y="148"/>
                    </a:cubicBezTo>
                    <a:cubicBezTo>
                      <a:pt x="227" y="148"/>
                      <a:pt x="227" y="148"/>
                      <a:pt x="227" y="148"/>
                    </a:cubicBezTo>
                    <a:cubicBezTo>
                      <a:pt x="227" y="147"/>
                      <a:pt x="227" y="147"/>
                      <a:pt x="227" y="147"/>
                    </a:cubicBezTo>
                    <a:cubicBezTo>
                      <a:pt x="227" y="146"/>
                      <a:pt x="227" y="146"/>
                      <a:pt x="227" y="146"/>
                    </a:cubicBezTo>
                    <a:cubicBezTo>
                      <a:pt x="228" y="145"/>
                      <a:pt x="228" y="145"/>
                      <a:pt x="228" y="145"/>
                    </a:cubicBezTo>
                    <a:cubicBezTo>
                      <a:pt x="229" y="143"/>
                      <a:pt x="229" y="143"/>
                      <a:pt x="229" y="143"/>
                    </a:cubicBezTo>
                    <a:cubicBezTo>
                      <a:pt x="230" y="143"/>
                      <a:pt x="230" y="143"/>
                      <a:pt x="230" y="143"/>
                    </a:cubicBezTo>
                    <a:cubicBezTo>
                      <a:pt x="230" y="143"/>
                      <a:pt x="230" y="143"/>
                      <a:pt x="230" y="143"/>
                    </a:cubicBezTo>
                    <a:cubicBezTo>
                      <a:pt x="230" y="143"/>
                      <a:pt x="230" y="143"/>
                      <a:pt x="230" y="143"/>
                    </a:cubicBezTo>
                    <a:cubicBezTo>
                      <a:pt x="230" y="144"/>
                      <a:pt x="230" y="144"/>
                      <a:pt x="230" y="144"/>
                    </a:cubicBezTo>
                    <a:cubicBezTo>
                      <a:pt x="231" y="145"/>
                      <a:pt x="231" y="145"/>
                      <a:pt x="231" y="145"/>
                    </a:cubicBezTo>
                    <a:cubicBezTo>
                      <a:pt x="231" y="146"/>
                      <a:pt x="231" y="146"/>
                      <a:pt x="231" y="146"/>
                    </a:cubicBezTo>
                    <a:cubicBezTo>
                      <a:pt x="232" y="147"/>
                      <a:pt x="232" y="147"/>
                      <a:pt x="232" y="147"/>
                    </a:cubicBezTo>
                    <a:cubicBezTo>
                      <a:pt x="232" y="148"/>
                      <a:pt x="232" y="148"/>
                      <a:pt x="232" y="148"/>
                    </a:cubicBezTo>
                    <a:cubicBezTo>
                      <a:pt x="232" y="149"/>
                      <a:pt x="232" y="149"/>
                      <a:pt x="232" y="149"/>
                    </a:cubicBezTo>
                    <a:cubicBezTo>
                      <a:pt x="232" y="150"/>
                      <a:pt x="232" y="150"/>
                      <a:pt x="232" y="150"/>
                    </a:cubicBezTo>
                    <a:cubicBezTo>
                      <a:pt x="232" y="151"/>
                      <a:pt x="232" y="151"/>
                      <a:pt x="232" y="151"/>
                    </a:cubicBezTo>
                    <a:cubicBezTo>
                      <a:pt x="231" y="151"/>
                      <a:pt x="231" y="151"/>
                      <a:pt x="231" y="151"/>
                    </a:cubicBezTo>
                    <a:cubicBezTo>
                      <a:pt x="230" y="151"/>
                      <a:pt x="230" y="151"/>
                      <a:pt x="230" y="151"/>
                    </a:cubicBezTo>
                    <a:cubicBezTo>
                      <a:pt x="230" y="151"/>
                      <a:pt x="230" y="151"/>
                      <a:pt x="230" y="151"/>
                    </a:cubicBezTo>
                    <a:cubicBezTo>
                      <a:pt x="230" y="152"/>
                      <a:pt x="230" y="152"/>
                      <a:pt x="230" y="152"/>
                    </a:cubicBezTo>
                    <a:cubicBezTo>
                      <a:pt x="230" y="153"/>
                      <a:pt x="230" y="153"/>
                      <a:pt x="230" y="153"/>
                    </a:cubicBezTo>
                    <a:cubicBezTo>
                      <a:pt x="229" y="154"/>
                      <a:pt x="229" y="154"/>
                      <a:pt x="229" y="154"/>
                    </a:cubicBezTo>
                    <a:cubicBezTo>
                      <a:pt x="229" y="155"/>
                      <a:pt x="229" y="155"/>
                      <a:pt x="229" y="155"/>
                    </a:cubicBezTo>
                    <a:cubicBezTo>
                      <a:pt x="229" y="155"/>
                      <a:pt x="229" y="155"/>
                      <a:pt x="229" y="155"/>
                    </a:cubicBezTo>
                    <a:cubicBezTo>
                      <a:pt x="229" y="156"/>
                      <a:pt x="229" y="156"/>
                      <a:pt x="229" y="156"/>
                    </a:cubicBezTo>
                    <a:cubicBezTo>
                      <a:pt x="230" y="159"/>
                      <a:pt x="230" y="159"/>
                      <a:pt x="230" y="159"/>
                    </a:cubicBezTo>
                    <a:cubicBezTo>
                      <a:pt x="230" y="160"/>
                      <a:pt x="230" y="160"/>
                      <a:pt x="230" y="160"/>
                    </a:cubicBezTo>
                    <a:cubicBezTo>
                      <a:pt x="230" y="161"/>
                      <a:pt x="230" y="161"/>
                      <a:pt x="230" y="161"/>
                    </a:cubicBezTo>
                    <a:cubicBezTo>
                      <a:pt x="231" y="162"/>
                      <a:pt x="231" y="162"/>
                      <a:pt x="231" y="162"/>
                    </a:cubicBezTo>
                    <a:cubicBezTo>
                      <a:pt x="231" y="162"/>
                      <a:pt x="231" y="162"/>
                      <a:pt x="231" y="162"/>
                    </a:cubicBezTo>
                    <a:cubicBezTo>
                      <a:pt x="231" y="161"/>
                      <a:pt x="231" y="161"/>
                      <a:pt x="231" y="161"/>
                    </a:cubicBezTo>
                    <a:cubicBezTo>
                      <a:pt x="231" y="160"/>
                      <a:pt x="231" y="160"/>
                      <a:pt x="231" y="160"/>
                    </a:cubicBezTo>
                    <a:cubicBezTo>
                      <a:pt x="232" y="160"/>
                      <a:pt x="232" y="160"/>
                      <a:pt x="232" y="160"/>
                    </a:cubicBezTo>
                    <a:cubicBezTo>
                      <a:pt x="232" y="160"/>
                      <a:pt x="232" y="160"/>
                      <a:pt x="232" y="160"/>
                    </a:cubicBezTo>
                    <a:cubicBezTo>
                      <a:pt x="233" y="161"/>
                      <a:pt x="233" y="161"/>
                      <a:pt x="233" y="161"/>
                    </a:cubicBezTo>
                    <a:cubicBezTo>
                      <a:pt x="233" y="161"/>
                      <a:pt x="233" y="161"/>
                      <a:pt x="233" y="161"/>
                    </a:cubicBezTo>
                    <a:cubicBezTo>
                      <a:pt x="233" y="160"/>
                      <a:pt x="233" y="160"/>
                      <a:pt x="233" y="160"/>
                    </a:cubicBezTo>
                    <a:cubicBezTo>
                      <a:pt x="234" y="159"/>
                      <a:pt x="234" y="159"/>
                      <a:pt x="234" y="159"/>
                    </a:cubicBezTo>
                    <a:cubicBezTo>
                      <a:pt x="234" y="158"/>
                      <a:pt x="234" y="158"/>
                      <a:pt x="234" y="158"/>
                    </a:cubicBezTo>
                    <a:cubicBezTo>
                      <a:pt x="235" y="158"/>
                      <a:pt x="235" y="158"/>
                      <a:pt x="235" y="158"/>
                    </a:cubicBezTo>
                    <a:cubicBezTo>
                      <a:pt x="236" y="157"/>
                      <a:pt x="236" y="157"/>
                      <a:pt x="236" y="157"/>
                    </a:cubicBezTo>
                    <a:cubicBezTo>
                      <a:pt x="236" y="156"/>
                      <a:pt x="236" y="156"/>
                      <a:pt x="236" y="156"/>
                    </a:cubicBezTo>
                    <a:cubicBezTo>
                      <a:pt x="236" y="156"/>
                      <a:pt x="236" y="156"/>
                      <a:pt x="236" y="156"/>
                    </a:cubicBezTo>
                    <a:cubicBezTo>
                      <a:pt x="238" y="155"/>
                      <a:pt x="238" y="155"/>
                      <a:pt x="238" y="155"/>
                    </a:cubicBezTo>
                    <a:cubicBezTo>
                      <a:pt x="239" y="153"/>
                      <a:pt x="239" y="153"/>
                      <a:pt x="239" y="153"/>
                    </a:cubicBezTo>
                    <a:cubicBezTo>
                      <a:pt x="240" y="151"/>
                      <a:pt x="240" y="151"/>
                      <a:pt x="240" y="151"/>
                    </a:cubicBezTo>
                    <a:cubicBezTo>
                      <a:pt x="240" y="150"/>
                      <a:pt x="240" y="150"/>
                      <a:pt x="240" y="150"/>
                    </a:cubicBezTo>
                    <a:cubicBezTo>
                      <a:pt x="241" y="149"/>
                      <a:pt x="241" y="149"/>
                      <a:pt x="241" y="149"/>
                    </a:cubicBezTo>
                    <a:cubicBezTo>
                      <a:pt x="242" y="150"/>
                      <a:pt x="242" y="150"/>
                      <a:pt x="242" y="150"/>
                    </a:cubicBezTo>
                    <a:cubicBezTo>
                      <a:pt x="243" y="150"/>
                      <a:pt x="243" y="150"/>
                      <a:pt x="243" y="150"/>
                    </a:cubicBezTo>
                    <a:cubicBezTo>
                      <a:pt x="243" y="150"/>
                      <a:pt x="243" y="150"/>
                      <a:pt x="243" y="150"/>
                    </a:cubicBezTo>
                    <a:cubicBezTo>
                      <a:pt x="244" y="150"/>
                      <a:pt x="244" y="150"/>
                      <a:pt x="244" y="150"/>
                    </a:cubicBezTo>
                    <a:cubicBezTo>
                      <a:pt x="244" y="150"/>
                      <a:pt x="244" y="150"/>
                      <a:pt x="244" y="150"/>
                    </a:cubicBezTo>
                    <a:cubicBezTo>
                      <a:pt x="243" y="150"/>
                      <a:pt x="243" y="150"/>
                      <a:pt x="243" y="150"/>
                    </a:cubicBezTo>
                    <a:cubicBezTo>
                      <a:pt x="243" y="149"/>
                      <a:pt x="243" y="149"/>
                      <a:pt x="243" y="149"/>
                    </a:cubicBezTo>
                    <a:cubicBezTo>
                      <a:pt x="243" y="148"/>
                      <a:pt x="243" y="148"/>
                      <a:pt x="243" y="148"/>
                    </a:cubicBezTo>
                    <a:cubicBezTo>
                      <a:pt x="244" y="148"/>
                      <a:pt x="244" y="148"/>
                      <a:pt x="244" y="148"/>
                    </a:cubicBezTo>
                    <a:cubicBezTo>
                      <a:pt x="244" y="149"/>
                      <a:pt x="244" y="149"/>
                      <a:pt x="244" y="149"/>
                    </a:cubicBezTo>
                    <a:cubicBezTo>
                      <a:pt x="245" y="148"/>
                      <a:pt x="245" y="148"/>
                      <a:pt x="245" y="148"/>
                    </a:cubicBezTo>
                    <a:cubicBezTo>
                      <a:pt x="245" y="148"/>
                      <a:pt x="245" y="148"/>
                      <a:pt x="245" y="148"/>
                    </a:cubicBezTo>
                    <a:cubicBezTo>
                      <a:pt x="246" y="148"/>
                      <a:pt x="246" y="148"/>
                      <a:pt x="246" y="148"/>
                    </a:cubicBezTo>
                    <a:cubicBezTo>
                      <a:pt x="245" y="147"/>
                      <a:pt x="245" y="147"/>
                      <a:pt x="245" y="147"/>
                    </a:cubicBezTo>
                    <a:cubicBezTo>
                      <a:pt x="245" y="147"/>
                      <a:pt x="245" y="147"/>
                      <a:pt x="245" y="147"/>
                    </a:cubicBezTo>
                    <a:cubicBezTo>
                      <a:pt x="245" y="147"/>
                      <a:pt x="245" y="147"/>
                      <a:pt x="245" y="147"/>
                    </a:cubicBezTo>
                    <a:cubicBezTo>
                      <a:pt x="244" y="147"/>
                      <a:pt x="244" y="147"/>
                      <a:pt x="244" y="147"/>
                    </a:cubicBezTo>
                    <a:cubicBezTo>
                      <a:pt x="244" y="145"/>
                      <a:pt x="244" y="145"/>
                      <a:pt x="244" y="145"/>
                    </a:cubicBezTo>
                    <a:cubicBezTo>
                      <a:pt x="245" y="145"/>
                      <a:pt x="245" y="145"/>
                      <a:pt x="245" y="145"/>
                    </a:cubicBezTo>
                    <a:cubicBezTo>
                      <a:pt x="245" y="144"/>
                      <a:pt x="245" y="144"/>
                      <a:pt x="245" y="144"/>
                    </a:cubicBezTo>
                    <a:cubicBezTo>
                      <a:pt x="245" y="144"/>
                      <a:pt x="245" y="144"/>
                      <a:pt x="245" y="144"/>
                    </a:cubicBezTo>
                    <a:cubicBezTo>
                      <a:pt x="245" y="144"/>
                      <a:pt x="245" y="144"/>
                      <a:pt x="245" y="144"/>
                    </a:cubicBezTo>
                    <a:cubicBezTo>
                      <a:pt x="245" y="143"/>
                      <a:pt x="245" y="143"/>
                      <a:pt x="245" y="143"/>
                    </a:cubicBezTo>
                    <a:cubicBezTo>
                      <a:pt x="246" y="142"/>
                      <a:pt x="246" y="142"/>
                      <a:pt x="246" y="142"/>
                    </a:cubicBezTo>
                    <a:cubicBezTo>
                      <a:pt x="245" y="142"/>
                      <a:pt x="245" y="142"/>
                      <a:pt x="245" y="142"/>
                    </a:cubicBezTo>
                    <a:cubicBezTo>
                      <a:pt x="245" y="142"/>
                      <a:pt x="245" y="142"/>
                      <a:pt x="245" y="142"/>
                    </a:cubicBezTo>
                    <a:cubicBezTo>
                      <a:pt x="246" y="142"/>
                      <a:pt x="246" y="142"/>
                      <a:pt x="246" y="142"/>
                    </a:cubicBezTo>
                    <a:cubicBezTo>
                      <a:pt x="246" y="141"/>
                      <a:pt x="246" y="141"/>
                      <a:pt x="246" y="141"/>
                    </a:cubicBezTo>
                    <a:cubicBezTo>
                      <a:pt x="246" y="141"/>
                      <a:pt x="246" y="141"/>
                      <a:pt x="246" y="141"/>
                    </a:cubicBezTo>
                    <a:cubicBezTo>
                      <a:pt x="246" y="140"/>
                      <a:pt x="246" y="140"/>
                      <a:pt x="246" y="140"/>
                    </a:cubicBezTo>
                    <a:cubicBezTo>
                      <a:pt x="246" y="141"/>
                      <a:pt x="246" y="141"/>
                      <a:pt x="246" y="141"/>
                    </a:cubicBezTo>
                    <a:cubicBezTo>
                      <a:pt x="247" y="141"/>
                      <a:pt x="247" y="141"/>
                      <a:pt x="247" y="141"/>
                    </a:cubicBezTo>
                    <a:cubicBezTo>
                      <a:pt x="247" y="141"/>
                      <a:pt x="247" y="141"/>
                      <a:pt x="247" y="141"/>
                    </a:cubicBezTo>
                    <a:cubicBezTo>
                      <a:pt x="248" y="141"/>
                      <a:pt x="248" y="141"/>
                      <a:pt x="248" y="141"/>
                    </a:cubicBezTo>
                    <a:cubicBezTo>
                      <a:pt x="249" y="141"/>
                      <a:pt x="249" y="141"/>
                      <a:pt x="249" y="141"/>
                    </a:cubicBezTo>
                    <a:cubicBezTo>
                      <a:pt x="251" y="142"/>
                      <a:pt x="251" y="142"/>
                      <a:pt x="251" y="142"/>
                    </a:cubicBezTo>
                    <a:cubicBezTo>
                      <a:pt x="251" y="142"/>
                      <a:pt x="251" y="142"/>
                      <a:pt x="251" y="142"/>
                    </a:cubicBezTo>
                    <a:cubicBezTo>
                      <a:pt x="251" y="143"/>
                      <a:pt x="251" y="143"/>
                      <a:pt x="251" y="143"/>
                    </a:cubicBezTo>
                    <a:cubicBezTo>
                      <a:pt x="253" y="143"/>
                      <a:pt x="253" y="143"/>
                      <a:pt x="253" y="143"/>
                    </a:cubicBezTo>
                    <a:cubicBezTo>
                      <a:pt x="254" y="143"/>
                      <a:pt x="254" y="143"/>
                      <a:pt x="254" y="143"/>
                    </a:cubicBezTo>
                    <a:cubicBezTo>
                      <a:pt x="254" y="143"/>
                      <a:pt x="254" y="143"/>
                      <a:pt x="254" y="143"/>
                    </a:cubicBezTo>
                    <a:cubicBezTo>
                      <a:pt x="255" y="144"/>
                      <a:pt x="255" y="144"/>
                      <a:pt x="255" y="144"/>
                    </a:cubicBezTo>
                    <a:cubicBezTo>
                      <a:pt x="255" y="144"/>
                      <a:pt x="255" y="144"/>
                      <a:pt x="255" y="144"/>
                    </a:cubicBezTo>
                    <a:cubicBezTo>
                      <a:pt x="255" y="145"/>
                      <a:pt x="255" y="145"/>
                      <a:pt x="255" y="145"/>
                    </a:cubicBezTo>
                    <a:cubicBezTo>
                      <a:pt x="256" y="145"/>
                      <a:pt x="256" y="145"/>
                      <a:pt x="256" y="145"/>
                    </a:cubicBezTo>
                    <a:cubicBezTo>
                      <a:pt x="255" y="145"/>
                      <a:pt x="255" y="145"/>
                      <a:pt x="255" y="145"/>
                    </a:cubicBezTo>
                    <a:cubicBezTo>
                      <a:pt x="254" y="145"/>
                      <a:pt x="254" y="145"/>
                      <a:pt x="254" y="145"/>
                    </a:cubicBezTo>
                    <a:cubicBezTo>
                      <a:pt x="254" y="145"/>
                      <a:pt x="254" y="145"/>
                      <a:pt x="254" y="145"/>
                    </a:cubicBezTo>
                    <a:cubicBezTo>
                      <a:pt x="254" y="145"/>
                      <a:pt x="254" y="145"/>
                      <a:pt x="254" y="145"/>
                    </a:cubicBezTo>
                    <a:cubicBezTo>
                      <a:pt x="256" y="146"/>
                      <a:pt x="256" y="146"/>
                      <a:pt x="256" y="146"/>
                    </a:cubicBezTo>
                    <a:cubicBezTo>
                      <a:pt x="256" y="147"/>
                      <a:pt x="256" y="147"/>
                      <a:pt x="256" y="147"/>
                    </a:cubicBezTo>
                    <a:cubicBezTo>
                      <a:pt x="255" y="147"/>
                      <a:pt x="255" y="147"/>
                      <a:pt x="255" y="147"/>
                    </a:cubicBezTo>
                    <a:cubicBezTo>
                      <a:pt x="256" y="148"/>
                      <a:pt x="256" y="148"/>
                      <a:pt x="256" y="148"/>
                    </a:cubicBezTo>
                    <a:cubicBezTo>
                      <a:pt x="256" y="147"/>
                      <a:pt x="256" y="147"/>
                      <a:pt x="256" y="147"/>
                    </a:cubicBezTo>
                    <a:cubicBezTo>
                      <a:pt x="258" y="148"/>
                      <a:pt x="258" y="148"/>
                      <a:pt x="258" y="148"/>
                    </a:cubicBezTo>
                    <a:cubicBezTo>
                      <a:pt x="258" y="148"/>
                      <a:pt x="258" y="148"/>
                      <a:pt x="258" y="148"/>
                    </a:cubicBezTo>
                    <a:cubicBezTo>
                      <a:pt x="258" y="148"/>
                      <a:pt x="258" y="148"/>
                      <a:pt x="258" y="148"/>
                    </a:cubicBezTo>
                    <a:cubicBezTo>
                      <a:pt x="259" y="149"/>
                      <a:pt x="259" y="149"/>
                      <a:pt x="259" y="149"/>
                    </a:cubicBezTo>
                    <a:cubicBezTo>
                      <a:pt x="258" y="149"/>
                      <a:pt x="258" y="149"/>
                      <a:pt x="258" y="149"/>
                    </a:cubicBezTo>
                    <a:cubicBezTo>
                      <a:pt x="257" y="150"/>
                      <a:pt x="257" y="150"/>
                      <a:pt x="257" y="150"/>
                    </a:cubicBezTo>
                    <a:cubicBezTo>
                      <a:pt x="256" y="151"/>
                      <a:pt x="256" y="151"/>
                      <a:pt x="256" y="151"/>
                    </a:cubicBezTo>
                    <a:cubicBezTo>
                      <a:pt x="255" y="151"/>
                      <a:pt x="255" y="151"/>
                      <a:pt x="255" y="151"/>
                    </a:cubicBezTo>
                    <a:cubicBezTo>
                      <a:pt x="256" y="151"/>
                      <a:pt x="256" y="151"/>
                      <a:pt x="256" y="151"/>
                    </a:cubicBezTo>
                    <a:cubicBezTo>
                      <a:pt x="257" y="151"/>
                      <a:pt x="257" y="151"/>
                      <a:pt x="257" y="151"/>
                    </a:cubicBezTo>
                    <a:cubicBezTo>
                      <a:pt x="257" y="152"/>
                      <a:pt x="257" y="152"/>
                      <a:pt x="257" y="152"/>
                    </a:cubicBezTo>
                    <a:cubicBezTo>
                      <a:pt x="257" y="152"/>
                      <a:pt x="257" y="152"/>
                      <a:pt x="257" y="152"/>
                    </a:cubicBezTo>
                    <a:cubicBezTo>
                      <a:pt x="258" y="152"/>
                      <a:pt x="258" y="152"/>
                      <a:pt x="258" y="152"/>
                    </a:cubicBezTo>
                    <a:cubicBezTo>
                      <a:pt x="257" y="153"/>
                      <a:pt x="257" y="153"/>
                      <a:pt x="257" y="153"/>
                    </a:cubicBezTo>
                    <a:cubicBezTo>
                      <a:pt x="257" y="153"/>
                      <a:pt x="257" y="153"/>
                      <a:pt x="257" y="153"/>
                    </a:cubicBezTo>
                    <a:cubicBezTo>
                      <a:pt x="256" y="154"/>
                      <a:pt x="256" y="154"/>
                      <a:pt x="256" y="154"/>
                    </a:cubicBezTo>
                    <a:cubicBezTo>
                      <a:pt x="255" y="154"/>
                      <a:pt x="255" y="154"/>
                      <a:pt x="255" y="154"/>
                    </a:cubicBezTo>
                    <a:cubicBezTo>
                      <a:pt x="254" y="154"/>
                      <a:pt x="254" y="154"/>
                      <a:pt x="254" y="154"/>
                    </a:cubicBezTo>
                    <a:cubicBezTo>
                      <a:pt x="254" y="154"/>
                      <a:pt x="254" y="154"/>
                      <a:pt x="254" y="154"/>
                    </a:cubicBezTo>
                    <a:cubicBezTo>
                      <a:pt x="253" y="154"/>
                      <a:pt x="253" y="154"/>
                      <a:pt x="253" y="154"/>
                    </a:cubicBezTo>
                    <a:cubicBezTo>
                      <a:pt x="253" y="153"/>
                      <a:pt x="253" y="153"/>
                      <a:pt x="253" y="153"/>
                    </a:cubicBezTo>
                    <a:cubicBezTo>
                      <a:pt x="252" y="153"/>
                      <a:pt x="252" y="153"/>
                      <a:pt x="252" y="153"/>
                    </a:cubicBezTo>
                    <a:cubicBezTo>
                      <a:pt x="252" y="153"/>
                      <a:pt x="252" y="153"/>
                      <a:pt x="252" y="153"/>
                    </a:cubicBezTo>
                    <a:cubicBezTo>
                      <a:pt x="251" y="153"/>
                      <a:pt x="251" y="153"/>
                      <a:pt x="251" y="153"/>
                    </a:cubicBezTo>
                    <a:cubicBezTo>
                      <a:pt x="251" y="154"/>
                      <a:pt x="251" y="154"/>
                      <a:pt x="251" y="154"/>
                    </a:cubicBezTo>
                    <a:cubicBezTo>
                      <a:pt x="251" y="154"/>
                      <a:pt x="251" y="154"/>
                      <a:pt x="251" y="154"/>
                    </a:cubicBezTo>
                    <a:cubicBezTo>
                      <a:pt x="251" y="154"/>
                      <a:pt x="251" y="154"/>
                      <a:pt x="251" y="154"/>
                    </a:cubicBezTo>
                    <a:cubicBezTo>
                      <a:pt x="252" y="154"/>
                      <a:pt x="252" y="154"/>
                      <a:pt x="252" y="154"/>
                    </a:cubicBezTo>
                    <a:cubicBezTo>
                      <a:pt x="252" y="155"/>
                      <a:pt x="252" y="155"/>
                      <a:pt x="252" y="155"/>
                    </a:cubicBezTo>
                    <a:cubicBezTo>
                      <a:pt x="251" y="155"/>
                      <a:pt x="251" y="155"/>
                      <a:pt x="251" y="155"/>
                    </a:cubicBezTo>
                    <a:cubicBezTo>
                      <a:pt x="252" y="156"/>
                      <a:pt x="252" y="156"/>
                      <a:pt x="252" y="156"/>
                    </a:cubicBezTo>
                    <a:cubicBezTo>
                      <a:pt x="251" y="156"/>
                      <a:pt x="251" y="156"/>
                      <a:pt x="251" y="156"/>
                    </a:cubicBezTo>
                    <a:cubicBezTo>
                      <a:pt x="251" y="157"/>
                      <a:pt x="251" y="157"/>
                      <a:pt x="251" y="157"/>
                    </a:cubicBezTo>
                    <a:cubicBezTo>
                      <a:pt x="252" y="157"/>
                      <a:pt x="252" y="157"/>
                      <a:pt x="252" y="157"/>
                    </a:cubicBezTo>
                    <a:cubicBezTo>
                      <a:pt x="252" y="156"/>
                      <a:pt x="252" y="156"/>
                      <a:pt x="252" y="156"/>
                    </a:cubicBezTo>
                    <a:cubicBezTo>
                      <a:pt x="252" y="156"/>
                      <a:pt x="252" y="156"/>
                      <a:pt x="252" y="156"/>
                    </a:cubicBezTo>
                    <a:cubicBezTo>
                      <a:pt x="252" y="157"/>
                      <a:pt x="252" y="157"/>
                      <a:pt x="252" y="157"/>
                    </a:cubicBezTo>
                    <a:cubicBezTo>
                      <a:pt x="251" y="157"/>
                      <a:pt x="251" y="157"/>
                      <a:pt x="251" y="157"/>
                    </a:cubicBezTo>
                    <a:cubicBezTo>
                      <a:pt x="251" y="158"/>
                      <a:pt x="251" y="158"/>
                      <a:pt x="251" y="158"/>
                    </a:cubicBezTo>
                    <a:cubicBezTo>
                      <a:pt x="251" y="159"/>
                      <a:pt x="251" y="159"/>
                      <a:pt x="251" y="159"/>
                    </a:cubicBezTo>
                    <a:cubicBezTo>
                      <a:pt x="252" y="160"/>
                      <a:pt x="252" y="160"/>
                      <a:pt x="252" y="160"/>
                    </a:cubicBezTo>
                    <a:cubicBezTo>
                      <a:pt x="252" y="160"/>
                      <a:pt x="252" y="160"/>
                      <a:pt x="252" y="160"/>
                    </a:cubicBezTo>
                    <a:cubicBezTo>
                      <a:pt x="253" y="162"/>
                      <a:pt x="253" y="162"/>
                      <a:pt x="253" y="162"/>
                    </a:cubicBezTo>
                    <a:cubicBezTo>
                      <a:pt x="253" y="163"/>
                      <a:pt x="253" y="163"/>
                      <a:pt x="253" y="163"/>
                    </a:cubicBezTo>
                    <a:cubicBezTo>
                      <a:pt x="252" y="163"/>
                      <a:pt x="252" y="163"/>
                      <a:pt x="252" y="163"/>
                    </a:cubicBezTo>
                    <a:cubicBezTo>
                      <a:pt x="252" y="164"/>
                      <a:pt x="252" y="164"/>
                      <a:pt x="252" y="164"/>
                    </a:cubicBezTo>
                    <a:cubicBezTo>
                      <a:pt x="251" y="164"/>
                      <a:pt x="251" y="164"/>
                      <a:pt x="251" y="164"/>
                    </a:cubicBezTo>
                    <a:cubicBezTo>
                      <a:pt x="251" y="165"/>
                      <a:pt x="251" y="165"/>
                      <a:pt x="251" y="165"/>
                    </a:cubicBezTo>
                    <a:cubicBezTo>
                      <a:pt x="251" y="166"/>
                      <a:pt x="251" y="166"/>
                      <a:pt x="251" y="166"/>
                    </a:cubicBezTo>
                    <a:cubicBezTo>
                      <a:pt x="250" y="165"/>
                      <a:pt x="250" y="165"/>
                      <a:pt x="250" y="165"/>
                    </a:cubicBezTo>
                    <a:cubicBezTo>
                      <a:pt x="249" y="165"/>
                      <a:pt x="249" y="165"/>
                      <a:pt x="249" y="165"/>
                    </a:cubicBezTo>
                    <a:cubicBezTo>
                      <a:pt x="248" y="166"/>
                      <a:pt x="248" y="166"/>
                      <a:pt x="248" y="166"/>
                    </a:cubicBezTo>
                    <a:cubicBezTo>
                      <a:pt x="248" y="167"/>
                      <a:pt x="248" y="167"/>
                      <a:pt x="248" y="167"/>
                    </a:cubicBezTo>
                    <a:cubicBezTo>
                      <a:pt x="247" y="167"/>
                      <a:pt x="247" y="167"/>
                      <a:pt x="247" y="167"/>
                    </a:cubicBezTo>
                    <a:cubicBezTo>
                      <a:pt x="247" y="168"/>
                      <a:pt x="247" y="168"/>
                      <a:pt x="247" y="168"/>
                    </a:cubicBezTo>
                    <a:cubicBezTo>
                      <a:pt x="246" y="168"/>
                      <a:pt x="246" y="168"/>
                      <a:pt x="246" y="168"/>
                    </a:cubicBezTo>
                    <a:cubicBezTo>
                      <a:pt x="245" y="169"/>
                      <a:pt x="245" y="169"/>
                      <a:pt x="245" y="169"/>
                    </a:cubicBezTo>
                    <a:cubicBezTo>
                      <a:pt x="244" y="169"/>
                      <a:pt x="244" y="169"/>
                      <a:pt x="244" y="169"/>
                    </a:cubicBezTo>
                    <a:cubicBezTo>
                      <a:pt x="243" y="169"/>
                      <a:pt x="243" y="169"/>
                      <a:pt x="243" y="169"/>
                    </a:cubicBezTo>
                    <a:cubicBezTo>
                      <a:pt x="243" y="170"/>
                      <a:pt x="243" y="170"/>
                      <a:pt x="243" y="170"/>
                    </a:cubicBezTo>
                    <a:cubicBezTo>
                      <a:pt x="241" y="170"/>
                      <a:pt x="241" y="170"/>
                      <a:pt x="241" y="170"/>
                    </a:cubicBezTo>
                    <a:cubicBezTo>
                      <a:pt x="240" y="170"/>
                      <a:pt x="240" y="170"/>
                      <a:pt x="240" y="170"/>
                    </a:cubicBezTo>
                    <a:cubicBezTo>
                      <a:pt x="241" y="169"/>
                      <a:pt x="241" y="169"/>
                      <a:pt x="241" y="169"/>
                    </a:cubicBezTo>
                    <a:cubicBezTo>
                      <a:pt x="241" y="168"/>
                      <a:pt x="241" y="168"/>
                      <a:pt x="241" y="168"/>
                    </a:cubicBezTo>
                    <a:cubicBezTo>
                      <a:pt x="240" y="168"/>
                      <a:pt x="240" y="168"/>
                      <a:pt x="240" y="168"/>
                    </a:cubicBezTo>
                    <a:cubicBezTo>
                      <a:pt x="240" y="167"/>
                      <a:pt x="240" y="167"/>
                      <a:pt x="240" y="167"/>
                    </a:cubicBezTo>
                    <a:cubicBezTo>
                      <a:pt x="240" y="167"/>
                      <a:pt x="240" y="167"/>
                      <a:pt x="240" y="167"/>
                    </a:cubicBezTo>
                    <a:cubicBezTo>
                      <a:pt x="240" y="167"/>
                      <a:pt x="240" y="167"/>
                      <a:pt x="240" y="167"/>
                    </a:cubicBezTo>
                    <a:cubicBezTo>
                      <a:pt x="241" y="165"/>
                      <a:pt x="241" y="165"/>
                      <a:pt x="241" y="165"/>
                    </a:cubicBezTo>
                    <a:cubicBezTo>
                      <a:pt x="240" y="166"/>
                      <a:pt x="240" y="166"/>
                      <a:pt x="240" y="166"/>
                    </a:cubicBezTo>
                    <a:cubicBezTo>
                      <a:pt x="240" y="166"/>
                      <a:pt x="240" y="166"/>
                      <a:pt x="240" y="166"/>
                    </a:cubicBezTo>
                    <a:cubicBezTo>
                      <a:pt x="240" y="165"/>
                      <a:pt x="240" y="165"/>
                      <a:pt x="240" y="165"/>
                    </a:cubicBezTo>
                    <a:cubicBezTo>
                      <a:pt x="239" y="165"/>
                      <a:pt x="239" y="165"/>
                      <a:pt x="239" y="165"/>
                    </a:cubicBezTo>
                    <a:cubicBezTo>
                      <a:pt x="239" y="164"/>
                      <a:pt x="239" y="164"/>
                      <a:pt x="239" y="164"/>
                    </a:cubicBezTo>
                    <a:cubicBezTo>
                      <a:pt x="238" y="164"/>
                      <a:pt x="238" y="164"/>
                      <a:pt x="238" y="164"/>
                    </a:cubicBezTo>
                    <a:cubicBezTo>
                      <a:pt x="238" y="164"/>
                      <a:pt x="238" y="164"/>
                      <a:pt x="238" y="164"/>
                    </a:cubicBezTo>
                    <a:cubicBezTo>
                      <a:pt x="237" y="164"/>
                      <a:pt x="237" y="164"/>
                      <a:pt x="237" y="164"/>
                    </a:cubicBezTo>
                    <a:cubicBezTo>
                      <a:pt x="236" y="165"/>
                      <a:pt x="236" y="165"/>
                      <a:pt x="236" y="165"/>
                    </a:cubicBezTo>
                    <a:cubicBezTo>
                      <a:pt x="237" y="165"/>
                      <a:pt x="237" y="165"/>
                      <a:pt x="237" y="165"/>
                    </a:cubicBezTo>
                    <a:cubicBezTo>
                      <a:pt x="238" y="165"/>
                      <a:pt x="238" y="165"/>
                      <a:pt x="238" y="165"/>
                    </a:cubicBezTo>
                    <a:cubicBezTo>
                      <a:pt x="238" y="165"/>
                      <a:pt x="238" y="165"/>
                      <a:pt x="238" y="165"/>
                    </a:cubicBezTo>
                    <a:cubicBezTo>
                      <a:pt x="238" y="165"/>
                      <a:pt x="238" y="165"/>
                      <a:pt x="238" y="165"/>
                    </a:cubicBezTo>
                    <a:cubicBezTo>
                      <a:pt x="239" y="166"/>
                      <a:pt x="239" y="166"/>
                      <a:pt x="239" y="166"/>
                    </a:cubicBezTo>
                    <a:cubicBezTo>
                      <a:pt x="239" y="167"/>
                      <a:pt x="239" y="167"/>
                      <a:pt x="239" y="167"/>
                    </a:cubicBezTo>
                    <a:cubicBezTo>
                      <a:pt x="239" y="168"/>
                      <a:pt x="239" y="168"/>
                      <a:pt x="239" y="168"/>
                    </a:cubicBezTo>
                    <a:cubicBezTo>
                      <a:pt x="240" y="168"/>
                      <a:pt x="240" y="168"/>
                      <a:pt x="240" y="168"/>
                    </a:cubicBezTo>
                    <a:cubicBezTo>
                      <a:pt x="240" y="169"/>
                      <a:pt x="240" y="169"/>
                      <a:pt x="240" y="169"/>
                    </a:cubicBezTo>
                    <a:cubicBezTo>
                      <a:pt x="239" y="170"/>
                      <a:pt x="239" y="170"/>
                      <a:pt x="239" y="170"/>
                    </a:cubicBezTo>
                    <a:cubicBezTo>
                      <a:pt x="240" y="170"/>
                      <a:pt x="240" y="170"/>
                      <a:pt x="240" y="170"/>
                    </a:cubicBezTo>
                    <a:cubicBezTo>
                      <a:pt x="240" y="171"/>
                      <a:pt x="240" y="171"/>
                      <a:pt x="240" y="171"/>
                    </a:cubicBezTo>
                    <a:cubicBezTo>
                      <a:pt x="239" y="171"/>
                      <a:pt x="239" y="171"/>
                      <a:pt x="239" y="171"/>
                    </a:cubicBezTo>
                    <a:cubicBezTo>
                      <a:pt x="238" y="170"/>
                      <a:pt x="238" y="170"/>
                      <a:pt x="238" y="170"/>
                    </a:cubicBezTo>
                    <a:cubicBezTo>
                      <a:pt x="238" y="169"/>
                      <a:pt x="238" y="169"/>
                      <a:pt x="238" y="169"/>
                    </a:cubicBezTo>
                    <a:cubicBezTo>
                      <a:pt x="237" y="169"/>
                      <a:pt x="237" y="169"/>
                      <a:pt x="237" y="169"/>
                    </a:cubicBezTo>
                    <a:cubicBezTo>
                      <a:pt x="237" y="168"/>
                      <a:pt x="237" y="168"/>
                      <a:pt x="237" y="168"/>
                    </a:cubicBezTo>
                    <a:cubicBezTo>
                      <a:pt x="236" y="169"/>
                      <a:pt x="236" y="169"/>
                      <a:pt x="236" y="169"/>
                    </a:cubicBezTo>
                    <a:cubicBezTo>
                      <a:pt x="237" y="170"/>
                      <a:pt x="237" y="170"/>
                      <a:pt x="237" y="170"/>
                    </a:cubicBezTo>
                    <a:cubicBezTo>
                      <a:pt x="237" y="170"/>
                      <a:pt x="237" y="170"/>
                      <a:pt x="237" y="170"/>
                    </a:cubicBezTo>
                    <a:cubicBezTo>
                      <a:pt x="236" y="170"/>
                      <a:pt x="236" y="170"/>
                      <a:pt x="236" y="170"/>
                    </a:cubicBezTo>
                    <a:cubicBezTo>
                      <a:pt x="235" y="170"/>
                      <a:pt x="235" y="170"/>
                      <a:pt x="235" y="170"/>
                    </a:cubicBezTo>
                    <a:cubicBezTo>
                      <a:pt x="235" y="169"/>
                      <a:pt x="235" y="169"/>
                      <a:pt x="235" y="169"/>
                    </a:cubicBezTo>
                    <a:cubicBezTo>
                      <a:pt x="235" y="170"/>
                      <a:pt x="235" y="170"/>
                      <a:pt x="235" y="170"/>
                    </a:cubicBezTo>
                    <a:cubicBezTo>
                      <a:pt x="235" y="169"/>
                      <a:pt x="235" y="169"/>
                      <a:pt x="235" y="169"/>
                    </a:cubicBezTo>
                    <a:cubicBezTo>
                      <a:pt x="235" y="168"/>
                      <a:pt x="235" y="168"/>
                      <a:pt x="235" y="168"/>
                    </a:cubicBezTo>
                    <a:cubicBezTo>
                      <a:pt x="235" y="168"/>
                      <a:pt x="235" y="168"/>
                      <a:pt x="235" y="168"/>
                    </a:cubicBezTo>
                    <a:cubicBezTo>
                      <a:pt x="235" y="167"/>
                      <a:pt x="235" y="167"/>
                      <a:pt x="235" y="167"/>
                    </a:cubicBezTo>
                    <a:cubicBezTo>
                      <a:pt x="235" y="167"/>
                      <a:pt x="235" y="167"/>
                      <a:pt x="235" y="167"/>
                    </a:cubicBezTo>
                    <a:cubicBezTo>
                      <a:pt x="233" y="167"/>
                      <a:pt x="233" y="167"/>
                      <a:pt x="233" y="167"/>
                    </a:cubicBezTo>
                    <a:cubicBezTo>
                      <a:pt x="232" y="167"/>
                      <a:pt x="232" y="167"/>
                      <a:pt x="232" y="167"/>
                    </a:cubicBezTo>
                    <a:cubicBezTo>
                      <a:pt x="232" y="167"/>
                      <a:pt x="232" y="167"/>
                      <a:pt x="232" y="167"/>
                    </a:cubicBezTo>
                    <a:cubicBezTo>
                      <a:pt x="231" y="167"/>
                      <a:pt x="231" y="167"/>
                      <a:pt x="231" y="167"/>
                    </a:cubicBezTo>
                    <a:cubicBezTo>
                      <a:pt x="230" y="167"/>
                      <a:pt x="230" y="167"/>
                      <a:pt x="230" y="167"/>
                    </a:cubicBezTo>
                    <a:cubicBezTo>
                      <a:pt x="230" y="167"/>
                      <a:pt x="230" y="167"/>
                      <a:pt x="230" y="167"/>
                    </a:cubicBezTo>
                    <a:cubicBezTo>
                      <a:pt x="230" y="168"/>
                      <a:pt x="230" y="168"/>
                      <a:pt x="230" y="168"/>
                    </a:cubicBezTo>
                    <a:cubicBezTo>
                      <a:pt x="230" y="168"/>
                      <a:pt x="230" y="168"/>
                      <a:pt x="230" y="168"/>
                    </a:cubicBezTo>
                    <a:cubicBezTo>
                      <a:pt x="230" y="169"/>
                      <a:pt x="230" y="169"/>
                      <a:pt x="230" y="169"/>
                    </a:cubicBezTo>
                    <a:cubicBezTo>
                      <a:pt x="230" y="169"/>
                      <a:pt x="230" y="169"/>
                      <a:pt x="230" y="169"/>
                    </a:cubicBezTo>
                    <a:cubicBezTo>
                      <a:pt x="231" y="169"/>
                      <a:pt x="231" y="169"/>
                      <a:pt x="231" y="169"/>
                    </a:cubicBezTo>
                    <a:cubicBezTo>
                      <a:pt x="232" y="170"/>
                      <a:pt x="232" y="170"/>
                      <a:pt x="232" y="170"/>
                    </a:cubicBezTo>
                    <a:cubicBezTo>
                      <a:pt x="231" y="171"/>
                      <a:pt x="231" y="171"/>
                      <a:pt x="231" y="171"/>
                    </a:cubicBezTo>
                    <a:cubicBezTo>
                      <a:pt x="230" y="171"/>
                      <a:pt x="230" y="171"/>
                      <a:pt x="230" y="171"/>
                    </a:cubicBezTo>
                    <a:cubicBezTo>
                      <a:pt x="228" y="173"/>
                      <a:pt x="228" y="173"/>
                      <a:pt x="228" y="173"/>
                    </a:cubicBezTo>
                    <a:cubicBezTo>
                      <a:pt x="227" y="174"/>
                      <a:pt x="227" y="174"/>
                      <a:pt x="227" y="174"/>
                    </a:cubicBezTo>
                    <a:cubicBezTo>
                      <a:pt x="226" y="175"/>
                      <a:pt x="226" y="175"/>
                      <a:pt x="226" y="175"/>
                    </a:cubicBezTo>
                    <a:cubicBezTo>
                      <a:pt x="226" y="175"/>
                      <a:pt x="226" y="175"/>
                      <a:pt x="226" y="175"/>
                    </a:cubicBezTo>
                    <a:cubicBezTo>
                      <a:pt x="225" y="175"/>
                      <a:pt x="225" y="175"/>
                      <a:pt x="225" y="175"/>
                    </a:cubicBezTo>
                    <a:cubicBezTo>
                      <a:pt x="225" y="176"/>
                      <a:pt x="225" y="176"/>
                      <a:pt x="225" y="176"/>
                    </a:cubicBezTo>
                    <a:cubicBezTo>
                      <a:pt x="224" y="176"/>
                      <a:pt x="224" y="176"/>
                      <a:pt x="224" y="176"/>
                    </a:cubicBezTo>
                    <a:cubicBezTo>
                      <a:pt x="221" y="176"/>
                      <a:pt x="221" y="176"/>
                      <a:pt x="221" y="176"/>
                    </a:cubicBezTo>
                    <a:cubicBezTo>
                      <a:pt x="221" y="175"/>
                      <a:pt x="221" y="175"/>
                      <a:pt x="221" y="175"/>
                    </a:cubicBezTo>
                    <a:cubicBezTo>
                      <a:pt x="220" y="174"/>
                      <a:pt x="220" y="174"/>
                      <a:pt x="220" y="174"/>
                    </a:cubicBezTo>
                    <a:cubicBezTo>
                      <a:pt x="219" y="174"/>
                      <a:pt x="219" y="174"/>
                      <a:pt x="219" y="174"/>
                    </a:cubicBezTo>
                    <a:cubicBezTo>
                      <a:pt x="219" y="173"/>
                      <a:pt x="219" y="173"/>
                      <a:pt x="219" y="173"/>
                    </a:cubicBezTo>
                    <a:cubicBezTo>
                      <a:pt x="219" y="173"/>
                      <a:pt x="219" y="173"/>
                      <a:pt x="219" y="173"/>
                    </a:cubicBezTo>
                    <a:cubicBezTo>
                      <a:pt x="220" y="173"/>
                      <a:pt x="220" y="173"/>
                      <a:pt x="220" y="173"/>
                    </a:cubicBezTo>
                    <a:cubicBezTo>
                      <a:pt x="219" y="173"/>
                      <a:pt x="219" y="173"/>
                      <a:pt x="219" y="173"/>
                    </a:cubicBezTo>
                    <a:cubicBezTo>
                      <a:pt x="218" y="172"/>
                      <a:pt x="218" y="172"/>
                      <a:pt x="218" y="172"/>
                    </a:cubicBezTo>
                    <a:cubicBezTo>
                      <a:pt x="217" y="171"/>
                      <a:pt x="217" y="171"/>
                      <a:pt x="217" y="171"/>
                    </a:cubicBezTo>
                    <a:cubicBezTo>
                      <a:pt x="216" y="170"/>
                      <a:pt x="216" y="170"/>
                      <a:pt x="216" y="170"/>
                    </a:cubicBezTo>
                    <a:cubicBezTo>
                      <a:pt x="215" y="170"/>
                      <a:pt x="215" y="170"/>
                      <a:pt x="215" y="170"/>
                    </a:cubicBezTo>
                    <a:cubicBezTo>
                      <a:pt x="213" y="169"/>
                      <a:pt x="213" y="169"/>
                      <a:pt x="213" y="169"/>
                    </a:cubicBezTo>
                    <a:cubicBezTo>
                      <a:pt x="211" y="169"/>
                      <a:pt x="211" y="169"/>
                      <a:pt x="211" y="169"/>
                    </a:cubicBezTo>
                    <a:cubicBezTo>
                      <a:pt x="210" y="169"/>
                      <a:pt x="210" y="169"/>
                      <a:pt x="210" y="169"/>
                    </a:cubicBezTo>
                    <a:cubicBezTo>
                      <a:pt x="210" y="169"/>
                      <a:pt x="210" y="169"/>
                      <a:pt x="210" y="169"/>
                    </a:cubicBezTo>
                    <a:cubicBezTo>
                      <a:pt x="211" y="170"/>
                      <a:pt x="211" y="170"/>
                      <a:pt x="211" y="170"/>
                    </a:cubicBezTo>
                    <a:cubicBezTo>
                      <a:pt x="211" y="170"/>
                      <a:pt x="211" y="170"/>
                      <a:pt x="211" y="170"/>
                    </a:cubicBezTo>
                    <a:cubicBezTo>
                      <a:pt x="212" y="170"/>
                      <a:pt x="212" y="170"/>
                      <a:pt x="212" y="170"/>
                    </a:cubicBezTo>
                    <a:cubicBezTo>
                      <a:pt x="214" y="170"/>
                      <a:pt x="214" y="170"/>
                      <a:pt x="214" y="170"/>
                    </a:cubicBezTo>
                    <a:cubicBezTo>
                      <a:pt x="216" y="170"/>
                      <a:pt x="216" y="170"/>
                      <a:pt x="216" y="170"/>
                    </a:cubicBezTo>
                    <a:cubicBezTo>
                      <a:pt x="216" y="171"/>
                      <a:pt x="216" y="171"/>
                      <a:pt x="216" y="171"/>
                    </a:cubicBezTo>
                    <a:cubicBezTo>
                      <a:pt x="216" y="171"/>
                      <a:pt x="216" y="171"/>
                      <a:pt x="216" y="171"/>
                    </a:cubicBezTo>
                    <a:cubicBezTo>
                      <a:pt x="216" y="171"/>
                      <a:pt x="216" y="171"/>
                      <a:pt x="216" y="171"/>
                    </a:cubicBezTo>
                    <a:cubicBezTo>
                      <a:pt x="215" y="171"/>
                      <a:pt x="215" y="171"/>
                      <a:pt x="215" y="171"/>
                    </a:cubicBezTo>
                    <a:cubicBezTo>
                      <a:pt x="216" y="172"/>
                      <a:pt x="216" y="172"/>
                      <a:pt x="216" y="172"/>
                    </a:cubicBezTo>
                    <a:cubicBezTo>
                      <a:pt x="216" y="173"/>
                      <a:pt x="216" y="173"/>
                      <a:pt x="216" y="173"/>
                    </a:cubicBezTo>
                    <a:cubicBezTo>
                      <a:pt x="216" y="173"/>
                      <a:pt x="216" y="173"/>
                      <a:pt x="216" y="173"/>
                    </a:cubicBezTo>
                    <a:cubicBezTo>
                      <a:pt x="217" y="175"/>
                      <a:pt x="217" y="175"/>
                      <a:pt x="217" y="175"/>
                    </a:cubicBezTo>
                    <a:cubicBezTo>
                      <a:pt x="218" y="176"/>
                      <a:pt x="218" y="176"/>
                      <a:pt x="218" y="176"/>
                    </a:cubicBezTo>
                    <a:cubicBezTo>
                      <a:pt x="219" y="176"/>
                      <a:pt x="219" y="176"/>
                      <a:pt x="219" y="176"/>
                    </a:cubicBezTo>
                    <a:cubicBezTo>
                      <a:pt x="221" y="177"/>
                      <a:pt x="221" y="177"/>
                      <a:pt x="221" y="177"/>
                    </a:cubicBezTo>
                    <a:cubicBezTo>
                      <a:pt x="224" y="177"/>
                      <a:pt x="224" y="177"/>
                      <a:pt x="224" y="177"/>
                    </a:cubicBezTo>
                    <a:cubicBezTo>
                      <a:pt x="224" y="178"/>
                      <a:pt x="224" y="178"/>
                      <a:pt x="224" y="178"/>
                    </a:cubicBezTo>
                    <a:cubicBezTo>
                      <a:pt x="224" y="179"/>
                      <a:pt x="224" y="179"/>
                      <a:pt x="224" y="179"/>
                    </a:cubicBezTo>
                    <a:cubicBezTo>
                      <a:pt x="223" y="179"/>
                      <a:pt x="223" y="179"/>
                      <a:pt x="223" y="179"/>
                    </a:cubicBezTo>
                    <a:cubicBezTo>
                      <a:pt x="222" y="180"/>
                      <a:pt x="222" y="180"/>
                      <a:pt x="222" y="180"/>
                    </a:cubicBezTo>
                    <a:cubicBezTo>
                      <a:pt x="221" y="181"/>
                      <a:pt x="221" y="181"/>
                      <a:pt x="221" y="181"/>
                    </a:cubicBezTo>
                    <a:cubicBezTo>
                      <a:pt x="221" y="181"/>
                      <a:pt x="221" y="181"/>
                      <a:pt x="221" y="181"/>
                    </a:cubicBezTo>
                    <a:cubicBezTo>
                      <a:pt x="220" y="181"/>
                      <a:pt x="220" y="181"/>
                      <a:pt x="220" y="181"/>
                    </a:cubicBezTo>
                    <a:cubicBezTo>
                      <a:pt x="220" y="182"/>
                      <a:pt x="220" y="182"/>
                      <a:pt x="220" y="182"/>
                    </a:cubicBezTo>
                    <a:cubicBezTo>
                      <a:pt x="217" y="184"/>
                      <a:pt x="217" y="184"/>
                      <a:pt x="217" y="184"/>
                    </a:cubicBezTo>
                    <a:cubicBezTo>
                      <a:pt x="216" y="185"/>
                      <a:pt x="216" y="185"/>
                      <a:pt x="216" y="185"/>
                    </a:cubicBezTo>
                    <a:cubicBezTo>
                      <a:pt x="215" y="186"/>
                      <a:pt x="215" y="186"/>
                      <a:pt x="215" y="186"/>
                    </a:cubicBezTo>
                    <a:cubicBezTo>
                      <a:pt x="215" y="186"/>
                      <a:pt x="215" y="186"/>
                      <a:pt x="215" y="186"/>
                    </a:cubicBezTo>
                    <a:cubicBezTo>
                      <a:pt x="214" y="186"/>
                      <a:pt x="214" y="186"/>
                      <a:pt x="214" y="186"/>
                    </a:cubicBezTo>
                    <a:cubicBezTo>
                      <a:pt x="214" y="186"/>
                      <a:pt x="214" y="186"/>
                      <a:pt x="214" y="186"/>
                    </a:cubicBezTo>
                    <a:cubicBezTo>
                      <a:pt x="214" y="186"/>
                      <a:pt x="214" y="186"/>
                      <a:pt x="214" y="186"/>
                    </a:cubicBezTo>
                    <a:cubicBezTo>
                      <a:pt x="212" y="185"/>
                      <a:pt x="212" y="185"/>
                      <a:pt x="212" y="185"/>
                    </a:cubicBezTo>
                    <a:cubicBezTo>
                      <a:pt x="212" y="185"/>
                      <a:pt x="212" y="185"/>
                      <a:pt x="212" y="185"/>
                    </a:cubicBezTo>
                    <a:cubicBezTo>
                      <a:pt x="211" y="185"/>
                      <a:pt x="211" y="185"/>
                      <a:pt x="211" y="185"/>
                    </a:cubicBezTo>
                    <a:cubicBezTo>
                      <a:pt x="211" y="185"/>
                      <a:pt x="211" y="185"/>
                      <a:pt x="211" y="185"/>
                    </a:cubicBezTo>
                    <a:cubicBezTo>
                      <a:pt x="211" y="185"/>
                      <a:pt x="211" y="185"/>
                      <a:pt x="211" y="185"/>
                    </a:cubicBezTo>
                    <a:cubicBezTo>
                      <a:pt x="211" y="184"/>
                      <a:pt x="211" y="184"/>
                      <a:pt x="211" y="184"/>
                    </a:cubicBezTo>
                    <a:cubicBezTo>
                      <a:pt x="211" y="184"/>
                      <a:pt x="211" y="184"/>
                      <a:pt x="211" y="184"/>
                    </a:cubicBezTo>
                    <a:cubicBezTo>
                      <a:pt x="211" y="183"/>
                      <a:pt x="211" y="183"/>
                      <a:pt x="211" y="183"/>
                    </a:cubicBezTo>
                    <a:cubicBezTo>
                      <a:pt x="210" y="184"/>
                      <a:pt x="210" y="184"/>
                      <a:pt x="210" y="184"/>
                    </a:cubicBezTo>
                    <a:cubicBezTo>
                      <a:pt x="209" y="185"/>
                      <a:pt x="209" y="185"/>
                      <a:pt x="209" y="185"/>
                    </a:cubicBezTo>
                    <a:cubicBezTo>
                      <a:pt x="209" y="185"/>
                      <a:pt x="209" y="185"/>
                      <a:pt x="209" y="185"/>
                    </a:cubicBezTo>
                    <a:cubicBezTo>
                      <a:pt x="209" y="183"/>
                      <a:pt x="209" y="183"/>
                      <a:pt x="209" y="183"/>
                    </a:cubicBezTo>
                    <a:cubicBezTo>
                      <a:pt x="208" y="184"/>
                      <a:pt x="208" y="184"/>
                      <a:pt x="208" y="184"/>
                    </a:cubicBezTo>
                    <a:cubicBezTo>
                      <a:pt x="209" y="185"/>
                      <a:pt x="209" y="185"/>
                      <a:pt x="209" y="185"/>
                    </a:cubicBezTo>
                    <a:cubicBezTo>
                      <a:pt x="209" y="186"/>
                      <a:pt x="209" y="186"/>
                      <a:pt x="209" y="186"/>
                    </a:cubicBezTo>
                    <a:cubicBezTo>
                      <a:pt x="208" y="188"/>
                      <a:pt x="208" y="188"/>
                      <a:pt x="208" y="188"/>
                    </a:cubicBezTo>
                    <a:cubicBezTo>
                      <a:pt x="207" y="188"/>
                      <a:pt x="207" y="188"/>
                      <a:pt x="207" y="188"/>
                    </a:cubicBezTo>
                    <a:cubicBezTo>
                      <a:pt x="207" y="187"/>
                      <a:pt x="207" y="187"/>
                      <a:pt x="207" y="187"/>
                    </a:cubicBezTo>
                    <a:cubicBezTo>
                      <a:pt x="206" y="186"/>
                      <a:pt x="206" y="186"/>
                      <a:pt x="206" y="186"/>
                    </a:cubicBezTo>
                    <a:cubicBezTo>
                      <a:pt x="206" y="187"/>
                      <a:pt x="206" y="187"/>
                      <a:pt x="206" y="187"/>
                    </a:cubicBezTo>
                    <a:cubicBezTo>
                      <a:pt x="207" y="187"/>
                      <a:pt x="207" y="187"/>
                      <a:pt x="207" y="187"/>
                    </a:cubicBezTo>
                    <a:cubicBezTo>
                      <a:pt x="206" y="188"/>
                      <a:pt x="206" y="188"/>
                      <a:pt x="206" y="188"/>
                    </a:cubicBezTo>
                    <a:cubicBezTo>
                      <a:pt x="206" y="189"/>
                      <a:pt x="206" y="189"/>
                      <a:pt x="206" y="189"/>
                    </a:cubicBezTo>
                    <a:cubicBezTo>
                      <a:pt x="205" y="188"/>
                      <a:pt x="205" y="188"/>
                      <a:pt x="205" y="188"/>
                    </a:cubicBezTo>
                    <a:cubicBezTo>
                      <a:pt x="204" y="188"/>
                      <a:pt x="204" y="188"/>
                      <a:pt x="204" y="188"/>
                    </a:cubicBezTo>
                    <a:cubicBezTo>
                      <a:pt x="204" y="187"/>
                      <a:pt x="204" y="187"/>
                      <a:pt x="204" y="187"/>
                    </a:cubicBezTo>
                    <a:cubicBezTo>
                      <a:pt x="204" y="187"/>
                      <a:pt x="204" y="187"/>
                      <a:pt x="204" y="187"/>
                    </a:cubicBezTo>
                    <a:cubicBezTo>
                      <a:pt x="203" y="186"/>
                      <a:pt x="203" y="186"/>
                      <a:pt x="203" y="186"/>
                    </a:cubicBezTo>
                    <a:cubicBezTo>
                      <a:pt x="201" y="185"/>
                      <a:pt x="201" y="185"/>
                      <a:pt x="201" y="185"/>
                    </a:cubicBezTo>
                    <a:cubicBezTo>
                      <a:pt x="199" y="184"/>
                      <a:pt x="199" y="184"/>
                      <a:pt x="199" y="184"/>
                    </a:cubicBezTo>
                    <a:cubicBezTo>
                      <a:pt x="199" y="183"/>
                      <a:pt x="199" y="183"/>
                      <a:pt x="199" y="183"/>
                    </a:cubicBezTo>
                    <a:cubicBezTo>
                      <a:pt x="198" y="183"/>
                      <a:pt x="198" y="183"/>
                      <a:pt x="198" y="183"/>
                    </a:cubicBezTo>
                    <a:cubicBezTo>
                      <a:pt x="197" y="182"/>
                      <a:pt x="197" y="182"/>
                      <a:pt x="197" y="182"/>
                    </a:cubicBezTo>
                    <a:cubicBezTo>
                      <a:pt x="196" y="182"/>
                      <a:pt x="196" y="182"/>
                      <a:pt x="196" y="182"/>
                    </a:cubicBezTo>
                    <a:cubicBezTo>
                      <a:pt x="196" y="183"/>
                      <a:pt x="196" y="183"/>
                      <a:pt x="196" y="183"/>
                    </a:cubicBezTo>
                    <a:cubicBezTo>
                      <a:pt x="196" y="183"/>
                      <a:pt x="196" y="183"/>
                      <a:pt x="196" y="183"/>
                    </a:cubicBezTo>
                    <a:cubicBezTo>
                      <a:pt x="196" y="184"/>
                      <a:pt x="196" y="184"/>
                      <a:pt x="196" y="184"/>
                    </a:cubicBezTo>
                    <a:cubicBezTo>
                      <a:pt x="197" y="184"/>
                      <a:pt x="197" y="184"/>
                      <a:pt x="197" y="184"/>
                    </a:cubicBezTo>
                    <a:cubicBezTo>
                      <a:pt x="197" y="184"/>
                      <a:pt x="197" y="184"/>
                      <a:pt x="197" y="184"/>
                    </a:cubicBezTo>
                    <a:cubicBezTo>
                      <a:pt x="197" y="183"/>
                      <a:pt x="197" y="183"/>
                      <a:pt x="197" y="183"/>
                    </a:cubicBezTo>
                    <a:cubicBezTo>
                      <a:pt x="197" y="183"/>
                      <a:pt x="197" y="183"/>
                      <a:pt x="197" y="183"/>
                    </a:cubicBezTo>
                    <a:cubicBezTo>
                      <a:pt x="197" y="183"/>
                      <a:pt x="197" y="183"/>
                      <a:pt x="197" y="183"/>
                    </a:cubicBezTo>
                    <a:cubicBezTo>
                      <a:pt x="199" y="185"/>
                      <a:pt x="199" y="185"/>
                      <a:pt x="199" y="185"/>
                    </a:cubicBezTo>
                    <a:cubicBezTo>
                      <a:pt x="201" y="186"/>
                      <a:pt x="201" y="186"/>
                      <a:pt x="201" y="186"/>
                    </a:cubicBezTo>
                    <a:cubicBezTo>
                      <a:pt x="201" y="186"/>
                      <a:pt x="201" y="186"/>
                      <a:pt x="201" y="186"/>
                    </a:cubicBezTo>
                    <a:cubicBezTo>
                      <a:pt x="200" y="187"/>
                      <a:pt x="200" y="187"/>
                      <a:pt x="200" y="187"/>
                    </a:cubicBezTo>
                    <a:cubicBezTo>
                      <a:pt x="199" y="187"/>
                      <a:pt x="199" y="187"/>
                      <a:pt x="199" y="187"/>
                    </a:cubicBezTo>
                    <a:cubicBezTo>
                      <a:pt x="198" y="187"/>
                      <a:pt x="198" y="187"/>
                      <a:pt x="198" y="187"/>
                    </a:cubicBezTo>
                    <a:cubicBezTo>
                      <a:pt x="198" y="187"/>
                      <a:pt x="198" y="187"/>
                      <a:pt x="198" y="187"/>
                    </a:cubicBezTo>
                    <a:cubicBezTo>
                      <a:pt x="198" y="187"/>
                      <a:pt x="198" y="187"/>
                      <a:pt x="198" y="187"/>
                    </a:cubicBezTo>
                    <a:cubicBezTo>
                      <a:pt x="199" y="187"/>
                      <a:pt x="199" y="187"/>
                      <a:pt x="199" y="187"/>
                    </a:cubicBezTo>
                    <a:cubicBezTo>
                      <a:pt x="200" y="187"/>
                      <a:pt x="200" y="187"/>
                      <a:pt x="200" y="187"/>
                    </a:cubicBezTo>
                    <a:cubicBezTo>
                      <a:pt x="201" y="186"/>
                      <a:pt x="201" y="186"/>
                      <a:pt x="201" y="186"/>
                    </a:cubicBezTo>
                    <a:cubicBezTo>
                      <a:pt x="202" y="186"/>
                      <a:pt x="202" y="186"/>
                      <a:pt x="202" y="186"/>
                    </a:cubicBezTo>
                    <a:cubicBezTo>
                      <a:pt x="202" y="187"/>
                      <a:pt x="202" y="187"/>
                      <a:pt x="202" y="187"/>
                    </a:cubicBezTo>
                    <a:cubicBezTo>
                      <a:pt x="203" y="188"/>
                      <a:pt x="203" y="188"/>
                      <a:pt x="203" y="188"/>
                    </a:cubicBezTo>
                    <a:cubicBezTo>
                      <a:pt x="204" y="190"/>
                      <a:pt x="204" y="190"/>
                      <a:pt x="204" y="190"/>
                    </a:cubicBezTo>
                    <a:cubicBezTo>
                      <a:pt x="204" y="191"/>
                      <a:pt x="204" y="191"/>
                      <a:pt x="204" y="191"/>
                    </a:cubicBezTo>
                    <a:cubicBezTo>
                      <a:pt x="203" y="192"/>
                      <a:pt x="203" y="192"/>
                      <a:pt x="203" y="192"/>
                    </a:cubicBezTo>
                    <a:cubicBezTo>
                      <a:pt x="202" y="193"/>
                      <a:pt x="202" y="193"/>
                      <a:pt x="202" y="193"/>
                    </a:cubicBezTo>
                    <a:cubicBezTo>
                      <a:pt x="202" y="193"/>
                      <a:pt x="202" y="193"/>
                      <a:pt x="202" y="193"/>
                    </a:cubicBezTo>
                    <a:cubicBezTo>
                      <a:pt x="201" y="193"/>
                      <a:pt x="201" y="193"/>
                      <a:pt x="201" y="193"/>
                    </a:cubicBezTo>
                    <a:cubicBezTo>
                      <a:pt x="200" y="192"/>
                      <a:pt x="200" y="192"/>
                      <a:pt x="200" y="192"/>
                    </a:cubicBezTo>
                    <a:cubicBezTo>
                      <a:pt x="198" y="192"/>
                      <a:pt x="198" y="192"/>
                      <a:pt x="198" y="192"/>
                    </a:cubicBezTo>
                    <a:cubicBezTo>
                      <a:pt x="197" y="191"/>
                      <a:pt x="197" y="191"/>
                      <a:pt x="197" y="191"/>
                    </a:cubicBezTo>
                    <a:cubicBezTo>
                      <a:pt x="196" y="189"/>
                      <a:pt x="196" y="189"/>
                      <a:pt x="196" y="189"/>
                    </a:cubicBezTo>
                    <a:cubicBezTo>
                      <a:pt x="196" y="189"/>
                      <a:pt x="196" y="189"/>
                      <a:pt x="196" y="189"/>
                    </a:cubicBezTo>
                    <a:cubicBezTo>
                      <a:pt x="195" y="189"/>
                      <a:pt x="195" y="189"/>
                      <a:pt x="195" y="189"/>
                    </a:cubicBezTo>
                    <a:cubicBezTo>
                      <a:pt x="196" y="190"/>
                      <a:pt x="196" y="190"/>
                      <a:pt x="196" y="190"/>
                    </a:cubicBezTo>
                    <a:cubicBezTo>
                      <a:pt x="196" y="190"/>
                      <a:pt x="196" y="190"/>
                      <a:pt x="196" y="190"/>
                    </a:cubicBezTo>
                    <a:cubicBezTo>
                      <a:pt x="196" y="191"/>
                      <a:pt x="196" y="191"/>
                      <a:pt x="196" y="191"/>
                    </a:cubicBezTo>
                    <a:cubicBezTo>
                      <a:pt x="197" y="193"/>
                      <a:pt x="197" y="193"/>
                      <a:pt x="197" y="193"/>
                    </a:cubicBezTo>
                    <a:cubicBezTo>
                      <a:pt x="198" y="194"/>
                      <a:pt x="198" y="194"/>
                      <a:pt x="198" y="194"/>
                    </a:cubicBezTo>
                    <a:cubicBezTo>
                      <a:pt x="197" y="195"/>
                      <a:pt x="197" y="195"/>
                      <a:pt x="197" y="195"/>
                    </a:cubicBezTo>
                    <a:cubicBezTo>
                      <a:pt x="197" y="195"/>
                      <a:pt x="197" y="195"/>
                      <a:pt x="197" y="195"/>
                    </a:cubicBezTo>
                    <a:cubicBezTo>
                      <a:pt x="196" y="195"/>
                      <a:pt x="196" y="195"/>
                      <a:pt x="196" y="195"/>
                    </a:cubicBezTo>
                    <a:cubicBezTo>
                      <a:pt x="196" y="194"/>
                      <a:pt x="196" y="194"/>
                      <a:pt x="196" y="194"/>
                    </a:cubicBezTo>
                    <a:cubicBezTo>
                      <a:pt x="196" y="194"/>
                      <a:pt x="196" y="194"/>
                      <a:pt x="196" y="194"/>
                    </a:cubicBezTo>
                    <a:cubicBezTo>
                      <a:pt x="195" y="194"/>
                      <a:pt x="195" y="194"/>
                      <a:pt x="195" y="194"/>
                    </a:cubicBezTo>
                    <a:cubicBezTo>
                      <a:pt x="196" y="195"/>
                      <a:pt x="196" y="195"/>
                      <a:pt x="196" y="195"/>
                    </a:cubicBezTo>
                    <a:cubicBezTo>
                      <a:pt x="196" y="195"/>
                      <a:pt x="196" y="195"/>
                      <a:pt x="196" y="195"/>
                    </a:cubicBezTo>
                    <a:cubicBezTo>
                      <a:pt x="196" y="196"/>
                      <a:pt x="196" y="196"/>
                      <a:pt x="196" y="196"/>
                    </a:cubicBezTo>
                    <a:cubicBezTo>
                      <a:pt x="195" y="195"/>
                      <a:pt x="195" y="195"/>
                      <a:pt x="195" y="195"/>
                    </a:cubicBezTo>
                    <a:cubicBezTo>
                      <a:pt x="195" y="195"/>
                      <a:pt x="195" y="195"/>
                      <a:pt x="195" y="195"/>
                    </a:cubicBezTo>
                    <a:cubicBezTo>
                      <a:pt x="194" y="196"/>
                      <a:pt x="194" y="196"/>
                      <a:pt x="194" y="196"/>
                    </a:cubicBezTo>
                    <a:cubicBezTo>
                      <a:pt x="195" y="196"/>
                      <a:pt x="195" y="196"/>
                      <a:pt x="195" y="196"/>
                    </a:cubicBezTo>
                    <a:cubicBezTo>
                      <a:pt x="195" y="197"/>
                      <a:pt x="195" y="197"/>
                      <a:pt x="195" y="197"/>
                    </a:cubicBezTo>
                    <a:cubicBezTo>
                      <a:pt x="194" y="197"/>
                      <a:pt x="194" y="197"/>
                      <a:pt x="194" y="197"/>
                    </a:cubicBezTo>
                    <a:cubicBezTo>
                      <a:pt x="194" y="197"/>
                      <a:pt x="194" y="197"/>
                      <a:pt x="194" y="197"/>
                    </a:cubicBezTo>
                    <a:cubicBezTo>
                      <a:pt x="194" y="196"/>
                      <a:pt x="194" y="196"/>
                      <a:pt x="194" y="196"/>
                    </a:cubicBezTo>
                    <a:cubicBezTo>
                      <a:pt x="194" y="197"/>
                      <a:pt x="194" y="197"/>
                      <a:pt x="194" y="197"/>
                    </a:cubicBezTo>
                    <a:cubicBezTo>
                      <a:pt x="194" y="197"/>
                      <a:pt x="194" y="197"/>
                      <a:pt x="194" y="197"/>
                    </a:cubicBezTo>
                    <a:cubicBezTo>
                      <a:pt x="193" y="197"/>
                      <a:pt x="193" y="197"/>
                      <a:pt x="193" y="197"/>
                    </a:cubicBezTo>
                    <a:cubicBezTo>
                      <a:pt x="192" y="197"/>
                      <a:pt x="192" y="197"/>
                      <a:pt x="192" y="197"/>
                    </a:cubicBezTo>
                    <a:cubicBezTo>
                      <a:pt x="192" y="198"/>
                      <a:pt x="192" y="198"/>
                      <a:pt x="192" y="198"/>
                    </a:cubicBezTo>
                    <a:cubicBezTo>
                      <a:pt x="191" y="198"/>
                      <a:pt x="191" y="198"/>
                      <a:pt x="191" y="198"/>
                    </a:cubicBezTo>
                    <a:cubicBezTo>
                      <a:pt x="191" y="199"/>
                      <a:pt x="191" y="199"/>
                      <a:pt x="191" y="199"/>
                    </a:cubicBezTo>
                    <a:cubicBezTo>
                      <a:pt x="192" y="199"/>
                      <a:pt x="192" y="199"/>
                      <a:pt x="192" y="199"/>
                    </a:cubicBezTo>
                    <a:cubicBezTo>
                      <a:pt x="191" y="199"/>
                      <a:pt x="191" y="199"/>
                      <a:pt x="191" y="199"/>
                    </a:cubicBezTo>
                    <a:cubicBezTo>
                      <a:pt x="191" y="199"/>
                      <a:pt x="191" y="199"/>
                      <a:pt x="191" y="199"/>
                    </a:cubicBezTo>
                    <a:cubicBezTo>
                      <a:pt x="190" y="198"/>
                      <a:pt x="190" y="198"/>
                      <a:pt x="190" y="198"/>
                    </a:cubicBezTo>
                    <a:cubicBezTo>
                      <a:pt x="189" y="198"/>
                      <a:pt x="189" y="198"/>
                      <a:pt x="189" y="198"/>
                    </a:cubicBezTo>
                    <a:cubicBezTo>
                      <a:pt x="189" y="199"/>
                      <a:pt x="189" y="199"/>
                      <a:pt x="189" y="199"/>
                    </a:cubicBezTo>
                    <a:cubicBezTo>
                      <a:pt x="189" y="199"/>
                      <a:pt x="189" y="199"/>
                      <a:pt x="189" y="199"/>
                    </a:cubicBezTo>
                    <a:cubicBezTo>
                      <a:pt x="190" y="200"/>
                      <a:pt x="190" y="200"/>
                      <a:pt x="190" y="200"/>
                    </a:cubicBezTo>
                    <a:cubicBezTo>
                      <a:pt x="189" y="200"/>
                      <a:pt x="189" y="200"/>
                      <a:pt x="189" y="200"/>
                    </a:cubicBezTo>
                    <a:cubicBezTo>
                      <a:pt x="189" y="200"/>
                      <a:pt x="189" y="200"/>
                      <a:pt x="189" y="200"/>
                    </a:cubicBezTo>
                    <a:cubicBezTo>
                      <a:pt x="189" y="200"/>
                      <a:pt x="189" y="200"/>
                      <a:pt x="189" y="200"/>
                    </a:cubicBezTo>
                    <a:cubicBezTo>
                      <a:pt x="188" y="201"/>
                      <a:pt x="188" y="201"/>
                      <a:pt x="188" y="201"/>
                    </a:cubicBezTo>
                    <a:cubicBezTo>
                      <a:pt x="187" y="202"/>
                      <a:pt x="187" y="202"/>
                      <a:pt x="187" y="202"/>
                    </a:cubicBezTo>
                    <a:cubicBezTo>
                      <a:pt x="187" y="202"/>
                      <a:pt x="187" y="202"/>
                      <a:pt x="187" y="202"/>
                    </a:cubicBezTo>
                    <a:cubicBezTo>
                      <a:pt x="187" y="203"/>
                      <a:pt x="187" y="203"/>
                      <a:pt x="187" y="203"/>
                    </a:cubicBezTo>
                    <a:cubicBezTo>
                      <a:pt x="186" y="203"/>
                      <a:pt x="186" y="203"/>
                      <a:pt x="186" y="203"/>
                    </a:cubicBezTo>
                    <a:cubicBezTo>
                      <a:pt x="186" y="204"/>
                      <a:pt x="186" y="204"/>
                      <a:pt x="186" y="204"/>
                    </a:cubicBezTo>
                    <a:cubicBezTo>
                      <a:pt x="186" y="204"/>
                      <a:pt x="186" y="204"/>
                      <a:pt x="186" y="204"/>
                    </a:cubicBezTo>
                    <a:cubicBezTo>
                      <a:pt x="185" y="204"/>
                      <a:pt x="185" y="204"/>
                      <a:pt x="185" y="204"/>
                    </a:cubicBezTo>
                    <a:cubicBezTo>
                      <a:pt x="184" y="206"/>
                      <a:pt x="184" y="206"/>
                      <a:pt x="184" y="206"/>
                    </a:cubicBezTo>
                    <a:cubicBezTo>
                      <a:pt x="183" y="206"/>
                      <a:pt x="183" y="206"/>
                      <a:pt x="183" y="206"/>
                    </a:cubicBezTo>
                    <a:cubicBezTo>
                      <a:pt x="183" y="207"/>
                      <a:pt x="183" y="207"/>
                      <a:pt x="183" y="207"/>
                    </a:cubicBezTo>
                    <a:cubicBezTo>
                      <a:pt x="182" y="207"/>
                      <a:pt x="182" y="207"/>
                      <a:pt x="182" y="207"/>
                    </a:cubicBezTo>
                    <a:cubicBezTo>
                      <a:pt x="181" y="207"/>
                      <a:pt x="181" y="207"/>
                      <a:pt x="181" y="207"/>
                    </a:cubicBezTo>
                    <a:cubicBezTo>
                      <a:pt x="181" y="207"/>
                      <a:pt x="181" y="207"/>
                      <a:pt x="181" y="207"/>
                    </a:cubicBezTo>
                    <a:cubicBezTo>
                      <a:pt x="182" y="208"/>
                      <a:pt x="182" y="208"/>
                      <a:pt x="182" y="208"/>
                    </a:cubicBezTo>
                    <a:cubicBezTo>
                      <a:pt x="181" y="209"/>
                      <a:pt x="181" y="209"/>
                      <a:pt x="181" y="209"/>
                    </a:cubicBezTo>
                    <a:cubicBezTo>
                      <a:pt x="180" y="210"/>
                      <a:pt x="180" y="210"/>
                      <a:pt x="180" y="210"/>
                    </a:cubicBezTo>
                    <a:cubicBezTo>
                      <a:pt x="180" y="211"/>
                      <a:pt x="180" y="211"/>
                      <a:pt x="180" y="211"/>
                    </a:cubicBezTo>
                    <a:cubicBezTo>
                      <a:pt x="180" y="212"/>
                      <a:pt x="180" y="212"/>
                      <a:pt x="180" y="212"/>
                    </a:cubicBezTo>
                    <a:cubicBezTo>
                      <a:pt x="179" y="213"/>
                      <a:pt x="179" y="213"/>
                      <a:pt x="179" y="213"/>
                    </a:cubicBezTo>
                    <a:cubicBezTo>
                      <a:pt x="178" y="214"/>
                      <a:pt x="178" y="214"/>
                      <a:pt x="178" y="214"/>
                    </a:cubicBezTo>
                    <a:cubicBezTo>
                      <a:pt x="179" y="215"/>
                      <a:pt x="179" y="215"/>
                      <a:pt x="179" y="215"/>
                    </a:cubicBezTo>
                    <a:cubicBezTo>
                      <a:pt x="179" y="216"/>
                      <a:pt x="179" y="216"/>
                      <a:pt x="179" y="216"/>
                    </a:cubicBezTo>
                    <a:cubicBezTo>
                      <a:pt x="178" y="217"/>
                      <a:pt x="178" y="217"/>
                      <a:pt x="178" y="217"/>
                    </a:cubicBezTo>
                    <a:cubicBezTo>
                      <a:pt x="177" y="218"/>
                      <a:pt x="177" y="218"/>
                      <a:pt x="177" y="218"/>
                    </a:cubicBezTo>
                    <a:cubicBezTo>
                      <a:pt x="177" y="218"/>
                      <a:pt x="177" y="218"/>
                      <a:pt x="177" y="218"/>
                    </a:cubicBezTo>
                    <a:cubicBezTo>
                      <a:pt x="176" y="218"/>
                      <a:pt x="176" y="218"/>
                      <a:pt x="176" y="218"/>
                    </a:cubicBezTo>
                    <a:cubicBezTo>
                      <a:pt x="177" y="218"/>
                      <a:pt x="177" y="218"/>
                      <a:pt x="177" y="218"/>
                    </a:cubicBezTo>
                    <a:cubicBezTo>
                      <a:pt x="177" y="219"/>
                      <a:pt x="177" y="219"/>
                      <a:pt x="177" y="219"/>
                    </a:cubicBezTo>
                    <a:cubicBezTo>
                      <a:pt x="177" y="220"/>
                      <a:pt x="177" y="220"/>
                      <a:pt x="177" y="220"/>
                    </a:cubicBezTo>
                    <a:cubicBezTo>
                      <a:pt x="178" y="220"/>
                      <a:pt x="178" y="220"/>
                      <a:pt x="178" y="220"/>
                    </a:cubicBezTo>
                    <a:cubicBezTo>
                      <a:pt x="178" y="221"/>
                      <a:pt x="178" y="221"/>
                      <a:pt x="178" y="221"/>
                    </a:cubicBezTo>
                    <a:cubicBezTo>
                      <a:pt x="178" y="222"/>
                      <a:pt x="178" y="222"/>
                      <a:pt x="178" y="222"/>
                    </a:cubicBezTo>
                    <a:cubicBezTo>
                      <a:pt x="177" y="223"/>
                      <a:pt x="177" y="223"/>
                      <a:pt x="177" y="223"/>
                    </a:cubicBezTo>
                    <a:cubicBezTo>
                      <a:pt x="176" y="224"/>
                      <a:pt x="176" y="224"/>
                      <a:pt x="176" y="224"/>
                    </a:cubicBezTo>
                    <a:cubicBezTo>
                      <a:pt x="174" y="225"/>
                      <a:pt x="174" y="225"/>
                      <a:pt x="174" y="225"/>
                    </a:cubicBezTo>
                    <a:cubicBezTo>
                      <a:pt x="173" y="226"/>
                      <a:pt x="173" y="226"/>
                      <a:pt x="173" y="226"/>
                    </a:cubicBezTo>
                    <a:cubicBezTo>
                      <a:pt x="174" y="225"/>
                      <a:pt x="174" y="225"/>
                      <a:pt x="174" y="225"/>
                    </a:cubicBezTo>
                    <a:cubicBezTo>
                      <a:pt x="176" y="225"/>
                      <a:pt x="176" y="225"/>
                      <a:pt x="176" y="225"/>
                    </a:cubicBezTo>
                    <a:cubicBezTo>
                      <a:pt x="178" y="223"/>
                      <a:pt x="178" y="223"/>
                      <a:pt x="178" y="223"/>
                    </a:cubicBezTo>
                    <a:cubicBezTo>
                      <a:pt x="179" y="221"/>
                      <a:pt x="179" y="221"/>
                      <a:pt x="179" y="221"/>
                    </a:cubicBezTo>
                    <a:cubicBezTo>
                      <a:pt x="182" y="221"/>
                      <a:pt x="182" y="221"/>
                      <a:pt x="182" y="221"/>
                    </a:cubicBezTo>
                    <a:cubicBezTo>
                      <a:pt x="182" y="221"/>
                      <a:pt x="182" y="221"/>
                      <a:pt x="182" y="221"/>
                    </a:cubicBezTo>
                    <a:cubicBezTo>
                      <a:pt x="182" y="222"/>
                      <a:pt x="182" y="222"/>
                      <a:pt x="182" y="222"/>
                    </a:cubicBezTo>
                    <a:cubicBezTo>
                      <a:pt x="182" y="223"/>
                      <a:pt x="182" y="223"/>
                      <a:pt x="182" y="223"/>
                    </a:cubicBezTo>
                    <a:cubicBezTo>
                      <a:pt x="182" y="224"/>
                      <a:pt x="182" y="224"/>
                      <a:pt x="182" y="224"/>
                    </a:cubicBezTo>
                    <a:cubicBezTo>
                      <a:pt x="183" y="225"/>
                      <a:pt x="183" y="225"/>
                      <a:pt x="183" y="225"/>
                    </a:cubicBezTo>
                    <a:cubicBezTo>
                      <a:pt x="183" y="226"/>
                      <a:pt x="183" y="226"/>
                      <a:pt x="183" y="226"/>
                    </a:cubicBezTo>
                    <a:cubicBezTo>
                      <a:pt x="182" y="228"/>
                      <a:pt x="182" y="228"/>
                      <a:pt x="182" y="228"/>
                    </a:cubicBezTo>
                    <a:cubicBezTo>
                      <a:pt x="182" y="229"/>
                      <a:pt x="182" y="229"/>
                      <a:pt x="182" y="229"/>
                    </a:cubicBezTo>
                    <a:cubicBezTo>
                      <a:pt x="183" y="230"/>
                      <a:pt x="183" y="230"/>
                      <a:pt x="183" y="230"/>
                    </a:cubicBezTo>
                    <a:cubicBezTo>
                      <a:pt x="182" y="231"/>
                      <a:pt x="182" y="231"/>
                      <a:pt x="182" y="231"/>
                    </a:cubicBezTo>
                    <a:cubicBezTo>
                      <a:pt x="180" y="233"/>
                      <a:pt x="180" y="233"/>
                      <a:pt x="180" y="233"/>
                    </a:cubicBezTo>
                    <a:cubicBezTo>
                      <a:pt x="178" y="234"/>
                      <a:pt x="178" y="234"/>
                      <a:pt x="178" y="234"/>
                    </a:cubicBezTo>
                    <a:cubicBezTo>
                      <a:pt x="177" y="234"/>
                      <a:pt x="177" y="234"/>
                      <a:pt x="177" y="234"/>
                    </a:cubicBezTo>
                    <a:cubicBezTo>
                      <a:pt x="178" y="234"/>
                      <a:pt x="178" y="234"/>
                      <a:pt x="178" y="234"/>
                    </a:cubicBezTo>
                    <a:cubicBezTo>
                      <a:pt x="180" y="234"/>
                      <a:pt x="180" y="234"/>
                      <a:pt x="180" y="234"/>
                    </a:cubicBezTo>
                    <a:cubicBezTo>
                      <a:pt x="183" y="233"/>
                      <a:pt x="183" y="233"/>
                      <a:pt x="183" y="233"/>
                    </a:cubicBezTo>
                    <a:cubicBezTo>
                      <a:pt x="186" y="232"/>
                      <a:pt x="186" y="232"/>
                      <a:pt x="186" y="232"/>
                    </a:cubicBezTo>
                    <a:cubicBezTo>
                      <a:pt x="188" y="232"/>
                      <a:pt x="188" y="232"/>
                      <a:pt x="188" y="232"/>
                    </a:cubicBezTo>
                    <a:cubicBezTo>
                      <a:pt x="190" y="233"/>
                      <a:pt x="190" y="233"/>
                      <a:pt x="190" y="233"/>
                    </a:cubicBezTo>
                    <a:cubicBezTo>
                      <a:pt x="191" y="234"/>
                      <a:pt x="191" y="234"/>
                      <a:pt x="191" y="234"/>
                    </a:cubicBezTo>
                    <a:cubicBezTo>
                      <a:pt x="193" y="235"/>
                      <a:pt x="193" y="235"/>
                      <a:pt x="193" y="235"/>
                    </a:cubicBezTo>
                    <a:cubicBezTo>
                      <a:pt x="193" y="235"/>
                      <a:pt x="193" y="235"/>
                      <a:pt x="193" y="235"/>
                    </a:cubicBezTo>
                    <a:cubicBezTo>
                      <a:pt x="194" y="235"/>
                      <a:pt x="194" y="235"/>
                      <a:pt x="194" y="235"/>
                    </a:cubicBezTo>
                    <a:cubicBezTo>
                      <a:pt x="196" y="237"/>
                      <a:pt x="196" y="237"/>
                      <a:pt x="196" y="237"/>
                    </a:cubicBezTo>
                    <a:cubicBezTo>
                      <a:pt x="196" y="237"/>
                      <a:pt x="196" y="237"/>
                      <a:pt x="196" y="237"/>
                    </a:cubicBezTo>
                    <a:cubicBezTo>
                      <a:pt x="197" y="238"/>
                      <a:pt x="197" y="238"/>
                      <a:pt x="197" y="238"/>
                    </a:cubicBezTo>
                    <a:cubicBezTo>
                      <a:pt x="198" y="239"/>
                      <a:pt x="198" y="239"/>
                      <a:pt x="198" y="239"/>
                    </a:cubicBezTo>
                    <a:cubicBezTo>
                      <a:pt x="198" y="239"/>
                      <a:pt x="198" y="239"/>
                      <a:pt x="198" y="239"/>
                    </a:cubicBezTo>
                    <a:cubicBezTo>
                      <a:pt x="198" y="240"/>
                      <a:pt x="198" y="240"/>
                      <a:pt x="198" y="240"/>
                    </a:cubicBezTo>
                    <a:cubicBezTo>
                      <a:pt x="199" y="241"/>
                      <a:pt x="199" y="241"/>
                      <a:pt x="199" y="241"/>
                    </a:cubicBezTo>
                    <a:cubicBezTo>
                      <a:pt x="199" y="242"/>
                      <a:pt x="199" y="242"/>
                      <a:pt x="199" y="242"/>
                    </a:cubicBezTo>
                    <a:cubicBezTo>
                      <a:pt x="200" y="241"/>
                      <a:pt x="200" y="241"/>
                      <a:pt x="200" y="241"/>
                    </a:cubicBezTo>
                    <a:cubicBezTo>
                      <a:pt x="200" y="242"/>
                      <a:pt x="200" y="242"/>
                      <a:pt x="200" y="242"/>
                    </a:cubicBezTo>
                    <a:cubicBezTo>
                      <a:pt x="202" y="243"/>
                      <a:pt x="202" y="243"/>
                      <a:pt x="202" y="243"/>
                    </a:cubicBezTo>
                    <a:cubicBezTo>
                      <a:pt x="202" y="243"/>
                      <a:pt x="202" y="243"/>
                      <a:pt x="202" y="243"/>
                    </a:cubicBezTo>
                    <a:cubicBezTo>
                      <a:pt x="204" y="244"/>
                      <a:pt x="204" y="244"/>
                      <a:pt x="204" y="244"/>
                    </a:cubicBezTo>
                    <a:cubicBezTo>
                      <a:pt x="204" y="244"/>
                      <a:pt x="204" y="244"/>
                      <a:pt x="204" y="244"/>
                    </a:cubicBezTo>
                    <a:cubicBezTo>
                      <a:pt x="206" y="245"/>
                      <a:pt x="206" y="245"/>
                      <a:pt x="206" y="245"/>
                    </a:cubicBezTo>
                    <a:cubicBezTo>
                      <a:pt x="206" y="246"/>
                      <a:pt x="206" y="246"/>
                      <a:pt x="206" y="246"/>
                    </a:cubicBezTo>
                    <a:cubicBezTo>
                      <a:pt x="207" y="247"/>
                      <a:pt x="207" y="247"/>
                      <a:pt x="207" y="247"/>
                    </a:cubicBezTo>
                    <a:cubicBezTo>
                      <a:pt x="207" y="247"/>
                      <a:pt x="207" y="247"/>
                      <a:pt x="207" y="247"/>
                    </a:cubicBezTo>
                    <a:cubicBezTo>
                      <a:pt x="207" y="247"/>
                      <a:pt x="207" y="247"/>
                      <a:pt x="207" y="247"/>
                    </a:cubicBezTo>
                    <a:cubicBezTo>
                      <a:pt x="209" y="247"/>
                      <a:pt x="209" y="247"/>
                      <a:pt x="209" y="247"/>
                    </a:cubicBezTo>
                    <a:cubicBezTo>
                      <a:pt x="209" y="248"/>
                      <a:pt x="209" y="248"/>
                      <a:pt x="209" y="248"/>
                    </a:cubicBezTo>
                    <a:cubicBezTo>
                      <a:pt x="210" y="247"/>
                      <a:pt x="210" y="247"/>
                      <a:pt x="210" y="247"/>
                    </a:cubicBezTo>
                    <a:cubicBezTo>
                      <a:pt x="212" y="247"/>
                      <a:pt x="212" y="247"/>
                      <a:pt x="212" y="247"/>
                    </a:cubicBezTo>
                    <a:cubicBezTo>
                      <a:pt x="212" y="248"/>
                      <a:pt x="212" y="248"/>
                      <a:pt x="212" y="248"/>
                    </a:cubicBezTo>
                    <a:cubicBezTo>
                      <a:pt x="213" y="248"/>
                      <a:pt x="213" y="248"/>
                      <a:pt x="213" y="248"/>
                    </a:cubicBezTo>
                    <a:cubicBezTo>
                      <a:pt x="214" y="248"/>
                      <a:pt x="214" y="248"/>
                      <a:pt x="214" y="248"/>
                    </a:cubicBezTo>
                    <a:cubicBezTo>
                      <a:pt x="216" y="248"/>
                      <a:pt x="216" y="248"/>
                      <a:pt x="216" y="248"/>
                    </a:cubicBezTo>
                    <a:cubicBezTo>
                      <a:pt x="217" y="248"/>
                      <a:pt x="217" y="248"/>
                      <a:pt x="217" y="248"/>
                    </a:cubicBezTo>
                    <a:cubicBezTo>
                      <a:pt x="217" y="248"/>
                      <a:pt x="217" y="248"/>
                      <a:pt x="217" y="248"/>
                    </a:cubicBezTo>
                    <a:cubicBezTo>
                      <a:pt x="217" y="248"/>
                      <a:pt x="217" y="248"/>
                      <a:pt x="217" y="248"/>
                    </a:cubicBezTo>
                    <a:cubicBezTo>
                      <a:pt x="218" y="248"/>
                      <a:pt x="218" y="248"/>
                      <a:pt x="218" y="248"/>
                    </a:cubicBezTo>
                    <a:cubicBezTo>
                      <a:pt x="218" y="248"/>
                      <a:pt x="218" y="248"/>
                      <a:pt x="218" y="248"/>
                    </a:cubicBezTo>
                    <a:cubicBezTo>
                      <a:pt x="218" y="249"/>
                      <a:pt x="218" y="249"/>
                      <a:pt x="218" y="249"/>
                    </a:cubicBezTo>
                    <a:cubicBezTo>
                      <a:pt x="217" y="251"/>
                      <a:pt x="217" y="251"/>
                      <a:pt x="217" y="251"/>
                    </a:cubicBezTo>
                    <a:cubicBezTo>
                      <a:pt x="217" y="252"/>
                      <a:pt x="217" y="252"/>
                      <a:pt x="217" y="252"/>
                    </a:cubicBezTo>
                    <a:cubicBezTo>
                      <a:pt x="216" y="253"/>
                      <a:pt x="216" y="253"/>
                      <a:pt x="216" y="253"/>
                    </a:cubicBezTo>
                    <a:cubicBezTo>
                      <a:pt x="216" y="254"/>
                      <a:pt x="216" y="254"/>
                      <a:pt x="216" y="254"/>
                    </a:cubicBezTo>
                    <a:cubicBezTo>
                      <a:pt x="216" y="255"/>
                      <a:pt x="216" y="255"/>
                      <a:pt x="216" y="255"/>
                    </a:cubicBezTo>
                    <a:cubicBezTo>
                      <a:pt x="216" y="255"/>
                      <a:pt x="216" y="255"/>
                      <a:pt x="216" y="255"/>
                    </a:cubicBezTo>
                    <a:cubicBezTo>
                      <a:pt x="216" y="257"/>
                      <a:pt x="216" y="257"/>
                      <a:pt x="216" y="257"/>
                    </a:cubicBezTo>
                    <a:cubicBezTo>
                      <a:pt x="215" y="258"/>
                      <a:pt x="215" y="258"/>
                      <a:pt x="215" y="258"/>
                    </a:cubicBezTo>
                    <a:cubicBezTo>
                      <a:pt x="215" y="259"/>
                      <a:pt x="215" y="259"/>
                      <a:pt x="215" y="259"/>
                    </a:cubicBezTo>
                    <a:cubicBezTo>
                      <a:pt x="215" y="260"/>
                      <a:pt x="215" y="260"/>
                      <a:pt x="215" y="260"/>
                    </a:cubicBezTo>
                    <a:cubicBezTo>
                      <a:pt x="214" y="261"/>
                      <a:pt x="214" y="261"/>
                      <a:pt x="214" y="261"/>
                    </a:cubicBezTo>
                    <a:cubicBezTo>
                      <a:pt x="213" y="262"/>
                      <a:pt x="213" y="262"/>
                      <a:pt x="213" y="262"/>
                    </a:cubicBezTo>
                    <a:cubicBezTo>
                      <a:pt x="214" y="263"/>
                      <a:pt x="214" y="263"/>
                      <a:pt x="214" y="263"/>
                    </a:cubicBezTo>
                    <a:cubicBezTo>
                      <a:pt x="215" y="264"/>
                      <a:pt x="215" y="264"/>
                      <a:pt x="215" y="264"/>
                    </a:cubicBezTo>
                    <a:cubicBezTo>
                      <a:pt x="215" y="265"/>
                      <a:pt x="215" y="265"/>
                      <a:pt x="215" y="265"/>
                    </a:cubicBezTo>
                    <a:cubicBezTo>
                      <a:pt x="215" y="265"/>
                      <a:pt x="215" y="265"/>
                      <a:pt x="215" y="265"/>
                    </a:cubicBezTo>
                    <a:cubicBezTo>
                      <a:pt x="216" y="266"/>
                      <a:pt x="216" y="266"/>
                      <a:pt x="216" y="266"/>
                    </a:cubicBezTo>
                    <a:cubicBezTo>
                      <a:pt x="216" y="266"/>
                      <a:pt x="216" y="266"/>
                      <a:pt x="216" y="266"/>
                    </a:cubicBezTo>
                    <a:cubicBezTo>
                      <a:pt x="216" y="267"/>
                      <a:pt x="216" y="267"/>
                      <a:pt x="216" y="267"/>
                    </a:cubicBezTo>
                    <a:cubicBezTo>
                      <a:pt x="216" y="267"/>
                      <a:pt x="216" y="267"/>
                      <a:pt x="216" y="267"/>
                    </a:cubicBezTo>
                    <a:cubicBezTo>
                      <a:pt x="217" y="268"/>
                      <a:pt x="217" y="268"/>
                      <a:pt x="217" y="268"/>
                    </a:cubicBezTo>
                    <a:cubicBezTo>
                      <a:pt x="218" y="268"/>
                      <a:pt x="218" y="268"/>
                      <a:pt x="218" y="268"/>
                    </a:cubicBezTo>
                    <a:cubicBezTo>
                      <a:pt x="218" y="268"/>
                      <a:pt x="218" y="268"/>
                      <a:pt x="218" y="268"/>
                    </a:cubicBezTo>
                    <a:cubicBezTo>
                      <a:pt x="218" y="269"/>
                      <a:pt x="218" y="269"/>
                      <a:pt x="218" y="269"/>
                    </a:cubicBezTo>
                    <a:cubicBezTo>
                      <a:pt x="219" y="269"/>
                      <a:pt x="219" y="269"/>
                      <a:pt x="219" y="269"/>
                    </a:cubicBezTo>
                    <a:cubicBezTo>
                      <a:pt x="219" y="271"/>
                      <a:pt x="219" y="271"/>
                      <a:pt x="219" y="271"/>
                    </a:cubicBezTo>
                    <a:cubicBezTo>
                      <a:pt x="219" y="271"/>
                      <a:pt x="219" y="271"/>
                      <a:pt x="219" y="271"/>
                    </a:cubicBezTo>
                    <a:cubicBezTo>
                      <a:pt x="219" y="272"/>
                      <a:pt x="219" y="272"/>
                      <a:pt x="219" y="272"/>
                    </a:cubicBezTo>
                    <a:cubicBezTo>
                      <a:pt x="217" y="274"/>
                      <a:pt x="217" y="274"/>
                      <a:pt x="217" y="274"/>
                    </a:cubicBezTo>
                    <a:cubicBezTo>
                      <a:pt x="218" y="273"/>
                      <a:pt x="218" y="273"/>
                      <a:pt x="218" y="273"/>
                    </a:cubicBezTo>
                    <a:cubicBezTo>
                      <a:pt x="219" y="272"/>
                      <a:pt x="219" y="272"/>
                      <a:pt x="219" y="272"/>
                    </a:cubicBezTo>
                    <a:cubicBezTo>
                      <a:pt x="220" y="273"/>
                      <a:pt x="220" y="273"/>
                      <a:pt x="220" y="273"/>
                    </a:cubicBezTo>
                    <a:cubicBezTo>
                      <a:pt x="221" y="273"/>
                      <a:pt x="221" y="273"/>
                      <a:pt x="221" y="273"/>
                    </a:cubicBezTo>
                    <a:cubicBezTo>
                      <a:pt x="222" y="273"/>
                      <a:pt x="222" y="273"/>
                      <a:pt x="222" y="273"/>
                    </a:cubicBezTo>
                    <a:cubicBezTo>
                      <a:pt x="222" y="273"/>
                      <a:pt x="222" y="273"/>
                      <a:pt x="222" y="273"/>
                    </a:cubicBezTo>
                    <a:cubicBezTo>
                      <a:pt x="222" y="272"/>
                      <a:pt x="222" y="272"/>
                      <a:pt x="222" y="272"/>
                    </a:cubicBezTo>
                    <a:cubicBezTo>
                      <a:pt x="224" y="270"/>
                      <a:pt x="224" y="270"/>
                      <a:pt x="224" y="270"/>
                    </a:cubicBezTo>
                    <a:cubicBezTo>
                      <a:pt x="224" y="270"/>
                      <a:pt x="224" y="270"/>
                      <a:pt x="224" y="270"/>
                    </a:cubicBezTo>
                    <a:cubicBezTo>
                      <a:pt x="224" y="271"/>
                      <a:pt x="224" y="271"/>
                      <a:pt x="224" y="271"/>
                    </a:cubicBezTo>
                    <a:cubicBezTo>
                      <a:pt x="224" y="271"/>
                      <a:pt x="224" y="271"/>
                      <a:pt x="224" y="271"/>
                    </a:cubicBezTo>
                    <a:cubicBezTo>
                      <a:pt x="225" y="271"/>
                      <a:pt x="225" y="271"/>
                      <a:pt x="225" y="271"/>
                    </a:cubicBezTo>
                    <a:cubicBezTo>
                      <a:pt x="225" y="273"/>
                      <a:pt x="225" y="273"/>
                      <a:pt x="225" y="273"/>
                    </a:cubicBezTo>
                    <a:cubicBezTo>
                      <a:pt x="225" y="274"/>
                      <a:pt x="225" y="274"/>
                      <a:pt x="225" y="274"/>
                    </a:cubicBezTo>
                    <a:cubicBezTo>
                      <a:pt x="226" y="275"/>
                      <a:pt x="226" y="275"/>
                      <a:pt x="226" y="275"/>
                    </a:cubicBezTo>
                    <a:cubicBezTo>
                      <a:pt x="227" y="275"/>
                      <a:pt x="227" y="275"/>
                      <a:pt x="227" y="275"/>
                    </a:cubicBezTo>
                    <a:cubicBezTo>
                      <a:pt x="226" y="274"/>
                      <a:pt x="226" y="274"/>
                      <a:pt x="226" y="274"/>
                    </a:cubicBezTo>
                    <a:cubicBezTo>
                      <a:pt x="226" y="274"/>
                      <a:pt x="226" y="274"/>
                      <a:pt x="226" y="274"/>
                    </a:cubicBezTo>
                    <a:cubicBezTo>
                      <a:pt x="225" y="273"/>
                      <a:pt x="225" y="273"/>
                      <a:pt x="225" y="273"/>
                    </a:cubicBezTo>
                    <a:cubicBezTo>
                      <a:pt x="226" y="271"/>
                      <a:pt x="226" y="271"/>
                      <a:pt x="226" y="271"/>
                    </a:cubicBezTo>
                    <a:cubicBezTo>
                      <a:pt x="226" y="271"/>
                      <a:pt x="226" y="271"/>
                      <a:pt x="226" y="271"/>
                    </a:cubicBezTo>
                    <a:cubicBezTo>
                      <a:pt x="226" y="270"/>
                      <a:pt x="226" y="270"/>
                      <a:pt x="226" y="270"/>
                    </a:cubicBezTo>
                    <a:cubicBezTo>
                      <a:pt x="225" y="270"/>
                      <a:pt x="225" y="270"/>
                      <a:pt x="225" y="270"/>
                    </a:cubicBezTo>
                    <a:cubicBezTo>
                      <a:pt x="226" y="270"/>
                      <a:pt x="226" y="270"/>
                      <a:pt x="226" y="270"/>
                    </a:cubicBezTo>
                    <a:cubicBezTo>
                      <a:pt x="226" y="270"/>
                      <a:pt x="226" y="270"/>
                      <a:pt x="226" y="270"/>
                    </a:cubicBezTo>
                    <a:cubicBezTo>
                      <a:pt x="227" y="268"/>
                      <a:pt x="227" y="268"/>
                      <a:pt x="227" y="268"/>
                    </a:cubicBezTo>
                    <a:cubicBezTo>
                      <a:pt x="228" y="268"/>
                      <a:pt x="228" y="268"/>
                      <a:pt x="228" y="268"/>
                    </a:cubicBezTo>
                    <a:cubicBezTo>
                      <a:pt x="227" y="267"/>
                      <a:pt x="227" y="267"/>
                      <a:pt x="227" y="267"/>
                    </a:cubicBezTo>
                    <a:cubicBezTo>
                      <a:pt x="227" y="266"/>
                      <a:pt x="227" y="266"/>
                      <a:pt x="227" y="266"/>
                    </a:cubicBezTo>
                    <a:cubicBezTo>
                      <a:pt x="227" y="266"/>
                      <a:pt x="227" y="266"/>
                      <a:pt x="227" y="266"/>
                    </a:cubicBezTo>
                    <a:cubicBezTo>
                      <a:pt x="227" y="265"/>
                      <a:pt x="227" y="265"/>
                      <a:pt x="227" y="265"/>
                    </a:cubicBezTo>
                    <a:cubicBezTo>
                      <a:pt x="228" y="264"/>
                      <a:pt x="228" y="264"/>
                      <a:pt x="228" y="264"/>
                    </a:cubicBezTo>
                    <a:cubicBezTo>
                      <a:pt x="227" y="264"/>
                      <a:pt x="227" y="264"/>
                      <a:pt x="227" y="264"/>
                    </a:cubicBezTo>
                    <a:cubicBezTo>
                      <a:pt x="227" y="263"/>
                      <a:pt x="227" y="263"/>
                      <a:pt x="227" y="263"/>
                    </a:cubicBezTo>
                    <a:cubicBezTo>
                      <a:pt x="227" y="263"/>
                      <a:pt x="227" y="263"/>
                      <a:pt x="227" y="263"/>
                    </a:cubicBezTo>
                    <a:cubicBezTo>
                      <a:pt x="227" y="262"/>
                      <a:pt x="227" y="262"/>
                      <a:pt x="227" y="262"/>
                    </a:cubicBezTo>
                    <a:cubicBezTo>
                      <a:pt x="227" y="261"/>
                      <a:pt x="227" y="261"/>
                      <a:pt x="227" y="261"/>
                    </a:cubicBezTo>
                    <a:cubicBezTo>
                      <a:pt x="227" y="260"/>
                      <a:pt x="227" y="260"/>
                      <a:pt x="227" y="260"/>
                    </a:cubicBezTo>
                    <a:cubicBezTo>
                      <a:pt x="227" y="258"/>
                      <a:pt x="227" y="258"/>
                      <a:pt x="227" y="258"/>
                    </a:cubicBezTo>
                    <a:cubicBezTo>
                      <a:pt x="228" y="258"/>
                      <a:pt x="228" y="258"/>
                      <a:pt x="228" y="258"/>
                    </a:cubicBezTo>
                    <a:cubicBezTo>
                      <a:pt x="228" y="257"/>
                      <a:pt x="228" y="257"/>
                      <a:pt x="228" y="257"/>
                    </a:cubicBezTo>
                    <a:cubicBezTo>
                      <a:pt x="228" y="257"/>
                      <a:pt x="228" y="257"/>
                      <a:pt x="228" y="257"/>
                    </a:cubicBezTo>
                    <a:cubicBezTo>
                      <a:pt x="228" y="256"/>
                      <a:pt x="228" y="256"/>
                      <a:pt x="228" y="256"/>
                    </a:cubicBezTo>
                    <a:cubicBezTo>
                      <a:pt x="228" y="256"/>
                      <a:pt x="228" y="256"/>
                      <a:pt x="228" y="256"/>
                    </a:cubicBezTo>
                    <a:cubicBezTo>
                      <a:pt x="228" y="256"/>
                      <a:pt x="228" y="256"/>
                      <a:pt x="228" y="256"/>
                    </a:cubicBezTo>
                    <a:cubicBezTo>
                      <a:pt x="228" y="255"/>
                      <a:pt x="228" y="255"/>
                      <a:pt x="228" y="255"/>
                    </a:cubicBezTo>
                    <a:cubicBezTo>
                      <a:pt x="228" y="255"/>
                      <a:pt x="228" y="255"/>
                      <a:pt x="228" y="255"/>
                    </a:cubicBezTo>
                    <a:cubicBezTo>
                      <a:pt x="228" y="254"/>
                      <a:pt x="228" y="254"/>
                      <a:pt x="228" y="254"/>
                    </a:cubicBezTo>
                    <a:cubicBezTo>
                      <a:pt x="228" y="254"/>
                      <a:pt x="228" y="254"/>
                      <a:pt x="228" y="254"/>
                    </a:cubicBezTo>
                    <a:cubicBezTo>
                      <a:pt x="227" y="253"/>
                      <a:pt x="227" y="253"/>
                      <a:pt x="227" y="253"/>
                    </a:cubicBezTo>
                    <a:cubicBezTo>
                      <a:pt x="227" y="252"/>
                      <a:pt x="227" y="252"/>
                      <a:pt x="227" y="252"/>
                    </a:cubicBezTo>
                    <a:cubicBezTo>
                      <a:pt x="227" y="252"/>
                      <a:pt x="227" y="252"/>
                      <a:pt x="227" y="252"/>
                    </a:cubicBezTo>
                    <a:cubicBezTo>
                      <a:pt x="228" y="251"/>
                      <a:pt x="228" y="251"/>
                      <a:pt x="228" y="251"/>
                    </a:cubicBezTo>
                    <a:cubicBezTo>
                      <a:pt x="230" y="251"/>
                      <a:pt x="230" y="251"/>
                      <a:pt x="230" y="251"/>
                    </a:cubicBezTo>
                    <a:cubicBezTo>
                      <a:pt x="231" y="251"/>
                      <a:pt x="231" y="251"/>
                      <a:pt x="231" y="251"/>
                    </a:cubicBezTo>
                    <a:cubicBezTo>
                      <a:pt x="232" y="251"/>
                      <a:pt x="232" y="251"/>
                      <a:pt x="232" y="251"/>
                    </a:cubicBezTo>
                    <a:cubicBezTo>
                      <a:pt x="232" y="250"/>
                      <a:pt x="232" y="250"/>
                      <a:pt x="232" y="250"/>
                    </a:cubicBezTo>
                    <a:cubicBezTo>
                      <a:pt x="234" y="249"/>
                      <a:pt x="234" y="249"/>
                      <a:pt x="234" y="249"/>
                    </a:cubicBezTo>
                    <a:cubicBezTo>
                      <a:pt x="237" y="249"/>
                      <a:pt x="237" y="249"/>
                      <a:pt x="237" y="249"/>
                    </a:cubicBezTo>
                    <a:cubicBezTo>
                      <a:pt x="237" y="248"/>
                      <a:pt x="237" y="248"/>
                      <a:pt x="237" y="248"/>
                    </a:cubicBezTo>
                    <a:cubicBezTo>
                      <a:pt x="237" y="248"/>
                      <a:pt x="237" y="248"/>
                      <a:pt x="237" y="248"/>
                    </a:cubicBezTo>
                    <a:cubicBezTo>
                      <a:pt x="239" y="247"/>
                      <a:pt x="239" y="247"/>
                      <a:pt x="239" y="247"/>
                    </a:cubicBezTo>
                    <a:cubicBezTo>
                      <a:pt x="240" y="246"/>
                      <a:pt x="240" y="246"/>
                      <a:pt x="240" y="246"/>
                    </a:cubicBezTo>
                    <a:cubicBezTo>
                      <a:pt x="241" y="246"/>
                      <a:pt x="241" y="246"/>
                      <a:pt x="241" y="246"/>
                    </a:cubicBezTo>
                    <a:cubicBezTo>
                      <a:pt x="242" y="244"/>
                      <a:pt x="242" y="244"/>
                      <a:pt x="242" y="244"/>
                    </a:cubicBezTo>
                    <a:cubicBezTo>
                      <a:pt x="242" y="244"/>
                      <a:pt x="242" y="244"/>
                      <a:pt x="242" y="244"/>
                    </a:cubicBezTo>
                    <a:cubicBezTo>
                      <a:pt x="243" y="244"/>
                      <a:pt x="243" y="244"/>
                      <a:pt x="243" y="244"/>
                    </a:cubicBezTo>
                    <a:cubicBezTo>
                      <a:pt x="244" y="244"/>
                      <a:pt x="244" y="244"/>
                      <a:pt x="244" y="244"/>
                    </a:cubicBezTo>
                    <a:cubicBezTo>
                      <a:pt x="244" y="244"/>
                      <a:pt x="244" y="244"/>
                      <a:pt x="244" y="244"/>
                    </a:cubicBezTo>
                    <a:cubicBezTo>
                      <a:pt x="244" y="243"/>
                      <a:pt x="244" y="243"/>
                      <a:pt x="244" y="243"/>
                    </a:cubicBezTo>
                    <a:cubicBezTo>
                      <a:pt x="243" y="242"/>
                      <a:pt x="243" y="242"/>
                      <a:pt x="243" y="242"/>
                    </a:cubicBezTo>
                    <a:cubicBezTo>
                      <a:pt x="243" y="242"/>
                      <a:pt x="243" y="242"/>
                      <a:pt x="243" y="242"/>
                    </a:cubicBezTo>
                    <a:cubicBezTo>
                      <a:pt x="243" y="243"/>
                      <a:pt x="243" y="243"/>
                      <a:pt x="243" y="243"/>
                    </a:cubicBezTo>
                    <a:cubicBezTo>
                      <a:pt x="242" y="243"/>
                      <a:pt x="242" y="243"/>
                      <a:pt x="242" y="243"/>
                    </a:cubicBezTo>
                    <a:cubicBezTo>
                      <a:pt x="243" y="242"/>
                      <a:pt x="243" y="242"/>
                      <a:pt x="243" y="242"/>
                    </a:cubicBezTo>
                    <a:cubicBezTo>
                      <a:pt x="243" y="240"/>
                      <a:pt x="243" y="240"/>
                      <a:pt x="243" y="240"/>
                    </a:cubicBezTo>
                    <a:cubicBezTo>
                      <a:pt x="244" y="240"/>
                      <a:pt x="244" y="240"/>
                      <a:pt x="244" y="240"/>
                    </a:cubicBezTo>
                    <a:cubicBezTo>
                      <a:pt x="244" y="238"/>
                      <a:pt x="244" y="238"/>
                      <a:pt x="244" y="238"/>
                    </a:cubicBezTo>
                    <a:cubicBezTo>
                      <a:pt x="244" y="237"/>
                      <a:pt x="244" y="237"/>
                      <a:pt x="244" y="237"/>
                    </a:cubicBezTo>
                    <a:cubicBezTo>
                      <a:pt x="243" y="236"/>
                      <a:pt x="243" y="236"/>
                      <a:pt x="243" y="236"/>
                    </a:cubicBezTo>
                    <a:cubicBezTo>
                      <a:pt x="243" y="234"/>
                      <a:pt x="243" y="234"/>
                      <a:pt x="243" y="234"/>
                    </a:cubicBezTo>
                    <a:cubicBezTo>
                      <a:pt x="243" y="232"/>
                      <a:pt x="243" y="232"/>
                      <a:pt x="243" y="232"/>
                    </a:cubicBezTo>
                    <a:cubicBezTo>
                      <a:pt x="242" y="230"/>
                      <a:pt x="242" y="230"/>
                      <a:pt x="242" y="230"/>
                    </a:cubicBezTo>
                    <a:cubicBezTo>
                      <a:pt x="241" y="229"/>
                      <a:pt x="241" y="229"/>
                      <a:pt x="241" y="229"/>
                    </a:cubicBezTo>
                    <a:cubicBezTo>
                      <a:pt x="240" y="228"/>
                      <a:pt x="240" y="228"/>
                      <a:pt x="240" y="228"/>
                    </a:cubicBezTo>
                    <a:cubicBezTo>
                      <a:pt x="240" y="228"/>
                      <a:pt x="240" y="228"/>
                      <a:pt x="240" y="228"/>
                    </a:cubicBezTo>
                    <a:cubicBezTo>
                      <a:pt x="239" y="228"/>
                      <a:pt x="239" y="228"/>
                      <a:pt x="239" y="228"/>
                    </a:cubicBezTo>
                    <a:cubicBezTo>
                      <a:pt x="240" y="226"/>
                      <a:pt x="240" y="226"/>
                      <a:pt x="240" y="226"/>
                    </a:cubicBezTo>
                    <a:cubicBezTo>
                      <a:pt x="241" y="226"/>
                      <a:pt x="241" y="226"/>
                      <a:pt x="241" y="226"/>
                    </a:cubicBezTo>
                    <a:cubicBezTo>
                      <a:pt x="243" y="223"/>
                      <a:pt x="243" y="223"/>
                      <a:pt x="243" y="223"/>
                    </a:cubicBezTo>
                    <a:cubicBezTo>
                      <a:pt x="244" y="223"/>
                      <a:pt x="244" y="223"/>
                      <a:pt x="244" y="223"/>
                    </a:cubicBezTo>
                    <a:cubicBezTo>
                      <a:pt x="244" y="223"/>
                      <a:pt x="244" y="223"/>
                      <a:pt x="244" y="223"/>
                    </a:cubicBezTo>
                    <a:cubicBezTo>
                      <a:pt x="244" y="222"/>
                      <a:pt x="244" y="222"/>
                      <a:pt x="244" y="222"/>
                    </a:cubicBezTo>
                    <a:cubicBezTo>
                      <a:pt x="244" y="222"/>
                      <a:pt x="244" y="222"/>
                      <a:pt x="244" y="222"/>
                    </a:cubicBezTo>
                    <a:cubicBezTo>
                      <a:pt x="244" y="222"/>
                      <a:pt x="244" y="222"/>
                      <a:pt x="244" y="222"/>
                    </a:cubicBezTo>
                    <a:cubicBezTo>
                      <a:pt x="245" y="221"/>
                      <a:pt x="245" y="221"/>
                      <a:pt x="245" y="221"/>
                    </a:cubicBezTo>
                    <a:cubicBezTo>
                      <a:pt x="245" y="221"/>
                      <a:pt x="245" y="221"/>
                      <a:pt x="245" y="221"/>
                    </a:cubicBezTo>
                    <a:cubicBezTo>
                      <a:pt x="246" y="222"/>
                      <a:pt x="246" y="222"/>
                      <a:pt x="246" y="222"/>
                    </a:cubicBezTo>
                    <a:cubicBezTo>
                      <a:pt x="246" y="222"/>
                      <a:pt x="246" y="222"/>
                      <a:pt x="246" y="222"/>
                    </a:cubicBezTo>
                    <a:cubicBezTo>
                      <a:pt x="246" y="221"/>
                      <a:pt x="246" y="221"/>
                      <a:pt x="246" y="221"/>
                    </a:cubicBezTo>
                    <a:cubicBezTo>
                      <a:pt x="246" y="220"/>
                      <a:pt x="246" y="220"/>
                      <a:pt x="246" y="220"/>
                    </a:cubicBezTo>
                    <a:cubicBezTo>
                      <a:pt x="247" y="220"/>
                      <a:pt x="247" y="220"/>
                      <a:pt x="247" y="220"/>
                    </a:cubicBezTo>
                    <a:cubicBezTo>
                      <a:pt x="248" y="219"/>
                      <a:pt x="248" y="219"/>
                      <a:pt x="248" y="219"/>
                    </a:cubicBezTo>
                    <a:cubicBezTo>
                      <a:pt x="248" y="218"/>
                      <a:pt x="248" y="218"/>
                      <a:pt x="248" y="218"/>
                    </a:cubicBezTo>
                    <a:cubicBezTo>
                      <a:pt x="247" y="218"/>
                      <a:pt x="247" y="218"/>
                      <a:pt x="247" y="218"/>
                    </a:cubicBezTo>
                    <a:cubicBezTo>
                      <a:pt x="247" y="218"/>
                      <a:pt x="247" y="218"/>
                      <a:pt x="247" y="218"/>
                    </a:cubicBezTo>
                    <a:cubicBezTo>
                      <a:pt x="247" y="217"/>
                      <a:pt x="247" y="217"/>
                      <a:pt x="247" y="217"/>
                    </a:cubicBezTo>
                    <a:cubicBezTo>
                      <a:pt x="247" y="216"/>
                      <a:pt x="247" y="216"/>
                      <a:pt x="247" y="216"/>
                    </a:cubicBezTo>
                    <a:cubicBezTo>
                      <a:pt x="247" y="216"/>
                      <a:pt x="247" y="216"/>
                      <a:pt x="247" y="216"/>
                    </a:cubicBezTo>
                    <a:cubicBezTo>
                      <a:pt x="247" y="215"/>
                      <a:pt x="247" y="215"/>
                      <a:pt x="247" y="215"/>
                    </a:cubicBezTo>
                    <a:cubicBezTo>
                      <a:pt x="248" y="215"/>
                      <a:pt x="248" y="215"/>
                      <a:pt x="248" y="215"/>
                    </a:cubicBezTo>
                    <a:cubicBezTo>
                      <a:pt x="247" y="215"/>
                      <a:pt x="247" y="215"/>
                      <a:pt x="247" y="215"/>
                    </a:cubicBezTo>
                    <a:cubicBezTo>
                      <a:pt x="247" y="214"/>
                      <a:pt x="247" y="214"/>
                      <a:pt x="247" y="214"/>
                    </a:cubicBezTo>
                    <a:cubicBezTo>
                      <a:pt x="248" y="213"/>
                      <a:pt x="248" y="213"/>
                      <a:pt x="248" y="213"/>
                    </a:cubicBezTo>
                    <a:cubicBezTo>
                      <a:pt x="248" y="213"/>
                      <a:pt x="248" y="213"/>
                      <a:pt x="248" y="213"/>
                    </a:cubicBezTo>
                    <a:cubicBezTo>
                      <a:pt x="248" y="213"/>
                      <a:pt x="248" y="213"/>
                      <a:pt x="248" y="213"/>
                    </a:cubicBezTo>
                    <a:cubicBezTo>
                      <a:pt x="246" y="213"/>
                      <a:pt x="246" y="213"/>
                      <a:pt x="246" y="213"/>
                    </a:cubicBezTo>
                    <a:cubicBezTo>
                      <a:pt x="246" y="213"/>
                      <a:pt x="246" y="213"/>
                      <a:pt x="246" y="213"/>
                    </a:cubicBezTo>
                    <a:cubicBezTo>
                      <a:pt x="246" y="212"/>
                      <a:pt x="246" y="212"/>
                      <a:pt x="246" y="212"/>
                    </a:cubicBezTo>
                    <a:cubicBezTo>
                      <a:pt x="248" y="211"/>
                      <a:pt x="248" y="211"/>
                      <a:pt x="248" y="211"/>
                    </a:cubicBezTo>
                    <a:cubicBezTo>
                      <a:pt x="249" y="209"/>
                      <a:pt x="249" y="209"/>
                      <a:pt x="249" y="209"/>
                    </a:cubicBezTo>
                    <a:cubicBezTo>
                      <a:pt x="249" y="208"/>
                      <a:pt x="249" y="208"/>
                      <a:pt x="249" y="208"/>
                    </a:cubicBezTo>
                    <a:cubicBezTo>
                      <a:pt x="250" y="208"/>
                      <a:pt x="250" y="208"/>
                      <a:pt x="250" y="208"/>
                    </a:cubicBezTo>
                    <a:cubicBezTo>
                      <a:pt x="250" y="208"/>
                      <a:pt x="250" y="208"/>
                      <a:pt x="250" y="208"/>
                    </a:cubicBezTo>
                    <a:cubicBezTo>
                      <a:pt x="250" y="207"/>
                      <a:pt x="250" y="207"/>
                      <a:pt x="250" y="207"/>
                    </a:cubicBezTo>
                    <a:cubicBezTo>
                      <a:pt x="250" y="207"/>
                      <a:pt x="250" y="207"/>
                      <a:pt x="250" y="207"/>
                    </a:cubicBezTo>
                    <a:cubicBezTo>
                      <a:pt x="250" y="207"/>
                      <a:pt x="250" y="207"/>
                      <a:pt x="250" y="207"/>
                    </a:cubicBezTo>
                    <a:cubicBezTo>
                      <a:pt x="249" y="206"/>
                      <a:pt x="249" y="206"/>
                      <a:pt x="249" y="206"/>
                    </a:cubicBezTo>
                    <a:cubicBezTo>
                      <a:pt x="249" y="206"/>
                      <a:pt x="249" y="206"/>
                      <a:pt x="249" y="206"/>
                    </a:cubicBezTo>
                    <a:cubicBezTo>
                      <a:pt x="249" y="204"/>
                      <a:pt x="249" y="204"/>
                      <a:pt x="249" y="204"/>
                    </a:cubicBezTo>
                    <a:cubicBezTo>
                      <a:pt x="249" y="203"/>
                      <a:pt x="249" y="203"/>
                      <a:pt x="249" y="203"/>
                    </a:cubicBezTo>
                    <a:cubicBezTo>
                      <a:pt x="249" y="202"/>
                      <a:pt x="249" y="202"/>
                      <a:pt x="249" y="202"/>
                    </a:cubicBezTo>
                    <a:cubicBezTo>
                      <a:pt x="250" y="202"/>
                      <a:pt x="250" y="202"/>
                      <a:pt x="250" y="202"/>
                    </a:cubicBezTo>
                    <a:cubicBezTo>
                      <a:pt x="250" y="202"/>
                      <a:pt x="250" y="202"/>
                      <a:pt x="250" y="202"/>
                    </a:cubicBezTo>
                    <a:cubicBezTo>
                      <a:pt x="251" y="202"/>
                      <a:pt x="251" y="202"/>
                      <a:pt x="251" y="202"/>
                    </a:cubicBezTo>
                    <a:cubicBezTo>
                      <a:pt x="251" y="201"/>
                      <a:pt x="251" y="201"/>
                      <a:pt x="251" y="201"/>
                    </a:cubicBezTo>
                    <a:cubicBezTo>
                      <a:pt x="251" y="201"/>
                      <a:pt x="251" y="201"/>
                      <a:pt x="251" y="201"/>
                    </a:cubicBezTo>
                    <a:cubicBezTo>
                      <a:pt x="252" y="201"/>
                      <a:pt x="252" y="201"/>
                      <a:pt x="252" y="201"/>
                    </a:cubicBezTo>
                    <a:cubicBezTo>
                      <a:pt x="252" y="201"/>
                      <a:pt x="252" y="201"/>
                      <a:pt x="252" y="201"/>
                    </a:cubicBezTo>
                    <a:cubicBezTo>
                      <a:pt x="253" y="201"/>
                      <a:pt x="253" y="201"/>
                      <a:pt x="253" y="201"/>
                    </a:cubicBezTo>
                    <a:cubicBezTo>
                      <a:pt x="254" y="201"/>
                      <a:pt x="254" y="201"/>
                      <a:pt x="254" y="201"/>
                    </a:cubicBezTo>
                    <a:cubicBezTo>
                      <a:pt x="256" y="202"/>
                      <a:pt x="256" y="202"/>
                      <a:pt x="256" y="202"/>
                    </a:cubicBezTo>
                    <a:cubicBezTo>
                      <a:pt x="258" y="203"/>
                      <a:pt x="258" y="203"/>
                      <a:pt x="258" y="203"/>
                    </a:cubicBezTo>
                    <a:cubicBezTo>
                      <a:pt x="259" y="203"/>
                      <a:pt x="259" y="203"/>
                      <a:pt x="259" y="203"/>
                    </a:cubicBezTo>
                    <a:cubicBezTo>
                      <a:pt x="259" y="203"/>
                      <a:pt x="259" y="203"/>
                      <a:pt x="259" y="203"/>
                    </a:cubicBezTo>
                    <a:cubicBezTo>
                      <a:pt x="258" y="204"/>
                      <a:pt x="258" y="204"/>
                      <a:pt x="258" y="204"/>
                    </a:cubicBezTo>
                    <a:cubicBezTo>
                      <a:pt x="259" y="204"/>
                      <a:pt x="259" y="204"/>
                      <a:pt x="259" y="204"/>
                    </a:cubicBezTo>
                    <a:cubicBezTo>
                      <a:pt x="260" y="203"/>
                      <a:pt x="260" y="203"/>
                      <a:pt x="260" y="203"/>
                    </a:cubicBezTo>
                    <a:cubicBezTo>
                      <a:pt x="261" y="203"/>
                      <a:pt x="261" y="203"/>
                      <a:pt x="261" y="203"/>
                    </a:cubicBezTo>
                    <a:cubicBezTo>
                      <a:pt x="262" y="203"/>
                      <a:pt x="262" y="203"/>
                      <a:pt x="262" y="203"/>
                    </a:cubicBezTo>
                    <a:cubicBezTo>
                      <a:pt x="262" y="203"/>
                      <a:pt x="262" y="203"/>
                      <a:pt x="262" y="203"/>
                    </a:cubicBezTo>
                    <a:cubicBezTo>
                      <a:pt x="263" y="204"/>
                      <a:pt x="263" y="204"/>
                      <a:pt x="263" y="204"/>
                    </a:cubicBezTo>
                    <a:cubicBezTo>
                      <a:pt x="263" y="203"/>
                      <a:pt x="263" y="203"/>
                      <a:pt x="263" y="203"/>
                    </a:cubicBezTo>
                    <a:cubicBezTo>
                      <a:pt x="264" y="204"/>
                      <a:pt x="264" y="204"/>
                      <a:pt x="264" y="204"/>
                    </a:cubicBezTo>
                    <a:cubicBezTo>
                      <a:pt x="264" y="203"/>
                      <a:pt x="264" y="203"/>
                      <a:pt x="264" y="203"/>
                    </a:cubicBezTo>
                    <a:cubicBezTo>
                      <a:pt x="265" y="203"/>
                      <a:pt x="265" y="203"/>
                      <a:pt x="265" y="203"/>
                    </a:cubicBezTo>
                    <a:cubicBezTo>
                      <a:pt x="266" y="203"/>
                      <a:pt x="266" y="203"/>
                      <a:pt x="266" y="203"/>
                    </a:cubicBezTo>
                    <a:cubicBezTo>
                      <a:pt x="268" y="204"/>
                      <a:pt x="268" y="204"/>
                      <a:pt x="268" y="204"/>
                    </a:cubicBezTo>
                    <a:cubicBezTo>
                      <a:pt x="268" y="205"/>
                      <a:pt x="268" y="205"/>
                      <a:pt x="268" y="205"/>
                    </a:cubicBezTo>
                    <a:cubicBezTo>
                      <a:pt x="269" y="205"/>
                      <a:pt x="269" y="205"/>
                      <a:pt x="269" y="205"/>
                    </a:cubicBezTo>
                    <a:cubicBezTo>
                      <a:pt x="270" y="205"/>
                      <a:pt x="270" y="205"/>
                      <a:pt x="270" y="205"/>
                    </a:cubicBezTo>
                    <a:cubicBezTo>
                      <a:pt x="270" y="207"/>
                      <a:pt x="270" y="207"/>
                      <a:pt x="270" y="207"/>
                    </a:cubicBezTo>
                    <a:cubicBezTo>
                      <a:pt x="269" y="207"/>
                      <a:pt x="269" y="207"/>
                      <a:pt x="269" y="207"/>
                    </a:cubicBezTo>
                    <a:cubicBezTo>
                      <a:pt x="269" y="208"/>
                      <a:pt x="269" y="208"/>
                      <a:pt x="269" y="208"/>
                    </a:cubicBezTo>
                    <a:cubicBezTo>
                      <a:pt x="270" y="207"/>
                      <a:pt x="270" y="207"/>
                      <a:pt x="270" y="207"/>
                    </a:cubicBezTo>
                    <a:cubicBezTo>
                      <a:pt x="271" y="208"/>
                      <a:pt x="271" y="208"/>
                      <a:pt x="271" y="208"/>
                    </a:cubicBezTo>
                    <a:cubicBezTo>
                      <a:pt x="271" y="209"/>
                      <a:pt x="271" y="209"/>
                      <a:pt x="271" y="209"/>
                    </a:cubicBezTo>
                    <a:cubicBezTo>
                      <a:pt x="270" y="209"/>
                      <a:pt x="270" y="209"/>
                      <a:pt x="270" y="209"/>
                    </a:cubicBezTo>
                    <a:cubicBezTo>
                      <a:pt x="271" y="210"/>
                      <a:pt x="271" y="210"/>
                      <a:pt x="271" y="210"/>
                    </a:cubicBezTo>
                    <a:cubicBezTo>
                      <a:pt x="272" y="209"/>
                      <a:pt x="272" y="209"/>
                      <a:pt x="272" y="209"/>
                    </a:cubicBezTo>
                    <a:cubicBezTo>
                      <a:pt x="272" y="210"/>
                      <a:pt x="272" y="210"/>
                      <a:pt x="272" y="210"/>
                    </a:cubicBezTo>
                    <a:cubicBezTo>
                      <a:pt x="272" y="211"/>
                      <a:pt x="272" y="211"/>
                      <a:pt x="272" y="211"/>
                    </a:cubicBezTo>
                    <a:cubicBezTo>
                      <a:pt x="272" y="210"/>
                      <a:pt x="272" y="210"/>
                      <a:pt x="272" y="210"/>
                    </a:cubicBezTo>
                    <a:cubicBezTo>
                      <a:pt x="271" y="211"/>
                      <a:pt x="271" y="211"/>
                      <a:pt x="271" y="211"/>
                    </a:cubicBezTo>
                    <a:cubicBezTo>
                      <a:pt x="270" y="211"/>
                      <a:pt x="270" y="211"/>
                      <a:pt x="270" y="211"/>
                    </a:cubicBezTo>
                    <a:cubicBezTo>
                      <a:pt x="272" y="212"/>
                      <a:pt x="272" y="212"/>
                      <a:pt x="272" y="212"/>
                    </a:cubicBezTo>
                    <a:cubicBezTo>
                      <a:pt x="272" y="213"/>
                      <a:pt x="272" y="213"/>
                      <a:pt x="272" y="213"/>
                    </a:cubicBezTo>
                    <a:cubicBezTo>
                      <a:pt x="272" y="212"/>
                      <a:pt x="272" y="212"/>
                      <a:pt x="272" y="212"/>
                    </a:cubicBezTo>
                    <a:cubicBezTo>
                      <a:pt x="272" y="213"/>
                      <a:pt x="272" y="213"/>
                      <a:pt x="272" y="213"/>
                    </a:cubicBezTo>
                    <a:cubicBezTo>
                      <a:pt x="273" y="212"/>
                      <a:pt x="273" y="212"/>
                      <a:pt x="273" y="212"/>
                    </a:cubicBezTo>
                    <a:cubicBezTo>
                      <a:pt x="274" y="213"/>
                      <a:pt x="274" y="213"/>
                      <a:pt x="274" y="213"/>
                    </a:cubicBezTo>
                    <a:cubicBezTo>
                      <a:pt x="275" y="213"/>
                      <a:pt x="275" y="213"/>
                      <a:pt x="275" y="213"/>
                    </a:cubicBezTo>
                    <a:cubicBezTo>
                      <a:pt x="275" y="214"/>
                      <a:pt x="275" y="214"/>
                      <a:pt x="275" y="214"/>
                    </a:cubicBezTo>
                    <a:cubicBezTo>
                      <a:pt x="276" y="213"/>
                      <a:pt x="276" y="213"/>
                      <a:pt x="276" y="213"/>
                    </a:cubicBezTo>
                    <a:cubicBezTo>
                      <a:pt x="277" y="214"/>
                      <a:pt x="277" y="214"/>
                      <a:pt x="277" y="214"/>
                    </a:cubicBezTo>
                    <a:cubicBezTo>
                      <a:pt x="277" y="215"/>
                      <a:pt x="277" y="215"/>
                      <a:pt x="277" y="215"/>
                    </a:cubicBezTo>
                    <a:cubicBezTo>
                      <a:pt x="278" y="216"/>
                      <a:pt x="278" y="216"/>
                      <a:pt x="278" y="216"/>
                    </a:cubicBezTo>
                    <a:cubicBezTo>
                      <a:pt x="279" y="215"/>
                      <a:pt x="279" y="215"/>
                      <a:pt x="279" y="215"/>
                    </a:cubicBezTo>
                    <a:cubicBezTo>
                      <a:pt x="279" y="214"/>
                      <a:pt x="279" y="214"/>
                      <a:pt x="279" y="214"/>
                    </a:cubicBezTo>
                    <a:cubicBezTo>
                      <a:pt x="280" y="214"/>
                      <a:pt x="280" y="214"/>
                      <a:pt x="280" y="214"/>
                    </a:cubicBezTo>
                    <a:cubicBezTo>
                      <a:pt x="280" y="215"/>
                      <a:pt x="280" y="215"/>
                      <a:pt x="280" y="215"/>
                    </a:cubicBezTo>
                    <a:cubicBezTo>
                      <a:pt x="279" y="216"/>
                      <a:pt x="279" y="216"/>
                      <a:pt x="279" y="216"/>
                    </a:cubicBezTo>
                    <a:cubicBezTo>
                      <a:pt x="278" y="217"/>
                      <a:pt x="278" y="217"/>
                      <a:pt x="278" y="217"/>
                    </a:cubicBezTo>
                    <a:cubicBezTo>
                      <a:pt x="277" y="218"/>
                      <a:pt x="277" y="218"/>
                      <a:pt x="277" y="218"/>
                    </a:cubicBezTo>
                    <a:cubicBezTo>
                      <a:pt x="278" y="220"/>
                      <a:pt x="278" y="220"/>
                      <a:pt x="278" y="220"/>
                    </a:cubicBezTo>
                    <a:cubicBezTo>
                      <a:pt x="277" y="220"/>
                      <a:pt x="277" y="220"/>
                      <a:pt x="277" y="220"/>
                    </a:cubicBezTo>
                    <a:cubicBezTo>
                      <a:pt x="277" y="219"/>
                      <a:pt x="277" y="219"/>
                      <a:pt x="277" y="219"/>
                    </a:cubicBezTo>
                    <a:cubicBezTo>
                      <a:pt x="277" y="220"/>
                      <a:pt x="277" y="220"/>
                      <a:pt x="277" y="220"/>
                    </a:cubicBezTo>
                    <a:cubicBezTo>
                      <a:pt x="276" y="221"/>
                      <a:pt x="276" y="221"/>
                      <a:pt x="276" y="221"/>
                    </a:cubicBezTo>
                    <a:cubicBezTo>
                      <a:pt x="274" y="221"/>
                      <a:pt x="274" y="221"/>
                      <a:pt x="274" y="221"/>
                    </a:cubicBezTo>
                    <a:cubicBezTo>
                      <a:pt x="272" y="220"/>
                      <a:pt x="272" y="220"/>
                      <a:pt x="272" y="220"/>
                    </a:cubicBezTo>
                    <a:cubicBezTo>
                      <a:pt x="274" y="221"/>
                      <a:pt x="274" y="221"/>
                      <a:pt x="274" y="221"/>
                    </a:cubicBezTo>
                    <a:cubicBezTo>
                      <a:pt x="276" y="221"/>
                      <a:pt x="276" y="221"/>
                      <a:pt x="276" y="221"/>
                    </a:cubicBezTo>
                    <a:cubicBezTo>
                      <a:pt x="277" y="222"/>
                      <a:pt x="277" y="222"/>
                      <a:pt x="277" y="222"/>
                    </a:cubicBezTo>
                    <a:cubicBezTo>
                      <a:pt x="277" y="224"/>
                      <a:pt x="277" y="224"/>
                      <a:pt x="277" y="224"/>
                    </a:cubicBezTo>
                    <a:cubicBezTo>
                      <a:pt x="276" y="225"/>
                      <a:pt x="276" y="225"/>
                      <a:pt x="276" y="225"/>
                    </a:cubicBezTo>
                    <a:cubicBezTo>
                      <a:pt x="276" y="225"/>
                      <a:pt x="276" y="225"/>
                      <a:pt x="276" y="225"/>
                    </a:cubicBezTo>
                    <a:cubicBezTo>
                      <a:pt x="275" y="226"/>
                      <a:pt x="275" y="226"/>
                      <a:pt x="275" y="226"/>
                    </a:cubicBezTo>
                    <a:cubicBezTo>
                      <a:pt x="275" y="226"/>
                      <a:pt x="275" y="226"/>
                      <a:pt x="275" y="226"/>
                    </a:cubicBezTo>
                    <a:cubicBezTo>
                      <a:pt x="276" y="228"/>
                      <a:pt x="276" y="228"/>
                      <a:pt x="276" y="228"/>
                    </a:cubicBezTo>
                    <a:cubicBezTo>
                      <a:pt x="277" y="228"/>
                      <a:pt x="277" y="228"/>
                      <a:pt x="277" y="228"/>
                    </a:cubicBezTo>
                    <a:cubicBezTo>
                      <a:pt x="277" y="228"/>
                      <a:pt x="277" y="228"/>
                      <a:pt x="277" y="228"/>
                    </a:cubicBezTo>
                    <a:cubicBezTo>
                      <a:pt x="275" y="228"/>
                      <a:pt x="275" y="228"/>
                      <a:pt x="275" y="228"/>
                    </a:cubicBezTo>
                    <a:cubicBezTo>
                      <a:pt x="276" y="229"/>
                      <a:pt x="276" y="229"/>
                      <a:pt x="276" y="229"/>
                    </a:cubicBezTo>
                    <a:cubicBezTo>
                      <a:pt x="277" y="230"/>
                      <a:pt x="277" y="230"/>
                      <a:pt x="277" y="230"/>
                    </a:cubicBezTo>
                    <a:cubicBezTo>
                      <a:pt x="277" y="230"/>
                      <a:pt x="277" y="230"/>
                      <a:pt x="277" y="230"/>
                    </a:cubicBezTo>
                    <a:cubicBezTo>
                      <a:pt x="277" y="229"/>
                      <a:pt x="277" y="229"/>
                      <a:pt x="277" y="229"/>
                    </a:cubicBezTo>
                    <a:cubicBezTo>
                      <a:pt x="278" y="229"/>
                      <a:pt x="278" y="229"/>
                      <a:pt x="278" y="229"/>
                    </a:cubicBezTo>
                    <a:cubicBezTo>
                      <a:pt x="279" y="229"/>
                      <a:pt x="279" y="229"/>
                      <a:pt x="279" y="229"/>
                    </a:cubicBezTo>
                    <a:cubicBezTo>
                      <a:pt x="279" y="230"/>
                      <a:pt x="279" y="230"/>
                      <a:pt x="279" y="230"/>
                    </a:cubicBezTo>
                    <a:cubicBezTo>
                      <a:pt x="279" y="231"/>
                      <a:pt x="279" y="231"/>
                      <a:pt x="279" y="231"/>
                    </a:cubicBezTo>
                    <a:cubicBezTo>
                      <a:pt x="279" y="232"/>
                      <a:pt x="279" y="232"/>
                      <a:pt x="279" y="232"/>
                    </a:cubicBezTo>
                    <a:cubicBezTo>
                      <a:pt x="278" y="233"/>
                      <a:pt x="278" y="233"/>
                      <a:pt x="278" y="233"/>
                    </a:cubicBezTo>
                    <a:cubicBezTo>
                      <a:pt x="278" y="234"/>
                      <a:pt x="278" y="234"/>
                      <a:pt x="278" y="234"/>
                    </a:cubicBezTo>
                    <a:cubicBezTo>
                      <a:pt x="277" y="235"/>
                      <a:pt x="277" y="235"/>
                      <a:pt x="277" y="235"/>
                    </a:cubicBezTo>
                    <a:cubicBezTo>
                      <a:pt x="278" y="235"/>
                      <a:pt x="278" y="235"/>
                      <a:pt x="278" y="235"/>
                    </a:cubicBezTo>
                    <a:cubicBezTo>
                      <a:pt x="279" y="232"/>
                      <a:pt x="279" y="232"/>
                      <a:pt x="279" y="232"/>
                    </a:cubicBezTo>
                    <a:cubicBezTo>
                      <a:pt x="280" y="231"/>
                      <a:pt x="280" y="231"/>
                      <a:pt x="280" y="231"/>
                    </a:cubicBezTo>
                    <a:cubicBezTo>
                      <a:pt x="281" y="231"/>
                      <a:pt x="281" y="231"/>
                      <a:pt x="281" y="231"/>
                    </a:cubicBezTo>
                    <a:cubicBezTo>
                      <a:pt x="281" y="232"/>
                      <a:pt x="281" y="232"/>
                      <a:pt x="281" y="232"/>
                    </a:cubicBezTo>
                    <a:cubicBezTo>
                      <a:pt x="281" y="234"/>
                      <a:pt x="281" y="234"/>
                      <a:pt x="281" y="234"/>
                    </a:cubicBezTo>
                    <a:cubicBezTo>
                      <a:pt x="280" y="234"/>
                      <a:pt x="280" y="234"/>
                      <a:pt x="280" y="234"/>
                    </a:cubicBezTo>
                    <a:cubicBezTo>
                      <a:pt x="281" y="235"/>
                      <a:pt x="281" y="235"/>
                      <a:pt x="281" y="235"/>
                    </a:cubicBezTo>
                    <a:cubicBezTo>
                      <a:pt x="280" y="236"/>
                      <a:pt x="280" y="236"/>
                      <a:pt x="280" y="236"/>
                    </a:cubicBezTo>
                    <a:cubicBezTo>
                      <a:pt x="281" y="235"/>
                      <a:pt x="281" y="235"/>
                      <a:pt x="281" y="235"/>
                    </a:cubicBezTo>
                    <a:cubicBezTo>
                      <a:pt x="281" y="234"/>
                      <a:pt x="281" y="234"/>
                      <a:pt x="281" y="234"/>
                    </a:cubicBezTo>
                    <a:cubicBezTo>
                      <a:pt x="282" y="233"/>
                      <a:pt x="282" y="233"/>
                      <a:pt x="282" y="233"/>
                    </a:cubicBezTo>
                    <a:cubicBezTo>
                      <a:pt x="283" y="233"/>
                      <a:pt x="283" y="233"/>
                      <a:pt x="283" y="233"/>
                    </a:cubicBezTo>
                    <a:cubicBezTo>
                      <a:pt x="284" y="232"/>
                      <a:pt x="284" y="232"/>
                      <a:pt x="284" y="232"/>
                    </a:cubicBezTo>
                    <a:cubicBezTo>
                      <a:pt x="284" y="232"/>
                      <a:pt x="284" y="232"/>
                      <a:pt x="284" y="232"/>
                    </a:cubicBezTo>
                    <a:cubicBezTo>
                      <a:pt x="285" y="233"/>
                      <a:pt x="285" y="233"/>
                      <a:pt x="285" y="233"/>
                    </a:cubicBezTo>
                    <a:cubicBezTo>
                      <a:pt x="285" y="232"/>
                      <a:pt x="285" y="232"/>
                      <a:pt x="285" y="232"/>
                    </a:cubicBezTo>
                    <a:cubicBezTo>
                      <a:pt x="286" y="232"/>
                      <a:pt x="286" y="232"/>
                      <a:pt x="286" y="232"/>
                    </a:cubicBezTo>
                    <a:cubicBezTo>
                      <a:pt x="286" y="231"/>
                      <a:pt x="286" y="231"/>
                      <a:pt x="286" y="231"/>
                    </a:cubicBezTo>
                    <a:cubicBezTo>
                      <a:pt x="286" y="231"/>
                      <a:pt x="286" y="231"/>
                      <a:pt x="286" y="231"/>
                    </a:cubicBezTo>
                    <a:cubicBezTo>
                      <a:pt x="288" y="230"/>
                      <a:pt x="288" y="230"/>
                      <a:pt x="288" y="230"/>
                    </a:cubicBezTo>
                    <a:cubicBezTo>
                      <a:pt x="288" y="230"/>
                      <a:pt x="288" y="230"/>
                      <a:pt x="288" y="230"/>
                    </a:cubicBezTo>
                    <a:cubicBezTo>
                      <a:pt x="288" y="232"/>
                      <a:pt x="288" y="232"/>
                      <a:pt x="288" y="232"/>
                    </a:cubicBezTo>
                    <a:cubicBezTo>
                      <a:pt x="288" y="233"/>
                      <a:pt x="288" y="233"/>
                      <a:pt x="288" y="233"/>
                    </a:cubicBezTo>
                    <a:cubicBezTo>
                      <a:pt x="289" y="231"/>
                      <a:pt x="289" y="231"/>
                      <a:pt x="289" y="231"/>
                    </a:cubicBezTo>
                    <a:cubicBezTo>
                      <a:pt x="289" y="230"/>
                      <a:pt x="289" y="230"/>
                      <a:pt x="289" y="230"/>
                    </a:cubicBezTo>
                    <a:cubicBezTo>
                      <a:pt x="289" y="230"/>
                      <a:pt x="289" y="230"/>
                      <a:pt x="289" y="230"/>
                    </a:cubicBezTo>
                    <a:cubicBezTo>
                      <a:pt x="289" y="230"/>
                      <a:pt x="289" y="230"/>
                      <a:pt x="289" y="230"/>
                    </a:cubicBezTo>
                    <a:cubicBezTo>
                      <a:pt x="290" y="229"/>
                      <a:pt x="290" y="229"/>
                      <a:pt x="290" y="229"/>
                    </a:cubicBezTo>
                    <a:cubicBezTo>
                      <a:pt x="290" y="229"/>
                      <a:pt x="290" y="229"/>
                      <a:pt x="290" y="229"/>
                    </a:cubicBezTo>
                    <a:cubicBezTo>
                      <a:pt x="291" y="228"/>
                      <a:pt x="291" y="228"/>
                      <a:pt x="291" y="228"/>
                    </a:cubicBezTo>
                    <a:cubicBezTo>
                      <a:pt x="291" y="227"/>
                      <a:pt x="291" y="227"/>
                      <a:pt x="291" y="227"/>
                    </a:cubicBezTo>
                    <a:cubicBezTo>
                      <a:pt x="292" y="227"/>
                      <a:pt x="292" y="227"/>
                      <a:pt x="292" y="227"/>
                    </a:cubicBezTo>
                    <a:cubicBezTo>
                      <a:pt x="292" y="226"/>
                      <a:pt x="292" y="226"/>
                      <a:pt x="292" y="226"/>
                    </a:cubicBezTo>
                    <a:cubicBezTo>
                      <a:pt x="293" y="226"/>
                      <a:pt x="293" y="226"/>
                      <a:pt x="293" y="226"/>
                    </a:cubicBezTo>
                    <a:cubicBezTo>
                      <a:pt x="293" y="227"/>
                      <a:pt x="293" y="227"/>
                      <a:pt x="293" y="227"/>
                    </a:cubicBezTo>
                    <a:cubicBezTo>
                      <a:pt x="293" y="226"/>
                      <a:pt x="293" y="226"/>
                      <a:pt x="293" y="226"/>
                    </a:cubicBezTo>
                    <a:cubicBezTo>
                      <a:pt x="293" y="226"/>
                      <a:pt x="293" y="226"/>
                      <a:pt x="293" y="226"/>
                    </a:cubicBezTo>
                    <a:cubicBezTo>
                      <a:pt x="292" y="226"/>
                      <a:pt x="292" y="226"/>
                      <a:pt x="292" y="226"/>
                    </a:cubicBezTo>
                    <a:cubicBezTo>
                      <a:pt x="292" y="225"/>
                      <a:pt x="292" y="225"/>
                      <a:pt x="292" y="225"/>
                    </a:cubicBezTo>
                    <a:cubicBezTo>
                      <a:pt x="293" y="224"/>
                      <a:pt x="293" y="224"/>
                      <a:pt x="293" y="224"/>
                    </a:cubicBezTo>
                    <a:cubicBezTo>
                      <a:pt x="293" y="224"/>
                      <a:pt x="293" y="224"/>
                      <a:pt x="293" y="224"/>
                    </a:cubicBezTo>
                    <a:cubicBezTo>
                      <a:pt x="294" y="224"/>
                      <a:pt x="294" y="224"/>
                      <a:pt x="294" y="224"/>
                    </a:cubicBezTo>
                    <a:cubicBezTo>
                      <a:pt x="294" y="223"/>
                      <a:pt x="294" y="223"/>
                      <a:pt x="294" y="223"/>
                    </a:cubicBezTo>
                    <a:cubicBezTo>
                      <a:pt x="294" y="223"/>
                      <a:pt x="294" y="223"/>
                      <a:pt x="294" y="223"/>
                    </a:cubicBezTo>
                    <a:cubicBezTo>
                      <a:pt x="294" y="222"/>
                      <a:pt x="294" y="222"/>
                      <a:pt x="294" y="222"/>
                    </a:cubicBezTo>
                    <a:cubicBezTo>
                      <a:pt x="295" y="222"/>
                      <a:pt x="295" y="222"/>
                      <a:pt x="295" y="222"/>
                    </a:cubicBezTo>
                    <a:cubicBezTo>
                      <a:pt x="296" y="221"/>
                      <a:pt x="296" y="221"/>
                      <a:pt x="296" y="221"/>
                    </a:cubicBezTo>
                    <a:cubicBezTo>
                      <a:pt x="295" y="220"/>
                      <a:pt x="295" y="220"/>
                      <a:pt x="295" y="220"/>
                    </a:cubicBezTo>
                    <a:cubicBezTo>
                      <a:pt x="296" y="219"/>
                      <a:pt x="296" y="219"/>
                      <a:pt x="296" y="219"/>
                    </a:cubicBezTo>
                    <a:cubicBezTo>
                      <a:pt x="297" y="219"/>
                      <a:pt x="297" y="219"/>
                      <a:pt x="297" y="219"/>
                    </a:cubicBezTo>
                    <a:cubicBezTo>
                      <a:pt x="298" y="219"/>
                      <a:pt x="298" y="219"/>
                      <a:pt x="298" y="219"/>
                    </a:cubicBezTo>
                    <a:cubicBezTo>
                      <a:pt x="297" y="220"/>
                      <a:pt x="297" y="220"/>
                      <a:pt x="297" y="220"/>
                    </a:cubicBezTo>
                    <a:cubicBezTo>
                      <a:pt x="298" y="220"/>
                      <a:pt x="298" y="220"/>
                      <a:pt x="298" y="220"/>
                    </a:cubicBezTo>
                    <a:cubicBezTo>
                      <a:pt x="298" y="220"/>
                      <a:pt x="298" y="220"/>
                      <a:pt x="298" y="220"/>
                    </a:cubicBezTo>
                    <a:cubicBezTo>
                      <a:pt x="297" y="220"/>
                      <a:pt x="297" y="220"/>
                      <a:pt x="297" y="220"/>
                    </a:cubicBezTo>
                    <a:cubicBezTo>
                      <a:pt x="297" y="221"/>
                      <a:pt x="297" y="221"/>
                      <a:pt x="297" y="221"/>
                    </a:cubicBezTo>
                    <a:cubicBezTo>
                      <a:pt x="298" y="221"/>
                      <a:pt x="298" y="221"/>
                      <a:pt x="298" y="221"/>
                    </a:cubicBezTo>
                    <a:cubicBezTo>
                      <a:pt x="297" y="222"/>
                      <a:pt x="297" y="222"/>
                      <a:pt x="297" y="222"/>
                    </a:cubicBezTo>
                    <a:cubicBezTo>
                      <a:pt x="297" y="222"/>
                      <a:pt x="297" y="222"/>
                      <a:pt x="297" y="222"/>
                    </a:cubicBezTo>
                    <a:cubicBezTo>
                      <a:pt x="297" y="222"/>
                      <a:pt x="297" y="222"/>
                      <a:pt x="297" y="222"/>
                    </a:cubicBezTo>
                    <a:cubicBezTo>
                      <a:pt x="297" y="222"/>
                      <a:pt x="297" y="222"/>
                      <a:pt x="297" y="222"/>
                    </a:cubicBezTo>
                    <a:cubicBezTo>
                      <a:pt x="298" y="222"/>
                      <a:pt x="298" y="222"/>
                      <a:pt x="298" y="222"/>
                    </a:cubicBezTo>
                    <a:cubicBezTo>
                      <a:pt x="298" y="223"/>
                      <a:pt x="298" y="223"/>
                      <a:pt x="298" y="223"/>
                    </a:cubicBezTo>
                    <a:cubicBezTo>
                      <a:pt x="297" y="223"/>
                      <a:pt x="297" y="223"/>
                      <a:pt x="297" y="223"/>
                    </a:cubicBezTo>
                    <a:cubicBezTo>
                      <a:pt x="298" y="223"/>
                      <a:pt x="298" y="223"/>
                      <a:pt x="298" y="223"/>
                    </a:cubicBezTo>
                    <a:cubicBezTo>
                      <a:pt x="298" y="224"/>
                      <a:pt x="298" y="224"/>
                      <a:pt x="298" y="224"/>
                    </a:cubicBezTo>
                    <a:cubicBezTo>
                      <a:pt x="297" y="224"/>
                      <a:pt x="297" y="224"/>
                      <a:pt x="297" y="224"/>
                    </a:cubicBezTo>
                    <a:cubicBezTo>
                      <a:pt x="298" y="225"/>
                      <a:pt x="298" y="225"/>
                      <a:pt x="298" y="225"/>
                    </a:cubicBezTo>
                    <a:cubicBezTo>
                      <a:pt x="298" y="226"/>
                      <a:pt x="298" y="226"/>
                      <a:pt x="298" y="226"/>
                    </a:cubicBezTo>
                    <a:cubicBezTo>
                      <a:pt x="299" y="227"/>
                      <a:pt x="299" y="227"/>
                      <a:pt x="299" y="227"/>
                    </a:cubicBezTo>
                    <a:cubicBezTo>
                      <a:pt x="298" y="227"/>
                      <a:pt x="298" y="227"/>
                      <a:pt x="298" y="227"/>
                    </a:cubicBezTo>
                    <a:cubicBezTo>
                      <a:pt x="298" y="227"/>
                      <a:pt x="298" y="227"/>
                      <a:pt x="298" y="227"/>
                    </a:cubicBezTo>
                    <a:cubicBezTo>
                      <a:pt x="297" y="227"/>
                      <a:pt x="297" y="227"/>
                      <a:pt x="297" y="227"/>
                    </a:cubicBezTo>
                    <a:cubicBezTo>
                      <a:pt x="298" y="228"/>
                      <a:pt x="298" y="228"/>
                      <a:pt x="298" y="228"/>
                    </a:cubicBezTo>
                    <a:cubicBezTo>
                      <a:pt x="298" y="228"/>
                      <a:pt x="298" y="228"/>
                      <a:pt x="298" y="228"/>
                    </a:cubicBezTo>
                    <a:cubicBezTo>
                      <a:pt x="298" y="228"/>
                      <a:pt x="298" y="228"/>
                      <a:pt x="298" y="228"/>
                    </a:cubicBezTo>
                    <a:cubicBezTo>
                      <a:pt x="299" y="227"/>
                      <a:pt x="299" y="227"/>
                      <a:pt x="299" y="227"/>
                    </a:cubicBezTo>
                    <a:cubicBezTo>
                      <a:pt x="299" y="228"/>
                      <a:pt x="299" y="228"/>
                      <a:pt x="299" y="228"/>
                    </a:cubicBezTo>
                    <a:cubicBezTo>
                      <a:pt x="300" y="228"/>
                      <a:pt x="300" y="228"/>
                      <a:pt x="300" y="228"/>
                    </a:cubicBezTo>
                    <a:cubicBezTo>
                      <a:pt x="299" y="229"/>
                      <a:pt x="299" y="229"/>
                      <a:pt x="299" y="229"/>
                    </a:cubicBezTo>
                    <a:cubicBezTo>
                      <a:pt x="298" y="230"/>
                      <a:pt x="298" y="230"/>
                      <a:pt x="298" y="230"/>
                    </a:cubicBezTo>
                    <a:cubicBezTo>
                      <a:pt x="297" y="229"/>
                      <a:pt x="297" y="229"/>
                      <a:pt x="297" y="229"/>
                    </a:cubicBezTo>
                    <a:cubicBezTo>
                      <a:pt x="297" y="230"/>
                      <a:pt x="297" y="230"/>
                      <a:pt x="297" y="230"/>
                    </a:cubicBezTo>
                    <a:cubicBezTo>
                      <a:pt x="297" y="230"/>
                      <a:pt x="297" y="230"/>
                      <a:pt x="297" y="230"/>
                    </a:cubicBezTo>
                    <a:cubicBezTo>
                      <a:pt x="299" y="230"/>
                      <a:pt x="299" y="230"/>
                      <a:pt x="299" y="230"/>
                    </a:cubicBezTo>
                    <a:cubicBezTo>
                      <a:pt x="300" y="230"/>
                      <a:pt x="300" y="230"/>
                      <a:pt x="300" y="230"/>
                    </a:cubicBezTo>
                    <a:cubicBezTo>
                      <a:pt x="300" y="231"/>
                      <a:pt x="300" y="231"/>
                      <a:pt x="300" y="231"/>
                    </a:cubicBezTo>
                    <a:cubicBezTo>
                      <a:pt x="299" y="231"/>
                      <a:pt x="299" y="231"/>
                      <a:pt x="299" y="231"/>
                    </a:cubicBezTo>
                    <a:cubicBezTo>
                      <a:pt x="300" y="232"/>
                      <a:pt x="300" y="232"/>
                      <a:pt x="300" y="232"/>
                    </a:cubicBezTo>
                    <a:cubicBezTo>
                      <a:pt x="301" y="231"/>
                      <a:pt x="301" y="231"/>
                      <a:pt x="301" y="231"/>
                    </a:cubicBezTo>
                    <a:cubicBezTo>
                      <a:pt x="301" y="232"/>
                      <a:pt x="301" y="232"/>
                      <a:pt x="301" y="232"/>
                    </a:cubicBezTo>
                    <a:cubicBezTo>
                      <a:pt x="300" y="233"/>
                      <a:pt x="300" y="233"/>
                      <a:pt x="300" y="233"/>
                    </a:cubicBezTo>
                    <a:cubicBezTo>
                      <a:pt x="298" y="233"/>
                      <a:pt x="298" y="233"/>
                      <a:pt x="298" y="233"/>
                    </a:cubicBezTo>
                    <a:cubicBezTo>
                      <a:pt x="298" y="233"/>
                      <a:pt x="298" y="233"/>
                      <a:pt x="298" y="233"/>
                    </a:cubicBezTo>
                    <a:cubicBezTo>
                      <a:pt x="297" y="233"/>
                      <a:pt x="297" y="233"/>
                      <a:pt x="297" y="233"/>
                    </a:cubicBezTo>
                    <a:cubicBezTo>
                      <a:pt x="298" y="234"/>
                      <a:pt x="298" y="234"/>
                      <a:pt x="298" y="234"/>
                    </a:cubicBezTo>
                    <a:cubicBezTo>
                      <a:pt x="297" y="234"/>
                      <a:pt x="297" y="234"/>
                      <a:pt x="297" y="234"/>
                    </a:cubicBezTo>
                    <a:cubicBezTo>
                      <a:pt x="298" y="234"/>
                      <a:pt x="298" y="234"/>
                      <a:pt x="298" y="234"/>
                    </a:cubicBezTo>
                    <a:cubicBezTo>
                      <a:pt x="300" y="234"/>
                      <a:pt x="300" y="234"/>
                      <a:pt x="300" y="234"/>
                    </a:cubicBezTo>
                    <a:cubicBezTo>
                      <a:pt x="301" y="234"/>
                      <a:pt x="301" y="234"/>
                      <a:pt x="301" y="234"/>
                    </a:cubicBezTo>
                    <a:cubicBezTo>
                      <a:pt x="301" y="234"/>
                      <a:pt x="301" y="234"/>
                      <a:pt x="301" y="234"/>
                    </a:cubicBezTo>
                    <a:cubicBezTo>
                      <a:pt x="301" y="234"/>
                      <a:pt x="301" y="234"/>
                      <a:pt x="301" y="234"/>
                    </a:cubicBezTo>
                    <a:cubicBezTo>
                      <a:pt x="301" y="235"/>
                      <a:pt x="301" y="235"/>
                      <a:pt x="301" y="235"/>
                    </a:cubicBezTo>
                    <a:cubicBezTo>
                      <a:pt x="300" y="235"/>
                      <a:pt x="300" y="235"/>
                      <a:pt x="300" y="235"/>
                    </a:cubicBezTo>
                    <a:cubicBezTo>
                      <a:pt x="299" y="235"/>
                      <a:pt x="299" y="235"/>
                      <a:pt x="299" y="235"/>
                    </a:cubicBezTo>
                    <a:cubicBezTo>
                      <a:pt x="298" y="237"/>
                      <a:pt x="298" y="237"/>
                      <a:pt x="298" y="237"/>
                    </a:cubicBezTo>
                    <a:cubicBezTo>
                      <a:pt x="299" y="236"/>
                      <a:pt x="299" y="236"/>
                      <a:pt x="299" y="236"/>
                    </a:cubicBezTo>
                    <a:cubicBezTo>
                      <a:pt x="300" y="236"/>
                      <a:pt x="300" y="236"/>
                      <a:pt x="300" y="236"/>
                    </a:cubicBezTo>
                    <a:cubicBezTo>
                      <a:pt x="301" y="236"/>
                      <a:pt x="301" y="236"/>
                      <a:pt x="301" y="236"/>
                    </a:cubicBezTo>
                    <a:cubicBezTo>
                      <a:pt x="301" y="236"/>
                      <a:pt x="301" y="236"/>
                      <a:pt x="301" y="236"/>
                    </a:cubicBezTo>
                    <a:cubicBezTo>
                      <a:pt x="301" y="237"/>
                      <a:pt x="301" y="237"/>
                      <a:pt x="301" y="237"/>
                    </a:cubicBezTo>
                    <a:cubicBezTo>
                      <a:pt x="301" y="237"/>
                      <a:pt x="301" y="237"/>
                      <a:pt x="301" y="237"/>
                    </a:cubicBezTo>
                    <a:cubicBezTo>
                      <a:pt x="300" y="237"/>
                      <a:pt x="300" y="237"/>
                      <a:pt x="300" y="237"/>
                    </a:cubicBezTo>
                    <a:cubicBezTo>
                      <a:pt x="300" y="238"/>
                      <a:pt x="300" y="238"/>
                      <a:pt x="300" y="238"/>
                    </a:cubicBezTo>
                    <a:cubicBezTo>
                      <a:pt x="300" y="238"/>
                      <a:pt x="300" y="238"/>
                      <a:pt x="300" y="238"/>
                    </a:cubicBezTo>
                    <a:cubicBezTo>
                      <a:pt x="301" y="238"/>
                      <a:pt x="301" y="238"/>
                      <a:pt x="301" y="238"/>
                    </a:cubicBezTo>
                    <a:cubicBezTo>
                      <a:pt x="301" y="237"/>
                      <a:pt x="301" y="237"/>
                      <a:pt x="301" y="237"/>
                    </a:cubicBezTo>
                    <a:cubicBezTo>
                      <a:pt x="302" y="238"/>
                      <a:pt x="302" y="238"/>
                      <a:pt x="302" y="238"/>
                    </a:cubicBezTo>
                    <a:cubicBezTo>
                      <a:pt x="303" y="239"/>
                      <a:pt x="303" y="239"/>
                      <a:pt x="303" y="239"/>
                    </a:cubicBezTo>
                    <a:cubicBezTo>
                      <a:pt x="302" y="240"/>
                      <a:pt x="302" y="240"/>
                      <a:pt x="302" y="240"/>
                    </a:cubicBezTo>
                    <a:cubicBezTo>
                      <a:pt x="301" y="240"/>
                      <a:pt x="301" y="240"/>
                      <a:pt x="301" y="240"/>
                    </a:cubicBezTo>
                    <a:cubicBezTo>
                      <a:pt x="301" y="240"/>
                      <a:pt x="301" y="240"/>
                      <a:pt x="301" y="240"/>
                    </a:cubicBezTo>
                    <a:cubicBezTo>
                      <a:pt x="300" y="240"/>
                      <a:pt x="300" y="240"/>
                      <a:pt x="300" y="240"/>
                    </a:cubicBezTo>
                    <a:cubicBezTo>
                      <a:pt x="301" y="241"/>
                      <a:pt x="301" y="241"/>
                      <a:pt x="301" y="241"/>
                    </a:cubicBezTo>
                    <a:cubicBezTo>
                      <a:pt x="301" y="241"/>
                      <a:pt x="301" y="241"/>
                      <a:pt x="301" y="241"/>
                    </a:cubicBezTo>
                    <a:cubicBezTo>
                      <a:pt x="302" y="241"/>
                      <a:pt x="302" y="241"/>
                      <a:pt x="302" y="241"/>
                    </a:cubicBezTo>
                    <a:cubicBezTo>
                      <a:pt x="302" y="241"/>
                      <a:pt x="302" y="241"/>
                      <a:pt x="302" y="241"/>
                    </a:cubicBezTo>
                    <a:cubicBezTo>
                      <a:pt x="303" y="241"/>
                      <a:pt x="303" y="241"/>
                      <a:pt x="303" y="241"/>
                    </a:cubicBezTo>
                    <a:cubicBezTo>
                      <a:pt x="303" y="242"/>
                      <a:pt x="303" y="242"/>
                      <a:pt x="303" y="242"/>
                    </a:cubicBezTo>
                    <a:cubicBezTo>
                      <a:pt x="302" y="242"/>
                      <a:pt x="302" y="242"/>
                      <a:pt x="302" y="242"/>
                    </a:cubicBezTo>
                    <a:cubicBezTo>
                      <a:pt x="303" y="242"/>
                      <a:pt x="303" y="242"/>
                      <a:pt x="303" y="242"/>
                    </a:cubicBezTo>
                    <a:cubicBezTo>
                      <a:pt x="303" y="242"/>
                      <a:pt x="303" y="242"/>
                      <a:pt x="303" y="242"/>
                    </a:cubicBezTo>
                    <a:cubicBezTo>
                      <a:pt x="304" y="243"/>
                      <a:pt x="304" y="243"/>
                      <a:pt x="304" y="243"/>
                    </a:cubicBezTo>
                    <a:cubicBezTo>
                      <a:pt x="304" y="244"/>
                      <a:pt x="304" y="244"/>
                      <a:pt x="304" y="244"/>
                    </a:cubicBezTo>
                    <a:cubicBezTo>
                      <a:pt x="303" y="244"/>
                      <a:pt x="303" y="244"/>
                      <a:pt x="303" y="244"/>
                    </a:cubicBezTo>
                    <a:cubicBezTo>
                      <a:pt x="302" y="245"/>
                      <a:pt x="302" y="245"/>
                      <a:pt x="302" y="245"/>
                    </a:cubicBezTo>
                    <a:cubicBezTo>
                      <a:pt x="302" y="245"/>
                      <a:pt x="302" y="245"/>
                      <a:pt x="302" y="245"/>
                    </a:cubicBezTo>
                    <a:cubicBezTo>
                      <a:pt x="301" y="245"/>
                      <a:pt x="301" y="245"/>
                      <a:pt x="301" y="245"/>
                    </a:cubicBezTo>
                    <a:cubicBezTo>
                      <a:pt x="302" y="245"/>
                      <a:pt x="302" y="245"/>
                      <a:pt x="302" y="245"/>
                    </a:cubicBezTo>
                    <a:cubicBezTo>
                      <a:pt x="302" y="246"/>
                      <a:pt x="302" y="246"/>
                      <a:pt x="302" y="246"/>
                    </a:cubicBezTo>
                    <a:cubicBezTo>
                      <a:pt x="301" y="246"/>
                      <a:pt x="301" y="246"/>
                      <a:pt x="301" y="246"/>
                    </a:cubicBezTo>
                    <a:cubicBezTo>
                      <a:pt x="300" y="245"/>
                      <a:pt x="300" y="245"/>
                      <a:pt x="300" y="245"/>
                    </a:cubicBezTo>
                    <a:cubicBezTo>
                      <a:pt x="299" y="245"/>
                      <a:pt x="299" y="245"/>
                      <a:pt x="299" y="245"/>
                    </a:cubicBezTo>
                    <a:cubicBezTo>
                      <a:pt x="300" y="246"/>
                      <a:pt x="300" y="246"/>
                      <a:pt x="300" y="246"/>
                    </a:cubicBezTo>
                    <a:cubicBezTo>
                      <a:pt x="300" y="247"/>
                      <a:pt x="300" y="247"/>
                      <a:pt x="300" y="247"/>
                    </a:cubicBezTo>
                    <a:cubicBezTo>
                      <a:pt x="301" y="247"/>
                      <a:pt x="301" y="247"/>
                      <a:pt x="301" y="247"/>
                    </a:cubicBezTo>
                    <a:cubicBezTo>
                      <a:pt x="301" y="248"/>
                      <a:pt x="301" y="248"/>
                      <a:pt x="301" y="248"/>
                    </a:cubicBezTo>
                    <a:cubicBezTo>
                      <a:pt x="301" y="248"/>
                      <a:pt x="301" y="248"/>
                      <a:pt x="301" y="248"/>
                    </a:cubicBezTo>
                    <a:cubicBezTo>
                      <a:pt x="300" y="248"/>
                      <a:pt x="300" y="248"/>
                      <a:pt x="300" y="248"/>
                    </a:cubicBezTo>
                    <a:cubicBezTo>
                      <a:pt x="300" y="249"/>
                      <a:pt x="300" y="249"/>
                      <a:pt x="300" y="249"/>
                    </a:cubicBezTo>
                    <a:cubicBezTo>
                      <a:pt x="299" y="249"/>
                      <a:pt x="299" y="249"/>
                      <a:pt x="299" y="249"/>
                    </a:cubicBezTo>
                    <a:cubicBezTo>
                      <a:pt x="300" y="249"/>
                      <a:pt x="300" y="249"/>
                      <a:pt x="300" y="249"/>
                    </a:cubicBezTo>
                    <a:cubicBezTo>
                      <a:pt x="301" y="249"/>
                      <a:pt x="301" y="249"/>
                      <a:pt x="301" y="249"/>
                    </a:cubicBezTo>
                    <a:cubicBezTo>
                      <a:pt x="301" y="249"/>
                      <a:pt x="301" y="249"/>
                      <a:pt x="301" y="249"/>
                    </a:cubicBezTo>
                    <a:cubicBezTo>
                      <a:pt x="302" y="248"/>
                      <a:pt x="302" y="248"/>
                      <a:pt x="302" y="248"/>
                    </a:cubicBezTo>
                    <a:cubicBezTo>
                      <a:pt x="303" y="248"/>
                      <a:pt x="303" y="248"/>
                      <a:pt x="303" y="248"/>
                    </a:cubicBezTo>
                    <a:cubicBezTo>
                      <a:pt x="303" y="249"/>
                      <a:pt x="303" y="249"/>
                      <a:pt x="303" y="249"/>
                    </a:cubicBezTo>
                    <a:cubicBezTo>
                      <a:pt x="303" y="249"/>
                      <a:pt x="303" y="249"/>
                      <a:pt x="303" y="249"/>
                    </a:cubicBezTo>
                    <a:cubicBezTo>
                      <a:pt x="303" y="250"/>
                      <a:pt x="303" y="250"/>
                      <a:pt x="303" y="250"/>
                    </a:cubicBezTo>
                    <a:cubicBezTo>
                      <a:pt x="303" y="250"/>
                      <a:pt x="303" y="250"/>
                      <a:pt x="303" y="250"/>
                    </a:cubicBezTo>
                    <a:cubicBezTo>
                      <a:pt x="303" y="250"/>
                      <a:pt x="303" y="250"/>
                      <a:pt x="303" y="250"/>
                    </a:cubicBezTo>
                    <a:cubicBezTo>
                      <a:pt x="303" y="251"/>
                      <a:pt x="303" y="251"/>
                      <a:pt x="303" y="251"/>
                    </a:cubicBezTo>
                    <a:cubicBezTo>
                      <a:pt x="303" y="251"/>
                      <a:pt x="303" y="251"/>
                      <a:pt x="303" y="251"/>
                    </a:cubicBezTo>
                    <a:cubicBezTo>
                      <a:pt x="304" y="250"/>
                      <a:pt x="304" y="250"/>
                      <a:pt x="304" y="250"/>
                    </a:cubicBezTo>
                    <a:cubicBezTo>
                      <a:pt x="304" y="251"/>
                      <a:pt x="304" y="251"/>
                      <a:pt x="304" y="251"/>
                    </a:cubicBezTo>
                    <a:cubicBezTo>
                      <a:pt x="305" y="251"/>
                      <a:pt x="305" y="251"/>
                      <a:pt x="305" y="251"/>
                    </a:cubicBezTo>
                    <a:cubicBezTo>
                      <a:pt x="305" y="252"/>
                      <a:pt x="305" y="252"/>
                      <a:pt x="305" y="252"/>
                    </a:cubicBezTo>
                    <a:cubicBezTo>
                      <a:pt x="305" y="252"/>
                      <a:pt x="305" y="252"/>
                      <a:pt x="305" y="252"/>
                    </a:cubicBezTo>
                    <a:cubicBezTo>
                      <a:pt x="305" y="253"/>
                      <a:pt x="305" y="253"/>
                      <a:pt x="305" y="253"/>
                    </a:cubicBezTo>
                    <a:cubicBezTo>
                      <a:pt x="305" y="253"/>
                      <a:pt x="305" y="253"/>
                      <a:pt x="305" y="253"/>
                    </a:cubicBezTo>
                    <a:cubicBezTo>
                      <a:pt x="306" y="251"/>
                      <a:pt x="306" y="251"/>
                      <a:pt x="306" y="251"/>
                    </a:cubicBezTo>
                    <a:cubicBezTo>
                      <a:pt x="306" y="252"/>
                      <a:pt x="306" y="252"/>
                      <a:pt x="306" y="252"/>
                    </a:cubicBezTo>
                    <a:cubicBezTo>
                      <a:pt x="306" y="252"/>
                      <a:pt x="306" y="252"/>
                      <a:pt x="306" y="252"/>
                    </a:cubicBezTo>
                    <a:cubicBezTo>
                      <a:pt x="307" y="253"/>
                      <a:pt x="307" y="253"/>
                      <a:pt x="307" y="253"/>
                    </a:cubicBezTo>
                    <a:cubicBezTo>
                      <a:pt x="305" y="253"/>
                      <a:pt x="305" y="253"/>
                      <a:pt x="305" y="253"/>
                    </a:cubicBezTo>
                    <a:cubicBezTo>
                      <a:pt x="304" y="255"/>
                      <a:pt x="304" y="255"/>
                      <a:pt x="304" y="255"/>
                    </a:cubicBezTo>
                    <a:cubicBezTo>
                      <a:pt x="303" y="255"/>
                      <a:pt x="303" y="255"/>
                      <a:pt x="303" y="255"/>
                    </a:cubicBezTo>
                    <a:cubicBezTo>
                      <a:pt x="302" y="255"/>
                      <a:pt x="302" y="255"/>
                      <a:pt x="302" y="255"/>
                    </a:cubicBezTo>
                    <a:cubicBezTo>
                      <a:pt x="303" y="256"/>
                      <a:pt x="303" y="256"/>
                      <a:pt x="303" y="256"/>
                    </a:cubicBezTo>
                    <a:cubicBezTo>
                      <a:pt x="304" y="256"/>
                      <a:pt x="304" y="256"/>
                      <a:pt x="304" y="256"/>
                    </a:cubicBezTo>
                    <a:cubicBezTo>
                      <a:pt x="306" y="254"/>
                      <a:pt x="306" y="254"/>
                      <a:pt x="306" y="254"/>
                    </a:cubicBezTo>
                    <a:cubicBezTo>
                      <a:pt x="306" y="254"/>
                      <a:pt x="306" y="254"/>
                      <a:pt x="306" y="254"/>
                    </a:cubicBezTo>
                    <a:cubicBezTo>
                      <a:pt x="306" y="255"/>
                      <a:pt x="306" y="255"/>
                      <a:pt x="306" y="255"/>
                    </a:cubicBezTo>
                    <a:cubicBezTo>
                      <a:pt x="306" y="255"/>
                      <a:pt x="306" y="255"/>
                      <a:pt x="306" y="255"/>
                    </a:cubicBezTo>
                    <a:cubicBezTo>
                      <a:pt x="305" y="256"/>
                      <a:pt x="305" y="256"/>
                      <a:pt x="305" y="256"/>
                    </a:cubicBezTo>
                    <a:cubicBezTo>
                      <a:pt x="306" y="256"/>
                      <a:pt x="306" y="256"/>
                      <a:pt x="306" y="256"/>
                    </a:cubicBezTo>
                    <a:cubicBezTo>
                      <a:pt x="307" y="255"/>
                      <a:pt x="307" y="255"/>
                      <a:pt x="307" y="255"/>
                    </a:cubicBezTo>
                    <a:cubicBezTo>
                      <a:pt x="307" y="254"/>
                      <a:pt x="307" y="254"/>
                      <a:pt x="307" y="254"/>
                    </a:cubicBezTo>
                    <a:cubicBezTo>
                      <a:pt x="308" y="254"/>
                      <a:pt x="308" y="254"/>
                      <a:pt x="308" y="254"/>
                    </a:cubicBezTo>
                    <a:cubicBezTo>
                      <a:pt x="308" y="254"/>
                      <a:pt x="308" y="254"/>
                      <a:pt x="308" y="254"/>
                    </a:cubicBezTo>
                    <a:cubicBezTo>
                      <a:pt x="308" y="255"/>
                      <a:pt x="308" y="255"/>
                      <a:pt x="308" y="255"/>
                    </a:cubicBezTo>
                    <a:cubicBezTo>
                      <a:pt x="307" y="255"/>
                      <a:pt x="307" y="255"/>
                      <a:pt x="307" y="255"/>
                    </a:cubicBezTo>
                    <a:cubicBezTo>
                      <a:pt x="308" y="255"/>
                      <a:pt x="308" y="255"/>
                      <a:pt x="308" y="255"/>
                    </a:cubicBezTo>
                    <a:cubicBezTo>
                      <a:pt x="309" y="255"/>
                      <a:pt x="309" y="255"/>
                      <a:pt x="309" y="255"/>
                    </a:cubicBezTo>
                    <a:cubicBezTo>
                      <a:pt x="309" y="255"/>
                      <a:pt x="309" y="255"/>
                      <a:pt x="309" y="255"/>
                    </a:cubicBezTo>
                    <a:cubicBezTo>
                      <a:pt x="308" y="256"/>
                      <a:pt x="308" y="256"/>
                      <a:pt x="308" y="256"/>
                    </a:cubicBezTo>
                    <a:cubicBezTo>
                      <a:pt x="307" y="257"/>
                      <a:pt x="307" y="257"/>
                      <a:pt x="307" y="257"/>
                    </a:cubicBezTo>
                    <a:cubicBezTo>
                      <a:pt x="308" y="257"/>
                      <a:pt x="308" y="257"/>
                      <a:pt x="308" y="257"/>
                    </a:cubicBezTo>
                    <a:cubicBezTo>
                      <a:pt x="308" y="256"/>
                      <a:pt x="308" y="256"/>
                      <a:pt x="308" y="256"/>
                    </a:cubicBezTo>
                    <a:cubicBezTo>
                      <a:pt x="310" y="255"/>
                      <a:pt x="310" y="255"/>
                      <a:pt x="310" y="255"/>
                    </a:cubicBezTo>
                    <a:cubicBezTo>
                      <a:pt x="310" y="255"/>
                      <a:pt x="310" y="255"/>
                      <a:pt x="310" y="255"/>
                    </a:cubicBezTo>
                    <a:cubicBezTo>
                      <a:pt x="310" y="255"/>
                      <a:pt x="310" y="255"/>
                      <a:pt x="310" y="255"/>
                    </a:cubicBezTo>
                    <a:cubicBezTo>
                      <a:pt x="310" y="256"/>
                      <a:pt x="310" y="256"/>
                      <a:pt x="310" y="256"/>
                    </a:cubicBezTo>
                    <a:cubicBezTo>
                      <a:pt x="311" y="255"/>
                      <a:pt x="311" y="255"/>
                      <a:pt x="311" y="255"/>
                    </a:cubicBezTo>
                    <a:cubicBezTo>
                      <a:pt x="311" y="255"/>
                      <a:pt x="311" y="255"/>
                      <a:pt x="311" y="255"/>
                    </a:cubicBezTo>
                    <a:cubicBezTo>
                      <a:pt x="311" y="257"/>
                      <a:pt x="311" y="257"/>
                      <a:pt x="311" y="257"/>
                    </a:cubicBezTo>
                    <a:cubicBezTo>
                      <a:pt x="310" y="257"/>
                      <a:pt x="310" y="257"/>
                      <a:pt x="310" y="257"/>
                    </a:cubicBezTo>
                    <a:cubicBezTo>
                      <a:pt x="311" y="257"/>
                      <a:pt x="311" y="257"/>
                      <a:pt x="311" y="257"/>
                    </a:cubicBezTo>
                    <a:cubicBezTo>
                      <a:pt x="311" y="257"/>
                      <a:pt x="311" y="257"/>
                      <a:pt x="311" y="257"/>
                    </a:cubicBezTo>
                    <a:cubicBezTo>
                      <a:pt x="312" y="258"/>
                      <a:pt x="312" y="258"/>
                      <a:pt x="312" y="258"/>
                    </a:cubicBezTo>
                    <a:cubicBezTo>
                      <a:pt x="313" y="257"/>
                      <a:pt x="313" y="257"/>
                      <a:pt x="313" y="257"/>
                    </a:cubicBezTo>
                    <a:cubicBezTo>
                      <a:pt x="314" y="257"/>
                      <a:pt x="314" y="257"/>
                      <a:pt x="314" y="257"/>
                    </a:cubicBezTo>
                    <a:cubicBezTo>
                      <a:pt x="315" y="257"/>
                      <a:pt x="315" y="257"/>
                      <a:pt x="315" y="257"/>
                    </a:cubicBezTo>
                    <a:cubicBezTo>
                      <a:pt x="315" y="258"/>
                      <a:pt x="315" y="258"/>
                      <a:pt x="315" y="258"/>
                    </a:cubicBezTo>
                    <a:cubicBezTo>
                      <a:pt x="314" y="258"/>
                      <a:pt x="314" y="258"/>
                      <a:pt x="314" y="258"/>
                    </a:cubicBezTo>
                    <a:cubicBezTo>
                      <a:pt x="314" y="258"/>
                      <a:pt x="314" y="258"/>
                      <a:pt x="314" y="258"/>
                    </a:cubicBezTo>
                    <a:cubicBezTo>
                      <a:pt x="316" y="258"/>
                      <a:pt x="316" y="258"/>
                      <a:pt x="316" y="258"/>
                    </a:cubicBezTo>
                    <a:cubicBezTo>
                      <a:pt x="317" y="259"/>
                      <a:pt x="317" y="259"/>
                      <a:pt x="317" y="259"/>
                    </a:cubicBezTo>
                    <a:cubicBezTo>
                      <a:pt x="315" y="259"/>
                      <a:pt x="315" y="259"/>
                      <a:pt x="315" y="259"/>
                    </a:cubicBezTo>
                    <a:cubicBezTo>
                      <a:pt x="315" y="260"/>
                      <a:pt x="315" y="260"/>
                      <a:pt x="315" y="260"/>
                    </a:cubicBezTo>
                    <a:cubicBezTo>
                      <a:pt x="313" y="260"/>
                      <a:pt x="313" y="260"/>
                      <a:pt x="313" y="260"/>
                    </a:cubicBezTo>
                    <a:cubicBezTo>
                      <a:pt x="313" y="260"/>
                      <a:pt x="313" y="260"/>
                      <a:pt x="313" y="260"/>
                    </a:cubicBezTo>
                    <a:cubicBezTo>
                      <a:pt x="312" y="260"/>
                      <a:pt x="312" y="260"/>
                      <a:pt x="312" y="260"/>
                    </a:cubicBezTo>
                    <a:cubicBezTo>
                      <a:pt x="311" y="261"/>
                      <a:pt x="311" y="261"/>
                      <a:pt x="311" y="261"/>
                    </a:cubicBezTo>
                    <a:cubicBezTo>
                      <a:pt x="309" y="261"/>
                      <a:pt x="309" y="261"/>
                      <a:pt x="309" y="261"/>
                    </a:cubicBezTo>
                    <a:cubicBezTo>
                      <a:pt x="307" y="261"/>
                      <a:pt x="307" y="261"/>
                      <a:pt x="307" y="261"/>
                    </a:cubicBezTo>
                    <a:cubicBezTo>
                      <a:pt x="307" y="262"/>
                      <a:pt x="307" y="262"/>
                      <a:pt x="307" y="262"/>
                    </a:cubicBezTo>
                    <a:cubicBezTo>
                      <a:pt x="309" y="261"/>
                      <a:pt x="309" y="261"/>
                      <a:pt x="309" y="261"/>
                    </a:cubicBezTo>
                    <a:cubicBezTo>
                      <a:pt x="310" y="261"/>
                      <a:pt x="310" y="261"/>
                      <a:pt x="310" y="261"/>
                    </a:cubicBezTo>
                    <a:cubicBezTo>
                      <a:pt x="311" y="261"/>
                      <a:pt x="311" y="261"/>
                      <a:pt x="311" y="261"/>
                    </a:cubicBezTo>
                    <a:cubicBezTo>
                      <a:pt x="311" y="261"/>
                      <a:pt x="311" y="261"/>
                      <a:pt x="311" y="261"/>
                    </a:cubicBezTo>
                    <a:cubicBezTo>
                      <a:pt x="309" y="262"/>
                      <a:pt x="309" y="262"/>
                      <a:pt x="309" y="262"/>
                    </a:cubicBezTo>
                    <a:cubicBezTo>
                      <a:pt x="308" y="262"/>
                      <a:pt x="308" y="262"/>
                      <a:pt x="308" y="262"/>
                    </a:cubicBezTo>
                    <a:cubicBezTo>
                      <a:pt x="306" y="263"/>
                      <a:pt x="306" y="263"/>
                      <a:pt x="306" y="263"/>
                    </a:cubicBezTo>
                    <a:cubicBezTo>
                      <a:pt x="306" y="263"/>
                      <a:pt x="306" y="263"/>
                      <a:pt x="306" y="263"/>
                    </a:cubicBezTo>
                    <a:cubicBezTo>
                      <a:pt x="305" y="263"/>
                      <a:pt x="305" y="263"/>
                      <a:pt x="305" y="263"/>
                    </a:cubicBezTo>
                    <a:cubicBezTo>
                      <a:pt x="304" y="264"/>
                      <a:pt x="304" y="264"/>
                      <a:pt x="304" y="264"/>
                    </a:cubicBezTo>
                    <a:cubicBezTo>
                      <a:pt x="304" y="264"/>
                      <a:pt x="304" y="264"/>
                      <a:pt x="304" y="264"/>
                    </a:cubicBezTo>
                    <a:cubicBezTo>
                      <a:pt x="303" y="263"/>
                      <a:pt x="303" y="263"/>
                      <a:pt x="303" y="263"/>
                    </a:cubicBezTo>
                    <a:cubicBezTo>
                      <a:pt x="302" y="262"/>
                      <a:pt x="302" y="262"/>
                      <a:pt x="302" y="262"/>
                    </a:cubicBezTo>
                    <a:cubicBezTo>
                      <a:pt x="302" y="263"/>
                      <a:pt x="302" y="263"/>
                      <a:pt x="302" y="263"/>
                    </a:cubicBezTo>
                    <a:cubicBezTo>
                      <a:pt x="301" y="263"/>
                      <a:pt x="301" y="263"/>
                      <a:pt x="301" y="263"/>
                    </a:cubicBezTo>
                    <a:cubicBezTo>
                      <a:pt x="302" y="263"/>
                      <a:pt x="302" y="263"/>
                      <a:pt x="302" y="263"/>
                    </a:cubicBezTo>
                    <a:cubicBezTo>
                      <a:pt x="302" y="264"/>
                      <a:pt x="302" y="264"/>
                      <a:pt x="302" y="264"/>
                    </a:cubicBezTo>
                    <a:cubicBezTo>
                      <a:pt x="304" y="265"/>
                      <a:pt x="304" y="265"/>
                      <a:pt x="304" y="265"/>
                    </a:cubicBezTo>
                    <a:cubicBezTo>
                      <a:pt x="304" y="265"/>
                      <a:pt x="304" y="265"/>
                      <a:pt x="304" y="265"/>
                    </a:cubicBezTo>
                    <a:cubicBezTo>
                      <a:pt x="303" y="265"/>
                      <a:pt x="303" y="265"/>
                      <a:pt x="303" y="265"/>
                    </a:cubicBezTo>
                    <a:cubicBezTo>
                      <a:pt x="303" y="266"/>
                      <a:pt x="303" y="266"/>
                      <a:pt x="303" y="266"/>
                    </a:cubicBezTo>
                    <a:cubicBezTo>
                      <a:pt x="303" y="266"/>
                      <a:pt x="303" y="266"/>
                      <a:pt x="303" y="266"/>
                    </a:cubicBezTo>
                    <a:cubicBezTo>
                      <a:pt x="304" y="266"/>
                      <a:pt x="304" y="266"/>
                      <a:pt x="304" y="266"/>
                    </a:cubicBezTo>
                    <a:cubicBezTo>
                      <a:pt x="304" y="266"/>
                      <a:pt x="304" y="266"/>
                      <a:pt x="304" y="266"/>
                    </a:cubicBezTo>
                    <a:cubicBezTo>
                      <a:pt x="304" y="266"/>
                      <a:pt x="304" y="266"/>
                      <a:pt x="304" y="266"/>
                    </a:cubicBezTo>
                    <a:cubicBezTo>
                      <a:pt x="305" y="265"/>
                      <a:pt x="305" y="265"/>
                      <a:pt x="305" y="265"/>
                    </a:cubicBezTo>
                    <a:cubicBezTo>
                      <a:pt x="306" y="265"/>
                      <a:pt x="306" y="265"/>
                      <a:pt x="306" y="265"/>
                    </a:cubicBezTo>
                    <a:cubicBezTo>
                      <a:pt x="307" y="264"/>
                      <a:pt x="307" y="264"/>
                      <a:pt x="307" y="264"/>
                    </a:cubicBezTo>
                    <a:cubicBezTo>
                      <a:pt x="308" y="264"/>
                      <a:pt x="308" y="264"/>
                      <a:pt x="308" y="264"/>
                    </a:cubicBezTo>
                    <a:cubicBezTo>
                      <a:pt x="308" y="263"/>
                      <a:pt x="308" y="263"/>
                      <a:pt x="308" y="263"/>
                    </a:cubicBezTo>
                    <a:cubicBezTo>
                      <a:pt x="309" y="262"/>
                      <a:pt x="309" y="262"/>
                      <a:pt x="309" y="262"/>
                    </a:cubicBezTo>
                    <a:cubicBezTo>
                      <a:pt x="310" y="262"/>
                      <a:pt x="310" y="262"/>
                      <a:pt x="310" y="262"/>
                    </a:cubicBezTo>
                    <a:cubicBezTo>
                      <a:pt x="312" y="262"/>
                      <a:pt x="312" y="262"/>
                      <a:pt x="312" y="262"/>
                    </a:cubicBezTo>
                    <a:cubicBezTo>
                      <a:pt x="313" y="262"/>
                      <a:pt x="313" y="262"/>
                      <a:pt x="313" y="262"/>
                    </a:cubicBezTo>
                    <a:cubicBezTo>
                      <a:pt x="314" y="262"/>
                      <a:pt x="314" y="262"/>
                      <a:pt x="314" y="262"/>
                    </a:cubicBezTo>
                    <a:cubicBezTo>
                      <a:pt x="313" y="262"/>
                      <a:pt x="313" y="262"/>
                      <a:pt x="313" y="262"/>
                    </a:cubicBezTo>
                    <a:cubicBezTo>
                      <a:pt x="312" y="262"/>
                      <a:pt x="312" y="262"/>
                      <a:pt x="312" y="262"/>
                    </a:cubicBezTo>
                    <a:cubicBezTo>
                      <a:pt x="312" y="261"/>
                      <a:pt x="312" y="261"/>
                      <a:pt x="312" y="261"/>
                    </a:cubicBezTo>
                    <a:cubicBezTo>
                      <a:pt x="313" y="261"/>
                      <a:pt x="313" y="261"/>
                      <a:pt x="313" y="261"/>
                    </a:cubicBezTo>
                    <a:cubicBezTo>
                      <a:pt x="315" y="261"/>
                      <a:pt x="315" y="261"/>
                      <a:pt x="315" y="261"/>
                    </a:cubicBezTo>
                    <a:cubicBezTo>
                      <a:pt x="316" y="261"/>
                      <a:pt x="316" y="261"/>
                      <a:pt x="316" y="261"/>
                    </a:cubicBezTo>
                    <a:cubicBezTo>
                      <a:pt x="317" y="263"/>
                      <a:pt x="317" y="263"/>
                      <a:pt x="317" y="263"/>
                    </a:cubicBezTo>
                    <a:cubicBezTo>
                      <a:pt x="317" y="263"/>
                      <a:pt x="317" y="263"/>
                      <a:pt x="317" y="263"/>
                    </a:cubicBezTo>
                    <a:cubicBezTo>
                      <a:pt x="316" y="264"/>
                      <a:pt x="316" y="264"/>
                      <a:pt x="316" y="264"/>
                    </a:cubicBezTo>
                    <a:cubicBezTo>
                      <a:pt x="315" y="264"/>
                      <a:pt x="315" y="264"/>
                      <a:pt x="315" y="264"/>
                    </a:cubicBezTo>
                    <a:cubicBezTo>
                      <a:pt x="314" y="265"/>
                      <a:pt x="314" y="265"/>
                      <a:pt x="314" y="265"/>
                    </a:cubicBezTo>
                    <a:cubicBezTo>
                      <a:pt x="316" y="265"/>
                      <a:pt x="316" y="265"/>
                      <a:pt x="316" y="265"/>
                    </a:cubicBezTo>
                    <a:cubicBezTo>
                      <a:pt x="316" y="265"/>
                      <a:pt x="316" y="265"/>
                      <a:pt x="316" y="265"/>
                    </a:cubicBezTo>
                    <a:cubicBezTo>
                      <a:pt x="316" y="265"/>
                      <a:pt x="316" y="265"/>
                      <a:pt x="316" y="265"/>
                    </a:cubicBezTo>
                    <a:cubicBezTo>
                      <a:pt x="317" y="264"/>
                      <a:pt x="317" y="264"/>
                      <a:pt x="317" y="264"/>
                    </a:cubicBezTo>
                    <a:cubicBezTo>
                      <a:pt x="318" y="264"/>
                      <a:pt x="318" y="264"/>
                      <a:pt x="318" y="264"/>
                    </a:cubicBezTo>
                    <a:cubicBezTo>
                      <a:pt x="319" y="264"/>
                      <a:pt x="319" y="264"/>
                      <a:pt x="319" y="264"/>
                    </a:cubicBezTo>
                    <a:cubicBezTo>
                      <a:pt x="319" y="264"/>
                      <a:pt x="319" y="264"/>
                      <a:pt x="319" y="264"/>
                    </a:cubicBezTo>
                    <a:cubicBezTo>
                      <a:pt x="319" y="264"/>
                      <a:pt x="319" y="264"/>
                      <a:pt x="319" y="264"/>
                    </a:cubicBezTo>
                    <a:cubicBezTo>
                      <a:pt x="319" y="265"/>
                      <a:pt x="319" y="265"/>
                      <a:pt x="319" y="265"/>
                    </a:cubicBezTo>
                    <a:cubicBezTo>
                      <a:pt x="320" y="265"/>
                      <a:pt x="320" y="265"/>
                      <a:pt x="320" y="265"/>
                    </a:cubicBezTo>
                    <a:cubicBezTo>
                      <a:pt x="321" y="265"/>
                      <a:pt x="321" y="265"/>
                      <a:pt x="321" y="265"/>
                    </a:cubicBezTo>
                    <a:cubicBezTo>
                      <a:pt x="321" y="266"/>
                      <a:pt x="321" y="266"/>
                      <a:pt x="321" y="266"/>
                    </a:cubicBezTo>
                    <a:cubicBezTo>
                      <a:pt x="320" y="265"/>
                      <a:pt x="320" y="265"/>
                      <a:pt x="320" y="265"/>
                    </a:cubicBezTo>
                    <a:cubicBezTo>
                      <a:pt x="320" y="265"/>
                      <a:pt x="320" y="265"/>
                      <a:pt x="320" y="265"/>
                    </a:cubicBezTo>
                    <a:cubicBezTo>
                      <a:pt x="320" y="266"/>
                      <a:pt x="320" y="266"/>
                      <a:pt x="320" y="266"/>
                    </a:cubicBezTo>
                    <a:cubicBezTo>
                      <a:pt x="321" y="267"/>
                      <a:pt x="321" y="267"/>
                      <a:pt x="321" y="267"/>
                    </a:cubicBezTo>
                    <a:cubicBezTo>
                      <a:pt x="322" y="267"/>
                      <a:pt x="322" y="267"/>
                      <a:pt x="322" y="267"/>
                    </a:cubicBezTo>
                    <a:cubicBezTo>
                      <a:pt x="321" y="268"/>
                      <a:pt x="321" y="268"/>
                      <a:pt x="321" y="268"/>
                    </a:cubicBezTo>
                    <a:cubicBezTo>
                      <a:pt x="320" y="268"/>
                      <a:pt x="320" y="268"/>
                      <a:pt x="320" y="268"/>
                    </a:cubicBezTo>
                    <a:cubicBezTo>
                      <a:pt x="319" y="268"/>
                      <a:pt x="319" y="268"/>
                      <a:pt x="319" y="268"/>
                    </a:cubicBezTo>
                    <a:cubicBezTo>
                      <a:pt x="321" y="268"/>
                      <a:pt x="321" y="268"/>
                      <a:pt x="321" y="268"/>
                    </a:cubicBezTo>
                    <a:cubicBezTo>
                      <a:pt x="320" y="269"/>
                      <a:pt x="320" y="269"/>
                      <a:pt x="320" y="269"/>
                    </a:cubicBezTo>
                    <a:cubicBezTo>
                      <a:pt x="320" y="269"/>
                      <a:pt x="320" y="269"/>
                      <a:pt x="320" y="269"/>
                    </a:cubicBezTo>
                    <a:cubicBezTo>
                      <a:pt x="320" y="270"/>
                      <a:pt x="320" y="270"/>
                      <a:pt x="320" y="270"/>
                    </a:cubicBezTo>
                    <a:cubicBezTo>
                      <a:pt x="319" y="270"/>
                      <a:pt x="319" y="270"/>
                      <a:pt x="319" y="270"/>
                    </a:cubicBezTo>
                    <a:cubicBezTo>
                      <a:pt x="318" y="270"/>
                      <a:pt x="318" y="270"/>
                      <a:pt x="318" y="270"/>
                    </a:cubicBezTo>
                    <a:cubicBezTo>
                      <a:pt x="318" y="270"/>
                      <a:pt x="318" y="270"/>
                      <a:pt x="318" y="270"/>
                    </a:cubicBezTo>
                    <a:cubicBezTo>
                      <a:pt x="319" y="271"/>
                      <a:pt x="319" y="271"/>
                      <a:pt x="319" y="271"/>
                    </a:cubicBezTo>
                    <a:cubicBezTo>
                      <a:pt x="320" y="271"/>
                      <a:pt x="320" y="271"/>
                      <a:pt x="320" y="271"/>
                    </a:cubicBezTo>
                    <a:cubicBezTo>
                      <a:pt x="321" y="271"/>
                      <a:pt x="321" y="271"/>
                      <a:pt x="321" y="271"/>
                    </a:cubicBezTo>
                    <a:cubicBezTo>
                      <a:pt x="320" y="272"/>
                      <a:pt x="320" y="272"/>
                      <a:pt x="320" y="272"/>
                    </a:cubicBezTo>
                    <a:cubicBezTo>
                      <a:pt x="319" y="272"/>
                      <a:pt x="319" y="272"/>
                      <a:pt x="319" y="272"/>
                    </a:cubicBezTo>
                    <a:cubicBezTo>
                      <a:pt x="319" y="272"/>
                      <a:pt x="319" y="272"/>
                      <a:pt x="319" y="272"/>
                    </a:cubicBezTo>
                    <a:cubicBezTo>
                      <a:pt x="320" y="272"/>
                      <a:pt x="320" y="272"/>
                      <a:pt x="320" y="272"/>
                    </a:cubicBezTo>
                    <a:cubicBezTo>
                      <a:pt x="320" y="272"/>
                      <a:pt x="320" y="272"/>
                      <a:pt x="320" y="272"/>
                    </a:cubicBezTo>
                    <a:cubicBezTo>
                      <a:pt x="321" y="272"/>
                      <a:pt x="321" y="272"/>
                      <a:pt x="321" y="272"/>
                    </a:cubicBezTo>
                    <a:cubicBezTo>
                      <a:pt x="320" y="273"/>
                      <a:pt x="320" y="273"/>
                      <a:pt x="320" y="273"/>
                    </a:cubicBezTo>
                    <a:cubicBezTo>
                      <a:pt x="320" y="274"/>
                      <a:pt x="320" y="274"/>
                      <a:pt x="320" y="274"/>
                    </a:cubicBezTo>
                    <a:cubicBezTo>
                      <a:pt x="320" y="274"/>
                      <a:pt x="320" y="274"/>
                      <a:pt x="320" y="274"/>
                    </a:cubicBezTo>
                    <a:cubicBezTo>
                      <a:pt x="319" y="274"/>
                      <a:pt x="319" y="274"/>
                      <a:pt x="319" y="274"/>
                    </a:cubicBezTo>
                    <a:cubicBezTo>
                      <a:pt x="318" y="275"/>
                      <a:pt x="318" y="275"/>
                      <a:pt x="318" y="275"/>
                    </a:cubicBezTo>
                    <a:cubicBezTo>
                      <a:pt x="317" y="275"/>
                      <a:pt x="317" y="275"/>
                      <a:pt x="317" y="275"/>
                    </a:cubicBezTo>
                    <a:cubicBezTo>
                      <a:pt x="316" y="276"/>
                      <a:pt x="316" y="276"/>
                      <a:pt x="316" y="276"/>
                    </a:cubicBezTo>
                    <a:cubicBezTo>
                      <a:pt x="316" y="276"/>
                      <a:pt x="316" y="276"/>
                      <a:pt x="316" y="276"/>
                    </a:cubicBezTo>
                    <a:cubicBezTo>
                      <a:pt x="315" y="276"/>
                      <a:pt x="315" y="276"/>
                      <a:pt x="315" y="276"/>
                    </a:cubicBezTo>
                    <a:cubicBezTo>
                      <a:pt x="315" y="276"/>
                      <a:pt x="315" y="276"/>
                      <a:pt x="315" y="276"/>
                    </a:cubicBezTo>
                    <a:cubicBezTo>
                      <a:pt x="314" y="277"/>
                      <a:pt x="314" y="277"/>
                      <a:pt x="314" y="277"/>
                    </a:cubicBezTo>
                    <a:cubicBezTo>
                      <a:pt x="314" y="277"/>
                      <a:pt x="314" y="277"/>
                      <a:pt x="314" y="277"/>
                    </a:cubicBezTo>
                    <a:cubicBezTo>
                      <a:pt x="313" y="277"/>
                      <a:pt x="313" y="277"/>
                      <a:pt x="313" y="277"/>
                    </a:cubicBezTo>
                    <a:cubicBezTo>
                      <a:pt x="313" y="277"/>
                      <a:pt x="313" y="277"/>
                      <a:pt x="313" y="277"/>
                    </a:cubicBezTo>
                    <a:cubicBezTo>
                      <a:pt x="312" y="277"/>
                      <a:pt x="312" y="277"/>
                      <a:pt x="312" y="277"/>
                    </a:cubicBezTo>
                    <a:cubicBezTo>
                      <a:pt x="312" y="277"/>
                      <a:pt x="312" y="277"/>
                      <a:pt x="312" y="277"/>
                    </a:cubicBezTo>
                    <a:cubicBezTo>
                      <a:pt x="311" y="277"/>
                      <a:pt x="311" y="277"/>
                      <a:pt x="311" y="277"/>
                    </a:cubicBezTo>
                    <a:cubicBezTo>
                      <a:pt x="310" y="277"/>
                      <a:pt x="310" y="277"/>
                      <a:pt x="310" y="277"/>
                    </a:cubicBezTo>
                    <a:cubicBezTo>
                      <a:pt x="309" y="276"/>
                      <a:pt x="309" y="276"/>
                      <a:pt x="309" y="276"/>
                    </a:cubicBezTo>
                    <a:cubicBezTo>
                      <a:pt x="309" y="277"/>
                      <a:pt x="309" y="277"/>
                      <a:pt x="309" y="277"/>
                    </a:cubicBezTo>
                    <a:cubicBezTo>
                      <a:pt x="309" y="277"/>
                      <a:pt x="309" y="277"/>
                      <a:pt x="309" y="277"/>
                    </a:cubicBezTo>
                    <a:cubicBezTo>
                      <a:pt x="308" y="277"/>
                      <a:pt x="308" y="277"/>
                      <a:pt x="308" y="277"/>
                    </a:cubicBezTo>
                    <a:cubicBezTo>
                      <a:pt x="307" y="277"/>
                      <a:pt x="307" y="277"/>
                      <a:pt x="307" y="277"/>
                    </a:cubicBezTo>
                    <a:cubicBezTo>
                      <a:pt x="307" y="278"/>
                      <a:pt x="307" y="278"/>
                      <a:pt x="307" y="278"/>
                    </a:cubicBezTo>
                    <a:cubicBezTo>
                      <a:pt x="307" y="278"/>
                      <a:pt x="307" y="278"/>
                      <a:pt x="307" y="278"/>
                    </a:cubicBezTo>
                    <a:cubicBezTo>
                      <a:pt x="307" y="278"/>
                      <a:pt x="307" y="278"/>
                      <a:pt x="307" y="278"/>
                    </a:cubicBezTo>
                    <a:cubicBezTo>
                      <a:pt x="307" y="279"/>
                      <a:pt x="307" y="279"/>
                      <a:pt x="307" y="279"/>
                    </a:cubicBezTo>
                    <a:cubicBezTo>
                      <a:pt x="306" y="279"/>
                      <a:pt x="306" y="279"/>
                      <a:pt x="306" y="279"/>
                    </a:cubicBezTo>
                    <a:cubicBezTo>
                      <a:pt x="306" y="279"/>
                      <a:pt x="306" y="279"/>
                      <a:pt x="306" y="279"/>
                    </a:cubicBezTo>
                    <a:cubicBezTo>
                      <a:pt x="306" y="280"/>
                      <a:pt x="306" y="280"/>
                      <a:pt x="306" y="280"/>
                    </a:cubicBezTo>
                    <a:cubicBezTo>
                      <a:pt x="305" y="280"/>
                      <a:pt x="305" y="280"/>
                      <a:pt x="305" y="280"/>
                    </a:cubicBezTo>
                    <a:cubicBezTo>
                      <a:pt x="305" y="281"/>
                      <a:pt x="305" y="281"/>
                      <a:pt x="305" y="281"/>
                    </a:cubicBezTo>
                    <a:cubicBezTo>
                      <a:pt x="304" y="281"/>
                      <a:pt x="304" y="281"/>
                      <a:pt x="304" y="281"/>
                    </a:cubicBezTo>
                    <a:cubicBezTo>
                      <a:pt x="303" y="282"/>
                      <a:pt x="303" y="282"/>
                      <a:pt x="303" y="282"/>
                    </a:cubicBezTo>
                    <a:cubicBezTo>
                      <a:pt x="303" y="282"/>
                      <a:pt x="303" y="282"/>
                      <a:pt x="303" y="282"/>
                    </a:cubicBezTo>
                    <a:cubicBezTo>
                      <a:pt x="302" y="282"/>
                      <a:pt x="302" y="282"/>
                      <a:pt x="302" y="282"/>
                    </a:cubicBezTo>
                    <a:cubicBezTo>
                      <a:pt x="301" y="282"/>
                      <a:pt x="301" y="282"/>
                      <a:pt x="301" y="282"/>
                    </a:cubicBezTo>
                    <a:cubicBezTo>
                      <a:pt x="301" y="283"/>
                      <a:pt x="301" y="283"/>
                      <a:pt x="301" y="283"/>
                    </a:cubicBezTo>
                    <a:cubicBezTo>
                      <a:pt x="300" y="283"/>
                      <a:pt x="300" y="283"/>
                      <a:pt x="300" y="283"/>
                    </a:cubicBezTo>
                    <a:cubicBezTo>
                      <a:pt x="300" y="283"/>
                      <a:pt x="300" y="283"/>
                      <a:pt x="300" y="283"/>
                    </a:cubicBezTo>
                    <a:cubicBezTo>
                      <a:pt x="298" y="282"/>
                      <a:pt x="298" y="282"/>
                      <a:pt x="298" y="282"/>
                    </a:cubicBezTo>
                    <a:cubicBezTo>
                      <a:pt x="298" y="282"/>
                      <a:pt x="298" y="282"/>
                      <a:pt x="298" y="282"/>
                    </a:cubicBezTo>
                    <a:cubicBezTo>
                      <a:pt x="297" y="283"/>
                      <a:pt x="297" y="283"/>
                      <a:pt x="297" y="283"/>
                    </a:cubicBezTo>
                    <a:cubicBezTo>
                      <a:pt x="297" y="282"/>
                      <a:pt x="297" y="282"/>
                      <a:pt x="297" y="282"/>
                    </a:cubicBezTo>
                    <a:cubicBezTo>
                      <a:pt x="295" y="283"/>
                      <a:pt x="295" y="283"/>
                      <a:pt x="295" y="283"/>
                    </a:cubicBezTo>
                    <a:cubicBezTo>
                      <a:pt x="294" y="283"/>
                      <a:pt x="294" y="283"/>
                      <a:pt x="294" y="283"/>
                    </a:cubicBezTo>
                    <a:cubicBezTo>
                      <a:pt x="294" y="282"/>
                      <a:pt x="294" y="282"/>
                      <a:pt x="294" y="282"/>
                    </a:cubicBezTo>
                    <a:cubicBezTo>
                      <a:pt x="293" y="282"/>
                      <a:pt x="293" y="282"/>
                      <a:pt x="293" y="282"/>
                    </a:cubicBezTo>
                    <a:cubicBezTo>
                      <a:pt x="293" y="283"/>
                      <a:pt x="293" y="283"/>
                      <a:pt x="293" y="283"/>
                    </a:cubicBezTo>
                    <a:cubicBezTo>
                      <a:pt x="292" y="283"/>
                      <a:pt x="292" y="283"/>
                      <a:pt x="292" y="283"/>
                    </a:cubicBezTo>
                    <a:cubicBezTo>
                      <a:pt x="291" y="282"/>
                      <a:pt x="291" y="282"/>
                      <a:pt x="291" y="282"/>
                    </a:cubicBezTo>
                    <a:cubicBezTo>
                      <a:pt x="290" y="282"/>
                      <a:pt x="290" y="282"/>
                      <a:pt x="290" y="282"/>
                    </a:cubicBezTo>
                    <a:cubicBezTo>
                      <a:pt x="289" y="282"/>
                      <a:pt x="289" y="282"/>
                      <a:pt x="289" y="282"/>
                    </a:cubicBezTo>
                    <a:cubicBezTo>
                      <a:pt x="288" y="282"/>
                      <a:pt x="288" y="282"/>
                      <a:pt x="288" y="282"/>
                    </a:cubicBezTo>
                    <a:cubicBezTo>
                      <a:pt x="288" y="282"/>
                      <a:pt x="288" y="282"/>
                      <a:pt x="288" y="282"/>
                    </a:cubicBezTo>
                    <a:cubicBezTo>
                      <a:pt x="287" y="282"/>
                      <a:pt x="287" y="282"/>
                      <a:pt x="287" y="282"/>
                    </a:cubicBezTo>
                    <a:cubicBezTo>
                      <a:pt x="286" y="282"/>
                      <a:pt x="286" y="282"/>
                      <a:pt x="286" y="282"/>
                    </a:cubicBezTo>
                    <a:cubicBezTo>
                      <a:pt x="285" y="281"/>
                      <a:pt x="285" y="281"/>
                      <a:pt x="285" y="281"/>
                    </a:cubicBezTo>
                    <a:cubicBezTo>
                      <a:pt x="284" y="282"/>
                      <a:pt x="284" y="282"/>
                      <a:pt x="284" y="282"/>
                    </a:cubicBezTo>
                    <a:cubicBezTo>
                      <a:pt x="284" y="282"/>
                      <a:pt x="284" y="282"/>
                      <a:pt x="284" y="282"/>
                    </a:cubicBezTo>
                    <a:cubicBezTo>
                      <a:pt x="283" y="281"/>
                      <a:pt x="283" y="281"/>
                      <a:pt x="283" y="281"/>
                    </a:cubicBezTo>
                    <a:cubicBezTo>
                      <a:pt x="282" y="282"/>
                      <a:pt x="282" y="282"/>
                      <a:pt x="282" y="282"/>
                    </a:cubicBezTo>
                    <a:cubicBezTo>
                      <a:pt x="281" y="282"/>
                      <a:pt x="281" y="282"/>
                      <a:pt x="281" y="282"/>
                    </a:cubicBezTo>
                    <a:cubicBezTo>
                      <a:pt x="281" y="282"/>
                      <a:pt x="281" y="282"/>
                      <a:pt x="281" y="282"/>
                    </a:cubicBezTo>
                    <a:cubicBezTo>
                      <a:pt x="279" y="281"/>
                      <a:pt x="279" y="281"/>
                      <a:pt x="279" y="281"/>
                    </a:cubicBezTo>
                    <a:cubicBezTo>
                      <a:pt x="278" y="281"/>
                      <a:pt x="278" y="281"/>
                      <a:pt x="278" y="281"/>
                    </a:cubicBezTo>
                    <a:cubicBezTo>
                      <a:pt x="277" y="281"/>
                      <a:pt x="277" y="281"/>
                      <a:pt x="277" y="281"/>
                    </a:cubicBezTo>
                    <a:cubicBezTo>
                      <a:pt x="276" y="280"/>
                      <a:pt x="276" y="280"/>
                      <a:pt x="276" y="280"/>
                    </a:cubicBezTo>
                    <a:cubicBezTo>
                      <a:pt x="275" y="281"/>
                      <a:pt x="275" y="281"/>
                      <a:pt x="275" y="281"/>
                    </a:cubicBezTo>
                    <a:cubicBezTo>
                      <a:pt x="275" y="281"/>
                      <a:pt x="275" y="281"/>
                      <a:pt x="275" y="281"/>
                    </a:cubicBezTo>
                    <a:cubicBezTo>
                      <a:pt x="275" y="282"/>
                      <a:pt x="275" y="282"/>
                      <a:pt x="275" y="282"/>
                    </a:cubicBezTo>
                    <a:cubicBezTo>
                      <a:pt x="275" y="282"/>
                      <a:pt x="275" y="282"/>
                      <a:pt x="275" y="282"/>
                    </a:cubicBezTo>
                    <a:cubicBezTo>
                      <a:pt x="274" y="282"/>
                      <a:pt x="274" y="282"/>
                      <a:pt x="274" y="282"/>
                    </a:cubicBezTo>
                    <a:cubicBezTo>
                      <a:pt x="272" y="283"/>
                      <a:pt x="272" y="283"/>
                      <a:pt x="272" y="283"/>
                    </a:cubicBezTo>
                    <a:cubicBezTo>
                      <a:pt x="271" y="284"/>
                      <a:pt x="271" y="284"/>
                      <a:pt x="271" y="284"/>
                    </a:cubicBezTo>
                    <a:cubicBezTo>
                      <a:pt x="271" y="284"/>
                      <a:pt x="271" y="284"/>
                      <a:pt x="271" y="284"/>
                    </a:cubicBezTo>
                    <a:cubicBezTo>
                      <a:pt x="271" y="285"/>
                      <a:pt x="271" y="285"/>
                      <a:pt x="271" y="285"/>
                    </a:cubicBezTo>
                    <a:cubicBezTo>
                      <a:pt x="271" y="286"/>
                      <a:pt x="271" y="286"/>
                      <a:pt x="271" y="286"/>
                    </a:cubicBezTo>
                    <a:cubicBezTo>
                      <a:pt x="270" y="287"/>
                      <a:pt x="270" y="287"/>
                      <a:pt x="270" y="287"/>
                    </a:cubicBezTo>
                    <a:cubicBezTo>
                      <a:pt x="269" y="287"/>
                      <a:pt x="269" y="287"/>
                      <a:pt x="269" y="287"/>
                    </a:cubicBezTo>
                    <a:cubicBezTo>
                      <a:pt x="268" y="287"/>
                      <a:pt x="268" y="287"/>
                      <a:pt x="268" y="287"/>
                    </a:cubicBezTo>
                    <a:cubicBezTo>
                      <a:pt x="267" y="287"/>
                      <a:pt x="267" y="287"/>
                      <a:pt x="267" y="287"/>
                    </a:cubicBezTo>
                    <a:cubicBezTo>
                      <a:pt x="266" y="288"/>
                      <a:pt x="266" y="288"/>
                      <a:pt x="266" y="288"/>
                    </a:cubicBezTo>
                    <a:cubicBezTo>
                      <a:pt x="265" y="288"/>
                      <a:pt x="265" y="288"/>
                      <a:pt x="265" y="288"/>
                    </a:cubicBezTo>
                    <a:cubicBezTo>
                      <a:pt x="265" y="288"/>
                      <a:pt x="265" y="288"/>
                      <a:pt x="265" y="288"/>
                    </a:cubicBezTo>
                    <a:cubicBezTo>
                      <a:pt x="264" y="288"/>
                      <a:pt x="264" y="288"/>
                      <a:pt x="264" y="288"/>
                    </a:cubicBezTo>
                    <a:cubicBezTo>
                      <a:pt x="264" y="289"/>
                      <a:pt x="264" y="289"/>
                      <a:pt x="264" y="289"/>
                    </a:cubicBezTo>
                    <a:cubicBezTo>
                      <a:pt x="263" y="289"/>
                      <a:pt x="263" y="289"/>
                      <a:pt x="263" y="289"/>
                    </a:cubicBezTo>
                    <a:cubicBezTo>
                      <a:pt x="262" y="290"/>
                      <a:pt x="262" y="290"/>
                      <a:pt x="262" y="290"/>
                    </a:cubicBezTo>
                    <a:cubicBezTo>
                      <a:pt x="262" y="290"/>
                      <a:pt x="262" y="290"/>
                      <a:pt x="262" y="290"/>
                    </a:cubicBezTo>
                    <a:cubicBezTo>
                      <a:pt x="261" y="290"/>
                      <a:pt x="261" y="290"/>
                      <a:pt x="261" y="290"/>
                    </a:cubicBezTo>
                    <a:cubicBezTo>
                      <a:pt x="260" y="292"/>
                      <a:pt x="260" y="292"/>
                      <a:pt x="260" y="292"/>
                    </a:cubicBezTo>
                    <a:cubicBezTo>
                      <a:pt x="259" y="292"/>
                      <a:pt x="259" y="292"/>
                      <a:pt x="259" y="292"/>
                    </a:cubicBezTo>
                    <a:cubicBezTo>
                      <a:pt x="258" y="294"/>
                      <a:pt x="258" y="294"/>
                      <a:pt x="258" y="294"/>
                    </a:cubicBezTo>
                    <a:cubicBezTo>
                      <a:pt x="257" y="294"/>
                      <a:pt x="257" y="294"/>
                      <a:pt x="257" y="294"/>
                    </a:cubicBezTo>
                    <a:cubicBezTo>
                      <a:pt x="256" y="295"/>
                      <a:pt x="256" y="295"/>
                      <a:pt x="256" y="295"/>
                    </a:cubicBezTo>
                    <a:cubicBezTo>
                      <a:pt x="255" y="296"/>
                      <a:pt x="255" y="296"/>
                      <a:pt x="255" y="296"/>
                    </a:cubicBezTo>
                    <a:cubicBezTo>
                      <a:pt x="255" y="297"/>
                      <a:pt x="255" y="297"/>
                      <a:pt x="255" y="297"/>
                    </a:cubicBezTo>
                    <a:cubicBezTo>
                      <a:pt x="254" y="297"/>
                      <a:pt x="254" y="297"/>
                      <a:pt x="254" y="297"/>
                    </a:cubicBezTo>
                    <a:cubicBezTo>
                      <a:pt x="252" y="298"/>
                      <a:pt x="252" y="298"/>
                      <a:pt x="252" y="298"/>
                    </a:cubicBezTo>
                    <a:cubicBezTo>
                      <a:pt x="252" y="299"/>
                      <a:pt x="252" y="299"/>
                      <a:pt x="252" y="299"/>
                    </a:cubicBezTo>
                    <a:cubicBezTo>
                      <a:pt x="250" y="300"/>
                      <a:pt x="250" y="300"/>
                      <a:pt x="250" y="300"/>
                    </a:cubicBezTo>
                    <a:cubicBezTo>
                      <a:pt x="248" y="300"/>
                      <a:pt x="248" y="300"/>
                      <a:pt x="248" y="300"/>
                    </a:cubicBezTo>
                    <a:cubicBezTo>
                      <a:pt x="249" y="300"/>
                      <a:pt x="249" y="300"/>
                      <a:pt x="249" y="300"/>
                    </a:cubicBezTo>
                    <a:cubicBezTo>
                      <a:pt x="252" y="299"/>
                      <a:pt x="252" y="299"/>
                      <a:pt x="252" y="299"/>
                    </a:cubicBezTo>
                    <a:cubicBezTo>
                      <a:pt x="254" y="299"/>
                      <a:pt x="254" y="299"/>
                      <a:pt x="254" y="299"/>
                    </a:cubicBezTo>
                    <a:cubicBezTo>
                      <a:pt x="255" y="298"/>
                      <a:pt x="255" y="298"/>
                      <a:pt x="255" y="298"/>
                    </a:cubicBezTo>
                    <a:cubicBezTo>
                      <a:pt x="256" y="296"/>
                      <a:pt x="256" y="296"/>
                      <a:pt x="256" y="296"/>
                    </a:cubicBezTo>
                    <a:cubicBezTo>
                      <a:pt x="257" y="295"/>
                      <a:pt x="257" y="295"/>
                      <a:pt x="257" y="295"/>
                    </a:cubicBezTo>
                    <a:cubicBezTo>
                      <a:pt x="258" y="295"/>
                      <a:pt x="258" y="295"/>
                      <a:pt x="258" y="295"/>
                    </a:cubicBezTo>
                    <a:cubicBezTo>
                      <a:pt x="260" y="293"/>
                      <a:pt x="260" y="293"/>
                      <a:pt x="260" y="293"/>
                    </a:cubicBezTo>
                    <a:cubicBezTo>
                      <a:pt x="263" y="291"/>
                      <a:pt x="263" y="291"/>
                      <a:pt x="263" y="291"/>
                    </a:cubicBezTo>
                    <a:cubicBezTo>
                      <a:pt x="265" y="290"/>
                      <a:pt x="265" y="290"/>
                      <a:pt x="265" y="290"/>
                    </a:cubicBezTo>
                    <a:cubicBezTo>
                      <a:pt x="266" y="290"/>
                      <a:pt x="266" y="290"/>
                      <a:pt x="266" y="290"/>
                    </a:cubicBezTo>
                    <a:cubicBezTo>
                      <a:pt x="268" y="289"/>
                      <a:pt x="268" y="289"/>
                      <a:pt x="268" y="289"/>
                    </a:cubicBezTo>
                    <a:cubicBezTo>
                      <a:pt x="270" y="289"/>
                      <a:pt x="270" y="289"/>
                      <a:pt x="270" y="289"/>
                    </a:cubicBezTo>
                    <a:cubicBezTo>
                      <a:pt x="273" y="288"/>
                      <a:pt x="273" y="288"/>
                      <a:pt x="273" y="288"/>
                    </a:cubicBezTo>
                    <a:cubicBezTo>
                      <a:pt x="274" y="288"/>
                      <a:pt x="274" y="288"/>
                      <a:pt x="274" y="288"/>
                    </a:cubicBezTo>
                    <a:cubicBezTo>
                      <a:pt x="274" y="288"/>
                      <a:pt x="274" y="288"/>
                      <a:pt x="274" y="288"/>
                    </a:cubicBezTo>
                    <a:cubicBezTo>
                      <a:pt x="277" y="288"/>
                      <a:pt x="277" y="288"/>
                      <a:pt x="277" y="288"/>
                    </a:cubicBezTo>
                    <a:cubicBezTo>
                      <a:pt x="279" y="288"/>
                      <a:pt x="279" y="288"/>
                      <a:pt x="279" y="288"/>
                    </a:cubicBezTo>
                    <a:cubicBezTo>
                      <a:pt x="281" y="289"/>
                      <a:pt x="281" y="289"/>
                      <a:pt x="281" y="289"/>
                    </a:cubicBezTo>
                    <a:cubicBezTo>
                      <a:pt x="281" y="290"/>
                      <a:pt x="281" y="290"/>
                      <a:pt x="281" y="290"/>
                    </a:cubicBezTo>
                    <a:cubicBezTo>
                      <a:pt x="279" y="289"/>
                      <a:pt x="279" y="289"/>
                      <a:pt x="279" y="289"/>
                    </a:cubicBezTo>
                    <a:cubicBezTo>
                      <a:pt x="280" y="290"/>
                      <a:pt x="280" y="290"/>
                      <a:pt x="280" y="290"/>
                    </a:cubicBezTo>
                    <a:cubicBezTo>
                      <a:pt x="279" y="290"/>
                      <a:pt x="279" y="290"/>
                      <a:pt x="279" y="290"/>
                    </a:cubicBezTo>
                    <a:cubicBezTo>
                      <a:pt x="280" y="290"/>
                      <a:pt x="280" y="290"/>
                      <a:pt x="280" y="290"/>
                    </a:cubicBezTo>
                    <a:cubicBezTo>
                      <a:pt x="281" y="290"/>
                      <a:pt x="281" y="290"/>
                      <a:pt x="281" y="290"/>
                    </a:cubicBezTo>
                    <a:cubicBezTo>
                      <a:pt x="281" y="291"/>
                      <a:pt x="281" y="291"/>
                      <a:pt x="281" y="291"/>
                    </a:cubicBezTo>
                    <a:cubicBezTo>
                      <a:pt x="281" y="291"/>
                      <a:pt x="281" y="291"/>
                      <a:pt x="281" y="291"/>
                    </a:cubicBezTo>
                    <a:cubicBezTo>
                      <a:pt x="281" y="291"/>
                      <a:pt x="281" y="291"/>
                      <a:pt x="281" y="291"/>
                    </a:cubicBezTo>
                    <a:cubicBezTo>
                      <a:pt x="281" y="293"/>
                      <a:pt x="281" y="293"/>
                      <a:pt x="281" y="293"/>
                    </a:cubicBezTo>
                    <a:cubicBezTo>
                      <a:pt x="280" y="293"/>
                      <a:pt x="280" y="293"/>
                      <a:pt x="280" y="293"/>
                    </a:cubicBezTo>
                    <a:cubicBezTo>
                      <a:pt x="279" y="293"/>
                      <a:pt x="279" y="293"/>
                      <a:pt x="279" y="293"/>
                    </a:cubicBezTo>
                    <a:cubicBezTo>
                      <a:pt x="278" y="293"/>
                      <a:pt x="278" y="293"/>
                      <a:pt x="278" y="293"/>
                    </a:cubicBezTo>
                    <a:cubicBezTo>
                      <a:pt x="277" y="294"/>
                      <a:pt x="277" y="294"/>
                      <a:pt x="277" y="294"/>
                    </a:cubicBezTo>
                    <a:cubicBezTo>
                      <a:pt x="276" y="294"/>
                      <a:pt x="276" y="294"/>
                      <a:pt x="276" y="294"/>
                    </a:cubicBezTo>
                    <a:cubicBezTo>
                      <a:pt x="275" y="294"/>
                      <a:pt x="275" y="294"/>
                      <a:pt x="275" y="294"/>
                    </a:cubicBezTo>
                    <a:cubicBezTo>
                      <a:pt x="274" y="293"/>
                      <a:pt x="274" y="293"/>
                      <a:pt x="274" y="293"/>
                    </a:cubicBezTo>
                    <a:cubicBezTo>
                      <a:pt x="274" y="294"/>
                      <a:pt x="274" y="294"/>
                      <a:pt x="274" y="294"/>
                    </a:cubicBezTo>
                    <a:cubicBezTo>
                      <a:pt x="273" y="294"/>
                      <a:pt x="273" y="294"/>
                      <a:pt x="273" y="294"/>
                    </a:cubicBezTo>
                    <a:cubicBezTo>
                      <a:pt x="272" y="294"/>
                      <a:pt x="272" y="294"/>
                      <a:pt x="272" y="294"/>
                    </a:cubicBezTo>
                    <a:cubicBezTo>
                      <a:pt x="271" y="294"/>
                      <a:pt x="271" y="294"/>
                      <a:pt x="271" y="294"/>
                    </a:cubicBezTo>
                    <a:cubicBezTo>
                      <a:pt x="272" y="294"/>
                      <a:pt x="272" y="294"/>
                      <a:pt x="272" y="294"/>
                    </a:cubicBezTo>
                    <a:cubicBezTo>
                      <a:pt x="273" y="294"/>
                      <a:pt x="273" y="294"/>
                      <a:pt x="273" y="294"/>
                    </a:cubicBezTo>
                    <a:cubicBezTo>
                      <a:pt x="275" y="295"/>
                      <a:pt x="275" y="295"/>
                      <a:pt x="275" y="295"/>
                    </a:cubicBezTo>
                    <a:cubicBezTo>
                      <a:pt x="275" y="295"/>
                      <a:pt x="275" y="295"/>
                      <a:pt x="275" y="295"/>
                    </a:cubicBezTo>
                    <a:cubicBezTo>
                      <a:pt x="275" y="296"/>
                      <a:pt x="275" y="296"/>
                      <a:pt x="275" y="296"/>
                    </a:cubicBezTo>
                    <a:cubicBezTo>
                      <a:pt x="276" y="296"/>
                      <a:pt x="276" y="296"/>
                      <a:pt x="276" y="296"/>
                    </a:cubicBezTo>
                    <a:cubicBezTo>
                      <a:pt x="277" y="295"/>
                      <a:pt x="277" y="295"/>
                      <a:pt x="277" y="295"/>
                    </a:cubicBezTo>
                    <a:cubicBezTo>
                      <a:pt x="278" y="295"/>
                      <a:pt x="278" y="295"/>
                      <a:pt x="278" y="295"/>
                    </a:cubicBezTo>
                    <a:cubicBezTo>
                      <a:pt x="278" y="295"/>
                      <a:pt x="278" y="295"/>
                      <a:pt x="278" y="295"/>
                    </a:cubicBezTo>
                    <a:cubicBezTo>
                      <a:pt x="279" y="295"/>
                      <a:pt x="279" y="295"/>
                      <a:pt x="279" y="295"/>
                    </a:cubicBezTo>
                    <a:cubicBezTo>
                      <a:pt x="279" y="296"/>
                      <a:pt x="279" y="296"/>
                      <a:pt x="279" y="296"/>
                    </a:cubicBezTo>
                    <a:cubicBezTo>
                      <a:pt x="278" y="296"/>
                      <a:pt x="278" y="296"/>
                      <a:pt x="278" y="296"/>
                    </a:cubicBezTo>
                    <a:cubicBezTo>
                      <a:pt x="277" y="298"/>
                      <a:pt x="277" y="298"/>
                      <a:pt x="277" y="298"/>
                    </a:cubicBezTo>
                    <a:cubicBezTo>
                      <a:pt x="277" y="299"/>
                      <a:pt x="277" y="299"/>
                      <a:pt x="277" y="299"/>
                    </a:cubicBezTo>
                    <a:cubicBezTo>
                      <a:pt x="276" y="299"/>
                      <a:pt x="276" y="299"/>
                      <a:pt x="276" y="299"/>
                    </a:cubicBezTo>
                    <a:cubicBezTo>
                      <a:pt x="278" y="299"/>
                      <a:pt x="278" y="299"/>
                      <a:pt x="278" y="299"/>
                    </a:cubicBezTo>
                    <a:cubicBezTo>
                      <a:pt x="278" y="299"/>
                      <a:pt x="278" y="299"/>
                      <a:pt x="278" y="299"/>
                    </a:cubicBezTo>
                    <a:cubicBezTo>
                      <a:pt x="277" y="300"/>
                      <a:pt x="277" y="300"/>
                      <a:pt x="277" y="300"/>
                    </a:cubicBezTo>
                    <a:cubicBezTo>
                      <a:pt x="278" y="301"/>
                      <a:pt x="278" y="301"/>
                      <a:pt x="278" y="301"/>
                    </a:cubicBezTo>
                    <a:cubicBezTo>
                      <a:pt x="278" y="301"/>
                      <a:pt x="278" y="301"/>
                      <a:pt x="278" y="301"/>
                    </a:cubicBezTo>
                    <a:cubicBezTo>
                      <a:pt x="278" y="303"/>
                      <a:pt x="278" y="303"/>
                      <a:pt x="278" y="303"/>
                    </a:cubicBezTo>
                    <a:cubicBezTo>
                      <a:pt x="278" y="303"/>
                      <a:pt x="278" y="303"/>
                      <a:pt x="278" y="303"/>
                    </a:cubicBezTo>
                    <a:cubicBezTo>
                      <a:pt x="279" y="304"/>
                      <a:pt x="279" y="304"/>
                      <a:pt x="279" y="304"/>
                    </a:cubicBezTo>
                    <a:cubicBezTo>
                      <a:pt x="280" y="304"/>
                      <a:pt x="280" y="304"/>
                      <a:pt x="280" y="304"/>
                    </a:cubicBezTo>
                    <a:cubicBezTo>
                      <a:pt x="280" y="304"/>
                      <a:pt x="280" y="304"/>
                      <a:pt x="280" y="304"/>
                    </a:cubicBezTo>
                    <a:cubicBezTo>
                      <a:pt x="281" y="304"/>
                      <a:pt x="281" y="304"/>
                      <a:pt x="281" y="304"/>
                    </a:cubicBezTo>
                    <a:cubicBezTo>
                      <a:pt x="281" y="305"/>
                      <a:pt x="281" y="305"/>
                      <a:pt x="281" y="305"/>
                    </a:cubicBezTo>
                    <a:cubicBezTo>
                      <a:pt x="280" y="305"/>
                      <a:pt x="280" y="305"/>
                      <a:pt x="280" y="305"/>
                    </a:cubicBezTo>
                    <a:cubicBezTo>
                      <a:pt x="281" y="306"/>
                      <a:pt x="281" y="306"/>
                      <a:pt x="281" y="306"/>
                    </a:cubicBezTo>
                    <a:cubicBezTo>
                      <a:pt x="283" y="306"/>
                      <a:pt x="283" y="306"/>
                      <a:pt x="283" y="306"/>
                    </a:cubicBezTo>
                    <a:cubicBezTo>
                      <a:pt x="283" y="306"/>
                      <a:pt x="283" y="306"/>
                      <a:pt x="283" y="306"/>
                    </a:cubicBezTo>
                    <a:cubicBezTo>
                      <a:pt x="284" y="306"/>
                      <a:pt x="284" y="306"/>
                      <a:pt x="284" y="306"/>
                    </a:cubicBezTo>
                    <a:cubicBezTo>
                      <a:pt x="285" y="306"/>
                      <a:pt x="285" y="306"/>
                      <a:pt x="285" y="306"/>
                    </a:cubicBezTo>
                    <a:cubicBezTo>
                      <a:pt x="285" y="307"/>
                      <a:pt x="285" y="307"/>
                      <a:pt x="285" y="307"/>
                    </a:cubicBezTo>
                    <a:cubicBezTo>
                      <a:pt x="287" y="307"/>
                      <a:pt x="287" y="307"/>
                      <a:pt x="287" y="307"/>
                    </a:cubicBezTo>
                    <a:cubicBezTo>
                      <a:pt x="287" y="307"/>
                      <a:pt x="287" y="307"/>
                      <a:pt x="287" y="307"/>
                    </a:cubicBezTo>
                    <a:cubicBezTo>
                      <a:pt x="288" y="306"/>
                      <a:pt x="288" y="306"/>
                      <a:pt x="288" y="306"/>
                    </a:cubicBezTo>
                    <a:cubicBezTo>
                      <a:pt x="288" y="306"/>
                      <a:pt x="288" y="306"/>
                      <a:pt x="288" y="306"/>
                    </a:cubicBezTo>
                    <a:cubicBezTo>
                      <a:pt x="288" y="307"/>
                      <a:pt x="288" y="307"/>
                      <a:pt x="288" y="307"/>
                    </a:cubicBezTo>
                    <a:cubicBezTo>
                      <a:pt x="289" y="307"/>
                      <a:pt x="289" y="307"/>
                      <a:pt x="289" y="307"/>
                    </a:cubicBezTo>
                    <a:cubicBezTo>
                      <a:pt x="291" y="308"/>
                      <a:pt x="291" y="308"/>
                      <a:pt x="291" y="308"/>
                    </a:cubicBezTo>
                    <a:cubicBezTo>
                      <a:pt x="291" y="308"/>
                      <a:pt x="291" y="308"/>
                      <a:pt x="291" y="308"/>
                    </a:cubicBezTo>
                    <a:cubicBezTo>
                      <a:pt x="290" y="308"/>
                      <a:pt x="290" y="308"/>
                      <a:pt x="290" y="308"/>
                    </a:cubicBezTo>
                    <a:cubicBezTo>
                      <a:pt x="290" y="308"/>
                      <a:pt x="290" y="308"/>
                      <a:pt x="290" y="308"/>
                    </a:cubicBezTo>
                    <a:cubicBezTo>
                      <a:pt x="291" y="309"/>
                      <a:pt x="291" y="309"/>
                      <a:pt x="291" y="309"/>
                    </a:cubicBezTo>
                    <a:cubicBezTo>
                      <a:pt x="292" y="309"/>
                      <a:pt x="292" y="309"/>
                      <a:pt x="292" y="309"/>
                    </a:cubicBezTo>
                    <a:cubicBezTo>
                      <a:pt x="292" y="309"/>
                      <a:pt x="292" y="309"/>
                      <a:pt x="292" y="309"/>
                    </a:cubicBezTo>
                    <a:cubicBezTo>
                      <a:pt x="291" y="309"/>
                      <a:pt x="291" y="309"/>
                      <a:pt x="291" y="309"/>
                    </a:cubicBezTo>
                    <a:cubicBezTo>
                      <a:pt x="291" y="309"/>
                      <a:pt x="291" y="309"/>
                      <a:pt x="291" y="309"/>
                    </a:cubicBezTo>
                    <a:cubicBezTo>
                      <a:pt x="290" y="309"/>
                      <a:pt x="290" y="309"/>
                      <a:pt x="290" y="309"/>
                    </a:cubicBezTo>
                    <a:cubicBezTo>
                      <a:pt x="289" y="310"/>
                      <a:pt x="289" y="310"/>
                      <a:pt x="289" y="310"/>
                    </a:cubicBezTo>
                    <a:cubicBezTo>
                      <a:pt x="287" y="311"/>
                      <a:pt x="287" y="311"/>
                      <a:pt x="287" y="311"/>
                    </a:cubicBezTo>
                    <a:cubicBezTo>
                      <a:pt x="286" y="311"/>
                      <a:pt x="286" y="311"/>
                      <a:pt x="286" y="311"/>
                    </a:cubicBezTo>
                    <a:cubicBezTo>
                      <a:pt x="284" y="311"/>
                      <a:pt x="284" y="311"/>
                      <a:pt x="284" y="311"/>
                    </a:cubicBezTo>
                    <a:cubicBezTo>
                      <a:pt x="283" y="311"/>
                      <a:pt x="283" y="311"/>
                      <a:pt x="283" y="311"/>
                    </a:cubicBezTo>
                    <a:cubicBezTo>
                      <a:pt x="282" y="312"/>
                      <a:pt x="282" y="312"/>
                      <a:pt x="282" y="312"/>
                    </a:cubicBezTo>
                    <a:cubicBezTo>
                      <a:pt x="281" y="312"/>
                      <a:pt x="281" y="312"/>
                      <a:pt x="281" y="312"/>
                    </a:cubicBezTo>
                    <a:cubicBezTo>
                      <a:pt x="281" y="312"/>
                      <a:pt x="281" y="312"/>
                      <a:pt x="281" y="312"/>
                    </a:cubicBezTo>
                    <a:cubicBezTo>
                      <a:pt x="280" y="312"/>
                      <a:pt x="280" y="312"/>
                      <a:pt x="280" y="312"/>
                    </a:cubicBezTo>
                    <a:cubicBezTo>
                      <a:pt x="279" y="311"/>
                      <a:pt x="279" y="311"/>
                      <a:pt x="279" y="311"/>
                    </a:cubicBezTo>
                    <a:cubicBezTo>
                      <a:pt x="279" y="311"/>
                      <a:pt x="279" y="311"/>
                      <a:pt x="279" y="311"/>
                    </a:cubicBezTo>
                    <a:cubicBezTo>
                      <a:pt x="279" y="312"/>
                      <a:pt x="279" y="312"/>
                      <a:pt x="279" y="312"/>
                    </a:cubicBezTo>
                    <a:cubicBezTo>
                      <a:pt x="278" y="312"/>
                      <a:pt x="278" y="312"/>
                      <a:pt x="278" y="312"/>
                    </a:cubicBezTo>
                    <a:cubicBezTo>
                      <a:pt x="277" y="313"/>
                      <a:pt x="277" y="313"/>
                      <a:pt x="277" y="313"/>
                    </a:cubicBezTo>
                    <a:cubicBezTo>
                      <a:pt x="278" y="313"/>
                      <a:pt x="278" y="313"/>
                      <a:pt x="278" y="313"/>
                    </a:cubicBezTo>
                    <a:cubicBezTo>
                      <a:pt x="276" y="314"/>
                      <a:pt x="276" y="314"/>
                      <a:pt x="276" y="314"/>
                    </a:cubicBezTo>
                    <a:cubicBezTo>
                      <a:pt x="275" y="315"/>
                      <a:pt x="275" y="315"/>
                      <a:pt x="275" y="315"/>
                    </a:cubicBezTo>
                    <a:cubicBezTo>
                      <a:pt x="274" y="316"/>
                      <a:pt x="274" y="316"/>
                      <a:pt x="274" y="316"/>
                    </a:cubicBezTo>
                    <a:cubicBezTo>
                      <a:pt x="273" y="316"/>
                      <a:pt x="273" y="316"/>
                      <a:pt x="273" y="316"/>
                    </a:cubicBezTo>
                    <a:cubicBezTo>
                      <a:pt x="273" y="316"/>
                      <a:pt x="273" y="316"/>
                      <a:pt x="273" y="316"/>
                    </a:cubicBezTo>
                    <a:cubicBezTo>
                      <a:pt x="272" y="316"/>
                      <a:pt x="272" y="316"/>
                      <a:pt x="272" y="316"/>
                    </a:cubicBezTo>
                    <a:cubicBezTo>
                      <a:pt x="272" y="317"/>
                      <a:pt x="272" y="317"/>
                      <a:pt x="272" y="317"/>
                    </a:cubicBezTo>
                    <a:cubicBezTo>
                      <a:pt x="272" y="317"/>
                      <a:pt x="272" y="317"/>
                      <a:pt x="272" y="317"/>
                    </a:cubicBezTo>
                    <a:cubicBezTo>
                      <a:pt x="272" y="317"/>
                      <a:pt x="272" y="317"/>
                      <a:pt x="272" y="317"/>
                    </a:cubicBezTo>
                    <a:cubicBezTo>
                      <a:pt x="271" y="317"/>
                      <a:pt x="271" y="317"/>
                      <a:pt x="271" y="317"/>
                    </a:cubicBezTo>
                    <a:cubicBezTo>
                      <a:pt x="270" y="317"/>
                      <a:pt x="270" y="317"/>
                      <a:pt x="270" y="317"/>
                    </a:cubicBezTo>
                    <a:cubicBezTo>
                      <a:pt x="270" y="316"/>
                      <a:pt x="270" y="316"/>
                      <a:pt x="270" y="316"/>
                    </a:cubicBezTo>
                    <a:cubicBezTo>
                      <a:pt x="270" y="316"/>
                      <a:pt x="270" y="316"/>
                      <a:pt x="270" y="316"/>
                    </a:cubicBezTo>
                    <a:cubicBezTo>
                      <a:pt x="269" y="316"/>
                      <a:pt x="269" y="316"/>
                      <a:pt x="269" y="316"/>
                    </a:cubicBezTo>
                    <a:cubicBezTo>
                      <a:pt x="269" y="315"/>
                      <a:pt x="269" y="315"/>
                      <a:pt x="269" y="315"/>
                    </a:cubicBezTo>
                    <a:cubicBezTo>
                      <a:pt x="269" y="314"/>
                      <a:pt x="269" y="314"/>
                      <a:pt x="269" y="314"/>
                    </a:cubicBezTo>
                    <a:cubicBezTo>
                      <a:pt x="269" y="314"/>
                      <a:pt x="269" y="314"/>
                      <a:pt x="269" y="314"/>
                    </a:cubicBezTo>
                    <a:cubicBezTo>
                      <a:pt x="270" y="312"/>
                      <a:pt x="270" y="312"/>
                      <a:pt x="270" y="312"/>
                    </a:cubicBezTo>
                    <a:cubicBezTo>
                      <a:pt x="271" y="312"/>
                      <a:pt x="271" y="312"/>
                      <a:pt x="271" y="312"/>
                    </a:cubicBezTo>
                    <a:cubicBezTo>
                      <a:pt x="271" y="311"/>
                      <a:pt x="271" y="311"/>
                      <a:pt x="271" y="311"/>
                    </a:cubicBezTo>
                    <a:cubicBezTo>
                      <a:pt x="273" y="310"/>
                      <a:pt x="273" y="310"/>
                      <a:pt x="273" y="310"/>
                    </a:cubicBezTo>
                    <a:cubicBezTo>
                      <a:pt x="274" y="310"/>
                      <a:pt x="274" y="310"/>
                      <a:pt x="274" y="310"/>
                    </a:cubicBezTo>
                    <a:cubicBezTo>
                      <a:pt x="276" y="309"/>
                      <a:pt x="276" y="309"/>
                      <a:pt x="276" y="309"/>
                    </a:cubicBezTo>
                    <a:cubicBezTo>
                      <a:pt x="277" y="308"/>
                      <a:pt x="277" y="308"/>
                      <a:pt x="277" y="308"/>
                    </a:cubicBezTo>
                    <a:cubicBezTo>
                      <a:pt x="278" y="309"/>
                      <a:pt x="278" y="309"/>
                      <a:pt x="278" y="309"/>
                    </a:cubicBezTo>
                    <a:cubicBezTo>
                      <a:pt x="278" y="309"/>
                      <a:pt x="278" y="309"/>
                      <a:pt x="278" y="309"/>
                    </a:cubicBezTo>
                    <a:cubicBezTo>
                      <a:pt x="279" y="310"/>
                      <a:pt x="279" y="310"/>
                      <a:pt x="279" y="310"/>
                    </a:cubicBezTo>
                    <a:cubicBezTo>
                      <a:pt x="279" y="309"/>
                      <a:pt x="279" y="309"/>
                      <a:pt x="279" y="309"/>
                    </a:cubicBezTo>
                    <a:cubicBezTo>
                      <a:pt x="279" y="309"/>
                      <a:pt x="279" y="309"/>
                      <a:pt x="279" y="309"/>
                    </a:cubicBezTo>
                    <a:cubicBezTo>
                      <a:pt x="280" y="309"/>
                      <a:pt x="280" y="309"/>
                      <a:pt x="280" y="309"/>
                    </a:cubicBezTo>
                    <a:cubicBezTo>
                      <a:pt x="281" y="309"/>
                      <a:pt x="281" y="309"/>
                      <a:pt x="281" y="309"/>
                    </a:cubicBezTo>
                    <a:cubicBezTo>
                      <a:pt x="282" y="308"/>
                      <a:pt x="282" y="308"/>
                      <a:pt x="282" y="308"/>
                    </a:cubicBezTo>
                    <a:cubicBezTo>
                      <a:pt x="280" y="308"/>
                      <a:pt x="280" y="308"/>
                      <a:pt x="280" y="308"/>
                    </a:cubicBezTo>
                    <a:cubicBezTo>
                      <a:pt x="278" y="308"/>
                      <a:pt x="278" y="308"/>
                      <a:pt x="278" y="308"/>
                    </a:cubicBezTo>
                    <a:cubicBezTo>
                      <a:pt x="278" y="308"/>
                      <a:pt x="278" y="308"/>
                      <a:pt x="278" y="308"/>
                    </a:cubicBezTo>
                    <a:cubicBezTo>
                      <a:pt x="277" y="308"/>
                      <a:pt x="277" y="308"/>
                      <a:pt x="277" y="308"/>
                    </a:cubicBezTo>
                    <a:cubicBezTo>
                      <a:pt x="276" y="308"/>
                      <a:pt x="276" y="308"/>
                      <a:pt x="276" y="308"/>
                    </a:cubicBezTo>
                    <a:cubicBezTo>
                      <a:pt x="275" y="308"/>
                      <a:pt x="275" y="308"/>
                      <a:pt x="275" y="308"/>
                    </a:cubicBezTo>
                    <a:cubicBezTo>
                      <a:pt x="276" y="307"/>
                      <a:pt x="276" y="307"/>
                      <a:pt x="276" y="307"/>
                    </a:cubicBezTo>
                    <a:cubicBezTo>
                      <a:pt x="277" y="307"/>
                      <a:pt x="277" y="307"/>
                      <a:pt x="277" y="307"/>
                    </a:cubicBezTo>
                    <a:cubicBezTo>
                      <a:pt x="278" y="306"/>
                      <a:pt x="278" y="306"/>
                      <a:pt x="278" y="306"/>
                    </a:cubicBezTo>
                    <a:cubicBezTo>
                      <a:pt x="278" y="306"/>
                      <a:pt x="278" y="306"/>
                      <a:pt x="278" y="306"/>
                    </a:cubicBezTo>
                    <a:cubicBezTo>
                      <a:pt x="278" y="306"/>
                      <a:pt x="278" y="306"/>
                      <a:pt x="278" y="306"/>
                    </a:cubicBezTo>
                    <a:cubicBezTo>
                      <a:pt x="277" y="305"/>
                      <a:pt x="277" y="305"/>
                      <a:pt x="277" y="305"/>
                    </a:cubicBezTo>
                    <a:cubicBezTo>
                      <a:pt x="277" y="307"/>
                      <a:pt x="277" y="307"/>
                      <a:pt x="277" y="307"/>
                    </a:cubicBezTo>
                    <a:cubicBezTo>
                      <a:pt x="276" y="307"/>
                      <a:pt x="276" y="307"/>
                      <a:pt x="276" y="307"/>
                    </a:cubicBezTo>
                    <a:cubicBezTo>
                      <a:pt x="275" y="308"/>
                      <a:pt x="275" y="308"/>
                      <a:pt x="275" y="308"/>
                    </a:cubicBezTo>
                    <a:cubicBezTo>
                      <a:pt x="274" y="308"/>
                      <a:pt x="274" y="308"/>
                      <a:pt x="274" y="308"/>
                    </a:cubicBezTo>
                    <a:cubicBezTo>
                      <a:pt x="273" y="308"/>
                      <a:pt x="273" y="308"/>
                      <a:pt x="273" y="308"/>
                    </a:cubicBezTo>
                    <a:cubicBezTo>
                      <a:pt x="271" y="309"/>
                      <a:pt x="271" y="309"/>
                      <a:pt x="271" y="309"/>
                    </a:cubicBezTo>
                    <a:cubicBezTo>
                      <a:pt x="271" y="309"/>
                      <a:pt x="271" y="309"/>
                      <a:pt x="271" y="309"/>
                    </a:cubicBezTo>
                    <a:cubicBezTo>
                      <a:pt x="271" y="308"/>
                      <a:pt x="271" y="308"/>
                      <a:pt x="271" y="308"/>
                    </a:cubicBezTo>
                    <a:cubicBezTo>
                      <a:pt x="271" y="308"/>
                      <a:pt x="271" y="308"/>
                      <a:pt x="271" y="308"/>
                    </a:cubicBezTo>
                    <a:cubicBezTo>
                      <a:pt x="272" y="307"/>
                      <a:pt x="272" y="307"/>
                      <a:pt x="272" y="307"/>
                    </a:cubicBezTo>
                    <a:cubicBezTo>
                      <a:pt x="271" y="308"/>
                      <a:pt x="271" y="308"/>
                      <a:pt x="271" y="308"/>
                    </a:cubicBezTo>
                    <a:cubicBezTo>
                      <a:pt x="270" y="309"/>
                      <a:pt x="270" y="309"/>
                      <a:pt x="270" y="309"/>
                    </a:cubicBezTo>
                    <a:cubicBezTo>
                      <a:pt x="269" y="309"/>
                      <a:pt x="269" y="309"/>
                      <a:pt x="269" y="309"/>
                    </a:cubicBezTo>
                    <a:cubicBezTo>
                      <a:pt x="269" y="309"/>
                      <a:pt x="269" y="309"/>
                      <a:pt x="269" y="309"/>
                    </a:cubicBezTo>
                    <a:cubicBezTo>
                      <a:pt x="268" y="309"/>
                      <a:pt x="268" y="309"/>
                      <a:pt x="268" y="309"/>
                    </a:cubicBezTo>
                    <a:cubicBezTo>
                      <a:pt x="268" y="309"/>
                      <a:pt x="268" y="309"/>
                      <a:pt x="268" y="309"/>
                    </a:cubicBezTo>
                    <a:cubicBezTo>
                      <a:pt x="267" y="309"/>
                      <a:pt x="267" y="309"/>
                      <a:pt x="267" y="309"/>
                    </a:cubicBezTo>
                    <a:cubicBezTo>
                      <a:pt x="266" y="309"/>
                      <a:pt x="266" y="309"/>
                      <a:pt x="266" y="309"/>
                    </a:cubicBezTo>
                    <a:cubicBezTo>
                      <a:pt x="265" y="308"/>
                      <a:pt x="265" y="308"/>
                      <a:pt x="265" y="308"/>
                    </a:cubicBezTo>
                    <a:cubicBezTo>
                      <a:pt x="265" y="308"/>
                      <a:pt x="265" y="308"/>
                      <a:pt x="265" y="308"/>
                    </a:cubicBezTo>
                    <a:cubicBezTo>
                      <a:pt x="265" y="308"/>
                      <a:pt x="265" y="308"/>
                      <a:pt x="265" y="308"/>
                    </a:cubicBezTo>
                    <a:cubicBezTo>
                      <a:pt x="265" y="308"/>
                      <a:pt x="265" y="308"/>
                      <a:pt x="265" y="308"/>
                    </a:cubicBezTo>
                    <a:cubicBezTo>
                      <a:pt x="265" y="307"/>
                      <a:pt x="265" y="307"/>
                      <a:pt x="265" y="307"/>
                    </a:cubicBezTo>
                    <a:cubicBezTo>
                      <a:pt x="265" y="307"/>
                      <a:pt x="265" y="307"/>
                      <a:pt x="265" y="307"/>
                    </a:cubicBezTo>
                    <a:cubicBezTo>
                      <a:pt x="265" y="306"/>
                      <a:pt x="265" y="306"/>
                      <a:pt x="265" y="306"/>
                    </a:cubicBezTo>
                    <a:cubicBezTo>
                      <a:pt x="265" y="306"/>
                      <a:pt x="265" y="306"/>
                      <a:pt x="265" y="306"/>
                    </a:cubicBezTo>
                    <a:cubicBezTo>
                      <a:pt x="264" y="305"/>
                      <a:pt x="264" y="305"/>
                      <a:pt x="264" y="305"/>
                    </a:cubicBezTo>
                    <a:cubicBezTo>
                      <a:pt x="264" y="305"/>
                      <a:pt x="264" y="305"/>
                      <a:pt x="264" y="305"/>
                    </a:cubicBezTo>
                    <a:cubicBezTo>
                      <a:pt x="264" y="305"/>
                      <a:pt x="264" y="305"/>
                      <a:pt x="264" y="305"/>
                    </a:cubicBezTo>
                    <a:cubicBezTo>
                      <a:pt x="265" y="300"/>
                      <a:pt x="265" y="300"/>
                      <a:pt x="265" y="300"/>
                    </a:cubicBezTo>
                    <a:cubicBezTo>
                      <a:pt x="265" y="298"/>
                      <a:pt x="265" y="298"/>
                      <a:pt x="265" y="298"/>
                    </a:cubicBezTo>
                    <a:cubicBezTo>
                      <a:pt x="264" y="297"/>
                      <a:pt x="264" y="297"/>
                      <a:pt x="264" y="297"/>
                    </a:cubicBezTo>
                    <a:cubicBezTo>
                      <a:pt x="263" y="297"/>
                      <a:pt x="263" y="297"/>
                      <a:pt x="263" y="297"/>
                    </a:cubicBezTo>
                    <a:cubicBezTo>
                      <a:pt x="262" y="297"/>
                      <a:pt x="262" y="297"/>
                      <a:pt x="262" y="297"/>
                    </a:cubicBezTo>
                    <a:cubicBezTo>
                      <a:pt x="261" y="297"/>
                      <a:pt x="261" y="297"/>
                      <a:pt x="261" y="297"/>
                    </a:cubicBezTo>
                    <a:cubicBezTo>
                      <a:pt x="260" y="297"/>
                      <a:pt x="260" y="297"/>
                      <a:pt x="260" y="297"/>
                    </a:cubicBezTo>
                    <a:cubicBezTo>
                      <a:pt x="260" y="296"/>
                      <a:pt x="260" y="296"/>
                      <a:pt x="260" y="296"/>
                    </a:cubicBezTo>
                    <a:cubicBezTo>
                      <a:pt x="260" y="296"/>
                      <a:pt x="260" y="296"/>
                      <a:pt x="260" y="296"/>
                    </a:cubicBezTo>
                    <a:cubicBezTo>
                      <a:pt x="259" y="297"/>
                      <a:pt x="259" y="297"/>
                      <a:pt x="259" y="297"/>
                    </a:cubicBezTo>
                    <a:cubicBezTo>
                      <a:pt x="258" y="298"/>
                      <a:pt x="258" y="298"/>
                      <a:pt x="258" y="298"/>
                    </a:cubicBezTo>
                    <a:cubicBezTo>
                      <a:pt x="257" y="299"/>
                      <a:pt x="257" y="299"/>
                      <a:pt x="257" y="299"/>
                    </a:cubicBezTo>
                    <a:cubicBezTo>
                      <a:pt x="256" y="300"/>
                      <a:pt x="256" y="300"/>
                      <a:pt x="256" y="300"/>
                    </a:cubicBezTo>
                    <a:cubicBezTo>
                      <a:pt x="256" y="301"/>
                      <a:pt x="256" y="301"/>
                      <a:pt x="256" y="301"/>
                    </a:cubicBezTo>
                    <a:cubicBezTo>
                      <a:pt x="255" y="301"/>
                      <a:pt x="255" y="301"/>
                      <a:pt x="255" y="301"/>
                    </a:cubicBezTo>
                    <a:cubicBezTo>
                      <a:pt x="255" y="302"/>
                      <a:pt x="255" y="302"/>
                      <a:pt x="255" y="302"/>
                    </a:cubicBezTo>
                    <a:cubicBezTo>
                      <a:pt x="255" y="303"/>
                      <a:pt x="255" y="303"/>
                      <a:pt x="255" y="303"/>
                    </a:cubicBezTo>
                    <a:cubicBezTo>
                      <a:pt x="253" y="304"/>
                      <a:pt x="253" y="304"/>
                      <a:pt x="253" y="304"/>
                    </a:cubicBezTo>
                    <a:cubicBezTo>
                      <a:pt x="253" y="305"/>
                      <a:pt x="253" y="305"/>
                      <a:pt x="253" y="305"/>
                    </a:cubicBezTo>
                    <a:cubicBezTo>
                      <a:pt x="251" y="306"/>
                      <a:pt x="251" y="306"/>
                      <a:pt x="251" y="306"/>
                    </a:cubicBezTo>
                    <a:cubicBezTo>
                      <a:pt x="251" y="307"/>
                      <a:pt x="251" y="307"/>
                      <a:pt x="251" y="307"/>
                    </a:cubicBezTo>
                    <a:cubicBezTo>
                      <a:pt x="251" y="307"/>
                      <a:pt x="251" y="307"/>
                      <a:pt x="251" y="307"/>
                    </a:cubicBezTo>
                    <a:cubicBezTo>
                      <a:pt x="250" y="307"/>
                      <a:pt x="250" y="307"/>
                      <a:pt x="250" y="307"/>
                    </a:cubicBezTo>
                    <a:cubicBezTo>
                      <a:pt x="249" y="307"/>
                      <a:pt x="249" y="307"/>
                      <a:pt x="249" y="307"/>
                    </a:cubicBezTo>
                    <a:cubicBezTo>
                      <a:pt x="249" y="307"/>
                      <a:pt x="249" y="307"/>
                      <a:pt x="249" y="307"/>
                    </a:cubicBezTo>
                    <a:cubicBezTo>
                      <a:pt x="249" y="307"/>
                      <a:pt x="249" y="307"/>
                      <a:pt x="249" y="307"/>
                    </a:cubicBezTo>
                    <a:cubicBezTo>
                      <a:pt x="248" y="308"/>
                      <a:pt x="248" y="308"/>
                      <a:pt x="248" y="308"/>
                    </a:cubicBezTo>
                    <a:cubicBezTo>
                      <a:pt x="235" y="308"/>
                      <a:pt x="235" y="308"/>
                      <a:pt x="235" y="308"/>
                    </a:cubicBezTo>
                    <a:cubicBezTo>
                      <a:pt x="233" y="308"/>
                      <a:pt x="233" y="308"/>
                      <a:pt x="233" y="308"/>
                    </a:cubicBezTo>
                    <a:cubicBezTo>
                      <a:pt x="232" y="309"/>
                      <a:pt x="232" y="309"/>
                      <a:pt x="232" y="309"/>
                    </a:cubicBezTo>
                    <a:cubicBezTo>
                      <a:pt x="231" y="309"/>
                      <a:pt x="231" y="309"/>
                      <a:pt x="231" y="309"/>
                    </a:cubicBezTo>
                    <a:cubicBezTo>
                      <a:pt x="230" y="310"/>
                      <a:pt x="230" y="310"/>
                      <a:pt x="230" y="310"/>
                    </a:cubicBezTo>
                    <a:cubicBezTo>
                      <a:pt x="228" y="311"/>
                      <a:pt x="228" y="311"/>
                      <a:pt x="228" y="311"/>
                    </a:cubicBezTo>
                    <a:cubicBezTo>
                      <a:pt x="227" y="312"/>
                      <a:pt x="227" y="312"/>
                      <a:pt x="227" y="312"/>
                    </a:cubicBezTo>
                    <a:cubicBezTo>
                      <a:pt x="226" y="312"/>
                      <a:pt x="226" y="312"/>
                      <a:pt x="226" y="312"/>
                    </a:cubicBezTo>
                    <a:cubicBezTo>
                      <a:pt x="223" y="315"/>
                      <a:pt x="223" y="315"/>
                      <a:pt x="223" y="315"/>
                    </a:cubicBezTo>
                    <a:cubicBezTo>
                      <a:pt x="214" y="317"/>
                      <a:pt x="214" y="317"/>
                      <a:pt x="214" y="317"/>
                    </a:cubicBezTo>
                    <a:cubicBezTo>
                      <a:pt x="214" y="319"/>
                      <a:pt x="214" y="319"/>
                      <a:pt x="214" y="319"/>
                    </a:cubicBezTo>
                    <a:cubicBezTo>
                      <a:pt x="212" y="319"/>
                      <a:pt x="212" y="319"/>
                      <a:pt x="212" y="319"/>
                    </a:cubicBezTo>
                    <a:cubicBezTo>
                      <a:pt x="197" y="323"/>
                      <a:pt x="197" y="323"/>
                      <a:pt x="197" y="323"/>
                    </a:cubicBezTo>
                    <a:cubicBezTo>
                      <a:pt x="196" y="322"/>
                      <a:pt x="196" y="322"/>
                      <a:pt x="196" y="322"/>
                    </a:cubicBezTo>
                    <a:cubicBezTo>
                      <a:pt x="197" y="321"/>
                      <a:pt x="197" y="321"/>
                      <a:pt x="197" y="321"/>
                    </a:cubicBezTo>
                    <a:cubicBezTo>
                      <a:pt x="199" y="320"/>
                      <a:pt x="199" y="320"/>
                      <a:pt x="199" y="320"/>
                    </a:cubicBezTo>
                    <a:cubicBezTo>
                      <a:pt x="199" y="319"/>
                      <a:pt x="199" y="319"/>
                      <a:pt x="199" y="319"/>
                    </a:cubicBezTo>
                    <a:cubicBezTo>
                      <a:pt x="200" y="318"/>
                      <a:pt x="200" y="318"/>
                      <a:pt x="200" y="318"/>
                    </a:cubicBezTo>
                    <a:cubicBezTo>
                      <a:pt x="200" y="318"/>
                      <a:pt x="200" y="318"/>
                      <a:pt x="200" y="318"/>
                    </a:cubicBezTo>
                    <a:cubicBezTo>
                      <a:pt x="201" y="312"/>
                      <a:pt x="201" y="312"/>
                      <a:pt x="201" y="312"/>
                    </a:cubicBezTo>
                    <a:cubicBezTo>
                      <a:pt x="198" y="300"/>
                      <a:pt x="198" y="300"/>
                      <a:pt x="198" y="300"/>
                    </a:cubicBezTo>
                    <a:cubicBezTo>
                      <a:pt x="195" y="298"/>
                      <a:pt x="195" y="298"/>
                      <a:pt x="195" y="298"/>
                    </a:cubicBezTo>
                    <a:cubicBezTo>
                      <a:pt x="194" y="297"/>
                      <a:pt x="194" y="297"/>
                      <a:pt x="194" y="297"/>
                    </a:cubicBezTo>
                    <a:cubicBezTo>
                      <a:pt x="176" y="289"/>
                      <a:pt x="176" y="289"/>
                      <a:pt x="176" y="289"/>
                    </a:cubicBezTo>
                    <a:cubicBezTo>
                      <a:pt x="175" y="289"/>
                      <a:pt x="175" y="289"/>
                      <a:pt x="175" y="289"/>
                    </a:cubicBezTo>
                    <a:cubicBezTo>
                      <a:pt x="174" y="288"/>
                      <a:pt x="174" y="288"/>
                      <a:pt x="174" y="288"/>
                    </a:cubicBezTo>
                    <a:cubicBezTo>
                      <a:pt x="174" y="288"/>
                      <a:pt x="174" y="288"/>
                      <a:pt x="174" y="288"/>
                    </a:cubicBezTo>
                    <a:cubicBezTo>
                      <a:pt x="172" y="288"/>
                      <a:pt x="172" y="288"/>
                      <a:pt x="172" y="288"/>
                    </a:cubicBezTo>
                    <a:cubicBezTo>
                      <a:pt x="171" y="287"/>
                      <a:pt x="171" y="287"/>
                      <a:pt x="171" y="287"/>
                    </a:cubicBezTo>
                    <a:cubicBezTo>
                      <a:pt x="171" y="287"/>
                      <a:pt x="171" y="287"/>
                      <a:pt x="171" y="287"/>
                    </a:cubicBezTo>
                    <a:cubicBezTo>
                      <a:pt x="170" y="287"/>
                      <a:pt x="170" y="287"/>
                      <a:pt x="170" y="287"/>
                    </a:cubicBezTo>
                    <a:cubicBezTo>
                      <a:pt x="169" y="287"/>
                      <a:pt x="169" y="287"/>
                      <a:pt x="169" y="287"/>
                    </a:cubicBezTo>
                    <a:cubicBezTo>
                      <a:pt x="168" y="287"/>
                      <a:pt x="168" y="287"/>
                      <a:pt x="168" y="287"/>
                    </a:cubicBezTo>
                    <a:cubicBezTo>
                      <a:pt x="168" y="286"/>
                      <a:pt x="168" y="286"/>
                      <a:pt x="168" y="286"/>
                    </a:cubicBezTo>
                    <a:cubicBezTo>
                      <a:pt x="167" y="286"/>
                      <a:pt x="167" y="286"/>
                      <a:pt x="167" y="286"/>
                    </a:cubicBezTo>
                    <a:cubicBezTo>
                      <a:pt x="165" y="286"/>
                      <a:pt x="165" y="286"/>
                      <a:pt x="165" y="286"/>
                    </a:cubicBezTo>
                    <a:cubicBezTo>
                      <a:pt x="165" y="285"/>
                      <a:pt x="165" y="285"/>
                      <a:pt x="165" y="285"/>
                    </a:cubicBezTo>
                    <a:cubicBezTo>
                      <a:pt x="164" y="285"/>
                      <a:pt x="164" y="285"/>
                      <a:pt x="164" y="285"/>
                    </a:cubicBezTo>
                    <a:cubicBezTo>
                      <a:pt x="163" y="284"/>
                      <a:pt x="163" y="284"/>
                      <a:pt x="163" y="284"/>
                    </a:cubicBezTo>
                    <a:cubicBezTo>
                      <a:pt x="162" y="284"/>
                      <a:pt x="162" y="284"/>
                      <a:pt x="162" y="284"/>
                    </a:cubicBezTo>
                    <a:cubicBezTo>
                      <a:pt x="162" y="284"/>
                      <a:pt x="162" y="284"/>
                      <a:pt x="162" y="284"/>
                    </a:cubicBezTo>
                    <a:cubicBezTo>
                      <a:pt x="161" y="284"/>
                      <a:pt x="161" y="284"/>
                      <a:pt x="161" y="284"/>
                    </a:cubicBezTo>
                    <a:cubicBezTo>
                      <a:pt x="160" y="284"/>
                      <a:pt x="160" y="284"/>
                      <a:pt x="160" y="284"/>
                    </a:cubicBezTo>
                    <a:cubicBezTo>
                      <a:pt x="160" y="284"/>
                      <a:pt x="160" y="284"/>
                      <a:pt x="160" y="284"/>
                    </a:cubicBezTo>
                    <a:cubicBezTo>
                      <a:pt x="159" y="284"/>
                      <a:pt x="159" y="284"/>
                      <a:pt x="159" y="284"/>
                    </a:cubicBezTo>
                    <a:cubicBezTo>
                      <a:pt x="159" y="283"/>
                      <a:pt x="159" y="283"/>
                      <a:pt x="159" y="283"/>
                    </a:cubicBezTo>
                    <a:cubicBezTo>
                      <a:pt x="158" y="283"/>
                      <a:pt x="158" y="283"/>
                      <a:pt x="158" y="283"/>
                    </a:cubicBezTo>
                    <a:cubicBezTo>
                      <a:pt x="158" y="283"/>
                      <a:pt x="158" y="283"/>
                      <a:pt x="158" y="283"/>
                    </a:cubicBezTo>
                    <a:cubicBezTo>
                      <a:pt x="157" y="282"/>
                      <a:pt x="157" y="282"/>
                      <a:pt x="157" y="282"/>
                    </a:cubicBezTo>
                    <a:cubicBezTo>
                      <a:pt x="157" y="282"/>
                      <a:pt x="157" y="282"/>
                      <a:pt x="157" y="282"/>
                    </a:cubicBezTo>
                    <a:cubicBezTo>
                      <a:pt x="156" y="281"/>
                      <a:pt x="156" y="281"/>
                      <a:pt x="156" y="281"/>
                    </a:cubicBezTo>
                    <a:cubicBezTo>
                      <a:pt x="155" y="281"/>
                      <a:pt x="155" y="281"/>
                      <a:pt x="155" y="281"/>
                    </a:cubicBezTo>
                    <a:cubicBezTo>
                      <a:pt x="154" y="281"/>
                      <a:pt x="154" y="281"/>
                      <a:pt x="154" y="281"/>
                    </a:cubicBezTo>
                    <a:lnTo>
                      <a:pt x="39" y="2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64" name="Freeform 162">
                <a:extLst>
                  <a:ext uri="{FF2B5EF4-FFF2-40B4-BE49-F238E27FC236}">
                    <a16:creationId xmlns:a16="http://schemas.microsoft.com/office/drawing/2014/main" id="{090DAD94-730D-4B60-B216-F05F6EEB385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5256" y="1047881"/>
                <a:ext cx="1133522" cy="787418"/>
              </a:xfrm>
              <a:custGeom>
                <a:avLst/>
                <a:gdLst>
                  <a:gd name="T0" fmla="*/ 209 w 238"/>
                  <a:gd name="T1" fmla="*/ 133 h 165"/>
                  <a:gd name="T2" fmla="*/ 234 w 238"/>
                  <a:gd name="T3" fmla="*/ 28 h 165"/>
                  <a:gd name="T4" fmla="*/ 219 w 238"/>
                  <a:gd name="T5" fmla="*/ 21 h 165"/>
                  <a:gd name="T6" fmla="*/ 209 w 238"/>
                  <a:gd name="T7" fmla="*/ 10 h 165"/>
                  <a:gd name="T8" fmla="*/ 198 w 238"/>
                  <a:gd name="T9" fmla="*/ 7 h 165"/>
                  <a:gd name="T10" fmla="*/ 187 w 238"/>
                  <a:gd name="T11" fmla="*/ 2 h 165"/>
                  <a:gd name="T12" fmla="*/ 167 w 238"/>
                  <a:gd name="T13" fmla="*/ 9 h 165"/>
                  <a:gd name="T14" fmla="*/ 145 w 238"/>
                  <a:gd name="T15" fmla="*/ 37 h 165"/>
                  <a:gd name="T16" fmla="*/ 142 w 238"/>
                  <a:gd name="T17" fmla="*/ 45 h 165"/>
                  <a:gd name="T18" fmla="*/ 135 w 238"/>
                  <a:gd name="T19" fmla="*/ 40 h 165"/>
                  <a:gd name="T20" fmla="*/ 120 w 238"/>
                  <a:gd name="T21" fmla="*/ 51 h 165"/>
                  <a:gd name="T22" fmla="*/ 127 w 238"/>
                  <a:gd name="T23" fmla="*/ 60 h 165"/>
                  <a:gd name="T24" fmla="*/ 130 w 238"/>
                  <a:gd name="T25" fmla="*/ 70 h 165"/>
                  <a:gd name="T26" fmla="*/ 104 w 238"/>
                  <a:gd name="T27" fmla="*/ 78 h 165"/>
                  <a:gd name="T28" fmla="*/ 104 w 238"/>
                  <a:gd name="T29" fmla="*/ 89 h 165"/>
                  <a:gd name="T30" fmla="*/ 100 w 238"/>
                  <a:gd name="T31" fmla="*/ 101 h 165"/>
                  <a:gd name="T32" fmla="*/ 104 w 238"/>
                  <a:gd name="T33" fmla="*/ 109 h 165"/>
                  <a:gd name="T34" fmla="*/ 112 w 238"/>
                  <a:gd name="T35" fmla="*/ 114 h 165"/>
                  <a:gd name="T36" fmla="*/ 110 w 238"/>
                  <a:gd name="T37" fmla="*/ 125 h 165"/>
                  <a:gd name="T38" fmla="*/ 90 w 238"/>
                  <a:gd name="T39" fmla="*/ 135 h 165"/>
                  <a:gd name="T40" fmla="*/ 84 w 238"/>
                  <a:gd name="T41" fmla="*/ 141 h 165"/>
                  <a:gd name="T42" fmla="*/ 97 w 238"/>
                  <a:gd name="T43" fmla="*/ 137 h 165"/>
                  <a:gd name="T44" fmla="*/ 110 w 238"/>
                  <a:gd name="T45" fmla="*/ 132 h 165"/>
                  <a:gd name="T46" fmla="*/ 127 w 238"/>
                  <a:gd name="T47" fmla="*/ 123 h 165"/>
                  <a:gd name="T48" fmla="*/ 138 w 238"/>
                  <a:gd name="T49" fmla="*/ 112 h 165"/>
                  <a:gd name="T50" fmla="*/ 159 w 238"/>
                  <a:gd name="T51" fmla="*/ 100 h 165"/>
                  <a:gd name="T52" fmla="*/ 143 w 238"/>
                  <a:gd name="T53" fmla="*/ 115 h 165"/>
                  <a:gd name="T54" fmla="*/ 154 w 238"/>
                  <a:gd name="T55" fmla="*/ 113 h 165"/>
                  <a:gd name="T56" fmla="*/ 164 w 238"/>
                  <a:gd name="T57" fmla="*/ 107 h 165"/>
                  <a:gd name="T58" fmla="*/ 169 w 238"/>
                  <a:gd name="T59" fmla="*/ 111 h 165"/>
                  <a:gd name="T60" fmla="*/ 184 w 238"/>
                  <a:gd name="T61" fmla="*/ 119 h 165"/>
                  <a:gd name="T62" fmla="*/ 194 w 238"/>
                  <a:gd name="T63" fmla="*/ 126 h 165"/>
                  <a:gd name="T64" fmla="*/ 199 w 238"/>
                  <a:gd name="T65" fmla="*/ 130 h 165"/>
                  <a:gd name="T66" fmla="*/ 205 w 238"/>
                  <a:gd name="T67" fmla="*/ 132 h 165"/>
                  <a:gd name="T68" fmla="*/ 206 w 238"/>
                  <a:gd name="T69" fmla="*/ 146 h 165"/>
                  <a:gd name="T70" fmla="*/ 211 w 238"/>
                  <a:gd name="T71" fmla="*/ 156 h 165"/>
                  <a:gd name="T72" fmla="*/ 202 w 238"/>
                  <a:gd name="T73" fmla="*/ 162 h 165"/>
                  <a:gd name="T74" fmla="*/ 199 w 238"/>
                  <a:gd name="T75" fmla="*/ 162 h 165"/>
                  <a:gd name="T76" fmla="*/ 202 w 238"/>
                  <a:gd name="T77" fmla="*/ 155 h 165"/>
                  <a:gd name="T78" fmla="*/ 203 w 238"/>
                  <a:gd name="T79" fmla="*/ 164 h 165"/>
                  <a:gd name="T80" fmla="*/ 207 w 238"/>
                  <a:gd name="T81" fmla="*/ 156 h 165"/>
                  <a:gd name="T82" fmla="*/ 205 w 238"/>
                  <a:gd name="T83" fmla="*/ 150 h 165"/>
                  <a:gd name="T84" fmla="*/ 201 w 238"/>
                  <a:gd name="T85" fmla="*/ 151 h 165"/>
                  <a:gd name="T86" fmla="*/ 199 w 238"/>
                  <a:gd name="T87" fmla="*/ 145 h 165"/>
                  <a:gd name="T88" fmla="*/ 204 w 238"/>
                  <a:gd name="T89" fmla="*/ 144 h 165"/>
                  <a:gd name="T90" fmla="*/ 197 w 238"/>
                  <a:gd name="T91" fmla="*/ 142 h 165"/>
                  <a:gd name="T92" fmla="*/ 110 w 238"/>
                  <a:gd name="T93" fmla="*/ 75 h 165"/>
                  <a:gd name="T94" fmla="*/ 173 w 238"/>
                  <a:gd name="T95" fmla="*/ 116 h 165"/>
                  <a:gd name="T96" fmla="*/ 160 w 238"/>
                  <a:gd name="T97" fmla="*/ 115 h 165"/>
                  <a:gd name="T98" fmla="*/ 90 w 238"/>
                  <a:gd name="T99" fmla="*/ 62 h 165"/>
                  <a:gd name="T100" fmla="*/ 91 w 238"/>
                  <a:gd name="T101" fmla="*/ 95 h 165"/>
                  <a:gd name="T102" fmla="*/ 134 w 238"/>
                  <a:gd name="T103" fmla="*/ 121 h 165"/>
                  <a:gd name="T104" fmla="*/ 127 w 238"/>
                  <a:gd name="T105" fmla="*/ 126 h 165"/>
                  <a:gd name="T106" fmla="*/ 129 w 238"/>
                  <a:gd name="T107" fmla="*/ 128 h 165"/>
                  <a:gd name="T108" fmla="*/ 121 w 238"/>
                  <a:gd name="T109" fmla="*/ 135 h 165"/>
                  <a:gd name="T110" fmla="*/ 93 w 238"/>
                  <a:gd name="T111" fmla="*/ 142 h 165"/>
                  <a:gd name="T112" fmla="*/ 3 w 238"/>
                  <a:gd name="T113" fmla="*/ 156 h 165"/>
                  <a:gd name="T114" fmla="*/ 22 w 238"/>
                  <a:gd name="T115" fmla="*/ 156 h 165"/>
                  <a:gd name="T116" fmla="*/ 41 w 238"/>
                  <a:gd name="T117" fmla="*/ 154 h 165"/>
                  <a:gd name="T118" fmla="*/ 59 w 238"/>
                  <a:gd name="T119" fmla="*/ 149 h 165"/>
                  <a:gd name="T120" fmla="*/ 68 w 238"/>
                  <a:gd name="T121" fmla="*/ 147 h 165"/>
                  <a:gd name="T122" fmla="*/ 72 w 238"/>
                  <a:gd name="T123" fmla="*/ 142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38" h="165">
                    <a:moveTo>
                      <a:pt x="215" y="158"/>
                    </a:moveTo>
                    <a:cubicBezTo>
                      <a:pt x="215" y="157"/>
                      <a:pt x="215" y="157"/>
                      <a:pt x="215" y="157"/>
                    </a:cubicBezTo>
                    <a:cubicBezTo>
                      <a:pt x="215" y="157"/>
                      <a:pt x="215" y="157"/>
                      <a:pt x="215" y="157"/>
                    </a:cubicBezTo>
                    <a:cubicBezTo>
                      <a:pt x="215" y="157"/>
                      <a:pt x="215" y="157"/>
                      <a:pt x="215" y="157"/>
                    </a:cubicBezTo>
                    <a:cubicBezTo>
                      <a:pt x="215" y="156"/>
                      <a:pt x="215" y="156"/>
                      <a:pt x="215" y="156"/>
                    </a:cubicBezTo>
                    <a:cubicBezTo>
                      <a:pt x="215" y="156"/>
                      <a:pt x="215" y="156"/>
                      <a:pt x="215" y="156"/>
                    </a:cubicBezTo>
                    <a:cubicBezTo>
                      <a:pt x="215" y="156"/>
                      <a:pt x="215" y="156"/>
                      <a:pt x="215" y="156"/>
                    </a:cubicBezTo>
                    <a:cubicBezTo>
                      <a:pt x="214" y="155"/>
                      <a:pt x="214" y="155"/>
                      <a:pt x="214" y="155"/>
                    </a:cubicBezTo>
                    <a:cubicBezTo>
                      <a:pt x="214" y="155"/>
                      <a:pt x="214" y="155"/>
                      <a:pt x="214" y="155"/>
                    </a:cubicBezTo>
                    <a:cubicBezTo>
                      <a:pt x="214" y="154"/>
                      <a:pt x="214" y="154"/>
                      <a:pt x="214" y="154"/>
                    </a:cubicBezTo>
                    <a:cubicBezTo>
                      <a:pt x="213" y="153"/>
                      <a:pt x="213" y="153"/>
                      <a:pt x="213" y="153"/>
                    </a:cubicBezTo>
                    <a:cubicBezTo>
                      <a:pt x="212" y="153"/>
                      <a:pt x="212" y="153"/>
                      <a:pt x="212" y="153"/>
                    </a:cubicBezTo>
                    <a:cubicBezTo>
                      <a:pt x="212" y="152"/>
                      <a:pt x="212" y="152"/>
                      <a:pt x="212" y="152"/>
                    </a:cubicBezTo>
                    <a:cubicBezTo>
                      <a:pt x="211" y="151"/>
                      <a:pt x="211" y="151"/>
                      <a:pt x="211" y="151"/>
                    </a:cubicBezTo>
                    <a:cubicBezTo>
                      <a:pt x="211" y="151"/>
                      <a:pt x="211" y="151"/>
                      <a:pt x="211" y="151"/>
                    </a:cubicBezTo>
                    <a:cubicBezTo>
                      <a:pt x="210" y="151"/>
                      <a:pt x="210" y="151"/>
                      <a:pt x="210" y="151"/>
                    </a:cubicBezTo>
                    <a:cubicBezTo>
                      <a:pt x="210" y="151"/>
                      <a:pt x="210" y="151"/>
                      <a:pt x="210" y="151"/>
                    </a:cubicBezTo>
                    <a:cubicBezTo>
                      <a:pt x="210" y="150"/>
                      <a:pt x="210" y="150"/>
                      <a:pt x="210" y="150"/>
                    </a:cubicBezTo>
                    <a:cubicBezTo>
                      <a:pt x="210" y="150"/>
                      <a:pt x="210" y="150"/>
                      <a:pt x="210" y="150"/>
                    </a:cubicBezTo>
                    <a:cubicBezTo>
                      <a:pt x="210" y="149"/>
                      <a:pt x="210" y="149"/>
                      <a:pt x="210" y="149"/>
                    </a:cubicBezTo>
                    <a:cubicBezTo>
                      <a:pt x="210" y="149"/>
                      <a:pt x="210" y="149"/>
                      <a:pt x="210" y="149"/>
                    </a:cubicBezTo>
                    <a:cubicBezTo>
                      <a:pt x="210" y="149"/>
                      <a:pt x="210" y="149"/>
                      <a:pt x="210" y="149"/>
                    </a:cubicBezTo>
                    <a:cubicBezTo>
                      <a:pt x="210" y="148"/>
                      <a:pt x="210" y="148"/>
                      <a:pt x="210" y="148"/>
                    </a:cubicBezTo>
                    <a:cubicBezTo>
                      <a:pt x="210" y="148"/>
                      <a:pt x="210" y="148"/>
                      <a:pt x="210" y="148"/>
                    </a:cubicBezTo>
                    <a:cubicBezTo>
                      <a:pt x="210" y="148"/>
                      <a:pt x="210" y="148"/>
                      <a:pt x="210" y="148"/>
                    </a:cubicBezTo>
                    <a:cubicBezTo>
                      <a:pt x="209" y="148"/>
                      <a:pt x="209" y="148"/>
                      <a:pt x="209" y="148"/>
                    </a:cubicBezTo>
                    <a:cubicBezTo>
                      <a:pt x="209" y="147"/>
                      <a:pt x="209" y="147"/>
                      <a:pt x="209" y="147"/>
                    </a:cubicBezTo>
                    <a:cubicBezTo>
                      <a:pt x="210" y="147"/>
                      <a:pt x="210" y="147"/>
                      <a:pt x="210" y="147"/>
                    </a:cubicBezTo>
                    <a:cubicBezTo>
                      <a:pt x="210" y="144"/>
                      <a:pt x="210" y="144"/>
                      <a:pt x="210" y="144"/>
                    </a:cubicBezTo>
                    <a:cubicBezTo>
                      <a:pt x="210" y="141"/>
                      <a:pt x="210" y="141"/>
                      <a:pt x="210" y="141"/>
                    </a:cubicBezTo>
                    <a:cubicBezTo>
                      <a:pt x="210" y="139"/>
                      <a:pt x="210" y="139"/>
                      <a:pt x="210" y="139"/>
                    </a:cubicBezTo>
                    <a:cubicBezTo>
                      <a:pt x="210" y="138"/>
                      <a:pt x="210" y="138"/>
                      <a:pt x="210" y="138"/>
                    </a:cubicBezTo>
                    <a:cubicBezTo>
                      <a:pt x="210" y="137"/>
                      <a:pt x="210" y="137"/>
                      <a:pt x="210" y="137"/>
                    </a:cubicBezTo>
                    <a:cubicBezTo>
                      <a:pt x="210" y="137"/>
                      <a:pt x="210" y="137"/>
                      <a:pt x="210" y="137"/>
                    </a:cubicBezTo>
                    <a:cubicBezTo>
                      <a:pt x="210" y="136"/>
                      <a:pt x="210" y="136"/>
                      <a:pt x="210" y="136"/>
                    </a:cubicBezTo>
                    <a:cubicBezTo>
                      <a:pt x="210" y="135"/>
                      <a:pt x="210" y="135"/>
                      <a:pt x="210" y="135"/>
                    </a:cubicBezTo>
                    <a:cubicBezTo>
                      <a:pt x="210" y="134"/>
                      <a:pt x="210" y="134"/>
                      <a:pt x="210" y="134"/>
                    </a:cubicBezTo>
                    <a:cubicBezTo>
                      <a:pt x="209" y="133"/>
                      <a:pt x="209" y="133"/>
                      <a:pt x="209" y="133"/>
                    </a:cubicBezTo>
                    <a:cubicBezTo>
                      <a:pt x="208" y="131"/>
                      <a:pt x="208" y="131"/>
                      <a:pt x="208" y="131"/>
                    </a:cubicBezTo>
                    <a:cubicBezTo>
                      <a:pt x="208" y="131"/>
                      <a:pt x="208" y="131"/>
                      <a:pt x="208" y="131"/>
                    </a:cubicBezTo>
                    <a:cubicBezTo>
                      <a:pt x="208" y="128"/>
                      <a:pt x="208" y="128"/>
                      <a:pt x="208" y="128"/>
                    </a:cubicBezTo>
                    <a:cubicBezTo>
                      <a:pt x="208" y="128"/>
                      <a:pt x="208" y="128"/>
                      <a:pt x="208" y="128"/>
                    </a:cubicBezTo>
                    <a:cubicBezTo>
                      <a:pt x="208" y="127"/>
                      <a:pt x="208" y="127"/>
                      <a:pt x="208" y="127"/>
                    </a:cubicBezTo>
                    <a:cubicBezTo>
                      <a:pt x="208" y="126"/>
                      <a:pt x="208" y="126"/>
                      <a:pt x="208" y="126"/>
                    </a:cubicBezTo>
                    <a:cubicBezTo>
                      <a:pt x="208" y="125"/>
                      <a:pt x="208" y="125"/>
                      <a:pt x="208" y="125"/>
                    </a:cubicBezTo>
                    <a:cubicBezTo>
                      <a:pt x="207" y="125"/>
                      <a:pt x="207" y="125"/>
                      <a:pt x="207" y="125"/>
                    </a:cubicBezTo>
                    <a:cubicBezTo>
                      <a:pt x="206" y="125"/>
                      <a:pt x="206" y="125"/>
                      <a:pt x="206" y="125"/>
                    </a:cubicBezTo>
                    <a:cubicBezTo>
                      <a:pt x="204" y="125"/>
                      <a:pt x="204" y="125"/>
                      <a:pt x="204" y="125"/>
                    </a:cubicBezTo>
                    <a:cubicBezTo>
                      <a:pt x="204" y="125"/>
                      <a:pt x="204" y="125"/>
                      <a:pt x="204" y="125"/>
                    </a:cubicBezTo>
                    <a:cubicBezTo>
                      <a:pt x="202" y="126"/>
                      <a:pt x="202" y="126"/>
                      <a:pt x="202" y="126"/>
                    </a:cubicBezTo>
                    <a:cubicBezTo>
                      <a:pt x="201" y="127"/>
                      <a:pt x="201" y="127"/>
                      <a:pt x="201" y="127"/>
                    </a:cubicBezTo>
                    <a:cubicBezTo>
                      <a:pt x="200" y="128"/>
                      <a:pt x="200" y="128"/>
                      <a:pt x="200" y="128"/>
                    </a:cubicBezTo>
                    <a:cubicBezTo>
                      <a:pt x="199" y="129"/>
                      <a:pt x="199" y="129"/>
                      <a:pt x="199" y="129"/>
                    </a:cubicBezTo>
                    <a:cubicBezTo>
                      <a:pt x="198" y="129"/>
                      <a:pt x="198" y="129"/>
                      <a:pt x="198" y="129"/>
                    </a:cubicBezTo>
                    <a:cubicBezTo>
                      <a:pt x="196" y="129"/>
                      <a:pt x="196" y="129"/>
                      <a:pt x="196" y="129"/>
                    </a:cubicBezTo>
                    <a:cubicBezTo>
                      <a:pt x="196" y="129"/>
                      <a:pt x="196" y="129"/>
                      <a:pt x="196" y="129"/>
                    </a:cubicBezTo>
                    <a:cubicBezTo>
                      <a:pt x="196" y="129"/>
                      <a:pt x="196" y="129"/>
                      <a:pt x="196" y="129"/>
                    </a:cubicBezTo>
                    <a:cubicBezTo>
                      <a:pt x="196" y="128"/>
                      <a:pt x="196" y="128"/>
                      <a:pt x="196" y="128"/>
                    </a:cubicBezTo>
                    <a:cubicBezTo>
                      <a:pt x="196" y="127"/>
                      <a:pt x="196" y="127"/>
                      <a:pt x="196" y="127"/>
                    </a:cubicBezTo>
                    <a:cubicBezTo>
                      <a:pt x="195" y="122"/>
                      <a:pt x="195" y="122"/>
                      <a:pt x="195" y="122"/>
                    </a:cubicBezTo>
                    <a:cubicBezTo>
                      <a:pt x="194" y="120"/>
                      <a:pt x="194" y="120"/>
                      <a:pt x="194" y="120"/>
                    </a:cubicBezTo>
                    <a:cubicBezTo>
                      <a:pt x="194" y="119"/>
                      <a:pt x="194" y="119"/>
                      <a:pt x="194" y="119"/>
                    </a:cubicBezTo>
                    <a:cubicBezTo>
                      <a:pt x="195" y="117"/>
                      <a:pt x="195" y="117"/>
                      <a:pt x="195" y="117"/>
                    </a:cubicBezTo>
                    <a:cubicBezTo>
                      <a:pt x="192" y="117"/>
                      <a:pt x="192" y="117"/>
                      <a:pt x="192" y="117"/>
                    </a:cubicBezTo>
                    <a:cubicBezTo>
                      <a:pt x="191" y="118"/>
                      <a:pt x="191" y="118"/>
                      <a:pt x="191" y="118"/>
                    </a:cubicBezTo>
                    <a:cubicBezTo>
                      <a:pt x="190" y="117"/>
                      <a:pt x="190" y="117"/>
                      <a:pt x="190" y="117"/>
                    </a:cubicBezTo>
                    <a:cubicBezTo>
                      <a:pt x="187" y="117"/>
                      <a:pt x="187" y="117"/>
                      <a:pt x="187" y="117"/>
                    </a:cubicBezTo>
                    <a:cubicBezTo>
                      <a:pt x="238" y="33"/>
                      <a:pt x="238" y="33"/>
                      <a:pt x="238" y="33"/>
                    </a:cubicBezTo>
                    <a:cubicBezTo>
                      <a:pt x="238" y="32"/>
                      <a:pt x="238" y="32"/>
                      <a:pt x="238" y="32"/>
                    </a:cubicBezTo>
                    <a:cubicBezTo>
                      <a:pt x="237" y="32"/>
                      <a:pt x="237" y="32"/>
                      <a:pt x="237" y="32"/>
                    </a:cubicBezTo>
                    <a:cubicBezTo>
                      <a:pt x="236" y="32"/>
                      <a:pt x="236" y="32"/>
                      <a:pt x="236" y="32"/>
                    </a:cubicBezTo>
                    <a:cubicBezTo>
                      <a:pt x="236" y="32"/>
                      <a:pt x="236" y="32"/>
                      <a:pt x="236" y="32"/>
                    </a:cubicBezTo>
                    <a:cubicBezTo>
                      <a:pt x="236" y="30"/>
                      <a:pt x="236" y="30"/>
                      <a:pt x="236" y="30"/>
                    </a:cubicBezTo>
                    <a:cubicBezTo>
                      <a:pt x="235" y="29"/>
                      <a:pt x="235" y="29"/>
                      <a:pt x="235" y="29"/>
                    </a:cubicBezTo>
                    <a:cubicBezTo>
                      <a:pt x="235" y="29"/>
                      <a:pt x="235" y="29"/>
                      <a:pt x="235" y="29"/>
                    </a:cubicBezTo>
                    <a:cubicBezTo>
                      <a:pt x="234" y="28"/>
                      <a:pt x="234" y="28"/>
                      <a:pt x="234" y="28"/>
                    </a:cubicBezTo>
                    <a:cubicBezTo>
                      <a:pt x="234" y="27"/>
                      <a:pt x="234" y="27"/>
                      <a:pt x="234" y="27"/>
                    </a:cubicBezTo>
                    <a:cubicBezTo>
                      <a:pt x="233" y="27"/>
                      <a:pt x="233" y="27"/>
                      <a:pt x="233" y="27"/>
                    </a:cubicBezTo>
                    <a:cubicBezTo>
                      <a:pt x="232" y="27"/>
                      <a:pt x="232" y="27"/>
                      <a:pt x="232" y="27"/>
                    </a:cubicBezTo>
                    <a:cubicBezTo>
                      <a:pt x="232" y="27"/>
                      <a:pt x="232" y="27"/>
                      <a:pt x="232" y="27"/>
                    </a:cubicBezTo>
                    <a:cubicBezTo>
                      <a:pt x="230" y="27"/>
                      <a:pt x="230" y="27"/>
                      <a:pt x="230" y="27"/>
                    </a:cubicBezTo>
                    <a:cubicBezTo>
                      <a:pt x="229" y="27"/>
                      <a:pt x="229" y="27"/>
                      <a:pt x="229" y="27"/>
                    </a:cubicBezTo>
                    <a:cubicBezTo>
                      <a:pt x="229" y="27"/>
                      <a:pt x="229" y="27"/>
                      <a:pt x="229" y="27"/>
                    </a:cubicBezTo>
                    <a:cubicBezTo>
                      <a:pt x="228" y="27"/>
                      <a:pt x="228" y="27"/>
                      <a:pt x="228" y="27"/>
                    </a:cubicBezTo>
                    <a:cubicBezTo>
                      <a:pt x="228" y="27"/>
                      <a:pt x="228" y="27"/>
                      <a:pt x="228" y="27"/>
                    </a:cubicBezTo>
                    <a:cubicBezTo>
                      <a:pt x="228" y="27"/>
                      <a:pt x="228" y="27"/>
                      <a:pt x="228" y="27"/>
                    </a:cubicBezTo>
                    <a:cubicBezTo>
                      <a:pt x="227" y="27"/>
                      <a:pt x="227" y="27"/>
                      <a:pt x="227" y="27"/>
                    </a:cubicBezTo>
                    <a:cubicBezTo>
                      <a:pt x="227" y="26"/>
                      <a:pt x="227" y="26"/>
                      <a:pt x="227" y="26"/>
                    </a:cubicBezTo>
                    <a:cubicBezTo>
                      <a:pt x="227" y="26"/>
                      <a:pt x="227" y="26"/>
                      <a:pt x="227" y="26"/>
                    </a:cubicBezTo>
                    <a:cubicBezTo>
                      <a:pt x="228" y="26"/>
                      <a:pt x="228" y="26"/>
                      <a:pt x="228" y="26"/>
                    </a:cubicBezTo>
                    <a:cubicBezTo>
                      <a:pt x="227" y="26"/>
                      <a:pt x="227" y="26"/>
                      <a:pt x="227" y="26"/>
                    </a:cubicBezTo>
                    <a:cubicBezTo>
                      <a:pt x="226" y="26"/>
                      <a:pt x="226" y="26"/>
                      <a:pt x="226" y="26"/>
                    </a:cubicBezTo>
                    <a:cubicBezTo>
                      <a:pt x="226" y="26"/>
                      <a:pt x="226" y="26"/>
                      <a:pt x="226" y="26"/>
                    </a:cubicBezTo>
                    <a:cubicBezTo>
                      <a:pt x="226" y="25"/>
                      <a:pt x="226" y="25"/>
                      <a:pt x="226" y="25"/>
                    </a:cubicBezTo>
                    <a:cubicBezTo>
                      <a:pt x="226" y="25"/>
                      <a:pt x="226" y="25"/>
                      <a:pt x="226" y="25"/>
                    </a:cubicBezTo>
                    <a:cubicBezTo>
                      <a:pt x="226" y="25"/>
                      <a:pt x="226" y="25"/>
                      <a:pt x="226" y="25"/>
                    </a:cubicBezTo>
                    <a:cubicBezTo>
                      <a:pt x="225" y="25"/>
                      <a:pt x="225" y="25"/>
                      <a:pt x="225" y="25"/>
                    </a:cubicBezTo>
                    <a:cubicBezTo>
                      <a:pt x="225" y="25"/>
                      <a:pt x="225" y="25"/>
                      <a:pt x="225" y="25"/>
                    </a:cubicBezTo>
                    <a:cubicBezTo>
                      <a:pt x="225" y="24"/>
                      <a:pt x="225" y="24"/>
                      <a:pt x="225" y="24"/>
                    </a:cubicBezTo>
                    <a:cubicBezTo>
                      <a:pt x="224" y="24"/>
                      <a:pt x="224" y="24"/>
                      <a:pt x="224" y="24"/>
                    </a:cubicBezTo>
                    <a:cubicBezTo>
                      <a:pt x="223" y="23"/>
                      <a:pt x="223" y="23"/>
                      <a:pt x="223" y="23"/>
                    </a:cubicBezTo>
                    <a:cubicBezTo>
                      <a:pt x="223" y="23"/>
                      <a:pt x="223" y="23"/>
                      <a:pt x="223" y="23"/>
                    </a:cubicBezTo>
                    <a:cubicBezTo>
                      <a:pt x="222" y="23"/>
                      <a:pt x="222" y="23"/>
                      <a:pt x="222" y="23"/>
                    </a:cubicBezTo>
                    <a:cubicBezTo>
                      <a:pt x="222" y="23"/>
                      <a:pt x="222" y="23"/>
                      <a:pt x="222" y="23"/>
                    </a:cubicBezTo>
                    <a:cubicBezTo>
                      <a:pt x="221" y="23"/>
                      <a:pt x="221" y="23"/>
                      <a:pt x="221" y="23"/>
                    </a:cubicBezTo>
                    <a:cubicBezTo>
                      <a:pt x="221" y="23"/>
                      <a:pt x="221" y="23"/>
                      <a:pt x="221" y="23"/>
                    </a:cubicBezTo>
                    <a:cubicBezTo>
                      <a:pt x="221" y="22"/>
                      <a:pt x="221" y="22"/>
                      <a:pt x="221" y="22"/>
                    </a:cubicBezTo>
                    <a:cubicBezTo>
                      <a:pt x="221" y="22"/>
                      <a:pt x="221" y="22"/>
                      <a:pt x="221" y="22"/>
                    </a:cubicBezTo>
                    <a:cubicBezTo>
                      <a:pt x="220" y="23"/>
                      <a:pt x="220" y="23"/>
                      <a:pt x="220" y="23"/>
                    </a:cubicBezTo>
                    <a:cubicBezTo>
                      <a:pt x="220" y="23"/>
                      <a:pt x="220" y="23"/>
                      <a:pt x="220" y="23"/>
                    </a:cubicBezTo>
                    <a:cubicBezTo>
                      <a:pt x="220" y="22"/>
                      <a:pt x="220" y="22"/>
                      <a:pt x="220" y="22"/>
                    </a:cubicBezTo>
                    <a:cubicBezTo>
                      <a:pt x="220" y="22"/>
                      <a:pt x="220" y="22"/>
                      <a:pt x="220" y="22"/>
                    </a:cubicBezTo>
                    <a:cubicBezTo>
                      <a:pt x="220" y="22"/>
                      <a:pt x="220" y="22"/>
                      <a:pt x="220" y="22"/>
                    </a:cubicBezTo>
                    <a:cubicBezTo>
                      <a:pt x="219" y="21"/>
                      <a:pt x="219" y="21"/>
                      <a:pt x="219" y="21"/>
                    </a:cubicBezTo>
                    <a:cubicBezTo>
                      <a:pt x="218" y="21"/>
                      <a:pt x="218" y="21"/>
                      <a:pt x="218" y="21"/>
                    </a:cubicBezTo>
                    <a:cubicBezTo>
                      <a:pt x="219" y="21"/>
                      <a:pt x="219" y="21"/>
                      <a:pt x="219" y="21"/>
                    </a:cubicBezTo>
                    <a:cubicBezTo>
                      <a:pt x="219" y="21"/>
                      <a:pt x="219" y="21"/>
                      <a:pt x="219" y="21"/>
                    </a:cubicBezTo>
                    <a:cubicBezTo>
                      <a:pt x="218" y="20"/>
                      <a:pt x="218" y="20"/>
                      <a:pt x="218" y="20"/>
                    </a:cubicBezTo>
                    <a:cubicBezTo>
                      <a:pt x="217" y="20"/>
                      <a:pt x="217" y="20"/>
                      <a:pt x="217" y="20"/>
                    </a:cubicBezTo>
                    <a:cubicBezTo>
                      <a:pt x="217" y="19"/>
                      <a:pt x="217" y="19"/>
                      <a:pt x="217" y="19"/>
                    </a:cubicBezTo>
                    <a:cubicBezTo>
                      <a:pt x="217" y="19"/>
                      <a:pt x="217" y="19"/>
                      <a:pt x="217" y="19"/>
                    </a:cubicBezTo>
                    <a:cubicBezTo>
                      <a:pt x="217" y="19"/>
                      <a:pt x="217" y="19"/>
                      <a:pt x="217" y="19"/>
                    </a:cubicBezTo>
                    <a:cubicBezTo>
                      <a:pt x="216" y="19"/>
                      <a:pt x="216" y="19"/>
                      <a:pt x="216" y="19"/>
                    </a:cubicBezTo>
                    <a:cubicBezTo>
                      <a:pt x="214" y="21"/>
                      <a:pt x="214" y="21"/>
                      <a:pt x="214" y="21"/>
                    </a:cubicBezTo>
                    <a:cubicBezTo>
                      <a:pt x="213" y="22"/>
                      <a:pt x="213" y="22"/>
                      <a:pt x="213" y="22"/>
                    </a:cubicBezTo>
                    <a:cubicBezTo>
                      <a:pt x="214" y="21"/>
                      <a:pt x="214" y="21"/>
                      <a:pt x="214" y="21"/>
                    </a:cubicBezTo>
                    <a:cubicBezTo>
                      <a:pt x="215" y="19"/>
                      <a:pt x="215" y="19"/>
                      <a:pt x="215" y="19"/>
                    </a:cubicBezTo>
                    <a:cubicBezTo>
                      <a:pt x="216" y="18"/>
                      <a:pt x="216" y="18"/>
                      <a:pt x="216" y="18"/>
                    </a:cubicBezTo>
                    <a:cubicBezTo>
                      <a:pt x="216" y="17"/>
                      <a:pt x="216" y="17"/>
                      <a:pt x="216" y="17"/>
                    </a:cubicBezTo>
                    <a:cubicBezTo>
                      <a:pt x="216" y="17"/>
                      <a:pt x="216" y="17"/>
                      <a:pt x="216" y="17"/>
                    </a:cubicBezTo>
                    <a:cubicBezTo>
                      <a:pt x="215" y="16"/>
                      <a:pt x="215" y="16"/>
                      <a:pt x="215" y="16"/>
                    </a:cubicBezTo>
                    <a:cubicBezTo>
                      <a:pt x="214" y="16"/>
                      <a:pt x="214" y="16"/>
                      <a:pt x="214" y="16"/>
                    </a:cubicBezTo>
                    <a:cubicBezTo>
                      <a:pt x="213" y="17"/>
                      <a:pt x="213" y="17"/>
                      <a:pt x="213" y="17"/>
                    </a:cubicBezTo>
                    <a:cubicBezTo>
                      <a:pt x="212" y="17"/>
                      <a:pt x="212" y="17"/>
                      <a:pt x="212" y="17"/>
                    </a:cubicBezTo>
                    <a:cubicBezTo>
                      <a:pt x="211" y="17"/>
                      <a:pt x="211" y="17"/>
                      <a:pt x="211" y="17"/>
                    </a:cubicBezTo>
                    <a:cubicBezTo>
                      <a:pt x="210" y="17"/>
                      <a:pt x="210" y="17"/>
                      <a:pt x="210" y="17"/>
                    </a:cubicBezTo>
                    <a:cubicBezTo>
                      <a:pt x="209" y="18"/>
                      <a:pt x="209" y="18"/>
                      <a:pt x="209" y="18"/>
                    </a:cubicBezTo>
                    <a:cubicBezTo>
                      <a:pt x="208" y="19"/>
                      <a:pt x="208" y="19"/>
                      <a:pt x="208" y="19"/>
                    </a:cubicBezTo>
                    <a:cubicBezTo>
                      <a:pt x="209" y="18"/>
                      <a:pt x="209" y="18"/>
                      <a:pt x="209" y="18"/>
                    </a:cubicBezTo>
                    <a:cubicBezTo>
                      <a:pt x="209" y="17"/>
                      <a:pt x="209" y="17"/>
                      <a:pt x="209" y="17"/>
                    </a:cubicBezTo>
                    <a:cubicBezTo>
                      <a:pt x="209" y="16"/>
                      <a:pt x="209" y="16"/>
                      <a:pt x="209" y="16"/>
                    </a:cubicBezTo>
                    <a:cubicBezTo>
                      <a:pt x="209" y="15"/>
                      <a:pt x="209" y="15"/>
                      <a:pt x="209" y="15"/>
                    </a:cubicBezTo>
                    <a:cubicBezTo>
                      <a:pt x="207" y="15"/>
                      <a:pt x="207" y="15"/>
                      <a:pt x="207" y="15"/>
                    </a:cubicBezTo>
                    <a:cubicBezTo>
                      <a:pt x="207" y="14"/>
                      <a:pt x="207" y="14"/>
                      <a:pt x="207" y="14"/>
                    </a:cubicBezTo>
                    <a:cubicBezTo>
                      <a:pt x="208" y="14"/>
                      <a:pt x="208" y="14"/>
                      <a:pt x="208" y="14"/>
                    </a:cubicBezTo>
                    <a:cubicBezTo>
                      <a:pt x="209" y="14"/>
                      <a:pt x="209" y="14"/>
                      <a:pt x="209" y="14"/>
                    </a:cubicBezTo>
                    <a:cubicBezTo>
                      <a:pt x="209" y="14"/>
                      <a:pt x="209" y="14"/>
                      <a:pt x="209" y="14"/>
                    </a:cubicBezTo>
                    <a:cubicBezTo>
                      <a:pt x="207" y="13"/>
                      <a:pt x="207" y="13"/>
                      <a:pt x="207" y="13"/>
                    </a:cubicBezTo>
                    <a:cubicBezTo>
                      <a:pt x="207" y="12"/>
                      <a:pt x="207" y="12"/>
                      <a:pt x="207" y="12"/>
                    </a:cubicBezTo>
                    <a:cubicBezTo>
                      <a:pt x="207" y="11"/>
                      <a:pt x="207" y="11"/>
                      <a:pt x="207" y="11"/>
                    </a:cubicBezTo>
                    <a:cubicBezTo>
                      <a:pt x="208" y="11"/>
                      <a:pt x="208" y="11"/>
                      <a:pt x="208" y="11"/>
                    </a:cubicBezTo>
                    <a:cubicBezTo>
                      <a:pt x="209" y="10"/>
                      <a:pt x="209" y="10"/>
                      <a:pt x="209" y="10"/>
                    </a:cubicBezTo>
                    <a:cubicBezTo>
                      <a:pt x="208" y="10"/>
                      <a:pt x="208" y="10"/>
                      <a:pt x="208" y="10"/>
                    </a:cubicBezTo>
                    <a:cubicBezTo>
                      <a:pt x="208" y="9"/>
                      <a:pt x="208" y="9"/>
                      <a:pt x="208" y="9"/>
                    </a:cubicBezTo>
                    <a:cubicBezTo>
                      <a:pt x="207" y="9"/>
                      <a:pt x="207" y="9"/>
                      <a:pt x="207" y="9"/>
                    </a:cubicBezTo>
                    <a:cubicBezTo>
                      <a:pt x="207" y="9"/>
                      <a:pt x="207" y="9"/>
                      <a:pt x="207" y="9"/>
                    </a:cubicBezTo>
                    <a:cubicBezTo>
                      <a:pt x="207" y="9"/>
                      <a:pt x="207" y="9"/>
                      <a:pt x="207" y="9"/>
                    </a:cubicBezTo>
                    <a:cubicBezTo>
                      <a:pt x="206" y="8"/>
                      <a:pt x="206" y="8"/>
                      <a:pt x="206" y="8"/>
                    </a:cubicBezTo>
                    <a:cubicBezTo>
                      <a:pt x="205" y="8"/>
                      <a:pt x="205" y="8"/>
                      <a:pt x="205" y="8"/>
                    </a:cubicBezTo>
                    <a:cubicBezTo>
                      <a:pt x="204" y="8"/>
                      <a:pt x="204" y="8"/>
                      <a:pt x="204" y="8"/>
                    </a:cubicBezTo>
                    <a:cubicBezTo>
                      <a:pt x="204" y="8"/>
                      <a:pt x="204" y="8"/>
                      <a:pt x="204" y="8"/>
                    </a:cubicBezTo>
                    <a:cubicBezTo>
                      <a:pt x="203" y="8"/>
                      <a:pt x="203" y="8"/>
                      <a:pt x="203" y="8"/>
                    </a:cubicBezTo>
                    <a:cubicBezTo>
                      <a:pt x="202" y="8"/>
                      <a:pt x="202" y="8"/>
                      <a:pt x="202" y="8"/>
                    </a:cubicBezTo>
                    <a:cubicBezTo>
                      <a:pt x="202" y="9"/>
                      <a:pt x="202" y="9"/>
                      <a:pt x="202" y="9"/>
                    </a:cubicBezTo>
                    <a:cubicBezTo>
                      <a:pt x="202" y="9"/>
                      <a:pt x="202" y="9"/>
                      <a:pt x="202" y="9"/>
                    </a:cubicBezTo>
                    <a:cubicBezTo>
                      <a:pt x="201" y="8"/>
                      <a:pt x="201" y="8"/>
                      <a:pt x="201" y="8"/>
                    </a:cubicBezTo>
                    <a:cubicBezTo>
                      <a:pt x="201" y="8"/>
                      <a:pt x="201" y="8"/>
                      <a:pt x="201" y="8"/>
                    </a:cubicBezTo>
                    <a:cubicBezTo>
                      <a:pt x="202" y="8"/>
                      <a:pt x="202" y="8"/>
                      <a:pt x="202" y="8"/>
                    </a:cubicBezTo>
                    <a:cubicBezTo>
                      <a:pt x="202" y="7"/>
                      <a:pt x="202" y="7"/>
                      <a:pt x="202" y="7"/>
                    </a:cubicBezTo>
                    <a:cubicBezTo>
                      <a:pt x="202" y="6"/>
                      <a:pt x="202" y="6"/>
                      <a:pt x="202" y="6"/>
                    </a:cubicBezTo>
                    <a:cubicBezTo>
                      <a:pt x="202" y="6"/>
                      <a:pt x="202" y="6"/>
                      <a:pt x="202" y="6"/>
                    </a:cubicBezTo>
                    <a:cubicBezTo>
                      <a:pt x="202" y="5"/>
                      <a:pt x="202" y="5"/>
                      <a:pt x="202" y="5"/>
                    </a:cubicBezTo>
                    <a:cubicBezTo>
                      <a:pt x="203" y="5"/>
                      <a:pt x="203" y="5"/>
                      <a:pt x="203" y="5"/>
                    </a:cubicBezTo>
                    <a:cubicBezTo>
                      <a:pt x="202" y="4"/>
                      <a:pt x="202" y="4"/>
                      <a:pt x="202" y="4"/>
                    </a:cubicBezTo>
                    <a:cubicBezTo>
                      <a:pt x="202" y="4"/>
                      <a:pt x="202" y="4"/>
                      <a:pt x="202" y="4"/>
                    </a:cubicBezTo>
                    <a:cubicBezTo>
                      <a:pt x="201" y="5"/>
                      <a:pt x="201" y="5"/>
                      <a:pt x="201" y="5"/>
                    </a:cubicBezTo>
                    <a:cubicBezTo>
                      <a:pt x="201" y="6"/>
                      <a:pt x="201" y="6"/>
                      <a:pt x="201" y="6"/>
                    </a:cubicBezTo>
                    <a:cubicBezTo>
                      <a:pt x="201" y="6"/>
                      <a:pt x="201" y="6"/>
                      <a:pt x="201" y="6"/>
                    </a:cubicBezTo>
                    <a:cubicBezTo>
                      <a:pt x="200" y="5"/>
                      <a:pt x="200" y="5"/>
                      <a:pt x="200" y="5"/>
                    </a:cubicBezTo>
                    <a:cubicBezTo>
                      <a:pt x="199" y="6"/>
                      <a:pt x="199" y="6"/>
                      <a:pt x="199" y="6"/>
                    </a:cubicBezTo>
                    <a:cubicBezTo>
                      <a:pt x="199" y="6"/>
                      <a:pt x="199" y="6"/>
                      <a:pt x="199" y="6"/>
                    </a:cubicBezTo>
                    <a:cubicBezTo>
                      <a:pt x="199" y="7"/>
                      <a:pt x="199" y="7"/>
                      <a:pt x="199" y="7"/>
                    </a:cubicBezTo>
                    <a:cubicBezTo>
                      <a:pt x="199" y="7"/>
                      <a:pt x="199" y="7"/>
                      <a:pt x="199" y="7"/>
                    </a:cubicBezTo>
                    <a:cubicBezTo>
                      <a:pt x="198" y="8"/>
                      <a:pt x="198" y="8"/>
                      <a:pt x="198" y="8"/>
                    </a:cubicBezTo>
                    <a:cubicBezTo>
                      <a:pt x="198" y="7"/>
                      <a:pt x="198" y="7"/>
                      <a:pt x="198" y="7"/>
                    </a:cubicBezTo>
                    <a:cubicBezTo>
                      <a:pt x="198" y="8"/>
                      <a:pt x="198" y="8"/>
                      <a:pt x="198" y="8"/>
                    </a:cubicBezTo>
                    <a:cubicBezTo>
                      <a:pt x="197" y="9"/>
                      <a:pt x="197" y="9"/>
                      <a:pt x="197" y="9"/>
                    </a:cubicBezTo>
                    <a:cubicBezTo>
                      <a:pt x="197" y="8"/>
                      <a:pt x="197" y="8"/>
                      <a:pt x="197" y="8"/>
                    </a:cubicBezTo>
                    <a:cubicBezTo>
                      <a:pt x="197" y="7"/>
                      <a:pt x="197" y="7"/>
                      <a:pt x="197" y="7"/>
                    </a:cubicBezTo>
                    <a:cubicBezTo>
                      <a:pt x="198" y="7"/>
                      <a:pt x="198" y="7"/>
                      <a:pt x="198" y="7"/>
                    </a:cubicBezTo>
                    <a:cubicBezTo>
                      <a:pt x="197" y="7"/>
                      <a:pt x="197" y="7"/>
                      <a:pt x="197" y="7"/>
                    </a:cubicBezTo>
                    <a:cubicBezTo>
                      <a:pt x="197" y="7"/>
                      <a:pt x="197" y="7"/>
                      <a:pt x="197" y="7"/>
                    </a:cubicBezTo>
                    <a:cubicBezTo>
                      <a:pt x="196" y="8"/>
                      <a:pt x="196" y="8"/>
                      <a:pt x="196" y="8"/>
                    </a:cubicBezTo>
                    <a:cubicBezTo>
                      <a:pt x="196" y="8"/>
                      <a:pt x="196" y="8"/>
                      <a:pt x="196" y="8"/>
                    </a:cubicBezTo>
                    <a:cubicBezTo>
                      <a:pt x="196" y="7"/>
                      <a:pt x="196" y="7"/>
                      <a:pt x="196" y="7"/>
                    </a:cubicBezTo>
                    <a:cubicBezTo>
                      <a:pt x="196" y="6"/>
                      <a:pt x="196" y="6"/>
                      <a:pt x="196" y="6"/>
                    </a:cubicBezTo>
                    <a:cubicBezTo>
                      <a:pt x="195" y="6"/>
                      <a:pt x="195" y="6"/>
                      <a:pt x="195" y="6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96" y="5"/>
                      <a:pt x="196" y="5"/>
                      <a:pt x="196" y="5"/>
                    </a:cubicBezTo>
                    <a:cubicBezTo>
                      <a:pt x="197" y="5"/>
                      <a:pt x="197" y="5"/>
                      <a:pt x="197" y="5"/>
                    </a:cubicBezTo>
                    <a:cubicBezTo>
                      <a:pt x="198" y="5"/>
                      <a:pt x="198" y="5"/>
                      <a:pt x="198" y="5"/>
                    </a:cubicBezTo>
                    <a:cubicBezTo>
                      <a:pt x="199" y="5"/>
                      <a:pt x="199" y="5"/>
                      <a:pt x="199" y="5"/>
                    </a:cubicBezTo>
                    <a:cubicBezTo>
                      <a:pt x="200" y="5"/>
                      <a:pt x="200" y="5"/>
                      <a:pt x="200" y="5"/>
                    </a:cubicBezTo>
                    <a:cubicBezTo>
                      <a:pt x="201" y="4"/>
                      <a:pt x="201" y="4"/>
                      <a:pt x="201" y="4"/>
                    </a:cubicBezTo>
                    <a:cubicBezTo>
                      <a:pt x="201" y="3"/>
                      <a:pt x="201" y="3"/>
                      <a:pt x="201" y="3"/>
                    </a:cubicBezTo>
                    <a:cubicBezTo>
                      <a:pt x="201" y="3"/>
                      <a:pt x="201" y="3"/>
                      <a:pt x="201" y="3"/>
                    </a:cubicBezTo>
                    <a:cubicBezTo>
                      <a:pt x="201" y="3"/>
                      <a:pt x="201" y="3"/>
                      <a:pt x="201" y="3"/>
                    </a:cubicBezTo>
                    <a:cubicBezTo>
                      <a:pt x="200" y="2"/>
                      <a:pt x="200" y="2"/>
                      <a:pt x="200" y="2"/>
                    </a:cubicBezTo>
                    <a:cubicBezTo>
                      <a:pt x="200" y="2"/>
                      <a:pt x="200" y="2"/>
                      <a:pt x="200" y="2"/>
                    </a:cubicBezTo>
                    <a:cubicBezTo>
                      <a:pt x="199" y="2"/>
                      <a:pt x="199" y="2"/>
                      <a:pt x="199" y="2"/>
                    </a:cubicBezTo>
                    <a:cubicBezTo>
                      <a:pt x="199" y="1"/>
                      <a:pt x="199" y="1"/>
                      <a:pt x="199" y="1"/>
                    </a:cubicBezTo>
                    <a:cubicBezTo>
                      <a:pt x="199" y="1"/>
                      <a:pt x="199" y="1"/>
                      <a:pt x="199" y="1"/>
                    </a:cubicBezTo>
                    <a:cubicBezTo>
                      <a:pt x="199" y="1"/>
                      <a:pt x="199" y="1"/>
                      <a:pt x="199" y="1"/>
                    </a:cubicBezTo>
                    <a:cubicBezTo>
                      <a:pt x="199" y="1"/>
                      <a:pt x="199" y="1"/>
                      <a:pt x="199" y="1"/>
                    </a:cubicBezTo>
                    <a:cubicBezTo>
                      <a:pt x="200" y="0"/>
                      <a:pt x="200" y="0"/>
                      <a:pt x="200" y="0"/>
                    </a:cubicBezTo>
                    <a:cubicBezTo>
                      <a:pt x="199" y="0"/>
                      <a:pt x="199" y="0"/>
                      <a:pt x="199" y="0"/>
                    </a:cubicBezTo>
                    <a:cubicBezTo>
                      <a:pt x="198" y="1"/>
                      <a:pt x="198" y="1"/>
                      <a:pt x="198" y="1"/>
                    </a:cubicBezTo>
                    <a:cubicBezTo>
                      <a:pt x="197" y="1"/>
                      <a:pt x="197" y="1"/>
                      <a:pt x="197" y="1"/>
                    </a:cubicBezTo>
                    <a:cubicBezTo>
                      <a:pt x="196" y="1"/>
                      <a:pt x="196" y="1"/>
                      <a:pt x="196" y="1"/>
                    </a:cubicBezTo>
                    <a:cubicBezTo>
                      <a:pt x="195" y="2"/>
                      <a:pt x="195" y="2"/>
                      <a:pt x="195" y="2"/>
                    </a:cubicBezTo>
                    <a:cubicBezTo>
                      <a:pt x="193" y="3"/>
                      <a:pt x="193" y="3"/>
                      <a:pt x="193" y="3"/>
                    </a:cubicBezTo>
                    <a:cubicBezTo>
                      <a:pt x="192" y="4"/>
                      <a:pt x="192" y="4"/>
                      <a:pt x="192" y="4"/>
                    </a:cubicBezTo>
                    <a:cubicBezTo>
                      <a:pt x="190" y="4"/>
                      <a:pt x="190" y="4"/>
                      <a:pt x="190" y="4"/>
                    </a:cubicBezTo>
                    <a:cubicBezTo>
                      <a:pt x="189" y="3"/>
                      <a:pt x="189" y="3"/>
                      <a:pt x="189" y="3"/>
                    </a:cubicBezTo>
                    <a:cubicBezTo>
                      <a:pt x="188" y="3"/>
                      <a:pt x="188" y="3"/>
                      <a:pt x="188" y="3"/>
                    </a:cubicBezTo>
                    <a:cubicBezTo>
                      <a:pt x="188" y="3"/>
                      <a:pt x="188" y="3"/>
                      <a:pt x="188" y="3"/>
                    </a:cubicBezTo>
                    <a:cubicBezTo>
                      <a:pt x="188" y="3"/>
                      <a:pt x="188" y="3"/>
                      <a:pt x="188" y="3"/>
                    </a:cubicBezTo>
                    <a:cubicBezTo>
                      <a:pt x="187" y="2"/>
                      <a:pt x="187" y="2"/>
                      <a:pt x="187" y="2"/>
                    </a:cubicBezTo>
                    <a:cubicBezTo>
                      <a:pt x="186" y="3"/>
                      <a:pt x="186" y="3"/>
                      <a:pt x="186" y="3"/>
                    </a:cubicBezTo>
                    <a:cubicBezTo>
                      <a:pt x="186" y="3"/>
                      <a:pt x="186" y="3"/>
                      <a:pt x="186" y="3"/>
                    </a:cubicBezTo>
                    <a:cubicBezTo>
                      <a:pt x="185" y="3"/>
                      <a:pt x="185" y="3"/>
                      <a:pt x="185" y="3"/>
                    </a:cubicBezTo>
                    <a:cubicBezTo>
                      <a:pt x="185" y="3"/>
                      <a:pt x="185" y="3"/>
                      <a:pt x="185" y="3"/>
                    </a:cubicBezTo>
                    <a:cubicBezTo>
                      <a:pt x="185" y="2"/>
                      <a:pt x="185" y="2"/>
                      <a:pt x="185" y="2"/>
                    </a:cubicBezTo>
                    <a:cubicBezTo>
                      <a:pt x="186" y="2"/>
                      <a:pt x="186" y="2"/>
                      <a:pt x="186" y="2"/>
                    </a:cubicBezTo>
                    <a:cubicBezTo>
                      <a:pt x="186" y="2"/>
                      <a:pt x="186" y="2"/>
                      <a:pt x="186" y="2"/>
                    </a:cubicBezTo>
                    <a:cubicBezTo>
                      <a:pt x="185" y="2"/>
                      <a:pt x="185" y="2"/>
                      <a:pt x="185" y="2"/>
                    </a:cubicBezTo>
                    <a:cubicBezTo>
                      <a:pt x="183" y="3"/>
                      <a:pt x="183" y="3"/>
                      <a:pt x="183" y="3"/>
                    </a:cubicBezTo>
                    <a:cubicBezTo>
                      <a:pt x="182" y="3"/>
                      <a:pt x="182" y="3"/>
                      <a:pt x="182" y="3"/>
                    </a:cubicBezTo>
                    <a:cubicBezTo>
                      <a:pt x="181" y="4"/>
                      <a:pt x="181" y="4"/>
                      <a:pt x="181" y="4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2" y="5"/>
                      <a:pt x="182" y="5"/>
                      <a:pt x="182" y="5"/>
                    </a:cubicBezTo>
                    <a:cubicBezTo>
                      <a:pt x="182" y="6"/>
                      <a:pt x="182" y="6"/>
                      <a:pt x="182" y="6"/>
                    </a:cubicBezTo>
                    <a:cubicBezTo>
                      <a:pt x="181" y="6"/>
                      <a:pt x="181" y="6"/>
                      <a:pt x="181" y="6"/>
                    </a:cubicBezTo>
                    <a:cubicBezTo>
                      <a:pt x="180" y="6"/>
                      <a:pt x="180" y="6"/>
                      <a:pt x="180" y="6"/>
                    </a:cubicBezTo>
                    <a:cubicBezTo>
                      <a:pt x="179" y="8"/>
                      <a:pt x="179" y="8"/>
                      <a:pt x="179" y="8"/>
                    </a:cubicBezTo>
                    <a:cubicBezTo>
                      <a:pt x="178" y="10"/>
                      <a:pt x="178" y="10"/>
                      <a:pt x="178" y="10"/>
                    </a:cubicBezTo>
                    <a:cubicBezTo>
                      <a:pt x="178" y="10"/>
                      <a:pt x="178" y="10"/>
                      <a:pt x="178" y="10"/>
                    </a:cubicBezTo>
                    <a:cubicBezTo>
                      <a:pt x="178" y="9"/>
                      <a:pt x="178" y="9"/>
                      <a:pt x="178" y="9"/>
                    </a:cubicBezTo>
                    <a:cubicBezTo>
                      <a:pt x="178" y="8"/>
                      <a:pt x="178" y="8"/>
                      <a:pt x="178" y="8"/>
                    </a:cubicBezTo>
                    <a:cubicBezTo>
                      <a:pt x="179" y="6"/>
                      <a:pt x="179" y="6"/>
                      <a:pt x="179" y="6"/>
                    </a:cubicBezTo>
                    <a:cubicBezTo>
                      <a:pt x="179" y="6"/>
                      <a:pt x="179" y="6"/>
                      <a:pt x="179" y="6"/>
                    </a:cubicBezTo>
                    <a:cubicBezTo>
                      <a:pt x="179" y="6"/>
                      <a:pt x="179" y="6"/>
                      <a:pt x="179" y="6"/>
                    </a:cubicBezTo>
                    <a:cubicBezTo>
                      <a:pt x="177" y="7"/>
                      <a:pt x="177" y="7"/>
                      <a:pt x="177" y="7"/>
                    </a:cubicBezTo>
                    <a:cubicBezTo>
                      <a:pt x="176" y="7"/>
                      <a:pt x="176" y="7"/>
                      <a:pt x="176" y="7"/>
                    </a:cubicBezTo>
                    <a:cubicBezTo>
                      <a:pt x="175" y="6"/>
                      <a:pt x="175" y="6"/>
                      <a:pt x="175" y="6"/>
                    </a:cubicBezTo>
                    <a:cubicBezTo>
                      <a:pt x="174" y="5"/>
                      <a:pt x="174" y="5"/>
                      <a:pt x="174" y="5"/>
                    </a:cubicBezTo>
                    <a:cubicBezTo>
                      <a:pt x="173" y="5"/>
                      <a:pt x="173" y="5"/>
                      <a:pt x="173" y="5"/>
                    </a:cubicBezTo>
                    <a:cubicBezTo>
                      <a:pt x="173" y="5"/>
                      <a:pt x="173" y="5"/>
                      <a:pt x="173" y="5"/>
                    </a:cubicBezTo>
                    <a:cubicBezTo>
                      <a:pt x="173" y="6"/>
                      <a:pt x="173" y="6"/>
                      <a:pt x="173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5" y="7"/>
                      <a:pt x="175" y="7"/>
                      <a:pt x="175" y="7"/>
                    </a:cubicBezTo>
                    <a:cubicBezTo>
                      <a:pt x="174" y="7"/>
                      <a:pt x="174" y="7"/>
                      <a:pt x="174" y="7"/>
                    </a:cubicBezTo>
                    <a:cubicBezTo>
                      <a:pt x="173" y="7"/>
                      <a:pt x="173" y="7"/>
                      <a:pt x="173" y="7"/>
                    </a:cubicBezTo>
                    <a:cubicBezTo>
                      <a:pt x="172" y="6"/>
                      <a:pt x="172" y="6"/>
                      <a:pt x="172" y="6"/>
                    </a:cubicBezTo>
                    <a:cubicBezTo>
                      <a:pt x="170" y="7"/>
                      <a:pt x="170" y="7"/>
                      <a:pt x="170" y="7"/>
                    </a:cubicBezTo>
                    <a:cubicBezTo>
                      <a:pt x="167" y="9"/>
                      <a:pt x="167" y="9"/>
                      <a:pt x="167" y="9"/>
                    </a:cubicBezTo>
                    <a:cubicBezTo>
                      <a:pt x="165" y="10"/>
                      <a:pt x="165" y="10"/>
                      <a:pt x="165" y="10"/>
                    </a:cubicBezTo>
                    <a:cubicBezTo>
                      <a:pt x="163" y="11"/>
                      <a:pt x="163" y="11"/>
                      <a:pt x="163" y="11"/>
                    </a:cubicBezTo>
                    <a:cubicBezTo>
                      <a:pt x="161" y="13"/>
                      <a:pt x="161" y="13"/>
                      <a:pt x="161" y="13"/>
                    </a:cubicBezTo>
                    <a:cubicBezTo>
                      <a:pt x="159" y="14"/>
                      <a:pt x="159" y="14"/>
                      <a:pt x="159" y="14"/>
                    </a:cubicBezTo>
                    <a:cubicBezTo>
                      <a:pt x="158" y="15"/>
                      <a:pt x="158" y="15"/>
                      <a:pt x="158" y="15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56" y="16"/>
                      <a:pt x="156" y="16"/>
                      <a:pt x="156" y="16"/>
                    </a:cubicBezTo>
                    <a:cubicBezTo>
                      <a:pt x="155" y="16"/>
                      <a:pt x="155" y="16"/>
                      <a:pt x="155" y="16"/>
                    </a:cubicBezTo>
                    <a:cubicBezTo>
                      <a:pt x="153" y="17"/>
                      <a:pt x="153" y="17"/>
                      <a:pt x="153" y="17"/>
                    </a:cubicBezTo>
                    <a:cubicBezTo>
                      <a:pt x="152" y="17"/>
                      <a:pt x="152" y="17"/>
                      <a:pt x="152" y="17"/>
                    </a:cubicBezTo>
                    <a:cubicBezTo>
                      <a:pt x="151" y="16"/>
                      <a:pt x="151" y="16"/>
                      <a:pt x="151" y="16"/>
                    </a:cubicBezTo>
                    <a:cubicBezTo>
                      <a:pt x="150" y="16"/>
                      <a:pt x="150" y="16"/>
                      <a:pt x="150" y="16"/>
                    </a:cubicBezTo>
                    <a:cubicBezTo>
                      <a:pt x="149" y="15"/>
                      <a:pt x="149" y="15"/>
                      <a:pt x="149" y="15"/>
                    </a:cubicBezTo>
                    <a:cubicBezTo>
                      <a:pt x="148" y="15"/>
                      <a:pt x="148" y="15"/>
                      <a:pt x="148" y="15"/>
                    </a:cubicBezTo>
                    <a:cubicBezTo>
                      <a:pt x="146" y="14"/>
                      <a:pt x="146" y="14"/>
                      <a:pt x="146" y="14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5" y="15"/>
                      <a:pt x="145" y="15"/>
                      <a:pt x="145" y="15"/>
                    </a:cubicBezTo>
                    <a:cubicBezTo>
                      <a:pt x="143" y="17"/>
                      <a:pt x="143" y="17"/>
                      <a:pt x="143" y="17"/>
                    </a:cubicBezTo>
                    <a:cubicBezTo>
                      <a:pt x="143" y="18"/>
                      <a:pt x="143" y="18"/>
                      <a:pt x="143" y="18"/>
                    </a:cubicBezTo>
                    <a:cubicBezTo>
                      <a:pt x="142" y="19"/>
                      <a:pt x="142" y="19"/>
                      <a:pt x="142" y="19"/>
                    </a:cubicBezTo>
                    <a:cubicBezTo>
                      <a:pt x="141" y="20"/>
                      <a:pt x="141" y="20"/>
                      <a:pt x="141" y="20"/>
                    </a:cubicBezTo>
                    <a:cubicBezTo>
                      <a:pt x="141" y="20"/>
                      <a:pt x="141" y="20"/>
                      <a:pt x="141" y="20"/>
                    </a:cubicBezTo>
                    <a:cubicBezTo>
                      <a:pt x="140" y="19"/>
                      <a:pt x="140" y="19"/>
                      <a:pt x="140" y="19"/>
                    </a:cubicBezTo>
                    <a:cubicBezTo>
                      <a:pt x="140" y="20"/>
                      <a:pt x="140" y="20"/>
                      <a:pt x="140" y="20"/>
                    </a:cubicBezTo>
                    <a:cubicBezTo>
                      <a:pt x="140" y="21"/>
                      <a:pt x="140" y="21"/>
                      <a:pt x="140" y="21"/>
                    </a:cubicBezTo>
                    <a:cubicBezTo>
                      <a:pt x="142" y="25"/>
                      <a:pt x="142" y="25"/>
                      <a:pt x="142" y="25"/>
                    </a:cubicBezTo>
                    <a:cubicBezTo>
                      <a:pt x="143" y="27"/>
                      <a:pt x="143" y="27"/>
                      <a:pt x="143" y="27"/>
                    </a:cubicBezTo>
                    <a:cubicBezTo>
                      <a:pt x="143" y="30"/>
                      <a:pt x="143" y="30"/>
                      <a:pt x="143" y="30"/>
                    </a:cubicBezTo>
                    <a:cubicBezTo>
                      <a:pt x="143" y="32"/>
                      <a:pt x="143" y="32"/>
                      <a:pt x="143" y="32"/>
                    </a:cubicBezTo>
                    <a:cubicBezTo>
                      <a:pt x="142" y="34"/>
                      <a:pt x="142" y="34"/>
                      <a:pt x="142" y="34"/>
                    </a:cubicBezTo>
                    <a:cubicBezTo>
                      <a:pt x="141" y="35"/>
                      <a:pt x="141" y="35"/>
                      <a:pt x="141" y="35"/>
                    </a:cubicBezTo>
                    <a:cubicBezTo>
                      <a:pt x="141" y="35"/>
                      <a:pt x="141" y="35"/>
                      <a:pt x="141" y="35"/>
                    </a:cubicBezTo>
                    <a:cubicBezTo>
                      <a:pt x="143" y="37"/>
                      <a:pt x="143" y="37"/>
                      <a:pt x="143" y="37"/>
                    </a:cubicBezTo>
                    <a:cubicBezTo>
                      <a:pt x="144" y="37"/>
                      <a:pt x="144" y="37"/>
                      <a:pt x="144" y="37"/>
                    </a:cubicBezTo>
                    <a:cubicBezTo>
                      <a:pt x="144" y="37"/>
                      <a:pt x="144" y="37"/>
                      <a:pt x="144" y="37"/>
                    </a:cubicBezTo>
                    <a:cubicBezTo>
                      <a:pt x="144" y="37"/>
                      <a:pt x="144" y="37"/>
                      <a:pt x="144" y="37"/>
                    </a:cubicBezTo>
                    <a:cubicBezTo>
                      <a:pt x="145" y="37"/>
                      <a:pt x="145" y="37"/>
                      <a:pt x="145" y="37"/>
                    </a:cubicBezTo>
                    <a:cubicBezTo>
                      <a:pt x="145" y="37"/>
                      <a:pt x="145" y="37"/>
                      <a:pt x="145" y="37"/>
                    </a:cubicBezTo>
                    <a:cubicBezTo>
                      <a:pt x="145" y="37"/>
                      <a:pt x="145" y="37"/>
                      <a:pt x="145" y="37"/>
                    </a:cubicBezTo>
                    <a:cubicBezTo>
                      <a:pt x="145" y="38"/>
                      <a:pt x="145" y="38"/>
                      <a:pt x="145" y="38"/>
                    </a:cubicBezTo>
                    <a:cubicBezTo>
                      <a:pt x="147" y="39"/>
                      <a:pt x="147" y="39"/>
                      <a:pt x="147" y="39"/>
                    </a:cubicBezTo>
                    <a:cubicBezTo>
                      <a:pt x="146" y="39"/>
                      <a:pt x="146" y="39"/>
                      <a:pt x="146" y="39"/>
                    </a:cubicBezTo>
                    <a:cubicBezTo>
                      <a:pt x="145" y="39"/>
                      <a:pt x="145" y="39"/>
                      <a:pt x="145" y="39"/>
                    </a:cubicBezTo>
                    <a:cubicBezTo>
                      <a:pt x="145" y="40"/>
                      <a:pt x="145" y="40"/>
                      <a:pt x="145" y="40"/>
                    </a:cubicBezTo>
                    <a:cubicBezTo>
                      <a:pt x="145" y="42"/>
                      <a:pt x="145" y="42"/>
                      <a:pt x="145" y="42"/>
                    </a:cubicBezTo>
                    <a:cubicBezTo>
                      <a:pt x="145" y="43"/>
                      <a:pt x="145" y="43"/>
                      <a:pt x="145" y="43"/>
                    </a:cubicBezTo>
                    <a:cubicBezTo>
                      <a:pt x="146" y="43"/>
                      <a:pt x="146" y="43"/>
                      <a:pt x="146" y="43"/>
                    </a:cubicBezTo>
                    <a:cubicBezTo>
                      <a:pt x="146" y="43"/>
                      <a:pt x="146" y="43"/>
                      <a:pt x="146" y="43"/>
                    </a:cubicBezTo>
                    <a:cubicBezTo>
                      <a:pt x="147" y="42"/>
                      <a:pt x="147" y="42"/>
                      <a:pt x="147" y="42"/>
                    </a:cubicBezTo>
                    <a:cubicBezTo>
                      <a:pt x="148" y="43"/>
                      <a:pt x="148" y="43"/>
                      <a:pt x="148" y="43"/>
                    </a:cubicBezTo>
                    <a:cubicBezTo>
                      <a:pt x="148" y="43"/>
                      <a:pt x="148" y="43"/>
                      <a:pt x="148" y="43"/>
                    </a:cubicBezTo>
                    <a:cubicBezTo>
                      <a:pt x="149" y="43"/>
                      <a:pt x="149" y="43"/>
                      <a:pt x="149" y="43"/>
                    </a:cubicBezTo>
                    <a:cubicBezTo>
                      <a:pt x="151" y="43"/>
                      <a:pt x="151" y="43"/>
                      <a:pt x="151" y="43"/>
                    </a:cubicBezTo>
                    <a:cubicBezTo>
                      <a:pt x="152" y="44"/>
                      <a:pt x="152" y="44"/>
                      <a:pt x="152" y="44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51" y="45"/>
                      <a:pt x="151" y="45"/>
                      <a:pt x="151" y="45"/>
                    </a:cubicBezTo>
                    <a:cubicBezTo>
                      <a:pt x="151" y="46"/>
                      <a:pt x="151" y="46"/>
                      <a:pt x="151" y="46"/>
                    </a:cubicBezTo>
                    <a:cubicBezTo>
                      <a:pt x="149" y="46"/>
                      <a:pt x="149" y="46"/>
                      <a:pt x="149" y="46"/>
                    </a:cubicBezTo>
                    <a:cubicBezTo>
                      <a:pt x="149" y="46"/>
                      <a:pt x="149" y="46"/>
                      <a:pt x="149" y="46"/>
                    </a:cubicBezTo>
                    <a:cubicBezTo>
                      <a:pt x="149" y="45"/>
                      <a:pt x="149" y="45"/>
                      <a:pt x="149" y="45"/>
                    </a:cubicBezTo>
                    <a:cubicBezTo>
                      <a:pt x="148" y="46"/>
                      <a:pt x="148" y="46"/>
                      <a:pt x="148" y="46"/>
                    </a:cubicBezTo>
                    <a:cubicBezTo>
                      <a:pt x="147" y="45"/>
                      <a:pt x="147" y="45"/>
                      <a:pt x="147" y="45"/>
                    </a:cubicBezTo>
                    <a:cubicBezTo>
                      <a:pt x="146" y="45"/>
                      <a:pt x="146" y="45"/>
                      <a:pt x="146" y="45"/>
                    </a:cubicBezTo>
                    <a:cubicBezTo>
                      <a:pt x="146" y="44"/>
                      <a:pt x="146" y="44"/>
                      <a:pt x="146" y="44"/>
                    </a:cubicBezTo>
                    <a:cubicBezTo>
                      <a:pt x="145" y="44"/>
                      <a:pt x="145" y="44"/>
                      <a:pt x="145" y="44"/>
                    </a:cubicBezTo>
                    <a:cubicBezTo>
                      <a:pt x="145" y="44"/>
                      <a:pt x="145" y="44"/>
                      <a:pt x="145" y="44"/>
                    </a:cubicBezTo>
                    <a:cubicBezTo>
                      <a:pt x="144" y="43"/>
                      <a:pt x="144" y="43"/>
                      <a:pt x="144" y="43"/>
                    </a:cubicBezTo>
                    <a:cubicBezTo>
                      <a:pt x="144" y="42"/>
                      <a:pt x="144" y="42"/>
                      <a:pt x="144" y="42"/>
                    </a:cubicBezTo>
                    <a:cubicBezTo>
                      <a:pt x="145" y="39"/>
                      <a:pt x="145" y="39"/>
                      <a:pt x="145" y="39"/>
                    </a:cubicBezTo>
                    <a:cubicBezTo>
                      <a:pt x="145" y="39"/>
                      <a:pt x="145" y="39"/>
                      <a:pt x="145" y="39"/>
                    </a:cubicBezTo>
                    <a:cubicBezTo>
                      <a:pt x="144" y="39"/>
                      <a:pt x="144" y="39"/>
                      <a:pt x="144" y="39"/>
                    </a:cubicBezTo>
                    <a:cubicBezTo>
                      <a:pt x="144" y="39"/>
                      <a:pt x="144" y="39"/>
                      <a:pt x="144" y="39"/>
                    </a:cubicBezTo>
                    <a:cubicBezTo>
                      <a:pt x="143" y="42"/>
                      <a:pt x="143" y="42"/>
                      <a:pt x="143" y="42"/>
                    </a:cubicBezTo>
                    <a:cubicBezTo>
                      <a:pt x="143" y="43"/>
                      <a:pt x="143" y="43"/>
                      <a:pt x="143" y="43"/>
                    </a:cubicBezTo>
                    <a:cubicBezTo>
                      <a:pt x="142" y="44"/>
                      <a:pt x="142" y="44"/>
                      <a:pt x="142" y="44"/>
                    </a:cubicBezTo>
                    <a:cubicBezTo>
                      <a:pt x="142" y="45"/>
                      <a:pt x="142" y="45"/>
                      <a:pt x="142" y="45"/>
                    </a:cubicBezTo>
                    <a:cubicBezTo>
                      <a:pt x="143" y="44"/>
                      <a:pt x="143" y="44"/>
                      <a:pt x="143" y="44"/>
                    </a:cubicBezTo>
                    <a:cubicBezTo>
                      <a:pt x="143" y="44"/>
                      <a:pt x="143" y="44"/>
                      <a:pt x="143" y="44"/>
                    </a:cubicBezTo>
                    <a:cubicBezTo>
                      <a:pt x="144" y="44"/>
                      <a:pt x="144" y="44"/>
                      <a:pt x="144" y="44"/>
                    </a:cubicBezTo>
                    <a:cubicBezTo>
                      <a:pt x="145" y="44"/>
                      <a:pt x="145" y="44"/>
                      <a:pt x="145" y="44"/>
                    </a:cubicBezTo>
                    <a:cubicBezTo>
                      <a:pt x="145" y="45"/>
                      <a:pt x="145" y="45"/>
                      <a:pt x="145" y="45"/>
                    </a:cubicBezTo>
                    <a:cubicBezTo>
                      <a:pt x="145" y="46"/>
                      <a:pt x="145" y="46"/>
                      <a:pt x="145" y="46"/>
                    </a:cubicBezTo>
                    <a:cubicBezTo>
                      <a:pt x="144" y="47"/>
                      <a:pt x="144" y="47"/>
                      <a:pt x="144" y="47"/>
                    </a:cubicBezTo>
                    <a:cubicBezTo>
                      <a:pt x="143" y="48"/>
                      <a:pt x="143" y="48"/>
                      <a:pt x="143" y="48"/>
                    </a:cubicBezTo>
                    <a:cubicBezTo>
                      <a:pt x="144" y="46"/>
                      <a:pt x="144" y="46"/>
                      <a:pt x="144" y="46"/>
                    </a:cubicBezTo>
                    <a:cubicBezTo>
                      <a:pt x="144" y="46"/>
                      <a:pt x="144" y="46"/>
                      <a:pt x="144" y="46"/>
                    </a:cubicBezTo>
                    <a:cubicBezTo>
                      <a:pt x="144" y="46"/>
                      <a:pt x="144" y="46"/>
                      <a:pt x="144" y="46"/>
                    </a:cubicBezTo>
                    <a:cubicBezTo>
                      <a:pt x="143" y="45"/>
                      <a:pt x="143" y="45"/>
                      <a:pt x="143" y="45"/>
                    </a:cubicBezTo>
                    <a:cubicBezTo>
                      <a:pt x="143" y="46"/>
                      <a:pt x="143" y="46"/>
                      <a:pt x="143" y="46"/>
                    </a:cubicBezTo>
                    <a:cubicBezTo>
                      <a:pt x="141" y="47"/>
                      <a:pt x="141" y="47"/>
                      <a:pt x="141" y="47"/>
                    </a:cubicBezTo>
                    <a:cubicBezTo>
                      <a:pt x="141" y="48"/>
                      <a:pt x="141" y="48"/>
                      <a:pt x="141" y="48"/>
                    </a:cubicBezTo>
                    <a:cubicBezTo>
                      <a:pt x="141" y="48"/>
                      <a:pt x="141" y="48"/>
                      <a:pt x="141" y="48"/>
                    </a:cubicBezTo>
                    <a:cubicBezTo>
                      <a:pt x="140" y="48"/>
                      <a:pt x="140" y="48"/>
                      <a:pt x="140" y="48"/>
                    </a:cubicBezTo>
                    <a:cubicBezTo>
                      <a:pt x="140" y="47"/>
                      <a:pt x="140" y="47"/>
                      <a:pt x="140" y="47"/>
                    </a:cubicBezTo>
                    <a:cubicBezTo>
                      <a:pt x="139" y="47"/>
                      <a:pt x="139" y="47"/>
                      <a:pt x="139" y="47"/>
                    </a:cubicBezTo>
                    <a:cubicBezTo>
                      <a:pt x="138" y="47"/>
                      <a:pt x="138" y="47"/>
                      <a:pt x="138" y="47"/>
                    </a:cubicBezTo>
                    <a:cubicBezTo>
                      <a:pt x="137" y="47"/>
                      <a:pt x="137" y="47"/>
                      <a:pt x="137" y="47"/>
                    </a:cubicBezTo>
                    <a:cubicBezTo>
                      <a:pt x="137" y="46"/>
                      <a:pt x="137" y="46"/>
                      <a:pt x="137" y="46"/>
                    </a:cubicBezTo>
                    <a:cubicBezTo>
                      <a:pt x="137" y="46"/>
                      <a:pt x="137" y="46"/>
                      <a:pt x="137" y="46"/>
                    </a:cubicBezTo>
                    <a:cubicBezTo>
                      <a:pt x="136" y="46"/>
                      <a:pt x="136" y="46"/>
                      <a:pt x="136" y="46"/>
                    </a:cubicBezTo>
                    <a:cubicBezTo>
                      <a:pt x="136" y="46"/>
                      <a:pt x="136" y="46"/>
                      <a:pt x="136" y="46"/>
                    </a:cubicBezTo>
                    <a:cubicBezTo>
                      <a:pt x="135" y="46"/>
                      <a:pt x="135" y="46"/>
                      <a:pt x="135" y="46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34" y="46"/>
                      <a:pt x="134" y="46"/>
                      <a:pt x="134" y="46"/>
                    </a:cubicBezTo>
                    <a:cubicBezTo>
                      <a:pt x="134" y="45"/>
                      <a:pt x="134" y="45"/>
                      <a:pt x="134" y="45"/>
                    </a:cubicBezTo>
                    <a:cubicBezTo>
                      <a:pt x="134" y="45"/>
                      <a:pt x="134" y="45"/>
                      <a:pt x="134" y="45"/>
                    </a:cubicBezTo>
                    <a:cubicBezTo>
                      <a:pt x="133" y="44"/>
                      <a:pt x="133" y="44"/>
                      <a:pt x="133" y="44"/>
                    </a:cubicBezTo>
                    <a:cubicBezTo>
                      <a:pt x="133" y="43"/>
                      <a:pt x="133" y="43"/>
                      <a:pt x="133" y="43"/>
                    </a:cubicBezTo>
                    <a:cubicBezTo>
                      <a:pt x="134" y="43"/>
                      <a:pt x="134" y="43"/>
                      <a:pt x="134" y="43"/>
                    </a:cubicBezTo>
                    <a:cubicBezTo>
                      <a:pt x="135" y="42"/>
                      <a:pt x="135" y="42"/>
                      <a:pt x="135" y="42"/>
                    </a:cubicBezTo>
                    <a:cubicBezTo>
                      <a:pt x="136" y="42"/>
                      <a:pt x="136" y="42"/>
                      <a:pt x="136" y="42"/>
                    </a:cubicBezTo>
                    <a:cubicBezTo>
                      <a:pt x="136" y="41"/>
                      <a:pt x="136" y="41"/>
                      <a:pt x="136" y="41"/>
                    </a:cubicBezTo>
                    <a:cubicBezTo>
                      <a:pt x="136" y="41"/>
                      <a:pt x="136" y="41"/>
                      <a:pt x="136" y="41"/>
                    </a:cubicBezTo>
                    <a:cubicBezTo>
                      <a:pt x="135" y="40"/>
                      <a:pt x="135" y="40"/>
                      <a:pt x="135" y="40"/>
                    </a:cubicBezTo>
                    <a:cubicBezTo>
                      <a:pt x="134" y="39"/>
                      <a:pt x="134" y="39"/>
                      <a:pt x="134" y="39"/>
                    </a:cubicBezTo>
                    <a:cubicBezTo>
                      <a:pt x="133" y="39"/>
                      <a:pt x="133" y="39"/>
                      <a:pt x="133" y="39"/>
                    </a:cubicBezTo>
                    <a:cubicBezTo>
                      <a:pt x="132" y="40"/>
                      <a:pt x="132" y="40"/>
                      <a:pt x="132" y="40"/>
                    </a:cubicBezTo>
                    <a:cubicBezTo>
                      <a:pt x="131" y="40"/>
                      <a:pt x="131" y="40"/>
                      <a:pt x="131" y="40"/>
                    </a:cubicBezTo>
                    <a:cubicBezTo>
                      <a:pt x="131" y="40"/>
                      <a:pt x="131" y="40"/>
                      <a:pt x="131" y="40"/>
                    </a:cubicBezTo>
                    <a:cubicBezTo>
                      <a:pt x="130" y="40"/>
                      <a:pt x="130" y="40"/>
                      <a:pt x="130" y="40"/>
                    </a:cubicBezTo>
                    <a:cubicBezTo>
                      <a:pt x="127" y="41"/>
                      <a:pt x="127" y="41"/>
                      <a:pt x="127" y="41"/>
                    </a:cubicBezTo>
                    <a:cubicBezTo>
                      <a:pt x="127" y="41"/>
                      <a:pt x="127" y="41"/>
                      <a:pt x="127" y="41"/>
                    </a:cubicBezTo>
                    <a:cubicBezTo>
                      <a:pt x="127" y="42"/>
                      <a:pt x="127" y="42"/>
                      <a:pt x="127" y="42"/>
                    </a:cubicBezTo>
                    <a:cubicBezTo>
                      <a:pt x="128" y="42"/>
                      <a:pt x="128" y="42"/>
                      <a:pt x="128" y="42"/>
                    </a:cubicBezTo>
                    <a:cubicBezTo>
                      <a:pt x="128" y="43"/>
                      <a:pt x="128" y="43"/>
                      <a:pt x="128" y="43"/>
                    </a:cubicBezTo>
                    <a:cubicBezTo>
                      <a:pt x="127" y="42"/>
                      <a:pt x="127" y="42"/>
                      <a:pt x="127" y="42"/>
                    </a:cubicBezTo>
                    <a:cubicBezTo>
                      <a:pt x="127" y="42"/>
                      <a:pt x="127" y="42"/>
                      <a:pt x="127" y="42"/>
                    </a:cubicBezTo>
                    <a:cubicBezTo>
                      <a:pt x="126" y="42"/>
                      <a:pt x="126" y="42"/>
                      <a:pt x="126" y="42"/>
                    </a:cubicBezTo>
                    <a:cubicBezTo>
                      <a:pt x="125" y="42"/>
                      <a:pt x="125" y="42"/>
                      <a:pt x="125" y="42"/>
                    </a:cubicBezTo>
                    <a:cubicBezTo>
                      <a:pt x="124" y="42"/>
                      <a:pt x="124" y="42"/>
                      <a:pt x="124" y="42"/>
                    </a:cubicBezTo>
                    <a:cubicBezTo>
                      <a:pt x="122" y="42"/>
                      <a:pt x="122" y="42"/>
                      <a:pt x="122" y="42"/>
                    </a:cubicBezTo>
                    <a:cubicBezTo>
                      <a:pt x="122" y="42"/>
                      <a:pt x="122" y="42"/>
                      <a:pt x="122" y="42"/>
                    </a:cubicBezTo>
                    <a:cubicBezTo>
                      <a:pt x="122" y="43"/>
                      <a:pt x="122" y="43"/>
                      <a:pt x="122" y="43"/>
                    </a:cubicBezTo>
                    <a:cubicBezTo>
                      <a:pt x="121" y="43"/>
                      <a:pt x="121" y="43"/>
                      <a:pt x="121" y="43"/>
                    </a:cubicBezTo>
                    <a:cubicBezTo>
                      <a:pt x="120" y="42"/>
                      <a:pt x="120" y="42"/>
                      <a:pt x="120" y="42"/>
                    </a:cubicBezTo>
                    <a:cubicBezTo>
                      <a:pt x="120" y="42"/>
                      <a:pt x="120" y="42"/>
                      <a:pt x="120" y="42"/>
                    </a:cubicBezTo>
                    <a:cubicBezTo>
                      <a:pt x="119" y="43"/>
                      <a:pt x="119" y="43"/>
                      <a:pt x="119" y="43"/>
                    </a:cubicBezTo>
                    <a:cubicBezTo>
                      <a:pt x="119" y="44"/>
                      <a:pt x="119" y="44"/>
                      <a:pt x="119" y="44"/>
                    </a:cubicBezTo>
                    <a:cubicBezTo>
                      <a:pt x="118" y="44"/>
                      <a:pt x="118" y="44"/>
                      <a:pt x="118" y="44"/>
                    </a:cubicBezTo>
                    <a:cubicBezTo>
                      <a:pt x="117" y="44"/>
                      <a:pt x="117" y="44"/>
                      <a:pt x="117" y="44"/>
                    </a:cubicBezTo>
                    <a:cubicBezTo>
                      <a:pt x="116" y="45"/>
                      <a:pt x="116" y="45"/>
                      <a:pt x="116" y="45"/>
                    </a:cubicBezTo>
                    <a:cubicBezTo>
                      <a:pt x="115" y="45"/>
                      <a:pt x="115" y="45"/>
                      <a:pt x="115" y="45"/>
                    </a:cubicBezTo>
                    <a:cubicBezTo>
                      <a:pt x="115" y="45"/>
                      <a:pt x="115" y="45"/>
                      <a:pt x="115" y="45"/>
                    </a:cubicBezTo>
                    <a:cubicBezTo>
                      <a:pt x="116" y="44"/>
                      <a:pt x="116" y="44"/>
                      <a:pt x="116" y="44"/>
                    </a:cubicBezTo>
                    <a:cubicBezTo>
                      <a:pt x="115" y="44"/>
                      <a:pt x="115" y="44"/>
                      <a:pt x="115" y="44"/>
                    </a:cubicBezTo>
                    <a:cubicBezTo>
                      <a:pt x="114" y="45"/>
                      <a:pt x="114" y="45"/>
                      <a:pt x="114" y="45"/>
                    </a:cubicBezTo>
                    <a:cubicBezTo>
                      <a:pt x="114" y="46"/>
                      <a:pt x="114" y="46"/>
                      <a:pt x="114" y="46"/>
                    </a:cubicBezTo>
                    <a:cubicBezTo>
                      <a:pt x="115" y="47"/>
                      <a:pt x="115" y="47"/>
                      <a:pt x="115" y="47"/>
                    </a:cubicBezTo>
                    <a:cubicBezTo>
                      <a:pt x="116" y="49"/>
                      <a:pt x="116" y="49"/>
                      <a:pt x="116" y="49"/>
                    </a:cubicBezTo>
                    <a:cubicBezTo>
                      <a:pt x="118" y="49"/>
                      <a:pt x="118" y="49"/>
                      <a:pt x="118" y="49"/>
                    </a:cubicBezTo>
                    <a:cubicBezTo>
                      <a:pt x="119" y="50"/>
                      <a:pt x="119" y="50"/>
                      <a:pt x="119" y="50"/>
                    </a:cubicBezTo>
                    <a:cubicBezTo>
                      <a:pt x="120" y="51"/>
                      <a:pt x="120" y="51"/>
                      <a:pt x="120" y="51"/>
                    </a:cubicBezTo>
                    <a:cubicBezTo>
                      <a:pt x="120" y="52"/>
                      <a:pt x="120" y="52"/>
                      <a:pt x="120" y="52"/>
                    </a:cubicBezTo>
                    <a:cubicBezTo>
                      <a:pt x="121" y="52"/>
                      <a:pt x="121" y="52"/>
                      <a:pt x="121" y="52"/>
                    </a:cubicBezTo>
                    <a:cubicBezTo>
                      <a:pt x="122" y="52"/>
                      <a:pt x="122" y="52"/>
                      <a:pt x="122" y="52"/>
                    </a:cubicBezTo>
                    <a:cubicBezTo>
                      <a:pt x="122" y="52"/>
                      <a:pt x="122" y="52"/>
                      <a:pt x="122" y="52"/>
                    </a:cubicBezTo>
                    <a:cubicBezTo>
                      <a:pt x="120" y="52"/>
                      <a:pt x="120" y="52"/>
                      <a:pt x="120" y="52"/>
                    </a:cubicBezTo>
                    <a:cubicBezTo>
                      <a:pt x="120" y="52"/>
                      <a:pt x="120" y="52"/>
                      <a:pt x="120" y="52"/>
                    </a:cubicBezTo>
                    <a:cubicBezTo>
                      <a:pt x="119" y="51"/>
                      <a:pt x="119" y="51"/>
                      <a:pt x="119" y="51"/>
                    </a:cubicBezTo>
                    <a:cubicBezTo>
                      <a:pt x="118" y="51"/>
                      <a:pt x="118" y="51"/>
                      <a:pt x="118" y="51"/>
                    </a:cubicBezTo>
                    <a:cubicBezTo>
                      <a:pt x="118" y="51"/>
                      <a:pt x="118" y="51"/>
                      <a:pt x="118" y="51"/>
                    </a:cubicBezTo>
                    <a:cubicBezTo>
                      <a:pt x="117" y="52"/>
                      <a:pt x="117" y="52"/>
                      <a:pt x="117" y="52"/>
                    </a:cubicBezTo>
                    <a:cubicBezTo>
                      <a:pt x="116" y="52"/>
                      <a:pt x="116" y="52"/>
                      <a:pt x="116" y="52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16" y="50"/>
                      <a:pt x="116" y="50"/>
                      <a:pt x="116" y="50"/>
                    </a:cubicBezTo>
                    <a:cubicBezTo>
                      <a:pt x="116" y="50"/>
                      <a:pt x="116" y="50"/>
                      <a:pt x="116" y="50"/>
                    </a:cubicBezTo>
                    <a:cubicBezTo>
                      <a:pt x="116" y="50"/>
                      <a:pt x="116" y="50"/>
                      <a:pt x="116" y="50"/>
                    </a:cubicBezTo>
                    <a:cubicBezTo>
                      <a:pt x="115" y="51"/>
                      <a:pt x="115" y="51"/>
                      <a:pt x="115" y="51"/>
                    </a:cubicBezTo>
                    <a:cubicBezTo>
                      <a:pt x="115" y="52"/>
                      <a:pt x="115" y="52"/>
                      <a:pt x="115" y="52"/>
                    </a:cubicBezTo>
                    <a:cubicBezTo>
                      <a:pt x="116" y="53"/>
                      <a:pt x="116" y="53"/>
                      <a:pt x="116" y="53"/>
                    </a:cubicBezTo>
                    <a:cubicBezTo>
                      <a:pt x="116" y="53"/>
                      <a:pt x="116" y="53"/>
                      <a:pt x="116" y="53"/>
                    </a:cubicBezTo>
                    <a:cubicBezTo>
                      <a:pt x="115" y="54"/>
                      <a:pt x="115" y="54"/>
                      <a:pt x="115" y="54"/>
                    </a:cubicBezTo>
                    <a:cubicBezTo>
                      <a:pt x="114" y="55"/>
                      <a:pt x="114" y="55"/>
                      <a:pt x="114" y="55"/>
                    </a:cubicBezTo>
                    <a:cubicBezTo>
                      <a:pt x="114" y="56"/>
                      <a:pt x="114" y="56"/>
                      <a:pt x="114" y="56"/>
                    </a:cubicBezTo>
                    <a:cubicBezTo>
                      <a:pt x="114" y="57"/>
                      <a:pt x="114" y="57"/>
                      <a:pt x="114" y="57"/>
                    </a:cubicBezTo>
                    <a:cubicBezTo>
                      <a:pt x="115" y="59"/>
                      <a:pt x="115" y="59"/>
                      <a:pt x="115" y="59"/>
                    </a:cubicBezTo>
                    <a:cubicBezTo>
                      <a:pt x="117" y="59"/>
                      <a:pt x="117" y="59"/>
                      <a:pt x="117" y="59"/>
                    </a:cubicBezTo>
                    <a:cubicBezTo>
                      <a:pt x="118" y="60"/>
                      <a:pt x="118" y="60"/>
                      <a:pt x="118" y="60"/>
                    </a:cubicBezTo>
                    <a:cubicBezTo>
                      <a:pt x="118" y="60"/>
                      <a:pt x="118" y="60"/>
                      <a:pt x="118" y="60"/>
                    </a:cubicBezTo>
                    <a:cubicBezTo>
                      <a:pt x="120" y="59"/>
                      <a:pt x="120" y="59"/>
                      <a:pt x="120" y="59"/>
                    </a:cubicBezTo>
                    <a:cubicBezTo>
                      <a:pt x="121" y="59"/>
                      <a:pt x="121" y="59"/>
                      <a:pt x="121" y="59"/>
                    </a:cubicBezTo>
                    <a:cubicBezTo>
                      <a:pt x="122" y="60"/>
                      <a:pt x="122" y="60"/>
                      <a:pt x="122" y="60"/>
                    </a:cubicBezTo>
                    <a:cubicBezTo>
                      <a:pt x="124" y="60"/>
                      <a:pt x="124" y="60"/>
                      <a:pt x="124" y="60"/>
                    </a:cubicBezTo>
                    <a:cubicBezTo>
                      <a:pt x="124" y="60"/>
                      <a:pt x="124" y="60"/>
                      <a:pt x="124" y="60"/>
                    </a:cubicBezTo>
                    <a:cubicBezTo>
                      <a:pt x="125" y="61"/>
                      <a:pt x="125" y="61"/>
                      <a:pt x="125" y="61"/>
                    </a:cubicBezTo>
                    <a:cubicBezTo>
                      <a:pt x="125" y="61"/>
                      <a:pt x="125" y="61"/>
                      <a:pt x="125" y="61"/>
                    </a:cubicBezTo>
                    <a:cubicBezTo>
                      <a:pt x="126" y="61"/>
                      <a:pt x="126" y="61"/>
                      <a:pt x="126" y="61"/>
                    </a:cubicBezTo>
                    <a:cubicBezTo>
                      <a:pt x="126" y="60"/>
                      <a:pt x="126" y="60"/>
                      <a:pt x="126" y="60"/>
                    </a:cubicBezTo>
                    <a:cubicBezTo>
                      <a:pt x="126" y="60"/>
                      <a:pt x="126" y="60"/>
                      <a:pt x="126" y="60"/>
                    </a:cubicBezTo>
                    <a:cubicBezTo>
                      <a:pt x="127" y="60"/>
                      <a:pt x="127" y="60"/>
                      <a:pt x="127" y="60"/>
                    </a:cubicBezTo>
                    <a:cubicBezTo>
                      <a:pt x="127" y="60"/>
                      <a:pt x="127" y="60"/>
                      <a:pt x="127" y="60"/>
                    </a:cubicBezTo>
                    <a:cubicBezTo>
                      <a:pt x="126" y="61"/>
                      <a:pt x="126" y="61"/>
                      <a:pt x="126" y="61"/>
                    </a:cubicBezTo>
                    <a:cubicBezTo>
                      <a:pt x="126" y="62"/>
                      <a:pt x="126" y="62"/>
                      <a:pt x="126" y="62"/>
                    </a:cubicBezTo>
                    <a:cubicBezTo>
                      <a:pt x="126" y="62"/>
                      <a:pt x="126" y="62"/>
                      <a:pt x="126" y="62"/>
                    </a:cubicBezTo>
                    <a:cubicBezTo>
                      <a:pt x="127" y="61"/>
                      <a:pt x="127" y="61"/>
                      <a:pt x="127" y="61"/>
                    </a:cubicBezTo>
                    <a:cubicBezTo>
                      <a:pt x="128" y="61"/>
                      <a:pt x="128" y="61"/>
                      <a:pt x="128" y="61"/>
                    </a:cubicBezTo>
                    <a:cubicBezTo>
                      <a:pt x="129" y="60"/>
                      <a:pt x="129" y="60"/>
                      <a:pt x="129" y="60"/>
                    </a:cubicBezTo>
                    <a:cubicBezTo>
                      <a:pt x="131" y="59"/>
                      <a:pt x="131" y="59"/>
                      <a:pt x="131" y="59"/>
                    </a:cubicBezTo>
                    <a:cubicBezTo>
                      <a:pt x="132" y="59"/>
                      <a:pt x="132" y="59"/>
                      <a:pt x="132" y="59"/>
                    </a:cubicBezTo>
                    <a:cubicBezTo>
                      <a:pt x="133" y="59"/>
                      <a:pt x="133" y="59"/>
                      <a:pt x="133" y="59"/>
                    </a:cubicBezTo>
                    <a:cubicBezTo>
                      <a:pt x="133" y="59"/>
                      <a:pt x="133" y="59"/>
                      <a:pt x="133" y="59"/>
                    </a:cubicBezTo>
                    <a:cubicBezTo>
                      <a:pt x="133" y="59"/>
                      <a:pt x="133" y="59"/>
                      <a:pt x="133" y="59"/>
                    </a:cubicBezTo>
                    <a:cubicBezTo>
                      <a:pt x="134" y="59"/>
                      <a:pt x="134" y="59"/>
                      <a:pt x="134" y="59"/>
                    </a:cubicBezTo>
                    <a:cubicBezTo>
                      <a:pt x="135" y="58"/>
                      <a:pt x="135" y="58"/>
                      <a:pt x="135" y="58"/>
                    </a:cubicBezTo>
                    <a:cubicBezTo>
                      <a:pt x="137" y="58"/>
                      <a:pt x="137" y="58"/>
                      <a:pt x="137" y="58"/>
                    </a:cubicBezTo>
                    <a:cubicBezTo>
                      <a:pt x="137" y="58"/>
                      <a:pt x="137" y="58"/>
                      <a:pt x="137" y="58"/>
                    </a:cubicBezTo>
                    <a:cubicBezTo>
                      <a:pt x="137" y="59"/>
                      <a:pt x="137" y="59"/>
                      <a:pt x="137" y="59"/>
                    </a:cubicBezTo>
                    <a:cubicBezTo>
                      <a:pt x="136" y="59"/>
                      <a:pt x="136" y="59"/>
                      <a:pt x="136" y="59"/>
                    </a:cubicBezTo>
                    <a:cubicBezTo>
                      <a:pt x="136" y="60"/>
                      <a:pt x="136" y="60"/>
                      <a:pt x="136" y="60"/>
                    </a:cubicBezTo>
                    <a:cubicBezTo>
                      <a:pt x="136" y="60"/>
                      <a:pt x="136" y="60"/>
                      <a:pt x="136" y="60"/>
                    </a:cubicBezTo>
                    <a:cubicBezTo>
                      <a:pt x="135" y="61"/>
                      <a:pt x="135" y="61"/>
                      <a:pt x="135" y="61"/>
                    </a:cubicBezTo>
                    <a:cubicBezTo>
                      <a:pt x="134" y="61"/>
                      <a:pt x="134" y="61"/>
                      <a:pt x="134" y="61"/>
                    </a:cubicBezTo>
                    <a:cubicBezTo>
                      <a:pt x="134" y="61"/>
                      <a:pt x="134" y="61"/>
                      <a:pt x="134" y="61"/>
                    </a:cubicBezTo>
                    <a:cubicBezTo>
                      <a:pt x="133" y="61"/>
                      <a:pt x="133" y="61"/>
                      <a:pt x="133" y="61"/>
                    </a:cubicBezTo>
                    <a:cubicBezTo>
                      <a:pt x="132" y="62"/>
                      <a:pt x="132" y="62"/>
                      <a:pt x="132" y="62"/>
                    </a:cubicBezTo>
                    <a:cubicBezTo>
                      <a:pt x="132" y="62"/>
                      <a:pt x="132" y="62"/>
                      <a:pt x="132" y="62"/>
                    </a:cubicBezTo>
                    <a:cubicBezTo>
                      <a:pt x="133" y="62"/>
                      <a:pt x="133" y="62"/>
                      <a:pt x="133" y="62"/>
                    </a:cubicBezTo>
                    <a:cubicBezTo>
                      <a:pt x="133" y="63"/>
                      <a:pt x="133" y="63"/>
                      <a:pt x="133" y="63"/>
                    </a:cubicBezTo>
                    <a:cubicBezTo>
                      <a:pt x="133" y="64"/>
                      <a:pt x="133" y="64"/>
                      <a:pt x="133" y="64"/>
                    </a:cubicBezTo>
                    <a:cubicBezTo>
                      <a:pt x="132" y="65"/>
                      <a:pt x="132" y="65"/>
                      <a:pt x="132" y="65"/>
                    </a:cubicBezTo>
                    <a:cubicBezTo>
                      <a:pt x="132" y="66"/>
                      <a:pt x="132" y="66"/>
                      <a:pt x="132" y="66"/>
                    </a:cubicBezTo>
                    <a:cubicBezTo>
                      <a:pt x="131" y="67"/>
                      <a:pt x="131" y="67"/>
                      <a:pt x="131" y="67"/>
                    </a:cubicBezTo>
                    <a:cubicBezTo>
                      <a:pt x="131" y="67"/>
                      <a:pt x="131" y="67"/>
                      <a:pt x="131" y="67"/>
                    </a:cubicBezTo>
                    <a:cubicBezTo>
                      <a:pt x="131" y="67"/>
                      <a:pt x="131" y="67"/>
                      <a:pt x="131" y="67"/>
                    </a:cubicBezTo>
                    <a:cubicBezTo>
                      <a:pt x="131" y="68"/>
                      <a:pt x="131" y="68"/>
                      <a:pt x="131" y="68"/>
                    </a:cubicBezTo>
                    <a:cubicBezTo>
                      <a:pt x="131" y="69"/>
                      <a:pt x="131" y="69"/>
                      <a:pt x="131" y="69"/>
                    </a:cubicBezTo>
                    <a:cubicBezTo>
                      <a:pt x="130" y="70"/>
                      <a:pt x="130" y="70"/>
                      <a:pt x="130" y="70"/>
                    </a:cubicBezTo>
                    <a:cubicBezTo>
                      <a:pt x="130" y="70"/>
                      <a:pt x="130" y="70"/>
                      <a:pt x="130" y="70"/>
                    </a:cubicBezTo>
                    <a:cubicBezTo>
                      <a:pt x="129" y="70"/>
                      <a:pt x="129" y="70"/>
                      <a:pt x="129" y="70"/>
                    </a:cubicBezTo>
                    <a:cubicBezTo>
                      <a:pt x="128" y="71"/>
                      <a:pt x="128" y="71"/>
                      <a:pt x="128" y="71"/>
                    </a:cubicBezTo>
                    <a:cubicBezTo>
                      <a:pt x="127" y="71"/>
                      <a:pt x="127" y="71"/>
                      <a:pt x="127" y="71"/>
                    </a:cubicBezTo>
                    <a:cubicBezTo>
                      <a:pt x="127" y="71"/>
                      <a:pt x="127" y="71"/>
                      <a:pt x="127" y="71"/>
                    </a:cubicBezTo>
                    <a:cubicBezTo>
                      <a:pt x="126" y="71"/>
                      <a:pt x="126" y="71"/>
                      <a:pt x="126" y="71"/>
                    </a:cubicBezTo>
                    <a:cubicBezTo>
                      <a:pt x="124" y="71"/>
                      <a:pt x="124" y="71"/>
                      <a:pt x="124" y="71"/>
                    </a:cubicBezTo>
                    <a:cubicBezTo>
                      <a:pt x="124" y="71"/>
                      <a:pt x="124" y="71"/>
                      <a:pt x="124" y="71"/>
                    </a:cubicBezTo>
                    <a:cubicBezTo>
                      <a:pt x="124" y="70"/>
                      <a:pt x="124" y="70"/>
                      <a:pt x="124" y="70"/>
                    </a:cubicBezTo>
                    <a:cubicBezTo>
                      <a:pt x="123" y="70"/>
                      <a:pt x="123" y="70"/>
                      <a:pt x="123" y="70"/>
                    </a:cubicBezTo>
                    <a:cubicBezTo>
                      <a:pt x="123" y="70"/>
                      <a:pt x="123" y="70"/>
                      <a:pt x="123" y="70"/>
                    </a:cubicBezTo>
                    <a:cubicBezTo>
                      <a:pt x="122" y="71"/>
                      <a:pt x="122" y="71"/>
                      <a:pt x="122" y="71"/>
                    </a:cubicBezTo>
                    <a:cubicBezTo>
                      <a:pt x="121" y="71"/>
                      <a:pt x="121" y="71"/>
                      <a:pt x="121" y="71"/>
                    </a:cubicBezTo>
                    <a:cubicBezTo>
                      <a:pt x="120" y="72"/>
                      <a:pt x="120" y="72"/>
                      <a:pt x="120" y="72"/>
                    </a:cubicBezTo>
                    <a:cubicBezTo>
                      <a:pt x="118" y="73"/>
                      <a:pt x="118" y="73"/>
                      <a:pt x="118" y="73"/>
                    </a:cubicBezTo>
                    <a:cubicBezTo>
                      <a:pt x="118" y="73"/>
                      <a:pt x="118" y="73"/>
                      <a:pt x="118" y="73"/>
                    </a:cubicBezTo>
                    <a:cubicBezTo>
                      <a:pt x="117" y="73"/>
                      <a:pt x="117" y="73"/>
                      <a:pt x="117" y="73"/>
                    </a:cubicBezTo>
                    <a:cubicBezTo>
                      <a:pt x="116" y="73"/>
                      <a:pt x="116" y="73"/>
                      <a:pt x="116" y="73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4" y="74"/>
                      <a:pt x="114" y="74"/>
                      <a:pt x="114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2" y="74"/>
                      <a:pt x="112" y="74"/>
                      <a:pt x="112" y="74"/>
                    </a:cubicBezTo>
                    <a:cubicBezTo>
                      <a:pt x="112" y="75"/>
                      <a:pt x="112" y="75"/>
                      <a:pt x="112" y="75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111" y="77"/>
                      <a:pt x="111" y="77"/>
                      <a:pt x="111" y="77"/>
                    </a:cubicBezTo>
                    <a:cubicBezTo>
                      <a:pt x="111" y="77"/>
                      <a:pt x="111" y="77"/>
                      <a:pt x="111" y="77"/>
                    </a:cubicBezTo>
                    <a:cubicBezTo>
                      <a:pt x="110" y="76"/>
                      <a:pt x="110" y="76"/>
                      <a:pt x="110" y="76"/>
                    </a:cubicBezTo>
                    <a:cubicBezTo>
                      <a:pt x="108" y="76"/>
                      <a:pt x="108" y="76"/>
                      <a:pt x="108" y="76"/>
                    </a:cubicBezTo>
                    <a:cubicBezTo>
                      <a:pt x="108" y="76"/>
                      <a:pt x="108" y="76"/>
                      <a:pt x="108" y="76"/>
                    </a:cubicBezTo>
                    <a:cubicBezTo>
                      <a:pt x="108" y="77"/>
                      <a:pt x="108" y="77"/>
                      <a:pt x="108" y="77"/>
                    </a:cubicBezTo>
                    <a:cubicBezTo>
                      <a:pt x="109" y="77"/>
                      <a:pt x="109" y="77"/>
                      <a:pt x="109" y="77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7" y="77"/>
                      <a:pt x="107" y="77"/>
                      <a:pt x="107" y="77"/>
                    </a:cubicBezTo>
                    <a:cubicBezTo>
                      <a:pt x="107" y="76"/>
                      <a:pt x="107" y="76"/>
                      <a:pt x="107" y="76"/>
                    </a:cubicBezTo>
                    <a:cubicBezTo>
                      <a:pt x="106" y="76"/>
                      <a:pt x="106" y="76"/>
                      <a:pt x="106" y="76"/>
                    </a:cubicBezTo>
                    <a:cubicBezTo>
                      <a:pt x="105" y="77"/>
                      <a:pt x="105" y="77"/>
                      <a:pt x="105" y="77"/>
                    </a:cubicBezTo>
                    <a:cubicBezTo>
                      <a:pt x="105" y="78"/>
                      <a:pt x="105" y="78"/>
                      <a:pt x="105" y="78"/>
                    </a:cubicBezTo>
                    <a:cubicBezTo>
                      <a:pt x="104" y="78"/>
                      <a:pt x="104" y="78"/>
                      <a:pt x="104" y="78"/>
                    </a:cubicBezTo>
                    <a:cubicBezTo>
                      <a:pt x="104" y="78"/>
                      <a:pt x="104" y="78"/>
                      <a:pt x="104" y="78"/>
                    </a:cubicBezTo>
                    <a:cubicBezTo>
                      <a:pt x="102" y="80"/>
                      <a:pt x="102" y="80"/>
                      <a:pt x="102" y="80"/>
                    </a:cubicBezTo>
                    <a:cubicBezTo>
                      <a:pt x="101" y="81"/>
                      <a:pt x="101" y="81"/>
                      <a:pt x="101" y="81"/>
                    </a:cubicBezTo>
                    <a:cubicBezTo>
                      <a:pt x="101" y="82"/>
                      <a:pt x="101" y="82"/>
                      <a:pt x="101" y="82"/>
                    </a:cubicBezTo>
                    <a:cubicBezTo>
                      <a:pt x="100" y="82"/>
                      <a:pt x="100" y="82"/>
                      <a:pt x="100" y="82"/>
                    </a:cubicBezTo>
                    <a:cubicBezTo>
                      <a:pt x="99" y="81"/>
                      <a:pt x="99" y="81"/>
                      <a:pt x="99" y="81"/>
                    </a:cubicBezTo>
                    <a:cubicBezTo>
                      <a:pt x="99" y="82"/>
                      <a:pt x="99" y="82"/>
                      <a:pt x="99" y="82"/>
                    </a:cubicBezTo>
                    <a:cubicBezTo>
                      <a:pt x="100" y="83"/>
                      <a:pt x="100" y="83"/>
                      <a:pt x="100" y="83"/>
                    </a:cubicBezTo>
                    <a:cubicBezTo>
                      <a:pt x="100" y="83"/>
                      <a:pt x="100" y="83"/>
                      <a:pt x="100" y="83"/>
                    </a:cubicBezTo>
                    <a:cubicBezTo>
                      <a:pt x="99" y="83"/>
                      <a:pt x="99" y="83"/>
                      <a:pt x="99" y="83"/>
                    </a:cubicBezTo>
                    <a:cubicBezTo>
                      <a:pt x="99" y="83"/>
                      <a:pt x="99" y="83"/>
                      <a:pt x="99" y="83"/>
                    </a:cubicBezTo>
                    <a:cubicBezTo>
                      <a:pt x="98" y="83"/>
                      <a:pt x="98" y="83"/>
                      <a:pt x="98" y="83"/>
                    </a:cubicBezTo>
                    <a:cubicBezTo>
                      <a:pt x="98" y="83"/>
                      <a:pt x="98" y="83"/>
                      <a:pt x="98" y="83"/>
                    </a:cubicBezTo>
                    <a:cubicBezTo>
                      <a:pt x="97" y="84"/>
                      <a:pt x="97" y="84"/>
                      <a:pt x="97" y="84"/>
                    </a:cubicBezTo>
                    <a:cubicBezTo>
                      <a:pt x="97" y="85"/>
                      <a:pt x="97" y="85"/>
                      <a:pt x="97" y="85"/>
                    </a:cubicBezTo>
                    <a:cubicBezTo>
                      <a:pt x="97" y="86"/>
                      <a:pt x="97" y="86"/>
                      <a:pt x="97" y="86"/>
                    </a:cubicBezTo>
                    <a:cubicBezTo>
                      <a:pt x="98" y="87"/>
                      <a:pt x="98" y="87"/>
                      <a:pt x="98" y="87"/>
                    </a:cubicBezTo>
                    <a:cubicBezTo>
                      <a:pt x="97" y="88"/>
                      <a:pt x="97" y="88"/>
                      <a:pt x="97" y="88"/>
                    </a:cubicBezTo>
                    <a:cubicBezTo>
                      <a:pt x="97" y="88"/>
                      <a:pt x="97" y="88"/>
                      <a:pt x="97" y="88"/>
                    </a:cubicBezTo>
                    <a:cubicBezTo>
                      <a:pt x="97" y="89"/>
                      <a:pt x="97" y="89"/>
                      <a:pt x="97" y="89"/>
                    </a:cubicBezTo>
                    <a:cubicBezTo>
                      <a:pt x="98" y="89"/>
                      <a:pt x="98" y="89"/>
                      <a:pt x="98" y="89"/>
                    </a:cubicBezTo>
                    <a:cubicBezTo>
                      <a:pt x="98" y="88"/>
                      <a:pt x="98" y="88"/>
                      <a:pt x="98" y="88"/>
                    </a:cubicBezTo>
                    <a:cubicBezTo>
                      <a:pt x="98" y="89"/>
                      <a:pt x="98" y="89"/>
                      <a:pt x="98" y="89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98" y="90"/>
                      <a:pt x="98" y="90"/>
                      <a:pt x="98" y="90"/>
                    </a:cubicBezTo>
                    <a:cubicBezTo>
                      <a:pt x="98" y="90"/>
                      <a:pt x="98" y="90"/>
                      <a:pt x="98" y="90"/>
                    </a:cubicBezTo>
                    <a:cubicBezTo>
                      <a:pt x="98" y="91"/>
                      <a:pt x="98" y="91"/>
                      <a:pt x="98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0" y="91"/>
                      <a:pt x="100" y="91"/>
                      <a:pt x="100" y="91"/>
                    </a:cubicBezTo>
                    <a:cubicBezTo>
                      <a:pt x="100" y="91"/>
                      <a:pt x="100" y="91"/>
                      <a:pt x="100" y="91"/>
                    </a:cubicBezTo>
                    <a:cubicBezTo>
                      <a:pt x="101" y="91"/>
                      <a:pt x="101" y="91"/>
                      <a:pt x="101" y="91"/>
                    </a:cubicBezTo>
                    <a:cubicBezTo>
                      <a:pt x="102" y="92"/>
                      <a:pt x="102" y="92"/>
                      <a:pt x="102" y="92"/>
                    </a:cubicBezTo>
                    <a:cubicBezTo>
                      <a:pt x="103" y="92"/>
                      <a:pt x="103" y="92"/>
                      <a:pt x="103" y="92"/>
                    </a:cubicBezTo>
                    <a:cubicBezTo>
                      <a:pt x="103" y="91"/>
                      <a:pt x="103" y="91"/>
                      <a:pt x="103" y="91"/>
                    </a:cubicBezTo>
                    <a:cubicBezTo>
                      <a:pt x="104" y="89"/>
                      <a:pt x="104" y="89"/>
                      <a:pt x="104" y="89"/>
                    </a:cubicBezTo>
                    <a:cubicBezTo>
                      <a:pt x="104" y="89"/>
                      <a:pt x="104" y="89"/>
                      <a:pt x="104" y="89"/>
                    </a:cubicBezTo>
                    <a:cubicBezTo>
                      <a:pt x="106" y="89"/>
                      <a:pt x="106" y="89"/>
                      <a:pt x="106" y="89"/>
                    </a:cubicBezTo>
                    <a:cubicBezTo>
                      <a:pt x="106" y="88"/>
                      <a:pt x="106" y="88"/>
                      <a:pt x="106" y="88"/>
                    </a:cubicBezTo>
                    <a:cubicBezTo>
                      <a:pt x="106" y="89"/>
                      <a:pt x="106" y="89"/>
                      <a:pt x="106" y="89"/>
                    </a:cubicBezTo>
                    <a:cubicBezTo>
                      <a:pt x="105" y="89"/>
                      <a:pt x="105" y="89"/>
                      <a:pt x="105" y="89"/>
                    </a:cubicBezTo>
                    <a:cubicBezTo>
                      <a:pt x="104" y="91"/>
                      <a:pt x="104" y="91"/>
                      <a:pt x="104" y="91"/>
                    </a:cubicBezTo>
                    <a:cubicBezTo>
                      <a:pt x="103" y="91"/>
                      <a:pt x="103" y="91"/>
                      <a:pt x="103" y="91"/>
                    </a:cubicBezTo>
                    <a:cubicBezTo>
                      <a:pt x="103" y="92"/>
                      <a:pt x="103" y="92"/>
                      <a:pt x="103" y="92"/>
                    </a:cubicBezTo>
                    <a:cubicBezTo>
                      <a:pt x="104" y="93"/>
                      <a:pt x="104" y="93"/>
                      <a:pt x="104" y="93"/>
                    </a:cubicBezTo>
                    <a:cubicBezTo>
                      <a:pt x="104" y="93"/>
                      <a:pt x="104" y="93"/>
                      <a:pt x="104" y="93"/>
                    </a:cubicBezTo>
                    <a:cubicBezTo>
                      <a:pt x="103" y="94"/>
                      <a:pt x="103" y="94"/>
                      <a:pt x="103" y="94"/>
                    </a:cubicBezTo>
                    <a:cubicBezTo>
                      <a:pt x="102" y="93"/>
                      <a:pt x="102" y="93"/>
                      <a:pt x="102" y="93"/>
                    </a:cubicBezTo>
                    <a:cubicBezTo>
                      <a:pt x="102" y="93"/>
                      <a:pt x="102" y="93"/>
                      <a:pt x="102" y="93"/>
                    </a:cubicBezTo>
                    <a:cubicBezTo>
                      <a:pt x="102" y="92"/>
                      <a:pt x="102" y="92"/>
                      <a:pt x="102" y="92"/>
                    </a:cubicBezTo>
                    <a:cubicBezTo>
                      <a:pt x="101" y="92"/>
                      <a:pt x="101" y="92"/>
                      <a:pt x="101" y="92"/>
                    </a:cubicBezTo>
                    <a:cubicBezTo>
                      <a:pt x="101" y="92"/>
                      <a:pt x="101" y="92"/>
                      <a:pt x="101" y="92"/>
                    </a:cubicBezTo>
                    <a:cubicBezTo>
                      <a:pt x="99" y="92"/>
                      <a:pt x="99" y="92"/>
                      <a:pt x="99" y="92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8" y="91"/>
                      <a:pt x="98" y="91"/>
                      <a:pt x="98" y="91"/>
                    </a:cubicBezTo>
                    <a:cubicBezTo>
                      <a:pt x="98" y="92"/>
                      <a:pt x="98" y="92"/>
                      <a:pt x="98" y="92"/>
                    </a:cubicBezTo>
                    <a:cubicBezTo>
                      <a:pt x="97" y="92"/>
                      <a:pt x="97" y="92"/>
                      <a:pt x="97" y="92"/>
                    </a:cubicBezTo>
                    <a:cubicBezTo>
                      <a:pt x="97" y="93"/>
                      <a:pt x="97" y="93"/>
                      <a:pt x="97" y="93"/>
                    </a:cubicBezTo>
                    <a:cubicBezTo>
                      <a:pt x="96" y="92"/>
                      <a:pt x="96" y="92"/>
                      <a:pt x="96" y="92"/>
                    </a:cubicBezTo>
                    <a:cubicBezTo>
                      <a:pt x="96" y="93"/>
                      <a:pt x="96" y="93"/>
                      <a:pt x="96" y="93"/>
                    </a:cubicBezTo>
                    <a:cubicBezTo>
                      <a:pt x="96" y="94"/>
                      <a:pt x="96" y="94"/>
                      <a:pt x="96" y="94"/>
                    </a:cubicBezTo>
                    <a:cubicBezTo>
                      <a:pt x="96" y="94"/>
                      <a:pt x="96" y="94"/>
                      <a:pt x="96" y="94"/>
                    </a:cubicBezTo>
                    <a:cubicBezTo>
                      <a:pt x="96" y="94"/>
                      <a:pt x="96" y="94"/>
                      <a:pt x="96" y="94"/>
                    </a:cubicBezTo>
                    <a:cubicBezTo>
                      <a:pt x="96" y="95"/>
                      <a:pt x="96" y="95"/>
                      <a:pt x="96" y="95"/>
                    </a:cubicBezTo>
                    <a:cubicBezTo>
                      <a:pt x="96" y="96"/>
                      <a:pt x="96" y="96"/>
                      <a:pt x="96" y="96"/>
                    </a:cubicBezTo>
                    <a:cubicBezTo>
                      <a:pt x="97" y="96"/>
                      <a:pt x="97" y="96"/>
                      <a:pt x="97" y="96"/>
                    </a:cubicBezTo>
                    <a:cubicBezTo>
                      <a:pt x="97" y="98"/>
                      <a:pt x="97" y="98"/>
                      <a:pt x="97" y="98"/>
                    </a:cubicBezTo>
                    <a:cubicBezTo>
                      <a:pt x="97" y="98"/>
                      <a:pt x="97" y="98"/>
                      <a:pt x="97" y="98"/>
                    </a:cubicBezTo>
                    <a:cubicBezTo>
                      <a:pt x="97" y="99"/>
                      <a:pt x="97" y="99"/>
                      <a:pt x="97" y="99"/>
                    </a:cubicBezTo>
                    <a:cubicBezTo>
                      <a:pt x="98" y="99"/>
                      <a:pt x="98" y="99"/>
                      <a:pt x="98" y="99"/>
                    </a:cubicBezTo>
                    <a:cubicBezTo>
                      <a:pt x="98" y="100"/>
                      <a:pt x="98" y="100"/>
                      <a:pt x="98" y="100"/>
                    </a:cubicBezTo>
                    <a:cubicBezTo>
                      <a:pt x="97" y="100"/>
                      <a:pt x="97" y="100"/>
                      <a:pt x="97" y="100"/>
                    </a:cubicBezTo>
                    <a:cubicBezTo>
                      <a:pt x="96" y="100"/>
                      <a:pt x="96" y="100"/>
                      <a:pt x="96" y="100"/>
                    </a:cubicBezTo>
                    <a:cubicBezTo>
                      <a:pt x="99" y="101"/>
                      <a:pt x="99" y="101"/>
                      <a:pt x="99" y="101"/>
                    </a:cubicBezTo>
                    <a:cubicBezTo>
                      <a:pt x="100" y="101"/>
                      <a:pt x="100" y="101"/>
                      <a:pt x="100" y="101"/>
                    </a:cubicBezTo>
                    <a:cubicBezTo>
                      <a:pt x="102" y="101"/>
                      <a:pt x="102" y="101"/>
                      <a:pt x="102" y="101"/>
                    </a:cubicBezTo>
                    <a:cubicBezTo>
                      <a:pt x="102" y="101"/>
                      <a:pt x="102" y="101"/>
                      <a:pt x="102" y="101"/>
                    </a:cubicBezTo>
                    <a:cubicBezTo>
                      <a:pt x="103" y="101"/>
                      <a:pt x="103" y="101"/>
                      <a:pt x="103" y="101"/>
                    </a:cubicBezTo>
                    <a:cubicBezTo>
                      <a:pt x="103" y="101"/>
                      <a:pt x="103" y="101"/>
                      <a:pt x="103" y="101"/>
                    </a:cubicBezTo>
                    <a:cubicBezTo>
                      <a:pt x="105" y="99"/>
                      <a:pt x="105" y="99"/>
                      <a:pt x="105" y="99"/>
                    </a:cubicBezTo>
                    <a:cubicBezTo>
                      <a:pt x="105" y="99"/>
                      <a:pt x="105" y="99"/>
                      <a:pt x="105" y="99"/>
                    </a:cubicBezTo>
                    <a:cubicBezTo>
                      <a:pt x="104" y="98"/>
                      <a:pt x="104" y="98"/>
                      <a:pt x="104" y="98"/>
                    </a:cubicBezTo>
                    <a:cubicBezTo>
                      <a:pt x="104" y="98"/>
                      <a:pt x="104" y="98"/>
                      <a:pt x="104" y="98"/>
                    </a:cubicBezTo>
                    <a:cubicBezTo>
                      <a:pt x="105" y="97"/>
                      <a:pt x="105" y="97"/>
                      <a:pt x="105" y="97"/>
                    </a:cubicBezTo>
                    <a:cubicBezTo>
                      <a:pt x="107" y="96"/>
                      <a:pt x="107" y="96"/>
                      <a:pt x="107" y="96"/>
                    </a:cubicBezTo>
                    <a:cubicBezTo>
                      <a:pt x="109" y="95"/>
                      <a:pt x="109" y="95"/>
                      <a:pt x="109" y="95"/>
                    </a:cubicBezTo>
                    <a:cubicBezTo>
                      <a:pt x="109" y="95"/>
                      <a:pt x="109" y="95"/>
                      <a:pt x="109" y="95"/>
                    </a:cubicBezTo>
                    <a:cubicBezTo>
                      <a:pt x="109" y="95"/>
                      <a:pt x="109" y="95"/>
                      <a:pt x="109" y="95"/>
                    </a:cubicBezTo>
                    <a:cubicBezTo>
                      <a:pt x="107" y="97"/>
                      <a:pt x="107" y="97"/>
                      <a:pt x="107" y="97"/>
                    </a:cubicBezTo>
                    <a:cubicBezTo>
                      <a:pt x="106" y="98"/>
                      <a:pt x="106" y="98"/>
                      <a:pt x="106" y="98"/>
                    </a:cubicBezTo>
                    <a:cubicBezTo>
                      <a:pt x="106" y="98"/>
                      <a:pt x="106" y="98"/>
                      <a:pt x="106" y="98"/>
                    </a:cubicBezTo>
                    <a:cubicBezTo>
                      <a:pt x="106" y="99"/>
                      <a:pt x="106" y="99"/>
                      <a:pt x="106" y="99"/>
                    </a:cubicBezTo>
                    <a:cubicBezTo>
                      <a:pt x="106" y="99"/>
                      <a:pt x="106" y="99"/>
                      <a:pt x="106" y="99"/>
                    </a:cubicBezTo>
                    <a:cubicBezTo>
                      <a:pt x="106" y="100"/>
                      <a:pt x="106" y="100"/>
                      <a:pt x="106" y="100"/>
                    </a:cubicBezTo>
                    <a:cubicBezTo>
                      <a:pt x="105" y="101"/>
                      <a:pt x="105" y="101"/>
                      <a:pt x="105" y="101"/>
                    </a:cubicBezTo>
                    <a:cubicBezTo>
                      <a:pt x="104" y="102"/>
                      <a:pt x="104" y="102"/>
                      <a:pt x="104" y="102"/>
                    </a:cubicBezTo>
                    <a:cubicBezTo>
                      <a:pt x="105" y="103"/>
                      <a:pt x="105" y="103"/>
                      <a:pt x="105" y="103"/>
                    </a:cubicBezTo>
                    <a:cubicBezTo>
                      <a:pt x="104" y="103"/>
                      <a:pt x="104" y="103"/>
                      <a:pt x="104" y="103"/>
                    </a:cubicBezTo>
                    <a:cubicBezTo>
                      <a:pt x="104" y="104"/>
                      <a:pt x="104" y="104"/>
                      <a:pt x="104" y="104"/>
                    </a:cubicBezTo>
                    <a:cubicBezTo>
                      <a:pt x="104" y="105"/>
                      <a:pt x="104" y="105"/>
                      <a:pt x="104" y="105"/>
                    </a:cubicBezTo>
                    <a:cubicBezTo>
                      <a:pt x="105" y="105"/>
                      <a:pt x="105" y="105"/>
                      <a:pt x="105" y="105"/>
                    </a:cubicBezTo>
                    <a:cubicBezTo>
                      <a:pt x="103" y="106"/>
                      <a:pt x="103" y="106"/>
                      <a:pt x="103" y="106"/>
                    </a:cubicBezTo>
                    <a:cubicBezTo>
                      <a:pt x="103" y="106"/>
                      <a:pt x="103" y="106"/>
                      <a:pt x="103" y="106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102" y="107"/>
                      <a:pt x="102" y="107"/>
                      <a:pt x="102" y="107"/>
                    </a:cubicBezTo>
                    <a:cubicBezTo>
                      <a:pt x="102" y="107"/>
                      <a:pt x="102" y="107"/>
                      <a:pt x="102" y="107"/>
                    </a:cubicBezTo>
                    <a:cubicBezTo>
                      <a:pt x="102" y="108"/>
                      <a:pt x="102" y="108"/>
                      <a:pt x="102" y="108"/>
                    </a:cubicBezTo>
                    <a:cubicBezTo>
                      <a:pt x="102" y="108"/>
                      <a:pt x="102" y="108"/>
                      <a:pt x="102" y="108"/>
                    </a:cubicBezTo>
                    <a:cubicBezTo>
                      <a:pt x="103" y="109"/>
                      <a:pt x="103" y="109"/>
                      <a:pt x="103" y="109"/>
                    </a:cubicBezTo>
                    <a:cubicBezTo>
                      <a:pt x="103" y="108"/>
                      <a:pt x="103" y="108"/>
                      <a:pt x="103" y="108"/>
                    </a:cubicBezTo>
                    <a:cubicBezTo>
                      <a:pt x="104" y="108"/>
                      <a:pt x="104" y="108"/>
                      <a:pt x="104" y="108"/>
                    </a:cubicBezTo>
                    <a:cubicBezTo>
                      <a:pt x="104" y="109"/>
                      <a:pt x="104" y="109"/>
                      <a:pt x="104" y="109"/>
                    </a:cubicBezTo>
                    <a:cubicBezTo>
                      <a:pt x="104" y="109"/>
                      <a:pt x="104" y="109"/>
                      <a:pt x="104" y="109"/>
                    </a:cubicBezTo>
                    <a:cubicBezTo>
                      <a:pt x="103" y="109"/>
                      <a:pt x="103" y="109"/>
                      <a:pt x="103" y="109"/>
                    </a:cubicBezTo>
                    <a:cubicBezTo>
                      <a:pt x="102" y="110"/>
                      <a:pt x="102" y="110"/>
                      <a:pt x="102" y="110"/>
                    </a:cubicBezTo>
                    <a:cubicBezTo>
                      <a:pt x="102" y="110"/>
                      <a:pt x="102" y="110"/>
                      <a:pt x="102" y="110"/>
                    </a:cubicBezTo>
                    <a:cubicBezTo>
                      <a:pt x="102" y="110"/>
                      <a:pt x="102" y="110"/>
                      <a:pt x="102" y="110"/>
                    </a:cubicBezTo>
                    <a:cubicBezTo>
                      <a:pt x="103" y="111"/>
                      <a:pt x="103" y="111"/>
                      <a:pt x="103" y="111"/>
                    </a:cubicBezTo>
                    <a:cubicBezTo>
                      <a:pt x="102" y="111"/>
                      <a:pt x="102" y="111"/>
                      <a:pt x="102" y="111"/>
                    </a:cubicBezTo>
                    <a:cubicBezTo>
                      <a:pt x="101" y="111"/>
                      <a:pt x="101" y="111"/>
                      <a:pt x="101" y="111"/>
                    </a:cubicBezTo>
                    <a:cubicBezTo>
                      <a:pt x="101" y="112"/>
                      <a:pt x="101" y="112"/>
                      <a:pt x="101" y="112"/>
                    </a:cubicBezTo>
                    <a:cubicBezTo>
                      <a:pt x="100" y="112"/>
                      <a:pt x="100" y="112"/>
                      <a:pt x="100" y="112"/>
                    </a:cubicBezTo>
                    <a:cubicBezTo>
                      <a:pt x="100" y="112"/>
                      <a:pt x="100" y="112"/>
                      <a:pt x="100" y="112"/>
                    </a:cubicBezTo>
                    <a:cubicBezTo>
                      <a:pt x="100" y="112"/>
                      <a:pt x="100" y="112"/>
                      <a:pt x="100" y="112"/>
                    </a:cubicBezTo>
                    <a:cubicBezTo>
                      <a:pt x="101" y="112"/>
                      <a:pt x="101" y="112"/>
                      <a:pt x="101" y="112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103" y="112"/>
                      <a:pt x="103" y="112"/>
                      <a:pt x="103" y="112"/>
                    </a:cubicBezTo>
                    <a:cubicBezTo>
                      <a:pt x="104" y="111"/>
                      <a:pt x="104" y="111"/>
                      <a:pt x="104" y="111"/>
                    </a:cubicBezTo>
                    <a:cubicBezTo>
                      <a:pt x="105" y="111"/>
                      <a:pt x="105" y="111"/>
                      <a:pt x="105" y="111"/>
                    </a:cubicBezTo>
                    <a:cubicBezTo>
                      <a:pt x="105" y="111"/>
                      <a:pt x="105" y="111"/>
                      <a:pt x="105" y="111"/>
                    </a:cubicBezTo>
                    <a:cubicBezTo>
                      <a:pt x="106" y="110"/>
                      <a:pt x="106" y="110"/>
                      <a:pt x="106" y="110"/>
                    </a:cubicBezTo>
                    <a:cubicBezTo>
                      <a:pt x="107" y="110"/>
                      <a:pt x="107" y="110"/>
                      <a:pt x="107" y="110"/>
                    </a:cubicBezTo>
                    <a:cubicBezTo>
                      <a:pt x="107" y="111"/>
                      <a:pt x="107" y="111"/>
                      <a:pt x="107" y="111"/>
                    </a:cubicBezTo>
                    <a:cubicBezTo>
                      <a:pt x="107" y="111"/>
                      <a:pt x="107" y="111"/>
                      <a:pt x="107" y="111"/>
                    </a:cubicBezTo>
                    <a:cubicBezTo>
                      <a:pt x="107" y="111"/>
                      <a:pt x="107" y="111"/>
                      <a:pt x="107" y="111"/>
                    </a:cubicBezTo>
                    <a:cubicBezTo>
                      <a:pt x="107" y="111"/>
                      <a:pt x="107" y="111"/>
                      <a:pt x="107" y="111"/>
                    </a:cubicBezTo>
                    <a:cubicBezTo>
                      <a:pt x="107" y="112"/>
                      <a:pt x="107" y="112"/>
                      <a:pt x="107" y="112"/>
                    </a:cubicBezTo>
                    <a:cubicBezTo>
                      <a:pt x="107" y="113"/>
                      <a:pt x="107" y="113"/>
                      <a:pt x="107" y="113"/>
                    </a:cubicBezTo>
                    <a:cubicBezTo>
                      <a:pt x="108" y="113"/>
                      <a:pt x="108" y="113"/>
                      <a:pt x="108" y="113"/>
                    </a:cubicBezTo>
                    <a:cubicBezTo>
                      <a:pt x="109" y="112"/>
                      <a:pt x="109" y="112"/>
                      <a:pt x="109" y="112"/>
                    </a:cubicBezTo>
                    <a:cubicBezTo>
                      <a:pt x="109" y="112"/>
                      <a:pt x="109" y="112"/>
                      <a:pt x="109" y="112"/>
                    </a:cubicBezTo>
                    <a:cubicBezTo>
                      <a:pt x="109" y="112"/>
                      <a:pt x="109" y="112"/>
                      <a:pt x="109" y="112"/>
                    </a:cubicBezTo>
                    <a:cubicBezTo>
                      <a:pt x="109" y="113"/>
                      <a:pt x="109" y="113"/>
                      <a:pt x="109" y="113"/>
                    </a:cubicBezTo>
                    <a:cubicBezTo>
                      <a:pt x="110" y="114"/>
                      <a:pt x="110" y="114"/>
                      <a:pt x="110" y="114"/>
                    </a:cubicBezTo>
                    <a:cubicBezTo>
                      <a:pt x="110" y="115"/>
                      <a:pt x="110" y="115"/>
                      <a:pt x="110" y="115"/>
                    </a:cubicBezTo>
                    <a:cubicBezTo>
                      <a:pt x="110" y="116"/>
                      <a:pt x="110" y="116"/>
                      <a:pt x="110" y="116"/>
                    </a:cubicBezTo>
                    <a:cubicBezTo>
                      <a:pt x="110" y="117"/>
                      <a:pt x="110" y="117"/>
                      <a:pt x="110" y="117"/>
                    </a:cubicBezTo>
                    <a:cubicBezTo>
                      <a:pt x="111" y="117"/>
                      <a:pt x="111" y="117"/>
                      <a:pt x="111" y="117"/>
                    </a:cubicBezTo>
                    <a:cubicBezTo>
                      <a:pt x="111" y="116"/>
                      <a:pt x="111" y="116"/>
                      <a:pt x="111" y="116"/>
                    </a:cubicBezTo>
                    <a:cubicBezTo>
                      <a:pt x="111" y="115"/>
                      <a:pt x="111" y="115"/>
                      <a:pt x="111" y="115"/>
                    </a:cubicBezTo>
                    <a:cubicBezTo>
                      <a:pt x="112" y="114"/>
                      <a:pt x="112" y="114"/>
                      <a:pt x="112" y="114"/>
                    </a:cubicBezTo>
                    <a:cubicBezTo>
                      <a:pt x="112" y="113"/>
                      <a:pt x="112" y="113"/>
                      <a:pt x="112" y="113"/>
                    </a:cubicBezTo>
                    <a:cubicBezTo>
                      <a:pt x="113" y="112"/>
                      <a:pt x="113" y="112"/>
                      <a:pt x="113" y="112"/>
                    </a:cubicBezTo>
                    <a:cubicBezTo>
                      <a:pt x="113" y="112"/>
                      <a:pt x="113" y="112"/>
                      <a:pt x="113" y="112"/>
                    </a:cubicBezTo>
                    <a:cubicBezTo>
                      <a:pt x="114" y="112"/>
                      <a:pt x="114" y="112"/>
                      <a:pt x="114" y="112"/>
                    </a:cubicBezTo>
                    <a:cubicBezTo>
                      <a:pt x="115" y="112"/>
                      <a:pt x="115" y="112"/>
                      <a:pt x="115" y="112"/>
                    </a:cubicBezTo>
                    <a:cubicBezTo>
                      <a:pt x="114" y="112"/>
                      <a:pt x="114" y="112"/>
                      <a:pt x="114" y="112"/>
                    </a:cubicBezTo>
                    <a:cubicBezTo>
                      <a:pt x="113" y="113"/>
                      <a:pt x="113" y="113"/>
                      <a:pt x="113" y="113"/>
                    </a:cubicBezTo>
                    <a:cubicBezTo>
                      <a:pt x="113" y="114"/>
                      <a:pt x="113" y="114"/>
                      <a:pt x="113" y="114"/>
                    </a:cubicBezTo>
                    <a:cubicBezTo>
                      <a:pt x="114" y="115"/>
                      <a:pt x="114" y="115"/>
                      <a:pt x="114" y="115"/>
                    </a:cubicBezTo>
                    <a:cubicBezTo>
                      <a:pt x="115" y="115"/>
                      <a:pt x="115" y="115"/>
                      <a:pt x="115" y="115"/>
                    </a:cubicBezTo>
                    <a:cubicBezTo>
                      <a:pt x="116" y="114"/>
                      <a:pt x="116" y="114"/>
                      <a:pt x="116" y="114"/>
                    </a:cubicBezTo>
                    <a:cubicBezTo>
                      <a:pt x="118" y="114"/>
                      <a:pt x="118" y="114"/>
                      <a:pt x="118" y="114"/>
                    </a:cubicBezTo>
                    <a:cubicBezTo>
                      <a:pt x="118" y="114"/>
                      <a:pt x="118" y="114"/>
                      <a:pt x="118" y="114"/>
                    </a:cubicBezTo>
                    <a:cubicBezTo>
                      <a:pt x="119" y="114"/>
                      <a:pt x="119" y="114"/>
                      <a:pt x="119" y="114"/>
                    </a:cubicBezTo>
                    <a:cubicBezTo>
                      <a:pt x="121" y="113"/>
                      <a:pt x="121" y="113"/>
                      <a:pt x="121" y="113"/>
                    </a:cubicBezTo>
                    <a:cubicBezTo>
                      <a:pt x="121" y="113"/>
                      <a:pt x="121" y="113"/>
                      <a:pt x="121" y="113"/>
                    </a:cubicBezTo>
                    <a:cubicBezTo>
                      <a:pt x="121" y="113"/>
                      <a:pt x="121" y="113"/>
                      <a:pt x="121" y="113"/>
                    </a:cubicBezTo>
                    <a:cubicBezTo>
                      <a:pt x="120" y="114"/>
                      <a:pt x="120" y="114"/>
                      <a:pt x="120" y="114"/>
                    </a:cubicBezTo>
                    <a:cubicBezTo>
                      <a:pt x="120" y="115"/>
                      <a:pt x="120" y="115"/>
                      <a:pt x="120" y="115"/>
                    </a:cubicBezTo>
                    <a:cubicBezTo>
                      <a:pt x="119" y="115"/>
                      <a:pt x="119" y="115"/>
                      <a:pt x="119" y="115"/>
                    </a:cubicBezTo>
                    <a:cubicBezTo>
                      <a:pt x="117" y="116"/>
                      <a:pt x="117" y="116"/>
                      <a:pt x="117" y="116"/>
                    </a:cubicBezTo>
                    <a:cubicBezTo>
                      <a:pt x="115" y="117"/>
                      <a:pt x="115" y="117"/>
                      <a:pt x="115" y="117"/>
                    </a:cubicBezTo>
                    <a:cubicBezTo>
                      <a:pt x="115" y="118"/>
                      <a:pt x="115" y="118"/>
                      <a:pt x="115" y="118"/>
                    </a:cubicBezTo>
                    <a:cubicBezTo>
                      <a:pt x="115" y="119"/>
                      <a:pt x="115" y="119"/>
                      <a:pt x="115" y="119"/>
                    </a:cubicBezTo>
                    <a:cubicBezTo>
                      <a:pt x="115" y="120"/>
                      <a:pt x="115" y="120"/>
                      <a:pt x="115" y="120"/>
                    </a:cubicBezTo>
                    <a:cubicBezTo>
                      <a:pt x="116" y="120"/>
                      <a:pt x="116" y="120"/>
                      <a:pt x="116" y="120"/>
                    </a:cubicBezTo>
                    <a:cubicBezTo>
                      <a:pt x="114" y="120"/>
                      <a:pt x="114" y="120"/>
                      <a:pt x="114" y="120"/>
                    </a:cubicBezTo>
                    <a:cubicBezTo>
                      <a:pt x="114" y="120"/>
                      <a:pt x="114" y="120"/>
                      <a:pt x="114" y="120"/>
                    </a:cubicBezTo>
                    <a:cubicBezTo>
                      <a:pt x="113" y="121"/>
                      <a:pt x="113" y="121"/>
                      <a:pt x="113" y="121"/>
                    </a:cubicBezTo>
                    <a:cubicBezTo>
                      <a:pt x="113" y="122"/>
                      <a:pt x="113" y="122"/>
                      <a:pt x="113" y="122"/>
                    </a:cubicBezTo>
                    <a:cubicBezTo>
                      <a:pt x="111" y="123"/>
                      <a:pt x="111" y="123"/>
                      <a:pt x="111" y="123"/>
                    </a:cubicBezTo>
                    <a:cubicBezTo>
                      <a:pt x="111" y="124"/>
                      <a:pt x="111" y="124"/>
                      <a:pt x="111" y="124"/>
                    </a:cubicBezTo>
                    <a:cubicBezTo>
                      <a:pt x="111" y="125"/>
                      <a:pt x="111" y="125"/>
                      <a:pt x="111" y="125"/>
                    </a:cubicBezTo>
                    <a:cubicBezTo>
                      <a:pt x="112" y="125"/>
                      <a:pt x="112" y="125"/>
                      <a:pt x="112" y="125"/>
                    </a:cubicBezTo>
                    <a:cubicBezTo>
                      <a:pt x="111" y="125"/>
                      <a:pt x="111" y="125"/>
                      <a:pt x="111" y="125"/>
                    </a:cubicBezTo>
                    <a:cubicBezTo>
                      <a:pt x="111" y="125"/>
                      <a:pt x="111" y="125"/>
                      <a:pt x="111" y="125"/>
                    </a:cubicBezTo>
                    <a:cubicBezTo>
                      <a:pt x="111" y="125"/>
                      <a:pt x="111" y="125"/>
                      <a:pt x="111" y="125"/>
                    </a:cubicBezTo>
                    <a:cubicBezTo>
                      <a:pt x="110" y="125"/>
                      <a:pt x="110" y="125"/>
                      <a:pt x="110" y="125"/>
                    </a:cubicBezTo>
                    <a:cubicBezTo>
                      <a:pt x="109" y="125"/>
                      <a:pt x="109" y="125"/>
                      <a:pt x="109" y="125"/>
                    </a:cubicBezTo>
                    <a:cubicBezTo>
                      <a:pt x="108" y="126"/>
                      <a:pt x="108" y="126"/>
                      <a:pt x="108" y="126"/>
                    </a:cubicBezTo>
                    <a:cubicBezTo>
                      <a:pt x="108" y="127"/>
                      <a:pt x="108" y="127"/>
                      <a:pt x="108" y="127"/>
                    </a:cubicBezTo>
                    <a:cubicBezTo>
                      <a:pt x="108" y="127"/>
                      <a:pt x="108" y="127"/>
                      <a:pt x="108" y="127"/>
                    </a:cubicBezTo>
                    <a:cubicBezTo>
                      <a:pt x="108" y="127"/>
                      <a:pt x="108" y="127"/>
                      <a:pt x="108" y="127"/>
                    </a:cubicBezTo>
                    <a:cubicBezTo>
                      <a:pt x="107" y="127"/>
                      <a:pt x="107" y="127"/>
                      <a:pt x="107" y="127"/>
                    </a:cubicBezTo>
                    <a:cubicBezTo>
                      <a:pt x="107" y="127"/>
                      <a:pt x="107" y="127"/>
                      <a:pt x="107" y="127"/>
                    </a:cubicBezTo>
                    <a:cubicBezTo>
                      <a:pt x="105" y="128"/>
                      <a:pt x="105" y="128"/>
                      <a:pt x="105" y="128"/>
                    </a:cubicBezTo>
                    <a:cubicBezTo>
                      <a:pt x="104" y="129"/>
                      <a:pt x="104" y="129"/>
                      <a:pt x="104" y="129"/>
                    </a:cubicBezTo>
                    <a:cubicBezTo>
                      <a:pt x="104" y="130"/>
                      <a:pt x="104" y="130"/>
                      <a:pt x="104" y="130"/>
                    </a:cubicBezTo>
                    <a:cubicBezTo>
                      <a:pt x="104" y="130"/>
                      <a:pt x="104" y="130"/>
                      <a:pt x="104" y="130"/>
                    </a:cubicBezTo>
                    <a:cubicBezTo>
                      <a:pt x="103" y="130"/>
                      <a:pt x="103" y="130"/>
                      <a:pt x="103" y="130"/>
                    </a:cubicBezTo>
                    <a:cubicBezTo>
                      <a:pt x="103" y="129"/>
                      <a:pt x="103" y="129"/>
                      <a:pt x="103" y="129"/>
                    </a:cubicBezTo>
                    <a:cubicBezTo>
                      <a:pt x="102" y="129"/>
                      <a:pt x="102" y="129"/>
                      <a:pt x="102" y="129"/>
                    </a:cubicBezTo>
                    <a:cubicBezTo>
                      <a:pt x="101" y="130"/>
                      <a:pt x="101" y="130"/>
                      <a:pt x="101" y="130"/>
                    </a:cubicBezTo>
                    <a:cubicBezTo>
                      <a:pt x="100" y="130"/>
                      <a:pt x="100" y="130"/>
                      <a:pt x="100" y="130"/>
                    </a:cubicBezTo>
                    <a:cubicBezTo>
                      <a:pt x="100" y="131"/>
                      <a:pt x="100" y="131"/>
                      <a:pt x="100" y="131"/>
                    </a:cubicBezTo>
                    <a:cubicBezTo>
                      <a:pt x="100" y="131"/>
                      <a:pt x="100" y="131"/>
                      <a:pt x="100" y="131"/>
                    </a:cubicBezTo>
                    <a:cubicBezTo>
                      <a:pt x="98" y="131"/>
                      <a:pt x="98" y="131"/>
                      <a:pt x="98" y="131"/>
                    </a:cubicBezTo>
                    <a:cubicBezTo>
                      <a:pt x="97" y="132"/>
                      <a:pt x="97" y="132"/>
                      <a:pt x="97" y="132"/>
                    </a:cubicBezTo>
                    <a:cubicBezTo>
                      <a:pt x="95" y="133"/>
                      <a:pt x="95" y="133"/>
                      <a:pt x="95" y="133"/>
                    </a:cubicBezTo>
                    <a:cubicBezTo>
                      <a:pt x="94" y="134"/>
                      <a:pt x="94" y="134"/>
                      <a:pt x="94" y="134"/>
                    </a:cubicBezTo>
                    <a:cubicBezTo>
                      <a:pt x="93" y="135"/>
                      <a:pt x="93" y="135"/>
                      <a:pt x="93" y="135"/>
                    </a:cubicBezTo>
                    <a:cubicBezTo>
                      <a:pt x="93" y="135"/>
                      <a:pt x="93" y="135"/>
                      <a:pt x="93" y="135"/>
                    </a:cubicBezTo>
                    <a:cubicBezTo>
                      <a:pt x="93" y="136"/>
                      <a:pt x="93" y="136"/>
                      <a:pt x="93" y="136"/>
                    </a:cubicBezTo>
                    <a:cubicBezTo>
                      <a:pt x="93" y="137"/>
                      <a:pt x="93" y="137"/>
                      <a:pt x="93" y="137"/>
                    </a:cubicBezTo>
                    <a:cubicBezTo>
                      <a:pt x="93" y="137"/>
                      <a:pt x="93" y="137"/>
                      <a:pt x="93" y="137"/>
                    </a:cubicBezTo>
                    <a:cubicBezTo>
                      <a:pt x="93" y="136"/>
                      <a:pt x="93" y="136"/>
                      <a:pt x="93" y="136"/>
                    </a:cubicBezTo>
                    <a:cubicBezTo>
                      <a:pt x="92" y="136"/>
                      <a:pt x="92" y="136"/>
                      <a:pt x="92" y="136"/>
                    </a:cubicBezTo>
                    <a:cubicBezTo>
                      <a:pt x="92" y="136"/>
                      <a:pt x="92" y="136"/>
                      <a:pt x="92" y="136"/>
                    </a:cubicBezTo>
                    <a:cubicBezTo>
                      <a:pt x="92" y="137"/>
                      <a:pt x="92" y="137"/>
                      <a:pt x="92" y="137"/>
                    </a:cubicBezTo>
                    <a:cubicBezTo>
                      <a:pt x="92" y="137"/>
                      <a:pt x="92" y="137"/>
                      <a:pt x="92" y="137"/>
                    </a:cubicBezTo>
                    <a:cubicBezTo>
                      <a:pt x="91" y="137"/>
                      <a:pt x="91" y="137"/>
                      <a:pt x="91" y="137"/>
                    </a:cubicBezTo>
                    <a:cubicBezTo>
                      <a:pt x="91" y="136"/>
                      <a:pt x="91" y="136"/>
                      <a:pt x="91" y="136"/>
                    </a:cubicBezTo>
                    <a:cubicBezTo>
                      <a:pt x="91" y="135"/>
                      <a:pt x="91" y="135"/>
                      <a:pt x="91" y="135"/>
                    </a:cubicBezTo>
                    <a:cubicBezTo>
                      <a:pt x="91" y="135"/>
                      <a:pt x="91" y="135"/>
                      <a:pt x="91" y="135"/>
                    </a:cubicBezTo>
                    <a:cubicBezTo>
                      <a:pt x="90" y="135"/>
                      <a:pt x="90" y="135"/>
                      <a:pt x="90" y="135"/>
                    </a:cubicBezTo>
                    <a:cubicBezTo>
                      <a:pt x="90" y="135"/>
                      <a:pt x="90" y="135"/>
                      <a:pt x="90" y="135"/>
                    </a:cubicBezTo>
                    <a:cubicBezTo>
                      <a:pt x="89" y="135"/>
                      <a:pt x="89" y="135"/>
                      <a:pt x="89" y="135"/>
                    </a:cubicBezTo>
                    <a:cubicBezTo>
                      <a:pt x="87" y="135"/>
                      <a:pt x="87" y="135"/>
                      <a:pt x="87" y="135"/>
                    </a:cubicBezTo>
                    <a:cubicBezTo>
                      <a:pt x="87" y="136"/>
                      <a:pt x="87" y="136"/>
                      <a:pt x="87" y="136"/>
                    </a:cubicBezTo>
                    <a:cubicBezTo>
                      <a:pt x="86" y="136"/>
                      <a:pt x="86" y="136"/>
                      <a:pt x="86" y="136"/>
                    </a:cubicBezTo>
                    <a:cubicBezTo>
                      <a:pt x="85" y="137"/>
                      <a:pt x="85" y="137"/>
                      <a:pt x="85" y="137"/>
                    </a:cubicBezTo>
                    <a:cubicBezTo>
                      <a:pt x="84" y="137"/>
                      <a:pt x="84" y="137"/>
                      <a:pt x="84" y="137"/>
                    </a:cubicBezTo>
                    <a:cubicBezTo>
                      <a:pt x="83" y="138"/>
                      <a:pt x="83" y="138"/>
                      <a:pt x="83" y="138"/>
                    </a:cubicBezTo>
                    <a:cubicBezTo>
                      <a:pt x="83" y="139"/>
                      <a:pt x="83" y="139"/>
                      <a:pt x="83" y="139"/>
                    </a:cubicBezTo>
                    <a:cubicBezTo>
                      <a:pt x="83" y="139"/>
                      <a:pt x="83" y="139"/>
                      <a:pt x="83" y="139"/>
                    </a:cubicBezTo>
                    <a:cubicBezTo>
                      <a:pt x="82" y="139"/>
                      <a:pt x="82" y="139"/>
                      <a:pt x="82" y="139"/>
                    </a:cubicBezTo>
                    <a:cubicBezTo>
                      <a:pt x="81" y="139"/>
                      <a:pt x="81" y="139"/>
                      <a:pt x="81" y="139"/>
                    </a:cubicBezTo>
                    <a:cubicBezTo>
                      <a:pt x="81" y="140"/>
                      <a:pt x="81" y="140"/>
                      <a:pt x="81" y="140"/>
                    </a:cubicBezTo>
                    <a:cubicBezTo>
                      <a:pt x="81" y="140"/>
                      <a:pt x="81" y="140"/>
                      <a:pt x="81" y="140"/>
                    </a:cubicBezTo>
                    <a:cubicBezTo>
                      <a:pt x="80" y="140"/>
                      <a:pt x="80" y="140"/>
                      <a:pt x="80" y="140"/>
                    </a:cubicBezTo>
                    <a:cubicBezTo>
                      <a:pt x="79" y="140"/>
                      <a:pt x="79" y="140"/>
                      <a:pt x="79" y="140"/>
                    </a:cubicBezTo>
                    <a:cubicBezTo>
                      <a:pt x="79" y="140"/>
                      <a:pt x="79" y="140"/>
                      <a:pt x="79" y="140"/>
                    </a:cubicBezTo>
                    <a:cubicBezTo>
                      <a:pt x="78" y="141"/>
                      <a:pt x="78" y="141"/>
                      <a:pt x="78" y="141"/>
                    </a:cubicBezTo>
                    <a:cubicBezTo>
                      <a:pt x="78" y="142"/>
                      <a:pt x="78" y="142"/>
                      <a:pt x="78" y="142"/>
                    </a:cubicBezTo>
                    <a:cubicBezTo>
                      <a:pt x="78" y="142"/>
                      <a:pt x="78" y="142"/>
                      <a:pt x="78" y="142"/>
                    </a:cubicBezTo>
                    <a:cubicBezTo>
                      <a:pt x="79" y="142"/>
                      <a:pt x="79" y="142"/>
                      <a:pt x="79" y="142"/>
                    </a:cubicBezTo>
                    <a:cubicBezTo>
                      <a:pt x="79" y="142"/>
                      <a:pt x="79" y="142"/>
                      <a:pt x="79" y="142"/>
                    </a:cubicBezTo>
                    <a:cubicBezTo>
                      <a:pt x="79" y="141"/>
                      <a:pt x="79" y="141"/>
                      <a:pt x="79" y="141"/>
                    </a:cubicBezTo>
                    <a:cubicBezTo>
                      <a:pt x="80" y="141"/>
                      <a:pt x="80" y="141"/>
                      <a:pt x="80" y="141"/>
                    </a:cubicBezTo>
                    <a:cubicBezTo>
                      <a:pt x="80" y="141"/>
                      <a:pt x="80" y="141"/>
                      <a:pt x="80" y="141"/>
                    </a:cubicBezTo>
                    <a:cubicBezTo>
                      <a:pt x="80" y="142"/>
                      <a:pt x="80" y="142"/>
                      <a:pt x="80" y="142"/>
                    </a:cubicBezTo>
                    <a:cubicBezTo>
                      <a:pt x="80" y="142"/>
                      <a:pt x="80" y="142"/>
                      <a:pt x="80" y="142"/>
                    </a:cubicBezTo>
                    <a:cubicBezTo>
                      <a:pt x="81" y="142"/>
                      <a:pt x="81" y="142"/>
                      <a:pt x="81" y="142"/>
                    </a:cubicBezTo>
                    <a:cubicBezTo>
                      <a:pt x="81" y="141"/>
                      <a:pt x="81" y="141"/>
                      <a:pt x="81" y="141"/>
                    </a:cubicBezTo>
                    <a:cubicBezTo>
                      <a:pt x="82" y="140"/>
                      <a:pt x="82" y="140"/>
                      <a:pt x="82" y="140"/>
                    </a:cubicBezTo>
                    <a:cubicBezTo>
                      <a:pt x="82" y="141"/>
                      <a:pt x="82" y="141"/>
                      <a:pt x="82" y="141"/>
                    </a:cubicBezTo>
                    <a:cubicBezTo>
                      <a:pt x="82" y="141"/>
                      <a:pt x="82" y="141"/>
                      <a:pt x="82" y="141"/>
                    </a:cubicBezTo>
                    <a:cubicBezTo>
                      <a:pt x="82" y="142"/>
                      <a:pt x="82" y="142"/>
                      <a:pt x="82" y="142"/>
                    </a:cubicBezTo>
                    <a:cubicBezTo>
                      <a:pt x="83" y="142"/>
                      <a:pt x="83" y="142"/>
                      <a:pt x="83" y="142"/>
                    </a:cubicBezTo>
                    <a:cubicBezTo>
                      <a:pt x="83" y="141"/>
                      <a:pt x="83" y="141"/>
                      <a:pt x="83" y="141"/>
                    </a:cubicBezTo>
                    <a:cubicBezTo>
                      <a:pt x="83" y="141"/>
                      <a:pt x="83" y="141"/>
                      <a:pt x="83" y="141"/>
                    </a:cubicBezTo>
                    <a:cubicBezTo>
                      <a:pt x="84" y="141"/>
                      <a:pt x="84" y="141"/>
                      <a:pt x="84" y="141"/>
                    </a:cubicBezTo>
                    <a:cubicBezTo>
                      <a:pt x="84" y="141"/>
                      <a:pt x="84" y="141"/>
                      <a:pt x="84" y="141"/>
                    </a:cubicBezTo>
                    <a:cubicBezTo>
                      <a:pt x="84" y="141"/>
                      <a:pt x="84" y="141"/>
                      <a:pt x="84" y="141"/>
                    </a:cubicBezTo>
                    <a:cubicBezTo>
                      <a:pt x="85" y="141"/>
                      <a:pt x="85" y="141"/>
                      <a:pt x="85" y="141"/>
                    </a:cubicBezTo>
                    <a:cubicBezTo>
                      <a:pt x="86" y="140"/>
                      <a:pt x="86" y="140"/>
                      <a:pt x="86" y="140"/>
                    </a:cubicBezTo>
                    <a:cubicBezTo>
                      <a:pt x="87" y="139"/>
                      <a:pt x="87" y="139"/>
                      <a:pt x="87" y="139"/>
                    </a:cubicBezTo>
                    <a:cubicBezTo>
                      <a:pt x="86" y="139"/>
                      <a:pt x="86" y="139"/>
                      <a:pt x="86" y="139"/>
                    </a:cubicBezTo>
                    <a:cubicBezTo>
                      <a:pt x="87" y="138"/>
                      <a:pt x="87" y="138"/>
                      <a:pt x="87" y="138"/>
                    </a:cubicBezTo>
                    <a:cubicBezTo>
                      <a:pt x="88" y="137"/>
                      <a:pt x="88" y="137"/>
                      <a:pt x="88" y="137"/>
                    </a:cubicBezTo>
                    <a:cubicBezTo>
                      <a:pt x="88" y="137"/>
                      <a:pt x="88" y="137"/>
                      <a:pt x="88" y="137"/>
                    </a:cubicBezTo>
                    <a:cubicBezTo>
                      <a:pt x="89" y="138"/>
                      <a:pt x="89" y="138"/>
                      <a:pt x="89" y="138"/>
                    </a:cubicBezTo>
                    <a:cubicBezTo>
                      <a:pt x="89" y="138"/>
                      <a:pt x="89" y="138"/>
                      <a:pt x="89" y="138"/>
                    </a:cubicBezTo>
                    <a:cubicBezTo>
                      <a:pt x="88" y="139"/>
                      <a:pt x="88" y="139"/>
                      <a:pt x="88" y="139"/>
                    </a:cubicBezTo>
                    <a:cubicBezTo>
                      <a:pt x="88" y="139"/>
                      <a:pt x="88" y="139"/>
                      <a:pt x="88" y="139"/>
                    </a:cubicBezTo>
                    <a:cubicBezTo>
                      <a:pt x="88" y="140"/>
                      <a:pt x="88" y="140"/>
                      <a:pt x="88" y="140"/>
                    </a:cubicBezTo>
                    <a:cubicBezTo>
                      <a:pt x="88" y="140"/>
                      <a:pt x="88" y="140"/>
                      <a:pt x="88" y="140"/>
                    </a:cubicBezTo>
                    <a:cubicBezTo>
                      <a:pt x="89" y="139"/>
                      <a:pt x="89" y="139"/>
                      <a:pt x="89" y="139"/>
                    </a:cubicBezTo>
                    <a:cubicBezTo>
                      <a:pt x="90" y="139"/>
                      <a:pt x="90" y="139"/>
                      <a:pt x="90" y="139"/>
                    </a:cubicBezTo>
                    <a:cubicBezTo>
                      <a:pt x="90" y="139"/>
                      <a:pt x="90" y="139"/>
                      <a:pt x="90" y="139"/>
                    </a:cubicBezTo>
                    <a:cubicBezTo>
                      <a:pt x="90" y="139"/>
                      <a:pt x="90" y="139"/>
                      <a:pt x="90" y="139"/>
                    </a:cubicBezTo>
                    <a:cubicBezTo>
                      <a:pt x="90" y="138"/>
                      <a:pt x="90" y="138"/>
                      <a:pt x="90" y="138"/>
                    </a:cubicBezTo>
                    <a:cubicBezTo>
                      <a:pt x="91" y="138"/>
                      <a:pt x="91" y="138"/>
                      <a:pt x="91" y="138"/>
                    </a:cubicBezTo>
                    <a:cubicBezTo>
                      <a:pt x="91" y="139"/>
                      <a:pt x="91" y="139"/>
                      <a:pt x="91" y="139"/>
                    </a:cubicBezTo>
                    <a:cubicBezTo>
                      <a:pt x="91" y="140"/>
                      <a:pt x="91" y="140"/>
                      <a:pt x="91" y="140"/>
                    </a:cubicBezTo>
                    <a:cubicBezTo>
                      <a:pt x="91" y="140"/>
                      <a:pt x="91" y="140"/>
                      <a:pt x="91" y="140"/>
                    </a:cubicBezTo>
                    <a:cubicBezTo>
                      <a:pt x="92" y="139"/>
                      <a:pt x="92" y="139"/>
                      <a:pt x="92" y="139"/>
                    </a:cubicBezTo>
                    <a:cubicBezTo>
                      <a:pt x="92" y="139"/>
                      <a:pt x="92" y="139"/>
                      <a:pt x="92" y="139"/>
                    </a:cubicBezTo>
                    <a:cubicBezTo>
                      <a:pt x="93" y="138"/>
                      <a:pt x="93" y="138"/>
                      <a:pt x="93" y="138"/>
                    </a:cubicBezTo>
                    <a:cubicBezTo>
                      <a:pt x="94" y="138"/>
                      <a:pt x="94" y="138"/>
                      <a:pt x="94" y="138"/>
                    </a:cubicBezTo>
                    <a:cubicBezTo>
                      <a:pt x="95" y="137"/>
                      <a:pt x="95" y="137"/>
                      <a:pt x="95" y="137"/>
                    </a:cubicBezTo>
                    <a:cubicBezTo>
                      <a:pt x="95" y="137"/>
                      <a:pt x="95" y="137"/>
                      <a:pt x="95" y="137"/>
                    </a:cubicBezTo>
                    <a:cubicBezTo>
                      <a:pt x="96" y="137"/>
                      <a:pt x="96" y="137"/>
                      <a:pt x="96" y="137"/>
                    </a:cubicBezTo>
                    <a:cubicBezTo>
                      <a:pt x="96" y="138"/>
                      <a:pt x="96" y="138"/>
                      <a:pt x="96" y="138"/>
                    </a:cubicBezTo>
                    <a:cubicBezTo>
                      <a:pt x="95" y="138"/>
                      <a:pt x="95" y="138"/>
                      <a:pt x="95" y="138"/>
                    </a:cubicBezTo>
                    <a:cubicBezTo>
                      <a:pt x="95" y="139"/>
                      <a:pt x="95" y="139"/>
                      <a:pt x="95" y="139"/>
                    </a:cubicBezTo>
                    <a:cubicBezTo>
                      <a:pt x="95" y="139"/>
                      <a:pt x="95" y="139"/>
                      <a:pt x="95" y="139"/>
                    </a:cubicBezTo>
                    <a:cubicBezTo>
                      <a:pt x="95" y="139"/>
                      <a:pt x="95" y="139"/>
                      <a:pt x="95" y="139"/>
                    </a:cubicBezTo>
                    <a:cubicBezTo>
                      <a:pt x="97" y="138"/>
                      <a:pt x="97" y="138"/>
                      <a:pt x="97" y="138"/>
                    </a:cubicBezTo>
                    <a:cubicBezTo>
                      <a:pt x="97" y="137"/>
                      <a:pt x="97" y="137"/>
                      <a:pt x="97" y="137"/>
                    </a:cubicBezTo>
                    <a:cubicBezTo>
                      <a:pt x="97" y="137"/>
                      <a:pt x="97" y="137"/>
                      <a:pt x="97" y="137"/>
                    </a:cubicBezTo>
                    <a:cubicBezTo>
                      <a:pt x="97" y="137"/>
                      <a:pt x="97" y="137"/>
                      <a:pt x="97" y="137"/>
                    </a:cubicBezTo>
                    <a:cubicBezTo>
                      <a:pt x="98" y="137"/>
                      <a:pt x="98" y="137"/>
                      <a:pt x="98" y="137"/>
                    </a:cubicBezTo>
                    <a:cubicBezTo>
                      <a:pt x="98" y="137"/>
                      <a:pt x="98" y="137"/>
                      <a:pt x="98" y="137"/>
                    </a:cubicBezTo>
                    <a:cubicBezTo>
                      <a:pt x="99" y="137"/>
                      <a:pt x="99" y="137"/>
                      <a:pt x="99" y="137"/>
                    </a:cubicBezTo>
                    <a:cubicBezTo>
                      <a:pt x="100" y="136"/>
                      <a:pt x="100" y="136"/>
                      <a:pt x="100" y="136"/>
                    </a:cubicBezTo>
                    <a:cubicBezTo>
                      <a:pt x="100" y="136"/>
                      <a:pt x="100" y="136"/>
                      <a:pt x="100" y="136"/>
                    </a:cubicBezTo>
                    <a:cubicBezTo>
                      <a:pt x="101" y="136"/>
                      <a:pt x="101" y="136"/>
                      <a:pt x="101" y="136"/>
                    </a:cubicBezTo>
                    <a:cubicBezTo>
                      <a:pt x="101" y="136"/>
                      <a:pt x="101" y="136"/>
                      <a:pt x="101" y="136"/>
                    </a:cubicBezTo>
                    <a:cubicBezTo>
                      <a:pt x="102" y="135"/>
                      <a:pt x="102" y="135"/>
                      <a:pt x="102" y="135"/>
                    </a:cubicBezTo>
                    <a:cubicBezTo>
                      <a:pt x="102" y="135"/>
                      <a:pt x="102" y="135"/>
                      <a:pt x="102" y="135"/>
                    </a:cubicBezTo>
                    <a:cubicBezTo>
                      <a:pt x="102" y="136"/>
                      <a:pt x="102" y="136"/>
                      <a:pt x="102" y="136"/>
                    </a:cubicBezTo>
                    <a:cubicBezTo>
                      <a:pt x="102" y="137"/>
                      <a:pt x="102" y="137"/>
                      <a:pt x="102" y="137"/>
                    </a:cubicBezTo>
                    <a:cubicBezTo>
                      <a:pt x="102" y="136"/>
                      <a:pt x="102" y="136"/>
                      <a:pt x="102" y="136"/>
                    </a:cubicBezTo>
                    <a:cubicBezTo>
                      <a:pt x="103" y="136"/>
                      <a:pt x="103" y="136"/>
                      <a:pt x="103" y="136"/>
                    </a:cubicBezTo>
                    <a:cubicBezTo>
                      <a:pt x="102" y="136"/>
                      <a:pt x="102" y="136"/>
                      <a:pt x="102" y="136"/>
                    </a:cubicBezTo>
                    <a:cubicBezTo>
                      <a:pt x="103" y="135"/>
                      <a:pt x="103" y="135"/>
                      <a:pt x="103" y="135"/>
                    </a:cubicBezTo>
                    <a:cubicBezTo>
                      <a:pt x="103" y="135"/>
                      <a:pt x="103" y="135"/>
                      <a:pt x="103" y="135"/>
                    </a:cubicBezTo>
                    <a:cubicBezTo>
                      <a:pt x="102" y="135"/>
                      <a:pt x="102" y="135"/>
                      <a:pt x="102" y="135"/>
                    </a:cubicBezTo>
                    <a:cubicBezTo>
                      <a:pt x="101" y="135"/>
                      <a:pt x="101" y="135"/>
                      <a:pt x="101" y="135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04" y="134"/>
                      <a:pt x="104" y="134"/>
                      <a:pt x="104" y="134"/>
                    </a:cubicBezTo>
                    <a:cubicBezTo>
                      <a:pt x="106" y="134"/>
                      <a:pt x="106" y="134"/>
                      <a:pt x="106" y="134"/>
                    </a:cubicBezTo>
                    <a:cubicBezTo>
                      <a:pt x="106" y="133"/>
                      <a:pt x="106" y="133"/>
                      <a:pt x="106" y="133"/>
                    </a:cubicBezTo>
                    <a:cubicBezTo>
                      <a:pt x="106" y="133"/>
                      <a:pt x="106" y="133"/>
                      <a:pt x="106" y="133"/>
                    </a:cubicBezTo>
                    <a:cubicBezTo>
                      <a:pt x="106" y="133"/>
                      <a:pt x="106" y="133"/>
                      <a:pt x="106" y="133"/>
                    </a:cubicBezTo>
                    <a:cubicBezTo>
                      <a:pt x="106" y="132"/>
                      <a:pt x="106" y="132"/>
                      <a:pt x="106" y="132"/>
                    </a:cubicBezTo>
                    <a:cubicBezTo>
                      <a:pt x="107" y="132"/>
                      <a:pt x="107" y="132"/>
                      <a:pt x="107" y="132"/>
                    </a:cubicBezTo>
                    <a:cubicBezTo>
                      <a:pt x="107" y="132"/>
                      <a:pt x="107" y="132"/>
                      <a:pt x="107" y="132"/>
                    </a:cubicBezTo>
                    <a:cubicBezTo>
                      <a:pt x="108" y="132"/>
                      <a:pt x="108" y="132"/>
                      <a:pt x="108" y="132"/>
                    </a:cubicBezTo>
                    <a:cubicBezTo>
                      <a:pt x="108" y="133"/>
                      <a:pt x="108" y="133"/>
                      <a:pt x="108" y="133"/>
                    </a:cubicBezTo>
                    <a:cubicBezTo>
                      <a:pt x="108" y="133"/>
                      <a:pt x="108" y="133"/>
                      <a:pt x="108" y="133"/>
                    </a:cubicBezTo>
                    <a:cubicBezTo>
                      <a:pt x="109" y="132"/>
                      <a:pt x="109" y="132"/>
                      <a:pt x="109" y="132"/>
                    </a:cubicBezTo>
                    <a:cubicBezTo>
                      <a:pt x="108" y="132"/>
                      <a:pt x="108" y="132"/>
                      <a:pt x="108" y="132"/>
                    </a:cubicBezTo>
                    <a:cubicBezTo>
                      <a:pt x="109" y="131"/>
                      <a:pt x="109" y="131"/>
                      <a:pt x="109" y="131"/>
                    </a:cubicBezTo>
                    <a:cubicBezTo>
                      <a:pt x="109" y="131"/>
                      <a:pt x="109" y="131"/>
                      <a:pt x="109" y="131"/>
                    </a:cubicBezTo>
                    <a:cubicBezTo>
                      <a:pt x="109" y="130"/>
                      <a:pt x="109" y="130"/>
                      <a:pt x="109" y="130"/>
                    </a:cubicBezTo>
                    <a:cubicBezTo>
                      <a:pt x="110" y="131"/>
                      <a:pt x="110" y="131"/>
                      <a:pt x="110" y="131"/>
                    </a:cubicBezTo>
                    <a:cubicBezTo>
                      <a:pt x="110" y="131"/>
                      <a:pt x="110" y="131"/>
                      <a:pt x="110" y="131"/>
                    </a:cubicBezTo>
                    <a:cubicBezTo>
                      <a:pt x="110" y="132"/>
                      <a:pt x="110" y="132"/>
                      <a:pt x="110" y="132"/>
                    </a:cubicBezTo>
                    <a:cubicBezTo>
                      <a:pt x="111" y="131"/>
                      <a:pt x="111" y="131"/>
                      <a:pt x="111" y="131"/>
                    </a:cubicBezTo>
                    <a:cubicBezTo>
                      <a:pt x="112" y="130"/>
                      <a:pt x="112" y="130"/>
                      <a:pt x="112" y="130"/>
                    </a:cubicBezTo>
                    <a:cubicBezTo>
                      <a:pt x="112" y="130"/>
                      <a:pt x="112" y="130"/>
                      <a:pt x="112" y="130"/>
                    </a:cubicBezTo>
                    <a:cubicBezTo>
                      <a:pt x="113" y="130"/>
                      <a:pt x="113" y="130"/>
                      <a:pt x="113" y="130"/>
                    </a:cubicBezTo>
                    <a:cubicBezTo>
                      <a:pt x="113" y="129"/>
                      <a:pt x="113" y="129"/>
                      <a:pt x="113" y="129"/>
                    </a:cubicBezTo>
                    <a:cubicBezTo>
                      <a:pt x="114" y="130"/>
                      <a:pt x="114" y="130"/>
                      <a:pt x="114" y="130"/>
                    </a:cubicBezTo>
                    <a:cubicBezTo>
                      <a:pt x="114" y="130"/>
                      <a:pt x="114" y="130"/>
                      <a:pt x="114" y="130"/>
                    </a:cubicBezTo>
                    <a:cubicBezTo>
                      <a:pt x="115" y="129"/>
                      <a:pt x="115" y="129"/>
                      <a:pt x="115" y="129"/>
                    </a:cubicBezTo>
                    <a:cubicBezTo>
                      <a:pt x="115" y="128"/>
                      <a:pt x="115" y="128"/>
                      <a:pt x="115" y="128"/>
                    </a:cubicBezTo>
                    <a:cubicBezTo>
                      <a:pt x="115" y="128"/>
                      <a:pt x="115" y="128"/>
                      <a:pt x="115" y="128"/>
                    </a:cubicBezTo>
                    <a:cubicBezTo>
                      <a:pt x="114" y="128"/>
                      <a:pt x="114" y="128"/>
                      <a:pt x="114" y="128"/>
                    </a:cubicBezTo>
                    <a:cubicBezTo>
                      <a:pt x="114" y="128"/>
                      <a:pt x="114" y="128"/>
                      <a:pt x="114" y="128"/>
                    </a:cubicBezTo>
                    <a:cubicBezTo>
                      <a:pt x="115" y="127"/>
                      <a:pt x="115" y="127"/>
                      <a:pt x="115" y="127"/>
                    </a:cubicBezTo>
                    <a:cubicBezTo>
                      <a:pt x="116" y="127"/>
                      <a:pt x="116" y="127"/>
                      <a:pt x="116" y="127"/>
                    </a:cubicBezTo>
                    <a:cubicBezTo>
                      <a:pt x="117" y="126"/>
                      <a:pt x="117" y="126"/>
                      <a:pt x="117" y="126"/>
                    </a:cubicBezTo>
                    <a:cubicBezTo>
                      <a:pt x="117" y="126"/>
                      <a:pt x="117" y="126"/>
                      <a:pt x="117" y="126"/>
                    </a:cubicBezTo>
                    <a:cubicBezTo>
                      <a:pt x="117" y="127"/>
                      <a:pt x="117" y="127"/>
                      <a:pt x="117" y="127"/>
                    </a:cubicBezTo>
                    <a:cubicBezTo>
                      <a:pt x="118" y="126"/>
                      <a:pt x="118" y="126"/>
                      <a:pt x="118" y="126"/>
                    </a:cubicBezTo>
                    <a:cubicBezTo>
                      <a:pt x="119" y="125"/>
                      <a:pt x="119" y="125"/>
                      <a:pt x="119" y="125"/>
                    </a:cubicBezTo>
                    <a:cubicBezTo>
                      <a:pt x="119" y="125"/>
                      <a:pt x="119" y="125"/>
                      <a:pt x="119" y="125"/>
                    </a:cubicBezTo>
                    <a:cubicBezTo>
                      <a:pt x="120" y="125"/>
                      <a:pt x="120" y="125"/>
                      <a:pt x="120" y="125"/>
                    </a:cubicBezTo>
                    <a:cubicBezTo>
                      <a:pt x="120" y="124"/>
                      <a:pt x="120" y="124"/>
                      <a:pt x="120" y="124"/>
                    </a:cubicBezTo>
                    <a:cubicBezTo>
                      <a:pt x="121" y="124"/>
                      <a:pt x="121" y="124"/>
                      <a:pt x="121" y="124"/>
                    </a:cubicBezTo>
                    <a:cubicBezTo>
                      <a:pt x="121" y="125"/>
                      <a:pt x="121" y="125"/>
                      <a:pt x="121" y="125"/>
                    </a:cubicBezTo>
                    <a:cubicBezTo>
                      <a:pt x="121" y="125"/>
                      <a:pt x="121" y="125"/>
                      <a:pt x="121" y="125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23" y="124"/>
                      <a:pt x="123" y="124"/>
                      <a:pt x="123" y="124"/>
                    </a:cubicBezTo>
                    <a:cubicBezTo>
                      <a:pt x="123" y="124"/>
                      <a:pt x="123" y="124"/>
                      <a:pt x="123" y="124"/>
                    </a:cubicBezTo>
                    <a:cubicBezTo>
                      <a:pt x="124" y="123"/>
                      <a:pt x="124" y="123"/>
                      <a:pt x="124" y="123"/>
                    </a:cubicBezTo>
                    <a:cubicBezTo>
                      <a:pt x="124" y="123"/>
                      <a:pt x="124" y="123"/>
                      <a:pt x="124" y="123"/>
                    </a:cubicBezTo>
                    <a:cubicBezTo>
                      <a:pt x="124" y="123"/>
                      <a:pt x="124" y="123"/>
                      <a:pt x="124" y="123"/>
                    </a:cubicBezTo>
                    <a:cubicBezTo>
                      <a:pt x="125" y="123"/>
                      <a:pt x="125" y="123"/>
                      <a:pt x="125" y="123"/>
                    </a:cubicBezTo>
                    <a:cubicBezTo>
                      <a:pt x="126" y="123"/>
                      <a:pt x="126" y="123"/>
                      <a:pt x="126" y="123"/>
                    </a:cubicBezTo>
                    <a:cubicBezTo>
                      <a:pt x="126" y="123"/>
                      <a:pt x="126" y="123"/>
                      <a:pt x="126" y="123"/>
                    </a:cubicBezTo>
                    <a:cubicBezTo>
                      <a:pt x="126" y="123"/>
                      <a:pt x="126" y="123"/>
                      <a:pt x="126" y="123"/>
                    </a:cubicBezTo>
                    <a:cubicBezTo>
                      <a:pt x="126" y="123"/>
                      <a:pt x="126" y="123"/>
                      <a:pt x="126" y="123"/>
                    </a:cubicBezTo>
                    <a:cubicBezTo>
                      <a:pt x="127" y="123"/>
                      <a:pt x="127" y="123"/>
                      <a:pt x="127" y="123"/>
                    </a:cubicBezTo>
                    <a:cubicBezTo>
                      <a:pt x="127" y="123"/>
                      <a:pt x="127" y="123"/>
                      <a:pt x="127" y="123"/>
                    </a:cubicBezTo>
                    <a:cubicBezTo>
                      <a:pt x="127" y="123"/>
                      <a:pt x="127" y="123"/>
                      <a:pt x="127" y="123"/>
                    </a:cubicBezTo>
                    <a:cubicBezTo>
                      <a:pt x="128" y="122"/>
                      <a:pt x="128" y="122"/>
                      <a:pt x="128" y="122"/>
                    </a:cubicBezTo>
                    <a:cubicBezTo>
                      <a:pt x="127" y="122"/>
                      <a:pt x="127" y="122"/>
                      <a:pt x="127" y="122"/>
                    </a:cubicBezTo>
                    <a:cubicBezTo>
                      <a:pt x="127" y="122"/>
                      <a:pt x="127" y="122"/>
                      <a:pt x="127" y="122"/>
                    </a:cubicBezTo>
                    <a:cubicBezTo>
                      <a:pt x="127" y="121"/>
                      <a:pt x="127" y="121"/>
                      <a:pt x="127" y="121"/>
                    </a:cubicBezTo>
                    <a:cubicBezTo>
                      <a:pt x="128" y="121"/>
                      <a:pt x="128" y="121"/>
                      <a:pt x="128" y="121"/>
                    </a:cubicBezTo>
                    <a:cubicBezTo>
                      <a:pt x="129" y="121"/>
                      <a:pt x="129" y="121"/>
                      <a:pt x="129" y="121"/>
                    </a:cubicBezTo>
                    <a:cubicBezTo>
                      <a:pt x="129" y="121"/>
                      <a:pt x="129" y="121"/>
                      <a:pt x="129" y="121"/>
                    </a:cubicBezTo>
                    <a:cubicBezTo>
                      <a:pt x="129" y="121"/>
                      <a:pt x="129" y="121"/>
                      <a:pt x="129" y="121"/>
                    </a:cubicBezTo>
                    <a:cubicBezTo>
                      <a:pt x="129" y="120"/>
                      <a:pt x="129" y="120"/>
                      <a:pt x="129" y="120"/>
                    </a:cubicBezTo>
                    <a:cubicBezTo>
                      <a:pt x="128" y="120"/>
                      <a:pt x="128" y="120"/>
                      <a:pt x="128" y="120"/>
                    </a:cubicBezTo>
                    <a:cubicBezTo>
                      <a:pt x="129" y="120"/>
                      <a:pt x="129" y="120"/>
                      <a:pt x="129" y="120"/>
                    </a:cubicBezTo>
                    <a:cubicBezTo>
                      <a:pt x="130" y="120"/>
                      <a:pt x="130" y="120"/>
                      <a:pt x="130" y="120"/>
                    </a:cubicBezTo>
                    <a:cubicBezTo>
                      <a:pt x="130" y="119"/>
                      <a:pt x="130" y="119"/>
                      <a:pt x="130" y="119"/>
                    </a:cubicBezTo>
                    <a:cubicBezTo>
                      <a:pt x="132" y="119"/>
                      <a:pt x="132" y="119"/>
                      <a:pt x="132" y="119"/>
                    </a:cubicBezTo>
                    <a:cubicBezTo>
                      <a:pt x="132" y="118"/>
                      <a:pt x="132" y="118"/>
                      <a:pt x="132" y="118"/>
                    </a:cubicBezTo>
                    <a:cubicBezTo>
                      <a:pt x="133" y="118"/>
                      <a:pt x="133" y="118"/>
                      <a:pt x="133" y="118"/>
                    </a:cubicBezTo>
                    <a:cubicBezTo>
                      <a:pt x="134" y="117"/>
                      <a:pt x="134" y="117"/>
                      <a:pt x="134" y="117"/>
                    </a:cubicBezTo>
                    <a:cubicBezTo>
                      <a:pt x="134" y="116"/>
                      <a:pt x="134" y="116"/>
                      <a:pt x="134" y="116"/>
                    </a:cubicBezTo>
                    <a:cubicBezTo>
                      <a:pt x="134" y="116"/>
                      <a:pt x="134" y="116"/>
                      <a:pt x="134" y="116"/>
                    </a:cubicBezTo>
                    <a:cubicBezTo>
                      <a:pt x="133" y="116"/>
                      <a:pt x="133" y="116"/>
                      <a:pt x="133" y="116"/>
                    </a:cubicBezTo>
                    <a:cubicBezTo>
                      <a:pt x="133" y="115"/>
                      <a:pt x="133" y="115"/>
                      <a:pt x="133" y="115"/>
                    </a:cubicBezTo>
                    <a:cubicBezTo>
                      <a:pt x="133" y="115"/>
                      <a:pt x="133" y="115"/>
                      <a:pt x="133" y="115"/>
                    </a:cubicBezTo>
                    <a:cubicBezTo>
                      <a:pt x="132" y="115"/>
                      <a:pt x="132" y="115"/>
                      <a:pt x="132" y="115"/>
                    </a:cubicBezTo>
                    <a:cubicBezTo>
                      <a:pt x="132" y="114"/>
                      <a:pt x="132" y="114"/>
                      <a:pt x="132" y="114"/>
                    </a:cubicBezTo>
                    <a:cubicBezTo>
                      <a:pt x="132" y="113"/>
                      <a:pt x="132" y="113"/>
                      <a:pt x="132" y="113"/>
                    </a:cubicBezTo>
                    <a:cubicBezTo>
                      <a:pt x="133" y="113"/>
                      <a:pt x="133" y="113"/>
                      <a:pt x="133" y="113"/>
                    </a:cubicBezTo>
                    <a:cubicBezTo>
                      <a:pt x="133" y="113"/>
                      <a:pt x="133" y="113"/>
                      <a:pt x="133" y="113"/>
                    </a:cubicBezTo>
                    <a:cubicBezTo>
                      <a:pt x="134" y="112"/>
                      <a:pt x="134" y="112"/>
                      <a:pt x="134" y="112"/>
                    </a:cubicBezTo>
                    <a:cubicBezTo>
                      <a:pt x="134" y="112"/>
                      <a:pt x="134" y="112"/>
                      <a:pt x="134" y="112"/>
                    </a:cubicBezTo>
                    <a:cubicBezTo>
                      <a:pt x="134" y="112"/>
                      <a:pt x="134" y="112"/>
                      <a:pt x="134" y="112"/>
                    </a:cubicBezTo>
                    <a:cubicBezTo>
                      <a:pt x="134" y="112"/>
                      <a:pt x="134" y="112"/>
                      <a:pt x="134" y="112"/>
                    </a:cubicBezTo>
                    <a:cubicBezTo>
                      <a:pt x="135" y="112"/>
                      <a:pt x="135" y="112"/>
                      <a:pt x="135" y="112"/>
                    </a:cubicBezTo>
                    <a:cubicBezTo>
                      <a:pt x="136" y="111"/>
                      <a:pt x="136" y="111"/>
                      <a:pt x="136" y="111"/>
                    </a:cubicBezTo>
                    <a:cubicBezTo>
                      <a:pt x="137" y="112"/>
                      <a:pt x="137" y="112"/>
                      <a:pt x="137" y="112"/>
                    </a:cubicBezTo>
                    <a:cubicBezTo>
                      <a:pt x="138" y="111"/>
                      <a:pt x="138" y="111"/>
                      <a:pt x="138" y="111"/>
                    </a:cubicBezTo>
                    <a:cubicBezTo>
                      <a:pt x="138" y="112"/>
                      <a:pt x="138" y="112"/>
                      <a:pt x="138" y="112"/>
                    </a:cubicBezTo>
                    <a:cubicBezTo>
                      <a:pt x="138" y="112"/>
                      <a:pt x="138" y="112"/>
                      <a:pt x="138" y="112"/>
                    </a:cubicBezTo>
                    <a:cubicBezTo>
                      <a:pt x="139" y="112"/>
                      <a:pt x="139" y="112"/>
                      <a:pt x="139" y="112"/>
                    </a:cubicBezTo>
                    <a:cubicBezTo>
                      <a:pt x="140" y="111"/>
                      <a:pt x="140" y="111"/>
                      <a:pt x="140" y="111"/>
                    </a:cubicBezTo>
                    <a:cubicBezTo>
                      <a:pt x="139" y="111"/>
                      <a:pt x="139" y="111"/>
                      <a:pt x="139" y="111"/>
                    </a:cubicBezTo>
                    <a:cubicBezTo>
                      <a:pt x="139" y="111"/>
                      <a:pt x="139" y="111"/>
                      <a:pt x="139" y="111"/>
                    </a:cubicBezTo>
                    <a:cubicBezTo>
                      <a:pt x="139" y="110"/>
                      <a:pt x="139" y="110"/>
                      <a:pt x="139" y="110"/>
                    </a:cubicBezTo>
                    <a:cubicBezTo>
                      <a:pt x="139" y="110"/>
                      <a:pt x="139" y="110"/>
                      <a:pt x="139" y="110"/>
                    </a:cubicBezTo>
                    <a:cubicBezTo>
                      <a:pt x="140" y="110"/>
                      <a:pt x="140" y="110"/>
                      <a:pt x="140" y="110"/>
                    </a:cubicBezTo>
                    <a:cubicBezTo>
                      <a:pt x="142" y="110"/>
                      <a:pt x="142" y="110"/>
                      <a:pt x="142" y="110"/>
                    </a:cubicBezTo>
                    <a:cubicBezTo>
                      <a:pt x="142" y="109"/>
                      <a:pt x="142" y="109"/>
                      <a:pt x="142" y="109"/>
                    </a:cubicBezTo>
                    <a:cubicBezTo>
                      <a:pt x="142" y="108"/>
                      <a:pt x="142" y="108"/>
                      <a:pt x="142" y="108"/>
                    </a:cubicBezTo>
                    <a:cubicBezTo>
                      <a:pt x="140" y="107"/>
                      <a:pt x="140" y="107"/>
                      <a:pt x="140" y="107"/>
                    </a:cubicBezTo>
                    <a:cubicBezTo>
                      <a:pt x="140" y="107"/>
                      <a:pt x="140" y="107"/>
                      <a:pt x="140" y="107"/>
                    </a:cubicBezTo>
                    <a:cubicBezTo>
                      <a:pt x="139" y="108"/>
                      <a:pt x="139" y="108"/>
                      <a:pt x="139" y="108"/>
                    </a:cubicBezTo>
                    <a:cubicBezTo>
                      <a:pt x="139" y="107"/>
                      <a:pt x="139" y="107"/>
                      <a:pt x="139" y="107"/>
                    </a:cubicBezTo>
                    <a:cubicBezTo>
                      <a:pt x="140" y="107"/>
                      <a:pt x="140" y="107"/>
                      <a:pt x="140" y="107"/>
                    </a:cubicBezTo>
                    <a:cubicBezTo>
                      <a:pt x="141" y="107"/>
                      <a:pt x="141" y="107"/>
                      <a:pt x="141" y="107"/>
                    </a:cubicBezTo>
                    <a:cubicBezTo>
                      <a:pt x="142" y="107"/>
                      <a:pt x="142" y="107"/>
                      <a:pt x="142" y="107"/>
                    </a:cubicBezTo>
                    <a:cubicBezTo>
                      <a:pt x="143" y="107"/>
                      <a:pt x="143" y="107"/>
                      <a:pt x="143" y="107"/>
                    </a:cubicBezTo>
                    <a:cubicBezTo>
                      <a:pt x="144" y="107"/>
                      <a:pt x="144" y="107"/>
                      <a:pt x="144" y="107"/>
                    </a:cubicBezTo>
                    <a:cubicBezTo>
                      <a:pt x="144" y="106"/>
                      <a:pt x="144" y="106"/>
                      <a:pt x="144" y="106"/>
                    </a:cubicBezTo>
                    <a:cubicBezTo>
                      <a:pt x="146" y="105"/>
                      <a:pt x="146" y="105"/>
                      <a:pt x="146" y="105"/>
                    </a:cubicBezTo>
                    <a:cubicBezTo>
                      <a:pt x="147" y="104"/>
                      <a:pt x="147" y="104"/>
                      <a:pt x="147" y="104"/>
                    </a:cubicBezTo>
                    <a:cubicBezTo>
                      <a:pt x="148" y="104"/>
                      <a:pt x="148" y="104"/>
                      <a:pt x="148" y="104"/>
                    </a:cubicBezTo>
                    <a:cubicBezTo>
                      <a:pt x="148" y="104"/>
                      <a:pt x="148" y="104"/>
                      <a:pt x="148" y="104"/>
                    </a:cubicBezTo>
                    <a:cubicBezTo>
                      <a:pt x="148" y="103"/>
                      <a:pt x="148" y="103"/>
                      <a:pt x="148" y="103"/>
                    </a:cubicBezTo>
                    <a:cubicBezTo>
                      <a:pt x="150" y="102"/>
                      <a:pt x="150" y="102"/>
                      <a:pt x="150" y="102"/>
                    </a:cubicBezTo>
                    <a:cubicBezTo>
                      <a:pt x="152" y="102"/>
                      <a:pt x="152" y="102"/>
                      <a:pt x="152" y="102"/>
                    </a:cubicBezTo>
                    <a:cubicBezTo>
                      <a:pt x="153" y="101"/>
                      <a:pt x="153" y="101"/>
                      <a:pt x="153" y="101"/>
                    </a:cubicBezTo>
                    <a:cubicBezTo>
                      <a:pt x="155" y="100"/>
                      <a:pt x="155" y="100"/>
                      <a:pt x="155" y="100"/>
                    </a:cubicBezTo>
                    <a:cubicBezTo>
                      <a:pt x="156" y="99"/>
                      <a:pt x="156" y="99"/>
                      <a:pt x="156" y="99"/>
                    </a:cubicBezTo>
                    <a:cubicBezTo>
                      <a:pt x="156" y="100"/>
                      <a:pt x="156" y="100"/>
                      <a:pt x="156" y="100"/>
                    </a:cubicBezTo>
                    <a:cubicBezTo>
                      <a:pt x="156" y="101"/>
                      <a:pt x="156" y="101"/>
                      <a:pt x="156" y="101"/>
                    </a:cubicBezTo>
                    <a:cubicBezTo>
                      <a:pt x="156" y="101"/>
                      <a:pt x="156" y="101"/>
                      <a:pt x="156" y="101"/>
                    </a:cubicBezTo>
                    <a:cubicBezTo>
                      <a:pt x="157" y="101"/>
                      <a:pt x="157" y="101"/>
                      <a:pt x="157" y="101"/>
                    </a:cubicBezTo>
                    <a:cubicBezTo>
                      <a:pt x="157" y="101"/>
                      <a:pt x="157" y="101"/>
                      <a:pt x="157" y="101"/>
                    </a:cubicBezTo>
                    <a:cubicBezTo>
                      <a:pt x="158" y="100"/>
                      <a:pt x="158" y="100"/>
                      <a:pt x="158" y="100"/>
                    </a:cubicBezTo>
                    <a:cubicBezTo>
                      <a:pt x="159" y="100"/>
                      <a:pt x="159" y="100"/>
                      <a:pt x="159" y="100"/>
                    </a:cubicBezTo>
                    <a:cubicBezTo>
                      <a:pt x="161" y="99"/>
                      <a:pt x="161" y="99"/>
                      <a:pt x="161" y="99"/>
                    </a:cubicBezTo>
                    <a:cubicBezTo>
                      <a:pt x="161" y="99"/>
                      <a:pt x="161" y="99"/>
                      <a:pt x="161" y="99"/>
                    </a:cubicBezTo>
                    <a:cubicBezTo>
                      <a:pt x="161" y="100"/>
                      <a:pt x="161" y="100"/>
                      <a:pt x="161" y="100"/>
                    </a:cubicBezTo>
                    <a:cubicBezTo>
                      <a:pt x="160" y="100"/>
                      <a:pt x="160" y="100"/>
                      <a:pt x="160" y="100"/>
                    </a:cubicBezTo>
                    <a:cubicBezTo>
                      <a:pt x="159" y="101"/>
                      <a:pt x="159" y="101"/>
                      <a:pt x="159" y="101"/>
                    </a:cubicBezTo>
                    <a:cubicBezTo>
                      <a:pt x="157" y="102"/>
                      <a:pt x="157" y="102"/>
                      <a:pt x="157" y="102"/>
                    </a:cubicBezTo>
                    <a:cubicBezTo>
                      <a:pt x="157" y="103"/>
                      <a:pt x="157" y="103"/>
                      <a:pt x="157" y="103"/>
                    </a:cubicBezTo>
                    <a:cubicBezTo>
                      <a:pt x="158" y="104"/>
                      <a:pt x="158" y="104"/>
                      <a:pt x="158" y="104"/>
                    </a:cubicBezTo>
                    <a:cubicBezTo>
                      <a:pt x="158" y="105"/>
                      <a:pt x="158" y="105"/>
                      <a:pt x="158" y="105"/>
                    </a:cubicBezTo>
                    <a:cubicBezTo>
                      <a:pt x="157" y="105"/>
                      <a:pt x="157" y="105"/>
                      <a:pt x="157" y="105"/>
                    </a:cubicBezTo>
                    <a:cubicBezTo>
                      <a:pt x="156" y="104"/>
                      <a:pt x="156" y="104"/>
                      <a:pt x="156" y="104"/>
                    </a:cubicBezTo>
                    <a:cubicBezTo>
                      <a:pt x="156" y="105"/>
                      <a:pt x="156" y="105"/>
                      <a:pt x="156" y="105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54" y="104"/>
                      <a:pt x="154" y="104"/>
                      <a:pt x="154" y="104"/>
                    </a:cubicBezTo>
                    <a:cubicBezTo>
                      <a:pt x="154" y="103"/>
                      <a:pt x="154" y="103"/>
                      <a:pt x="154" y="103"/>
                    </a:cubicBezTo>
                    <a:cubicBezTo>
                      <a:pt x="153" y="104"/>
                      <a:pt x="153" y="104"/>
                      <a:pt x="153" y="104"/>
                    </a:cubicBezTo>
                    <a:cubicBezTo>
                      <a:pt x="152" y="104"/>
                      <a:pt x="152" y="104"/>
                      <a:pt x="152" y="104"/>
                    </a:cubicBezTo>
                    <a:cubicBezTo>
                      <a:pt x="151" y="105"/>
                      <a:pt x="151" y="105"/>
                      <a:pt x="151" y="105"/>
                    </a:cubicBezTo>
                    <a:cubicBezTo>
                      <a:pt x="149" y="105"/>
                      <a:pt x="149" y="105"/>
                      <a:pt x="149" y="105"/>
                    </a:cubicBezTo>
                    <a:cubicBezTo>
                      <a:pt x="149" y="105"/>
                      <a:pt x="149" y="105"/>
                      <a:pt x="149" y="105"/>
                    </a:cubicBezTo>
                    <a:cubicBezTo>
                      <a:pt x="148" y="106"/>
                      <a:pt x="148" y="106"/>
                      <a:pt x="148" y="106"/>
                    </a:cubicBezTo>
                    <a:cubicBezTo>
                      <a:pt x="149" y="106"/>
                      <a:pt x="149" y="106"/>
                      <a:pt x="149" y="106"/>
                    </a:cubicBezTo>
                    <a:cubicBezTo>
                      <a:pt x="148" y="108"/>
                      <a:pt x="148" y="108"/>
                      <a:pt x="148" y="108"/>
                    </a:cubicBezTo>
                    <a:cubicBezTo>
                      <a:pt x="147" y="108"/>
                      <a:pt x="147" y="108"/>
                      <a:pt x="147" y="108"/>
                    </a:cubicBezTo>
                    <a:cubicBezTo>
                      <a:pt x="147" y="109"/>
                      <a:pt x="147" y="109"/>
                      <a:pt x="147" y="109"/>
                    </a:cubicBezTo>
                    <a:cubicBezTo>
                      <a:pt x="144" y="111"/>
                      <a:pt x="144" y="111"/>
                      <a:pt x="144" y="111"/>
                    </a:cubicBezTo>
                    <a:cubicBezTo>
                      <a:pt x="143" y="112"/>
                      <a:pt x="143" y="112"/>
                      <a:pt x="143" y="112"/>
                    </a:cubicBezTo>
                    <a:cubicBezTo>
                      <a:pt x="143" y="113"/>
                      <a:pt x="143" y="113"/>
                      <a:pt x="143" y="113"/>
                    </a:cubicBezTo>
                    <a:cubicBezTo>
                      <a:pt x="144" y="114"/>
                      <a:pt x="144" y="114"/>
                      <a:pt x="144" y="114"/>
                    </a:cubicBezTo>
                    <a:cubicBezTo>
                      <a:pt x="145" y="113"/>
                      <a:pt x="145" y="113"/>
                      <a:pt x="145" y="113"/>
                    </a:cubicBezTo>
                    <a:cubicBezTo>
                      <a:pt x="145" y="113"/>
                      <a:pt x="145" y="113"/>
                      <a:pt x="145" y="113"/>
                    </a:cubicBezTo>
                    <a:cubicBezTo>
                      <a:pt x="146" y="113"/>
                      <a:pt x="146" y="113"/>
                      <a:pt x="146" y="113"/>
                    </a:cubicBezTo>
                    <a:cubicBezTo>
                      <a:pt x="147" y="113"/>
                      <a:pt x="147" y="113"/>
                      <a:pt x="147" y="113"/>
                    </a:cubicBezTo>
                    <a:cubicBezTo>
                      <a:pt x="147" y="113"/>
                      <a:pt x="147" y="113"/>
                      <a:pt x="147" y="113"/>
                    </a:cubicBezTo>
                    <a:cubicBezTo>
                      <a:pt x="145" y="114"/>
                      <a:pt x="145" y="114"/>
                      <a:pt x="145" y="114"/>
                    </a:cubicBezTo>
                    <a:cubicBezTo>
                      <a:pt x="144" y="114"/>
                      <a:pt x="144" y="114"/>
                      <a:pt x="144" y="114"/>
                    </a:cubicBezTo>
                    <a:cubicBezTo>
                      <a:pt x="144" y="115"/>
                      <a:pt x="144" y="115"/>
                      <a:pt x="144" y="115"/>
                    </a:cubicBezTo>
                    <a:cubicBezTo>
                      <a:pt x="143" y="115"/>
                      <a:pt x="143" y="115"/>
                      <a:pt x="143" y="115"/>
                    </a:cubicBezTo>
                    <a:cubicBezTo>
                      <a:pt x="142" y="115"/>
                      <a:pt x="142" y="115"/>
                      <a:pt x="142" y="115"/>
                    </a:cubicBezTo>
                    <a:cubicBezTo>
                      <a:pt x="142" y="115"/>
                      <a:pt x="142" y="115"/>
                      <a:pt x="142" y="115"/>
                    </a:cubicBezTo>
                    <a:cubicBezTo>
                      <a:pt x="142" y="116"/>
                      <a:pt x="142" y="116"/>
                      <a:pt x="142" y="116"/>
                    </a:cubicBezTo>
                    <a:cubicBezTo>
                      <a:pt x="141" y="116"/>
                      <a:pt x="141" y="116"/>
                      <a:pt x="141" y="116"/>
                    </a:cubicBezTo>
                    <a:cubicBezTo>
                      <a:pt x="141" y="116"/>
                      <a:pt x="141" y="116"/>
                      <a:pt x="141" y="116"/>
                    </a:cubicBezTo>
                    <a:cubicBezTo>
                      <a:pt x="141" y="117"/>
                      <a:pt x="141" y="117"/>
                      <a:pt x="141" y="117"/>
                    </a:cubicBezTo>
                    <a:cubicBezTo>
                      <a:pt x="142" y="118"/>
                      <a:pt x="142" y="118"/>
                      <a:pt x="142" y="118"/>
                    </a:cubicBezTo>
                    <a:cubicBezTo>
                      <a:pt x="142" y="118"/>
                      <a:pt x="142" y="118"/>
                      <a:pt x="142" y="118"/>
                    </a:cubicBezTo>
                    <a:cubicBezTo>
                      <a:pt x="143" y="117"/>
                      <a:pt x="143" y="117"/>
                      <a:pt x="143" y="117"/>
                    </a:cubicBezTo>
                    <a:cubicBezTo>
                      <a:pt x="143" y="118"/>
                      <a:pt x="143" y="118"/>
                      <a:pt x="143" y="118"/>
                    </a:cubicBezTo>
                    <a:cubicBezTo>
                      <a:pt x="143" y="117"/>
                      <a:pt x="143" y="117"/>
                      <a:pt x="143" y="117"/>
                    </a:cubicBezTo>
                    <a:cubicBezTo>
                      <a:pt x="144" y="117"/>
                      <a:pt x="144" y="117"/>
                      <a:pt x="144" y="117"/>
                    </a:cubicBezTo>
                    <a:cubicBezTo>
                      <a:pt x="144" y="117"/>
                      <a:pt x="144" y="117"/>
                      <a:pt x="144" y="117"/>
                    </a:cubicBezTo>
                    <a:cubicBezTo>
                      <a:pt x="145" y="117"/>
                      <a:pt x="145" y="117"/>
                      <a:pt x="145" y="117"/>
                    </a:cubicBezTo>
                    <a:cubicBezTo>
                      <a:pt x="145" y="117"/>
                      <a:pt x="145" y="117"/>
                      <a:pt x="145" y="117"/>
                    </a:cubicBezTo>
                    <a:cubicBezTo>
                      <a:pt x="145" y="116"/>
                      <a:pt x="145" y="116"/>
                      <a:pt x="145" y="116"/>
                    </a:cubicBezTo>
                    <a:cubicBezTo>
                      <a:pt x="146" y="116"/>
                      <a:pt x="146" y="116"/>
                      <a:pt x="146" y="116"/>
                    </a:cubicBezTo>
                    <a:cubicBezTo>
                      <a:pt x="146" y="115"/>
                      <a:pt x="146" y="115"/>
                      <a:pt x="146" y="115"/>
                    </a:cubicBezTo>
                    <a:cubicBezTo>
                      <a:pt x="147" y="114"/>
                      <a:pt x="147" y="114"/>
                      <a:pt x="147" y="114"/>
                    </a:cubicBezTo>
                    <a:cubicBezTo>
                      <a:pt x="147" y="115"/>
                      <a:pt x="147" y="115"/>
                      <a:pt x="147" y="115"/>
                    </a:cubicBezTo>
                    <a:cubicBezTo>
                      <a:pt x="147" y="115"/>
                      <a:pt x="147" y="115"/>
                      <a:pt x="147" y="115"/>
                    </a:cubicBezTo>
                    <a:cubicBezTo>
                      <a:pt x="147" y="116"/>
                      <a:pt x="147" y="116"/>
                      <a:pt x="147" y="116"/>
                    </a:cubicBezTo>
                    <a:cubicBezTo>
                      <a:pt x="148" y="116"/>
                      <a:pt x="148" y="116"/>
                      <a:pt x="148" y="116"/>
                    </a:cubicBezTo>
                    <a:cubicBezTo>
                      <a:pt x="149" y="115"/>
                      <a:pt x="149" y="115"/>
                      <a:pt x="149" y="115"/>
                    </a:cubicBezTo>
                    <a:cubicBezTo>
                      <a:pt x="150" y="115"/>
                      <a:pt x="150" y="115"/>
                      <a:pt x="150" y="115"/>
                    </a:cubicBezTo>
                    <a:cubicBezTo>
                      <a:pt x="151" y="115"/>
                      <a:pt x="151" y="115"/>
                      <a:pt x="151" y="115"/>
                    </a:cubicBezTo>
                    <a:cubicBezTo>
                      <a:pt x="151" y="115"/>
                      <a:pt x="151" y="115"/>
                      <a:pt x="151" y="115"/>
                    </a:cubicBezTo>
                    <a:cubicBezTo>
                      <a:pt x="152" y="113"/>
                      <a:pt x="152" y="113"/>
                      <a:pt x="152" y="113"/>
                    </a:cubicBezTo>
                    <a:cubicBezTo>
                      <a:pt x="153" y="113"/>
                      <a:pt x="153" y="113"/>
                      <a:pt x="153" y="113"/>
                    </a:cubicBezTo>
                    <a:cubicBezTo>
                      <a:pt x="153" y="113"/>
                      <a:pt x="153" y="113"/>
                      <a:pt x="153" y="113"/>
                    </a:cubicBezTo>
                    <a:cubicBezTo>
                      <a:pt x="152" y="114"/>
                      <a:pt x="152" y="114"/>
                      <a:pt x="152" y="114"/>
                    </a:cubicBezTo>
                    <a:cubicBezTo>
                      <a:pt x="152" y="114"/>
                      <a:pt x="152" y="114"/>
                      <a:pt x="152" y="114"/>
                    </a:cubicBezTo>
                    <a:cubicBezTo>
                      <a:pt x="152" y="114"/>
                      <a:pt x="152" y="114"/>
                      <a:pt x="152" y="114"/>
                    </a:cubicBezTo>
                    <a:cubicBezTo>
                      <a:pt x="153" y="113"/>
                      <a:pt x="153" y="113"/>
                      <a:pt x="153" y="113"/>
                    </a:cubicBezTo>
                    <a:cubicBezTo>
                      <a:pt x="154" y="112"/>
                      <a:pt x="154" y="112"/>
                      <a:pt x="154" y="112"/>
                    </a:cubicBezTo>
                    <a:cubicBezTo>
                      <a:pt x="155" y="111"/>
                      <a:pt x="155" y="111"/>
                      <a:pt x="155" y="111"/>
                    </a:cubicBezTo>
                    <a:cubicBezTo>
                      <a:pt x="155" y="112"/>
                      <a:pt x="155" y="112"/>
                      <a:pt x="155" y="112"/>
                    </a:cubicBezTo>
                    <a:cubicBezTo>
                      <a:pt x="154" y="113"/>
                      <a:pt x="154" y="113"/>
                      <a:pt x="154" y="113"/>
                    </a:cubicBezTo>
                    <a:cubicBezTo>
                      <a:pt x="154" y="113"/>
                      <a:pt x="154" y="113"/>
                      <a:pt x="154" y="113"/>
                    </a:cubicBezTo>
                    <a:cubicBezTo>
                      <a:pt x="155" y="112"/>
                      <a:pt x="155" y="112"/>
                      <a:pt x="155" y="112"/>
                    </a:cubicBezTo>
                    <a:cubicBezTo>
                      <a:pt x="155" y="113"/>
                      <a:pt x="155" y="113"/>
                      <a:pt x="155" y="113"/>
                    </a:cubicBezTo>
                    <a:cubicBezTo>
                      <a:pt x="155" y="113"/>
                      <a:pt x="155" y="113"/>
                      <a:pt x="155" y="113"/>
                    </a:cubicBezTo>
                    <a:cubicBezTo>
                      <a:pt x="156" y="113"/>
                      <a:pt x="156" y="113"/>
                      <a:pt x="156" y="113"/>
                    </a:cubicBezTo>
                    <a:cubicBezTo>
                      <a:pt x="157" y="114"/>
                      <a:pt x="157" y="114"/>
                      <a:pt x="157" y="114"/>
                    </a:cubicBezTo>
                    <a:cubicBezTo>
                      <a:pt x="157" y="113"/>
                      <a:pt x="157" y="113"/>
                      <a:pt x="157" y="113"/>
                    </a:cubicBezTo>
                    <a:cubicBezTo>
                      <a:pt x="158" y="112"/>
                      <a:pt x="158" y="112"/>
                      <a:pt x="158" y="112"/>
                    </a:cubicBezTo>
                    <a:cubicBezTo>
                      <a:pt x="159" y="112"/>
                      <a:pt x="159" y="112"/>
                      <a:pt x="159" y="112"/>
                    </a:cubicBezTo>
                    <a:cubicBezTo>
                      <a:pt x="160" y="112"/>
                      <a:pt x="160" y="112"/>
                      <a:pt x="160" y="112"/>
                    </a:cubicBezTo>
                    <a:cubicBezTo>
                      <a:pt x="159" y="111"/>
                      <a:pt x="159" y="111"/>
                      <a:pt x="159" y="111"/>
                    </a:cubicBezTo>
                    <a:cubicBezTo>
                      <a:pt x="159" y="111"/>
                      <a:pt x="159" y="111"/>
                      <a:pt x="159" y="111"/>
                    </a:cubicBezTo>
                    <a:cubicBezTo>
                      <a:pt x="161" y="110"/>
                      <a:pt x="161" y="110"/>
                      <a:pt x="161" y="110"/>
                    </a:cubicBezTo>
                    <a:cubicBezTo>
                      <a:pt x="161" y="109"/>
                      <a:pt x="161" y="109"/>
                      <a:pt x="161" y="109"/>
                    </a:cubicBezTo>
                    <a:cubicBezTo>
                      <a:pt x="161" y="109"/>
                      <a:pt x="161" y="109"/>
                      <a:pt x="161" y="109"/>
                    </a:cubicBezTo>
                    <a:cubicBezTo>
                      <a:pt x="161" y="109"/>
                      <a:pt x="161" y="109"/>
                      <a:pt x="161" y="109"/>
                    </a:cubicBezTo>
                    <a:cubicBezTo>
                      <a:pt x="160" y="108"/>
                      <a:pt x="160" y="108"/>
                      <a:pt x="160" y="108"/>
                    </a:cubicBezTo>
                    <a:cubicBezTo>
                      <a:pt x="159" y="108"/>
                      <a:pt x="159" y="108"/>
                      <a:pt x="159" y="108"/>
                    </a:cubicBezTo>
                    <a:cubicBezTo>
                      <a:pt x="159" y="108"/>
                      <a:pt x="159" y="108"/>
                      <a:pt x="159" y="108"/>
                    </a:cubicBezTo>
                    <a:cubicBezTo>
                      <a:pt x="160" y="108"/>
                      <a:pt x="160" y="108"/>
                      <a:pt x="160" y="108"/>
                    </a:cubicBezTo>
                    <a:cubicBezTo>
                      <a:pt x="161" y="108"/>
                      <a:pt x="161" y="108"/>
                      <a:pt x="161" y="108"/>
                    </a:cubicBezTo>
                    <a:cubicBezTo>
                      <a:pt x="161" y="108"/>
                      <a:pt x="161" y="108"/>
                      <a:pt x="161" y="108"/>
                    </a:cubicBezTo>
                    <a:cubicBezTo>
                      <a:pt x="161" y="107"/>
                      <a:pt x="161" y="107"/>
                      <a:pt x="161" y="107"/>
                    </a:cubicBezTo>
                    <a:cubicBezTo>
                      <a:pt x="160" y="107"/>
                      <a:pt x="160" y="107"/>
                      <a:pt x="160" y="107"/>
                    </a:cubicBezTo>
                    <a:cubicBezTo>
                      <a:pt x="160" y="107"/>
                      <a:pt x="160" y="107"/>
                      <a:pt x="160" y="107"/>
                    </a:cubicBezTo>
                    <a:cubicBezTo>
                      <a:pt x="160" y="106"/>
                      <a:pt x="160" y="106"/>
                      <a:pt x="160" y="106"/>
                    </a:cubicBezTo>
                    <a:cubicBezTo>
                      <a:pt x="161" y="106"/>
                      <a:pt x="161" y="106"/>
                      <a:pt x="161" y="106"/>
                    </a:cubicBezTo>
                    <a:cubicBezTo>
                      <a:pt x="161" y="106"/>
                      <a:pt x="161" y="106"/>
                      <a:pt x="161" y="106"/>
                    </a:cubicBezTo>
                    <a:cubicBezTo>
                      <a:pt x="162" y="106"/>
                      <a:pt x="162" y="106"/>
                      <a:pt x="162" y="106"/>
                    </a:cubicBezTo>
                    <a:cubicBezTo>
                      <a:pt x="162" y="105"/>
                      <a:pt x="162" y="105"/>
                      <a:pt x="162" y="105"/>
                    </a:cubicBezTo>
                    <a:cubicBezTo>
                      <a:pt x="161" y="105"/>
                      <a:pt x="161" y="105"/>
                      <a:pt x="161" y="105"/>
                    </a:cubicBezTo>
                    <a:cubicBezTo>
                      <a:pt x="163" y="104"/>
                      <a:pt x="163" y="104"/>
                      <a:pt x="163" y="104"/>
                    </a:cubicBezTo>
                    <a:cubicBezTo>
                      <a:pt x="164" y="105"/>
                      <a:pt x="164" y="105"/>
                      <a:pt x="164" y="105"/>
                    </a:cubicBezTo>
                    <a:cubicBezTo>
                      <a:pt x="164" y="104"/>
                      <a:pt x="164" y="104"/>
                      <a:pt x="164" y="104"/>
                    </a:cubicBezTo>
                    <a:cubicBezTo>
                      <a:pt x="165" y="104"/>
                      <a:pt x="165" y="104"/>
                      <a:pt x="165" y="104"/>
                    </a:cubicBezTo>
                    <a:cubicBezTo>
                      <a:pt x="164" y="105"/>
                      <a:pt x="164" y="105"/>
                      <a:pt x="164" y="105"/>
                    </a:cubicBezTo>
                    <a:cubicBezTo>
                      <a:pt x="164" y="106"/>
                      <a:pt x="164" y="106"/>
                      <a:pt x="164" y="106"/>
                    </a:cubicBezTo>
                    <a:cubicBezTo>
                      <a:pt x="164" y="107"/>
                      <a:pt x="164" y="107"/>
                      <a:pt x="164" y="107"/>
                    </a:cubicBezTo>
                    <a:cubicBezTo>
                      <a:pt x="164" y="107"/>
                      <a:pt x="164" y="107"/>
                      <a:pt x="164" y="107"/>
                    </a:cubicBezTo>
                    <a:cubicBezTo>
                      <a:pt x="165" y="106"/>
                      <a:pt x="165" y="106"/>
                      <a:pt x="165" y="106"/>
                    </a:cubicBezTo>
                    <a:cubicBezTo>
                      <a:pt x="166" y="105"/>
                      <a:pt x="166" y="105"/>
                      <a:pt x="166" y="105"/>
                    </a:cubicBezTo>
                    <a:cubicBezTo>
                      <a:pt x="166" y="105"/>
                      <a:pt x="166" y="105"/>
                      <a:pt x="166" y="105"/>
                    </a:cubicBezTo>
                    <a:cubicBezTo>
                      <a:pt x="166" y="106"/>
                      <a:pt x="166" y="106"/>
                      <a:pt x="166" y="106"/>
                    </a:cubicBezTo>
                    <a:cubicBezTo>
                      <a:pt x="165" y="106"/>
                      <a:pt x="165" y="106"/>
                      <a:pt x="165" y="106"/>
                    </a:cubicBezTo>
                    <a:cubicBezTo>
                      <a:pt x="166" y="107"/>
                      <a:pt x="166" y="107"/>
                      <a:pt x="166" y="107"/>
                    </a:cubicBezTo>
                    <a:cubicBezTo>
                      <a:pt x="167" y="106"/>
                      <a:pt x="167" y="106"/>
                      <a:pt x="167" y="106"/>
                    </a:cubicBezTo>
                    <a:cubicBezTo>
                      <a:pt x="167" y="106"/>
                      <a:pt x="167" y="106"/>
                      <a:pt x="167" y="106"/>
                    </a:cubicBezTo>
                    <a:cubicBezTo>
                      <a:pt x="167" y="106"/>
                      <a:pt x="167" y="106"/>
                      <a:pt x="167" y="106"/>
                    </a:cubicBezTo>
                    <a:cubicBezTo>
                      <a:pt x="168" y="106"/>
                      <a:pt x="168" y="106"/>
                      <a:pt x="168" y="106"/>
                    </a:cubicBezTo>
                    <a:cubicBezTo>
                      <a:pt x="169" y="106"/>
                      <a:pt x="169" y="106"/>
                      <a:pt x="169" y="106"/>
                    </a:cubicBezTo>
                    <a:cubicBezTo>
                      <a:pt x="170" y="105"/>
                      <a:pt x="170" y="105"/>
                      <a:pt x="170" y="105"/>
                    </a:cubicBezTo>
                    <a:cubicBezTo>
                      <a:pt x="171" y="105"/>
                      <a:pt x="171" y="105"/>
                      <a:pt x="171" y="105"/>
                    </a:cubicBezTo>
                    <a:cubicBezTo>
                      <a:pt x="171" y="105"/>
                      <a:pt x="171" y="105"/>
                      <a:pt x="171" y="105"/>
                    </a:cubicBezTo>
                    <a:cubicBezTo>
                      <a:pt x="171" y="105"/>
                      <a:pt x="171" y="105"/>
                      <a:pt x="171" y="105"/>
                    </a:cubicBezTo>
                    <a:cubicBezTo>
                      <a:pt x="170" y="105"/>
                      <a:pt x="170" y="105"/>
                      <a:pt x="170" y="105"/>
                    </a:cubicBezTo>
                    <a:cubicBezTo>
                      <a:pt x="169" y="106"/>
                      <a:pt x="169" y="106"/>
                      <a:pt x="169" y="106"/>
                    </a:cubicBezTo>
                    <a:cubicBezTo>
                      <a:pt x="169" y="106"/>
                      <a:pt x="169" y="106"/>
                      <a:pt x="169" y="106"/>
                    </a:cubicBezTo>
                    <a:cubicBezTo>
                      <a:pt x="168" y="107"/>
                      <a:pt x="168" y="107"/>
                      <a:pt x="168" y="107"/>
                    </a:cubicBezTo>
                    <a:cubicBezTo>
                      <a:pt x="169" y="107"/>
                      <a:pt x="169" y="107"/>
                      <a:pt x="169" y="107"/>
                    </a:cubicBezTo>
                    <a:cubicBezTo>
                      <a:pt x="170" y="108"/>
                      <a:pt x="170" y="108"/>
                      <a:pt x="170" y="108"/>
                    </a:cubicBezTo>
                    <a:cubicBezTo>
                      <a:pt x="171" y="108"/>
                      <a:pt x="171" y="108"/>
                      <a:pt x="171" y="108"/>
                    </a:cubicBezTo>
                    <a:cubicBezTo>
                      <a:pt x="171" y="109"/>
                      <a:pt x="171" y="109"/>
                      <a:pt x="171" y="109"/>
                    </a:cubicBezTo>
                    <a:cubicBezTo>
                      <a:pt x="170" y="108"/>
                      <a:pt x="170" y="108"/>
                      <a:pt x="170" y="108"/>
                    </a:cubicBezTo>
                    <a:cubicBezTo>
                      <a:pt x="169" y="108"/>
                      <a:pt x="169" y="108"/>
                      <a:pt x="169" y="108"/>
                    </a:cubicBezTo>
                    <a:cubicBezTo>
                      <a:pt x="168" y="108"/>
                      <a:pt x="168" y="108"/>
                      <a:pt x="168" y="108"/>
                    </a:cubicBezTo>
                    <a:cubicBezTo>
                      <a:pt x="168" y="109"/>
                      <a:pt x="168" y="109"/>
                      <a:pt x="168" y="109"/>
                    </a:cubicBezTo>
                    <a:cubicBezTo>
                      <a:pt x="168" y="109"/>
                      <a:pt x="168" y="109"/>
                      <a:pt x="168" y="109"/>
                    </a:cubicBezTo>
                    <a:cubicBezTo>
                      <a:pt x="169" y="109"/>
                      <a:pt x="169" y="109"/>
                      <a:pt x="169" y="109"/>
                    </a:cubicBezTo>
                    <a:cubicBezTo>
                      <a:pt x="170" y="109"/>
                      <a:pt x="170" y="109"/>
                      <a:pt x="170" y="109"/>
                    </a:cubicBezTo>
                    <a:cubicBezTo>
                      <a:pt x="169" y="109"/>
                      <a:pt x="169" y="109"/>
                      <a:pt x="169" y="109"/>
                    </a:cubicBezTo>
                    <a:cubicBezTo>
                      <a:pt x="168" y="109"/>
                      <a:pt x="168" y="109"/>
                      <a:pt x="168" y="109"/>
                    </a:cubicBezTo>
                    <a:cubicBezTo>
                      <a:pt x="169" y="110"/>
                      <a:pt x="169" y="110"/>
                      <a:pt x="169" y="110"/>
                    </a:cubicBezTo>
                    <a:cubicBezTo>
                      <a:pt x="170" y="110"/>
                      <a:pt x="170" y="110"/>
                      <a:pt x="170" y="110"/>
                    </a:cubicBezTo>
                    <a:cubicBezTo>
                      <a:pt x="170" y="111"/>
                      <a:pt x="170" y="111"/>
                      <a:pt x="170" y="111"/>
                    </a:cubicBezTo>
                    <a:cubicBezTo>
                      <a:pt x="170" y="111"/>
                      <a:pt x="170" y="111"/>
                      <a:pt x="170" y="111"/>
                    </a:cubicBezTo>
                    <a:cubicBezTo>
                      <a:pt x="169" y="111"/>
                      <a:pt x="169" y="111"/>
                      <a:pt x="169" y="111"/>
                    </a:cubicBezTo>
                    <a:cubicBezTo>
                      <a:pt x="169" y="111"/>
                      <a:pt x="169" y="111"/>
                      <a:pt x="169" y="111"/>
                    </a:cubicBezTo>
                    <a:cubicBezTo>
                      <a:pt x="170" y="111"/>
                      <a:pt x="170" y="111"/>
                      <a:pt x="170" y="111"/>
                    </a:cubicBezTo>
                    <a:cubicBezTo>
                      <a:pt x="171" y="111"/>
                      <a:pt x="171" y="111"/>
                      <a:pt x="171" y="111"/>
                    </a:cubicBezTo>
                    <a:cubicBezTo>
                      <a:pt x="171" y="112"/>
                      <a:pt x="171" y="112"/>
                      <a:pt x="171" y="112"/>
                    </a:cubicBezTo>
                    <a:cubicBezTo>
                      <a:pt x="172" y="112"/>
                      <a:pt x="172" y="112"/>
                      <a:pt x="172" y="112"/>
                    </a:cubicBezTo>
                    <a:cubicBezTo>
                      <a:pt x="173" y="112"/>
                      <a:pt x="173" y="112"/>
                      <a:pt x="173" y="112"/>
                    </a:cubicBezTo>
                    <a:cubicBezTo>
                      <a:pt x="174" y="112"/>
                      <a:pt x="174" y="112"/>
                      <a:pt x="174" y="112"/>
                    </a:cubicBezTo>
                    <a:cubicBezTo>
                      <a:pt x="174" y="112"/>
                      <a:pt x="174" y="112"/>
                      <a:pt x="174" y="112"/>
                    </a:cubicBezTo>
                    <a:cubicBezTo>
                      <a:pt x="173" y="113"/>
                      <a:pt x="173" y="113"/>
                      <a:pt x="173" y="113"/>
                    </a:cubicBezTo>
                    <a:cubicBezTo>
                      <a:pt x="173" y="113"/>
                      <a:pt x="173" y="113"/>
                      <a:pt x="173" y="113"/>
                    </a:cubicBezTo>
                    <a:cubicBezTo>
                      <a:pt x="174" y="113"/>
                      <a:pt x="174" y="113"/>
                      <a:pt x="174" y="113"/>
                    </a:cubicBezTo>
                    <a:cubicBezTo>
                      <a:pt x="174" y="114"/>
                      <a:pt x="174" y="114"/>
                      <a:pt x="174" y="114"/>
                    </a:cubicBezTo>
                    <a:cubicBezTo>
                      <a:pt x="175" y="114"/>
                      <a:pt x="175" y="114"/>
                      <a:pt x="175" y="114"/>
                    </a:cubicBezTo>
                    <a:cubicBezTo>
                      <a:pt x="175" y="113"/>
                      <a:pt x="175" y="113"/>
                      <a:pt x="175" y="113"/>
                    </a:cubicBezTo>
                    <a:cubicBezTo>
                      <a:pt x="175" y="113"/>
                      <a:pt x="175" y="113"/>
                      <a:pt x="175" y="113"/>
                    </a:cubicBezTo>
                    <a:cubicBezTo>
                      <a:pt x="175" y="113"/>
                      <a:pt x="175" y="113"/>
                      <a:pt x="175" y="113"/>
                    </a:cubicBezTo>
                    <a:cubicBezTo>
                      <a:pt x="176" y="113"/>
                      <a:pt x="176" y="113"/>
                      <a:pt x="176" y="113"/>
                    </a:cubicBezTo>
                    <a:cubicBezTo>
                      <a:pt x="176" y="113"/>
                      <a:pt x="176" y="113"/>
                      <a:pt x="176" y="113"/>
                    </a:cubicBezTo>
                    <a:cubicBezTo>
                      <a:pt x="176" y="114"/>
                      <a:pt x="176" y="114"/>
                      <a:pt x="176" y="114"/>
                    </a:cubicBezTo>
                    <a:cubicBezTo>
                      <a:pt x="175" y="115"/>
                      <a:pt x="175" y="115"/>
                      <a:pt x="175" y="115"/>
                    </a:cubicBezTo>
                    <a:cubicBezTo>
                      <a:pt x="175" y="116"/>
                      <a:pt x="175" y="116"/>
                      <a:pt x="175" y="116"/>
                    </a:cubicBezTo>
                    <a:cubicBezTo>
                      <a:pt x="175" y="116"/>
                      <a:pt x="175" y="116"/>
                      <a:pt x="175" y="116"/>
                    </a:cubicBezTo>
                    <a:cubicBezTo>
                      <a:pt x="175" y="116"/>
                      <a:pt x="175" y="116"/>
                      <a:pt x="175" y="116"/>
                    </a:cubicBezTo>
                    <a:cubicBezTo>
                      <a:pt x="174" y="116"/>
                      <a:pt x="174" y="116"/>
                      <a:pt x="174" y="116"/>
                    </a:cubicBezTo>
                    <a:cubicBezTo>
                      <a:pt x="174" y="116"/>
                      <a:pt x="174" y="116"/>
                      <a:pt x="174" y="116"/>
                    </a:cubicBezTo>
                    <a:cubicBezTo>
                      <a:pt x="176" y="117"/>
                      <a:pt x="176" y="117"/>
                      <a:pt x="176" y="117"/>
                    </a:cubicBezTo>
                    <a:cubicBezTo>
                      <a:pt x="177" y="117"/>
                      <a:pt x="177" y="117"/>
                      <a:pt x="177" y="117"/>
                    </a:cubicBezTo>
                    <a:cubicBezTo>
                      <a:pt x="178" y="117"/>
                      <a:pt x="178" y="117"/>
                      <a:pt x="178" y="117"/>
                    </a:cubicBezTo>
                    <a:cubicBezTo>
                      <a:pt x="179" y="117"/>
                      <a:pt x="179" y="117"/>
                      <a:pt x="179" y="117"/>
                    </a:cubicBezTo>
                    <a:cubicBezTo>
                      <a:pt x="180" y="117"/>
                      <a:pt x="180" y="117"/>
                      <a:pt x="180" y="117"/>
                    </a:cubicBezTo>
                    <a:cubicBezTo>
                      <a:pt x="181" y="116"/>
                      <a:pt x="181" y="116"/>
                      <a:pt x="181" y="116"/>
                    </a:cubicBezTo>
                    <a:cubicBezTo>
                      <a:pt x="181" y="117"/>
                      <a:pt x="181" y="117"/>
                      <a:pt x="181" y="117"/>
                    </a:cubicBezTo>
                    <a:cubicBezTo>
                      <a:pt x="181" y="117"/>
                      <a:pt x="181" y="117"/>
                      <a:pt x="181" y="117"/>
                    </a:cubicBezTo>
                    <a:cubicBezTo>
                      <a:pt x="182" y="117"/>
                      <a:pt x="182" y="117"/>
                      <a:pt x="182" y="117"/>
                    </a:cubicBezTo>
                    <a:cubicBezTo>
                      <a:pt x="182" y="118"/>
                      <a:pt x="182" y="118"/>
                      <a:pt x="182" y="118"/>
                    </a:cubicBezTo>
                    <a:cubicBezTo>
                      <a:pt x="183" y="118"/>
                      <a:pt x="183" y="118"/>
                      <a:pt x="183" y="118"/>
                    </a:cubicBezTo>
                    <a:cubicBezTo>
                      <a:pt x="183" y="119"/>
                      <a:pt x="183" y="119"/>
                      <a:pt x="183" y="119"/>
                    </a:cubicBezTo>
                    <a:cubicBezTo>
                      <a:pt x="184" y="119"/>
                      <a:pt x="184" y="119"/>
                      <a:pt x="184" y="119"/>
                    </a:cubicBezTo>
                    <a:cubicBezTo>
                      <a:pt x="185" y="118"/>
                      <a:pt x="185" y="118"/>
                      <a:pt x="185" y="118"/>
                    </a:cubicBezTo>
                    <a:cubicBezTo>
                      <a:pt x="185" y="118"/>
                      <a:pt x="185" y="118"/>
                      <a:pt x="185" y="118"/>
                    </a:cubicBezTo>
                    <a:cubicBezTo>
                      <a:pt x="186" y="118"/>
                      <a:pt x="186" y="118"/>
                      <a:pt x="186" y="118"/>
                    </a:cubicBezTo>
                    <a:cubicBezTo>
                      <a:pt x="186" y="119"/>
                      <a:pt x="186" y="119"/>
                      <a:pt x="186" y="119"/>
                    </a:cubicBezTo>
                    <a:cubicBezTo>
                      <a:pt x="185" y="119"/>
                      <a:pt x="185" y="119"/>
                      <a:pt x="185" y="119"/>
                    </a:cubicBezTo>
                    <a:cubicBezTo>
                      <a:pt x="184" y="119"/>
                      <a:pt x="184" y="119"/>
                      <a:pt x="184" y="119"/>
                    </a:cubicBezTo>
                    <a:cubicBezTo>
                      <a:pt x="184" y="120"/>
                      <a:pt x="184" y="120"/>
                      <a:pt x="184" y="120"/>
                    </a:cubicBezTo>
                    <a:cubicBezTo>
                      <a:pt x="186" y="120"/>
                      <a:pt x="186" y="120"/>
                      <a:pt x="186" y="120"/>
                    </a:cubicBezTo>
                    <a:cubicBezTo>
                      <a:pt x="186" y="121"/>
                      <a:pt x="186" y="121"/>
                      <a:pt x="186" y="121"/>
                    </a:cubicBezTo>
                    <a:cubicBezTo>
                      <a:pt x="186" y="121"/>
                      <a:pt x="186" y="121"/>
                      <a:pt x="186" y="121"/>
                    </a:cubicBezTo>
                    <a:cubicBezTo>
                      <a:pt x="188" y="122"/>
                      <a:pt x="188" y="122"/>
                      <a:pt x="188" y="122"/>
                    </a:cubicBezTo>
                    <a:cubicBezTo>
                      <a:pt x="189" y="121"/>
                      <a:pt x="189" y="121"/>
                      <a:pt x="189" y="121"/>
                    </a:cubicBezTo>
                    <a:cubicBezTo>
                      <a:pt x="190" y="121"/>
                      <a:pt x="190" y="121"/>
                      <a:pt x="190" y="121"/>
                    </a:cubicBezTo>
                    <a:cubicBezTo>
                      <a:pt x="190" y="121"/>
                      <a:pt x="190" y="121"/>
                      <a:pt x="190" y="121"/>
                    </a:cubicBezTo>
                    <a:cubicBezTo>
                      <a:pt x="191" y="121"/>
                      <a:pt x="191" y="121"/>
                      <a:pt x="191" y="121"/>
                    </a:cubicBezTo>
                    <a:cubicBezTo>
                      <a:pt x="192" y="120"/>
                      <a:pt x="192" y="120"/>
                      <a:pt x="192" y="120"/>
                    </a:cubicBezTo>
                    <a:cubicBezTo>
                      <a:pt x="192" y="120"/>
                      <a:pt x="192" y="120"/>
                      <a:pt x="192" y="120"/>
                    </a:cubicBezTo>
                    <a:cubicBezTo>
                      <a:pt x="192" y="121"/>
                      <a:pt x="192" y="121"/>
                      <a:pt x="192" y="121"/>
                    </a:cubicBezTo>
                    <a:cubicBezTo>
                      <a:pt x="191" y="121"/>
                      <a:pt x="191" y="121"/>
                      <a:pt x="191" y="121"/>
                    </a:cubicBezTo>
                    <a:cubicBezTo>
                      <a:pt x="191" y="123"/>
                      <a:pt x="191" y="123"/>
                      <a:pt x="191" y="123"/>
                    </a:cubicBezTo>
                    <a:cubicBezTo>
                      <a:pt x="191" y="123"/>
                      <a:pt x="191" y="123"/>
                      <a:pt x="191" y="123"/>
                    </a:cubicBezTo>
                    <a:cubicBezTo>
                      <a:pt x="190" y="124"/>
                      <a:pt x="190" y="124"/>
                      <a:pt x="190" y="124"/>
                    </a:cubicBezTo>
                    <a:cubicBezTo>
                      <a:pt x="189" y="123"/>
                      <a:pt x="189" y="123"/>
                      <a:pt x="189" y="123"/>
                    </a:cubicBezTo>
                    <a:cubicBezTo>
                      <a:pt x="189" y="123"/>
                      <a:pt x="189" y="123"/>
                      <a:pt x="189" y="123"/>
                    </a:cubicBezTo>
                    <a:cubicBezTo>
                      <a:pt x="189" y="124"/>
                      <a:pt x="189" y="124"/>
                      <a:pt x="189" y="124"/>
                    </a:cubicBezTo>
                    <a:cubicBezTo>
                      <a:pt x="190" y="125"/>
                      <a:pt x="190" y="125"/>
                      <a:pt x="190" y="125"/>
                    </a:cubicBezTo>
                    <a:cubicBezTo>
                      <a:pt x="190" y="125"/>
                      <a:pt x="190" y="125"/>
                      <a:pt x="190" y="125"/>
                    </a:cubicBezTo>
                    <a:cubicBezTo>
                      <a:pt x="191" y="125"/>
                      <a:pt x="191" y="125"/>
                      <a:pt x="191" y="125"/>
                    </a:cubicBezTo>
                    <a:cubicBezTo>
                      <a:pt x="192" y="125"/>
                      <a:pt x="192" y="125"/>
                      <a:pt x="192" y="125"/>
                    </a:cubicBezTo>
                    <a:cubicBezTo>
                      <a:pt x="191" y="126"/>
                      <a:pt x="191" y="126"/>
                      <a:pt x="191" y="126"/>
                    </a:cubicBezTo>
                    <a:cubicBezTo>
                      <a:pt x="191" y="126"/>
                      <a:pt x="191" y="126"/>
                      <a:pt x="191" y="126"/>
                    </a:cubicBezTo>
                    <a:cubicBezTo>
                      <a:pt x="191" y="126"/>
                      <a:pt x="191" y="126"/>
                      <a:pt x="191" y="126"/>
                    </a:cubicBezTo>
                    <a:cubicBezTo>
                      <a:pt x="192" y="127"/>
                      <a:pt x="192" y="127"/>
                      <a:pt x="192" y="127"/>
                    </a:cubicBezTo>
                    <a:cubicBezTo>
                      <a:pt x="192" y="127"/>
                      <a:pt x="192" y="127"/>
                      <a:pt x="192" y="127"/>
                    </a:cubicBezTo>
                    <a:cubicBezTo>
                      <a:pt x="193" y="127"/>
                      <a:pt x="193" y="127"/>
                      <a:pt x="193" y="127"/>
                    </a:cubicBezTo>
                    <a:cubicBezTo>
                      <a:pt x="194" y="126"/>
                      <a:pt x="194" y="126"/>
                      <a:pt x="194" y="126"/>
                    </a:cubicBezTo>
                    <a:cubicBezTo>
                      <a:pt x="195" y="125"/>
                      <a:pt x="195" y="125"/>
                      <a:pt x="195" y="125"/>
                    </a:cubicBezTo>
                    <a:cubicBezTo>
                      <a:pt x="194" y="126"/>
                      <a:pt x="194" y="126"/>
                      <a:pt x="194" y="126"/>
                    </a:cubicBezTo>
                    <a:cubicBezTo>
                      <a:pt x="194" y="127"/>
                      <a:pt x="194" y="127"/>
                      <a:pt x="194" y="127"/>
                    </a:cubicBezTo>
                    <a:cubicBezTo>
                      <a:pt x="194" y="127"/>
                      <a:pt x="194" y="127"/>
                      <a:pt x="194" y="127"/>
                    </a:cubicBezTo>
                    <a:cubicBezTo>
                      <a:pt x="194" y="128"/>
                      <a:pt x="194" y="128"/>
                      <a:pt x="194" y="128"/>
                    </a:cubicBezTo>
                    <a:cubicBezTo>
                      <a:pt x="193" y="128"/>
                      <a:pt x="193" y="128"/>
                      <a:pt x="193" y="128"/>
                    </a:cubicBezTo>
                    <a:cubicBezTo>
                      <a:pt x="193" y="129"/>
                      <a:pt x="193" y="129"/>
                      <a:pt x="193" y="129"/>
                    </a:cubicBezTo>
                    <a:cubicBezTo>
                      <a:pt x="194" y="129"/>
                      <a:pt x="194" y="129"/>
                      <a:pt x="194" y="129"/>
                    </a:cubicBezTo>
                    <a:cubicBezTo>
                      <a:pt x="194" y="130"/>
                      <a:pt x="194" y="130"/>
                      <a:pt x="194" y="130"/>
                    </a:cubicBezTo>
                    <a:cubicBezTo>
                      <a:pt x="194" y="131"/>
                      <a:pt x="194" y="131"/>
                      <a:pt x="194" y="131"/>
                    </a:cubicBezTo>
                    <a:cubicBezTo>
                      <a:pt x="194" y="132"/>
                      <a:pt x="194" y="132"/>
                      <a:pt x="194" y="132"/>
                    </a:cubicBezTo>
                    <a:cubicBezTo>
                      <a:pt x="195" y="132"/>
                      <a:pt x="195" y="132"/>
                      <a:pt x="195" y="132"/>
                    </a:cubicBezTo>
                    <a:cubicBezTo>
                      <a:pt x="194" y="133"/>
                      <a:pt x="194" y="133"/>
                      <a:pt x="194" y="133"/>
                    </a:cubicBezTo>
                    <a:cubicBezTo>
                      <a:pt x="195" y="133"/>
                      <a:pt x="195" y="133"/>
                      <a:pt x="195" y="133"/>
                    </a:cubicBezTo>
                    <a:cubicBezTo>
                      <a:pt x="196" y="135"/>
                      <a:pt x="196" y="135"/>
                      <a:pt x="196" y="135"/>
                    </a:cubicBezTo>
                    <a:cubicBezTo>
                      <a:pt x="196" y="135"/>
                      <a:pt x="196" y="135"/>
                      <a:pt x="196" y="135"/>
                    </a:cubicBezTo>
                    <a:cubicBezTo>
                      <a:pt x="196" y="135"/>
                      <a:pt x="196" y="135"/>
                      <a:pt x="196" y="135"/>
                    </a:cubicBezTo>
                    <a:cubicBezTo>
                      <a:pt x="197" y="135"/>
                      <a:pt x="197" y="135"/>
                      <a:pt x="197" y="135"/>
                    </a:cubicBezTo>
                    <a:cubicBezTo>
                      <a:pt x="197" y="135"/>
                      <a:pt x="197" y="135"/>
                      <a:pt x="197" y="135"/>
                    </a:cubicBezTo>
                    <a:cubicBezTo>
                      <a:pt x="198" y="135"/>
                      <a:pt x="198" y="135"/>
                      <a:pt x="198" y="135"/>
                    </a:cubicBezTo>
                    <a:cubicBezTo>
                      <a:pt x="198" y="135"/>
                      <a:pt x="198" y="135"/>
                      <a:pt x="198" y="135"/>
                    </a:cubicBezTo>
                    <a:cubicBezTo>
                      <a:pt x="198" y="135"/>
                      <a:pt x="198" y="135"/>
                      <a:pt x="198" y="135"/>
                    </a:cubicBezTo>
                    <a:cubicBezTo>
                      <a:pt x="198" y="135"/>
                      <a:pt x="198" y="135"/>
                      <a:pt x="198" y="135"/>
                    </a:cubicBezTo>
                    <a:cubicBezTo>
                      <a:pt x="199" y="135"/>
                      <a:pt x="199" y="135"/>
                      <a:pt x="199" y="135"/>
                    </a:cubicBezTo>
                    <a:cubicBezTo>
                      <a:pt x="199" y="134"/>
                      <a:pt x="199" y="134"/>
                      <a:pt x="199" y="134"/>
                    </a:cubicBezTo>
                    <a:cubicBezTo>
                      <a:pt x="199" y="133"/>
                      <a:pt x="199" y="133"/>
                      <a:pt x="199" y="133"/>
                    </a:cubicBezTo>
                    <a:cubicBezTo>
                      <a:pt x="198" y="133"/>
                      <a:pt x="198" y="133"/>
                      <a:pt x="198" y="133"/>
                    </a:cubicBezTo>
                    <a:cubicBezTo>
                      <a:pt x="198" y="134"/>
                      <a:pt x="198" y="134"/>
                      <a:pt x="198" y="134"/>
                    </a:cubicBezTo>
                    <a:cubicBezTo>
                      <a:pt x="198" y="133"/>
                      <a:pt x="198" y="133"/>
                      <a:pt x="198" y="133"/>
                    </a:cubicBezTo>
                    <a:cubicBezTo>
                      <a:pt x="198" y="133"/>
                      <a:pt x="198" y="133"/>
                      <a:pt x="198" y="133"/>
                    </a:cubicBezTo>
                    <a:cubicBezTo>
                      <a:pt x="198" y="132"/>
                      <a:pt x="198" y="132"/>
                      <a:pt x="198" y="132"/>
                    </a:cubicBezTo>
                    <a:cubicBezTo>
                      <a:pt x="198" y="131"/>
                      <a:pt x="198" y="131"/>
                      <a:pt x="198" y="131"/>
                    </a:cubicBezTo>
                    <a:cubicBezTo>
                      <a:pt x="197" y="131"/>
                      <a:pt x="197" y="131"/>
                      <a:pt x="197" y="131"/>
                    </a:cubicBezTo>
                    <a:cubicBezTo>
                      <a:pt x="197" y="131"/>
                      <a:pt x="197" y="131"/>
                      <a:pt x="197" y="131"/>
                    </a:cubicBezTo>
                    <a:cubicBezTo>
                      <a:pt x="198" y="130"/>
                      <a:pt x="198" y="130"/>
                      <a:pt x="198" y="130"/>
                    </a:cubicBezTo>
                    <a:cubicBezTo>
                      <a:pt x="198" y="130"/>
                      <a:pt x="198" y="130"/>
                      <a:pt x="198" y="130"/>
                    </a:cubicBezTo>
                    <a:cubicBezTo>
                      <a:pt x="198" y="130"/>
                      <a:pt x="198" y="130"/>
                      <a:pt x="198" y="130"/>
                    </a:cubicBezTo>
                    <a:cubicBezTo>
                      <a:pt x="198" y="130"/>
                      <a:pt x="198" y="130"/>
                      <a:pt x="198" y="130"/>
                    </a:cubicBezTo>
                    <a:cubicBezTo>
                      <a:pt x="199" y="131"/>
                      <a:pt x="199" y="131"/>
                      <a:pt x="199" y="131"/>
                    </a:cubicBezTo>
                    <a:cubicBezTo>
                      <a:pt x="199" y="130"/>
                      <a:pt x="199" y="130"/>
                      <a:pt x="199" y="130"/>
                    </a:cubicBezTo>
                    <a:cubicBezTo>
                      <a:pt x="199" y="131"/>
                      <a:pt x="199" y="131"/>
                      <a:pt x="199" y="131"/>
                    </a:cubicBezTo>
                    <a:cubicBezTo>
                      <a:pt x="200" y="131"/>
                      <a:pt x="200" y="131"/>
                      <a:pt x="200" y="131"/>
                    </a:cubicBezTo>
                    <a:cubicBezTo>
                      <a:pt x="199" y="132"/>
                      <a:pt x="199" y="132"/>
                      <a:pt x="199" y="132"/>
                    </a:cubicBezTo>
                    <a:cubicBezTo>
                      <a:pt x="200" y="133"/>
                      <a:pt x="200" y="133"/>
                      <a:pt x="200" y="133"/>
                    </a:cubicBezTo>
                    <a:cubicBezTo>
                      <a:pt x="200" y="133"/>
                      <a:pt x="200" y="133"/>
                      <a:pt x="200" y="133"/>
                    </a:cubicBezTo>
                    <a:cubicBezTo>
                      <a:pt x="201" y="132"/>
                      <a:pt x="201" y="132"/>
                      <a:pt x="201" y="132"/>
                    </a:cubicBezTo>
                    <a:cubicBezTo>
                      <a:pt x="201" y="132"/>
                      <a:pt x="201" y="132"/>
                      <a:pt x="201" y="132"/>
                    </a:cubicBezTo>
                    <a:cubicBezTo>
                      <a:pt x="201" y="133"/>
                      <a:pt x="201" y="133"/>
                      <a:pt x="201" y="133"/>
                    </a:cubicBezTo>
                    <a:cubicBezTo>
                      <a:pt x="200" y="133"/>
                      <a:pt x="200" y="133"/>
                      <a:pt x="200" y="133"/>
                    </a:cubicBezTo>
                    <a:cubicBezTo>
                      <a:pt x="200" y="134"/>
                      <a:pt x="200" y="134"/>
                      <a:pt x="200" y="134"/>
                    </a:cubicBezTo>
                    <a:cubicBezTo>
                      <a:pt x="201" y="134"/>
                      <a:pt x="201" y="134"/>
                      <a:pt x="201" y="134"/>
                    </a:cubicBezTo>
                    <a:cubicBezTo>
                      <a:pt x="200" y="135"/>
                      <a:pt x="200" y="135"/>
                      <a:pt x="200" y="135"/>
                    </a:cubicBezTo>
                    <a:cubicBezTo>
                      <a:pt x="200" y="136"/>
                      <a:pt x="200" y="136"/>
                      <a:pt x="200" y="136"/>
                    </a:cubicBezTo>
                    <a:cubicBezTo>
                      <a:pt x="201" y="136"/>
                      <a:pt x="201" y="136"/>
                      <a:pt x="201" y="136"/>
                    </a:cubicBezTo>
                    <a:cubicBezTo>
                      <a:pt x="202" y="136"/>
                      <a:pt x="202" y="136"/>
                      <a:pt x="202" y="136"/>
                    </a:cubicBezTo>
                    <a:cubicBezTo>
                      <a:pt x="202" y="135"/>
                      <a:pt x="202" y="135"/>
                      <a:pt x="202" y="135"/>
                    </a:cubicBezTo>
                    <a:cubicBezTo>
                      <a:pt x="202" y="135"/>
                      <a:pt x="202" y="135"/>
                      <a:pt x="202" y="135"/>
                    </a:cubicBezTo>
                    <a:cubicBezTo>
                      <a:pt x="202" y="136"/>
                      <a:pt x="202" y="136"/>
                      <a:pt x="202" y="136"/>
                    </a:cubicBezTo>
                    <a:cubicBezTo>
                      <a:pt x="202" y="137"/>
                      <a:pt x="202" y="137"/>
                      <a:pt x="202" y="137"/>
                    </a:cubicBezTo>
                    <a:cubicBezTo>
                      <a:pt x="203" y="137"/>
                      <a:pt x="203" y="137"/>
                      <a:pt x="203" y="137"/>
                    </a:cubicBezTo>
                    <a:cubicBezTo>
                      <a:pt x="203" y="136"/>
                      <a:pt x="203" y="136"/>
                      <a:pt x="203" y="136"/>
                    </a:cubicBezTo>
                    <a:cubicBezTo>
                      <a:pt x="204" y="135"/>
                      <a:pt x="204" y="135"/>
                      <a:pt x="204" y="135"/>
                    </a:cubicBezTo>
                    <a:cubicBezTo>
                      <a:pt x="204" y="134"/>
                      <a:pt x="204" y="134"/>
                      <a:pt x="204" y="134"/>
                    </a:cubicBezTo>
                    <a:cubicBezTo>
                      <a:pt x="204" y="132"/>
                      <a:pt x="204" y="132"/>
                      <a:pt x="204" y="132"/>
                    </a:cubicBezTo>
                    <a:cubicBezTo>
                      <a:pt x="205" y="131"/>
                      <a:pt x="205" y="131"/>
                      <a:pt x="205" y="131"/>
                    </a:cubicBezTo>
                    <a:cubicBezTo>
                      <a:pt x="205" y="129"/>
                      <a:pt x="205" y="129"/>
                      <a:pt x="205" y="129"/>
                    </a:cubicBezTo>
                    <a:cubicBezTo>
                      <a:pt x="204" y="128"/>
                      <a:pt x="204" y="128"/>
                      <a:pt x="204" y="128"/>
                    </a:cubicBezTo>
                    <a:cubicBezTo>
                      <a:pt x="204" y="127"/>
                      <a:pt x="204" y="127"/>
                      <a:pt x="204" y="127"/>
                    </a:cubicBezTo>
                    <a:cubicBezTo>
                      <a:pt x="204" y="127"/>
                      <a:pt x="204" y="127"/>
                      <a:pt x="204" y="127"/>
                    </a:cubicBezTo>
                    <a:cubicBezTo>
                      <a:pt x="205" y="127"/>
                      <a:pt x="205" y="127"/>
                      <a:pt x="205" y="127"/>
                    </a:cubicBezTo>
                    <a:cubicBezTo>
                      <a:pt x="205" y="128"/>
                      <a:pt x="205" y="128"/>
                      <a:pt x="205" y="128"/>
                    </a:cubicBezTo>
                    <a:cubicBezTo>
                      <a:pt x="205" y="128"/>
                      <a:pt x="205" y="128"/>
                      <a:pt x="205" y="128"/>
                    </a:cubicBezTo>
                    <a:cubicBezTo>
                      <a:pt x="206" y="127"/>
                      <a:pt x="206" y="127"/>
                      <a:pt x="206" y="127"/>
                    </a:cubicBezTo>
                    <a:cubicBezTo>
                      <a:pt x="207" y="127"/>
                      <a:pt x="207" y="127"/>
                      <a:pt x="207" y="127"/>
                    </a:cubicBezTo>
                    <a:cubicBezTo>
                      <a:pt x="206" y="128"/>
                      <a:pt x="206" y="128"/>
                      <a:pt x="206" y="128"/>
                    </a:cubicBezTo>
                    <a:cubicBezTo>
                      <a:pt x="206" y="129"/>
                      <a:pt x="206" y="129"/>
                      <a:pt x="206" y="129"/>
                    </a:cubicBezTo>
                    <a:cubicBezTo>
                      <a:pt x="206" y="130"/>
                      <a:pt x="206" y="130"/>
                      <a:pt x="206" y="130"/>
                    </a:cubicBezTo>
                    <a:cubicBezTo>
                      <a:pt x="205" y="132"/>
                      <a:pt x="205" y="132"/>
                      <a:pt x="205" y="132"/>
                    </a:cubicBezTo>
                    <a:cubicBezTo>
                      <a:pt x="205" y="133"/>
                      <a:pt x="205" y="133"/>
                      <a:pt x="205" y="133"/>
                    </a:cubicBezTo>
                    <a:cubicBezTo>
                      <a:pt x="205" y="133"/>
                      <a:pt x="205" y="133"/>
                      <a:pt x="205" y="133"/>
                    </a:cubicBezTo>
                    <a:cubicBezTo>
                      <a:pt x="205" y="134"/>
                      <a:pt x="205" y="134"/>
                      <a:pt x="205" y="134"/>
                    </a:cubicBezTo>
                    <a:cubicBezTo>
                      <a:pt x="205" y="135"/>
                      <a:pt x="205" y="135"/>
                      <a:pt x="205" y="135"/>
                    </a:cubicBezTo>
                    <a:cubicBezTo>
                      <a:pt x="205" y="136"/>
                      <a:pt x="205" y="136"/>
                      <a:pt x="205" y="136"/>
                    </a:cubicBezTo>
                    <a:cubicBezTo>
                      <a:pt x="205" y="136"/>
                      <a:pt x="205" y="136"/>
                      <a:pt x="205" y="136"/>
                    </a:cubicBezTo>
                    <a:cubicBezTo>
                      <a:pt x="206" y="137"/>
                      <a:pt x="206" y="137"/>
                      <a:pt x="206" y="137"/>
                    </a:cubicBezTo>
                    <a:cubicBezTo>
                      <a:pt x="206" y="138"/>
                      <a:pt x="206" y="138"/>
                      <a:pt x="206" y="138"/>
                    </a:cubicBezTo>
                    <a:cubicBezTo>
                      <a:pt x="206" y="138"/>
                      <a:pt x="206" y="138"/>
                      <a:pt x="206" y="138"/>
                    </a:cubicBezTo>
                    <a:cubicBezTo>
                      <a:pt x="207" y="139"/>
                      <a:pt x="207" y="139"/>
                      <a:pt x="207" y="139"/>
                    </a:cubicBezTo>
                    <a:cubicBezTo>
                      <a:pt x="207" y="139"/>
                      <a:pt x="207" y="139"/>
                      <a:pt x="207" y="139"/>
                    </a:cubicBezTo>
                    <a:cubicBezTo>
                      <a:pt x="208" y="139"/>
                      <a:pt x="208" y="139"/>
                      <a:pt x="208" y="139"/>
                    </a:cubicBezTo>
                    <a:cubicBezTo>
                      <a:pt x="208" y="139"/>
                      <a:pt x="208" y="139"/>
                      <a:pt x="208" y="139"/>
                    </a:cubicBezTo>
                    <a:cubicBezTo>
                      <a:pt x="209" y="139"/>
                      <a:pt x="209" y="139"/>
                      <a:pt x="209" y="139"/>
                    </a:cubicBezTo>
                    <a:cubicBezTo>
                      <a:pt x="210" y="139"/>
                      <a:pt x="210" y="139"/>
                      <a:pt x="210" y="139"/>
                    </a:cubicBezTo>
                    <a:cubicBezTo>
                      <a:pt x="210" y="139"/>
                      <a:pt x="210" y="139"/>
                      <a:pt x="210" y="139"/>
                    </a:cubicBezTo>
                    <a:cubicBezTo>
                      <a:pt x="209" y="140"/>
                      <a:pt x="209" y="140"/>
                      <a:pt x="209" y="140"/>
                    </a:cubicBezTo>
                    <a:cubicBezTo>
                      <a:pt x="208" y="140"/>
                      <a:pt x="208" y="140"/>
                      <a:pt x="208" y="140"/>
                    </a:cubicBezTo>
                    <a:cubicBezTo>
                      <a:pt x="208" y="140"/>
                      <a:pt x="208" y="140"/>
                      <a:pt x="208" y="140"/>
                    </a:cubicBezTo>
                    <a:cubicBezTo>
                      <a:pt x="209" y="141"/>
                      <a:pt x="209" y="141"/>
                      <a:pt x="209" y="141"/>
                    </a:cubicBezTo>
                    <a:cubicBezTo>
                      <a:pt x="208" y="141"/>
                      <a:pt x="208" y="141"/>
                      <a:pt x="208" y="141"/>
                    </a:cubicBezTo>
                    <a:cubicBezTo>
                      <a:pt x="208" y="141"/>
                      <a:pt x="208" y="141"/>
                      <a:pt x="208" y="141"/>
                    </a:cubicBezTo>
                    <a:cubicBezTo>
                      <a:pt x="208" y="142"/>
                      <a:pt x="208" y="142"/>
                      <a:pt x="208" y="142"/>
                    </a:cubicBezTo>
                    <a:cubicBezTo>
                      <a:pt x="208" y="143"/>
                      <a:pt x="208" y="143"/>
                      <a:pt x="208" y="143"/>
                    </a:cubicBezTo>
                    <a:cubicBezTo>
                      <a:pt x="208" y="143"/>
                      <a:pt x="208" y="143"/>
                      <a:pt x="208" y="143"/>
                    </a:cubicBezTo>
                    <a:cubicBezTo>
                      <a:pt x="208" y="143"/>
                      <a:pt x="208" y="143"/>
                      <a:pt x="208" y="143"/>
                    </a:cubicBezTo>
                    <a:cubicBezTo>
                      <a:pt x="207" y="143"/>
                      <a:pt x="207" y="143"/>
                      <a:pt x="207" y="143"/>
                    </a:cubicBezTo>
                    <a:cubicBezTo>
                      <a:pt x="207" y="142"/>
                      <a:pt x="207" y="142"/>
                      <a:pt x="207" y="142"/>
                    </a:cubicBezTo>
                    <a:cubicBezTo>
                      <a:pt x="207" y="143"/>
                      <a:pt x="207" y="143"/>
                      <a:pt x="207" y="143"/>
                    </a:cubicBezTo>
                    <a:cubicBezTo>
                      <a:pt x="207" y="143"/>
                      <a:pt x="207" y="143"/>
                      <a:pt x="207" y="143"/>
                    </a:cubicBezTo>
                    <a:cubicBezTo>
                      <a:pt x="207" y="144"/>
                      <a:pt x="207" y="144"/>
                      <a:pt x="207" y="144"/>
                    </a:cubicBezTo>
                    <a:cubicBezTo>
                      <a:pt x="207" y="145"/>
                      <a:pt x="207" y="145"/>
                      <a:pt x="207" y="145"/>
                    </a:cubicBezTo>
                    <a:cubicBezTo>
                      <a:pt x="207" y="145"/>
                      <a:pt x="207" y="145"/>
                      <a:pt x="207" y="145"/>
                    </a:cubicBezTo>
                    <a:cubicBezTo>
                      <a:pt x="207" y="145"/>
                      <a:pt x="207" y="145"/>
                      <a:pt x="207" y="145"/>
                    </a:cubicBezTo>
                    <a:cubicBezTo>
                      <a:pt x="206" y="145"/>
                      <a:pt x="206" y="145"/>
                      <a:pt x="206" y="145"/>
                    </a:cubicBezTo>
                    <a:cubicBezTo>
                      <a:pt x="206" y="146"/>
                      <a:pt x="206" y="146"/>
                      <a:pt x="206" y="146"/>
                    </a:cubicBezTo>
                    <a:cubicBezTo>
                      <a:pt x="206" y="146"/>
                      <a:pt x="206" y="146"/>
                      <a:pt x="206" y="146"/>
                    </a:cubicBezTo>
                    <a:cubicBezTo>
                      <a:pt x="206" y="146"/>
                      <a:pt x="206" y="146"/>
                      <a:pt x="206" y="146"/>
                    </a:cubicBezTo>
                    <a:cubicBezTo>
                      <a:pt x="207" y="146"/>
                      <a:pt x="207" y="146"/>
                      <a:pt x="207" y="146"/>
                    </a:cubicBezTo>
                    <a:cubicBezTo>
                      <a:pt x="207" y="147"/>
                      <a:pt x="207" y="147"/>
                      <a:pt x="207" y="147"/>
                    </a:cubicBezTo>
                    <a:cubicBezTo>
                      <a:pt x="208" y="147"/>
                      <a:pt x="208" y="147"/>
                      <a:pt x="208" y="147"/>
                    </a:cubicBezTo>
                    <a:cubicBezTo>
                      <a:pt x="208" y="147"/>
                      <a:pt x="208" y="147"/>
                      <a:pt x="208" y="147"/>
                    </a:cubicBezTo>
                    <a:cubicBezTo>
                      <a:pt x="209" y="148"/>
                      <a:pt x="209" y="148"/>
                      <a:pt x="209" y="148"/>
                    </a:cubicBezTo>
                    <a:cubicBezTo>
                      <a:pt x="209" y="148"/>
                      <a:pt x="209" y="148"/>
                      <a:pt x="209" y="148"/>
                    </a:cubicBezTo>
                    <a:cubicBezTo>
                      <a:pt x="208" y="148"/>
                      <a:pt x="208" y="148"/>
                      <a:pt x="208" y="148"/>
                    </a:cubicBezTo>
                    <a:cubicBezTo>
                      <a:pt x="208" y="148"/>
                      <a:pt x="208" y="148"/>
                      <a:pt x="208" y="148"/>
                    </a:cubicBezTo>
                    <a:cubicBezTo>
                      <a:pt x="208" y="149"/>
                      <a:pt x="208" y="149"/>
                      <a:pt x="208" y="149"/>
                    </a:cubicBezTo>
                    <a:cubicBezTo>
                      <a:pt x="208" y="149"/>
                      <a:pt x="208" y="149"/>
                      <a:pt x="208" y="149"/>
                    </a:cubicBezTo>
                    <a:cubicBezTo>
                      <a:pt x="209" y="150"/>
                      <a:pt x="209" y="150"/>
                      <a:pt x="209" y="150"/>
                    </a:cubicBezTo>
                    <a:cubicBezTo>
                      <a:pt x="209" y="150"/>
                      <a:pt x="209" y="150"/>
                      <a:pt x="209" y="150"/>
                    </a:cubicBezTo>
                    <a:cubicBezTo>
                      <a:pt x="210" y="150"/>
                      <a:pt x="210" y="150"/>
                      <a:pt x="210" y="150"/>
                    </a:cubicBezTo>
                    <a:cubicBezTo>
                      <a:pt x="209" y="150"/>
                      <a:pt x="209" y="150"/>
                      <a:pt x="209" y="150"/>
                    </a:cubicBezTo>
                    <a:cubicBezTo>
                      <a:pt x="209" y="150"/>
                      <a:pt x="209" y="150"/>
                      <a:pt x="209" y="150"/>
                    </a:cubicBezTo>
                    <a:cubicBezTo>
                      <a:pt x="208" y="151"/>
                      <a:pt x="208" y="151"/>
                      <a:pt x="208" y="151"/>
                    </a:cubicBezTo>
                    <a:cubicBezTo>
                      <a:pt x="208" y="152"/>
                      <a:pt x="208" y="152"/>
                      <a:pt x="208" y="152"/>
                    </a:cubicBezTo>
                    <a:cubicBezTo>
                      <a:pt x="209" y="153"/>
                      <a:pt x="209" y="153"/>
                      <a:pt x="209" y="153"/>
                    </a:cubicBezTo>
                    <a:cubicBezTo>
                      <a:pt x="210" y="154"/>
                      <a:pt x="210" y="154"/>
                      <a:pt x="210" y="154"/>
                    </a:cubicBezTo>
                    <a:cubicBezTo>
                      <a:pt x="211" y="154"/>
                      <a:pt x="211" y="154"/>
                      <a:pt x="211" y="154"/>
                    </a:cubicBezTo>
                    <a:cubicBezTo>
                      <a:pt x="211" y="154"/>
                      <a:pt x="211" y="154"/>
                      <a:pt x="211" y="154"/>
                    </a:cubicBezTo>
                    <a:cubicBezTo>
                      <a:pt x="210" y="154"/>
                      <a:pt x="210" y="154"/>
                      <a:pt x="210" y="154"/>
                    </a:cubicBezTo>
                    <a:cubicBezTo>
                      <a:pt x="209" y="154"/>
                      <a:pt x="209" y="154"/>
                      <a:pt x="209" y="154"/>
                    </a:cubicBezTo>
                    <a:cubicBezTo>
                      <a:pt x="209" y="154"/>
                      <a:pt x="209" y="154"/>
                      <a:pt x="209" y="154"/>
                    </a:cubicBezTo>
                    <a:cubicBezTo>
                      <a:pt x="208" y="155"/>
                      <a:pt x="208" y="155"/>
                      <a:pt x="208" y="155"/>
                    </a:cubicBezTo>
                    <a:cubicBezTo>
                      <a:pt x="207" y="156"/>
                      <a:pt x="207" y="156"/>
                      <a:pt x="207" y="156"/>
                    </a:cubicBezTo>
                    <a:cubicBezTo>
                      <a:pt x="206" y="157"/>
                      <a:pt x="206" y="157"/>
                      <a:pt x="206" y="157"/>
                    </a:cubicBezTo>
                    <a:cubicBezTo>
                      <a:pt x="206" y="158"/>
                      <a:pt x="206" y="158"/>
                      <a:pt x="206" y="158"/>
                    </a:cubicBezTo>
                    <a:cubicBezTo>
                      <a:pt x="206" y="159"/>
                      <a:pt x="206" y="159"/>
                      <a:pt x="206" y="159"/>
                    </a:cubicBezTo>
                    <a:cubicBezTo>
                      <a:pt x="207" y="158"/>
                      <a:pt x="207" y="158"/>
                      <a:pt x="207" y="158"/>
                    </a:cubicBezTo>
                    <a:cubicBezTo>
                      <a:pt x="208" y="157"/>
                      <a:pt x="208" y="157"/>
                      <a:pt x="208" y="157"/>
                    </a:cubicBezTo>
                    <a:cubicBezTo>
                      <a:pt x="208" y="157"/>
                      <a:pt x="208" y="157"/>
                      <a:pt x="208" y="157"/>
                    </a:cubicBezTo>
                    <a:cubicBezTo>
                      <a:pt x="208" y="156"/>
                      <a:pt x="208" y="156"/>
                      <a:pt x="208" y="156"/>
                    </a:cubicBezTo>
                    <a:cubicBezTo>
                      <a:pt x="210" y="155"/>
                      <a:pt x="210" y="155"/>
                      <a:pt x="210" y="155"/>
                    </a:cubicBezTo>
                    <a:cubicBezTo>
                      <a:pt x="210" y="156"/>
                      <a:pt x="210" y="156"/>
                      <a:pt x="210" y="156"/>
                    </a:cubicBezTo>
                    <a:cubicBezTo>
                      <a:pt x="210" y="156"/>
                      <a:pt x="210" y="156"/>
                      <a:pt x="210" y="156"/>
                    </a:cubicBezTo>
                    <a:cubicBezTo>
                      <a:pt x="211" y="156"/>
                      <a:pt x="211" y="156"/>
                      <a:pt x="211" y="156"/>
                    </a:cubicBezTo>
                    <a:cubicBezTo>
                      <a:pt x="211" y="156"/>
                      <a:pt x="211" y="156"/>
                      <a:pt x="211" y="156"/>
                    </a:cubicBezTo>
                    <a:cubicBezTo>
                      <a:pt x="211" y="157"/>
                      <a:pt x="211" y="157"/>
                      <a:pt x="211" y="157"/>
                    </a:cubicBezTo>
                    <a:cubicBezTo>
                      <a:pt x="212" y="157"/>
                      <a:pt x="212" y="157"/>
                      <a:pt x="212" y="157"/>
                    </a:cubicBezTo>
                    <a:cubicBezTo>
                      <a:pt x="212" y="157"/>
                      <a:pt x="212" y="157"/>
                      <a:pt x="212" y="157"/>
                    </a:cubicBezTo>
                    <a:cubicBezTo>
                      <a:pt x="211" y="158"/>
                      <a:pt x="211" y="158"/>
                      <a:pt x="211" y="158"/>
                    </a:cubicBezTo>
                    <a:cubicBezTo>
                      <a:pt x="211" y="158"/>
                      <a:pt x="211" y="158"/>
                      <a:pt x="211" y="158"/>
                    </a:cubicBezTo>
                    <a:cubicBezTo>
                      <a:pt x="211" y="159"/>
                      <a:pt x="211" y="159"/>
                      <a:pt x="211" y="159"/>
                    </a:cubicBezTo>
                    <a:cubicBezTo>
                      <a:pt x="211" y="160"/>
                      <a:pt x="211" y="160"/>
                      <a:pt x="211" y="160"/>
                    </a:cubicBezTo>
                    <a:cubicBezTo>
                      <a:pt x="210" y="160"/>
                      <a:pt x="210" y="160"/>
                      <a:pt x="210" y="160"/>
                    </a:cubicBezTo>
                    <a:cubicBezTo>
                      <a:pt x="211" y="161"/>
                      <a:pt x="211" y="161"/>
                      <a:pt x="211" y="161"/>
                    </a:cubicBezTo>
                    <a:cubicBezTo>
                      <a:pt x="211" y="161"/>
                      <a:pt x="211" y="161"/>
                      <a:pt x="211" y="161"/>
                    </a:cubicBezTo>
                    <a:cubicBezTo>
                      <a:pt x="210" y="161"/>
                      <a:pt x="210" y="161"/>
                      <a:pt x="210" y="161"/>
                    </a:cubicBezTo>
                    <a:cubicBezTo>
                      <a:pt x="209" y="161"/>
                      <a:pt x="209" y="161"/>
                      <a:pt x="209" y="161"/>
                    </a:cubicBezTo>
                    <a:cubicBezTo>
                      <a:pt x="209" y="162"/>
                      <a:pt x="209" y="162"/>
                      <a:pt x="209" y="162"/>
                    </a:cubicBezTo>
                    <a:cubicBezTo>
                      <a:pt x="209" y="162"/>
                      <a:pt x="209" y="162"/>
                      <a:pt x="209" y="162"/>
                    </a:cubicBezTo>
                    <a:cubicBezTo>
                      <a:pt x="209" y="162"/>
                      <a:pt x="209" y="162"/>
                      <a:pt x="209" y="162"/>
                    </a:cubicBezTo>
                    <a:cubicBezTo>
                      <a:pt x="210" y="162"/>
                      <a:pt x="210" y="162"/>
                      <a:pt x="210" y="162"/>
                    </a:cubicBezTo>
                    <a:cubicBezTo>
                      <a:pt x="211" y="162"/>
                      <a:pt x="211" y="162"/>
                      <a:pt x="211" y="162"/>
                    </a:cubicBezTo>
                    <a:cubicBezTo>
                      <a:pt x="211" y="162"/>
                      <a:pt x="211" y="162"/>
                      <a:pt x="211" y="162"/>
                    </a:cubicBezTo>
                    <a:cubicBezTo>
                      <a:pt x="210" y="163"/>
                      <a:pt x="210" y="163"/>
                      <a:pt x="210" y="163"/>
                    </a:cubicBezTo>
                    <a:cubicBezTo>
                      <a:pt x="209" y="163"/>
                      <a:pt x="209" y="163"/>
                      <a:pt x="209" y="163"/>
                    </a:cubicBezTo>
                    <a:cubicBezTo>
                      <a:pt x="209" y="163"/>
                      <a:pt x="209" y="163"/>
                      <a:pt x="209" y="163"/>
                    </a:cubicBezTo>
                    <a:cubicBezTo>
                      <a:pt x="209" y="163"/>
                      <a:pt x="209" y="163"/>
                      <a:pt x="209" y="163"/>
                    </a:cubicBezTo>
                    <a:cubicBezTo>
                      <a:pt x="208" y="164"/>
                      <a:pt x="208" y="164"/>
                      <a:pt x="208" y="164"/>
                    </a:cubicBezTo>
                    <a:cubicBezTo>
                      <a:pt x="209" y="165"/>
                      <a:pt x="209" y="165"/>
                      <a:pt x="209" y="165"/>
                    </a:cubicBezTo>
                    <a:cubicBezTo>
                      <a:pt x="209" y="165"/>
                      <a:pt x="209" y="165"/>
                      <a:pt x="209" y="165"/>
                    </a:cubicBezTo>
                    <a:cubicBezTo>
                      <a:pt x="209" y="164"/>
                      <a:pt x="209" y="164"/>
                      <a:pt x="209" y="164"/>
                    </a:cubicBezTo>
                    <a:cubicBezTo>
                      <a:pt x="210" y="164"/>
                      <a:pt x="210" y="164"/>
                      <a:pt x="210" y="164"/>
                    </a:cubicBezTo>
                    <a:cubicBezTo>
                      <a:pt x="211" y="164"/>
                      <a:pt x="211" y="164"/>
                      <a:pt x="211" y="164"/>
                    </a:cubicBezTo>
                    <a:cubicBezTo>
                      <a:pt x="212" y="163"/>
                      <a:pt x="212" y="163"/>
                      <a:pt x="212" y="163"/>
                    </a:cubicBezTo>
                    <a:cubicBezTo>
                      <a:pt x="213" y="161"/>
                      <a:pt x="213" y="161"/>
                      <a:pt x="213" y="161"/>
                    </a:cubicBezTo>
                    <a:cubicBezTo>
                      <a:pt x="213" y="160"/>
                      <a:pt x="213" y="160"/>
                      <a:pt x="213" y="160"/>
                    </a:cubicBezTo>
                    <a:cubicBezTo>
                      <a:pt x="214" y="158"/>
                      <a:pt x="214" y="158"/>
                      <a:pt x="214" y="158"/>
                    </a:cubicBezTo>
                    <a:cubicBezTo>
                      <a:pt x="215" y="158"/>
                      <a:pt x="215" y="158"/>
                      <a:pt x="215" y="158"/>
                    </a:cubicBezTo>
                    <a:cubicBezTo>
                      <a:pt x="215" y="158"/>
                      <a:pt x="215" y="158"/>
                      <a:pt x="215" y="158"/>
                    </a:cubicBezTo>
                    <a:close/>
                    <a:moveTo>
                      <a:pt x="201" y="162"/>
                    </a:moveTo>
                    <a:cubicBezTo>
                      <a:pt x="201" y="162"/>
                      <a:pt x="201" y="162"/>
                      <a:pt x="201" y="162"/>
                    </a:cubicBezTo>
                    <a:cubicBezTo>
                      <a:pt x="201" y="161"/>
                      <a:pt x="201" y="161"/>
                      <a:pt x="201" y="161"/>
                    </a:cubicBez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62"/>
                      <a:pt x="201" y="162"/>
                      <a:pt x="201" y="162"/>
                    </a:cubicBezTo>
                    <a:close/>
                    <a:moveTo>
                      <a:pt x="206" y="163"/>
                    </a:moveTo>
                    <a:cubicBezTo>
                      <a:pt x="207" y="163"/>
                      <a:pt x="207" y="163"/>
                      <a:pt x="207" y="163"/>
                    </a:cubicBezTo>
                    <a:cubicBezTo>
                      <a:pt x="208" y="163"/>
                      <a:pt x="208" y="163"/>
                      <a:pt x="208" y="163"/>
                    </a:cubicBezTo>
                    <a:cubicBezTo>
                      <a:pt x="207" y="164"/>
                      <a:pt x="207" y="164"/>
                      <a:pt x="207" y="164"/>
                    </a:cubicBezTo>
                    <a:cubicBezTo>
                      <a:pt x="206" y="163"/>
                      <a:pt x="206" y="163"/>
                      <a:pt x="206" y="163"/>
                    </a:cubicBezTo>
                    <a:close/>
                    <a:moveTo>
                      <a:pt x="207" y="161"/>
                    </a:moveTo>
                    <a:cubicBezTo>
                      <a:pt x="207" y="161"/>
                      <a:pt x="207" y="161"/>
                      <a:pt x="207" y="161"/>
                    </a:cubicBezTo>
                    <a:cubicBezTo>
                      <a:pt x="208" y="162"/>
                      <a:pt x="208" y="162"/>
                      <a:pt x="208" y="162"/>
                    </a:cubicBezTo>
                    <a:cubicBezTo>
                      <a:pt x="207" y="163"/>
                      <a:pt x="207" y="163"/>
                      <a:pt x="207" y="163"/>
                    </a:cubicBezTo>
                    <a:cubicBezTo>
                      <a:pt x="206" y="162"/>
                      <a:pt x="206" y="162"/>
                      <a:pt x="206" y="162"/>
                    </a:cubicBezTo>
                    <a:cubicBezTo>
                      <a:pt x="207" y="162"/>
                      <a:pt x="207" y="162"/>
                      <a:pt x="207" y="162"/>
                    </a:cubicBezTo>
                    <a:cubicBezTo>
                      <a:pt x="207" y="161"/>
                      <a:pt x="207" y="161"/>
                      <a:pt x="207" y="161"/>
                    </a:cubicBezTo>
                    <a:close/>
                    <a:moveTo>
                      <a:pt x="206" y="160"/>
                    </a:moveTo>
                    <a:cubicBezTo>
                      <a:pt x="207" y="160"/>
                      <a:pt x="207" y="160"/>
                      <a:pt x="207" y="160"/>
                    </a:cubicBezTo>
                    <a:cubicBezTo>
                      <a:pt x="206" y="161"/>
                      <a:pt x="206" y="161"/>
                      <a:pt x="206" y="161"/>
                    </a:cubicBezTo>
                    <a:cubicBezTo>
                      <a:pt x="206" y="160"/>
                      <a:pt x="206" y="160"/>
                      <a:pt x="206" y="160"/>
                    </a:cubicBezTo>
                    <a:cubicBezTo>
                      <a:pt x="206" y="160"/>
                      <a:pt x="206" y="160"/>
                      <a:pt x="206" y="160"/>
                    </a:cubicBezTo>
                    <a:cubicBezTo>
                      <a:pt x="206" y="160"/>
                      <a:pt x="206" y="160"/>
                      <a:pt x="206" y="160"/>
                    </a:cubicBezTo>
                    <a:close/>
                    <a:moveTo>
                      <a:pt x="207" y="159"/>
                    </a:moveTo>
                    <a:cubicBezTo>
                      <a:pt x="208" y="159"/>
                      <a:pt x="208" y="159"/>
                      <a:pt x="208" y="159"/>
                    </a:cubicBezTo>
                    <a:cubicBezTo>
                      <a:pt x="208" y="158"/>
                      <a:pt x="208" y="158"/>
                      <a:pt x="208" y="158"/>
                    </a:cubicBezTo>
                    <a:cubicBezTo>
                      <a:pt x="208" y="157"/>
                      <a:pt x="208" y="157"/>
                      <a:pt x="208" y="157"/>
                    </a:cubicBezTo>
                    <a:cubicBezTo>
                      <a:pt x="209" y="157"/>
                      <a:pt x="209" y="157"/>
                      <a:pt x="209" y="157"/>
                    </a:cubicBezTo>
                    <a:cubicBezTo>
                      <a:pt x="209" y="157"/>
                      <a:pt x="209" y="157"/>
                      <a:pt x="209" y="157"/>
                    </a:cubicBezTo>
                    <a:cubicBezTo>
                      <a:pt x="210" y="156"/>
                      <a:pt x="210" y="156"/>
                      <a:pt x="210" y="156"/>
                    </a:cubicBezTo>
                    <a:cubicBezTo>
                      <a:pt x="211" y="157"/>
                      <a:pt x="211" y="157"/>
                      <a:pt x="211" y="157"/>
                    </a:cubicBezTo>
                    <a:cubicBezTo>
                      <a:pt x="210" y="158"/>
                      <a:pt x="210" y="158"/>
                      <a:pt x="210" y="158"/>
                    </a:cubicBezTo>
                    <a:cubicBezTo>
                      <a:pt x="211" y="159"/>
                      <a:pt x="211" y="159"/>
                      <a:pt x="211" y="159"/>
                    </a:cubicBezTo>
                    <a:cubicBezTo>
                      <a:pt x="209" y="160"/>
                      <a:pt x="209" y="160"/>
                      <a:pt x="209" y="160"/>
                    </a:cubicBezTo>
                    <a:cubicBezTo>
                      <a:pt x="208" y="161"/>
                      <a:pt x="208" y="161"/>
                      <a:pt x="208" y="161"/>
                    </a:cubicBezTo>
                    <a:cubicBezTo>
                      <a:pt x="208" y="161"/>
                      <a:pt x="208" y="161"/>
                      <a:pt x="208" y="161"/>
                    </a:cubicBezTo>
                    <a:cubicBezTo>
                      <a:pt x="208" y="160"/>
                      <a:pt x="208" y="160"/>
                      <a:pt x="208" y="160"/>
                    </a:cubicBezTo>
                    <a:cubicBezTo>
                      <a:pt x="209" y="159"/>
                      <a:pt x="209" y="159"/>
                      <a:pt x="209" y="159"/>
                    </a:cubicBezTo>
                    <a:cubicBezTo>
                      <a:pt x="209" y="159"/>
                      <a:pt x="209" y="159"/>
                      <a:pt x="209" y="159"/>
                    </a:cubicBezTo>
                    <a:cubicBezTo>
                      <a:pt x="208" y="160"/>
                      <a:pt x="208" y="160"/>
                      <a:pt x="208" y="160"/>
                    </a:cubicBezTo>
                    <a:cubicBezTo>
                      <a:pt x="207" y="159"/>
                      <a:pt x="207" y="159"/>
                      <a:pt x="207" y="159"/>
                    </a:cubicBezTo>
                    <a:close/>
                    <a:moveTo>
                      <a:pt x="199" y="162"/>
                    </a:moveTo>
                    <a:cubicBezTo>
                      <a:pt x="200" y="162"/>
                      <a:pt x="200" y="162"/>
                      <a:pt x="200" y="162"/>
                    </a:cubicBezTo>
                    <a:cubicBezTo>
                      <a:pt x="200" y="162"/>
                      <a:pt x="200" y="162"/>
                      <a:pt x="200" y="162"/>
                    </a:cubicBezTo>
                    <a:cubicBezTo>
                      <a:pt x="200" y="163"/>
                      <a:pt x="200" y="163"/>
                      <a:pt x="200" y="163"/>
                    </a:cubicBezTo>
                    <a:cubicBezTo>
                      <a:pt x="201" y="164"/>
                      <a:pt x="201" y="164"/>
                      <a:pt x="201" y="164"/>
                    </a:cubicBezTo>
                    <a:cubicBezTo>
                      <a:pt x="200" y="165"/>
                      <a:pt x="200" y="165"/>
                      <a:pt x="200" y="165"/>
                    </a:cubicBezTo>
                    <a:cubicBezTo>
                      <a:pt x="200" y="164"/>
                      <a:pt x="200" y="164"/>
                      <a:pt x="200" y="164"/>
                    </a:cubicBezTo>
                    <a:cubicBezTo>
                      <a:pt x="200" y="163"/>
                      <a:pt x="200" y="163"/>
                      <a:pt x="200" y="163"/>
                    </a:cubicBezTo>
                    <a:cubicBezTo>
                      <a:pt x="199" y="162"/>
                      <a:pt x="199" y="162"/>
                      <a:pt x="199" y="162"/>
                    </a:cubicBezTo>
                    <a:cubicBezTo>
                      <a:pt x="199" y="162"/>
                      <a:pt x="199" y="162"/>
                      <a:pt x="199" y="162"/>
                    </a:cubicBezTo>
                    <a:close/>
                    <a:moveTo>
                      <a:pt x="200" y="161"/>
                    </a:moveTo>
                    <a:cubicBezTo>
                      <a:pt x="200" y="161"/>
                      <a:pt x="200" y="161"/>
                      <a:pt x="200" y="161"/>
                    </a:cubicBezTo>
                    <a:cubicBezTo>
                      <a:pt x="200" y="161"/>
                      <a:pt x="200" y="161"/>
                      <a:pt x="200" y="161"/>
                    </a:cubicBezTo>
                    <a:cubicBezTo>
                      <a:pt x="201" y="161"/>
                      <a:pt x="201" y="161"/>
                      <a:pt x="201" y="161"/>
                    </a:cubicBezTo>
                    <a:cubicBezTo>
                      <a:pt x="200" y="162"/>
                      <a:pt x="200" y="162"/>
                      <a:pt x="200" y="162"/>
                    </a:cubicBezTo>
                    <a:cubicBezTo>
                      <a:pt x="200" y="161"/>
                      <a:pt x="200" y="161"/>
                      <a:pt x="200" y="161"/>
                    </a:cubicBezTo>
                    <a:close/>
                    <a:moveTo>
                      <a:pt x="199" y="160"/>
                    </a:moveTo>
                    <a:cubicBezTo>
                      <a:pt x="200" y="159"/>
                      <a:pt x="200" y="159"/>
                      <a:pt x="200" y="159"/>
                    </a:cubicBezTo>
                    <a:cubicBezTo>
                      <a:pt x="200" y="160"/>
                      <a:pt x="200" y="160"/>
                      <a:pt x="200" y="160"/>
                    </a:cubicBezTo>
                    <a:cubicBezTo>
                      <a:pt x="199" y="160"/>
                      <a:pt x="199" y="160"/>
                      <a:pt x="199" y="160"/>
                    </a:cubicBezTo>
                    <a:close/>
                    <a:moveTo>
                      <a:pt x="199" y="159"/>
                    </a:moveTo>
                    <a:cubicBezTo>
                      <a:pt x="199" y="159"/>
                      <a:pt x="199" y="159"/>
                      <a:pt x="199" y="159"/>
                    </a:cubicBezTo>
                    <a:cubicBezTo>
                      <a:pt x="198" y="160"/>
                      <a:pt x="198" y="160"/>
                      <a:pt x="198" y="160"/>
                    </a:cubicBezTo>
                    <a:cubicBezTo>
                      <a:pt x="199" y="159"/>
                      <a:pt x="199" y="159"/>
                      <a:pt x="199" y="159"/>
                    </a:cubicBezTo>
                    <a:close/>
                    <a:moveTo>
                      <a:pt x="198" y="155"/>
                    </a:moveTo>
                    <a:cubicBezTo>
                      <a:pt x="198" y="154"/>
                      <a:pt x="198" y="154"/>
                      <a:pt x="198" y="154"/>
                    </a:cubicBezTo>
                    <a:cubicBezTo>
                      <a:pt x="199" y="155"/>
                      <a:pt x="199" y="155"/>
                      <a:pt x="199" y="155"/>
                    </a:cubicBezTo>
                    <a:cubicBezTo>
                      <a:pt x="198" y="155"/>
                      <a:pt x="198" y="155"/>
                      <a:pt x="198" y="155"/>
                    </a:cubicBezTo>
                    <a:close/>
                    <a:moveTo>
                      <a:pt x="200" y="156"/>
                    </a:moveTo>
                    <a:cubicBezTo>
                      <a:pt x="201" y="156"/>
                      <a:pt x="201" y="156"/>
                      <a:pt x="201" y="156"/>
                    </a:cubicBezTo>
                    <a:cubicBezTo>
                      <a:pt x="201" y="156"/>
                      <a:pt x="201" y="156"/>
                      <a:pt x="201" y="156"/>
                    </a:cubicBezTo>
                    <a:cubicBezTo>
                      <a:pt x="201" y="156"/>
                      <a:pt x="201" y="156"/>
                      <a:pt x="201" y="156"/>
                    </a:cubicBezTo>
                    <a:cubicBezTo>
                      <a:pt x="200" y="156"/>
                      <a:pt x="200" y="156"/>
                      <a:pt x="200" y="156"/>
                    </a:cubicBezTo>
                    <a:close/>
                    <a:moveTo>
                      <a:pt x="201" y="155"/>
                    </a:moveTo>
                    <a:cubicBezTo>
                      <a:pt x="201" y="154"/>
                      <a:pt x="201" y="154"/>
                      <a:pt x="201" y="154"/>
                    </a:cubicBezTo>
                    <a:cubicBezTo>
                      <a:pt x="202" y="154"/>
                      <a:pt x="202" y="154"/>
                      <a:pt x="202" y="154"/>
                    </a:cubicBezTo>
                    <a:cubicBezTo>
                      <a:pt x="203" y="154"/>
                      <a:pt x="203" y="154"/>
                      <a:pt x="203" y="154"/>
                    </a:cubicBezTo>
                    <a:cubicBezTo>
                      <a:pt x="202" y="155"/>
                      <a:pt x="202" y="155"/>
                      <a:pt x="202" y="155"/>
                    </a:cubicBezTo>
                    <a:cubicBezTo>
                      <a:pt x="202" y="155"/>
                      <a:pt x="202" y="155"/>
                      <a:pt x="202" y="155"/>
                    </a:cubicBezTo>
                    <a:cubicBezTo>
                      <a:pt x="201" y="155"/>
                      <a:pt x="201" y="155"/>
                      <a:pt x="201" y="155"/>
                    </a:cubicBezTo>
                    <a:cubicBezTo>
                      <a:pt x="201" y="155"/>
                      <a:pt x="201" y="155"/>
                      <a:pt x="201" y="155"/>
                    </a:cubicBezTo>
                    <a:close/>
                    <a:moveTo>
                      <a:pt x="203" y="155"/>
                    </a:moveTo>
                    <a:cubicBezTo>
                      <a:pt x="203" y="154"/>
                      <a:pt x="203" y="154"/>
                      <a:pt x="203" y="154"/>
                    </a:cubicBezTo>
                    <a:cubicBezTo>
                      <a:pt x="203" y="154"/>
                      <a:pt x="203" y="154"/>
                      <a:pt x="203" y="154"/>
                    </a:cubicBezTo>
                    <a:cubicBezTo>
                      <a:pt x="202" y="153"/>
                      <a:pt x="202" y="153"/>
                      <a:pt x="202" y="153"/>
                    </a:cubicBezTo>
                    <a:cubicBezTo>
                      <a:pt x="203" y="152"/>
                      <a:pt x="203" y="152"/>
                      <a:pt x="203" y="152"/>
                    </a:cubicBezTo>
                    <a:cubicBezTo>
                      <a:pt x="203" y="153"/>
                      <a:pt x="203" y="153"/>
                      <a:pt x="203" y="153"/>
                    </a:cubicBezTo>
                    <a:cubicBezTo>
                      <a:pt x="204" y="153"/>
                      <a:pt x="204" y="153"/>
                      <a:pt x="204" y="153"/>
                    </a:cubicBezTo>
                    <a:cubicBezTo>
                      <a:pt x="203" y="154"/>
                      <a:pt x="203" y="154"/>
                      <a:pt x="203" y="154"/>
                    </a:cubicBezTo>
                    <a:cubicBezTo>
                      <a:pt x="203" y="155"/>
                      <a:pt x="203" y="155"/>
                      <a:pt x="203" y="155"/>
                    </a:cubicBezTo>
                    <a:cubicBezTo>
                      <a:pt x="204" y="155"/>
                      <a:pt x="204" y="155"/>
                      <a:pt x="204" y="155"/>
                    </a:cubicBezTo>
                    <a:cubicBezTo>
                      <a:pt x="204" y="155"/>
                      <a:pt x="204" y="155"/>
                      <a:pt x="204" y="155"/>
                    </a:cubicBezTo>
                    <a:cubicBezTo>
                      <a:pt x="205" y="156"/>
                      <a:pt x="205" y="156"/>
                      <a:pt x="205" y="156"/>
                    </a:cubicBezTo>
                    <a:cubicBezTo>
                      <a:pt x="205" y="157"/>
                      <a:pt x="205" y="157"/>
                      <a:pt x="205" y="157"/>
                    </a:cubicBezTo>
                    <a:cubicBezTo>
                      <a:pt x="204" y="157"/>
                      <a:pt x="204" y="157"/>
                      <a:pt x="204" y="157"/>
                    </a:cubicBezTo>
                    <a:cubicBezTo>
                      <a:pt x="205" y="158"/>
                      <a:pt x="205" y="158"/>
                      <a:pt x="205" y="158"/>
                    </a:cubicBezTo>
                    <a:cubicBezTo>
                      <a:pt x="205" y="158"/>
                      <a:pt x="205" y="158"/>
                      <a:pt x="205" y="158"/>
                    </a:cubicBezTo>
                    <a:cubicBezTo>
                      <a:pt x="204" y="158"/>
                      <a:pt x="204" y="158"/>
                      <a:pt x="204" y="158"/>
                    </a:cubicBezTo>
                    <a:cubicBezTo>
                      <a:pt x="204" y="158"/>
                      <a:pt x="204" y="158"/>
                      <a:pt x="204" y="158"/>
                    </a:cubicBezTo>
                    <a:cubicBezTo>
                      <a:pt x="204" y="159"/>
                      <a:pt x="204" y="159"/>
                      <a:pt x="204" y="159"/>
                    </a:cubicBezTo>
                    <a:cubicBezTo>
                      <a:pt x="205" y="159"/>
                      <a:pt x="205" y="159"/>
                      <a:pt x="205" y="159"/>
                    </a:cubicBezTo>
                    <a:cubicBezTo>
                      <a:pt x="205" y="160"/>
                      <a:pt x="205" y="160"/>
                      <a:pt x="205" y="160"/>
                    </a:cubicBezTo>
                    <a:cubicBezTo>
                      <a:pt x="204" y="161"/>
                      <a:pt x="204" y="161"/>
                      <a:pt x="204" y="161"/>
                    </a:cubicBezTo>
                    <a:cubicBezTo>
                      <a:pt x="204" y="161"/>
                      <a:pt x="204" y="161"/>
                      <a:pt x="204" y="161"/>
                    </a:cubicBezTo>
                    <a:cubicBezTo>
                      <a:pt x="205" y="161"/>
                      <a:pt x="205" y="161"/>
                      <a:pt x="205" y="161"/>
                    </a:cubicBezTo>
                    <a:cubicBezTo>
                      <a:pt x="205" y="161"/>
                      <a:pt x="205" y="161"/>
                      <a:pt x="205" y="161"/>
                    </a:cubicBezTo>
                    <a:cubicBezTo>
                      <a:pt x="205" y="161"/>
                      <a:pt x="205" y="161"/>
                      <a:pt x="205" y="161"/>
                    </a:cubicBezTo>
                    <a:cubicBezTo>
                      <a:pt x="204" y="162"/>
                      <a:pt x="204" y="162"/>
                      <a:pt x="204" y="162"/>
                    </a:cubicBezTo>
                    <a:cubicBezTo>
                      <a:pt x="204" y="162"/>
                      <a:pt x="204" y="162"/>
                      <a:pt x="204" y="162"/>
                    </a:cubicBezTo>
                    <a:cubicBezTo>
                      <a:pt x="204" y="163"/>
                      <a:pt x="204" y="163"/>
                      <a:pt x="204" y="163"/>
                    </a:cubicBezTo>
                    <a:cubicBezTo>
                      <a:pt x="204" y="163"/>
                      <a:pt x="204" y="163"/>
                      <a:pt x="204" y="163"/>
                    </a:cubicBezTo>
                    <a:cubicBezTo>
                      <a:pt x="204" y="163"/>
                      <a:pt x="204" y="163"/>
                      <a:pt x="204" y="163"/>
                    </a:cubicBezTo>
                    <a:cubicBezTo>
                      <a:pt x="204" y="163"/>
                      <a:pt x="204" y="163"/>
                      <a:pt x="204" y="163"/>
                    </a:cubicBezTo>
                    <a:cubicBezTo>
                      <a:pt x="204" y="164"/>
                      <a:pt x="204" y="164"/>
                      <a:pt x="204" y="164"/>
                    </a:cubicBezTo>
                    <a:cubicBezTo>
                      <a:pt x="204" y="164"/>
                      <a:pt x="204" y="164"/>
                      <a:pt x="204" y="164"/>
                    </a:cubicBezTo>
                    <a:cubicBezTo>
                      <a:pt x="203" y="164"/>
                      <a:pt x="203" y="164"/>
                      <a:pt x="203" y="164"/>
                    </a:cubicBezTo>
                    <a:cubicBezTo>
                      <a:pt x="203" y="164"/>
                      <a:pt x="203" y="164"/>
                      <a:pt x="203" y="164"/>
                    </a:cubicBezTo>
                    <a:cubicBezTo>
                      <a:pt x="203" y="163"/>
                      <a:pt x="203" y="163"/>
                      <a:pt x="203" y="163"/>
                    </a:cubicBezTo>
                    <a:cubicBezTo>
                      <a:pt x="202" y="163"/>
                      <a:pt x="202" y="163"/>
                      <a:pt x="202" y="163"/>
                    </a:cubicBez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3" y="162"/>
                      <a:pt x="203" y="162"/>
                      <a:pt x="203" y="162"/>
                    </a:cubicBezTo>
                    <a:cubicBezTo>
                      <a:pt x="202" y="161"/>
                      <a:pt x="202" y="161"/>
                      <a:pt x="202" y="161"/>
                    </a:cubicBezTo>
                    <a:cubicBezTo>
                      <a:pt x="202" y="161"/>
                      <a:pt x="202" y="161"/>
                      <a:pt x="202" y="161"/>
                    </a:cubicBezTo>
                    <a:cubicBezTo>
                      <a:pt x="203" y="161"/>
                      <a:pt x="203" y="161"/>
                      <a:pt x="203" y="161"/>
                    </a:cubicBezTo>
                    <a:cubicBezTo>
                      <a:pt x="203" y="160"/>
                      <a:pt x="203" y="160"/>
                      <a:pt x="203" y="160"/>
                    </a:cubicBezTo>
                    <a:cubicBezTo>
                      <a:pt x="202" y="160"/>
                      <a:pt x="202" y="160"/>
                      <a:pt x="202" y="160"/>
                    </a:cubicBezTo>
                    <a:cubicBezTo>
                      <a:pt x="202" y="161"/>
                      <a:pt x="202" y="161"/>
                      <a:pt x="202" y="161"/>
                    </a:cubicBezTo>
                    <a:cubicBezTo>
                      <a:pt x="202" y="160"/>
                      <a:pt x="202" y="160"/>
                      <a:pt x="202" y="160"/>
                    </a:cubicBezTo>
                    <a:cubicBezTo>
                      <a:pt x="201" y="160"/>
                      <a:pt x="201" y="160"/>
                      <a:pt x="201" y="160"/>
                    </a:cubicBezTo>
                    <a:cubicBezTo>
                      <a:pt x="201" y="160"/>
                      <a:pt x="201" y="160"/>
                      <a:pt x="201" y="160"/>
                    </a:cubicBezTo>
                    <a:cubicBezTo>
                      <a:pt x="201" y="159"/>
                      <a:pt x="201" y="159"/>
                      <a:pt x="201" y="159"/>
                    </a:cubicBezTo>
                    <a:cubicBezTo>
                      <a:pt x="201" y="159"/>
                      <a:pt x="201" y="159"/>
                      <a:pt x="201" y="159"/>
                    </a:cubicBezTo>
                    <a:cubicBezTo>
                      <a:pt x="202" y="159"/>
                      <a:pt x="202" y="159"/>
                      <a:pt x="202" y="159"/>
                    </a:cubicBezTo>
                    <a:cubicBezTo>
                      <a:pt x="202" y="159"/>
                      <a:pt x="202" y="159"/>
                      <a:pt x="202" y="159"/>
                    </a:cubicBezTo>
                    <a:cubicBezTo>
                      <a:pt x="203" y="158"/>
                      <a:pt x="203" y="158"/>
                      <a:pt x="203" y="158"/>
                    </a:cubicBezTo>
                    <a:cubicBezTo>
                      <a:pt x="203" y="158"/>
                      <a:pt x="203" y="158"/>
                      <a:pt x="203" y="158"/>
                    </a:cubicBezTo>
                    <a:cubicBezTo>
                      <a:pt x="202" y="157"/>
                      <a:pt x="202" y="157"/>
                      <a:pt x="202" y="157"/>
                    </a:cubicBezTo>
                    <a:cubicBezTo>
                      <a:pt x="202" y="158"/>
                      <a:pt x="202" y="158"/>
                      <a:pt x="202" y="158"/>
                    </a:cubicBezTo>
                    <a:cubicBezTo>
                      <a:pt x="201" y="157"/>
                      <a:pt x="201" y="157"/>
                      <a:pt x="201" y="157"/>
                    </a:cubicBezTo>
                    <a:cubicBezTo>
                      <a:pt x="202" y="157"/>
                      <a:pt x="202" y="157"/>
                      <a:pt x="202" y="157"/>
                    </a:cubicBezTo>
                    <a:cubicBezTo>
                      <a:pt x="202" y="157"/>
                      <a:pt x="202" y="157"/>
                      <a:pt x="202" y="157"/>
                    </a:cubicBezTo>
                    <a:cubicBezTo>
                      <a:pt x="203" y="156"/>
                      <a:pt x="203" y="156"/>
                      <a:pt x="203" y="156"/>
                    </a:cubicBezTo>
                    <a:cubicBezTo>
                      <a:pt x="203" y="155"/>
                      <a:pt x="203" y="155"/>
                      <a:pt x="203" y="155"/>
                    </a:cubicBezTo>
                    <a:close/>
                    <a:moveTo>
                      <a:pt x="208" y="155"/>
                    </a:moveTo>
                    <a:cubicBezTo>
                      <a:pt x="207" y="154"/>
                      <a:pt x="207" y="154"/>
                      <a:pt x="207" y="154"/>
                    </a:cubicBezTo>
                    <a:cubicBezTo>
                      <a:pt x="208" y="154"/>
                      <a:pt x="208" y="154"/>
                      <a:pt x="208" y="154"/>
                    </a:cubicBezTo>
                    <a:cubicBezTo>
                      <a:pt x="208" y="153"/>
                      <a:pt x="208" y="153"/>
                      <a:pt x="208" y="153"/>
                    </a:cubicBezTo>
                    <a:cubicBezTo>
                      <a:pt x="208" y="153"/>
                      <a:pt x="208" y="153"/>
                      <a:pt x="208" y="153"/>
                    </a:cubicBezTo>
                    <a:cubicBezTo>
                      <a:pt x="208" y="154"/>
                      <a:pt x="208" y="154"/>
                      <a:pt x="208" y="154"/>
                    </a:cubicBezTo>
                    <a:cubicBezTo>
                      <a:pt x="208" y="155"/>
                      <a:pt x="208" y="155"/>
                      <a:pt x="208" y="155"/>
                    </a:cubicBezTo>
                    <a:close/>
                    <a:moveTo>
                      <a:pt x="206" y="156"/>
                    </a:moveTo>
                    <a:cubicBezTo>
                      <a:pt x="207" y="154"/>
                      <a:pt x="207" y="154"/>
                      <a:pt x="207" y="154"/>
                    </a:cubicBezTo>
                    <a:cubicBezTo>
                      <a:pt x="207" y="154"/>
                      <a:pt x="207" y="154"/>
                      <a:pt x="207" y="154"/>
                    </a:cubicBezTo>
                    <a:cubicBezTo>
                      <a:pt x="207" y="155"/>
                      <a:pt x="207" y="155"/>
                      <a:pt x="207" y="155"/>
                    </a:cubicBezTo>
                    <a:cubicBezTo>
                      <a:pt x="207" y="156"/>
                      <a:pt x="207" y="156"/>
                      <a:pt x="207" y="156"/>
                    </a:cubicBezTo>
                    <a:cubicBezTo>
                      <a:pt x="206" y="156"/>
                      <a:pt x="206" y="156"/>
                      <a:pt x="206" y="156"/>
                    </a:cubicBezTo>
                    <a:close/>
                    <a:moveTo>
                      <a:pt x="206" y="155"/>
                    </a:moveTo>
                    <a:cubicBezTo>
                      <a:pt x="206" y="154"/>
                      <a:pt x="206" y="154"/>
                      <a:pt x="206" y="154"/>
                    </a:cubicBezTo>
                    <a:cubicBezTo>
                      <a:pt x="207" y="153"/>
                      <a:pt x="207" y="153"/>
                      <a:pt x="207" y="153"/>
                    </a:cubicBezTo>
                    <a:cubicBezTo>
                      <a:pt x="207" y="154"/>
                      <a:pt x="207" y="154"/>
                      <a:pt x="207" y="154"/>
                    </a:cubicBezTo>
                    <a:cubicBezTo>
                      <a:pt x="207" y="154"/>
                      <a:pt x="207" y="154"/>
                      <a:pt x="207" y="154"/>
                    </a:cubicBezTo>
                    <a:cubicBezTo>
                      <a:pt x="206" y="155"/>
                      <a:pt x="206" y="155"/>
                      <a:pt x="206" y="155"/>
                    </a:cubicBezTo>
                    <a:cubicBezTo>
                      <a:pt x="206" y="155"/>
                      <a:pt x="206" y="155"/>
                      <a:pt x="206" y="155"/>
                    </a:cubicBezTo>
                    <a:close/>
                    <a:moveTo>
                      <a:pt x="205" y="153"/>
                    </a:moveTo>
                    <a:cubicBezTo>
                      <a:pt x="205" y="152"/>
                      <a:pt x="205" y="152"/>
                      <a:pt x="205" y="152"/>
                    </a:cubicBezTo>
                    <a:cubicBezTo>
                      <a:pt x="207" y="152"/>
                      <a:pt x="207" y="152"/>
                      <a:pt x="207" y="152"/>
                    </a:cubicBezTo>
                    <a:cubicBezTo>
                      <a:pt x="207" y="153"/>
                      <a:pt x="207" y="153"/>
                      <a:pt x="207" y="153"/>
                    </a:cubicBezTo>
                    <a:cubicBezTo>
                      <a:pt x="206" y="154"/>
                      <a:pt x="206" y="154"/>
                      <a:pt x="206" y="154"/>
                    </a:cubicBezTo>
                    <a:cubicBezTo>
                      <a:pt x="205" y="153"/>
                      <a:pt x="205" y="153"/>
                      <a:pt x="205" y="153"/>
                    </a:cubicBezTo>
                    <a:cubicBezTo>
                      <a:pt x="205" y="153"/>
                      <a:pt x="205" y="153"/>
                      <a:pt x="205" y="153"/>
                    </a:cubicBezTo>
                    <a:close/>
                    <a:moveTo>
                      <a:pt x="206" y="151"/>
                    </a:moveTo>
                    <a:cubicBezTo>
                      <a:pt x="207" y="150"/>
                      <a:pt x="207" y="150"/>
                      <a:pt x="207" y="150"/>
                    </a:cubicBezTo>
                    <a:cubicBezTo>
                      <a:pt x="207" y="149"/>
                      <a:pt x="207" y="149"/>
                      <a:pt x="207" y="149"/>
                    </a:cubicBezTo>
                    <a:cubicBezTo>
                      <a:pt x="208" y="151"/>
                      <a:pt x="208" y="151"/>
                      <a:pt x="208" y="151"/>
                    </a:cubicBezTo>
                    <a:cubicBezTo>
                      <a:pt x="207" y="151"/>
                      <a:pt x="207" y="151"/>
                      <a:pt x="207" y="151"/>
                    </a:cubicBezTo>
                    <a:cubicBezTo>
                      <a:pt x="206" y="152"/>
                      <a:pt x="206" y="152"/>
                      <a:pt x="206" y="152"/>
                    </a:cubicBezTo>
                    <a:cubicBezTo>
                      <a:pt x="206" y="151"/>
                      <a:pt x="206" y="151"/>
                      <a:pt x="206" y="151"/>
                    </a:cubicBezTo>
                    <a:cubicBezTo>
                      <a:pt x="206" y="151"/>
                      <a:pt x="206" y="151"/>
                      <a:pt x="206" y="151"/>
                    </a:cubicBezTo>
                    <a:close/>
                    <a:moveTo>
                      <a:pt x="203" y="152"/>
                    </a:moveTo>
                    <a:cubicBezTo>
                      <a:pt x="203" y="151"/>
                      <a:pt x="203" y="151"/>
                      <a:pt x="203" y="151"/>
                    </a:cubicBezTo>
                    <a:cubicBezTo>
                      <a:pt x="204" y="149"/>
                      <a:pt x="204" y="149"/>
                      <a:pt x="204" y="149"/>
                    </a:cubicBezTo>
                    <a:cubicBezTo>
                      <a:pt x="204" y="148"/>
                      <a:pt x="204" y="148"/>
                      <a:pt x="204" y="148"/>
                    </a:cubicBezTo>
                    <a:cubicBezTo>
                      <a:pt x="203" y="148"/>
                      <a:pt x="203" y="148"/>
                      <a:pt x="203" y="148"/>
                    </a:cubicBezTo>
                    <a:cubicBezTo>
                      <a:pt x="203" y="148"/>
                      <a:pt x="203" y="148"/>
                      <a:pt x="203" y="148"/>
                    </a:cubicBezTo>
                    <a:cubicBezTo>
                      <a:pt x="203" y="147"/>
                      <a:pt x="203" y="147"/>
                      <a:pt x="203" y="147"/>
                    </a:cubicBezTo>
                    <a:cubicBezTo>
                      <a:pt x="203" y="147"/>
                      <a:pt x="203" y="147"/>
                      <a:pt x="203" y="147"/>
                    </a:cubicBezTo>
                    <a:cubicBezTo>
                      <a:pt x="204" y="146"/>
                      <a:pt x="204" y="146"/>
                      <a:pt x="204" y="146"/>
                    </a:cubicBezTo>
                    <a:cubicBezTo>
                      <a:pt x="205" y="147"/>
                      <a:pt x="205" y="147"/>
                      <a:pt x="205" y="147"/>
                    </a:cubicBezTo>
                    <a:cubicBezTo>
                      <a:pt x="206" y="147"/>
                      <a:pt x="206" y="147"/>
                      <a:pt x="206" y="147"/>
                    </a:cubicBezTo>
                    <a:cubicBezTo>
                      <a:pt x="207" y="148"/>
                      <a:pt x="207" y="148"/>
                      <a:pt x="207" y="148"/>
                    </a:cubicBezTo>
                    <a:cubicBezTo>
                      <a:pt x="207" y="149"/>
                      <a:pt x="207" y="149"/>
                      <a:pt x="207" y="149"/>
                    </a:cubicBezTo>
                    <a:cubicBezTo>
                      <a:pt x="206" y="150"/>
                      <a:pt x="206" y="150"/>
                      <a:pt x="206" y="150"/>
                    </a:cubicBezTo>
                    <a:cubicBezTo>
                      <a:pt x="205" y="150"/>
                      <a:pt x="205" y="150"/>
                      <a:pt x="205" y="150"/>
                    </a:cubicBezTo>
                    <a:cubicBezTo>
                      <a:pt x="205" y="149"/>
                      <a:pt x="205" y="149"/>
                      <a:pt x="205" y="149"/>
                    </a:cubicBezTo>
                    <a:cubicBezTo>
                      <a:pt x="205" y="149"/>
                      <a:pt x="205" y="149"/>
                      <a:pt x="205" y="149"/>
                    </a:cubicBezTo>
                    <a:cubicBezTo>
                      <a:pt x="205" y="150"/>
                      <a:pt x="205" y="150"/>
                      <a:pt x="205" y="150"/>
                    </a:cubicBezTo>
                    <a:cubicBezTo>
                      <a:pt x="204" y="151"/>
                      <a:pt x="204" y="151"/>
                      <a:pt x="204" y="151"/>
                    </a:cubicBezTo>
                    <a:cubicBezTo>
                      <a:pt x="205" y="151"/>
                      <a:pt x="205" y="151"/>
                      <a:pt x="205" y="151"/>
                    </a:cubicBezTo>
                    <a:cubicBezTo>
                      <a:pt x="204" y="152"/>
                      <a:pt x="204" y="152"/>
                      <a:pt x="204" y="152"/>
                    </a:cubicBezTo>
                    <a:cubicBezTo>
                      <a:pt x="204" y="151"/>
                      <a:pt x="204" y="151"/>
                      <a:pt x="204" y="151"/>
                    </a:cubicBezTo>
                    <a:cubicBezTo>
                      <a:pt x="204" y="152"/>
                      <a:pt x="204" y="152"/>
                      <a:pt x="204" y="152"/>
                    </a:cubicBezTo>
                    <a:cubicBezTo>
                      <a:pt x="203" y="152"/>
                      <a:pt x="203" y="152"/>
                      <a:pt x="203" y="152"/>
                    </a:cubicBezTo>
                    <a:close/>
                    <a:moveTo>
                      <a:pt x="201" y="151"/>
                    </a:moveTo>
                    <a:cubicBezTo>
                      <a:pt x="200" y="150"/>
                      <a:pt x="200" y="150"/>
                      <a:pt x="200" y="150"/>
                    </a:cubicBezTo>
                    <a:cubicBezTo>
                      <a:pt x="201" y="149"/>
                      <a:pt x="201" y="149"/>
                      <a:pt x="201" y="149"/>
                    </a:cubicBezTo>
                    <a:cubicBezTo>
                      <a:pt x="200" y="149"/>
                      <a:pt x="200" y="149"/>
                      <a:pt x="200" y="149"/>
                    </a:cubicBezTo>
                    <a:cubicBezTo>
                      <a:pt x="200" y="148"/>
                      <a:pt x="200" y="148"/>
                      <a:pt x="200" y="148"/>
                    </a:cubicBezTo>
                    <a:cubicBezTo>
                      <a:pt x="201" y="148"/>
                      <a:pt x="201" y="148"/>
                      <a:pt x="201" y="148"/>
                    </a:cubicBezTo>
                    <a:cubicBezTo>
                      <a:pt x="201" y="148"/>
                      <a:pt x="201" y="148"/>
                      <a:pt x="201" y="148"/>
                    </a:cubicBezTo>
                    <a:cubicBezTo>
                      <a:pt x="201" y="147"/>
                      <a:pt x="201" y="147"/>
                      <a:pt x="201" y="147"/>
                    </a:cubicBezTo>
                    <a:cubicBezTo>
                      <a:pt x="202" y="147"/>
                      <a:pt x="202" y="147"/>
                      <a:pt x="202" y="147"/>
                    </a:cubicBezTo>
                    <a:cubicBezTo>
                      <a:pt x="203" y="148"/>
                      <a:pt x="203" y="148"/>
                      <a:pt x="203" y="148"/>
                    </a:cubicBezTo>
                    <a:cubicBezTo>
                      <a:pt x="202" y="149"/>
                      <a:pt x="202" y="149"/>
                      <a:pt x="202" y="149"/>
                    </a:cubicBezTo>
                    <a:cubicBezTo>
                      <a:pt x="202" y="149"/>
                      <a:pt x="202" y="149"/>
                      <a:pt x="202" y="149"/>
                    </a:cubicBezTo>
                    <a:cubicBezTo>
                      <a:pt x="203" y="149"/>
                      <a:pt x="203" y="149"/>
                      <a:pt x="203" y="149"/>
                    </a:cubicBezTo>
                    <a:cubicBezTo>
                      <a:pt x="203" y="149"/>
                      <a:pt x="203" y="149"/>
                      <a:pt x="203" y="149"/>
                    </a:cubicBezTo>
                    <a:cubicBezTo>
                      <a:pt x="202" y="151"/>
                      <a:pt x="202" y="151"/>
                      <a:pt x="202" y="151"/>
                    </a:cubicBezTo>
                    <a:cubicBezTo>
                      <a:pt x="201" y="152"/>
                      <a:pt x="201" y="152"/>
                      <a:pt x="201" y="152"/>
                    </a:cubicBezTo>
                    <a:cubicBezTo>
                      <a:pt x="201" y="153"/>
                      <a:pt x="201" y="153"/>
                      <a:pt x="201" y="153"/>
                    </a:cubicBezTo>
                    <a:cubicBezTo>
                      <a:pt x="201" y="153"/>
                      <a:pt x="201" y="153"/>
                      <a:pt x="201" y="153"/>
                    </a:cubicBezTo>
                    <a:cubicBezTo>
                      <a:pt x="200" y="154"/>
                      <a:pt x="200" y="154"/>
                      <a:pt x="200" y="154"/>
                    </a:cubicBezTo>
                    <a:cubicBezTo>
                      <a:pt x="200" y="153"/>
                      <a:pt x="200" y="153"/>
                      <a:pt x="200" y="153"/>
                    </a:cubicBezTo>
                    <a:cubicBezTo>
                      <a:pt x="200" y="152"/>
                      <a:pt x="200" y="152"/>
                      <a:pt x="200" y="152"/>
                    </a:cubicBezTo>
                    <a:cubicBezTo>
                      <a:pt x="199" y="154"/>
                      <a:pt x="199" y="154"/>
                      <a:pt x="199" y="154"/>
                    </a:cubicBezTo>
                    <a:cubicBezTo>
                      <a:pt x="199" y="153"/>
                      <a:pt x="199" y="153"/>
                      <a:pt x="199" y="153"/>
                    </a:cubicBezTo>
                    <a:cubicBezTo>
                      <a:pt x="199" y="153"/>
                      <a:pt x="199" y="153"/>
                      <a:pt x="199" y="153"/>
                    </a:cubicBezTo>
                    <a:cubicBezTo>
                      <a:pt x="199" y="152"/>
                      <a:pt x="199" y="152"/>
                      <a:pt x="199" y="152"/>
                    </a:cubicBezTo>
                    <a:cubicBezTo>
                      <a:pt x="199" y="152"/>
                      <a:pt x="199" y="152"/>
                      <a:pt x="199" y="152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0" y="152"/>
                      <a:pt x="200" y="152"/>
                      <a:pt x="200" y="152"/>
                    </a:cubicBezTo>
                    <a:cubicBezTo>
                      <a:pt x="201" y="151"/>
                      <a:pt x="201" y="151"/>
                      <a:pt x="201" y="151"/>
                    </a:cubicBezTo>
                    <a:cubicBezTo>
                      <a:pt x="201" y="151"/>
                      <a:pt x="201" y="151"/>
                      <a:pt x="201" y="151"/>
                    </a:cubicBezTo>
                    <a:close/>
                    <a:moveTo>
                      <a:pt x="200" y="144"/>
                    </a:moveTo>
                    <a:cubicBezTo>
                      <a:pt x="201" y="144"/>
                      <a:pt x="201" y="144"/>
                      <a:pt x="201" y="144"/>
                    </a:cubicBezTo>
                    <a:cubicBezTo>
                      <a:pt x="201" y="144"/>
                      <a:pt x="201" y="144"/>
                      <a:pt x="201" y="144"/>
                    </a:cubicBezTo>
                    <a:cubicBezTo>
                      <a:pt x="200" y="144"/>
                      <a:pt x="200" y="144"/>
                      <a:pt x="200" y="144"/>
                    </a:cubicBezTo>
                    <a:close/>
                    <a:moveTo>
                      <a:pt x="198" y="144"/>
                    </a:moveTo>
                    <a:cubicBezTo>
                      <a:pt x="199" y="144"/>
                      <a:pt x="199" y="144"/>
                      <a:pt x="199" y="144"/>
                    </a:cubicBezTo>
                    <a:cubicBezTo>
                      <a:pt x="199" y="143"/>
                      <a:pt x="199" y="143"/>
                      <a:pt x="199" y="143"/>
                    </a:cubicBezTo>
                    <a:cubicBezTo>
                      <a:pt x="200" y="143"/>
                      <a:pt x="200" y="143"/>
                      <a:pt x="200" y="143"/>
                    </a:cubicBezTo>
                    <a:cubicBezTo>
                      <a:pt x="200" y="144"/>
                      <a:pt x="200" y="144"/>
                      <a:pt x="200" y="144"/>
                    </a:cubicBezTo>
                    <a:cubicBezTo>
                      <a:pt x="200" y="146"/>
                      <a:pt x="200" y="146"/>
                      <a:pt x="200" y="146"/>
                    </a:cubicBezTo>
                    <a:cubicBezTo>
                      <a:pt x="200" y="147"/>
                      <a:pt x="200" y="147"/>
                      <a:pt x="200" y="147"/>
                    </a:cubicBezTo>
                    <a:cubicBezTo>
                      <a:pt x="199" y="147"/>
                      <a:pt x="199" y="147"/>
                      <a:pt x="199" y="147"/>
                    </a:cubicBezTo>
                    <a:cubicBezTo>
                      <a:pt x="199" y="149"/>
                      <a:pt x="199" y="149"/>
                      <a:pt x="199" y="149"/>
                    </a:cubicBezTo>
                    <a:cubicBezTo>
                      <a:pt x="199" y="149"/>
                      <a:pt x="199" y="149"/>
                      <a:pt x="199" y="149"/>
                    </a:cubicBezTo>
                    <a:cubicBezTo>
                      <a:pt x="198" y="150"/>
                      <a:pt x="198" y="150"/>
                      <a:pt x="198" y="150"/>
                    </a:cubicBezTo>
                    <a:cubicBezTo>
                      <a:pt x="198" y="151"/>
                      <a:pt x="198" y="151"/>
                      <a:pt x="198" y="151"/>
                    </a:cubicBezTo>
                    <a:cubicBezTo>
                      <a:pt x="198" y="152"/>
                      <a:pt x="198" y="152"/>
                      <a:pt x="198" y="152"/>
                    </a:cubicBezTo>
                    <a:cubicBezTo>
                      <a:pt x="198" y="152"/>
                      <a:pt x="198" y="152"/>
                      <a:pt x="198" y="152"/>
                    </a:cubicBezTo>
                    <a:cubicBezTo>
                      <a:pt x="198" y="152"/>
                      <a:pt x="198" y="152"/>
                      <a:pt x="198" y="152"/>
                    </a:cubicBezTo>
                    <a:cubicBezTo>
                      <a:pt x="198" y="151"/>
                      <a:pt x="198" y="151"/>
                      <a:pt x="198" y="151"/>
                    </a:cubicBezTo>
                    <a:cubicBezTo>
                      <a:pt x="197" y="151"/>
                      <a:pt x="197" y="151"/>
                      <a:pt x="197" y="151"/>
                    </a:cubicBezTo>
                    <a:cubicBezTo>
                      <a:pt x="197" y="150"/>
                      <a:pt x="197" y="150"/>
                      <a:pt x="197" y="150"/>
                    </a:cubicBezTo>
                    <a:cubicBezTo>
                      <a:pt x="197" y="149"/>
                      <a:pt x="197" y="149"/>
                      <a:pt x="197" y="149"/>
                    </a:cubicBezTo>
                    <a:cubicBezTo>
                      <a:pt x="198" y="149"/>
                      <a:pt x="198" y="149"/>
                      <a:pt x="198" y="149"/>
                    </a:cubicBezTo>
                    <a:cubicBezTo>
                      <a:pt x="198" y="149"/>
                      <a:pt x="198" y="149"/>
                      <a:pt x="198" y="149"/>
                    </a:cubicBezTo>
                    <a:cubicBezTo>
                      <a:pt x="198" y="148"/>
                      <a:pt x="198" y="148"/>
                      <a:pt x="198" y="148"/>
                    </a:cubicBezTo>
                    <a:cubicBezTo>
                      <a:pt x="198" y="149"/>
                      <a:pt x="198" y="149"/>
                      <a:pt x="198" y="149"/>
                    </a:cubicBezTo>
                    <a:cubicBezTo>
                      <a:pt x="197" y="149"/>
                      <a:pt x="197" y="149"/>
                      <a:pt x="197" y="149"/>
                    </a:cubicBezTo>
                    <a:cubicBezTo>
                      <a:pt x="197" y="148"/>
                      <a:pt x="197" y="148"/>
                      <a:pt x="197" y="148"/>
                    </a:cubicBezTo>
                    <a:cubicBezTo>
                      <a:pt x="198" y="148"/>
                      <a:pt x="198" y="148"/>
                      <a:pt x="198" y="148"/>
                    </a:cubicBezTo>
                    <a:cubicBezTo>
                      <a:pt x="198" y="147"/>
                      <a:pt x="198" y="147"/>
                      <a:pt x="198" y="147"/>
                    </a:cubicBezTo>
                    <a:cubicBezTo>
                      <a:pt x="197" y="147"/>
                      <a:pt x="197" y="147"/>
                      <a:pt x="197" y="147"/>
                    </a:cubicBezTo>
                    <a:cubicBezTo>
                      <a:pt x="197" y="147"/>
                      <a:pt x="197" y="147"/>
                      <a:pt x="197" y="147"/>
                    </a:cubicBezTo>
                    <a:cubicBezTo>
                      <a:pt x="198" y="147"/>
                      <a:pt x="198" y="147"/>
                      <a:pt x="198" y="147"/>
                    </a:cubicBezTo>
                    <a:cubicBezTo>
                      <a:pt x="198" y="146"/>
                      <a:pt x="198" y="146"/>
                      <a:pt x="198" y="146"/>
                    </a:cubicBezTo>
                    <a:cubicBezTo>
                      <a:pt x="198" y="145"/>
                      <a:pt x="198" y="145"/>
                      <a:pt x="198" y="145"/>
                    </a:cubicBezTo>
                    <a:cubicBezTo>
                      <a:pt x="199" y="145"/>
                      <a:pt x="199" y="145"/>
                      <a:pt x="199" y="145"/>
                    </a:cubicBezTo>
                    <a:cubicBezTo>
                      <a:pt x="198" y="144"/>
                      <a:pt x="198" y="144"/>
                      <a:pt x="198" y="144"/>
                    </a:cubicBezTo>
                    <a:cubicBezTo>
                      <a:pt x="198" y="144"/>
                      <a:pt x="198" y="144"/>
                      <a:pt x="198" y="144"/>
                    </a:cubicBezTo>
                    <a:close/>
                    <a:moveTo>
                      <a:pt x="196" y="144"/>
                    </a:moveTo>
                    <a:cubicBezTo>
                      <a:pt x="197" y="144"/>
                      <a:pt x="197" y="144"/>
                      <a:pt x="197" y="144"/>
                    </a:cubicBezTo>
                    <a:cubicBezTo>
                      <a:pt x="197" y="144"/>
                      <a:pt x="197" y="144"/>
                      <a:pt x="197" y="144"/>
                    </a:cubicBezTo>
                    <a:cubicBezTo>
                      <a:pt x="197" y="145"/>
                      <a:pt x="197" y="145"/>
                      <a:pt x="197" y="145"/>
                    </a:cubicBezTo>
                    <a:cubicBezTo>
                      <a:pt x="197" y="146"/>
                      <a:pt x="197" y="146"/>
                      <a:pt x="197" y="146"/>
                    </a:cubicBezTo>
                    <a:cubicBezTo>
                      <a:pt x="196" y="146"/>
                      <a:pt x="196" y="146"/>
                      <a:pt x="196" y="146"/>
                    </a:cubicBezTo>
                    <a:cubicBezTo>
                      <a:pt x="196" y="145"/>
                      <a:pt x="196" y="145"/>
                      <a:pt x="196" y="145"/>
                    </a:cubicBezTo>
                    <a:cubicBezTo>
                      <a:pt x="196" y="145"/>
                      <a:pt x="196" y="145"/>
                      <a:pt x="196" y="145"/>
                    </a:cubicBezTo>
                    <a:cubicBezTo>
                      <a:pt x="196" y="145"/>
                      <a:pt x="196" y="145"/>
                      <a:pt x="196" y="145"/>
                    </a:cubicBezTo>
                    <a:cubicBezTo>
                      <a:pt x="196" y="144"/>
                      <a:pt x="196" y="144"/>
                      <a:pt x="196" y="144"/>
                    </a:cubicBezTo>
                    <a:close/>
                    <a:moveTo>
                      <a:pt x="201" y="146"/>
                    </a:moveTo>
                    <a:cubicBezTo>
                      <a:pt x="201" y="145"/>
                      <a:pt x="201" y="145"/>
                      <a:pt x="201" y="145"/>
                    </a:cubicBezTo>
                    <a:cubicBezTo>
                      <a:pt x="201" y="144"/>
                      <a:pt x="201" y="144"/>
                      <a:pt x="201" y="144"/>
                    </a:cubicBezTo>
                    <a:cubicBezTo>
                      <a:pt x="202" y="144"/>
                      <a:pt x="202" y="144"/>
                      <a:pt x="202" y="144"/>
                    </a:cubicBezTo>
                    <a:cubicBezTo>
                      <a:pt x="203" y="144"/>
                      <a:pt x="203" y="144"/>
                      <a:pt x="203" y="144"/>
                    </a:cubicBezTo>
                    <a:cubicBezTo>
                      <a:pt x="202" y="143"/>
                      <a:pt x="202" y="143"/>
                      <a:pt x="202" y="143"/>
                    </a:cubicBezTo>
                    <a:cubicBezTo>
                      <a:pt x="203" y="143"/>
                      <a:pt x="203" y="143"/>
                      <a:pt x="203" y="143"/>
                    </a:cubicBezTo>
                    <a:cubicBezTo>
                      <a:pt x="202" y="142"/>
                      <a:pt x="202" y="142"/>
                      <a:pt x="202" y="142"/>
                    </a:cubicBezTo>
                    <a:cubicBezTo>
                      <a:pt x="202" y="141"/>
                      <a:pt x="202" y="141"/>
                      <a:pt x="202" y="141"/>
                    </a:cubicBezTo>
                    <a:cubicBezTo>
                      <a:pt x="203" y="140"/>
                      <a:pt x="203" y="140"/>
                      <a:pt x="203" y="140"/>
                    </a:cubicBezTo>
                    <a:cubicBezTo>
                      <a:pt x="203" y="138"/>
                      <a:pt x="203" y="138"/>
                      <a:pt x="203" y="138"/>
                    </a:cubicBezTo>
                    <a:cubicBezTo>
                      <a:pt x="204" y="136"/>
                      <a:pt x="204" y="136"/>
                      <a:pt x="204" y="136"/>
                    </a:cubicBezTo>
                    <a:cubicBezTo>
                      <a:pt x="204" y="137"/>
                      <a:pt x="204" y="137"/>
                      <a:pt x="204" y="137"/>
                    </a:cubicBezTo>
                    <a:cubicBezTo>
                      <a:pt x="204" y="138"/>
                      <a:pt x="204" y="138"/>
                      <a:pt x="204" y="138"/>
                    </a:cubicBezTo>
                    <a:cubicBezTo>
                      <a:pt x="205" y="138"/>
                      <a:pt x="205" y="138"/>
                      <a:pt x="205" y="138"/>
                    </a:cubicBezTo>
                    <a:cubicBezTo>
                      <a:pt x="206" y="139"/>
                      <a:pt x="206" y="139"/>
                      <a:pt x="206" y="139"/>
                    </a:cubicBezTo>
                    <a:cubicBezTo>
                      <a:pt x="206" y="142"/>
                      <a:pt x="206" y="142"/>
                      <a:pt x="206" y="142"/>
                    </a:cubicBezTo>
                    <a:cubicBezTo>
                      <a:pt x="206" y="143"/>
                      <a:pt x="206" y="143"/>
                      <a:pt x="206" y="143"/>
                    </a:cubicBezTo>
                    <a:cubicBezTo>
                      <a:pt x="205" y="143"/>
                      <a:pt x="205" y="143"/>
                      <a:pt x="205" y="143"/>
                    </a:cubicBezTo>
                    <a:cubicBezTo>
                      <a:pt x="205" y="141"/>
                      <a:pt x="205" y="141"/>
                      <a:pt x="205" y="141"/>
                    </a:cubicBezTo>
                    <a:cubicBezTo>
                      <a:pt x="205" y="139"/>
                      <a:pt x="205" y="139"/>
                      <a:pt x="205" y="139"/>
                    </a:cubicBezTo>
                    <a:cubicBezTo>
                      <a:pt x="205" y="140"/>
                      <a:pt x="205" y="140"/>
                      <a:pt x="205" y="140"/>
                    </a:cubicBezTo>
                    <a:cubicBezTo>
                      <a:pt x="205" y="143"/>
                      <a:pt x="205" y="143"/>
                      <a:pt x="205" y="143"/>
                    </a:cubicBezTo>
                    <a:cubicBezTo>
                      <a:pt x="204" y="143"/>
                      <a:pt x="204" y="143"/>
                      <a:pt x="204" y="143"/>
                    </a:cubicBezTo>
                    <a:cubicBezTo>
                      <a:pt x="204" y="144"/>
                      <a:pt x="204" y="144"/>
                      <a:pt x="204" y="144"/>
                    </a:cubicBezTo>
                    <a:cubicBezTo>
                      <a:pt x="204" y="144"/>
                      <a:pt x="204" y="144"/>
                      <a:pt x="204" y="144"/>
                    </a:cubicBezTo>
                    <a:cubicBezTo>
                      <a:pt x="203" y="144"/>
                      <a:pt x="203" y="144"/>
                      <a:pt x="203" y="144"/>
                    </a:cubicBezTo>
                    <a:cubicBezTo>
                      <a:pt x="203" y="145"/>
                      <a:pt x="203" y="145"/>
                      <a:pt x="203" y="145"/>
                    </a:cubicBezTo>
                    <a:cubicBezTo>
                      <a:pt x="202" y="146"/>
                      <a:pt x="202" y="146"/>
                      <a:pt x="202" y="146"/>
                    </a:cubicBezTo>
                    <a:cubicBezTo>
                      <a:pt x="201" y="147"/>
                      <a:pt x="201" y="147"/>
                      <a:pt x="201" y="147"/>
                    </a:cubicBezTo>
                    <a:cubicBezTo>
                      <a:pt x="201" y="146"/>
                      <a:pt x="201" y="146"/>
                      <a:pt x="201" y="146"/>
                    </a:cubicBezTo>
                    <a:close/>
                    <a:moveTo>
                      <a:pt x="198" y="137"/>
                    </a:move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0" y="138"/>
                      <a:pt x="200" y="138"/>
                      <a:pt x="200" y="138"/>
                    </a:cubicBezTo>
                    <a:cubicBezTo>
                      <a:pt x="200" y="138"/>
                      <a:pt x="200" y="138"/>
                      <a:pt x="200" y="138"/>
                    </a:cubicBezTo>
                    <a:cubicBezTo>
                      <a:pt x="200" y="139"/>
                      <a:pt x="200" y="139"/>
                      <a:pt x="200" y="139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02" y="139"/>
                      <a:pt x="202" y="139"/>
                      <a:pt x="202" y="139"/>
                    </a:cubicBezTo>
                    <a:cubicBezTo>
                      <a:pt x="202" y="139"/>
                      <a:pt x="202" y="139"/>
                      <a:pt x="202" y="139"/>
                    </a:cubicBezTo>
                    <a:cubicBezTo>
                      <a:pt x="202" y="139"/>
                      <a:pt x="202" y="139"/>
                      <a:pt x="202" y="139"/>
                    </a:cubicBezTo>
                    <a:cubicBezTo>
                      <a:pt x="202" y="140"/>
                      <a:pt x="202" y="140"/>
                      <a:pt x="202" y="140"/>
                    </a:cubicBezTo>
                    <a:cubicBezTo>
                      <a:pt x="201" y="140"/>
                      <a:pt x="201" y="140"/>
                      <a:pt x="201" y="140"/>
                    </a:cubicBezTo>
                    <a:cubicBezTo>
                      <a:pt x="201" y="140"/>
                      <a:pt x="201" y="140"/>
                      <a:pt x="201" y="140"/>
                    </a:cubicBezTo>
                    <a:cubicBezTo>
                      <a:pt x="200" y="139"/>
                      <a:pt x="200" y="139"/>
                      <a:pt x="200" y="139"/>
                    </a:cubicBezTo>
                    <a:cubicBezTo>
                      <a:pt x="199" y="138"/>
                      <a:pt x="199" y="138"/>
                      <a:pt x="199" y="138"/>
                    </a:cubicBezTo>
                    <a:cubicBezTo>
                      <a:pt x="199" y="139"/>
                      <a:pt x="199" y="139"/>
                      <a:pt x="199" y="139"/>
                    </a:cubicBezTo>
                    <a:cubicBezTo>
                      <a:pt x="200" y="140"/>
                      <a:pt x="200" y="140"/>
                      <a:pt x="200" y="140"/>
                    </a:cubicBezTo>
                    <a:cubicBezTo>
                      <a:pt x="200" y="141"/>
                      <a:pt x="200" y="141"/>
                      <a:pt x="200" y="141"/>
                    </a:cubicBezTo>
                    <a:cubicBezTo>
                      <a:pt x="201" y="141"/>
                      <a:pt x="201" y="141"/>
                      <a:pt x="201" y="141"/>
                    </a:cubicBezTo>
                    <a:cubicBezTo>
                      <a:pt x="201" y="142"/>
                      <a:pt x="201" y="142"/>
                      <a:pt x="201" y="142"/>
                    </a:cubicBezTo>
                    <a:cubicBezTo>
                      <a:pt x="201" y="142"/>
                      <a:pt x="201" y="142"/>
                      <a:pt x="201" y="142"/>
                    </a:cubicBezTo>
                    <a:cubicBezTo>
                      <a:pt x="201" y="143"/>
                      <a:pt x="201" y="143"/>
                      <a:pt x="201" y="143"/>
                    </a:cubicBezTo>
                    <a:cubicBezTo>
                      <a:pt x="200" y="143"/>
                      <a:pt x="200" y="143"/>
                      <a:pt x="200" y="143"/>
                    </a:cubicBezTo>
                    <a:cubicBezTo>
                      <a:pt x="200" y="142"/>
                      <a:pt x="200" y="142"/>
                      <a:pt x="200" y="142"/>
                    </a:cubicBezTo>
                    <a:cubicBezTo>
                      <a:pt x="199" y="142"/>
                      <a:pt x="199" y="142"/>
                      <a:pt x="199" y="142"/>
                    </a:cubicBezTo>
                    <a:cubicBezTo>
                      <a:pt x="198" y="140"/>
                      <a:pt x="198" y="140"/>
                      <a:pt x="198" y="140"/>
                    </a:cubicBezTo>
                    <a:cubicBezTo>
                      <a:pt x="198" y="141"/>
                      <a:pt x="198" y="141"/>
                      <a:pt x="198" y="141"/>
                    </a:cubicBezTo>
                    <a:cubicBezTo>
                      <a:pt x="199" y="142"/>
                      <a:pt x="199" y="142"/>
                      <a:pt x="199" y="142"/>
                    </a:cubicBezTo>
                    <a:cubicBezTo>
                      <a:pt x="199" y="143"/>
                      <a:pt x="199" y="143"/>
                      <a:pt x="199" y="143"/>
                    </a:cubicBezTo>
                    <a:cubicBezTo>
                      <a:pt x="198" y="143"/>
                      <a:pt x="198" y="143"/>
                      <a:pt x="198" y="143"/>
                    </a:cubicBezTo>
                    <a:cubicBezTo>
                      <a:pt x="197" y="143"/>
                      <a:pt x="197" y="143"/>
                      <a:pt x="197" y="143"/>
                    </a:cubicBezTo>
                    <a:cubicBezTo>
                      <a:pt x="197" y="142"/>
                      <a:pt x="197" y="142"/>
                      <a:pt x="197" y="142"/>
                    </a:cubicBezTo>
                    <a:cubicBezTo>
                      <a:pt x="197" y="142"/>
                      <a:pt x="197" y="142"/>
                      <a:pt x="197" y="142"/>
                    </a:cubicBezTo>
                    <a:cubicBezTo>
                      <a:pt x="197" y="141"/>
                      <a:pt x="197" y="141"/>
                      <a:pt x="197" y="141"/>
                    </a:cubicBezTo>
                    <a:cubicBezTo>
                      <a:pt x="197" y="141"/>
                      <a:pt x="197" y="141"/>
                      <a:pt x="197" y="141"/>
                    </a:cubicBezTo>
                    <a:cubicBezTo>
                      <a:pt x="196" y="140"/>
                      <a:pt x="196" y="140"/>
                      <a:pt x="196" y="140"/>
                    </a:cubicBezTo>
                    <a:cubicBezTo>
                      <a:pt x="197" y="139"/>
                      <a:pt x="197" y="139"/>
                      <a:pt x="197" y="139"/>
                    </a:cubicBezTo>
                    <a:cubicBezTo>
                      <a:pt x="197" y="139"/>
                      <a:pt x="197" y="139"/>
                      <a:pt x="197" y="139"/>
                    </a:cubicBezTo>
                    <a:cubicBezTo>
                      <a:pt x="198" y="139"/>
                      <a:pt x="198" y="139"/>
                      <a:pt x="198" y="139"/>
                    </a:cubicBezTo>
                    <a:cubicBezTo>
                      <a:pt x="197" y="138"/>
                      <a:pt x="197" y="138"/>
                      <a:pt x="197" y="138"/>
                    </a:cubicBezTo>
                    <a:cubicBezTo>
                      <a:pt x="197" y="137"/>
                      <a:pt x="197" y="137"/>
                      <a:pt x="197" y="137"/>
                    </a:cubicBezTo>
                    <a:cubicBezTo>
                      <a:pt x="197" y="137"/>
                      <a:pt x="197" y="137"/>
                      <a:pt x="197" y="137"/>
                    </a:cubicBezTo>
                    <a:cubicBezTo>
                      <a:pt x="198" y="137"/>
                      <a:pt x="198" y="137"/>
                      <a:pt x="198" y="137"/>
                    </a:cubicBezTo>
                    <a:cubicBezTo>
                      <a:pt x="198" y="137"/>
                      <a:pt x="198" y="137"/>
                      <a:pt x="198" y="137"/>
                    </a:cubicBezTo>
                    <a:cubicBezTo>
                      <a:pt x="198" y="137"/>
                      <a:pt x="198" y="137"/>
                      <a:pt x="198" y="137"/>
                    </a:cubicBezTo>
                    <a:close/>
                    <a:moveTo>
                      <a:pt x="199" y="136"/>
                    </a:moveTo>
                    <a:cubicBezTo>
                      <a:pt x="199" y="135"/>
                      <a:pt x="199" y="135"/>
                      <a:pt x="199" y="135"/>
                    </a:cubicBezTo>
                    <a:cubicBezTo>
                      <a:pt x="200" y="136"/>
                      <a:pt x="200" y="136"/>
                      <a:pt x="200" y="136"/>
                    </a:cubicBezTo>
                    <a:cubicBezTo>
                      <a:pt x="199" y="136"/>
                      <a:pt x="199" y="136"/>
                      <a:pt x="199" y="136"/>
                    </a:cubicBezTo>
                    <a:cubicBezTo>
                      <a:pt x="199" y="136"/>
                      <a:pt x="199" y="136"/>
                      <a:pt x="199" y="136"/>
                    </a:cubicBezTo>
                    <a:close/>
                    <a:moveTo>
                      <a:pt x="66" y="86"/>
                    </a:moveTo>
                    <a:cubicBezTo>
                      <a:pt x="66" y="86"/>
                      <a:pt x="66" y="86"/>
                      <a:pt x="66" y="86"/>
                    </a:cubicBezTo>
                    <a:cubicBezTo>
                      <a:pt x="66" y="86"/>
                      <a:pt x="66" y="86"/>
                      <a:pt x="66" y="86"/>
                    </a:cubicBezTo>
                    <a:cubicBezTo>
                      <a:pt x="66" y="86"/>
                      <a:pt x="66" y="86"/>
                      <a:pt x="66" y="86"/>
                    </a:cubicBezTo>
                    <a:cubicBezTo>
                      <a:pt x="66" y="86"/>
                      <a:pt x="66" y="86"/>
                      <a:pt x="66" y="86"/>
                    </a:cubicBezTo>
                    <a:close/>
                    <a:moveTo>
                      <a:pt x="66" y="87"/>
                    </a:moveTo>
                    <a:cubicBezTo>
                      <a:pt x="66" y="87"/>
                      <a:pt x="66" y="87"/>
                      <a:pt x="66" y="87"/>
                    </a:cubicBezTo>
                    <a:cubicBezTo>
                      <a:pt x="66" y="88"/>
                      <a:pt x="66" y="88"/>
                      <a:pt x="66" y="88"/>
                    </a:cubicBezTo>
                    <a:cubicBezTo>
                      <a:pt x="68" y="89"/>
                      <a:pt x="68" y="89"/>
                      <a:pt x="68" y="89"/>
                    </a:cubicBezTo>
                    <a:cubicBezTo>
                      <a:pt x="67" y="90"/>
                      <a:pt x="67" y="90"/>
                      <a:pt x="67" y="90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66" y="88"/>
                      <a:pt x="66" y="88"/>
                      <a:pt x="66" y="88"/>
                    </a:cubicBezTo>
                    <a:cubicBezTo>
                      <a:pt x="65" y="87"/>
                      <a:pt x="65" y="87"/>
                      <a:pt x="65" y="87"/>
                    </a:cubicBezTo>
                    <a:cubicBezTo>
                      <a:pt x="65" y="87"/>
                      <a:pt x="66" y="87"/>
                      <a:pt x="66" y="87"/>
                    </a:cubicBezTo>
                    <a:close/>
                    <a:moveTo>
                      <a:pt x="112" y="73"/>
                    </a:moveTo>
                    <a:cubicBezTo>
                      <a:pt x="111" y="74"/>
                      <a:pt x="111" y="74"/>
                      <a:pt x="111" y="74"/>
                    </a:cubicBezTo>
                    <a:cubicBezTo>
                      <a:pt x="111" y="76"/>
                      <a:pt x="111" y="76"/>
                      <a:pt x="111" y="76"/>
                    </a:cubicBezTo>
                    <a:cubicBezTo>
                      <a:pt x="111" y="76"/>
                      <a:pt x="111" y="76"/>
                      <a:pt x="111" y="76"/>
                    </a:cubicBezTo>
                    <a:cubicBezTo>
                      <a:pt x="111" y="75"/>
                      <a:pt x="111" y="75"/>
                      <a:pt x="111" y="75"/>
                    </a:cubicBezTo>
                    <a:cubicBezTo>
                      <a:pt x="110" y="75"/>
                      <a:pt x="110" y="75"/>
                      <a:pt x="110" y="75"/>
                    </a:cubicBezTo>
                    <a:cubicBezTo>
                      <a:pt x="109" y="75"/>
                      <a:pt x="109" y="75"/>
                      <a:pt x="109" y="75"/>
                    </a:cubicBezTo>
                    <a:cubicBezTo>
                      <a:pt x="108" y="75"/>
                      <a:pt x="108" y="75"/>
                      <a:pt x="108" y="75"/>
                    </a:cubicBezTo>
                    <a:cubicBezTo>
                      <a:pt x="108" y="74"/>
                      <a:pt x="108" y="74"/>
                      <a:pt x="108" y="74"/>
                    </a:cubicBezTo>
                    <a:cubicBezTo>
                      <a:pt x="111" y="72"/>
                      <a:pt x="111" y="72"/>
                      <a:pt x="111" y="72"/>
                    </a:cubicBezTo>
                    <a:cubicBezTo>
                      <a:pt x="112" y="72"/>
                      <a:pt x="112" y="72"/>
                      <a:pt x="112" y="72"/>
                    </a:cubicBezTo>
                    <a:cubicBezTo>
                      <a:pt x="112" y="72"/>
                      <a:pt x="112" y="72"/>
                      <a:pt x="112" y="72"/>
                    </a:cubicBezTo>
                    <a:cubicBezTo>
                      <a:pt x="112" y="73"/>
                      <a:pt x="112" y="73"/>
                      <a:pt x="112" y="73"/>
                    </a:cubicBezTo>
                    <a:close/>
                    <a:moveTo>
                      <a:pt x="113" y="73"/>
                    </a:moveTo>
                    <a:cubicBezTo>
                      <a:pt x="113" y="73"/>
                      <a:pt x="113" y="73"/>
                      <a:pt x="113" y="73"/>
                    </a:cubicBezTo>
                    <a:cubicBezTo>
                      <a:pt x="113" y="73"/>
                      <a:pt x="113" y="73"/>
                      <a:pt x="113" y="73"/>
                    </a:cubicBezTo>
                    <a:cubicBezTo>
                      <a:pt x="113" y="72"/>
                      <a:pt x="113" y="72"/>
                      <a:pt x="113" y="72"/>
                    </a:cubicBezTo>
                    <a:cubicBezTo>
                      <a:pt x="113" y="71"/>
                      <a:pt x="113" y="71"/>
                      <a:pt x="113" y="71"/>
                    </a:cubicBezTo>
                    <a:cubicBezTo>
                      <a:pt x="112" y="71"/>
                      <a:pt x="112" y="71"/>
                      <a:pt x="112" y="71"/>
                    </a:cubicBezTo>
                    <a:cubicBezTo>
                      <a:pt x="113" y="70"/>
                      <a:pt x="113" y="70"/>
                      <a:pt x="113" y="70"/>
                    </a:cubicBezTo>
                    <a:cubicBezTo>
                      <a:pt x="114" y="70"/>
                      <a:pt x="114" y="70"/>
                      <a:pt x="114" y="70"/>
                    </a:cubicBezTo>
                    <a:cubicBezTo>
                      <a:pt x="116" y="71"/>
                      <a:pt x="116" y="71"/>
                      <a:pt x="116" y="71"/>
                    </a:cubicBezTo>
                    <a:cubicBezTo>
                      <a:pt x="116" y="72"/>
                      <a:pt x="116" y="72"/>
                      <a:pt x="116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3"/>
                      <a:pt x="113" y="73"/>
                      <a:pt x="113" y="73"/>
                    </a:cubicBezTo>
                    <a:close/>
                    <a:moveTo>
                      <a:pt x="121" y="68"/>
                    </a:moveTo>
                    <a:cubicBezTo>
                      <a:pt x="122" y="68"/>
                      <a:pt x="122" y="68"/>
                      <a:pt x="122" y="68"/>
                    </a:cubicBezTo>
                    <a:cubicBezTo>
                      <a:pt x="123" y="68"/>
                      <a:pt x="123" y="68"/>
                      <a:pt x="123" y="68"/>
                    </a:cubicBezTo>
                    <a:cubicBezTo>
                      <a:pt x="123" y="69"/>
                      <a:pt x="123" y="69"/>
                      <a:pt x="123" y="69"/>
                    </a:cubicBezTo>
                    <a:cubicBezTo>
                      <a:pt x="123" y="69"/>
                      <a:pt x="123" y="69"/>
                      <a:pt x="123" y="69"/>
                    </a:cubicBezTo>
                    <a:cubicBezTo>
                      <a:pt x="122" y="69"/>
                      <a:pt x="122" y="69"/>
                      <a:pt x="122" y="69"/>
                    </a:cubicBezTo>
                    <a:cubicBezTo>
                      <a:pt x="121" y="68"/>
                      <a:pt x="121" y="68"/>
                      <a:pt x="121" y="68"/>
                    </a:cubicBezTo>
                    <a:close/>
                    <a:moveTo>
                      <a:pt x="166" y="107"/>
                    </a:moveTo>
                    <a:cubicBezTo>
                      <a:pt x="167" y="107"/>
                      <a:pt x="167" y="107"/>
                      <a:pt x="167" y="107"/>
                    </a:cubicBezTo>
                    <a:cubicBezTo>
                      <a:pt x="167" y="107"/>
                      <a:pt x="167" y="107"/>
                      <a:pt x="167" y="107"/>
                    </a:cubicBezTo>
                    <a:cubicBezTo>
                      <a:pt x="167" y="107"/>
                      <a:pt x="167" y="107"/>
                      <a:pt x="167" y="107"/>
                    </a:cubicBezTo>
                    <a:cubicBezTo>
                      <a:pt x="166" y="107"/>
                      <a:pt x="166" y="107"/>
                      <a:pt x="166" y="107"/>
                    </a:cubicBezTo>
                    <a:close/>
                    <a:moveTo>
                      <a:pt x="162" y="119"/>
                    </a:moveTo>
                    <a:cubicBezTo>
                      <a:pt x="163" y="119"/>
                      <a:pt x="163" y="119"/>
                      <a:pt x="163" y="119"/>
                    </a:cubicBezTo>
                    <a:cubicBezTo>
                      <a:pt x="163" y="119"/>
                      <a:pt x="163" y="119"/>
                      <a:pt x="163" y="119"/>
                    </a:cubicBezTo>
                    <a:cubicBezTo>
                      <a:pt x="162" y="119"/>
                      <a:pt x="162" y="119"/>
                      <a:pt x="162" y="119"/>
                    </a:cubicBezTo>
                    <a:close/>
                    <a:moveTo>
                      <a:pt x="172" y="117"/>
                    </a:moveTo>
                    <a:cubicBezTo>
                      <a:pt x="173" y="116"/>
                      <a:pt x="173" y="116"/>
                      <a:pt x="173" y="116"/>
                    </a:cubicBezTo>
                    <a:cubicBezTo>
                      <a:pt x="173" y="116"/>
                      <a:pt x="173" y="116"/>
                      <a:pt x="173" y="116"/>
                    </a:cubicBezTo>
                    <a:cubicBezTo>
                      <a:pt x="173" y="117"/>
                      <a:pt x="173" y="117"/>
                      <a:pt x="173" y="117"/>
                    </a:cubicBezTo>
                    <a:cubicBezTo>
                      <a:pt x="172" y="118"/>
                      <a:pt x="172" y="118"/>
                      <a:pt x="172" y="118"/>
                    </a:cubicBezTo>
                    <a:cubicBezTo>
                      <a:pt x="172" y="117"/>
                      <a:pt x="172" y="117"/>
                      <a:pt x="172" y="117"/>
                    </a:cubicBezTo>
                    <a:close/>
                    <a:moveTo>
                      <a:pt x="165" y="109"/>
                    </a:moveTo>
                    <a:cubicBezTo>
                      <a:pt x="165" y="108"/>
                      <a:pt x="165" y="108"/>
                      <a:pt x="165" y="108"/>
                    </a:cubicBezTo>
                    <a:cubicBezTo>
                      <a:pt x="165" y="108"/>
                      <a:pt x="165" y="108"/>
                      <a:pt x="165" y="108"/>
                    </a:cubicBezTo>
                    <a:cubicBezTo>
                      <a:pt x="166" y="109"/>
                      <a:pt x="166" y="109"/>
                      <a:pt x="166" y="109"/>
                    </a:cubicBezTo>
                    <a:cubicBezTo>
                      <a:pt x="165" y="109"/>
                      <a:pt x="165" y="109"/>
                      <a:pt x="165" y="109"/>
                    </a:cubicBezTo>
                    <a:close/>
                    <a:moveTo>
                      <a:pt x="166" y="112"/>
                    </a:moveTo>
                    <a:cubicBezTo>
                      <a:pt x="166" y="111"/>
                      <a:pt x="166" y="111"/>
                      <a:pt x="166" y="111"/>
                    </a:cubicBezTo>
                    <a:cubicBezTo>
                      <a:pt x="166" y="110"/>
                      <a:pt x="166" y="110"/>
                      <a:pt x="166" y="110"/>
                    </a:cubicBezTo>
                    <a:cubicBezTo>
                      <a:pt x="167" y="110"/>
                      <a:pt x="167" y="110"/>
                      <a:pt x="167" y="110"/>
                    </a:cubicBezTo>
                    <a:cubicBezTo>
                      <a:pt x="167" y="111"/>
                      <a:pt x="167" y="111"/>
                      <a:pt x="167" y="111"/>
                    </a:cubicBezTo>
                    <a:cubicBezTo>
                      <a:pt x="168" y="111"/>
                      <a:pt x="168" y="111"/>
                      <a:pt x="168" y="111"/>
                    </a:cubicBezTo>
                    <a:cubicBezTo>
                      <a:pt x="168" y="112"/>
                      <a:pt x="168" y="112"/>
                      <a:pt x="168" y="112"/>
                    </a:cubicBezTo>
                    <a:cubicBezTo>
                      <a:pt x="167" y="112"/>
                      <a:pt x="167" y="112"/>
                      <a:pt x="167" y="112"/>
                    </a:cubicBezTo>
                    <a:cubicBezTo>
                      <a:pt x="166" y="112"/>
                      <a:pt x="166" y="112"/>
                      <a:pt x="166" y="112"/>
                    </a:cubicBezTo>
                    <a:close/>
                    <a:moveTo>
                      <a:pt x="159" y="115"/>
                    </a:moveTo>
                    <a:cubicBezTo>
                      <a:pt x="159" y="115"/>
                      <a:pt x="159" y="115"/>
                      <a:pt x="159" y="115"/>
                    </a:cubicBezTo>
                    <a:cubicBezTo>
                      <a:pt x="160" y="115"/>
                      <a:pt x="160" y="115"/>
                      <a:pt x="160" y="115"/>
                    </a:cubicBezTo>
                    <a:cubicBezTo>
                      <a:pt x="160" y="114"/>
                      <a:pt x="160" y="114"/>
                      <a:pt x="160" y="114"/>
                    </a:cubicBezTo>
                    <a:cubicBezTo>
                      <a:pt x="161" y="113"/>
                      <a:pt x="161" y="113"/>
                      <a:pt x="161" y="113"/>
                    </a:cubicBezTo>
                    <a:cubicBezTo>
                      <a:pt x="162" y="113"/>
                      <a:pt x="162" y="113"/>
                      <a:pt x="162" y="113"/>
                    </a:cubicBezTo>
                    <a:cubicBezTo>
                      <a:pt x="163" y="112"/>
                      <a:pt x="163" y="112"/>
                      <a:pt x="163" y="112"/>
                    </a:cubicBezTo>
                    <a:cubicBezTo>
                      <a:pt x="164" y="112"/>
                      <a:pt x="164" y="112"/>
                      <a:pt x="164" y="112"/>
                    </a:cubicBezTo>
                    <a:cubicBezTo>
                      <a:pt x="164" y="111"/>
                      <a:pt x="164" y="111"/>
                      <a:pt x="164" y="111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4" y="112"/>
                      <a:pt x="164" y="112"/>
                      <a:pt x="164" y="112"/>
                    </a:cubicBezTo>
                    <a:cubicBezTo>
                      <a:pt x="165" y="112"/>
                      <a:pt x="165" y="112"/>
                      <a:pt x="165" y="112"/>
                    </a:cubicBezTo>
                    <a:cubicBezTo>
                      <a:pt x="164" y="112"/>
                      <a:pt x="164" y="112"/>
                      <a:pt x="164" y="112"/>
                    </a:cubicBezTo>
                    <a:cubicBezTo>
                      <a:pt x="163" y="113"/>
                      <a:pt x="163" y="113"/>
                      <a:pt x="163" y="113"/>
                    </a:cubicBezTo>
                    <a:cubicBezTo>
                      <a:pt x="162" y="114"/>
                      <a:pt x="162" y="114"/>
                      <a:pt x="162" y="114"/>
                    </a:cubicBezTo>
                    <a:cubicBezTo>
                      <a:pt x="161" y="114"/>
                      <a:pt x="161" y="114"/>
                      <a:pt x="161" y="114"/>
                    </a:cubicBezTo>
                    <a:cubicBezTo>
                      <a:pt x="161" y="115"/>
                      <a:pt x="161" y="115"/>
                      <a:pt x="161" y="115"/>
                    </a:cubicBezTo>
                    <a:cubicBezTo>
                      <a:pt x="161" y="115"/>
                      <a:pt x="161" y="115"/>
                      <a:pt x="161" y="115"/>
                    </a:cubicBezTo>
                    <a:cubicBezTo>
                      <a:pt x="160" y="115"/>
                      <a:pt x="160" y="115"/>
                      <a:pt x="160" y="115"/>
                    </a:cubicBezTo>
                    <a:cubicBezTo>
                      <a:pt x="160" y="115"/>
                      <a:pt x="160" y="115"/>
                      <a:pt x="160" y="115"/>
                    </a:cubicBezTo>
                    <a:cubicBezTo>
                      <a:pt x="159" y="115"/>
                      <a:pt x="159" y="115"/>
                      <a:pt x="159" y="115"/>
                    </a:cubicBezTo>
                    <a:cubicBezTo>
                      <a:pt x="159" y="115"/>
                      <a:pt x="159" y="115"/>
                      <a:pt x="159" y="115"/>
                    </a:cubicBezTo>
                    <a:close/>
                    <a:moveTo>
                      <a:pt x="159" y="114"/>
                    </a:moveTo>
                    <a:cubicBezTo>
                      <a:pt x="160" y="113"/>
                      <a:pt x="160" y="113"/>
                      <a:pt x="160" y="113"/>
                    </a:cubicBezTo>
                    <a:cubicBezTo>
                      <a:pt x="160" y="113"/>
                      <a:pt x="160" y="113"/>
                      <a:pt x="160" y="113"/>
                    </a:cubicBezTo>
                    <a:cubicBezTo>
                      <a:pt x="159" y="114"/>
                      <a:pt x="159" y="114"/>
                      <a:pt x="159" y="114"/>
                    </a:cubicBezTo>
                    <a:cubicBezTo>
                      <a:pt x="159" y="114"/>
                      <a:pt x="159" y="114"/>
                      <a:pt x="159" y="114"/>
                    </a:cubicBezTo>
                    <a:close/>
                    <a:moveTo>
                      <a:pt x="161" y="112"/>
                    </a:moveTo>
                    <a:cubicBezTo>
                      <a:pt x="162" y="111"/>
                      <a:pt x="162" y="111"/>
                      <a:pt x="162" y="111"/>
                    </a:cubicBezTo>
                    <a:cubicBezTo>
                      <a:pt x="162" y="110"/>
                      <a:pt x="162" y="110"/>
                      <a:pt x="162" y="110"/>
                    </a:cubicBezTo>
                    <a:cubicBezTo>
                      <a:pt x="163" y="109"/>
                      <a:pt x="163" y="109"/>
                      <a:pt x="163" y="109"/>
                    </a:cubicBezTo>
                    <a:cubicBezTo>
                      <a:pt x="163" y="110"/>
                      <a:pt x="163" y="110"/>
                      <a:pt x="163" y="110"/>
                    </a:cubicBezTo>
                    <a:cubicBezTo>
                      <a:pt x="163" y="110"/>
                      <a:pt x="163" y="110"/>
                      <a:pt x="163" y="110"/>
                    </a:cubicBezTo>
                    <a:cubicBezTo>
                      <a:pt x="163" y="110"/>
                      <a:pt x="163" y="110"/>
                      <a:pt x="163" y="110"/>
                    </a:cubicBezTo>
                    <a:cubicBezTo>
                      <a:pt x="162" y="111"/>
                      <a:pt x="162" y="111"/>
                      <a:pt x="162" y="111"/>
                    </a:cubicBezTo>
                    <a:cubicBezTo>
                      <a:pt x="162" y="112"/>
                      <a:pt x="162" y="112"/>
                      <a:pt x="162" y="112"/>
                    </a:cubicBezTo>
                    <a:cubicBezTo>
                      <a:pt x="161" y="112"/>
                      <a:pt x="161" y="112"/>
                      <a:pt x="161" y="112"/>
                    </a:cubicBezTo>
                    <a:cubicBezTo>
                      <a:pt x="161" y="112"/>
                      <a:pt x="161" y="112"/>
                      <a:pt x="161" y="112"/>
                    </a:cubicBezTo>
                    <a:cubicBezTo>
                      <a:pt x="161" y="112"/>
                      <a:pt x="161" y="112"/>
                      <a:pt x="161" y="112"/>
                    </a:cubicBezTo>
                    <a:close/>
                    <a:moveTo>
                      <a:pt x="162" y="107"/>
                    </a:moveTo>
                    <a:cubicBezTo>
                      <a:pt x="163" y="106"/>
                      <a:pt x="163" y="106"/>
                      <a:pt x="163" y="106"/>
                    </a:cubicBezTo>
                    <a:cubicBezTo>
                      <a:pt x="163" y="106"/>
                      <a:pt x="163" y="106"/>
                      <a:pt x="163" y="106"/>
                    </a:cubicBezTo>
                    <a:cubicBezTo>
                      <a:pt x="163" y="107"/>
                      <a:pt x="163" y="107"/>
                      <a:pt x="163" y="107"/>
                    </a:cubicBezTo>
                    <a:cubicBezTo>
                      <a:pt x="163" y="107"/>
                      <a:pt x="163" y="107"/>
                      <a:pt x="163" y="107"/>
                    </a:cubicBezTo>
                    <a:cubicBezTo>
                      <a:pt x="163" y="107"/>
                      <a:pt x="163" y="107"/>
                      <a:pt x="163" y="107"/>
                    </a:cubicBezTo>
                    <a:cubicBezTo>
                      <a:pt x="162" y="107"/>
                      <a:pt x="162" y="107"/>
                      <a:pt x="162" y="107"/>
                    </a:cubicBezTo>
                    <a:close/>
                    <a:moveTo>
                      <a:pt x="109" y="51"/>
                    </a:moveTo>
                    <a:cubicBezTo>
                      <a:pt x="109" y="51"/>
                      <a:pt x="109" y="51"/>
                      <a:pt x="109" y="51"/>
                    </a:cubicBezTo>
                    <a:cubicBezTo>
                      <a:pt x="110" y="51"/>
                      <a:pt x="110" y="51"/>
                      <a:pt x="110" y="51"/>
                    </a:cubicBezTo>
                    <a:cubicBezTo>
                      <a:pt x="109" y="51"/>
                      <a:pt x="109" y="51"/>
                      <a:pt x="109" y="51"/>
                    </a:cubicBezTo>
                    <a:cubicBezTo>
                      <a:pt x="109" y="51"/>
                      <a:pt x="109" y="51"/>
                      <a:pt x="109" y="51"/>
                    </a:cubicBezTo>
                    <a:close/>
                    <a:moveTo>
                      <a:pt x="91" y="68"/>
                    </a:moveTo>
                    <a:cubicBezTo>
                      <a:pt x="92" y="66"/>
                      <a:pt x="92" y="66"/>
                      <a:pt x="92" y="66"/>
                    </a:cubicBezTo>
                    <a:cubicBezTo>
                      <a:pt x="92" y="66"/>
                      <a:pt x="92" y="66"/>
                      <a:pt x="92" y="66"/>
                    </a:cubicBezTo>
                    <a:cubicBezTo>
                      <a:pt x="91" y="65"/>
                      <a:pt x="91" y="65"/>
                      <a:pt x="91" y="65"/>
                    </a:cubicBezTo>
                    <a:cubicBezTo>
                      <a:pt x="91" y="64"/>
                      <a:pt x="91" y="64"/>
                      <a:pt x="91" y="64"/>
                    </a:cubicBezTo>
                    <a:cubicBezTo>
                      <a:pt x="91" y="63"/>
                      <a:pt x="91" y="63"/>
                      <a:pt x="91" y="63"/>
                    </a:cubicBezTo>
                    <a:cubicBezTo>
                      <a:pt x="90" y="62"/>
                      <a:pt x="90" y="62"/>
                      <a:pt x="90" y="62"/>
                    </a:cubicBezTo>
                    <a:cubicBezTo>
                      <a:pt x="89" y="62"/>
                      <a:pt x="89" y="62"/>
                      <a:pt x="89" y="62"/>
                    </a:cubicBezTo>
                    <a:cubicBezTo>
                      <a:pt x="88" y="63"/>
                      <a:pt x="88" y="63"/>
                      <a:pt x="88" y="63"/>
                    </a:cubicBezTo>
                    <a:cubicBezTo>
                      <a:pt x="87" y="63"/>
                      <a:pt x="87" y="63"/>
                      <a:pt x="87" y="63"/>
                    </a:cubicBezTo>
                    <a:cubicBezTo>
                      <a:pt x="86" y="62"/>
                      <a:pt x="86" y="62"/>
                      <a:pt x="86" y="62"/>
                    </a:cubicBezTo>
                    <a:cubicBezTo>
                      <a:pt x="86" y="61"/>
                      <a:pt x="86" y="61"/>
                      <a:pt x="86" y="61"/>
                    </a:cubicBezTo>
                    <a:cubicBezTo>
                      <a:pt x="88" y="59"/>
                      <a:pt x="88" y="59"/>
                      <a:pt x="88" y="59"/>
                    </a:cubicBezTo>
                    <a:cubicBezTo>
                      <a:pt x="89" y="57"/>
                      <a:pt x="89" y="57"/>
                      <a:pt x="89" y="57"/>
                    </a:cubicBezTo>
                    <a:cubicBezTo>
                      <a:pt x="90" y="57"/>
                      <a:pt x="90" y="57"/>
                      <a:pt x="90" y="57"/>
                    </a:cubicBezTo>
                    <a:cubicBezTo>
                      <a:pt x="90" y="59"/>
                      <a:pt x="90" y="59"/>
                      <a:pt x="90" y="59"/>
                    </a:cubicBezTo>
                    <a:cubicBezTo>
                      <a:pt x="89" y="60"/>
                      <a:pt x="89" y="60"/>
                      <a:pt x="89" y="60"/>
                    </a:cubicBezTo>
                    <a:cubicBezTo>
                      <a:pt x="90" y="60"/>
                      <a:pt x="90" y="60"/>
                      <a:pt x="90" y="60"/>
                    </a:cubicBezTo>
                    <a:cubicBezTo>
                      <a:pt x="90" y="60"/>
                      <a:pt x="90" y="60"/>
                      <a:pt x="90" y="60"/>
                    </a:cubicBezTo>
                    <a:cubicBezTo>
                      <a:pt x="91" y="61"/>
                      <a:pt x="91" y="61"/>
                      <a:pt x="91" y="61"/>
                    </a:cubicBezTo>
                    <a:cubicBezTo>
                      <a:pt x="92" y="60"/>
                      <a:pt x="92" y="60"/>
                      <a:pt x="92" y="60"/>
                    </a:cubicBezTo>
                    <a:cubicBezTo>
                      <a:pt x="94" y="60"/>
                      <a:pt x="94" y="60"/>
                      <a:pt x="94" y="60"/>
                    </a:cubicBezTo>
                    <a:cubicBezTo>
                      <a:pt x="94" y="61"/>
                      <a:pt x="94" y="61"/>
                      <a:pt x="94" y="61"/>
                    </a:cubicBezTo>
                    <a:cubicBezTo>
                      <a:pt x="94" y="62"/>
                      <a:pt x="94" y="62"/>
                      <a:pt x="94" y="62"/>
                    </a:cubicBezTo>
                    <a:cubicBezTo>
                      <a:pt x="94" y="62"/>
                      <a:pt x="94" y="62"/>
                      <a:pt x="94" y="62"/>
                    </a:cubicBezTo>
                    <a:cubicBezTo>
                      <a:pt x="94" y="63"/>
                      <a:pt x="94" y="63"/>
                      <a:pt x="94" y="63"/>
                    </a:cubicBezTo>
                    <a:cubicBezTo>
                      <a:pt x="95" y="64"/>
                      <a:pt x="95" y="64"/>
                      <a:pt x="95" y="64"/>
                    </a:cubicBezTo>
                    <a:cubicBezTo>
                      <a:pt x="95" y="64"/>
                      <a:pt x="95" y="64"/>
                      <a:pt x="95" y="64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6" y="67"/>
                      <a:pt x="96" y="67"/>
                      <a:pt x="96" y="67"/>
                    </a:cubicBezTo>
                    <a:cubicBezTo>
                      <a:pt x="95" y="66"/>
                      <a:pt x="95" y="66"/>
                      <a:pt x="95" y="66"/>
                    </a:cubicBezTo>
                    <a:cubicBezTo>
                      <a:pt x="95" y="66"/>
                      <a:pt x="95" y="66"/>
                      <a:pt x="95" y="66"/>
                    </a:cubicBezTo>
                    <a:cubicBezTo>
                      <a:pt x="94" y="67"/>
                      <a:pt x="94" y="67"/>
                      <a:pt x="94" y="67"/>
                    </a:cubicBezTo>
                    <a:cubicBezTo>
                      <a:pt x="93" y="67"/>
                      <a:pt x="93" y="67"/>
                      <a:pt x="93" y="67"/>
                    </a:cubicBezTo>
                    <a:cubicBezTo>
                      <a:pt x="92" y="68"/>
                      <a:pt x="92" y="68"/>
                      <a:pt x="92" y="68"/>
                    </a:cubicBezTo>
                    <a:cubicBezTo>
                      <a:pt x="91" y="68"/>
                      <a:pt x="91" y="68"/>
                      <a:pt x="91" y="68"/>
                    </a:cubicBezTo>
                    <a:close/>
                    <a:moveTo>
                      <a:pt x="86" y="95"/>
                    </a:moveTo>
                    <a:cubicBezTo>
                      <a:pt x="87" y="95"/>
                      <a:pt x="87" y="95"/>
                      <a:pt x="87" y="95"/>
                    </a:cubicBezTo>
                    <a:cubicBezTo>
                      <a:pt x="88" y="95"/>
                      <a:pt x="88" y="95"/>
                      <a:pt x="88" y="95"/>
                    </a:cubicBezTo>
                    <a:cubicBezTo>
                      <a:pt x="89" y="95"/>
                      <a:pt x="89" y="95"/>
                      <a:pt x="89" y="95"/>
                    </a:cubicBezTo>
                    <a:cubicBezTo>
                      <a:pt x="89" y="95"/>
                      <a:pt x="89" y="95"/>
                      <a:pt x="89" y="95"/>
                    </a:cubicBezTo>
                    <a:cubicBezTo>
                      <a:pt x="90" y="94"/>
                      <a:pt x="90" y="94"/>
                      <a:pt x="90" y="94"/>
                    </a:cubicBezTo>
                    <a:cubicBezTo>
                      <a:pt x="91" y="94"/>
                      <a:pt x="91" y="94"/>
                      <a:pt x="91" y="94"/>
                    </a:cubicBezTo>
                    <a:cubicBezTo>
                      <a:pt x="91" y="95"/>
                      <a:pt x="91" y="95"/>
                      <a:pt x="91" y="95"/>
                    </a:cubicBezTo>
                    <a:cubicBezTo>
                      <a:pt x="92" y="95"/>
                      <a:pt x="92" y="95"/>
                      <a:pt x="92" y="95"/>
                    </a:cubicBezTo>
                    <a:cubicBezTo>
                      <a:pt x="93" y="96"/>
                      <a:pt x="93" y="96"/>
                      <a:pt x="93" y="96"/>
                    </a:cubicBezTo>
                    <a:cubicBezTo>
                      <a:pt x="92" y="97"/>
                      <a:pt x="92" y="97"/>
                      <a:pt x="92" y="97"/>
                    </a:cubicBezTo>
                    <a:cubicBezTo>
                      <a:pt x="91" y="98"/>
                      <a:pt x="91" y="98"/>
                      <a:pt x="91" y="98"/>
                    </a:cubicBezTo>
                    <a:cubicBezTo>
                      <a:pt x="90" y="98"/>
                      <a:pt x="90" y="98"/>
                      <a:pt x="90" y="98"/>
                    </a:cubicBezTo>
                    <a:cubicBezTo>
                      <a:pt x="89" y="98"/>
                      <a:pt x="89" y="98"/>
                      <a:pt x="89" y="98"/>
                    </a:cubicBezTo>
                    <a:cubicBezTo>
                      <a:pt x="89" y="98"/>
                      <a:pt x="89" y="98"/>
                      <a:pt x="89" y="98"/>
                    </a:cubicBezTo>
                    <a:cubicBezTo>
                      <a:pt x="88" y="98"/>
                      <a:pt x="88" y="98"/>
                      <a:pt x="88" y="98"/>
                    </a:cubicBezTo>
                    <a:cubicBezTo>
                      <a:pt x="87" y="98"/>
                      <a:pt x="87" y="98"/>
                      <a:pt x="87" y="98"/>
                    </a:cubicBezTo>
                    <a:cubicBezTo>
                      <a:pt x="86" y="96"/>
                      <a:pt x="86" y="96"/>
                      <a:pt x="86" y="96"/>
                    </a:cubicBezTo>
                    <a:cubicBezTo>
                      <a:pt x="86" y="95"/>
                      <a:pt x="86" y="95"/>
                      <a:pt x="86" y="95"/>
                    </a:cubicBezTo>
                    <a:close/>
                    <a:moveTo>
                      <a:pt x="144" y="107"/>
                    </a:moveTo>
                    <a:cubicBezTo>
                      <a:pt x="146" y="106"/>
                      <a:pt x="146" y="106"/>
                      <a:pt x="146" y="106"/>
                    </a:cubicBezTo>
                    <a:cubicBezTo>
                      <a:pt x="146" y="106"/>
                      <a:pt x="146" y="106"/>
                      <a:pt x="146" y="106"/>
                    </a:cubicBezTo>
                    <a:cubicBezTo>
                      <a:pt x="146" y="106"/>
                      <a:pt x="146" y="106"/>
                      <a:pt x="146" y="106"/>
                    </a:cubicBezTo>
                    <a:cubicBezTo>
                      <a:pt x="145" y="107"/>
                      <a:pt x="145" y="107"/>
                      <a:pt x="145" y="107"/>
                    </a:cubicBezTo>
                    <a:cubicBezTo>
                      <a:pt x="144" y="107"/>
                      <a:pt x="144" y="107"/>
                      <a:pt x="144" y="107"/>
                    </a:cubicBezTo>
                    <a:close/>
                    <a:moveTo>
                      <a:pt x="135" y="113"/>
                    </a:moveTo>
                    <a:cubicBezTo>
                      <a:pt x="136" y="113"/>
                      <a:pt x="136" y="113"/>
                      <a:pt x="136" y="113"/>
                    </a:cubicBezTo>
                    <a:cubicBezTo>
                      <a:pt x="136" y="113"/>
                      <a:pt x="136" y="113"/>
                      <a:pt x="136" y="113"/>
                    </a:cubicBezTo>
                    <a:cubicBezTo>
                      <a:pt x="136" y="113"/>
                      <a:pt x="136" y="113"/>
                      <a:pt x="136" y="113"/>
                    </a:cubicBezTo>
                    <a:cubicBezTo>
                      <a:pt x="135" y="113"/>
                      <a:pt x="135" y="113"/>
                      <a:pt x="135" y="113"/>
                    </a:cubicBezTo>
                    <a:close/>
                    <a:moveTo>
                      <a:pt x="135" y="120"/>
                    </a:moveTo>
                    <a:cubicBezTo>
                      <a:pt x="136" y="119"/>
                      <a:pt x="136" y="119"/>
                      <a:pt x="136" y="119"/>
                    </a:cubicBezTo>
                    <a:cubicBezTo>
                      <a:pt x="136" y="120"/>
                      <a:pt x="136" y="120"/>
                      <a:pt x="136" y="120"/>
                    </a:cubicBezTo>
                    <a:cubicBezTo>
                      <a:pt x="136" y="120"/>
                      <a:pt x="136" y="120"/>
                      <a:pt x="136" y="120"/>
                    </a:cubicBezTo>
                    <a:cubicBezTo>
                      <a:pt x="135" y="121"/>
                      <a:pt x="135" y="121"/>
                      <a:pt x="135" y="121"/>
                    </a:cubicBezTo>
                    <a:cubicBezTo>
                      <a:pt x="135" y="120"/>
                      <a:pt x="135" y="120"/>
                      <a:pt x="135" y="120"/>
                    </a:cubicBezTo>
                    <a:cubicBezTo>
                      <a:pt x="135" y="120"/>
                      <a:pt x="135" y="120"/>
                      <a:pt x="135" y="120"/>
                    </a:cubicBezTo>
                    <a:close/>
                    <a:moveTo>
                      <a:pt x="132" y="123"/>
                    </a:moveTo>
                    <a:cubicBezTo>
                      <a:pt x="131" y="123"/>
                      <a:pt x="131" y="123"/>
                      <a:pt x="131" y="123"/>
                    </a:cubicBezTo>
                    <a:cubicBezTo>
                      <a:pt x="132" y="123"/>
                      <a:pt x="132" y="123"/>
                      <a:pt x="132" y="123"/>
                    </a:cubicBezTo>
                    <a:cubicBezTo>
                      <a:pt x="132" y="123"/>
                      <a:pt x="132" y="123"/>
                      <a:pt x="132" y="123"/>
                    </a:cubicBezTo>
                    <a:cubicBezTo>
                      <a:pt x="133" y="123"/>
                      <a:pt x="133" y="123"/>
                      <a:pt x="133" y="123"/>
                    </a:cubicBezTo>
                    <a:cubicBezTo>
                      <a:pt x="133" y="123"/>
                      <a:pt x="133" y="123"/>
                      <a:pt x="133" y="123"/>
                    </a:cubicBezTo>
                    <a:cubicBezTo>
                      <a:pt x="134" y="122"/>
                      <a:pt x="134" y="122"/>
                      <a:pt x="134" y="122"/>
                    </a:cubicBezTo>
                    <a:cubicBezTo>
                      <a:pt x="133" y="122"/>
                      <a:pt x="133" y="122"/>
                      <a:pt x="133" y="122"/>
                    </a:cubicBezTo>
                    <a:cubicBezTo>
                      <a:pt x="134" y="121"/>
                      <a:pt x="134" y="121"/>
                      <a:pt x="134" y="121"/>
                    </a:cubicBezTo>
                    <a:cubicBezTo>
                      <a:pt x="135" y="121"/>
                      <a:pt x="135" y="121"/>
                      <a:pt x="135" y="121"/>
                    </a:cubicBezTo>
                    <a:cubicBezTo>
                      <a:pt x="135" y="121"/>
                      <a:pt x="135" y="121"/>
                      <a:pt x="135" y="121"/>
                    </a:cubicBezTo>
                    <a:cubicBezTo>
                      <a:pt x="135" y="122"/>
                      <a:pt x="135" y="122"/>
                      <a:pt x="135" y="122"/>
                    </a:cubicBezTo>
                    <a:cubicBezTo>
                      <a:pt x="135" y="122"/>
                      <a:pt x="135" y="122"/>
                      <a:pt x="135" y="122"/>
                    </a:cubicBezTo>
                    <a:cubicBezTo>
                      <a:pt x="135" y="122"/>
                      <a:pt x="135" y="122"/>
                      <a:pt x="135" y="122"/>
                    </a:cubicBezTo>
                    <a:cubicBezTo>
                      <a:pt x="136" y="121"/>
                      <a:pt x="136" y="121"/>
                      <a:pt x="136" y="121"/>
                    </a:cubicBezTo>
                    <a:cubicBezTo>
                      <a:pt x="136" y="122"/>
                      <a:pt x="136" y="122"/>
                      <a:pt x="136" y="122"/>
                    </a:cubicBezTo>
                    <a:cubicBezTo>
                      <a:pt x="136" y="122"/>
                      <a:pt x="136" y="122"/>
                      <a:pt x="136" y="122"/>
                    </a:cubicBezTo>
                    <a:cubicBezTo>
                      <a:pt x="136" y="123"/>
                      <a:pt x="136" y="123"/>
                      <a:pt x="136" y="123"/>
                    </a:cubicBezTo>
                    <a:cubicBezTo>
                      <a:pt x="136" y="123"/>
                      <a:pt x="136" y="123"/>
                      <a:pt x="136" y="123"/>
                    </a:cubicBezTo>
                    <a:cubicBezTo>
                      <a:pt x="136" y="124"/>
                      <a:pt x="136" y="124"/>
                      <a:pt x="136" y="124"/>
                    </a:cubicBezTo>
                    <a:cubicBezTo>
                      <a:pt x="136" y="124"/>
                      <a:pt x="136" y="124"/>
                      <a:pt x="136" y="124"/>
                    </a:cubicBezTo>
                    <a:cubicBezTo>
                      <a:pt x="135" y="123"/>
                      <a:pt x="135" y="123"/>
                      <a:pt x="135" y="123"/>
                    </a:cubicBezTo>
                    <a:cubicBezTo>
                      <a:pt x="135" y="124"/>
                      <a:pt x="135" y="124"/>
                      <a:pt x="135" y="124"/>
                    </a:cubicBezTo>
                    <a:cubicBezTo>
                      <a:pt x="134" y="124"/>
                      <a:pt x="134" y="124"/>
                      <a:pt x="134" y="124"/>
                    </a:cubicBezTo>
                    <a:cubicBezTo>
                      <a:pt x="134" y="124"/>
                      <a:pt x="134" y="124"/>
                      <a:pt x="134" y="124"/>
                    </a:cubicBezTo>
                    <a:cubicBezTo>
                      <a:pt x="133" y="124"/>
                      <a:pt x="133" y="124"/>
                      <a:pt x="133" y="124"/>
                    </a:cubicBezTo>
                    <a:cubicBezTo>
                      <a:pt x="132" y="124"/>
                      <a:pt x="132" y="124"/>
                      <a:pt x="132" y="124"/>
                    </a:cubicBezTo>
                    <a:cubicBezTo>
                      <a:pt x="132" y="123"/>
                      <a:pt x="132" y="123"/>
                      <a:pt x="132" y="123"/>
                    </a:cubicBezTo>
                    <a:close/>
                    <a:moveTo>
                      <a:pt x="122" y="132"/>
                    </a:moveTo>
                    <a:cubicBezTo>
                      <a:pt x="122" y="132"/>
                      <a:pt x="122" y="132"/>
                      <a:pt x="122" y="132"/>
                    </a:cubicBezTo>
                    <a:cubicBezTo>
                      <a:pt x="122" y="132"/>
                      <a:pt x="122" y="132"/>
                      <a:pt x="122" y="132"/>
                    </a:cubicBezTo>
                    <a:cubicBezTo>
                      <a:pt x="121" y="132"/>
                      <a:pt x="121" y="132"/>
                      <a:pt x="121" y="132"/>
                    </a:cubicBezTo>
                    <a:cubicBezTo>
                      <a:pt x="121" y="131"/>
                      <a:pt x="121" y="131"/>
                      <a:pt x="121" y="131"/>
                    </a:cubicBezTo>
                    <a:cubicBezTo>
                      <a:pt x="121" y="131"/>
                      <a:pt x="121" y="131"/>
                      <a:pt x="121" y="131"/>
                    </a:cubicBezTo>
                    <a:cubicBezTo>
                      <a:pt x="122" y="130"/>
                      <a:pt x="122" y="130"/>
                      <a:pt x="122" y="130"/>
                    </a:cubicBezTo>
                    <a:cubicBezTo>
                      <a:pt x="121" y="129"/>
                      <a:pt x="121" y="129"/>
                      <a:pt x="121" y="129"/>
                    </a:cubicBezTo>
                    <a:cubicBezTo>
                      <a:pt x="121" y="129"/>
                      <a:pt x="121" y="129"/>
                      <a:pt x="121" y="129"/>
                    </a:cubicBezTo>
                    <a:cubicBezTo>
                      <a:pt x="121" y="128"/>
                      <a:pt x="121" y="128"/>
                      <a:pt x="121" y="128"/>
                    </a:cubicBezTo>
                    <a:cubicBezTo>
                      <a:pt x="123" y="127"/>
                      <a:pt x="123" y="127"/>
                      <a:pt x="123" y="127"/>
                    </a:cubicBezTo>
                    <a:cubicBezTo>
                      <a:pt x="125" y="126"/>
                      <a:pt x="125" y="126"/>
                      <a:pt x="125" y="12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126" y="128"/>
                      <a:pt x="126" y="128"/>
                      <a:pt x="126" y="128"/>
                    </a:cubicBezTo>
                    <a:cubicBezTo>
                      <a:pt x="126" y="128"/>
                      <a:pt x="126" y="128"/>
                      <a:pt x="126" y="128"/>
                    </a:cubicBezTo>
                    <a:cubicBezTo>
                      <a:pt x="127" y="127"/>
                      <a:pt x="127" y="127"/>
                      <a:pt x="127" y="127"/>
                    </a:cubicBezTo>
                    <a:cubicBezTo>
                      <a:pt x="127" y="127"/>
                      <a:pt x="127" y="127"/>
                      <a:pt x="127" y="127"/>
                    </a:cubicBezTo>
                    <a:cubicBezTo>
                      <a:pt x="127" y="126"/>
                      <a:pt x="127" y="126"/>
                      <a:pt x="127" y="126"/>
                    </a:cubicBezTo>
                    <a:cubicBezTo>
                      <a:pt x="128" y="127"/>
                      <a:pt x="128" y="127"/>
                      <a:pt x="128" y="127"/>
                    </a:cubicBezTo>
                    <a:cubicBezTo>
                      <a:pt x="128" y="126"/>
                      <a:pt x="128" y="126"/>
                      <a:pt x="128" y="126"/>
                    </a:cubicBezTo>
                    <a:cubicBezTo>
                      <a:pt x="127" y="126"/>
                      <a:pt x="127" y="126"/>
                      <a:pt x="127" y="126"/>
                    </a:cubicBezTo>
                    <a:cubicBezTo>
                      <a:pt x="127" y="125"/>
                      <a:pt x="127" y="125"/>
                      <a:pt x="127" y="125"/>
                    </a:cubicBezTo>
                    <a:cubicBezTo>
                      <a:pt x="128" y="125"/>
                      <a:pt x="128" y="125"/>
                      <a:pt x="128" y="125"/>
                    </a:cubicBezTo>
                    <a:cubicBezTo>
                      <a:pt x="128" y="124"/>
                      <a:pt x="128" y="124"/>
                      <a:pt x="128" y="124"/>
                    </a:cubicBezTo>
                    <a:cubicBezTo>
                      <a:pt x="129" y="125"/>
                      <a:pt x="129" y="125"/>
                      <a:pt x="129" y="125"/>
                    </a:cubicBezTo>
                    <a:cubicBezTo>
                      <a:pt x="129" y="126"/>
                      <a:pt x="129" y="126"/>
                      <a:pt x="129" y="126"/>
                    </a:cubicBezTo>
                    <a:cubicBezTo>
                      <a:pt x="129" y="126"/>
                      <a:pt x="129" y="126"/>
                      <a:pt x="129" y="126"/>
                    </a:cubicBezTo>
                    <a:cubicBezTo>
                      <a:pt x="129" y="127"/>
                      <a:pt x="129" y="127"/>
                      <a:pt x="129" y="127"/>
                    </a:cubicBezTo>
                    <a:cubicBezTo>
                      <a:pt x="129" y="126"/>
                      <a:pt x="129" y="126"/>
                      <a:pt x="129" y="126"/>
                    </a:cubicBezTo>
                    <a:cubicBezTo>
                      <a:pt x="129" y="126"/>
                      <a:pt x="129" y="126"/>
                      <a:pt x="129" y="126"/>
                    </a:cubicBezTo>
                    <a:cubicBezTo>
                      <a:pt x="130" y="126"/>
                      <a:pt x="130" y="126"/>
                      <a:pt x="130" y="126"/>
                    </a:cubicBezTo>
                    <a:cubicBezTo>
                      <a:pt x="130" y="126"/>
                      <a:pt x="130" y="126"/>
                      <a:pt x="130" y="126"/>
                    </a:cubicBezTo>
                    <a:cubicBezTo>
                      <a:pt x="130" y="125"/>
                      <a:pt x="130" y="125"/>
                      <a:pt x="130" y="125"/>
                    </a:cubicBezTo>
                    <a:cubicBezTo>
                      <a:pt x="130" y="125"/>
                      <a:pt x="130" y="125"/>
                      <a:pt x="130" y="125"/>
                    </a:cubicBezTo>
                    <a:cubicBezTo>
                      <a:pt x="131" y="124"/>
                      <a:pt x="131" y="124"/>
                      <a:pt x="131" y="124"/>
                    </a:cubicBezTo>
                    <a:cubicBezTo>
                      <a:pt x="131" y="125"/>
                      <a:pt x="131" y="125"/>
                      <a:pt x="131" y="125"/>
                    </a:cubicBezTo>
                    <a:cubicBezTo>
                      <a:pt x="131" y="125"/>
                      <a:pt x="131" y="125"/>
                      <a:pt x="131" y="125"/>
                    </a:cubicBezTo>
                    <a:cubicBezTo>
                      <a:pt x="131" y="126"/>
                      <a:pt x="131" y="126"/>
                      <a:pt x="131" y="126"/>
                    </a:cubicBezTo>
                    <a:cubicBezTo>
                      <a:pt x="131" y="126"/>
                      <a:pt x="131" y="126"/>
                      <a:pt x="131" y="126"/>
                    </a:cubicBezTo>
                    <a:cubicBezTo>
                      <a:pt x="131" y="126"/>
                      <a:pt x="131" y="126"/>
                      <a:pt x="131" y="126"/>
                    </a:cubicBezTo>
                    <a:cubicBezTo>
                      <a:pt x="132" y="125"/>
                      <a:pt x="132" y="125"/>
                      <a:pt x="132" y="125"/>
                    </a:cubicBezTo>
                    <a:cubicBezTo>
                      <a:pt x="133" y="125"/>
                      <a:pt x="133" y="125"/>
                      <a:pt x="133" y="125"/>
                    </a:cubicBezTo>
                    <a:cubicBezTo>
                      <a:pt x="134" y="125"/>
                      <a:pt x="134" y="125"/>
                      <a:pt x="134" y="125"/>
                    </a:cubicBezTo>
                    <a:cubicBezTo>
                      <a:pt x="134" y="126"/>
                      <a:pt x="134" y="126"/>
                      <a:pt x="134" y="126"/>
                    </a:cubicBezTo>
                    <a:cubicBezTo>
                      <a:pt x="133" y="126"/>
                      <a:pt x="133" y="126"/>
                      <a:pt x="133" y="126"/>
                    </a:cubicBezTo>
                    <a:cubicBezTo>
                      <a:pt x="132" y="126"/>
                      <a:pt x="132" y="126"/>
                      <a:pt x="132" y="126"/>
                    </a:cubicBezTo>
                    <a:cubicBezTo>
                      <a:pt x="132" y="127"/>
                      <a:pt x="132" y="127"/>
                      <a:pt x="132" y="127"/>
                    </a:cubicBezTo>
                    <a:cubicBezTo>
                      <a:pt x="133" y="127"/>
                      <a:pt x="133" y="127"/>
                      <a:pt x="133" y="127"/>
                    </a:cubicBezTo>
                    <a:cubicBezTo>
                      <a:pt x="133" y="128"/>
                      <a:pt x="133" y="128"/>
                      <a:pt x="133" y="128"/>
                    </a:cubicBezTo>
                    <a:cubicBezTo>
                      <a:pt x="132" y="128"/>
                      <a:pt x="132" y="128"/>
                      <a:pt x="132" y="128"/>
                    </a:cubicBezTo>
                    <a:cubicBezTo>
                      <a:pt x="132" y="128"/>
                      <a:pt x="132" y="128"/>
                      <a:pt x="132" y="128"/>
                    </a:cubicBezTo>
                    <a:cubicBezTo>
                      <a:pt x="132" y="128"/>
                      <a:pt x="132" y="128"/>
                      <a:pt x="132" y="128"/>
                    </a:cubicBezTo>
                    <a:cubicBezTo>
                      <a:pt x="131" y="128"/>
                      <a:pt x="131" y="128"/>
                      <a:pt x="131" y="128"/>
                    </a:cubicBezTo>
                    <a:cubicBezTo>
                      <a:pt x="130" y="128"/>
                      <a:pt x="130" y="128"/>
                      <a:pt x="130" y="128"/>
                    </a:cubicBezTo>
                    <a:cubicBezTo>
                      <a:pt x="130" y="128"/>
                      <a:pt x="130" y="128"/>
                      <a:pt x="130" y="128"/>
                    </a:cubicBezTo>
                    <a:cubicBezTo>
                      <a:pt x="129" y="128"/>
                      <a:pt x="129" y="128"/>
                      <a:pt x="129" y="128"/>
                    </a:cubicBezTo>
                    <a:cubicBezTo>
                      <a:pt x="130" y="129"/>
                      <a:pt x="130" y="129"/>
                      <a:pt x="130" y="129"/>
                    </a:cubicBezTo>
                    <a:cubicBezTo>
                      <a:pt x="131" y="129"/>
                      <a:pt x="131" y="129"/>
                      <a:pt x="131" y="129"/>
                    </a:cubicBezTo>
                    <a:cubicBezTo>
                      <a:pt x="130" y="130"/>
                      <a:pt x="130" y="130"/>
                      <a:pt x="130" y="130"/>
                    </a:cubicBezTo>
                    <a:cubicBezTo>
                      <a:pt x="129" y="130"/>
                      <a:pt x="129" y="130"/>
                      <a:pt x="129" y="130"/>
                    </a:cubicBezTo>
                    <a:cubicBezTo>
                      <a:pt x="129" y="129"/>
                      <a:pt x="129" y="129"/>
                      <a:pt x="129" y="129"/>
                    </a:cubicBezTo>
                    <a:cubicBezTo>
                      <a:pt x="128" y="129"/>
                      <a:pt x="128" y="129"/>
                      <a:pt x="128" y="129"/>
                    </a:cubicBezTo>
                    <a:cubicBezTo>
                      <a:pt x="127" y="129"/>
                      <a:pt x="127" y="129"/>
                      <a:pt x="127" y="129"/>
                    </a:cubicBezTo>
                    <a:cubicBezTo>
                      <a:pt x="128" y="130"/>
                      <a:pt x="128" y="130"/>
                      <a:pt x="128" y="130"/>
                    </a:cubicBezTo>
                    <a:cubicBezTo>
                      <a:pt x="128" y="130"/>
                      <a:pt x="128" y="130"/>
                      <a:pt x="128" y="130"/>
                    </a:cubicBezTo>
                    <a:cubicBezTo>
                      <a:pt x="128" y="131"/>
                      <a:pt x="128" y="131"/>
                      <a:pt x="128" y="131"/>
                    </a:cubicBezTo>
                    <a:cubicBezTo>
                      <a:pt x="127" y="130"/>
                      <a:pt x="127" y="130"/>
                      <a:pt x="127" y="130"/>
                    </a:cubicBezTo>
                    <a:cubicBezTo>
                      <a:pt x="126" y="131"/>
                      <a:pt x="126" y="131"/>
                      <a:pt x="126" y="131"/>
                    </a:cubicBezTo>
                    <a:cubicBezTo>
                      <a:pt x="126" y="131"/>
                      <a:pt x="126" y="131"/>
                      <a:pt x="126" y="131"/>
                    </a:cubicBezTo>
                    <a:cubicBezTo>
                      <a:pt x="125" y="131"/>
                      <a:pt x="125" y="131"/>
                      <a:pt x="125" y="131"/>
                    </a:cubicBezTo>
                    <a:cubicBezTo>
                      <a:pt x="125" y="131"/>
                      <a:pt x="125" y="131"/>
                      <a:pt x="125" y="131"/>
                    </a:cubicBezTo>
                    <a:cubicBezTo>
                      <a:pt x="125" y="132"/>
                      <a:pt x="125" y="132"/>
                      <a:pt x="125" y="132"/>
                    </a:cubicBezTo>
                    <a:cubicBezTo>
                      <a:pt x="125" y="132"/>
                      <a:pt x="125" y="132"/>
                      <a:pt x="125" y="132"/>
                    </a:cubicBezTo>
                    <a:cubicBezTo>
                      <a:pt x="124" y="133"/>
                      <a:pt x="124" y="133"/>
                      <a:pt x="124" y="133"/>
                    </a:cubicBezTo>
                    <a:cubicBezTo>
                      <a:pt x="124" y="133"/>
                      <a:pt x="124" y="133"/>
                      <a:pt x="124" y="133"/>
                    </a:cubicBezTo>
                    <a:cubicBezTo>
                      <a:pt x="123" y="134"/>
                      <a:pt x="123" y="134"/>
                      <a:pt x="123" y="134"/>
                    </a:cubicBezTo>
                    <a:cubicBezTo>
                      <a:pt x="123" y="134"/>
                      <a:pt x="123" y="134"/>
                      <a:pt x="123" y="134"/>
                    </a:cubicBezTo>
                    <a:cubicBezTo>
                      <a:pt x="122" y="134"/>
                      <a:pt x="122" y="134"/>
                      <a:pt x="122" y="134"/>
                    </a:cubicBezTo>
                    <a:cubicBezTo>
                      <a:pt x="122" y="133"/>
                      <a:pt x="122" y="133"/>
                      <a:pt x="122" y="133"/>
                    </a:cubicBezTo>
                    <a:cubicBezTo>
                      <a:pt x="124" y="132"/>
                      <a:pt x="124" y="132"/>
                      <a:pt x="124" y="132"/>
                    </a:cubicBezTo>
                    <a:cubicBezTo>
                      <a:pt x="124" y="132"/>
                      <a:pt x="124" y="132"/>
                      <a:pt x="124" y="132"/>
                    </a:cubicBezTo>
                    <a:cubicBezTo>
                      <a:pt x="124" y="131"/>
                      <a:pt x="124" y="131"/>
                      <a:pt x="124" y="131"/>
                    </a:cubicBezTo>
                    <a:cubicBezTo>
                      <a:pt x="124" y="131"/>
                      <a:pt x="124" y="131"/>
                      <a:pt x="124" y="131"/>
                    </a:cubicBezTo>
                    <a:cubicBezTo>
                      <a:pt x="123" y="132"/>
                      <a:pt x="123" y="132"/>
                      <a:pt x="123" y="132"/>
                    </a:cubicBezTo>
                    <a:cubicBezTo>
                      <a:pt x="123" y="131"/>
                      <a:pt x="123" y="131"/>
                      <a:pt x="123" y="131"/>
                    </a:cubicBezTo>
                    <a:cubicBezTo>
                      <a:pt x="123" y="131"/>
                      <a:pt x="123" y="131"/>
                      <a:pt x="123" y="131"/>
                    </a:cubicBezTo>
                    <a:cubicBezTo>
                      <a:pt x="122" y="131"/>
                      <a:pt x="122" y="131"/>
                      <a:pt x="122" y="131"/>
                    </a:cubicBezTo>
                    <a:cubicBezTo>
                      <a:pt x="122" y="131"/>
                      <a:pt x="122" y="131"/>
                      <a:pt x="122" y="131"/>
                    </a:cubicBezTo>
                    <a:cubicBezTo>
                      <a:pt x="122" y="131"/>
                      <a:pt x="122" y="131"/>
                      <a:pt x="122" y="131"/>
                    </a:cubicBezTo>
                    <a:cubicBezTo>
                      <a:pt x="122" y="132"/>
                      <a:pt x="122" y="132"/>
                      <a:pt x="122" y="132"/>
                    </a:cubicBezTo>
                    <a:close/>
                    <a:moveTo>
                      <a:pt x="121" y="135"/>
                    </a:moveTo>
                    <a:cubicBezTo>
                      <a:pt x="121" y="135"/>
                      <a:pt x="121" y="135"/>
                      <a:pt x="121" y="135"/>
                    </a:cubicBezTo>
                    <a:cubicBezTo>
                      <a:pt x="121" y="135"/>
                      <a:pt x="121" y="135"/>
                      <a:pt x="121" y="135"/>
                    </a:cubicBezTo>
                    <a:cubicBezTo>
                      <a:pt x="121" y="135"/>
                      <a:pt x="121" y="135"/>
                      <a:pt x="121" y="135"/>
                    </a:cubicBezTo>
                    <a:close/>
                    <a:moveTo>
                      <a:pt x="118" y="136"/>
                    </a:moveTo>
                    <a:cubicBezTo>
                      <a:pt x="119" y="135"/>
                      <a:pt x="119" y="135"/>
                      <a:pt x="119" y="135"/>
                    </a:cubicBezTo>
                    <a:cubicBezTo>
                      <a:pt x="120" y="134"/>
                      <a:pt x="120" y="134"/>
                      <a:pt x="120" y="134"/>
                    </a:cubicBezTo>
                    <a:cubicBezTo>
                      <a:pt x="119" y="136"/>
                      <a:pt x="119" y="136"/>
                      <a:pt x="119" y="136"/>
                    </a:cubicBezTo>
                    <a:cubicBezTo>
                      <a:pt x="118" y="136"/>
                      <a:pt x="118" y="136"/>
                      <a:pt x="118" y="136"/>
                    </a:cubicBezTo>
                    <a:close/>
                    <a:moveTo>
                      <a:pt x="112" y="140"/>
                    </a:moveTo>
                    <a:cubicBezTo>
                      <a:pt x="112" y="140"/>
                      <a:pt x="112" y="140"/>
                      <a:pt x="112" y="140"/>
                    </a:cubicBezTo>
                    <a:cubicBezTo>
                      <a:pt x="112" y="140"/>
                      <a:pt x="112" y="140"/>
                      <a:pt x="112" y="140"/>
                    </a:cubicBezTo>
                    <a:cubicBezTo>
                      <a:pt x="113" y="139"/>
                      <a:pt x="113" y="139"/>
                      <a:pt x="113" y="139"/>
                    </a:cubicBezTo>
                    <a:cubicBezTo>
                      <a:pt x="113" y="140"/>
                      <a:pt x="113" y="140"/>
                      <a:pt x="113" y="140"/>
                    </a:cubicBezTo>
                    <a:cubicBezTo>
                      <a:pt x="112" y="140"/>
                      <a:pt x="112" y="140"/>
                      <a:pt x="112" y="140"/>
                    </a:cubicBezTo>
                    <a:close/>
                    <a:moveTo>
                      <a:pt x="109" y="133"/>
                    </a:moveTo>
                    <a:cubicBezTo>
                      <a:pt x="110" y="133"/>
                      <a:pt x="110" y="133"/>
                      <a:pt x="110" y="133"/>
                    </a:cubicBezTo>
                    <a:cubicBezTo>
                      <a:pt x="110" y="134"/>
                      <a:pt x="110" y="134"/>
                      <a:pt x="110" y="134"/>
                    </a:cubicBezTo>
                    <a:cubicBezTo>
                      <a:pt x="109" y="134"/>
                      <a:pt x="109" y="134"/>
                      <a:pt x="109" y="134"/>
                    </a:cubicBezTo>
                    <a:cubicBezTo>
                      <a:pt x="109" y="133"/>
                      <a:pt x="109" y="133"/>
                      <a:pt x="109" y="133"/>
                    </a:cubicBezTo>
                    <a:close/>
                    <a:moveTo>
                      <a:pt x="92" y="140"/>
                    </a:moveTo>
                    <a:cubicBezTo>
                      <a:pt x="91" y="140"/>
                      <a:pt x="92" y="140"/>
                      <a:pt x="92" y="140"/>
                    </a:cubicBezTo>
                    <a:cubicBezTo>
                      <a:pt x="92" y="140"/>
                      <a:pt x="92" y="140"/>
                      <a:pt x="92" y="140"/>
                    </a:cubicBezTo>
                    <a:cubicBezTo>
                      <a:pt x="92" y="140"/>
                      <a:pt x="92" y="140"/>
                      <a:pt x="92" y="140"/>
                    </a:cubicBezTo>
                    <a:close/>
                    <a:moveTo>
                      <a:pt x="90" y="140"/>
                    </a:moveTo>
                    <a:cubicBezTo>
                      <a:pt x="91" y="141"/>
                      <a:pt x="91" y="141"/>
                      <a:pt x="91" y="141"/>
                    </a:cubicBezTo>
                    <a:cubicBezTo>
                      <a:pt x="91" y="141"/>
                      <a:pt x="91" y="141"/>
                      <a:pt x="91" y="141"/>
                    </a:cubicBezTo>
                    <a:cubicBezTo>
                      <a:pt x="90" y="140"/>
                      <a:pt x="90" y="140"/>
                      <a:pt x="90" y="140"/>
                    </a:cubicBezTo>
                    <a:close/>
                    <a:moveTo>
                      <a:pt x="94" y="143"/>
                    </a:moveTo>
                    <a:cubicBezTo>
                      <a:pt x="95" y="144"/>
                      <a:pt x="95" y="144"/>
                      <a:pt x="95" y="144"/>
                    </a:cubicBezTo>
                    <a:cubicBezTo>
                      <a:pt x="94" y="144"/>
                      <a:pt x="94" y="144"/>
                      <a:pt x="94" y="144"/>
                    </a:cubicBezTo>
                    <a:cubicBezTo>
                      <a:pt x="94" y="144"/>
                      <a:pt x="94" y="144"/>
                      <a:pt x="94" y="144"/>
                    </a:cubicBezTo>
                    <a:cubicBezTo>
                      <a:pt x="94" y="143"/>
                      <a:pt x="94" y="143"/>
                      <a:pt x="94" y="143"/>
                    </a:cubicBezTo>
                    <a:close/>
                    <a:moveTo>
                      <a:pt x="94" y="143"/>
                    </a:moveTo>
                    <a:cubicBezTo>
                      <a:pt x="94" y="142"/>
                      <a:pt x="94" y="142"/>
                      <a:pt x="94" y="142"/>
                    </a:cubicBezTo>
                    <a:cubicBezTo>
                      <a:pt x="94" y="143"/>
                      <a:pt x="94" y="143"/>
                      <a:pt x="94" y="143"/>
                    </a:cubicBezTo>
                    <a:cubicBezTo>
                      <a:pt x="94" y="143"/>
                      <a:pt x="94" y="143"/>
                      <a:pt x="94" y="143"/>
                    </a:cubicBezTo>
                    <a:close/>
                    <a:moveTo>
                      <a:pt x="90" y="144"/>
                    </a:moveTo>
                    <a:cubicBezTo>
                      <a:pt x="91" y="143"/>
                      <a:pt x="91" y="143"/>
                      <a:pt x="91" y="143"/>
                    </a:cubicBezTo>
                    <a:cubicBezTo>
                      <a:pt x="91" y="142"/>
                      <a:pt x="91" y="142"/>
                      <a:pt x="91" y="142"/>
                    </a:cubicBezTo>
                    <a:cubicBezTo>
                      <a:pt x="92" y="142"/>
                      <a:pt x="92" y="142"/>
                      <a:pt x="92" y="142"/>
                    </a:cubicBezTo>
                    <a:cubicBezTo>
                      <a:pt x="93" y="142"/>
                      <a:pt x="93" y="142"/>
                      <a:pt x="93" y="142"/>
                    </a:cubicBezTo>
                    <a:cubicBezTo>
                      <a:pt x="92" y="142"/>
                      <a:pt x="92" y="142"/>
                      <a:pt x="92" y="142"/>
                    </a:cubicBezTo>
                    <a:cubicBezTo>
                      <a:pt x="92" y="143"/>
                      <a:pt x="92" y="143"/>
                      <a:pt x="92" y="143"/>
                    </a:cubicBezTo>
                    <a:cubicBezTo>
                      <a:pt x="91" y="144"/>
                      <a:pt x="91" y="144"/>
                      <a:pt x="91" y="144"/>
                    </a:cubicBezTo>
                    <a:cubicBezTo>
                      <a:pt x="90" y="144"/>
                      <a:pt x="90" y="144"/>
                      <a:pt x="90" y="144"/>
                    </a:cubicBezTo>
                    <a:close/>
                    <a:moveTo>
                      <a:pt x="89" y="142"/>
                    </a:moveTo>
                    <a:cubicBezTo>
                      <a:pt x="88" y="141"/>
                      <a:pt x="88" y="141"/>
                      <a:pt x="88" y="141"/>
                    </a:cubicBezTo>
                    <a:cubicBezTo>
                      <a:pt x="89" y="140"/>
                      <a:pt x="89" y="140"/>
                      <a:pt x="89" y="140"/>
                    </a:cubicBezTo>
                    <a:cubicBezTo>
                      <a:pt x="89" y="140"/>
                      <a:pt x="89" y="140"/>
                      <a:pt x="89" y="140"/>
                    </a:cubicBezTo>
                    <a:cubicBezTo>
                      <a:pt x="90" y="141"/>
                      <a:pt x="90" y="141"/>
                      <a:pt x="90" y="141"/>
                    </a:cubicBezTo>
                    <a:cubicBezTo>
                      <a:pt x="90" y="141"/>
                      <a:pt x="90" y="141"/>
                      <a:pt x="90" y="141"/>
                    </a:cubicBezTo>
                    <a:cubicBezTo>
                      <a:pt x="89" y="142"/>
                      <a:pt x="89" y="142"/>
                      <a:pt x="89" y="142"/>
                    </a:cubicBezTo>
                    <a:cubicBezTo>
                      <a:pt x="89" y="142"/>
                      <a:pt x="89" y="142"/>
                      <a:pt x="89" y="142"/>
                    </a:cubicBezTo>
                    <a:close/>
                    <a:moveTo>
                      <a:pt x="84" y="141"/>
                    </a:moveTo>
                    <a:cubicBezTo>
                      <a:pt x="85" y="141"/>
                      <a:pt x="85" y="141"/>
                      <a:pt x="85" y="141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84" y="141"/>
                      <a:pt x="84" y="141"/>
                      <a:pt x="84" y="141"/>
                    </a:cubicBezTo>
                    <a:close/>
                    <a:moveTo>
                      <a:pt x="82" y="143"/>
                    </a:moveTo>
                    <a:cubicBezTo>
                      <a:pt x="81" y="143"/>
                      <a:pt x="81" y="143"/>
                      <a:pt x="81" y="143"/>
                    </a:cubicBezTo>
                    <a:cubicBezTo>
                      <a:pt x="82" y="142"/>
                      <a:pt x="82" y="142"/>
                      <a:pt x="82" y="142"/>
                    </a:cubicBezTo>
                    <a:cubicBezTo>
                      <a:pt x="82" y="143"/>
                      <a:pt x="82" y="143"/>
                      <a:pt x="82" y="143"/>
                    </a:cubicBezTo>
                    <a:cubicBezTo>
                      <a:pt x="82" y="143"/>
                      <a:pt x="82" y="143"/>
                      <a:pt x="82" y="143"/>
                    </a:cubicBezTo>
                    <a:close/>
                    <a:moveTo>
                      <a:pt x="78" y="145"/>
                    </a:moveTo>
                    <a:cubicBezTo>
                      <a:pt x="79" y="146"/>
                      <a:pt x="79" y="146"/>
                      <a:pt x="79" y="146"/>
                    </a:cubicBezTo>
                    <a:cubicBezTo>
                      <a:pt x="79" y="146"/>
                      <a:pt x="79" y="146"/>
                      <a:pt x="79" y="146"/>
                    </a:cubicBezTo>
                    <a:cubicBezTo>
                      <a:pt x="78" y="146"/>
                      <a:pt x="78" y="146"/>
                      <a:pt x="78" y="146"/>
                    </a:cubicBezTo>
                    <a:cubicBezTo>
                      <a:pt x="78" y="145"/>
                      <a:pt x="78" y="145"/>
                      <a:pt x="78" y="145"/>
                    </a:cubicBezTo>
                    <a:close/>
                    <a:moveTo>
                      <a:pt x="0" y="159"/>
                    </a:moveTo>
                    <a:cubicBezTo>
                      <a:pt x="0" y="160"/>
                      <a:pt x="0" y="160"/>
                      <a:pt x="0" y="160"/>
                    </a:cubicBezTo>
                    <a:cubicBezTo>
                      <a:pt x="1" y="159"/>
                      <a:pt x="1" y="159"/>
                      <a:pt x="1" y="159"/>
                    </a:cubicBezTo>
                    <a:cubicBezTo>
                      <a:pt x="0" y="159"/>
                      <a:pt x="0" y="159"/>
                      <a:pt x="0" y="159"/>
                    </a:cubicBezTo>
                    <a:close/>
                    <a:moveTo>
                      <a:pt x="1" y="157"/>
                    </a:moveTo>
                    <a:cubicBezTo>
                      <a:pt x="0" y="158"/>
                      <a:pt x="0" y="158"/>
                      <a:pt x="0" y="158"/>
                    </a:cubicBezTo>
                    <a:cubicBezTo>
                      <a:pt x="1" y="158"/>
                      <a:pt x="1" y="158"/>
                      <a:pt x="1" y="158"/>
                    </a:cubicBezTo>
                    <a:cubicBezTo>
                      <a:pt x="2" y="157"/>
                      <a:pt x="2" y="157"/>
                      <a:pt x="2" y="157"/>
                    </a:cubicBezTo>
                    <a:cubicBezTo>
                      <a:pt x="1" y="157"/>
                      <a:pt x="1" y="157"/>
                      <a:pt x="1" y="157"/>
                    </a:cubicBezTo>
                    <a:close/>
                    <a:moveTo>
                      <a:pt x="2" y="155"/>
                    </a:moveTo>
                    <a:cubicBezTo>
                      <a:pt x="3" y="156"/>
                      <a:pt x="3" y="156"/>
                      <a:pt x="3" y="156"/>
                    </a:cubicBezTo>
                    <a:cubicBezTo>
                      <a:pt x="3" y="155"/>
                      <a:pt x="3" y="155"/>
                      <a:pt x="3" y="155"/>
                    </a:cubicBezTo>
                    <a:cubicBezTo>
                      <a:pt x="2" y="155"/>
                      <a:pt x="2" y="155"/>
                      <a:pt x="2" y="155"/>
                    </a:cubicBezTo>
                    <a:close/>
                    <a:moveTo>
                      <a:pt x="8" y="156"/>
                    </a:moveTo>
                    <a:cubicBezTo>
                      <a:pt x="7" y="155"/>
                      <a:pt x="7" y="155"/>
                      <a:pt x="7" y="155"/>
                    </a:cubicBezTo>
                    <a:cubicBezTo>
                      <a:pt x="6" y="155"/>
                      <a:pt x="6" y="155"/>
                      <a:pt x="6" y="155"/>
                    </a:cubicBezTo>
                    <a:cubicBezTo>
                      <a:pt x="5" y="155"/>
                      <a:pt x="5" y="155"/>
                      <a:pt x="5" y="155"/>
                    </a:cubicBezTo>
                    <a:cubicBezTo>
                      <a:pt x="5" y="156"/>
                      <a:pt x="5" y="156"/>
                      <a:pt x="5" y="156"/>
                    </a:cubicBezTo>
                    <a:cubicBezTo>
                      <a:pt x="6" y="156"/>
                      <a:pt x="6" y="156"/>
                      <a:pt x="6" y="156"/>
                    </a:cubicBezTo>
                    <a:cubicBezTo>
                      <a:pt x="6" y="156"/>
                      <a:pt x="6" y="156"/>
                      <a:pt x="6" y="156"/>
                    </a:cubicBezTo>
                    <a:cubicBezTo>
                      <a:pt x="6" y="157"/>
                      <a:pt x="6" y="157"/>
                      <a:pt x="6" y="157"/>
                    </a:cubicBezTo>
                    <a:cubicBezTo>
                      <a:pt x="6" y="157"/>
                      <a:pt x="6" y="157"/>
                      <a:pt x="6" y="157"/>
                    </a:cubicBezTo>
                    <a:cubicBezTo>
                      <a:pt x="7" y="156"/>
                      <a:pt x="7" y="156"/>
                      <a:pt x="7" y="156"/>
                    </a:cubicBezTo>
                    <a:cubicBezTo>
                      <a:pt x="8" y="156"/>
                      <a:pt x="8" y="156"/>
                      <a:pt x="8" y="156"/>
                    </a:cubicBezTo>
                    <a:close/>
                    <a:moveTo>
                      <a:pt x="8" y="157"/>
                    </a:moveTo>
                    <a:cubicBezTo>
                      <a:pt x="9" y="158"/>
                      <a:pt x="9" y="158"/>
                      <a:pt x="9" y="158"/>
                    </a:cubicBezTo>
                    <a:cubicBezTo>
                      <a:pt x="10" y="157"/>
                      <a:pt x="10" y="157"/>
                      <a:pt x="10" y="157"/>
                    </a:cubicBezTo>
                    <a:cubicBezTo>
                      <a:pt x="10" y="156"/>
                      <a:pt x="10" y="156"/>
                      <a:pt x="10" y="156"/>
                    </a:cubicBezTo>
                    <a:cubicBezTo>
                      <a:pt x="10" y="156"/>
                      <a:pt x="10" y="156"/>
                      <a:pt x="10" y="156"/>
                    </a:cubicBezTo>
                    <a:cubicBezTo>
                      <a:pt x="10" y="156"/>
                      <a:pt x="10" y="156"/>
                      <a:pt x="10" y="156"/>
                    </a:cubicBezTo>
                    <a:cubicBezTo>
                      <a:pt x="9" y="156"/>
                      <a:pt x="9" y="156"/>
                      <a:pt x="9" y="156"/>
                    </a:cubicBezTo>
                    <a:cubicBezTo>
                      <a:pt x="9" y="157"/>
                      <a:pt x="9" y="157"/>
                      <a:pt x="9" y="157"/>
                    </a:cubicBezTo>
                    <a:cubicBezTo>
                      <a:pt x="8" y="157"/>
                      <a:pt x="8" y="157"/>
                      <a:pt x="8" y="157"/>
                    </a:cubicBezTo>
                    <a:close/>
                    <a:moveTo>
                      <a:pt x="13" y="157"/>
                    </a:moveTo>
                    <a:cubicBezTo>
                      <a:pt x="12" y="156"/>
                      <a:pt x="12" y="156"/>
                      <a:pt x="12" y="156"/>
                    </a:cubicBezTo>
                    <a:cubicBezTo>
                      <a:pt x="12" y="156"/>
                      <a:pt x="12" y="156"/>
                      <a:pt x="12" y="156"/>
                    </a:cubicBezTo>
                    <a:cubicBezTo>
                      <a:pt x="12" y="157"/>
                      <a:pt x="12" y="157"/>
                      <a:pt x="12" y="157"/>
                    </a:cubicBezTo>
                    <a:cubicBezTo>
                      <a:pt x="11" y="157"/>
                      <a:pt x="11" y="157"/>
                      <a:pt x="11" y="157"/>
                    </a:cubicBezTo>
                    <a:cubicBezTo>
                      <a:pt x="11" y="158"/>
                      <a:pt x="11" y="158"/>
                      <a:pt x="11" y="158"/>
                    </a:cubicBezTo>
                    <a:cubicBezTo>
                      <a:pt x="12" y="158"/>
                      <a:pt x="12" y="158"/>
                      <a:pt x="12" y="158"/>
                    </a:cubicBezTo>
                    <a:cubicBezTo>
                      <a:pt x="13" y="157"/>
                      <a:pt x="13" y="157"/>
                      <a:pt x="13" y="157"/>
                    </a:cubicBezTo>
                    <a:close/>
                    <a:moveTo>
                      <a:pt x="23" y="157"/>
                    </a:moveTo>
                    <a:cubicBezTo>
                      <a:pt x="23" y="156"/>
                      <a:pt x="23" y="156"/>
                      <a:pt x="23" y="156"/>
                    </a:cubicBezTo>
                    <a:cubicBezTo>
                      <a:pt x="24" y="155"/>
                      <a:pt x="24" y="155"/>
                      <a:pt x="24" y="155"/>
                    </a:cubicBezTo>
                    <a:cubicBezTo>
                      <a:pt x="24" y="155"/>
                      <a:pt x="24" y="155"/>
                      <a:pt x="24" y="155"/>
                    </a:cubicBezTo>
                    <a:cubicBezTo>
                      <a:pt x="23" y="154"/>
                      <a:pt x="23" y="154"/>
                      <a:pt x="23" y="154"/>
                    </a:cubicBezTo>
                    <a:cubicBezTo>
                      <a:pt x="22" y="155"/>
                      <a:pt x="22" y="155"/>
                      <a:pt x="22" y="155"/>
                    </a:cubicBezTo>
                    <a:cubicBezTo>
                      <a:pt x="22" y="156"/>
                      <a:pt x="22" y="156"/>
                      <a:pt x="22" y="156"/>
                    </a:cubicBezTo>
                    <a:cubicBezTo>
                      <a:pt x="22" y="156"/>
                      <a:pt x="22" y="156"/>
                      <a:pt x="22" y="156"/>
                    </a:cubicBezTo>
                    <a:cubicBezTo>
                      <a:pt x="21" y="156"/>
                      <a:pt x="21" y="156"/>
                      <a:pt x="21" y="156"/>
                    </a:cubicBezTo>
                    <a:cubicBezTo>
                      <a:pt x="21" y="156"/>
                      <a:pt x="21" y="156"/>
                      <a:pt x="21" y="156"/>
                    </a:cubicBezTo>
                    <a:cubicBezTo>
                      <a:pt x="20" y="156"/>
                      <a:pt x="20" y="156"/>
                      <a:pt x="20" y="156"/>
                    </a:cubicBezTo>
                    <a:cubicBezTo>
                      <a:pt x="19" y="156"/>
                      <a:pt x="19" y="156"/>
                      <a:pt x="19" y="156"/>
                    </a:cubicBezTo>
                    <a:cubicBezTo>
                      <a:pt x="19" y="156"/>
                      <a:pt x="19" y="156"/>
                      <a:pt x="19" y="156"/>
                    </a:cubicBezTo>
                    <a:cubicBezTo>
                      <a:pt x="20" y="157"/>
                      <a:pt x="20" y="157"/>
                      <a:pt x="20" y="157"/>
                    </a:cubicBezTo>
                    <a:cubicBezTo>
                      <a:pt x="20" y="157"/>
                      <a:pt x="20" y="157"/>
                      <a:pt x="20" y="157"/>
                    </a:cubicBezTo>
                    <a:cubicBezTo>
                      <a:pt x="21" y="157"/>
                      <a:pt x="21" y="157"/>
                      <a:pt x="21" y="157"/>
                    </a:cubicBezTo>
                    <a:cubicBezTo>
                      <a:pt x="22" y="156"/>
                      <a:pt x="22" y="156"/>
                      <a:pt x="22" y="156"/>
                    </a:cubicBezTo>
                    <a:cubicBezTo>
                      <a:pt x="23" y="157"/>
                      <a:pt x="23" y="157"/>
                      <a:pt x="23" y="157"/>
                    </a:cubicBezTo>
                    <a:close/>
                    <a:moveTo>
                      <a:pt x="25" y="157"/>
                    </a:moveTo>
                    <a:cubicBezTo>
                      <a:pt x="27" y="157"/>
                      <a:pt x="27" y="157"/>
                      <a:pt x="27" y="157"/>
                    </a:cubicBezTo>
                    <a:cubicBezTo>
                      <a:pt x="28" y="157"/>
                      <a:pt x="28" y="157"/>
                      <a:pt x="28" y="157"/>
                    </a:cubicBezTo>
                    <a:cubicBezTo>
                      <a:pt x="28" y="158"/>
                      <a:pt x="28" y="158"/>
                      <a:pt x="28" y="158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25" y="157"/>
                      <a:pt x="25" y="157"/>
                      <a:pt x="25" y="157"/>
                    </a:cubicBezTo>
                    <a:cubicBezTo>
                      <a:pt x="24" y="157"/>
                      <a:pt x="24" y="157"/>
                      <a:pt x="24" y="157"/>
                    </a:cubicBezTo>
                    <a:cubicBezTo>
                      <a:pt x="24" y="157"/>
                      <a:pt x="24" y="157"/>
                      <a:pt x="24" y="157"/>
                    </a:cubicBezTo>
                    <a:cubicBezTo>
                      <a:pt x="24" y="157"/>
                      <a:pt x="25" y="157"/>
                      <a:pt x="25" y="157"/>
                    </a:cubicBezTo>
                    <a:close/>
                    <a:moveTo>
                      <a:pt x="32" y="156"/>
                    </a:moveTo>
                    <a:cubicBezTo>
                      <a:pt x="31" y="155"/>
                      <a:pt x="31" y="155"/>
                      <a:pt x="31" y="155"/>
                    </a:cubicBezTo>
                    <a:cubicBezTo>
                      <a:pt x="30" y="155"/>
                      <a:pt x="30" y="155"/>
                      <a:pt x="30" y="155"/>
                    </a:cubicBezTo>
                    <a:cubicBezTo>
                      <a:pt x="30" y="156"/>
                      <a:pt x="30" y="156"/>
                      <a:pt x="30" y="156"/>
                    </a:cubicBezTo>
                    <a:cubicBezTo>
                      <a:pt x="31" y="156"/>
                      <a:pt x="31" y="156"/>
                      <a:pt x="31" y="156"/>
                    </a:cubicBezTo>
                    <a:cubicBezTo>
                      <a:pt x="32" y="156"/>
                      <a:pt x="32" y="156"/>
                      <a:pt x="32" y="156"/>
                    </a:cubicBezTo>
                    <a:close/>
                    <a:moveTo>
                      <a:pt x="37" y="156"/>
                    </a:moveTo>
                    <a:cubicBezTo>
                      <a:pt x="37" y="155"/>
                      <a:pt x="37" y="155"/>
                      <a:pt x="37" y="155"/>
                    </a:cubicBezTo>
                    <a:cubicBezTo>
                      <a:pt x="36" y="155"/>
                      <a:pt x="36" y="155"/>
                      <a:pt x="36" y="155"/>
                    </a:cubicBezTo>
                    <a:cubicBezTo>
                      <a:pt x="37" y="156"/>
                      <a:pt x="37" y="156"/>
                      <a:pt x="37" y="156"/>
                    </a:cubicBezTo>
                    <a:close/>
                    <a:moveTo>
                      <a:pt x="40" y="154"/>
                    </a:moveTo>
                    <a:cubicBezTo>
                      <a:pt x="39" y="154"/>
                      <a:pt x="39" y="154"/>
                      <a:pt x="39" y="154"/>
                    </a:cubicBezTo>
                    <a:cubicBezTo>
                      <a:pt x="39" y="154"/>
                      <a:pt x="39" y="154"/>
                      <a:pt x="39" y="154"/>
                    </a:cubicBezTo>
                    <a:cubicBezTo>
                      <a:pt x="39" y="155"/>
                      <a:pt x="39" y="155"/>
                      <a:pt x="39" y="155"/>
                    </a:cubicBezTo>
                    <a:cubicBezTo>
                      <a:pt x="40" y="154"/>
                      <a:pt x="40" y="154"/>
                      <a:pt x="40" y="154"/>
                    </a:cubicBezTo>
                    <a:cubicBezTo>
                      <a:pt x="40" y="154"/>
                      <a:pt x="40" y="154"/>
                      <a:pt x="40" y="154"/>
                    </a:cubicBezTo>
                    <a:close/>
                    <a:moveTo>
                      <a:pt x="43" y="154"/>
                    </a:moveTo>
                    <a:cubicBezTo>
                      <a:pt x="42" y="154"/>
                      <a:pt x="42" y="154"/>
                      <a:pt x="42" y="154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2" y="154"/>
                      <a:pt x="42" y="154"/>
                      <a:pt x="42" y="154"/>
                    </a:cubicBezTo>
                    <a:cubicBezTo>
                      <a:pt x="43" y="154"/>
                      <a:pt x="43" y="154"/>
                      <a:pt x="43" y="154"/>
                    </a:cubicBezTo>
                    <a:close/>
                    <a:moveTo>
                      <a:pt x="43" y="153"/>
                    </a:moveTo>
                    <a:cubicBezTo>
                      <a:pt x="43" y="152"/>
                      <a:pt x="43" y="152"/>
                      <a:pt x="43" y="152"/>
                    </a:cubicBezTo>
                    <a:cubicBezTo>
                      <a:pt x="42" y="153"/>
                      <a:pt x="42" y="153"/>
                      <a:pt x="42" y="153"/>
                    </a:cubicBezTo>
                    <a:cubicBezTo>
                      <a:pt x="43" y="153"/>
                      <a:pt x="43" y="153"/>
                      <a:pt x="43" y="153"/>
                    </a:cubicBezTo>
                    <a:close/>
                    <a:moveTo>
                      <a:pt x="43" y="153"/>
                    </a:moveTo>
                    <a:cubicBezTo>
                      <a:pt x="44" y="154"/>
                      <a:pt x="44" y="154"/>
                      <a:pt x="44" y="154"/>
                    </a:cubicBezTo>
                    <a:cubicBezTo>
                      <a:pt x="44" y="153"/>
                      <a:pt x="44" y="153"/>
                      <a:pt x="44" y="153"/>
                    </a:cubicBezTo>
                    <a:cubicBezTo>
                      <a:pt x="44" y="153"/>
                      <a:pt x="44" y="153"/>
                      <a:pt x="44" y="153"/>
                    </a:cubicBezTo>
                    <a:cubicBezTo>
                      <a:pt x="43" y="153"/>
                      <a:pt x="43" y="153"/>
                      <a:pt x="43" y="153"/>
                    </a:cubicBezTo>
                    <a:close/>
                    <a:moveTo>
                      <a:pt x="53" y="149"/>
                    </a:moveTo>
                    <a:cubicBezTo>
                      <a:pt x="54" y="150"/>
                      <a:pt x="54" y="150"/>
                      <a:pt x="54" y="150"/>
                    </a:cubicBezTo>
                    <a:cubicBezTo>
                      <a:pt x="54" y="150"/>
                      <a:pt x="54" y="150"/>
                      <a:pt x="54" y="150"/>
                    </a:cubicBezTo>
                    <a:cubicBezTo>
                      <a:pt x="53" y="150"/>
                      <a:pt x="53" y="150"/>
                      <a:pt x="53" y="150"/>
                    </a:cubicBezTo>
                    <a:cubicBezTo>
                      <a:pt x="53" y="151"/>
                      <a:pt x="53" y="151"/>
                      <a:pt x="53" y="151"/>
                    </a:cubicBezTo>
                    <a:cubicBezTo>
                      <a:pt x="52" y="152"/>
                      <a:pt x="52" y="152"/>
                      <a:pt x="52" y="152"/>
                    </a:cubicBezTo>
                    <a:cubicBezTo>
                      <a:pt x="50" y="153"/>
                      <a:pt x="50" y="153"/>
                      <a:pt x="50" y="153"/>
                    </a:cubicBezTo>
                    <a:cubicBezTo>
                      <a:pt x="49" y="153"/>
                      <a:pt x="49" y="153"/>
                      <a:pt x="49" y="153"/>
                    </a:cubicBezTo>
                    <a:cubicBezTo>
                      <a:pt x="48" y="154"/>
                      <a:pt x="48" y="154"/>
                      <a:pt x="48" y="154"/>
                    </a:cubicBezTo>
                    <a:cubicBezTo>
                      <a:pt x="46" y="154"/>
                      <a:pt x="46" y="154"/>
                      <a:pt x="46" y="154"/>
                    </a:cubicBezTo>
                    <a:cubicBezTo>
                      <a:pt x="47" y="153"/>
                      <a:pt x="47" y="153"/>
                      <a:pt x="47" y="153"/>
                    </a:cubicBezTo>
                    <a:cubicBezTo>
                      <a:pt x="48" y="153"/>
                      <a:pt x="48" y="153"/>
                      <a:pt x="48" y="153"/>
                    </a:cubicBezTo>
                    <a:cubicBezTo>
                      <a:pt x="48" y="152"/>
                      <a:pt x="48" y="152"/>
                      <a:pt x="48" y="152"/>
                    </a:cubicBezTo>
                    <a:cubicBezTo>
                      <a:pt x="49" y="152"/>
                      <a:pt x="49" y="152"/>
                      <a:pt x="49" y="152"/>
                    </a:cubicBezTo>
                    <a:cubicBezTo>
                      <a:pt x="49" y="152"/>
                      <a:pt x="49" y="152"/>
                      <a:pt x="49" y="152"/>
                    </a:cubicBezTo>
                    <a:cubicBezTo>
                      <a:pt x="50" y="151"/>
                      <a:pt x="50" y="151"/>
                      <a:pt x="50" y="151"/>
                    </a:cubicBezTo>
                    <a:cubicBezTo>
                      <a:pt x="51" y="151"/>
                      <a:pt x="51" y="151"/>
                      <a:pt x="51" y="151"/>
                    </a:cubicBezTo>
                    <a:cubicBezTo>
                      <a:pt x="51" y="150"/>
                      <a:pt x="51" y="150"/>
                      <a:pt x="51" y="150"/>
                    </a:cubicBezTo>
                    <a:cubicBezTo>
                      <a:pt x="51" y="150"/>
                      <a:pt x="51" y="150"/>
                      <a:pt x="51" y="150"/>
                    </a:cubicBezTo>
                    <a:cubicBezTo>
                      <a:pt x="52" y="149"/>
                      <a:pt x="52" y="149"/>
                      <a:pt x="52" y="149"/>
                    </a:cubicBezTo>
                    <a:cubicBezTo>
                      <a:pt x="52" y="149"/>
                      <a:pt x="53" y="149"/>
                      <a:pt x="53" y="149"/>
                    </a:cubicBezTo>
                    <a:close/>
                    <a:moveTo>
                      <a:pt x="61" y="146"/>
                    </a:moveTo>
                    <a:cubicBezTo>
                      <a:pt x="60" y="146"/>
                      <a:pt x="60" y="146"/>
                      <a:pt x="60" y="146"/>
                    </a:cubicBezTo>
                    <a:cubicBezTo>
                      <a:pt x="59" y="147"/>
                      <a:pt x="59" y="147"/>
                      <a:pt x="59" y="147"/>
                    </a:cubicBezTo>
                    <a:cubicBezTo>
                      <a:pt x="59" y="148"/>
                      <a:pt x="59" y="148"/>
                      <a:pt x="59" y="148"/>
                    </a:cubicBezTo>
                    <a:cubicBezTo>
                      <a:pt x="60" y="148"/>
                      <a:pt x="60" y="148"/>
                      <a:pt x="60" y="148"/>
                    </a:cubicBezTo>
                    <a:cubicBezTo>
                      <a:pt x="59" y="149"/>
                      <a:pt x="59" y="149"/>
                      <a:pt x="59" y="149"/>
                    </a:cubicBezTo>
                    <a:cubicBezTo>
                      <a:pt x="59" y="148"/>
                      <a:pt x="59" y="148"/>
                      <a:pt x="59" y="148"/>
                    </a:cubicBezTo>
                    <a:cubicBezTo>
                      <a:pt x="58" y="149"/>
                      <a:pt x="58" y="149"/>
                      <a:pt x="58" y="149"/>
                    </a:cubicBezTo>
                    <a:cubicBezTo>
                      <a:pt x="58" y="149"/>
                      <a:pt x="58" y="149"/>
                      <a:pt x="58" y="149"/>
                    </a:cubicBezTo>
                    <a:cubicBezTo>
                      <a:pt x="57" y="149"/>
                      <a:pt x="57" y="149"/>
                      <a:pt x="57" y="149"/>
                    </a:cubicBezTo>
                    <a:cubicBezTo>
                      <a:pt x="57" y="150"/>
                      <a:pt x="57" y="150"/>
                      <a:pt x="57" y="150"/>
                    </a:cubicBezTo>
                    <a:cubicBezTo>
                      <a:pt x="56" y="150"/>
                      <a:pt x="56" y="150"/>
                      <a:pt x="56" y="150"/>
                    </a:cubicBezTo>
                    <a:cubicBezTo>
                      <a:pt x="55" y="151"/>
                      <a:pt x="55" y="151"/>
                      <a:pt x="55" y="151"/>
                    </a:cubicBezTo>
                    <a:cubicBezTo>
                      <a:pt x="54" y="151"/>
                      <a:pt x="54" y="151"/>
                      <a:pt x="54" y="151"/>
                    </a:cubicBezTo>
                    <a:cubicBezTo>
                      <a:pt x="54" y="151"/>
                      <a:pt x="54" y="151"/>
                      <a:pt x="54" y="151"/>
                    </a:cubicBezTo>
                    <a:cubicBezTo>
                      <a:pt x="54" y="152"/>
                      <a:pt x="54" y="152"/>
                      <a:pt x="54" y="152"/>
                    </a:cubicBezTo>
                    <a:cubicBezTo>
                      <a:pt x="56" y="152"/>
                      <a:pt x="56" y="152"/>
                      <a:pt x="56" y="152"/>
                    </a:cubicBezTo>
                    <a:cubicBezTo>
                      <a:pt x="57" y="151"/>
                      <a:pt x="57" y="151"/>
                      <a:pt x="57" y="151"/>
                    </a:cubicBezTo>
                    <a:cubicBezTo>
                      <a:pt x="58" y="150"/>
                      <a:pt x="58" y="150"/>
                      <a:pt x="58" y="150"/>
                    </a:cubicBezTo>
                    <a:cubicBezTo>
                      <a:pt x="58" y="151"/>
                      <a:pt x="58" y="151"/>
                      <a:pt x="58" y="151"/>
                    </a:cubicBezTo>
                    <a:cubicBezTo>
                      <a:pt x="58" y="151"/>
                      <a:pt x="58" y="151"/>
                      <a:pt x="58" y="151"/>
                    </a:cubicBezTo>
                    <a:cubicBezTo>
                      <a:pt x="59" y="150"/>
                      <a:pt x="59" y="150"/>
                      <a:pt x="59" y="150"/>
                    </a:cubicBezTo>
                    <a:cubicBezTo>
                      <a:pt x="59" y="150"/>
                      <a:pt x="59" y="150"/>
                      <a:pt x="59" y="150"/>
                    </a:cubicBezTo>
                    <a:cubicBezTo>
                      <a:pt x="60" y="150"/>
                      <a:pt x="60" y="150"/>
                      <a:pt x="60" y="150"/>
                    </a:cubicBezTo>
                    <a:cubicBezTo>
                      <a:pt x="60" y="150"/>
                      <a:pt x="60" y="150"/>
                      <a:pt x="60" y="150"/>
                    </a:cubicBezTo>
                    <a:cubicBezTo>
                      <a:pt x="60" y="150"/>
                      <a:pt x="60" y="150"/>
                      <a:pt x="60" y="150"/>
                    </a:cubicBezTo>
                    <a:cubicBezTo>
                      <a:pt x="61" y="149"/>
                      <a:pt x="61" y="149"/>
                      <a:pt x="61" y="149"/>
                    </a:cubicBezTo>
                    <a:cubicBezTo>
                      <a:pt x="62" y="149"/>
                      <a:pt x="62" y="149"/>
                      <a:pt x="62" y="149"/>
                    </a:cubicBezTo>
                    <a:cubicBezTo>
                      <a:pt x="62" y="149"/>
                      <a:pt x="62" y="149"/>
                      <a:pt x="62" y="149"/>
                    </a:cubicBezTo>
                    <a:cubicBezTo>
                      <a:pt x="61" y="148"/>
                      <a:pt x="61" y="148"/>
                      <a:pt x="61" y="148"/>
                    </a:cubicBezTo>
                    <a:cubicBezTo>
                      <a:pt x="62" y="148"/>
                      <a:pt x="62" y="148"/>
                      <a:pt x="62" y="148"/>
                    </a:cubicBezTo>
                    <a:cubicBezTo>
                      <a:pt x="62" y="147"/>
                      <a:pt x="62" y="147"/>
                      <a:pt x="62" y="147"/>
                    </a:cubicBezTo>
                    <a:cubicBezTo>
                      <a:pt x="61" y="147"/>
                      <a:pt x="61" y="147"/>
                      <a:pt x="61" y="147"/>
                    </a:cubicBezTo>
                    <a:cubicBezTo>
                      <a:pt x="61" y="146"/>
                      <a:pt x="61" y="146"/>
                      <a:pt x="61" y="146"/>
                    </a:cubicBezTo>
                    <a:close/>
                    <a:moveTo>
                      <a:pt x="64" y="148"/>
                    </a:moveTo>
                    <a:cubicBezTo>
                      <a:pt x="63" y="147"/>
                      <a:pt x="63" y="147"/>
                      <a:pt x="63" y="147"/>
                    </a:cubicBezTo>
                    <a:cubicBezTo>
                      <a:pt x="63" y="147"/>
                      <a:pt x="63" y="147"/>
                      <a:pt x="63" y="147"/>
                    </a:cubicBezTo>
                    <a:cubicBezTo>
                      <a:pt x="63" y="147"/>
                      <a:pt x="63" y="147"/>
                      <a:pt x="63" y="147"/>
                    </a:cubicBezTo>
                    <a:cubicBezTo>
                      <a:pt x="64" y="148"/>
                      <a:pt x="64" y="148"/>
                      <a:pt x="64" y="148"/>
                    </a:cubicBezTo>
                    <a:close/>
                    <a:moveTo>
                      <a:pt x="68" y="147"/>
                    </a:moveTo>
                    <a:cubicBezTo>
                      <a:pt x="68" y="147"/>
                      <a:pt x="68" y="147"/>
                      <a:pt x="68" y="147"/>
                    </a:cubicBezTo>
                    <a:cubicBezTo>
                      <a:pt x="69" y="147"/>
                      <a:pt x="69" y="147"/>
                      <a:pt x="69" y="147"/>
                    </a:cubicBezTo>
                    <a:cubicBezTo>
                      <a:pt x="69" y="147"/>
                      <a:pt x="69" y="147"/>
                      <a:pt x="69" y="147"/>
                    </a:cubicBezTo>
                    <a:cubicBezTo>
                      <a:pt x="68" y="147"/>
                      <a:pt x="68" y="147"/>
                      <a:pt x="68" y="147"/>
                    </a:cubicBezTo>
                    <a:cubicBezTo>
                      <a:pt x="68" y="147"/>
                      <a:pt x="68" y="147"/>
                      <a:pt x="68" y="147"/>
                    </a:cubicBezTo>
                    <a:close/>
                    <a:moveTo>
                      <a:pt x="66" y="147"/>
                    </a:moveTo>
                    <a:cubicBezTo>
                      <a:pt x="67" y="147"/>
                      <a:pt x="67" y="147"/>
                      <a:pt x="67" y="147"/>
                    </a:cubicBezTo>
                    <a:cubicBezTo>
                      <a:pt x="67" y="147"/>
                      <a:pt x="67" y="147"/>
                      <a:pt x="67" y="147"/>
                    </a:cubicBezTo>
                    <a:cubicBezTo>
                      <a:pt x="66" y="147"/>
                      <a:pt x="66" y="147"/>
                      <a:pt x="66" y="147"/>
                    </a:cubicBezTo>
                    <a:close/>
                    <a:moveTo>
                      <a:pt x="66" y="146"/>
                    </a:moveTo>
                    <a:cubicBezTo>
                      <a:pt x="66" y="146"/>
                      <a:pt x="66" y="146"/>
                      <a:pt x="66" y="146"/>
                    </a:cubicBezTo>
                    <a:cubicBezTo>
                      <a:pt x="66" y="145"/>
                      <a:pt x="66" y="145"/>
                      <a:pt x="66" y="145"/>
                    </a:cubicBezTo>
                    <a:cubicBezTo>
                      <a:pt x="66" y="145"/>
                      <a:pt x="66" y="145"/>
                      <a:pt x="66" y="145"/>
                    </a:cubicBezTo>
                    <a:cubicBezTo>
                      <a:pt x="67" y="146"/>
                      <a:pt x="67" y="146"/>
                      <a:pt x="67" y="146"/>
                    </a:cubicBezTo>
                    <a:cubicBezTo>
                      <a:pt x="66" y="146"/>
                      <a:pt x="66" y="146"/>
                      <a:pt x="66" y="146"/>
                    </a:cubicBezTo>
                    <a:close/>
                    <a:moveTo>
                      <a:pt x="65" y="146"/>
                    </a:moveTo>
                    <a:cubicBezTo>
                      <a:pt x="64" y="146"/>
                      <a:pt x="64" y="146"/>
                      <a:pt x="64" y="146"/>
                    </a:cubicBezTo>
                    <a:cubicBezTo>
                      <a:pt x="64" y="146"/>
                      <a:pt x="64" y="146"/>
                      <a:pt x="64" y="146"/>
                    </a:cubicBezTo>
                    <a:cubicBezTo>
                      <a:pt x="64" y="147"/>
                      <a:pt x="64" y="147"/>
                      <a:pt x="64" y="147"/>
                    </a:cubicBezTo>
                    <a:cubicBezTo>
                      <a:pt x="65" y="147"/>
                      <a:pt x="65" y="147"/>
                      <a:pt x="65" y="147"/>
                    </a:cubicBezTo>
                    <a:cubicBezTo>
                      <a:pt x="65" y="146"/>
                      <a:pt x="65" y="146"/>
                      <a:pt x="65" y="146"/>
                    </a:cubicBezTo>
                    <a:cubicBezTo>
                      <a:pt x="65" y="146"/>
                      <a:pt x="65" y="146"/>
                      <a:pt x="65" y="146"/>
                    </a:cubicBezTo>
                    <a:cubicBezTo>
                      <a:pt x="65" y="146"/>
                      <a:pt x="65" y="146"/>
                      <a:pt x="65" y="146"/>
                    </a:cubicBezTo>
                    <a:close/>
                    <a:moveTo>
                      <a:pt x="105" y="113"/>
                    </a:moveTo>
                    <a:cubicBezTo>
                      <a:pt x="105" y="113"/>
                      <a:pt x="105" y="113"/>
                      <a:pt x="105" y="113"/>
                    </a:cubicBezTo>
                    <a:cubicBezTo>
                      <a:pt x="106" y="112"/>
                      <a:pt x="106" y="112"/>
                      <a:pt x="106" y="112"/>
                    </a:cubicBezTo>
                    <a:cubicBezTo>
                      <a:pt x="106" y="113"/>
                      <a:pt x="106" y="113"/>
                      <a:pt x="106" y="113"/>
                    </a:cubicBezTo>
                    <a:cubicBezTo>
                      <a:pt x="105" y="113"/>
                      <a:pt x="105" y="113"/>
                      <a:pt x="105" y="113"/>
                    </a:cubicBezTo>
                    <a:close/>
                    <a:moveTo>
                      <a:pt x="104" y="113"/>
                    </a:moveTo>
                    <a:cubicBezTo>
                      <a:pt x="103" y="113"/>
                      <a:pt x="103" y="113"/>
                      <a:pt x="103" y="113"/>
                    </a:cubicBezTo>
                    <a:cubicBezTo>
                      <a:pt x="103" y="112"/>
                      <a:pt x="103" y="112"/>
                      <a:pt x="103" y="112"/>
                    </a:cubicBezTo>
                    <a:cubicBezTo>
                      <a:pt x="104" y="112"/>
                      <a:pt x="104" y="112"/>
                      <a:pt x="104" y="112"/>
                    </a:cubicBezTo>
                    <a:cubicBezTo>
                      <a:pt x="105" y="111"/>
                      <a:pt x="105" y="111"/>
                      <a:pt x="105" y="111"/>
                    </a:cubicBezTo>
                    <a:cubicBezTo>
                      <a:pt x="105" y="112"/>
                      <a:pt x="105" y="112"/>
                      <a:pt x="105" y="112"/>
                    </a:cubicBezTo>
                    <a:cubicBezTo>
                      <a:pt x="104" y="113"/>
                      <a:pt x="104" y="113"/>
                      <a:pt x="104" y="113"/>
                    </a:cubicBezTo>
                    <a:cubicBezTo>
                      <a:pt x="104" y="113"/>
                      <a:pt x="104" y="113"/>
                      <a:pt x="104" y="113"/>
                    </a:cubicBezTo>
                    <a:close/>
                    <a:moveTo>
                      <a:pt x="70" y="144"/>
                    </a:moveTo>
                    <a:cubicBezTo>
                      <a:pt x="70" y="143"/>
                      <a:pt x="70" y="143"/>
                      <a:pt x="70" y="143"/>
                    </a:cubicBezTo>
                    <a:cubicBezTo>
                      <a:pt x="70" y="143"/>
                      <a:pt x="70" y="143"/>
                      <a:pt x="70" y="143"/>
                    </a:cubicBezTo>
                    <a:cubicBezTo>
                      <a:pt x="71" y="143"/>
                      <a:pt x="71" y="143"/>
                      <a:pt x="71" y="143"/>
                    </a:cubicBezTo>
                    <a:cubicBezTo>
                      <a:pt x="72" y="142"/>
                      <a:pt x="72" y="142"/>
                      <a:pt x="72" y="142"/>
                    </a:cubicBezTo>
                    <a:cubicBezTo>
                      <a:pt x="72" y="142"/>
                      <a:pt x="72" y="142"/>
                      <a:pt x="72" y="142"/>
                    </a:cubicBezTo>
                    <a:cubicBezTo>
                      <a:pt x="73" y="141"/>
                      <a:pt x="73" y="141"/>
                      <a:pt x="73" y="141"/>
                    </a:cubicBezTo>
                    <a:cubicBezTo>
                      <a:pt x="73" y="141"/>
                      <a:pt x="73" y="141"/>
                      <a:pt x="73" y="141"/>
                    </a:cubicBezTo>
                    <a:cubicBezTo>
                      <a:pt x="74" y="141"/>
                      <a:pt x="74" y="141"/>
                      <a:pt x="74" y="141"/>
                    </a:cubicBezTo>
                    <a:cubicBezTo>
                      <a:pt x="74" y="141"/>
                      <a:pt x="74" y="141"/>
                      <a:pt x="74" y="141"/>
                    </a:cubicBezTo>
                    <a:cubicBezTo>
                      <a:pt x="75" y="141"/>
                      <a:pt x="75" y="141"/>
                      <a:pt x="75" y="141"/>
                    </a:cubicBezTo>
                    <a:cubicBezTo>
                      <a:pt x="76" y="141"/>
                      <a:pt x="76" y="141"/>
                      <a:pt x="76" y="141"/>
                    </a:cubicBezTo>
                    <a:cubicBezTo>
                      <a:pt x="76" y="141"/>
                      <a:pt x="76" y="141"/>
                      <a:pt x="76" y="141"/>
                    </a:cubicBezTo>
                    <a:cubicBezTo>
                      <a:pt x="77" y="141"/>
                      <a:pt x="77" y="141"/>
                      <a:pt x="77" y="141"/>
                    </a:cubicBezTo>
                    <a:cubicBezTo>
                      <a:pt x="78" y="141"/>
                      <a:pt x="78" y="141"/>
                      <a:pt x="78" y="141"/>
                    </a:cubicBezTo>
                    <a:cubicBezTo>
                      <a:pt x="77" y="142"/>
                      <a:pt x="77" y="142"/>
                      <a:pt x="77" y="142"/>
                    </a:cubicBezTo>
                    <a:cubicBezTo>
                      <a:pt x="78" y="143"/>
                      <a:pt x="78" y="143"/>
                      <a:pt x="78" y="143"/>
                    </a:cubicBezTo>
                    <a:cubicBezTo>
                      <a:pt x="78" y="143"/>
                      <a:pt x="78" y="143"/>
                      <a:pt x="78" y="143"/>
                    </a:cubicBezTo>
                    <a:cubicBezTo>
                      <a:pt x="77" y="143"/>
                      <a:pt x="77" y="143"/>
                      <a:pt x="77" y="143"/>
                    </a:cubicBezTo>
                    <a:cubicBezTo>
                      <a:pt x="77" y="144"/>
                      <a:pt x="77" y="144"/>
                      <a:pt x="77" y="144"/>
                    </a:cubicBezTo>
                    <a:cubicBezTo>
                      <a:pt x="75" y="144"/>
                      <a:pt x="75" y="144"/>
                      <a:pt x="75" y="144"/>
                    </a:cubicBezTo>
                    <a:cubicBezTo>
                      <a:pt x="74" y="144"/>
                      <a:pt x="74" y="144"/>
                      <a:pt x="74" y="144"/>
                    </a:cubicBezTo>
                    <a:cubicBezTo>
                      <a:pt x="73" y="144"/>
                      <a:pt x="73" y="144"/>
                      <a:pt x="73" y="144"/>
                    </a:cubicBezTo>
                    <a:cubicBezTo>
                      <a:pt x="72" y="145"/>
                      <a:pt x="72" y="145"/>
                      <a:pt x="72" y="145"/>
                    </a:cubicBezTo>
                    <a:cubicBezTo>
                      <a:pt x="71" y="145"/>
                      <a:pt x="71" y="145"/>
                      <a:pt x="71" y="145"/>
                    </a:cubicBezTo>
                    <a:cubicBezTo>
                      <a:pt x="71" y="145"/>
                      <a:pt x="71" y="145"/>
                      <a:pt x="71" y="145"/>
                    </a:cubicBezTo>
                    <a:cubicBezTo>
                      <a:pt x="70" y="144"/>
                      <a:pt x="70" y="144"/>
                      <a:pt x="70" y="1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65" name="Rectangle 163">
                <a:extLst>
                  <a:ext uri="{FF2B5EF4-FFF2-40B4-BE49-F238E27FC236}">
                    <a16:creationId xmlns:a16="http://schemas.microsoft.com/office/drawing/2014/main" id="{5B68D3D3-4ABC-46A7-9E48-A65D2D34D7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02388" y="2795127"/>
                <a:ext cx="3860" cy="386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66" name="Freeform 164">
                <a:extLst>
                  <a:ext uri="{FF2B5EF4-FFF2-40B4-BE49-F238E27FC236}">
                    <a16:creationId xmlns:a16="http://schemas.microsoft.com/office/drawing/2014/main" id="{A745BB7C-C218-409C-9C88-12BAFACDD0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4145" y="2813139"/>
                <a:ext cx="47606" cy="19300"/>
              </a:xfrm>
              <a:custGeom>
                <a:avLst/>
                <a:gdLst>
                  <a:gd name="T0" fmla="*/ 3 w 37"/>
                  <a:gd name="T1" fmla="*/ 0 h 15"/>
                  <a:gd name="T2" fmla="*/ 7 w 37"/>
                  <a:gd name="T3" fmla="*/ 0 h 15"/>
                  <a:gd name="T4" fmla="*/ 14 w 37"/>
                  <a:gd name="T5" fmla="*/ 0 h 15"/>
                  <a:gd name="T6" fmla="*/ 26 w 37"/>
                  <a:gd name="T7" fmla="*/ 0 h 15"/>
                  <a:gd name="T8" fmla="*/ 29 w 37"/>
                  <a:gd name="T9" fmla="*/ 4 h 15"/>
                  <a:gd name="T10" fmla="*/ 33 w 37"/>
                  <a:gd name="T11" fmla="*/ 8 h 15"/>
                  <a:gd name="T12" fmla="*/ 37 w 37"/>
                  <a:gd name="T13" fmla="*/ 8 h 15"/>
                  <a:gd name="T14" fmla="*/ 37 w 37"/>
                  <a:gd name="T15" fmla="*/ 12 h 15"/>
                  <a:gd name="T16" fmla="*/ 29 w 37"/>
                  <a:gd name="T17" fmla="*/ 12 h 15"/>
                  <a:gd name="T18" fmla="*/ 29 w 37"/>
                  <a:gd name="T19" fmla="*/ 8 h 15"/>
                  <a:gd name="T20" fmla="*/ 26 w 37"/>
                  <a:gd name="T21" fmla="*/ 12 h 15"/>
                  <a:gd name="T22" fmla="*/ 26 w 37"/>
                  <a:gd name="T23" fmla="*/ 12 h 15"/>
                  <a:gd name="T24" fmla="*/ 26 w 37"/>
                  <a:gd name="T25" fmla="*/ 12 h 15"/>
                  <a:gd name="T26" fmla="*/ 22 w 37"/>
                  <a:gd name="T27" fmla="*/ 12 h 15"/>
                  <a:gd name="T28" fmla="*/ 22 w 37"/>
                  <a:gd name="T29" fmla="*/ 15 h 15"/>
                  <a:gd name="T30" fmla="*/ 18 w 37"/>
                  <a:gd name="T31" fmla="*/ 15 h 15"/>
                  <a:gd name="T32" fmla="*/ 14 w 37"/>
                  <a:gd name="T33" fmla="*/ 12 h 15"/>
                  <a:gd name="T34" fmla="*/ 11 w 37"/>
                  <a:gd name="T35" fmla="*/ 12 h 15"/>
                  <a:gd name="T36" fmla="*/ 7 w 37"/>
                  <a:gd name="T37" fmla="*/ 12 h 15"/>
                  <a:gd name="T38" fmla="*/ 7 w 37"/>
                  <a:gd name="T39" fmla="*/ 8 h 15"/>
                  <a:gd name="T40" fmla="*/ 3 w 37"/>
                  <a:gd name="T41" fmla="*/ 4 h 15"/>
                  <a:gd name="T42" fmla="*/ 3 w 37"/>
                  <a:gd name="T43" fmla="*/ 8 h 15"/>
                  <a:gd name="T44" fmla="*/ 0 w 37"/>
                  <a:gd name="T45" fmla="*/ 4 h 15"/>
                  <a:gd name="T46" fmla="*/ 0 w 37"/>
                  <a:gd name="T47" fmla="*/ 0 h 15"/>
                  <a:gd name="T48" fmla="*/ 3 w 37"/>
                  <a:gd name="T4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7" h="15">
                    <a:moveTo>
                      <a:pt x="3" y="0"/>
                    </a:moveTo>
                    <a:lnTo>
                      <a:pt x="7" y="0"/>
                    </a:lnTo>
                    <a:lnTo>
                      <a:pt x="14" y="0"/>
                    </a:lnTo>
                    <a:lnTo>
                      <a:pt x="26" y="0"/>
                    </a:lnTo>
                    <a:lnTo>
                      <a:pt x="29" y="4"/>
                    </a:lnTo>
                    <a:lnTo>
                      <a:pt x="33" y="8"/>
                    </a:lnTo>
                    <a:lnTo>
                      <a:pt x="37" y="8"/>
                    </a:lnTo>
                    <a:lnTo>
                      <a:pt x="37" y="12"/>
                    </a:lnTo>
                    <a:lnTo>
                      <a:pt x="29" y="12"/>
                    </a:lnTo>
                    <a:lnTo>
                      <a:pt x="29" y="8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2" y="12"/>
                    </a:lnTo>
                    <a:lnTo>
                      <a:pt x="22" y="15"/>
                    </a:lnTo>
                    <a:lnTo>
                      <a:pt x="18" y="15"/>
                    </a:lnTo>
                    <a:lnTo>
                      <a:pt x="14" y="12"/>
                    </a:lnTo>
                    <a:lnTo>
                      <a:pt x="11" y="12"/>
                    </a:lnTo>
                    <a:lnTo>
                      <a:pt x="7" y="12"/>
                    </a:lnTo>
                    <a:lnTo>
                      <a:pt x="7" y="8"/>
                    </a:lnTo>
                    <a:lnTo>
                      <a:pt x="3" y="4"/>
                    </a:lnTo>
                    <a:lnTo>
                      <a:pt x="3" y="8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67" name="Freeform 165">
                <a:extLst>
                  <a:ext uri="{FF2B5EF4-FFF2-40B4-BE49-F238E27FC236}">
                    <a16:creationId xmlns:a16="http://schemas.microsoft.com/office/drawing/2014/main" id="{29EB5262-3C3B-4CE5-8DEB-B2830B82168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45202" y="2779687"/>
                <a:ext cx="61758" cy="43745"/>
              </a:xfrm>
              <a:custGeom>
                <a:avLst/>
                <a:gdLst>
                  <a:gd name="T0" fmla="*/ 11 w 13"/>
                  <a:gd name="T1" fmla="*/ 8 h 9"/>
                  <a:gd name="T2" fmla="*/ 12 w 13"/>
                  <a:gd name="T3" fmla="*/ 7 h 9"/>
                  <a:gd name="T4" fmla="*/ 12 w 13"/>
                  <a:gd name="T5" fmla="*/ 5 h 9"/>
                  <a:gd name="T6" fmla="*/ 13 w 13"/>
                  <a:gd name="T7" fmla="*/ 5 h 9"/>
                  <a:gd name="T8" fmla="*/ 12 w 13"/>
                  <a:gd name="T9" fmla="*/ 3 h 9"/>
                  <a:gd name="T10" fmla="*/ 13 w 13"/>
                  <a:gd name="T11" fmla="*/ 2 h 9"/>
                  <a:gd name="T12" fmla="*/ 12 w 13"/>
                  <a:gd name="T13" fmla="*/ 2 h 9"/>
                  <a:gd name="T14" fmla="*/ 10 w 13"/>
                  <a:gd name="T15" fmla="*/ 1 h 9"/>
                  <a:gd name="T16" fmla="*/ 8 w 13"/>
                  <a:gd name="T17" fmla="*/ 1 h 9"/>
                  <a:gd name="T18" fmla="*/ 6 w 13"/>
                  <a:gd name="T19" fmla="*/ 1 h 9"/>
                  <a:gd name="T20" fmla="*/ 6 w 13"/>
                  <a:gd name="T21" fmla="*/ 2 h 9"/>
                  <a:gd name="T22" fmla="*/ 8 w 13"/>
                  <a:gd name="T23" fmla="*/ 3 h 9"/>
                  <a:gd name="T24" fmla="*/ 8 w 13"/>
                  <a:gd name="T25" fmla="*/ 5 h 9"/>
                  <a:gd name="T26" fmla="*/ 10 w 13"/>
                  <a:gd name="T27" fmla="*/ 6 h 9"/>
                  <a:gd name="T28" fmla="*/ 10 w 13"/>
                  <a:gd name="T29" fmla="*/ 7 h 9"/>
                  <a:gd name="T30" fmla="*/ 8 w 13"/>
                  <a:gd name="T31" fmla="*/ 7 h 9"/>
                  <a:gd name="T32" fmla="*/ 6 w 13"/>
                  <a:gd name="T33" fmla="*/ 7 h 9"/>
                  <a:gd name="T34" fmla="*/ 4 w 13"/>
                  <a:gd name="T35" fmla="*/ 7 h 9"/>
                  <a:gd name="T36" fmla="*/ 4 w 13"/>
                  <a:gd name="T37" fmla="*/ 6 h 9"/>
                  <a:gd name="T38" fmla="*/ 2 w 13"/>
                  <a:gd name="T39" fmla="*/ 6 h 9"/>
                  <a:gd name="T40" fmla="*/ 0 w 13"/>
                  <a:gd name="T41" fmla="*/ 7 h 9"/>
                  <a:gd name="T42" fmla="*/ 2 w 13"/>
                  <a:gd name="T43" fmla="*/ 8 h 9"/>
                  <a:gd name="T44" fmla="*/ 3 w 13"/>
                  <a:gd name="T45" fmla="*/ 9 h 9"/>
                  <a:gd name="T46" fmla="*/ 4 w 13"/>
                  <a:gd name="T47" fmla="*/ 8 h 9"/>
                  <a:gd name="T48" fmla="*/ 7 w 13"/>
                  <a:gd name="T49" fmla="*/ 8 h 9"/>
                  <a:gd name="T50" fmla="*/ 10 w 13"/>
                  <a:gd name="T51" fmla="*/ 8 h 9"/>
                  <a:gd name="T52" fmla="*/ 11 w 13"/>
                  <a:gd name="T53" fmla="*/ 9 h 9"/>
                  <a:gd name="T54" fmla="*/ 8 w 13"/>
                  <a:gd name="T55" fmla="*/ 0 h 9"/>
                  <a:gd name="T56" fmla="*/ 8 w 13"/>
                  <a:gd name="T57" fmla="*/ 1 h 9"/>
                  <a:gd name="T58" fmla="*/ 6 w 13"/>
                  <a:gd name="T59" fmla="*/ 5 h 9"/>
                  <a:gd name="T60" fmla="*/ 8 w 13"/>
                  <a:gd name="T61" fmla="*/ 5 h 9"/>
                  <a:gd name="T62" fmla="*/ 7 w 13"/>
                  <a:gd name="T63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" h="9">
                    <a:moveTo>
                      <a:pt x="11" y="9"/>
                    </a:moveTo>
                    <a:cubicBezTo>
                      <a:pt x="11" y="8"/>
                      <a:pt x="11" y="8"/>
                      <a:pt x="11" y="8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6" y="2"/>
                      <a:pt x="6" y="2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1" y="9"/>
                      <a:pt x="11" y="9"/>
                      <a:pt x="11" y="9"/>
                    </a:cubicBezTo>
                    <a:close/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  <a:close/>
                    <a:moveTo>
                      <a:pt x="6" y="5"/>
                    </a:moveTo>
                    <a:cubicBezTo>
                      <a:pt x="7" y="5"/>
                      <a:pt x="7" y="5"/>
                      <a:pt x="7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7" y="6"/>
                      <a:pt x="7" y="6"/>
                      <a:pt x="7" y="6"/>
                    </a:cubicBezTo>
                    <a:lnTo>
                      <a:pt x="6" y="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68" name="Freeform 166">
                <a:extLst>
                  <a:ext uri="{FF2B5EF4-FFF2-40B4-BE49-F238E27FC236}">
                    <a16:creationId xmlns:a16="http://schemas.microsoft.com/office/drawing/2014/main" id="{EAD7E14B-34B8-4A95-A5D7-CF6E2B30AE2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530337" y="2714068"/>
                <a:ext cx="223874" cy="75912"/>
              </a:xfrm>
              <a:custGeom>
                <a:avLst/>
                <a:gdLst>
                  <a:gd name="T0" fmla="*/ 37 w 174"/>
                  <a:gd name="T1" fmla="*/ 22 h 59"/>
                  <a:gd name="T2" fmla="*/ 33 w 174"/>
                  <a:gd name="T3" fmla="*/ 29 h 59"/>
                  <a:gd name="T4" fmla="*/ 33 w 174"/>
                  <a:gd name="T5" fmla="*/ 29 h 59"/>
                  <a:gd name="T6" fmla="*/ 33 w 174"/>
                  <a:gd name="T7" fmla="*/ 26 h 59"/>
                  <a:gd name="T8" fmla="*/ 11 w 174"/>
                  <a:gd name="T9" fmla="*/ 18 h 59"/>
                  <a:gd name="T10" fmla="*/ 7 w 174"/>
                  <a:gd name="T11" fmla="*/ 18 h 59"/>
                  <a:gd name="T12" fmla="*/ 0 w 174"/>
                  <a:gd name="T13" fmla="*/ 22 h 59"/>
                  <a:gd name="T14" fmla="*/ 7 w 174"/>
                  <a:gd name="T15" fmla="*/ 22 h 59"/>
                  <a:gd name="T16" fmla="*/ 15 w 174"/>
                  <a:gd name="T17" fmla="*/ 22 h 59"/>
                  <a:gd name="T18" fmla="*/ 22 w 174"/>
                  <a:gd name="T19" fmla="*/ 18 h 59"/>
                  <a:gd name="T20" fmla="*/ 33 w 174"/>
                  <a:gd name="T21" fmla="*/ 11 h 59"/>
                  <a:gd name="T22" fmla="*/ 44 w 174"/>
                  <a:gd name="T23" fmla="*/ 11 h 59"/>
                  <a:gd name="T24" fmla="*/ 56 w 174"/>
                  <a:gd name="T25" fmla="*/ 14 h 59"/>
                  <a:gd name="T26" fmla="*/ 48 w 174"/>
                  <a:gd name="T27" fmla="*/ 14 h 59"/>
                  <a:gd name="T28" fmla="*/ 63 w 174"/>
                  <a:gd name="T29" fmla="*/ 18 h 59"/>
                  <a:gd name="T30" fmla="*/ 70 w 174"/>
                  <a:gd name="T31" fmla="*/ 22 h 59"/>
                  <a:gd name="T32" fmla="*/ 78 w 174"/>
                  <a:gd name="T33" fmla="*/ 22 h 59"/>
                  <a:gd name="T34" fmla="*/ 89 w 174"/>
                  <a:gd name="T35" fmla="*/ 26 h 59"/>
                  <a:gd name="T36" fmla="*/ 96 w 174"/>
                  <a:gd name="T37" fmla="*/ 26 h 59"/>
                  <a:gd name="T38" fmla="*/ 104 w 174"/>
                  <a:gd name="T39" fmla="*/ 26 h 59"/>
                  <a:gd name="T40" fmla="*/ 115 w 174"/>
                  <a:gd name="T41" fmla="*/ 40 h 59"/>
                  <a:gd name="T42" fmla="*/ 126 w 174"/>
                  <a:gd name="T43" fmla="*/ 44 h 59"/>
                  <a:gd name="T44" fmla="*/ 130 w 174"/>
                  <a:gd name="T45" fmla="*/ 48 h 59"/>
                  <a:gd name="T46" fmla="*/ 118 w 174"/>
                  <a:gd name="T47" fmla="*/ 55 h 59"/>
                  <a:gd name="T48" fmla="*/ 130 w 174"/>
                  <a:gd name="T49" fmla="*/ 55 h 59"/>
                  <a:gd name="T50" fmla="*/ 148 w 174"/>
                  <a:gd name="T51" fmla="*/ 59 h 59"/>
                  <a:gd name="T52" fmla="*/ 159 w 174"/>
                  <a:gd name="T53" fmla="*/ 55 h 59"/>
                  <a:gd name="T54" fmla="*/ 174 w 174"/>
                  <a:gd name="T55" fmla="*/ 51 h 59"/>
                  <a:gd name="T56" fmla="*/ 170 w 174"/>
                  <a:gd name="T57" fmla="*/ 48 h 59"/>
                  <a:gd name="T58" fmla="*/ 152 w 174"/>
                  <a:gd name="T59" fmla="*/ 40 h 59"/>
                  <a:gd name="T60" fmla="*/ 152 w 174"/>
                  <a:gd name="T61" fmla="*/ 37 h 59"/>
                  <a:gd name="T62" fmla="*/ 144 w 174"/>
                  <a:gd name="T63" fmla="*/ 37 h 59"/>
                  <a:gd name="T64" fmla="*/ 137 w 174"/>
                  <a:gd name="T65" fmla="*/ 29 h 59"/>
                  <a:gd name="T66" fmla="*/ 126 w 174"/>
                  <a:gd name="T67" fmla="*/ 29 h 59"/>
                  <a:gd name="T68" fmla="*/ 126 w 174"/>
                  <a:gd name="T69" fmla="*/ 29 h 59"/>
                  <a:gd name="T70" fmla="*/ 111 w 174"/>
                  <a:gd name="T71" fmla="*/ 22 h 59"/>
                  <a:gd name="T72" fmla="*/ 96 w 174"/>
                  <a:gd name="T73" fmla="*/ 14 h 59"/>
                  <a:gd name="T74" fmla="*/ 89 w 174"/>
                  <a:gd name="T75" fmla="*/ 7 h 59"/>
                  <a:gd name="T76" fmla="*/ 70 w 174"/>
                  <a:gd name="T77" fmla="*/ 3 h 59"/>
                  <a:gd name="T78" fmla="*/ 59 w 174"/>
                  <a:gd name="T79" fmla="*/ 3 h 59"/>
                  <a:gd name="T80" fmla="*/ 41 w 174"/>
                  <a:gd name="T81" fmla="*/ 3 h 59"/>
                  <a:gd name="T82" fmla="*/ 22 w 174"/>
                  <a:gd name="T83" fmla="*/ 7 h 59"/>
                  <a:gd name="T84" fmla="*/ 11 w 174"/>
                  <a:gd name="T85" fmla="*/ 14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4" h="59">
                    <a:moveTo>
                      <a:pt x="33" y="26"/>
                    </a:moveTo>
                    <a:lnTo>
                      <a:pt x="33" y="22"/>
                    </a:lnTo>
                    <a:lnTo>
                      <a:pt x="37" y="22"/>
                    </a:lnTo>
                    <a:lnTo>
                      <a:pt x="41" y="26"/>
                    </a:lnTo>
                    <a:lnTo>
                      <a:pt x="41" y="29"/>
                    </a:lnTo>
                    <a:lnTo>
                      <a:pt x="33" y="29"/>
                    </a:lnTo>
                    <a:lnTo>
                      <a:pt x="30" y="29"/>
                    </a:lnTo>
                    <a:lnTo>
                      <a:pt x="30" y="26"/>
                    </a:lnTo>
                    <a:lnTo>
                      <a:pt x="33" y="29"/>
                    </a:lnTo>
                    <a:lnTo>
                      <a:pt x="33" y="29"/>
                    </a:lnTo>
                    <a:lnTo>
                      <a:pt x="37" y="26"/>
                    </a:lnTo>
                    <a:lnTo>
                      <a:pt x="33" y="26"/>
                    </a:lnTo>
                    <a:lnTo>
                      <a:pt x="33" y="26"/>
                    </a:lnTo>
                    <a:lnTo>
                      <a:pt x="33" y="26"/>
                    </a:lnTo>
                    <a:close/>
                    <a:moveTo>
                      <a:pt x="11" y="18"/>
                    </a:moveTo>
                    <a:lnTo>
                      <a:pt x="11" y="18"/>
                    </a:lnTo>
                    <a:lnTo>
                      <a:pt x="11" y="22"/>
                    </a:lnTo>
                    <a:lnTo>
                      <a:pt x="7" y="18"/>
                    </a:lnTo>
                    <a:lnTo>
                      <a:pt x="4" y="22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4" y="26"/>
                    </a:lnTo>
                    <a:lnTo>
                      <a:pt x="7" y="22"/>
                    </a:lnTo>
                    <a:lnTo>
                      <a:pt x="7" y="22"/>
                    </a:lnTo>
                    <a:lnTo>
                      <a:pt x="7" y="26"/>
                    </a:lnTo>
                    <a:lnTo>
                      <a:pt x="11" y="22"/>
                    </a:lnTo>
                    <a:lnTo>
                      <a:pt x="15" y="22"/>
                    </a:lnTo>
                    <a:lnTo>
                      <a:pt x="19" y="18"/>
                    </a:lnTo>
                    <a:lnTo>
                      <a:pt x="22" y="18"/>
                    </a:lnTo>
                    <a:lnTo>
                      <a:pt x="22" y="18"/>
                    </a:lnTo>
                    <a:lnTo>
                      <a:pt x="26" y="18"/>
                    </a:lnTo>
                    <a:lnTo>
                      <a:pt x="30" y="18"/>
                    </a:lnTo>
                    <a:lnTo>
                      <a:pt x="33" y="11"/>
                    </a:lnTo>
                    <a:lnTo>
                      <a:pt x="37" y="11"/>
                    </a:lnTo>
                    <a:lnTo>
                      <a:pt x="37" y="11"/>
                    </a:lnTo>
                    <a:lnTo>
                      <a:pt x="44" y="11"/>
                    </a:lnTo>
                    <a:lnTo>
                      <a:pt x="48" y="11"/>
                    </a:lnTo>
                    <a:lnTo>
                      <a:pt x="52" y="11"/>
                    </a:lnTo>
                    <a:lnTo>
                      <a:pt x="56" y="14"/>
                    </a:lnTo>
                    <a:lnTo>
                      <a:pt x="52" y="14"/>
                    </a:lnTo>
                    <a:lnTo>
                      <a:pt x="48" y="14"/>
                    </a:lnTo>
                    <a:lnTo>
                      <a:pt x="48" y="14"/>
                    </a:lnTo>
                    <a:lnTo>
                      <a:pt x="48" y="18"/>
                    </a:lnTo>
                    <a:lnTo>
                      <a:pt x="59" y="18"/>
                    </a:lnTo>
                    <a:lnTo>
                      <a:pt x="63" y="18"/>
                    </a:lnTo>
                    <a:lnTo>
                      <a:pt x="63" y="18"/>
                    </a:lnTo>
                    <a:lnTo>
                      <a:pt x="67" y="18"/>
                    </a:lnTo>
                    <a:lnTo>
                      <a:pt x="70" y="22"/>
                    </a:lnTo>
                    <a:lnTo>
                      <a:pt x="74" y="22"/>
                    </a:lnTo>
                    <a:lnTo>
                      <a:pt x="74" y="18"/>
                    </a:lnTo>
                    <a:lnTo>
                      <a:pt x="78" y="22"/>
                    </a:lnTo>
                    <a:lnTo>
                      <a:pt x="78" y="22"/>
                    </a:lnTo>
                    <a:lnTo>
                      <a:pt x="81" y="26"/>
                    </a:lnTo>
                    <a:lnTo>
                      <a:pt x="89" y="26"/>
                    </a:lnTo>
                    <a:lnTo>
                      <a:pt x="89" y="26"/>
                    </a:lnTo>
                    <a:lnTo>
                      <a:pt x="93" y="26"/>
                    </a:lnTo>
                    <a:lnTo>
                      <a:pt x="96" y="26"/>
                    </a:lnTo>
                    <a:lnTo>
                      <a:pt x="96" y="29"/>
                    </a:lnTo>
                    <a:lnTo>
                      <a:pt x="104" y="26"/>
                    </a:lnTo>
                    <a:lnTo>
                      <a:pt x="104" y="26"/>
                    </a:lnTo>
                    <a:lnTo>
                      <a:pt x="107" y="37"/>
                    </a:lnTo>
                    <a:lnTo>
                      <a:pt x="111" y="40"/>
                    </a:lnTo>
                    <a:lnTo>
                      <a:pt x="115" y="40"/>
                    </a:lnTo>
                    <a:lnTo>
                      <a:pt x="115" y="40"/>
                    </a:lnTo>
                    <a:lnTo>
                      <a:pt x="118" y="44"/>
                    </a:lnTo>
                    <a:lnTo>
                      <a:pt x="126" y="44"/>
                    </a:lnTo>
                    <a:lnTo>
                      <a:pt x="126" y="44"/>
                    </a:lnTo>
                    <a:lnTo>
                      <a:pt x="130" y="44"/>
                    </a:lnTo>
                    <a:lnTo>
                      <a:pt x="130" y="48"/>
                    </a:lnTo>
                    <a:lnTo>
                      <a:pt x="126" y="48"/>
                    </a:lnTo>
                    <a:lnTo>
                      <a:pt x="118" y="55"/>
                    </a:lnTo>
                    <a:lnTo>
                      <a:pt x="118" y="55"/>
                    </a:lnTo>
                    <a:lnTo>
                      <a:pt x="126" y="55"/>
                    </a:lnTo>
                    <a:lnTo>
                      <a:pt x="130" y="55"/>
                    </a:lnTo>
                    <a:lnTo>
                      <a:pt x="130" y="55"/>
                    </a:lnTo>
                    <a:lnTo>
                      <a:pt x="141" y="55"/>
                    </a:lnTo>
                    <a:lnTo>
                      <a:pt x="144" y="55"/>
                    </a:lnTo>
                    <a:lnTo>
                      <a:pt x="148" y="59"/>
                    </a:lnTo>
                    <a:lnTo>
                      <a:pt x="159" y="55"/>
                    </a:lnTo>
                    <a:lnTo>
                      <a:pt x="159" y="55"/>
                    </a:lnTo>
                    <a:lnTo>
                      <a:pt x="159" y="55"/>
                    </a:lnTo>
                    <a:lnTo>
                      <a:pt x="163" y="51"/>
                    </a:lnTo>
                    <a:lnTo>
                      <a:pt x="170" y="51"/>
                    </a:lnTo>
                    <a:lnTo>
                      <a:pt x="174" y="51"/>
                    </a:lnTo>
                    <a:lnTo>
                      <a:pt x="174" y="48"/>
                    </a:lnTo>
                    <a:lnTo>
                      <a:pt x="174" y="48"/>
                    </a:lnTo>
                    <a:lnTo>
                      <a:pt x="170" y="48"/>
                    </a:lnTo>
                    <a:lnTo>
                      <a:pt x="167" y="44"/>
                    </a:lnTo>
                    <a:lnTo>
                      <a:pt x="159" y="40"/>
                    </a:lnTo>
                    <a:lnTo>
                      <a:pt x="152" y="40"/>
                    </a:lnTo>
                    <a:lnTo>
                      <a:pt x="152" y="40"/>
                    </a:lnTo>
                    <a:lnTo>
                      <a:pt x="152" y="40"/>
                    </a:lnTo>
                    <a:lnTo>
                      <a:pt x="152" y="37"/>
                    </a:lnTo>
                    <a:lnTo>
                      <a:pt x="152" y="33"/>
                    </a:lnTo>
                    <a:lnTo>
                      <a:pt x="148" y="37"/>
                    </a:lnTo>
                    <a:lnTo>
                      <a:pt x="144" y="37"/>
                    </a:lnTo>
                    <a:lnTo>
                      <a:pt x="141" y="29"/>
                    </a:lnTo>
                    <a:lnTo>
                      <a:pt x="137" y="33"/>
                    </a:lnTo>
                    <a:lnTo>
                      <a:pt x="137" y="29"/>
                    </a:lnTo>
                    <a:lnTo>
                      <a:pt x="130" y="26"/>
                    </a:lnTo>
                    <a:lnTo>
                      <a:pt x="130" y="29"/>
                    </a:lnTo>
                    <a:lnTo>
                      <a:pt x="126" y="29"/>
                    </a:lnTo>
                    <a:lnTo>
                      <a:pt x="126" y="26"/>
                    </a:lnTo>
                    <a:lnTo>
                      <a:pt x="126" y="26"/>
                    </a:lnTo>
                    <a:lnTo>
                      <a:pt x="126" y="29"/>
                    </a:lnTo>
                    <a:lnTo>
                      <a:pt x="122" y="26"/>
                    </a:lnTo>
                    <a:lnTo>
                      <a:pt x="115" y="26"/>
                    </a:lnTo>
                    <a:lnTo>
                      <a:pt x="111" y="22"/>
                    </a:lnTo>
                    <a:lnTo>
                      <a:pt x="107" y="18"/>
                    </a:lnTo>
                    <a:lnTo>
                      <a:pt x="104" y="14"/>
                    </a:lnTo>
                    <a:lnTo>
                      <a:pt x="96" y="14"/>
                    </a:lnTo>
                    <a:lnTo>
                      <a:pt x="93" y="14"/>
                    </a:lnTo>
                    <a:lnTo>
                      <a:pt x="93" y="11"/>
                    </a:lnTo>
                    <a:lnTo>
                      <a:pt x="89" y="7"/>
                    </a:lnTo>
                    <a:lnTo>
                      <a:pt x="85" y="7"/>
                    </a:lnTo>
                    <a:lnTo>
                      <a:pt x="81" y="7"/>
                    </a:lnTo>
                    <a:lnTo>
                      <a:pt x="70" y="3"/>
                    </a:lnTo>
                    <a:lnTo>
                      <a:pt x="67" y="7"/>
                    </a:lnTo>
                    <a:lnTo>
                      <a:pt x="63" y="3"/>
                    </a:lnTo>
                    <a:lnTo>
                      <a:pt x="59" y="3"/>
                    </a:lnTo>
                    <a:lnTo>
                      <a:pt x="52" y="0"/>
                    </a:lnTo>
                    <a:lnTo>
                      <a:pt x="44" y="0"/>
                    </a:lnTo>
                    <a:lnTo>
                      <a:pt x="41" y="3"/>
                    </a:lnTo>
                    <a:lnTo>
                      <a:pt x="33" y="3"/>
                    </a:lnTo>
                    <a:lnTo>
                      <a:pt x="26" y="7"/>
                    </a:lnTo>
                    <a:lnTo>
                      <a:pt x="22" y="7"/>
                    </a:lnTo>
                    <a:lnTo>
                      <a:pt x="15" y="11"/>
                    </a:lnTo>
                    <a:lnTo>
                      <a:pt x="15" y="11"/>
                    </a:lnTo>
                    <a:lnTo>
                      <a:pt x="11" y="14"/>
                    </a:lnTo>
                    <a:lnTo>
                      <a:pt x="11" y="1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69" name="Freeform 167">
                <a:extLst>
                  <a:ext uri="{FF2B5EF4-FFF2-40B4-BE49-F238E27FC236}">
                    <a16:creationId xmlns:a16="http://schemas.microsoft.com/office/drawing/2014/main" id="{57F8558B-F6B5-42BE-8A9D-68ED30D53C8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68005" y="2636870"/>
                <a:ext cx="119657" cy="128663"/>
              </a:xfrm>
              <a:custGeom>
                <a:avLst/>
                <a:gdLst>
                  <a:gd name="T0" fmla="*/ 89 w 93"/>
                  <a:gd name="T1" fmla="*/ 89 h 100"/>
                  <a:gd name="T2" fmla="*/ 78 w 93"/>
                  <a:gd name="T3" fmla="*/ 100 h 100"/>
                  <a:gd name="T4" fmla="*/ 89 w 93"/>
                  <a:gd name="T5" fmla="*/ 93 h 100"/>
                  <a:gd name="T6" fmla="*/ 82 w 93"/>
                  <a:gd name="T7" fmla="*/ 93 h 100"/>
                  <a:gd name="T8" fmla="*/ 78 w 93"/>
                  <a:gd name="T9" fmla="*/ 100 h 100"/>
                  <a:gd name="T10" fmla="*/ 93 w 93"/>
                  <a:gd name="T11" fmla="*/ 78 h 100"/>
                  <a:gd name="T12" fmla="*/ 86 w 93"/>
                  <a:gd name="T13" fmla="*/ 78 h 100"/>
                  <a:gd name="T14" fmla="*/ 78 w 93"/>
                  <a:gd name="T15" fmla="*/ 67 h 100"/>
                  <a:gd name="T16" fmla="*/ 71 w 93"/>
                  <a:gd name="T17" fmla="*/ 74 h 100"/>
                  <a:gd name="T18" fmla="*/ 71 w 93"/>
                  <a:gd name="T19" fmla="*/ 78 h 100"/>
                  <a:gd name="T20" fmla="*/ 78 w 93"/>
                  <a:gd name="T21" fmla="*/ 67 h 100"/>
                  <a:gd name="T22" fmla="*/ 71 w 93"/>
                  <a:gd name="T23" fmla="*/ 67 h 100"/>
                  <a:gd name="T24" fmla="*/ 67 w 93"/>
                  <a:gd name="T25" fmla="*/ 67 h 100"/>
                  <a:gd name="T26" fmla="*/ 56 w 93"/>
                  <a:gd name="T27" fmla="*/ 52 h 100"/>
                  <a:gd name="T28" fmla="*/ 60 w 93"/>
                  <a:gd name="T29" fmla="*/ 67 h 100"/>
                  <a:gd name="T30" fmla="*/ 56 w 93"/>
                  <a:gd name="T31" fmla="*/ 60 h 100"/>
                  <a:gd name="T32" fmla="*/ 56 w 93"/>
                  <a:gd name="T33" fmla="*/ 52 h 100"/>
                  <a:gd name="T34" fmla="*/ 41 w 93"/>
                  <a:gd name="T35" fmla="*/ 56 h 100"/>
                  <a:gd name="T36" fmla="*/ 41 w 93"/>
                  <a:gd name="T37" fmla="*/ 52 h 100"/>
                  <a:gd name="T38" fmla="*/ 67 w 93"/>
                  <a:gd name="T39" fmla="*/ 52 h 100"/>
                  <a:gd name="T40" fmla="*/ 67 w 93"/>
                  <a:gd name="T41" fmla="*/ 45 h 100"/>
                  <a:gd name="T42" fmla="*/ 52 w 93"/>
                  <a:gd name="T43" fmla="*/ 41 h 100"/>
                  <a:gd name="T44" fmla="*/ 52 w 93"/>
                  <a:gd name="T45" fmla="*/ 48 h 100"/>
                  <a:gd name="T46" fmla="*/ 56 w 93"/>
                  <a:gd name="T47" fmla="*/ 45 h 100"/>
                  <a:gd name="T48" fmla="*/ 52 w 93"/>
                  <a:gd name="T49" fmla="*/ 37 h 100"/>
                  <a:gd name="T50" fmla="*/ 45 w 93"/>
                  <a:gd name="T51" fmla="*/ 30 h 100"/>
                  <a:gd name="T52" fmla="*/ 41 w 93"/>
                  <a:gd name="T53" fmla="*/ 34 h 100"/>
                  <a:gd name="T54" fmla="*/ 41 w 93"/>
                  <a:gd name="T55" fmla="*/ 30 h 100"/>
                  <a:gd name="T56" fmla="*/ 37 w 93"/>
                  <a:gd name="T57" fmla="*/ 26 h 100"/>
                  <a:gd name="T58" fmla="*/ 30 w 93"/>
                  <a:gd name="T59" fmla="*/ 4 h 100"/>
                  <a:gd name="T60" fmla="*/ 34 w 93"/>
                  <a:gd name="T61" fmla="*/ 11 h 100"/>
                  <a:gd name="T62" fmla="*/ 26 w 93"/>
                  <a:gd name="T63" fmla="*/ 19 h 100"/>
                  <a:gd name="T64" fmla="*/ 30 w 93"/>
                  <a:gd name="T65" fmla="*/ 8 h 100"/>
                  <a:gd name="T66" fmla="*/ 19 w 93"/>
                  <a:gd name="T67" fmla="*/ 0 h 100"/>
                  <a:gd name="T68" fmla="*/ 4 w 93"/>
                  <a:gd name="T69" fmla="*/ 4 h 100"/>
                  <a:gd name="T70" fmla="*/ 15 w 93"/>
                  <a:gd name="T71" fmla="*/ 0 h 100"/>
                  <a:gd name="T72" fmla="*/ 15 w 93"/>
                  <a:gd name="T73" fmla="*/ 4 h 100"/>
                  <a:gd name="T74" fmla="*/ 0 w 93"/>
                  <a:gd name="T75" fmla="*/ 4 h 100"/>
                  <a:gd name="T76" fmla="*/ 26 w 93"/>
                  <a:gd name="T77" fmla="*/ 30 h 100"/>
                  <a:gd name="T78" fmla="*/ 23 w 93"/>
                  <a:gd name="T79" fmla="*/ 34 h 100"/>
                  <a:gd name="T80" fmla="*/ 15 w 93"/>
                  <a:gd name="T81" fmla="*/ 45 h 100"/>
                  <a:gd name="T82" fmla="*/ 15 w 93"/>
                  <a:gd name="T83" fmla="*/ 45 h 100"/>
                  <a:gd name="T84" fmla="*/ 15 w 93"/>
                  <a:gd name="T85" fmla="*/ 45 h 100"/>
                  <a:gd name="T86" fmla="*/ 11 w 93"/>
                  <a:gd name="T87" fmla="*/ 45 h 100"/>
                  <a:gd name="T88" fmla="*/ 15 w 93"/>
                  <a:gd name="T89" fmla="*/ 34 h 100"/>
                  <a:gd name="T90" fmla="*/ 11 w 93"/>
                  <a:gd name="T91" fmla="*/ 34 h 100"/>
                  <a:gd name="T92" fmla="*/ 11 w 93"/>
                  <a:gd name="T93" fmla="*/ 37 h 100"/>
                  <a:gd name="T94" fmla="*/ 19 w 93"/>
                  <a:gd name="T95" fmla="*/ 45 h 100"/>
                  <a:gd name="T96" fmla="*/ 15 w 93"/>
                  <a:gd name="T97" fmla="*/ 56 h 100"/>
                  <a:gd name="T98" fmla="*/ 19 w 93"/>
                  <a:gd name="T99" fmla="*/ 4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3" h="100">
                    <a:moveTo>
                      <a:pt x="89" y="89"/>
                    </a:moveTo>
                    <a:lnTo>
                      <a:pt x="89" y="89"/>
                    </a:lnTo>
                    <a:lnTo>
                      <a:pt x="89" y="89"/>
                    </a:lnTo>
                    <a:lnTo>
                      <a:pt x="89" y="89"/>
                    </a:lnTo>
                    <a:lnTo>
                      <a:pt x="89" y="89"/>
                    </a:lnTo>
                    <a:close/>
                    <a:moveTo>
                      <a:pt x="78" y="100"/>
                    </a:moveTo>
                    <a:lnTo>
                      <a:pt x="86" y="100"/>
                    </a:lnTo>
                    <a:lnTo>
                      <a:pt x="89" y="97"/>
                    </a:lnTo>
                    <a:lnTo>
                      <a:pt x="89" y="93"/>
                    </a:lnTo>
                    <a:lnTo>
                      <a:pt x="86" y="93"/>
                    </a:lnTo>
                    <a:lnTo>
                      <a:pt x="86" y="97"/>
                    </a:lnTo>
                    <a:lnTo>
                      <a:pt x="82" y="93"/>
                    </a:lnTo>
                    <a:lnTo>
                      <a:pt x="78" y="97"/>
                    </a:lnTo>
                    <a:lnTo>
                      <a:pt x="78" y="100"/>
                    </a:lnTo>
                    <a:lnTo>
                      <a:pt x="78" y="100"/>
                    </a:lnTo>
                    <a:close/>
                    <a:moveTo>
                      <a:pt x="86" y="74"/>
                    </a:moveTo>
                    <a:lnTo>
                      <a:pt x="89" y="74"/>
                    </a:lnTo>
                    <a:lnTo>
                      <a:pt x="93" y="78"/>
                    </a:lnTo>
                    <a:lnTo>
                      <a:pt x="93" y="78"/>
                    </a:lnTo>
                    <a:lnTo>
                      <a:pt x="89" y="78"/>
                    </a:lnTo>
                    <a:lnTo>
                      <a:pt x="86" y="78"/>
                    </a:lnTo>
                    <a:lnTo>
                      <a:pt x="86" y="74"/>
                    </a:lnTo>
                    <a:lnTo>
                      <a:pt x="86" y="74"/>
                    </a:lnTo>
                    <a:close/>
                    <a:moveTo>
                      <a:pt x="78" y="67"/>
                    </a:moveTo>
                    <a:lnTo>
                      <a:pt x="74" y="67"/>
                    </a:lnTo>
                    <a:lnTo>
                      <a:pt x="74" y="71"/>
                    </a:lnTo>
                    <a:lnTo>
                      <a:pt x="71" y="74"/>
                    </a:lnTo>
                    <a:lnTo>
                      <a:pt x="67" y="74"/>
                    </a:lnTo>
                    <a:lnTo>
                      <a:pt x="67" y="78"/>
                    </a:lnTo>
                    <a:lnTo>
                      <a:pt x="71" y="78"/>
                    </a:lnTo>
                    <a:lnTo>
                      <a:pt x="78" y="74"/>
                    </a:lnTo>
                    <a:lnTo>
                      <a:pt x="78" y="71"/>
                    </a:lnTo>
                    <a:lnTo>
                      <a:pt x="78" y="67"/>
                    </a:lnTo>
                    <a:lnTo>
                      <a:pt x="78" y="67"/>
                    </a:lnTo>
                    <a:close/>
                    <a:moveTo>
                      <a:pt x="67" y="67"/>
                    </a:moveTo>
                    <a:lnTo>
                      <a:pt x="71" y="67"/>
                    </a:lnTo>
                    <a:lnTo>
                      <a:pt x="71" y="71"/>
                    </a:lnTo>
                    <a:lnTo>
                      <a:pt x="71" y="71"/>
                    </a:lnTo>
                    <a:lnTo>
                      <a:pt x="67" y="67"/>
                    </a:lnTo>
                    <a:lnTo>
                      <a:pt x="67" y="67"/>
                    </a:lnTo>
                    <a:lnTo>
                      <a:pt x="67" y="67"/>
                    </a:lnTo>
                    <a:close/>
                    <a:moveTo>
                      <a:pt x="56" y="52"/>
                    </a:moveTo>
                    <a:lnTo>
                      <a:pt x="56" y="60"/>
                    </a:lnTo>
                    <a:lnTo>
                      <a:pt x="60" y="63"/>
                    </a:lnTo>
                    <a:lnTo>
                      <a:pt x="60" y="67"/>
                    </a:lnTo>
                    <a:lnTo>
                      <a:pt x="60" y="67"/>
                    </a:lnTo>
                    <a:lnTo>
                      <a:pt x="56" y="63"/>
                    </a:lnTo>
                    <a:lnTo>
                      <a:pt x="56" y="60"/>
                    </a:lnTo>
                    <a:lnTo>
                      <a:pt x="56" y="60"/>
                    </a:lnTo>
                    <a:lnTo>
                      <a:pt x="56" y="56"/>
                    </a:lnTo>
                    <a:lnTo>
                      <a:pt x="56" y="52"/>
                    </a:lnTo>
                    <a:lnTo>
                      <a:pt x="56" y="52"/>
                    </a:lnTo>
                    <a:close/>
                    <a:moveTo>
                      <a:pt x="41" y="52"/>
                    </a:moveTo>
                    <a:lnTo>
                      <a:pt x="41" y="56"/>
                    </a:lnTo>
                    <a:lnTo>
                      <a:pt x="45" y="56"/>
                    </a:lnTo>
                    <a:lnTo>
                      <a:pt x="41" y="52"/>
                    </a:lnTo>
                    <a:lnTo>
                      <a:pt x="41" y="52"/>
                    </a:lnTo>
                    <a:close/>
                    <a:moveTo>
                      <a:pt x="67" y="45"/>
                    </a:moveTo>
                    <a:lnTo>
                      <a:pt x="67" y="48"/>
                    </a:lnTo>
                    <a:lnTo>
                      <a:pt x="67" y="52"/>
                    </a:lnTo>
                    <a:lnTo>
                      <a:pt x="71" y="48"/>
                    </a:lnTo>
                    <a:lnTo>
                      <a:pt x="67" y="45"/>
                    </a:lnTo>
                    <a:lnTo>
                      <a:pt x="67" y="45"/>
                    </a:lnTo>
                    <a:close/>
                    <a:moveTo>
                      <a:pt x="52" y="37"/>
                    </a:moveTo>
                    <a:lnTo>
                      <a:pt x="49" y="41"/>
                    </a:lnTo>
                    <a:lnTo>
                      <a:pt x="52" y="41"/>
                    </a:lnTo>
                    <a:lnTo>
                      <a:pt x="52" y="45"/>
                    </a:lnTo>
                    <a:lnTo>
                      <a:pt x="52" y="48"/>
                    </a:lnTo>
                    <a:lnTo>
                      <a:pt x="52" y="48"/>
                    </a:lnTo>
                    <a:lnTo>
                      <a:pt x="56" y="48"/>
                    </a:lnTo>
                    <a:lnTo>
                      <a:pt x="56" y="48"/>
                    </a:lnTo>
                    <a:lnTo>
                      <a:pt x="56" y="45"/>
                    </a:lnTo>
                    <a:lnTo>
                      <a:pt x="52" y="41"/>
                    </a:lnTo>
                    <a:lnTo>
                      <a:pt x="52" y="37"/>
                    </a:lnTo>
                    <a:lnTo>
                      <a:pt x="52" y="37"/>
                    </a:lnTo>
                    <a:close/>
                    <a:moveTo>
                      <a:pt x="37" y="26"/>
                    </a:moveTo>
                    <a:lnTo>
                      <a:pt x="41" y="26"/>
                    </a:lnTo>
                    <a:lnTo>
                      <a:pt x="45" y="30"/>
                    </a:lnTo>
                    <a:lnTo>
                      <a:pt x="45" y="37"/>
                    </a:lnTo>
                    <a:lnTo>
                      <a:pt x="41" y="37"/>
                    </a:lnTo>
                    <a:lnTo>
                      <a:pt x="41" y="34"/>
                    </a:lnTo>
                    <a:lnTo>
                      <a:pt x="41" y="34"/>
                    </a:lnTo>
                    <a:lnTo>
                      <a:pt x="45" y="34"/>
                    </a:lnTo>
                    <a:lnTo>
                      <a:pt x="41" y="30"/>
                    </a:lnTo>
                    <a:lnTo>
                      <a:pt x="37" y="26"/>
                    </a:lnTo>
                    <a:lnTo>
                      <a:pt x="37" y="26"/>
                    </a:lnTo>
                    <a:lnTo>
                      <a:pt x="37" y="26"/>
                    </a:lnTo>
                    <a:close/>
                    <a:moveTo>
                      <a:pt x="19" y="0"/>
                    </a:moveTo>
                    <a:lnTo>
                      <a:pt x="26" y="0"/>
                    </a:lnTo>
                    <a:lnTo>
                      <a:pt x="30" y="4"/>
                    </a:lnTo>
                    <a:lnTo>
                      <a:pt x="30" y="4"/>
                    </a:lnTo>
                    <a:lnTo>
                      <a:pt x="34" y="8"/>
                    </a:lnTo>
                    <a:lnTo>
                      <a:pt x="34" y="11"/>
                    </a:lnTo>
                    <a:lnTo>
                      <a:pt x="30" y="11"/>
                    </a:lnTo>
                    <a:lnTo>
                      <a:pt x="30" y="15"/>
                    </a:lnTo>
                    <a:lnTo>
                      <a:pt x="26" y="19"/>
                    </a:lnTo>
                    <a:lnTo>
                      <a:pt x="30" y="11"/>
                    </a:lnTo>
                    <a:lnTo>
                      <a:pt x="26" y="11"/>
                    </a:lnTo>
                    <a:lnTo>
                      <a:pt x="30" y="8"/>
                    </a:lnTo>
                    <a:lnTo>
                      <a:pt x="26" y="4"/>
                    </a:lnTo>
                    <a:lnTo>
                      <a:pt x="26" y="0"/>
                    </a:lnTo>
                    <a:lnTo>
                      <a:pt x="19" y="0"/>
                    </a:lnTo>
                    <a:lnTo>
                      <a:pt x="19" y="0"/>
                    </a:lnTo>
                    <a:close/>
                    <a:moveTo>
                      <a:pt x="0" y="4"/>
                    </a:moveTo>
                    <a:lnTo>
                      <a:pt x="4" y="4"/>
                    </a:lnTo>
                    <a:lnTo>
                      <a:pt x="8" y="4"/>
                    </a:lnTo>
                    <a:lnTo>
                      <a:pt x="11" y="0"/>
                    </a:lnTo>
                    <a:lnTo>
                      <a:pt x="15" y="0"/>
                    </a:lnTo>
                    <a:lnTo>
                      <a:pt x="19" y="4"/>
                    </a:lnTo>
                    <a:lnTo>
                      <a:pt x="19" y="4"/>
                    </a:lnTo>
                    <a:lnTo>
                      <a:pt x="15" y="4"/>
                    </a:lnTo>
                    <a:lnTo>
                      <a:pt x="8" y="8"/>
                    </a:lnTo>
                    <a:lnTo>
                      <a:pt x="4" y="8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  <a:moveTo>
                      <a:pt x="19" y="30"/>
                    </a:moveTo>
                    <a:lnTo>
                      <a:pt x="26" y="30"/>
                    </a:lnTo>
                    <a:lnTo>
                      <a:pt x="30" y="30"/>
                    </a:lnTo>
                    <a:lnTo>
                      <a:pt x="26" y="34"/>
                    </a:lnTo>
                    <a:lnTo>
                      <a:pt x="23" y="34"/>
                    </a:lnTo>
                    <a:lnTo>
                      <a:pt x="19" y="30"/>
                    </a:lnTo>
                    <a:lnTo>
                      <a:pt x="19" y="30"/>
                    </a:lnTo>
                    <a:close/>
                    <a:moveTo>
                      <a:pt x="15" y="45"/>
                    </a:moveTo>
                    <a:lnTo>
                      <a:pt x="15" y="45"/>
                    </a:lnTo>
                    <a:lnTo>
                      <a:pt x="19" y="45"/>
                    </a:lnTo>
                    <a:lnTo>
                      <a:pt x="15" y="45"/>
                    </a:lnTo>
                    <a:lnTo>
                      <a:pt x="15" y="45"/>
                    </a:lnTo>
                    <a:close/>
                    <a:moveTo>
                      <a:pt x="11" y="45"/>
                    </a:moveTo>
                    <a:lnTo>
                      <a:pt x="15" y="45"/>
                    </a:lnTo>
                    <a:lnTo>
                      <a:pt x="15" y="48"/>
                    </a:lnTo>
                    <a:lnTo>
                      <a:pt x="11" y="45"/>
                    </a:lnTo>
                    <a:lnTo>
                      <a:pt x="11" y="45"/>
                    </a:lnTo>
                    <a:close/>
                    <a:moveTo>
                      <a:pt x="15" y="41"/>
                    </a:moveTo>
                    <a:lnTo>
                      <a:pt x="19" y="41"/>
                    </a:lnTo>
                    <a:lnTo>
                      <a:pt x="15" y="34"/>
                    </a:lnTo>
                    <a:lnTo>
                      <a:pt x="15" y="30"/>
                    </a:lnTo>
                    <a:lnTo>
                      <a:pt x="11" y="30"/>
                    </a:lnTo>
                    <a:lnTo>
                      <a:pt x="11" y="34"/>
                    </a:lnTo>
                    <a:lnTo>
                      <a:pt x="8" y="37"/>
                    </a:lnTo>
                    <a:lnTo>
                      <a:pt x="11" y="41"/>
                    </a:lnTo>
                    <a:lnTo>
                      <a:pt x="11" y="37"/>
                    </a:lnTo>
                    <a:lnTo>
                      <a:pt x="15" y="41"/>
                    </a:lnTo>
                    <a:lnTo>
                      <a:pt x="15" y="41"/>
                    </a:lnTo>
                    <a:close/>
                    <a:moveTo>
                      <a:pt x="19" y="45"/>
                    </a:moveTo>
                    <a:lnTo>
                      <a:pt x="15" y="48"/>
                    </a:lnTo>
                    <a:lnTo>
                      <a:pt x="15" y="52"/>
                    </a:lnTo>
                    <a:lnTo>
                      <a:pt x="15" y="56"/>
                    </a:lnTo>
                    <a:lnTo>
                      <a:pt x="19" y="52"/>
                    </a:lnTo>
                    <a:lnTo>
                      <a:pt x="19" y="52"/>
                    </a:lnTo>
                    <a:lnTo>
                      <a:pt x="19" y="48"/>
                    </a:lnTo>
                    <a:lnTo>
                      <a:pt x="19" y="48"/>
                    </a:lnTo>
                    <a:lnTo>
                      <a:pt x="19" y="4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70" name="Freeform 169">
                <a:extLst>
                  <a:ext uri="{FF2B5EF4-FFF2-40B4-BE49-F238E27FC236}">
                    <a16:creationId xmlns:a16="http://schemas.microsoft.com/office/drawing/2014/main" id="{9F1C64FC-244F-4603-9CC6-D5C1A4BE37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8641" y="2990694"/>
                <a:ext cx="119657" cy="47606"/>
              </a:xfrm>
              <a:custGeom>
                <a:avLst/>
                <a:gdLst>
                  <a:gd name="T0" fmla="*/ 82 w 93"/>
                  <a:gd name="T1" fmla="*/ 33 h 37"/>
                  <a:gd name="T2" fmla="*/ 74 w 93"/>
                  <a:gd name="T3" fmla="*/ 26 h 37"/>
                  <a:gd name="T4" fmla="*/ 78 w 93"/>
                  <a:gd name="T5" fmla="*/ 18 h 37"/>
                  <a:gd name="T6" fmla="*/ 82 w 93"/>
                  <a:gd name="T7" fmla="*/ 18 h 37"/>
                  <a:gd name="T8" fmla="*/ 78 w 93"/>
                  <a:gd name="T9" fmla="*/ 15 h 37"/>
                  <a:gd name="T10" fmla="*/ 78 w 93"/>
                  <a:gd name="T11" fmla="*/ 18 h 37"/>
                  <a:gd name="T12" fmla="*/ 74 w 93"/>
                  <a:gd name="T13" fmla="*/ 15 h 37"/>
                  <a:gd name="T14" fmla="*/ 67 w 93"/>
                  <a:gd name="T15" fmla="*/ 11 h 37"/>
                  <a:gd name="T16" fmla="*/ 63 w 93"/>
                  <a:gd name="T17" fmla="*/ 7 h 37"/>
                  <a:gd name="T18" fmla="*/ 56 w 93"/>
                  <a:gd name="T19" fmla="*/ 11 h 37"/>
                  <a:gd name="T20" fmla="*/ 56 w 93"/>
                  <a:gd name="T21" fmla="*/ 15 h 37"/>
                  <a:gd name="T22" fmla="*/ 52 w 93"/>
                  <a:gd name="T23" fmla="*/ 18 h 37"/>
                  <a:gd name="T24" fmla="*/ 41 w 93"/>
                  <a:gd name="T25" fmla="*/ 22 h 37"/>
                  <a:gd name="T26" fmla="*/ 45 w 93"/>
                  <a:gd name="T27" fmla="*/ 26 h 37"/>
                  <a:gd name="T28" fmla="*/ 48 w 93"/>
                  <a:gd name="T29" fmla="*/ 29 h 37"/>
                  <a:gd name="T30" fmla="*/ 48 w 93"/>
                  <a:gd name="T31" fmla="*/ 33 h 37"/>
                  <a:gd name="T32" fmla="*/ 41 w 93"/>
                  <a:gd name="T33" fmla="*/ 33 h 37"/>
                  <a:gd name="T34" fmla="*/ 34 w 93"/>
                  <a:gd name="T35" fmla="*/ 37 h 37"/>
                  <a:gd name="T36" fmla="*/ 34 w 93"/>
                  <a:gd name="T37" fmla="*/ 33 h 37"/>
                  <a:gd name="T38" fmla="*/ 34 w 93"/>
                  <a:gd name="T39" fmla="*/ 29 h 37"/>
                  <a:gd name="T40" fmla="*/ 30 w 93"/>
                  <a:gd name="T41" fmla="*/ 26 h 37"/>
                  <a:gd name="T42" fmla="*/ 30 w 93"/>
                  <a:gd name="T43" fmla="*/ 29 h 37"/>
                  <a:gd name="T44" fmla="*/ 26 w 93"/>
                  <a:gd name="T45" fmla="*/ 29 h 37"/>
                  <a:gd name="T46" fmla="*/ 22 w 93"/>
                  <a:gd name="T47" fmla="*/ 26 h 37"/>
                  <a:gd name="T48" fmla="*/ 15 w 93"/>
                  <a:gd name="T49" fmla="*/ 22 h 37"/>
                  <a:gd name="T50" fmla="*/ 15 w 93"/>
                  <a:gd name="T51" fmla="*/ 18 h 37"/>
                  <a:gd name="T52" fmla="*/ 11 w 93"/>
                  <a:gd name="T53" fmla="*/ 18 h 37"/>
                  <a:gd name="T54" fmla="*/ 4 w 93"/>
                  <a:gd name="T55" fmla="*/ 18 h 37"/>
                  <a:gd name="T56" fmla="*/ 4 w 93"/>
                  <a:gd name="T57" fmla="*/ 18 h 37"/>
                  <a:gd name="T58" fmla="*/ 4 w 93"/>
                  <a:gd name="T59" fmla="*/ 15 h 37"/>
                  <a:gd name="T60" fmla="*/ 4 w 93"/>
                  <a:gd name="T61" fmla="*/ 11 h 37"/>
                  <a:gd name="T62" fmla="*/ 0 w 93"/>
                  <a:gd name="T63" fmla="*/ 7 h 37"/>
                  <a:gd name="T64" fmla="*/ 4 w 93"/>
                  <a:gd name="T65" fmla="*/ 3 h 37"/>
                  <a:gd name="T66" fmla="*/ 8 w 93"/>
                  <a:gd name="T67" fmla="*/ 0 h 37"/>
                  <a:gd name="T68" fmla="*/ 11 w 93"/>
                  <a:gd name="T69" fmla="*/ 3 h 37"/>
                  <a:gd name="T70" fmla="*/ 15 w 93"/>
                  <a:gd name="T71" fmla="*/ 7 h 37"/>
                  <a:gd name="T72" fmla="*/ 15 w 93"/>
                  <a:gd name="T73" fmla="*/ 7 h 37"/>
                  <a:gd name="T74" fmla="*/ 15 w 93"/>
                  <a:gd name="T75" fmla="*/ 7 h 37"/>
                  <a:gd name="T76" fmla="*/ 19 w 93"/>
                  <a:gd name="T77" fmla="*/ 11 h 37"/>
                  <a:gd name="T78" fmla="*/ 19 w 93"/>
                  <a:gd name="T79" fmla="*/ 7 h 37"/>
                  <a:gd name="T80" fmla="*/ 22 w 93"/>
                  <a:gd name="T81" fmla="*/ 7 h 37"/>
                  <a:gd name="T82" fmla="*/ 34 w 93"/>
                  <a:gd name="T83" fmla="*/ 11 h 37"/>
                  <a:gd name="T84" fmla="*/ 37 w 93"/>
                  <a:gd name="T85" fmla="*/ 7 h 37"/>
                  <a:gd name="T86" fmla="*/ 56 w 93"/>
                  <a:gd name="T87" fmla="*/ 3 h 37"/>
                  <a:gd name="T88" fmla="*/ 59 w 93"/>
                  <a:gd name="T89" fmla="*/ 0 h 37"/>
                  <a:gd name="T90" fmla="*/ 63 w 93"/>
                  <a:gd name="T91" fmla="*/ 3 h 37"/>
                  <a:gd name="T92" fmla="*/ 74 w 93"/>
                  <a:gd name="T93" fmla="*/ 3 h 37"/>
                  <a:gd name="T94" fmla="*/ 85 w 93"/>
                  <a:gd name="T95" fmla="*/ 7 h 37"/>
                  <a:gd name="T96" fmla="*/ 89 w 93"/>
                  <a:gd name="T97" fmla="*/ 11 h 37"/>
                  <a:gd name="T98" fmla="*/ 93 w 93"/>
                  <a:gd name="T99" fmla="*/ 15 h 37"/>
                  <a:gd name="T100" fmla="*/ 93 w 93"/>
                  <a:gd name="T101" fmla="*/ 18 h 37"/>
                  <a:gd name="T102" fmla="*/ 89 w 93"/>
                  <a:gd name="T103" fmla="*/ 26 h 37"/>
                  <a:gd name="T104" fmla="*/ 85 w 93"/>
                  <a:gd name="T105" fmla="*/ 29 h 37"/>
                  <a:gd name="T106" fmla="*/ 82 w 93"/>
                  <a:gd name="T107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93" h="37">
                    <a:moveTo>
                      <a:pt x="82" y="37"/>
                    </a:moveTo>
                    <a:lnTo>
                      <a:pt x="82" y="33"/>
                    </a:lnTo>
                    <a:lnTo>
                      <a:pt x="78" y="29"/>
                    </a:lnTo>
                    <a:lnTo>
                      <a:pt x="74" y="26"/>
                    </a:lnTo>
                    <a:lnTo>
                      <a:pt x="78" y="22"/>
                    </a:lnTo>
                    <a:lnTo>
                      <a:pt x="78" y="18"/>
                    </a:lnTo>
                    <a:lnTo>
                      <a:pt x="82" y="18"/>
                    </a:lnTo>
                    <a:lnTo>
                      <a:pt x="82" y="18"/>
                    </a:lnTo>
                    <a:lnTo>
                      <a:pt x="82" y="15"/>
                    </a:lnTo>
                    <a:lnTo>
                      <a:pt x="78" y="15"/>
                    </a:lnTo>
                    <a:lnTo>
                      <a:pt x="78" y="18"/>
                    </a:lnTo>
                    <a:lnTo>
                      <a:pt x="78" y="18"/>
                    </a:lnTo>
                    <a:lnTo>
                      <a:pt x="74" y="18"/>
                    </a:lnTo>
                    <a:lnTo>
                      <a:pt x="74" y="15"/>
                    </a:lnTo>
                    <a:lnTo>
                      <a:pt x="71" y="11"/>
                    </a:lnTo>
                    <a:lnTo>
                      <a:pt x="67" y="11"/>
                    </a:lnTo>
                    <a:lnTo>
                      <a:pt x="67" y="7"/>
                    </a:lnTo>
                    <a:lnTo>
                      <a:pt x="63" y="7"/>
                    </a:lnTo>
                    <a:lnTo>
                      <a:pt x="59" y="7"/>
                    </a:lnTo>
                    <a:lnTo>
                      <a:pt x="56" y="11"/>
                    </a:lnTo>
                    <a:lnTo>
                      <a:pt x="56" y="15"/>
                    </a:lnTo>
                    <a:lnTo>
                      <a:pt x="56" y="15"/>
                    </a:lnTo>
                    <a:lnTo>
                      <a:pt x="56" y="15"/>
                    </a:lnTo>
                    <a:lnTo>
                      <a:pt x="52" y="18"/>
                    </a:lnTo>
                    <a:lnTo>
                      <a:pt x="45" y="18"/>
                    </a:lnTo>
                    <a:lnTo>
                      <a:pt x="41" y="22"/>
                    </a:lnTo>
                    <a:lnTo>
                      <a:pt x="41" y="22"/>
                    </a:lnTo>
                    <a:lnTo>
                      <a:pt x="45" y="26"/>
                    </a:lnTo>
                    <a:lnTo>
                      <a:pt x="45" y="26"/>
                    </a:lnTo>
                    <a:lnTo>
                      <a:pt x="48" y="29"/>
                    </a:lnTo>
                    <a:lnTo>
                      <a:pt x="48" y="33"/>
                    </a:lnTo>
                    <a:lnTo>
                      <a:pt x="48" y="33"/>
                    </a:lnTo>
                    <a:lnTo>
                      <a:pt x="45" y="33"/>
                    </a:lnTo>
                    <a:lnTo>
                      <a:pt x="41" y="33"/>
                    </a:lnTo>
                    <a:lnTo>
                      <a:pt x="41" y="37"/>
                    </a:lnTo>
                    <a:lnTo>
                      <a:pt x="34" y="37"/>
                    </a:lnTo>
                    <a:lnTo>
                      <a:pt x="34" y="33"/>
                    </a:lnTo>
                    <a:lnTo>
                      <a:pt x="34" y="33"/>
                    </a:lnTo>
                    <a:lnTo>
                      <a:pt x="34" y="29"/>
                    </a:lnTo>
                    <a:lnTo>
                      <a:pt x="34" y="29"/>
                    </a:lnTo>
                    <a:lnTo>
                      <a:pt x="34" y="26"/>
                    </a:lnTo>
                    <a:lnTo>
                      <a:pt x="30" y="26"/>
                    </a:lnTo>
                    <a:lnTo>
                      <a:pt x="30" y="29"/>
                    </a:lnTo>
                    <a:lnTo>
                      <a:pt x="30" y="29"/>
                    </a:lnTo>
                    <a:lnTo>
                      <a:pt x="30" y="29"/>
                    </a:lnTo>
                    <a:lnTo>
                      <a:pt x="26" y="29"/>
                    </a:lnTo>
                    <a:lnTo>
                      <a:pt x="26" y="29"/>
                    </a:lnTo>
                    <a:lnTo>
                      <a:pt x="22" y="26"/>
                    </a:lnTo>
                    <a:lnTo>
                      <a:pt x="22" y="22"/>
                    </a:lnTo>
                    <a:lnTo>
                      <a:pt x="15" y="22"/>
                    </a:lnTo>
                    <a:lnTo>
                      <a:pt x="15" y="22"/>
                    </a:lnTo>
                    <a:lnTo>
                      <a:pt x="15" y="18"/>
                    </a:lnTo>
                    <a:lnTo>
                      <a:pt x="11" y="18"/>
                    </a:lnTo>
                    <a:lnTo>
                      <a:pt x="11" y="18"/>
                    </a:lnTo>
                    <a:lnTo>
                      <a:pt x="8" y="18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4" y="15"/>
                    </a:lnTo>
                    <a:lnTo>
                      <a:pt x="4" y="11"/>
                    </a:lnTo>
                    <a:lnTo>
                      <a:pt x="4" y="11"/>
                    </a:lnTo>
                    <a:lnTo>
                      <a:pt x="0" y="11"/>
                    </a:lnTo>
                    <a:lnTo>
                      <a:pt x="0" y="7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0"/>
                    </a:lnTo>
                    <a:lnTo>
                      <a:pt x="8" y="0"/>
                    </a:lnTo>
                    <a:lnTo>
                      <a:pt x="8" y="3"/>
                    </a:lnTo>
                    <a:lnTo>
                      <a:pt x="11" y="3"/>
                    </a:lnTo>
                    <a:lnTo>
                      <a:pt x="11" y="7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5" y="11"/>
                    </a:lnTo>
                    <a:lnTo>
                      <a:pt x="19" y="11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22" y="7"/>
                    </a:lnTo>
                    <a:lnTo>
                      <a:pt x="26" y="11"/>
                    </a:lnTo>
                    <a:lnTo>
                      <a:pt x="34" y="11"/>
                    </a:lnTo>
                    <a:lnTo>
                      <a:pt x="37" y="11"/>
                    </a:lnTo>
                    <a:lnTo>
                      <a:pt x="37" y="7"/>
                    </a:lnTo>
                    <a:lnTo>
                      <a:pt x="48" y="3"/>
                    </a:lnTo>
                    <a:lnTo>
                      <a:pt x="56" y="3"/>
                    </a:lnTo>
                    <a:lnTo>
                      <a:pt x="59" y="0"/>
                    </a:lnTo>
                    <a:lnTo>
                      <a:pt x="59" y="0"/>
                    </a:lnTo>
                    <a:lnTo>
                      <a:pt x="63" y="0"/>
                    </a:lnTo>
                    <a:lnTo>
                      <a:pt x="63" y="3"/>
                    </a:lnTo>
                    <a:lnTo>
                      <a:pt x="67" y="3"/>
                    </a:lnTo>
                    <a:lnTo>
                      <a:pt x="74" y="3"/>
                    </a:lnTo>
                    <a:lnTo>
                      <a:pt x="78" y="3"/>
                    </a:lnTo>
                    <a:lnTo>
                      <a:pt x="85" y="7"/>
                    </a:lnTo>
                    <a:lnTo>
                      <a:pt x="85" y="11"/>
                    </a:lnTo>
                    <a:lnTo>
                      <a:pt x="89" y="11"/>
                    </a:lnTo>
                    <a:lnTo>
                      <a:pt x="89" y="11"/>
                    </a:lnTo>
                    <a:lnTo>
                      <a:pt x="93" y="15"/>
                    </a:lnTo>
                    <a:lnTo>
                      <a:pt x="89" y="15"/>
                    </a:lnTo>
                    <a:lnTo>
                      <a:pt x="93" y="18"/>
                    </a:lnTo>
                    <a:lnTo>
                      <a:pt x="93" y="22"/>
                    </a:lnTo>
                    <a:lnTo>
                      <a:pt x="89" y="26"/>
                    </a:lnTo>
                    <a:lnTo>
                      <a:pt x="89" y="29"/>
                    </a:lnTo>
                    <a:lnTo>
                      <a:pt x="85" y="29"/>
                    </a:lnTo>
                    <a:lnTo>
                      <a:pt x="85" y="29"/>
                    </a:lnTo>
                    <a:lnTo>
                      <a:pt x="82" y="3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71" name="Freeform 170">
                <a:extLst>
                  <a:ext uri="{FF2B5EF4-FFF2-40B4-BE49-F238E27FC236}">
                    <a16:creationId xmlns:a16="http://schemas.microsoft.com/office/drawing/2014/main" id="{FB35A067-6885-4EC8-BA10-B9E817D8AE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6883" y="2957241"/>
                <a:ext cx="72051" cy="61758"/>
              </a:xfrm>
              <a:custGeom>
                <a:avLst/>
                <a:gdLst>
                  <a:gd name="T0" fmla="*/ 52 w 56"/>
                  <a:gd name="T1" fmla="*/ 44 h 48"/>
                  <a:gd name="T2" fmla="*/ 52 w 56"/>
                  <a:gd name="T3" fmla="*/ 44 h 48"/>
                  <a:gd name="T4" fmla="*/ 52 w 56"/>
                  <a:gd name="T5" fmla="*/ 48 h 48"/>
                  <a:gd name="T6" fmla="*/ 48 w 56"/>
                  <a:gd name="T7" fmla="*/ 48 h 48"/>
                  <a:gd name="T8" fmla="*/ 45 w 56"/>
                  <a:gd name="T9" fmla="*/ 48 h 48"/>
                  <a:gd name="T10" fmla="*/ 41 w 56"/>
                  <a:gd name="T11" fmla="*/ 41 h 48"/>
                  <a:gd name="T12" fmla="*/ 41 w 56"/>
                  <a:gd name="T13" fmla="*/ 41 h 48"/>
                  <a:gd name="T14" fmla="*/ 41 w 56"/>
                  <a:gd name="T15" fmla="*/ 41 h 48"/>
                  <a:gd name="T16" fmla="*/ 45 w 56"/>
                  <a:gd name="T17" fmla="*/ 48 h 48"/>
                  <a:gd name="T18" fmla="*/ 41 w 56"/>
                  <a:gd name="T19" fmla="*/ 44 h 48"/>
                  <a:gd name="T20" fmla="*/ 33 w 56"/>
                  <a:gd name="T21" fmla="*/ 41 h 48"/>
                  <a:gd name="T22" fmla="*/ 37 w 56"/>
                  <a:gd name="T23" fmla="*/ 37 h 48"/>
                  <a:gd name="T24" fmla="*/ 33 w 56"/>
                  <a:gd name="T25" fmla="*/ 33 h 48"/>
                  <a:gd name="T26" fmla="*/ 26 w 56"/>
                  <a:gd name="T27" fmla="*/ 29 h 48"/>
                  <a:gd name="T28" fmla="*/ 22 w 56"/>
                  <a:gd name="T29" fmla="*/ 26 h 48"/>
                  <a:gd name="T30" fmla="*/ 19 w 56"/>
                  <a:gd name="T31" fmla="*/ 18 h 48"/>
                  <a:gd name="T32" fmla="*/ 15 w 56"/>
                  <a:gd name="T33" fmla="*/ 15 h 48"/>
                  <a:gd name="T34" fmla="*/ 11 w 56"/>
                  <a:gd name="T35" fmla="*/ 18 h 48"/>
                  <a:gd name="T36" fmla="*/ 19 w 56"/>
                  <a:gd name="T37" fmla="*/ 26 h 48"/>
                  <a:gd name="T38" fmla="*/ 15 w 56"/>
                  <a:gd name="T39" fmla="*/ 26 h 48"/>
                  <a:gd name="T40" fmla="*/ 11 w 56"/>
                  <a:gd name="T41" fmla="*/ 22 h 48"/>
                  <a:gd name="T42" fmla="*/ 0 w 56"/>
                  <a:gd name="T43" fmla="*/ 18 h 48"/>
                  <a:gd name="T44" fmla="*/ 4 w 56"/>
                  <a:gd name="T45" fmla="*/ 15 h 48"/>
                  <a:gd name="T46" fmla="*/ 4 w 56"/>
                  <a:gd name="T47" fmla="*/ 7 h 48"/>
                  <a:gd name="T48" fmla="*/ 0 w 56"/>
                  <a:gd name="T49" fmla="*/ 7 h 48"/>
                  <a:gd name="T50" fmla="*/ 4 w 56"/>
                  <a:gd name="T51" fmla="*/ 3 h 48"/>
                  <a:gd name="T52" fmla="*/ 4 w 56"/>
                  <a:gd name="T53" fmla="*/ 3 h 48"/>
                  <a:gd name="T54" fmla="*/ 11 w 56"/>
                  <a:gd name="T55" fmla="*/ 0 h 48"/>
                  <a:gd name="T56" fmla="*/ 22 w 56"/>
                  <a:gd name="T57" fmla="*/ 3 h 48"/>
                  <a:gd name="T58" fmla="*/ 26 w 56"/>
                  <a:gd name="T59" fmla="*/ 3 h 48"/>
                  <a:gd name="T60" fmla="*/ 30 w 56"/>
                  <a:gd name="T61" fmla="*/ 7 h 48"/>
                  <a:gd name="T62" fmla="*/ 33 w 56"/>
                  <a:gd name="T63" fmla="*/ 7 h 48"/>
                  <a:gd name="T64" fmla="*/ 37 w 56"/>
                  <a:gd name="T65" fmla="*/ 11 h 48"/>
                  <a:gd name="T66" fmla="*/ 41 w 56"/>
                  <a:gd name="T67" fmla="*/ 7 h 48"/>
                  <a:gd name="T68" fmla="*/ 41 w 56"/>
                  <a:gd name="T69" fmla="*/ 11 h 48"/>
                  <a:gd name="T70" fmla="*/ 45 w 56"/>
                  <a:gd name="T71" fmla="*/ 18 h 48"/>
                  <a:gd name="T72" fmla="*/ 48 w 56"/>
                  <a:gd name="T73" fmla="*/ 22 h 48"/>
                  <a:gd name="T74" fmla="*/ 52 w 56"/>
                  <a:gd name="T75" fmla="*/ 26 h 48"/>
                  <a:gd name="T76" fmla="*/ 56 w 56"/>
                  <a:gd name="T77" fmla="*/ 26 h 48"/>
                  <a:gd name="T78" fmla="*/ 52 w 56"/>
                  <a:gd name="T79" fmla="*/ 29 h 48"/>
                  <a:gd name="T80" fmla="*/ 48 w 56"/>
                  <a:gd name="T81" fmla="*/ 33 h 48"/>
                  <a:gd name="T82" fmla="*/ 52 w 56"/>
                  <a:gd name="T83" fmla="*/ 37 h 48"/>
                  <a:gd name="T84" fmla="*/ 52 w 56"/>
                  <a:gd name="T85" fmla="*/ 41 h 48"/>
                  <a:gd name="T86" fmla="*/ 52 w 56"/>
                  <a:gd name="T87" fmla="*/ 44 h 48"/>
                  <a:gd name="T88" fmla="*/ 52 w 56"/>
                  <a:gd name="T89" fmla="*/ 4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6" h="48">
                    <a:moveTo>
                      <a:pt x="52" y="44"/>
                    </a:moveTo>
                    <a:lnTo>
                      <a:pt x="52" y="44"/>
                    </a:lnTo>
                    <a:lnTo>
                      <a:pt x="52" y="44"/>
                    </a:lnTo>
                    <a:lnTo>
                      <a:pt x="52" y="44"/>
                    </a:lnTo>
                    <a:lnTo>
                      <a:pt x="52" y="48"/>
                    </a:lnTo>
                    <a:lnTo>
                      <a:pt x="52" y="48"/>
                    </a:lnTo>
                    <a:lnTo>
                      <a:pt x="48" y="48"/>
                    </a:lnTo>
                    <a:lnTo>
                      <a:pt x="48" y="48"/>
                    </a:lnTo>
                    <a:lnTo>
                      <a:pt x="48" y="48"/>
                    </a:lnTo>
                    <a:lnTo>
                      <a:pt x="45" y="48"/>
                    </a:lnTo>
                    <a:lnTo>
                      <a:pt x="45" y="44"/>
                    </a:lnTo>
                    <a:lnTo>
                      <a:pt x="41" y="41"/>
                    </a:lnTo>
                    <a:lnTo>
                      <a:pt x="41" y="41"/>
                    </a:lnTo>
                    <a:lnTo>
                      <a:pt x="41" y="41"/>
                    </a:lnTo>
                    <a:lnTo>
                      <a:pt x="41" y="41"/>
                    </a:lnTo>
                    <a:lnTo>
                      <a:pt x="41" y="41"/>
                    </a:lnTo>
                    <a:lnTo>
                      <a:pt x="45" y="44"/>
                    </a:lnTo>
                    <a:lnTo>
                      <a:pt x="45" y="48"/>
                    </a:lnTo>
                    <a:lnTo>
                      <a:pt x="41" y="48"/>
                    </a:lnTo>
                    <a:lnTo>
                      <a:pt x="41" y="44"/>
                    </a:lnTo>
                    <a:lnTo>
                      <a:pt x="37" y="44"/>
                    </a:lnTo>
                    <a:lnTo>
                      <a:pt x="33" y="41"/>
                    </a:lnTo>
                    <a:lnTo>
                      <a:pt x="33" y="41"/>
                    </a:lnTo>
                    <a:lnTo>
                      <a:pt x="37" y="37"/>
                    </a:lnTo>
                    <a:lnTo>
                      <a:pt x="37" y="37"/>
                    </a:lnTo>
                    <a:lnTo>
                      <a:pt x="33" y="33"/>
                    </a:lnTo>
                    <a:lnTo>
                      <a:pt x="30" y="33"/>
                    </a:lnTo>
                    <a:lnTo>
                      <a:pt x="26" y="29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19" y="22"/>
                    </a:lnTo>
                    <a:lnTo>
                      <a:pt x="19" y="18"/>
                    </a:lnTo>
                    <a:lnTo>
                      <a:pt x="15" y="18"/>
                    </a:lnTo>
                    <a:lnTo>
                      <a:pt x="15" y="15"/>
                    </a:lnTo>
                    <a:lnTo>
                      <a:pt x="11" y="18"/>
                    </a:lnTo>
                    <a:lnTo>
                      <a:pt x="11" y="18"/>
                    </a:lnTo>
                    <a:lnTo>
                      <a:pt x="19" y="22"/>
                    </a:lnTo>
                    <a:lnTo>
                      <a:pt x="19" y="26"/>
                    </a:lnTo>
                    <a:lnTo>
                      <a:pt x="15" y="26"/>
                    </a:lnTo>
                    <a:lnTo>
                      <a:pt x="15" y="26"/>
                    </a:lnTo>
                    <a:lnTo>
                      <a:pt x="15" y="26"/>
                    </a:lnTo>
                    <a:lnTo>
                      <a:pt x="11" y="22"/>
                    </a:lnTo>
                    <a:lnTo>
                      <a:pt x="7" y="22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4" y="15"/>
                    </a:lnTo>
                    <a:lnTo>
                      <a:pt x="4" y="11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0" y="7"/>
                    </a:lnTo>
                    <a:lnTo>
                      <a:pt x="4" y="7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11" y="0"/>
                    </a:lnTo>
                    <a:lnTo>
                      <a:pt x="19" y="3"/>
                    </a:lnTo>
                    <a:lnTo>
                      <a:pt x="22" y="3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30" y="7"/>
                    </a:lnTo>
                    <a:lnTo>
                      <a:pt x="30" y="7"/>
                    </a:lnTo>
                    <a:lnTo>
                      <a:pt x="33" y="11"/>
                    </a:lnTo>
                    <a:lnTo>
                      <a:pt x="33" y="7"/>
                    </a:lnTo>
                    <a:lnTo>
                      <a:pt x="37" y="7"/>
                    </a:lnTo>
                    <a:lnTo>
                      <a:pt x="37" y="11"/>
                    </a:lnTo>
                    <a:lnTo>
                      <a:pt x="41" y="11"/>
                    </a:lnTo>
                    <a:lnTo>
                      <a:pt x="41" y="7"/>
                    </a:lnTo>
                    <a:lnTo>
                      <a:pt x="41" y="7"/>
                    </a:lnTo>
                    <a:lnTo>
                      <a:pt x="41" y="11"/>
                    </a:lnTo>
                    <a:lnTo>
                      <a:pt x="45" y="15"/>
                    </a:lnTo>
                    <a:lnTo>
                      <a:pt x="45" y="18"/>
                    </a:lnTo>
                    <a:lnTo>
                      <a:pt x="48" y="18"/>
                    </a:lnTo>
                    <a:lnTo>
                      <a:pt x="48" y="22"/>
                    </a:lnTo>
                    <a:lnTo>
                      <a:pt x="52" y="26"/>
                    </a:lnTo>
                    <a:lnTo>
                      <a:pt x="52" y="26"/>
                    </a:lnTo>
                    <a:lnTo>
                      <a:pt x="56" y="26"/>
                    </a:lnTo>
                    <a:lnTo>
                      <a:pt x="56" y="26"/>
                    </a:lnTo>
                    <a:lnTo>
                      <a:pt x="52" y="26"/>
                    </a:lnTo>
                    <a:lnTo>
                      <a:pt x="52" y="29"/>
                    </a:lnTo>
                    <a:lnTo>
                      <a:pt x="52" y="29"/>
                    </a:lnTo>
                    <a:lnTo>
                      <a:pt x="48" y="33"/>
                    </a:lnTo>
                    <a:lnTo>
                      <a:pt x="48" y="37"/>
                    </a:lnTo>
                    <a:lnTo>
                      <a:pt x="52" y="37"/>
                    </a:lnTo>
                    <a:lnTo>
                      <a:pt x="52" y="37"/>
                    </a:lnTo>
                    <a:lnTo>
                      <a:pt x="52" y="41"/>
                    </a:lnTo>
                    <a:lnTo>
                      <a:pt x="52" y="44"/>
                    </a:lnTo>
                    <a:lnTo>
                      <a:pt x="52" y="44"/>
                    </a:lnTo>
                    <a:lnTo>
                      <a:pt x="52" y="44"/>
                    </a:lnTo>
                    <a:lnTo>
                      <a:pt x="52" y="4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72" name="Freeform 171">
                <a:extLst>
                  <a:ext uri="{FF2B5EF4-FFF2-40B4-BE49-F238E27FC236}">
                    <a16:creationId xmlns:a16="http://schemas.microsoft.com/office/drawing/2014/main" id="{E88D9F17-F791-40C9-B69C-BEF2CFA4C8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3432" y="2885191"/>
                <a:ext cx="100357" cy="86205"/>
              </a:xfrm>
              <a:custGeom>
                <a:avLst/>
                <a:gdLst>
                  <a:gd name="T0" fmla="*/ 8 w 21"/>
                  <a:gd name="T1" fmla="*/ 16 h 18"/>
                  <a:gd name="T2" fmla="*/ 10 w 21"/>
                  <a:gd name="T3" fmla="*/ 15 h 18"/>
                  <a:gd name="T4" fmla="*/ 13 w 21"/>
                  <a:gd name="T5" fmla="*/ 16 h 18"/>
                  <a:gd name="T6" fmla="*/ 14 w 21"/>
                  <a:gd name="T7" fmla="*/ 16 h 18"/>
                  <a:gd name="T8" fmla="*/ 15 w 21"/>
                  <a:gd name="T9" fmla="*/ 17 h 18"/>
                  <a:gd name="T10" fmla="*/ 16 w 21"/>
                  <a:gd name="T11" fmla="*/ 17 h 18"/>
                  <a:gd name="T12" fmla="*/ 17 w 21"/>
                  <a:gd name="T13" fmla="*/ 17 h 18"/>
                  <a:gd name="T14" fmla="*/ 17 w 21"/>
                  <a:gd name="T15" fmla="*/ 17 h 18"/>
                  <a:gd name="T16" fmla="*/ 17 w 21"/>
                  <a:gd name="T17" fmla="*/ 15 h 18"/>
                  <a:gd name="T18" fmla="*/ 17 w 21"/>
                  <a:gd name="T19" fmla="*/ 14 h 18"/>
                  <a:gd name="T20" fmla="*/ 17 w 21"/>
                  <a:gd name="T21" fmla="*/ 13 h 18"/>
                  <a:gd name="T22" fmla="*/ 17 w 21"/>
                  <a:gd name="T23" fmla="*/ 14 h 18"/>
                  <a:gd name="T24" fmla="*/ 17 w 21"/>
                  <a:gd name="T25" fmla="*/ 13 h 18"/>
                  <a:gd name="T26" fmla="*/ 17 w 21"/>
                  <a:gd name="T27" fmla="*/ 11 h 18"/>
                  <a:gd name="T28" fmla="*/ 18 w 21"/>
                  <a:gd name="T29" fmla="*/ 9 h 18"/>
                  <a:gd name="T30" fmla="*/ 18 w 21"/>
                  <a:gd name="T31" fmla="*/ 10 h 18"/>
                  <a:gd name="T32" fmla="*/ 18 w 21"/>
                  <a:gd name="T33" fmla="*/ 11 h 18"/>
                  <a:gd name="T34" fmla="*/ 18 w 21"/>
                  <a:gd name="T35" fmla="*/ 11 h 18"/>
                  <a:gd name="T36" fmla="*/ 19 w 21"/>
                  <a:gd name="T37" fmla="*/ 7 h 18"/>
                  <a:gd name="T38" fmla="*/ 18 w 21"/>
                  <a:gd name="T39" fmla="*/ 7 h 18"/>
                  <a:gd name="T40" fmla="*/ 18 w 21"/>
                  <a:gd name="T41" fmla="*/ 6 h 18"/>
                  <a:gd name="T42" fmla="*/ 19 w 21"/>
                  <a:gd name="T43" fmla="*/ 6 h 18"/>
                  <a:gd name="T44" fmla="*/ 19 w 21"/>
                  <a:gd name="T45" fmla="*/ 5 h 18"/>
                  <a:gd name="T46" fmla="*/ 20 w 21"/>
                  <a:gd name="T47" fmla="*/ 4 h 18"/>
                  <a:gd name="T48" fmla="*/ 20 w 21"/>
                  <a:gd name="T49" fmla="*/ 3 h 18"/>
                  <a:gd name="T50" fmla="*/ 20 w 21"/>
                  <a:gd name="T51" fmla="*/ 2 h 18"/>
                  <a:gd name="T52" fmla="*/ 20 w 21"/>
                  <a:gd name="T53" fmla="*/ 0 h 18"/>
                  <a:gd name="T54" fmla="*/ 21 w 21"/>
                  <a:gd name="T55" fmla="*/ 0 h 18"/>
                  <a:gd name="T56" fmla="*/ 19 w 21"/>
                  <a:gd name="T57" fmla="*/ 0 h 18"/>
                  <a:gd name="T58" fmla="*/ 19 w 21"/>
                  <a:gd name="T59" fmla="*/ 0 h 18"/>
                  <a:gd name="T60" fmla="*/ 18 w 21"/>
                  <a:gd name="T61" fmla="*/ 0 h 18"/>
                  <a:gd name="T62" fmla="*/ 17 w 21"/>
                  <a:gd name="T63" fmla="*/ 1 h 18"/>
                  <a:gd name="T64" fmla="*/ 16 w 21"/>
                  <a:gd name="T65" fmla="*/ 2 h 18"/>
                  <a:gd name="T66" fmla="*/ 14 w 21"/>
                  <a:gd name="T67" fmla="*/ 2 h 18"/>
                  <a:gd name="T68" fmla="*/ 14 w 21"/>
                  <a:gd name="T69" fmla="*/ 1 h 18"/>
                  <a:gd name="T70" fmla="*/ 13 w 21"/>
                  <a:gd name="T71" fmla="*/ 2 h 18"/>
                  <a:gd name="T72" fmla="*/ 12 w 21"/>
                  <a:gd name="T73" fmla="*/ 3 h 18"/>
                  <a:gd name="T74" fmla="*/ 11 w 21"/>
                  <a:gd name="T75" fmla="*/ 3 h 18"/>
                  <a:gd name="T76" fmla="*/ 9 w 21"/>
                  <a:gd name="T77" fmla="*/ 4 h 18"/>
                  <a:gd name="T78" fmla="*/ 8 w 21"/>
                  <a:gd name="T79" fmla="*/ 5 h 18"/>
                  <a:gd name="T80" fmla="*/ 8 w 21"/>
                  <a:gd name="T81" fmla="*/ 4 h 18"/>
                  <a:gd name="T82" fmla="*/ 5 w 21"/>
                  <a:gd name="T83" fmla="*/ 5 h 18"/>
                  <a:gd name="T84" fmla="*/ 4 w 21"/>
                  <a:gd name="T85" fmla="*/ 6 h 18"/>
                  <a:gd name="T86" fmla="*/ 4 w 21"/>
                  <a:gd name="T87" fmla="*/ 7 h 18"/>
                  <a:gd name="T88" fmla="*/ 2 w 21"/>
                  <a:gd name="T89" fmla="*/ 8 h 18"/>
                  <a:gd name="T90" fmla="*/ 1 w 21"/>
                  <a:gd name="T91" fmla="*/ 8 h 18"/>
                  <a:gd name="T92" fmla="*/ 0 w 21"/>
                  <a:gd name="T93" fmla="*/ 8 h 18"/>
                  <a:gd name="T94" fmla="*/ 2 w 21"/>
                  <a:gd name="T95" fmla="*/ 10 h 18"/>
                  <a:gd name="T96" fmla="*/ 2 w 21"/>
                  <a:gd name="T97" fmla="*/ 11 h 18"/>
                  <a:gd name="T98" fmla="*/ 5 w 21"/>
                  <a:gd name="T99" fmla="*/ 14 h 18"/>
                  <a:gd name="T100" fmla="*/ 7 w 21"/>
                  <a:gd name="T101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1" h="18">
                    <a:moveTo>
                      <a:pt x="8" y="16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7" y="16"/>
                      <a:pt x="7" y="16"/>
                      <a:pt x="7" y="16"/>
                    </a:cubicBezTo>
                    <a:lnTo>
                      <a:pt x="8" y="1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73" name="Freeform 172">
                <a:extLst>
                  <a:ext uri="{FF2B5EF4-FFF2-40B4-BE49-F238E27FC236}">
                    <a16:creationId xmlns:a16="http://schemas.microsoft.com/office/drawing/2014/main" id="{C735EC1D-320A-4B7A-9A59-A7A94FA005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0973" y="2862031"/>
                <a:ext cx="142816" cy="61758"/>
              </a:xfrm>
              <a:custGeom>
                <a:avLst/>
                <a:gdLst>
                  <a:gd name="T0" fmla="*/ 41 w 111"/>
                  <a:gd name="T1" fmla="*/ 48 h 48"/>
                  <a:gd name="T2" fmla="*/ 48 w 111"/>
                  <a:gd name="T3" fmla="*/ 44 h 48"/>
                  <a:gd name="T4" fmla="*/ 48 w 111"/>
                  <a:gd name="T5" fmla="*/ 40 h 48"/>
                  <a:gd name="T6" fmla="*/ 52 w 111"/>
                  <a:gd name="T7" fmla="*/ 37 h 48"/>
                  <a:gd name="T8" fmla="*/ 63 w 111"/>
                  <a:gd name="T9" fmla="*/ 33 h 48"/>
                  <a:gd name="T10" fmla="*/ 63 w 111"/>
                  <a:gd name="T11" fmla="*/ 37 h 48"/>
                  <a:gd name="T12" fmla="*/ 66 w 111"/>
                  <a:gd name="T13" fmla="*/ 33 h 48"/>
                  <a:gd name="T14" fmla="*/ 74 w 111"/>
                  <a:gd name="T15" fmla="*/ 29 h 48"/>
                  <a:gd name="T16" fmla="*/ 78 w 111"/>
                  <a:gd name="T17" fmla="*/ 29 h 48"/>
                  <a:gd name="T18" fmla="*/ 81 w 111"/>
                  <a:gd name="T19" fmla="*/ 26 h 48"/>
                  <a:gd name="T20" fmla="*/ 85 w 111"/>
                  <a:gd name="T21" fmla="*/ 22 h 48"/>
                  <a:gd name="T22" fmla="*/ 85 w 111"/>
                  <a:gd name="T23" fmla="*/ 26 h 48"/>
                  <a:gd name="T24" fmla="*/ 92 w 111"/>
                  <a:gd name="T25" fmla="*/ 26 h 48"/>
                  <a:gd name="T26" fmla="*/ 96 w 111"/>
                  <a:gd name="T27" fmla="*/ 22 h 48"/>
                  <a:gd name="T28" fmla="*/ 100 w 111"/>
                  <a:gd name="T29" fmla="*/ 18 h 48"/>
                  <a:gd name="T30" fmla="*/ 104 w 111"/>
                  <a:gd name="T31" fmla="*/ 18 h 48"/>
                  <a:gd name="T32" fmla="*/ 104 w 111"/>
                  <a:gd name="T33" fmla="*/ 18 h 48"/>
                  <a:gd name="T34" fmla="*/ 111 w 111"/>
                  <a:gd name="T35" fmla="*/ 18 h 48"/>
                  <a:gd name="T36" fmla="*/ 111 w 111"/>
                  <a:gd name="T37" fmla="*/ 14 h 48"/>
                  <a:gd name="T38" fmla="*/ 104 w 111"/>
                  <a:gd name="T39" fmla="*/ 11 h 48"/>
                  <a:gd name="T40" fmla="*/ 104 w 111"/>
                  <a:gd name="T41" fmla="*/ 14 h 48"/>
                  <a:gd name="T42" fmla="*/ 96 w 111"/>
                  <a:gd name="T43" fmla="*/ 14 h 48"/>
                  <a:gd name="T44" fmla="*/ 89 w 111"/>
                  <a:gd name="T45" fmla="*/ 11 h 48"/>
                  <a:gd name="T46" fmla="*/ 89 w 111"/>
                  <a:gd name="T47" fmla="*/ 11 h 48"/>
                  <a:gd name="T48" fmla="*/ 89 w 111"/>
                  <a:gd name="T49" fmla="*/ 7 h 48"/>
                  <a:gd name="T50" fmla="*/ 96 w 111"/>
                  <a:gd name="T51" fmla="*/ 7 h 48"/>
                  <a:gd name="T52" fmla="*/ 100 w 111"/>
                  <a:gd name="T53" fmla="*/ 11 h 48"/>
                  <a:gd name="T54" fmla="*/ 92 w 111"/>
                  <a:gd name="T55" fmla="*/ 7 h 48"/>
                  <a:gd name="T56" fmla="*/ 89 w 111"/>
                  <a:gd name="T57" fmla="*/ 7 h 48"/>
                  <a:gd name="T58" fmla="*/ 85 w 111"/>
                  <a:gd name="T59" fmla="*/ 7 h 48"/>
                  <a:gd name="T60" fmla="*/ 74 w 111"/>
                  <a:gd name="T61" fmla="*/ 3 h 48"/>
                  <a:gd name="T62" fmla="*/ 63 w 111"/>
                  <a:gd name="T63" fmla="*/ 0 h 48"/>
                  <a:gd name="T64" fmla="*/ 59 w 111"/>
                  <a:gd name="T65" fmla="*/ 3 h 48"/>
                  <a:gd name="T66" fmla="*/ 59 w 111"/>
                  <a:gd name="T67" fmla="*/ 3 h 48"/>
                  <a:gd name="T68" fmla="*/ 55 w 111"/>
                  <a:gd name="T69" fmla="*/ 3 h 48"/>
                  <a:gd name="T70" fmla="*/ 41 w 111"/>
                  <a:gd name="T71" fmla="*/ 3 h 48"/>
                  <a:gd name="T72" fmla="*/ 29 w 111"/>
                  <a:gd name="T73" fmla="*/ 7 h 48"/>
                  <a:gd name="T74" fmla="*/ 26 w 111"/>
                  <a:gd name="T75" fmla="*/ 7 h 48"/>
                  <a:gd name="T76" fmla="*/ 22 w 111"/>
                  <a:gd name="T77" fmla="*/ 11 h 48"/>
                  <a:gd name="T78" fmla="*/ 15 w 111"/>
                  <a:gd name="T79" fmla="*/ 14 h 48"/>
                  <a:gd name="T80" fmla="*/ 7 w 111"/>
                  <a:gd name="T81" fmla="*/ 18 h 48"/>
                  <a:gd name="T82" fmla="*/ 7 w 111"/>
                  <a:gd name="T83" fmla="*/ 26 h 48"/>
                  <a:gd name="T84" fmla="*/ 4 w 111"/>
                  <a:gd name="T85" fmla="*/ 29 h 48"/>
                  <a:gd name="T86" fmla="*/ 4 w 111"/>
                  <a:gd name="T87" fmla="*/ 29 h 48"/>
                  <a:gd name="T88" fmla="*/ 4 w 111"/>
                  <a:gd name="T89" fmla="*/ 40 h 48"/>
                  <a:gd name="T90" fmla="*/ 11 w 111"/>
                  <a:gd name="T91" fmla="*/ 44 h 48"/>
                  <a:gd name="T92" fmla="*/ 15 w 111"/>
                  <a:gd name="T93" fmla="*/ 44 h 48"/>
                  <a:gd name="T94" fmla="*/ 15 w 111"/>
                  <a:gd name="T95" fmla="*/ 44 h 48"/>
                  <a:gd name="T96" fmla="*/ 18 w 111"/>
                  <a:gd name="T97" fmla="*/ 48 h 48"/>
                  <a:gd name="T98" fmla="*/ 29 w 111"/>
                  <a:gd name="T99" fmla="*/ 48 h 48"/>
                  <a:gd name="T100" fmla="*/ 29 w 111"/>
                  <a:gd name="T101" fmla="*/ 44 h 48"/>
                  <a:gd name="T102" fmla="*/ 33 w 111"/>
                  <a:gd name="T103" fmla="*/ 44 h 48"/>
                  <a:gd name="T104" fmla="*/ 37 w 111"/>
                  <a:gd name="T105" fmla="*/ 44 h 48"/>
                  <a:gd name="T106" fmla="*/ 37 w 111"/>
                  <a:gd name="T107" fmla="*/ 44 h 48"/>
                  <a:gd name="T108" fmla="*/ 37 w 111"/>
                  <a:gd name="T109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11" h="48">
                    <a:moveTo>
                      <a:pt x="37" y="48"/>
                    </a:moveTo>
                    <a:lnTo>
                      <a:pt x="41" y="48"/>
                    </a:lnTo>
                    <a:lnTo>
                      <a:pt x="44" y="48"/>
                    </a:lnTo>
                    <a:lnTo>
                      <a:pt x="48" y="44"/>
                    </a:lnTo>
                    <a:lnTo>
                      <a:pt x="48" y="40"/>
                    </a:lnTo>
                    <a:lnTo>
                      <a:pt x="48" y="40"/>
                    </a:lnTo>
                    <a:lnTo>
                      <a:pt x="48" y="37"/>
                    </a:lnTo>
                    <a:lnTo>
                      <a:pt x="52" y="37"/>
                    </a:lnTo>
                    <a:lnTo>
                      <a:pt x="55" y="33"/>
                    </a:lnTo>
                    <a:lnTo>
                      <a:pt x="63" y="33"/>
                    </a:lnTo>
                    <a:lnTo>
                      <a:pt x="63" y="37"/>
                    </a:lnTo>
                    <a:lnTo>
                      <a:pt x="63" y="37"/>
                    </a:lnTo>
                    <a:lnTo>
                      <a:pt x="66" y="37"/>
                    </a:lnTo>
                    <a:lnTo>
                      <a:pt x="66" y="33"/>
                    </a:lnTo>
                    <a:lnTo>
                      <a:pt x="70" y="33"/>
                    </a:lnTo>
                    <a:lnTo>
                      <a:pt x="74" y="29"/>
                    </a:lnTo>
                    <a:lnTo>
                      <a:pt x="78" y="29"/>
                    </a:lnTo>
                    <a:lnTo>
                      <a:pt x="78" y="29"/>
                    </a:lnTo>
                    <a:lnTo>
                      <a:pt x="78" y="26"/>
                    </a:lnTo>
                    <a:lnTo>
                      <a:pt x="81" y="26"/>
                    </a:lnTo>
                    <a:lnTo>
                      <a:pt x="81" y="22"/>
                    </a:lnTo>
                    <a:lnTo>
                      <a:pt x="85" y="22"/>
                    </a:lnTo>
                    <a:lnTo>
                      <a:pt x="85" y="22"/>
                    </a:lnTo>
                    <a:lnTo>
                      <a:pt x="85" y="26"/>
                    </a:lnTo>
                    <a:lnTo>
                      <a:pt x="89" y="22"/>
                    </a:lnTo>
                    <a:lnTo>
                      <a:pt x="92" y="26"/>
                    </a:lnTo>
                    <a:lnTo>
                      <a:pt x="92" y="22"/>
                    </a:lnTo>
                    <a:lnTo>
                      <a:pt x="96" y="22"/>
                    </a:lnTo>
                    <a:lnTo>
                      <a:pt x="100" y="22"/>
                    </a:lnTo>
                    <a:lnTo>
                      <a:pt x="100" y="18"/>
                    </a:lnTo>
                    <a:lnTo>
                      <a:pt x="100" y="18"/>
                    </a:lnTo>
                    <a:lnTo>
                      <a:pt x="104" y="18"/>
                    </a:lnTo>
                    <a:lnTo>
                      <a:pt x="104" y="18"/>
                    </a:lnTo>
                    <a:lnTo>
                      <a:pt x="104" y="18"/>
                    </a:lnTo>
                    <a:lnTo>
                      <a:pt x="107" y="18"/>
                    </a:lnTo>
                    <a:lnTo>
                      <a:pt x="111" y="18"/>
                    </a:lnTo>
                    <a:lnTo>
                      <a:pt x="111" y="14"/>
                    </a:lnTo>
                    <a:lnTo>
                      <a:pt x="111" y="14"/>
                    </a:lnTo>
                    <a:lnTo>
                      <a:pt x="107" y="11"/>
                    </a:lnTo>
                    <a:lnTo>
                      <a:pt x="104" y="11"/>
                    </a:lnTo>
                    <a:lnTo>
                      <a:pt x="100" y="11"/>
                    </a:lnTo>
                    <a:lnTo>
                      <a:pt x="104" y="14"/>
                    </a:lnTo>
                    <a:lnTo>
                      <a:pt x="100" y="14"/>
                    </a:lnTo>
                    <a:lnTo>
                      <a:pt x="96" y="14"/>
                    </a:lnTo>
                    <a:lnTo>
                      <a:pt x="92" y="11"/>
                    </a:lnTo>
                    <a:lnTo>
                      <a:pt x="89" y="11"/>
                    </a:lnTo>
                    <a:lnTo>
                      <a:pt x="89" y="11"/>
                    </a:lnTo>
                    <a:lnTo>
                      <a:pt x="89" y="11"/>
                    </a:lnTo>
                    <a:lnTo>
                      <a:pt x="92" y="11"/>
                    </a:lnTo>
                    <a:lnTo>
                      <a:pt x="89" y="7"/>
                    </a:lnTo>
                    <a:lnTo>
                      <a:pt x="92" y="7"/>
                    </a:lnTo>
                    <a:lnTo>
                      <a:pt x="96" y="7"/>
                    </a:lnTo>
                    <a:lnTo>
                      <a:pt x="100" y="11"/>
                    </a:lnTo>
                    <a:lnTo>
                      <a:pt x="100" y="11"/>
                    </a:lnTo>
                    <a:lnTo>
                      <a:pt x="96" y="7"/>
                    </a:lnTo>
                    <a:lnTo>
                      <a:pt x="92" y="7"/>
                    </a:lnTo>
                    <a:lnTo>
                      <a:pt x="89" y="3"/>
                    </a:lnTo>
                    <a:lnTo>
                      <a:pt x="89" y="7"/>
                    </a:lnTo>
                    <a:lnTo>
                      <a:pt x="85" y="3"/>
                    </a:lnTo>
                    <a:lnTo>
                      <a:pt x="85" y="7"/>
                    </a:lnTo>
                    <a:lnTo>
                      <a:pt x="81" y="7"/>
                    </a:lnTo>
                    <a:lnTo>
                      <a:pt x="74" y="3"/>
                    </a:lnTo>
                    <a:lnTo>
                      <a:pt x="66" y="3"/>
                    </a:lnTo>
                    <a:lnTo>
                      <a:pt x="63" y="0"/>
                    </a:lnTo>
                    <a:lnTo>
                      <a:pt x="59" y="0"/>
                    </a:lnTo>
                    <a:lnTo>
                      <a:pt x="59" y="3"/>
                    </a:lnTo>
                    <a:lnTo>
                      <a:pt x="63" y="3"/>
                    </a:lnTo>
                    <a:lnTo>
                      <a:pt x="59" y="3"/>
                    </a:lnTo>
                    <a:lnTo>
                      <a:pt x="55" y="3"/>
                    </a:lnTo>
                    <a:lnTo>
                      <a:pt x="55" y="3"/>
                    </a:lnTo>
                    <a:lnTo>
                      <a:pt x="48" y="3"/>
                    </a:lnTo>
                    <a:lnTo>
                      <a:pt x="41" y="3"/>
                    </a:lnTo>
                    <a:lnTo>
                      <a:pt x="33" y="3"/>
                    </a:lnTo>
                    <a:lnTo>
                      <a:pt x="29" y="7"/>
                    </a:lnTo>
                    <a:lnTo>
                      <a:pt x="26" y="7"/>
                    </a:lnTo>
                    <a:lnTo>
                      <a:pt x="26" y="7"/>
                    </a:lnTo>
                    <a:lnTo>
                      <a:pt x="22" y="7"/>
                    </a:lnTo>
                    <a:lnTo>
                      <a:pt x="22" y="11"/>
                    </a:lnTo>
                    <a:lnTo>
                      <a:pt x="18" y="14"/>
                    </a:lnTo>
                    <a:lnTo>
                      <a:pt x="15" y="14"/>
                    </a:lnTo>
                    <a:lnTo>
                      <a:pt x="11" y="18"/>
                    </a:lnTo>
                    <a:lnTo>
                      <a:pt x="7" y="18"/>
                    </a:lnTo>
                    <a:lnTo>
                      <a:pt x="11" y="22"/>
                    </a:lnTo>
                    <a:lnTo>
                      <a:pt x="7" y="26"/>
                    </a:lnTo>
                    <a:lnTo>
                      <a:pt x="4" y="29"/>
                    </a:lnTo>
                    <a:lnTo>
                      <a:pt x="4" y="29"/>
                    </a:lnTo>
                    <a:lnTo>
                      <a:pt x="4" y="29"/>
                    </a:lnTo>
                    <a:lnTo>
                      <a:pt x="4" y="29"/>
                    </a:lnTo>
                    <a:lnTo>
                      <a:pt x="0" y="37"/>
                    </a:lnTo>
                    <a:lnTo>
                      <a:pt x="4" y="40"/>
                    </a:lnTo>
                    <a:lnTo>
                      <a:pt x="4" y="40"/>
                    </a:lnTo>
                    <a:lnTo>
                      <a:pt x="11" y="44"/>
                    </a:lnTo>
                    <a:lnTo>
                      <a:pt x="15" y="48"/>
                    </a:lnTo>
                    <a:lnTo>
                      <a:pt x="15" y="44"/>
                    </a:lnTo>
                    <a:lnTo>
                      <a:pt x="15" y="44"/>
                    </a:lnTo>
                    <a:lnTo>
                      <a:pt x="15" y="44"/>
                    </a:lnTo>
                    <a:lnTo>
                      <a:pt x="18" y="44"/>
                    </a:lnTo>
                    <a:lnTo>
                      <a:pt x="18" y="48"/>
                    </a:lnTo>
                    <a:lnTo>
                      <a:pt x="22" y="48"/>
                    </a:lnTo>
                    <a:lnTo>
                      <a:pt x="29" y="48"/>
                    </a:lnTo>
                    <a:lnTo>
                      <a:pt x="33" y="44"/>
                    </a:lnTo>
                    <a:lnTo>
                      <a:pt x="29" y="44"/>
                    </a:lnTo>
                    <a:lnTo>
                      <a:pt x="33" y="44"/>
                    </a:lnTo>
                    <a:lnTo>
                      <a:pt x="33" y="44"/>
                    </a:lnTo>
                    <a:lnTo>
                      <a:pt x="33" y="44"/>
                    </a:lnTo>
                    <a:lnTo>
                      <a:pt x="37" y="44"/>
                    </a:lnTo>
                    <a:lnTo>
                      <a:pt x="37" y="44"/>
                    </a:lnTo>
                    <a:lnTo>
                      <a:pt x="37" y="44"/>
                    </a:lnTo>
                    <a:lnTo>
                      <a:pt x="37" y="48"/>
                    </a:lnTo>
                    <a:lnTo>
                      <a:pt x="37" y="48"/>
                    </a:lnTo>
                    <a:lnTo>
                      <a:pt x="37" y="4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74" name="Freeform 173">
                <a:extLst>
                  <a:ext uri="{FF2B5EF4-FFF2-40B4-BE49-F238E27FC236}">
                    <a16:creationId xmlns:a16="http://schemas.microsoft.com/office/drawing/2014/main" id="{6948D1D8-535C-4407-B351-00E5AC14B2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0678" y="2895484"/>
                <a:ext cx="52752" cy="28306"/>
              </a:xfrm>
              <a:custGeom>
                <a:avLst/>
                <a:gdLst>
                  <a:gd name="T0" fmla="*/ 15 w 41"/>
                  <a:gd name="T1" fmla="*/ 0 h 22"/>
                  <a:gd name="T2" fmla="*/ 19 w 41"/>
                  <a:gd name="T3" fmla="*/ 0 h 22"/>
                  <a:gd name="T4" fmla="*/ 19 w 41"/>
                  <a:gd name="T5" fmla="*/ 3 h 22"/>
                  <a:gd name="T6" fmla="*/ 19 w 41"/>
                  <a:gd name="T7" fmla="*/ 3 h 22"/>
                  <a:gd name="T8" fmla="*/ 23 w 41"/>
                  <a:gd name="T9" fmla="*/ 3 h 22"/>
                  <a:gd name="T10" fmla="*/ 26 w 41"/>
                  <a:gd name="T11" fmla="*/ 3 h 22"/>
                  <a:gd name="T12" fmla="*/ 26 w 41"/>
                  <a:gd name="T13" fmla="*/ 3 h 22"/>
                  <a:gd name="T14" fmla="*/ 30 w 41"/>
                  <a:gd name="T15" fmla="*/ 7 h 22"/>
                  <a:gd name="T16" fmla="*/ 30 w 41"/>
                  <a:gd name="T17" fmla="*/ 7 h 22"/>
                  <a:gd name="T18" fmla="*/ 34 w 41"/>
                  <a:gd name="T19" fmla="*/ 11 h 22"/>
                  <a:gd name="T20" fmla="*/ 34 w 41"/>
                  <a:gd name="T21" fmla="*/ 7 h 22"/>
                  <a:gd name="T22" fmla="*/ 34 w 41"/>
                  <a:gd name="T23" fmla="*/ 7 h 22"/>
                  <a:gd name="T24" fmla="*/ 37 w 41"/>
                  <a:gd name="T25" fmla="*/ 7 h 22"/>
                  <a:gd name="T26" fmla="*/ 37 w 41"/>
                  <a:gd name="T27" fmla="*/ 7 h 22"/>
                  <a:gd name="T28" fmla="*/ 41 w 41"/>
                  <a:gd name="T29" fmla="*/ 7 h 22"/>
                  <a:gd name="T30" fmla="*/ 41 w 41"/>
                  <a:gd name="T31" fmla="*/ 11 h 22"/>
                  <a:gd name="T32" fmla="*/ 41 w 41"/>
                  <a:gd name="T33" fmla="*/ 11 h 22"/>
                  <a:gd name="T34" fmla="*/ 41 w 41"/>
                  <a:gd name="T35" fmla="*/ 14 h 22"/>
                  <a:gd name="T36" fmla="*/ 37 w 41"/>
                  <a:gd name="T37" fmla="*/ 14 h 22"/>
                  <a:gd name="T38" fmla="*/ 41 w 41"/>
                  <a:gd name="T39" fmla="*/ 18 h 22"/>
                  <a:gd name="T40" fmla="*/ 37 w 41"/>
                  <a:gd name="T41" fmla="*/ 18 h 22"/>
                  <a:gd name="T42" fmla="*/ 41 w 41"/>
                  <a:gd name="T43" fmla="*/ 18 h 22"/>
                  <a:gd name="T44" fmla="*/ 37 w 41"/>
                  <a:gd name="T45" fmla="*/ 22 h 22"/>
                  <a:gd name="T46" fmla="*/ 30 w 41"/>
                  <a:gd name="T47" fmla="*/ 22 h 22"/>
                  <a:gd name="T48" fmla="*/ 26 w 41"/>
                  <a:gd name="T49" fmla="*/ 22 h 22"/>
                  <a:gd name="T50" fmla="*/ 26 w 41"/>
                  <a:gd name="T51" fmla="*/ 18 h 22"/>
                  <a:gd name="T52" fmla="*/ 23 w 41"/>
                  <a:gd name="T53" fmla="*/ 18 h 22"/>
                  <a:gd name="T54" fmla="*/ 23 w 41"/>
                  <a:gd name="T55" fmla="*/ 18 h 22"/>
                  <a:gd name="T56" fmla="*/ 23 w 41"/>
                  <a:gd name="T57" fmla="*/ 18 h 22"/>
                  <a:gd name="T58" fmla="*/ 23 w 41"/>
                  <a:gd name="T59" fmla="*/ 22 h 22"/>
                  <a:gd name="T60" fmla="*/ 19 w 41"/>
                  <a:gd name="T61" fmla="*/ 18 h 22"/>
                  <a:gd name="T62" fmla="*/ 12 w 41"/>
                  <a:gd name="T63" fmla="*/ 14 h 22"/>
                  <a:gd name="T64" fmla="*/ 12 w 41"/>
                  <a:gd name="T65" fmla="*/ 14 h 22"/>
                  <a:gd name="T66" fmla="*/ 8 w 41"/>
                  <a:gd name="T67" fmla="*/ 14 h 22"/>
                  <a:gd name="T68" fmla="*/ 4 w 41"/>
                  <a:gd name="T69" fmla="*/ 14 h 22"/>
                  <a:gd name="T70" fmla="*/ 0 w 41"/>
                  <a:gd name="T71" fmla="*/ 14 h 22"/>
                  <a:gd name="T72" fmla="*/ 0 w 41"/>
                  <a:gd name="T73" fmla="*/ 11 h 22"/>
                  <a:gd name="T74" fmla="*/ 0 w 41"/>
                  <a:gd name="T75" fmla="*/ 11 h 22"/>
                  <a:gd name="T76" fmla="*/ 0 w 41"/>
                  <a:gd name="T77" fmla="*/ 11 h 22"/>
                  <a:gd name="T78" fmla="*/ 4 w 41"/>
                  <a:gd name="T79" fmla="*/ 7 h 22"/>
                  <a:gd name="T80" fmla="*/ 8 w 41"/>
                  <a:gd name="T81" fmla="*/ 7 h 22"/>
                  <a:gd name="T82" fmla="*/ 12 w 41"/>
                  <a:gd name="T83" fmla="*/ 3 h 22"/>
                  <a:gd name="T84" fmla="*/ 12 w 41"/>
                  <a:gd name="T85" fmla="*/ 3 h 22"/>
                  <a:gd name="T86" fmla="*/ 15 w 41"/>
                  <a:gd name="T8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1" h="22">
                    <a:moveTo>
                      <a:pt x="15" y="0"/>
                    </a:moveTo>
                    <a:lnTo>
                      <a:pt x="19" y="0"/>
                    </a:lnTo>
                    <a:lnTo>
                      <a:pt x="19" y="3"/>
                    </a:lnTo>
                    <a:lnTo>
                      <a:pt x="19" y="3"/>
                    </a:lnTo>
                    <a:lnTo>
                      <a:pt x="23" y="3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30" y="7"/>
                    </a:lnTo>
                    <a:lnTo>
                      <a:pt x="30" y="7"/>
                    </a:lnTo>
                    <a:lnTo>
                      <a:pt x="34" y="11"/>
                    </a:lnTo>
                    <a:lnTo>
                      <a:pt x="34" y="7"/>
                    </a:lnTo>
                    <a:lnTo>
                      <a:pt x="34" y="7"/>
                    </a:lnTo>
                    <a:lnTo>
                      <a:pt x="37" y="7"/>
                    </a:lnTo>
                    <a:lnTo>
                      <a:pt x="37" y="7"/>
                    </a:lnTo>
                    <a:lnTo>
                      <a:pt x="41" y="7"/>
                    </a:lnTo>
                    <a:lnTo>
                      <a:pt x="41" y="11"/>
                    </a:lnTo>
                    <a:lnTo>
                      <a:pt x="41" y="11"/>
                    </a:lnTo>
                    <a:lnTo>
                      <a:pt x="41" y="14"/>
                    </a:lnTo>
                    <a:lnTo>
                      <a:pt x="37" y="14"/>
                    </a:lnTo>
                    <a:lnTo>
                      <a:pt x="41" y="18"/>
                    </a:lnTo>
                    <a:lnTo>
                      <a:pt x="37" y="18"/>
                    </a:lnTo>
                    <a:lnTo>
                      <a:pt x="41" y="18"/>
                    </a:lnTo>
                    <a:lnTo>
                      <a:pt x="37" y="22"/>
                    </a:lnTo>
                    <a:lnTo>
                      <a:pt x="30" y="22"/>
                    </a:lnTo>
                    <a:lnTo>
                      <a:pt x="26" y="22"/>
                    </a:lnTo>
                    <a:lnTo>
                      <a:pt x="26" y="18"/>
                    </a:lnTo>
                    <a:lnTo>
                      <a:pt x="23" y="18"/>
                    </a:lnTo>
                    <a:lnTo>
                      <a:pt x="23" y="18"/>
                    </a:lnTo>
                    <a:lnTo>
                      <a:pt x="23" y="18"/>
                    </a:lnTo>
                    <a:lnTo>
                      <a:pt x="23" y="22"/>
                    </a:lnTo>
                    <a:lnTo>
                      <a:pt x="19" y="18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8" y="14"/>
                    </a:lnTo>
                    <a:lnTo>
                      <a:pt x="4" y="14"/>
                    </a:lnTo>
                    <a:lnTo>
                      <a:pt x="0" y="14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4" y="7"/>
                    </a:lnTo>
                    <a:lnTo>
                      <a:pt x="8" y="7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75" name="Freeform 174">
                <a:extLst>
                  <a:ext uri="{FF2B5EF4-FFF2-40B4-BE49-F238E27FC236}">
                    <a16:creationId xmlns:a16="http://schemas.microsoft.com/office/drawing/2014/main" id="{D640BED1-A6C2-48A5-A818-136304C3A8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5126" y="2818286"/>
                <a:ext cx="23159" cy="47606"/>
              </a:xfrm>
              <a:custGeom>
                <a:avLst/>
                <a:gdLst>
                  <a:gd name="T0" fmla="*/ 0 w 18"/>
                  <a:gd name="T1" fmla="*/ 8 h 37"/>
                  <a:gd name="T2" fmla="*/ 0 w 18"/>
                  <a:gd name="T3" fmla="*/ 8 h 37"/>
                  <a:gd name="T4" fmla="*/ 0 w 18"/>
                  <a:gd name="T5" fmla="*/ 8 h 37"/>
                  <a:gd name="T6" fmla="*/ 0 w 18"/>
                  <a:gd name="T7" fmla="*/ 4 h 37"/>
                  <a:gd name="T8" fmla="*/ 4 w 18"/>
                  <a:gd name="T9" fmla="*/ 4 h 37"/>
                  <a:gd name="T10" fmla="*/ 4 w 18"/>
                  <a:gd name="T11" fmla="*/ 8 h 37"/>
                  <a:gd name="T12" fmla="*/ 4 w 18"/>
                  <a:gd name="T13" fmla="*/ 8 h 37"/>
                  <a:gd name="T14" fmla="*/ 4 w 18"/>
                  <a:gd name="T15" fmla="*/ 8 h 37"/>
                  <a:gd name="T16" fmla="*/ 7 w 18"/>
                  <a:gd name="T17" fmla="*/ 8 h 37"/>
                  <a:gd name="T18" fmla="*/ 7 w 18"/>
                  <a:gd name="T19" fmla="*/ 4 h 37"/>
                  <a:gd name="T20" fmla="*/ 7 w 18"/>
                  <a:gd name="T21" fmla="*/ 4 h 37"/>
                  <a:gd name="T22" fmla="*/ 11 w 18"/>
                  <a:gd name="T23" fmla="*/ 0 h 37"/>
                  <a:gd name="T24" fmla="*/ 11 w 18"/>
                  <a:gd name="T25" fmla="*/ 0 h 37"/>
                  <a:gd name="T26" fmla="*/ 11 w 18"/>
                  <a:gd name="T27" fmla="*/ 0 h 37"/>
                  <a:gd name="T28" fmla="*/ 15 w 18"/>
                  <a:gd name="T29" fmla="*/ 0 h 37"/>
                  <a:gd name="T30" fmla="*/ 15 w 18"/>
                  <a:gd name="T31" fmla="*/ 0 h 37"/>
                  <a:gd name="T32" fmla="*/ 15 w 18"/>
                  <a:gd name="T33" fmla="*/ 0 h 37"/>
                  <a:gd name="T34" fmla="*/ 18 w 18"/>
                  <a:gd name="T35" fmla="*/ 0 h 37"/>
                  <a:gd name="T36" fmla="*/ 18 w 18"/>
                  <a:gd name="T37" fmla="*/ 0 h 37"/>
                  <a:gd name="T38" fmla="*/ 18 w 18"/>
                  <a:gd name="T39" fmla="*/ 0 h 37"/>
                  <a:gd name="T40" fmla="*/ 18 w 18"/>
                  <a:gd name="T41" fmla="*/ 8 h 37"/>
                  <a:gd name="T42" fmla="*/ 15 w 18"/>
                  <a:gd name="T43" fmla="*/ 11 h 37"/>
                  <a:gd name="T44" fmla="*/ 15 w 18"/>
                  <a:gd name="T45" fmla="*/ 15 h 37"/>
                  <a:gd name="T46" fmla="*/ 15 w 18"/>
                  <a:gd name="T47" fmla="*/ 19 h 37"/>
                  <a:gd name="T48" fmla="*/ 15 w 18"/>
                  <a:gd name="T49" fmla="*/ 22 h 37"/>
                  <a:gd name="T50" fmla="*/ 15 w 18"/>
                  <a:gd name="T51" fmla="*/ 26 h 37"/>
                  <a:gd name="T52" fmla="*/ 11 w 18"/>
                  <a:gd name="T53" fmla="*/ 34 h 37"/>
                  <a:gd name="T54" fmla="*/ 7 w 18"/>
                  <a:gd name="T55" fmla="*/ 30 h 37"/>
                  <a:gd name="T56" fmla="*/ 4 w 18"/>
                  <a:gd name="T57" fmla="*/ 34 h 37"/>
                  <a:gd name="T58" fmla="*/ 4 w 18"/>
                  <a:gd name="T59" fmla="*/ 37 h 37"/>
                  <a:gd name="T60" fmla="*/ 4 w 18"/>
                  <a:gd name="T61" fmla="*/ 37 h 37"/>
                  <a:gd name="T62" fmla="*/ 4 w 18"/>
                  <a:gd name="T63" fmla="*/ 37 h 37"/>
                  <a:gd name="T64" fmla="*/ 0 w 18"/>
                  <a:gd name="T65" fmla="*/ 37 h 37"/>
                  <a:gd name="T66" fmla="*/ 0 w 18"/>
                  <a:gd name="T67" fmla="*/ 37 h 37"/>
                  <a:gd name="T68" fmla="*/ 0 w 18"/>
                  <a:gd name="T69" fmla="*/ 8 h 37"/>
                  <a:gd name="T70" fmla="*/ 0 w 18"/>
                  <a:gd name="T71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8" h="37">
                    <a:moveTo>
                      <a:pt x="0" y="8"/>
                    </a:moveTo>
                    <a:lnTo>
                      <a:pt x="0" y="8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7" y="8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8"/>
                    </a:lnTo>
                    <a:lnTo>
                      <a:pt x="15" y="11"/>
                    </a:lnTo>
                    <a:lnTo>
                      <a:pt x="15" y="15"/>
                    </a:lnTo>
                    <a:lnTo>
                      <a:pt x="15" y="19"/>
                    </a:lnTo>
                    <a:lnTo>
                      <a:pt x="15" y="22"/>
                    </a:lnTo>
                    <a:lnTo>
                      <a:pt x="15" y="26"/>
                    </a:lnTo>
                    <a:lnTo>
                      <a:pt x="11" y="34"/>
                    </a:lnTo>
                    <a:lnTo>
                      <a:pt x="7" y="30"/>
                    </a:lnTo>
                    <a:lnTo>
                      <a:pt x="4" y="34"/>
                    </a:lnTo>
                    <a:lnTo>
                      <a:pt x="4" y="37"/>
                    </a:lnTo>
                    <a:lnTo>
                      <a:pt x="4" y="37"/>
                    </a:lnTo>
                    <a:lnTo>
                      <a:pt x="4" y="37"/>
                    </a:lnTo>
                    <a:lnTo>
                      <a:pt x="0" y="37"/>
                    </a:lnTo>
                    <a:lnTo>
                      <a:pt x="0" y="37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76" name="Freeform 175">
                <a:extLst>
                  <a:ext uri="{FF2B5EF4-FFF2-40B4-BE49-F238E27FC236}">
                    <a16:creationId xmlns:a16="http://schemas.microsoft.com/office/drawing/2014/main" id="{80611201-D0C2-48C2-BF8F-279C31697B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8222" y="2828579"/>
                <a:ext cx="86205" cy="81058"/>
              </a:xfrm>
              <a:custGeom>
                <a:avLst/>
                <a:gdLst>
                  <a:gd name="T0" fmla="*/ 33 w 67"/>
                  <a:gd name="T1" fmla="*/ 63 h 63"/>
                  <a:gd name="T2" fmla="*/ 33 w 67"/>
                  <a:gd name="T3" fmla="*/ 63 h 63"/>
                  <a:gd name="T4" fmla="*/ 33 w 67"/>
                  <a:gd name="T5" fmla="*/ 63 h 63"/>
                  <a:gd name="T6" fmla="*/ 37 w 67"/>
                  <a:gd name="T7" fmla="*/ 59 h 63"/>
                  <a:gd name="T8" fmla="*/ 41 w 67"/>
                  <a:gd name="T9" fmla="*/ 59 h 63"/>
                  <a:gd name="T10" fmla="*/ 45 w 67"/>
                  <a:gd name="T11" fmla="*/ 55 h 63"/>
                  <a:gd name="T12" fmla="*/ 45 w 67"/>
                  <a:gd name="T13" fmla="*/ 55 h 63"/>
                  <a:gd name="T14" fmla="*/ 48 w 67"/>
                  <a:gd name="T15" fmla="*/ 52 h 63"/>
                  <a:gd name="T16" fmla="*/ 52 w 67"/>
                  <a:gd name="T17" fmla="*/ 48 h 63"/>
                  <a:gd name="T18" fmla="*/ 48 w 67"/>
                  <a:gd name="T19" fmla="*/ 44 h 63"/>
                  <a:gd name="T20" fmla="*/ 52 w 67"/>
                  <a:gd name="T21" fmla="*/ 44 h 63"/>
                  <a:gd name="T22" fmla="*/ 56 w 67"/>
                  <a:gd name="T23" fmla="*/ 40 h 63"/>
                  <a:gd name="T24" fmla="*/ 59 w 67"/>
                  <a:gd name="T25" fmla="*/ 40 h 63"/>
                  <a:gd name="T26" fmla="*/ 63 w 67"/>
                  <a:gd name="T27" fmla="*/ 37 h 63"/>
                  <a:gd name="T28" fmla="*/ 63 w 67"/>
                  <a:gd name="T29" fmla="*/ 33 h 63"/>
                  <a:gd name="T30" fmla="*/ 67 w 67"/>
                  <a:gd name="T31" fmla="*/ 33 h 63"/>
                  <a:gd name="T32" fmla="*/ 67 w 67"/>
                  <a:gd name="T33" fmla="*/ 33 h 63"/>
                  <a:gd name="T34" fmla="*/ 67 w 67"/>
                  <a:gd name="T35" fmla="*/ 29 h 63"/>
                  <a:gd name="T36" fmla="*/ 63 w 67"/>
                  <a:gd name="T37" fmla="*/ 29 h 63"/>
                  <a:gd name="T38" fmla="*/ 63 w 67"/>
                  <a:gd name="T39" fmla="*/ 33 h 63"/>
                  <a:gd name="T40" fmla="*/ 59 w 67"/>
                  <a:gd name="T41" fmla="*/ 29 h 63"/>
                  <a:gd name="T42" fmla="*/ 56 w 67"/>
                  <a:gd name="T43" fmla="*/ 29 h 63"/>
                  <a:gd name="T44" fmla="*/ 56 w 67"/>
                  <a:gd name="T45" fmla="*/ 29 h 63"/>
                  <a:gd name="T46" fmla="*/ 56 w 67"/>
                  <a:gd name="T47" fmla="*/ 29 h 63"/>
                  <a:gd name="T48" fmla="*/ 52 w 67"/>
                  <a:gd name="T49" fmla="*/ 29 h 63"/>
                  <a:gd name="T50" fmla="*/ 52 w 67"/>
                  <a:gd name="T51" fmla="*/ 29 h 63"/>
                  <a:gd name="T52" fmla="*/ 52 w 67"/>
                  <a:gd name="T53" fmla="*/ 0 h 63"/>
                  <a:gd name="T54" fmla="*/ 52 w 67"/>
                  <a:gd name="T55" fmla="*/ 0 h 63"/>
                  <a:gd name="T56" fmla="*/ 22 w 67"/>
                  <a:gd name="T57" fmla="*/ 0 h 63"/>
                  <a:gd name="T58" fmla="*/ 22 w 67"/>
                  <a:gd name="T59" fmla="*/ 7 h 63"/>
                  <a:gd name="T60" fmla="*/ 15 w 67"/>
                  <a:gd name="T61" fmla="*/ 7 h 63"/>
                  <a:gd name="T62" fmla="*/ 19 w 67"/>
                  <a:gd name="T63" fmla="*/ 11 h 63"/>
                  <a:gd name="T64" fmla="*/ 19 w 67"/>
                  <a:gd name="T65" fmla="*/ 11 h 63"/>
                  <a:gd name="T66" fmla="*/ 22 w 67"/>
                  <a:gd name="T67" fmla="*/ 14 h 63"/>
                  <a:gd name="T68" fmla="*/ 22 w 67"/>
                  <a:gd name="T69" fmla="*/ 14 h 63"/>
                  <a:gd name="T70" fmla="*/ 26 w 67"/>
                  <a:gd name="T71" fmla="*/ 14 h 63"/>
                  <a:gd name="T72" fmla="*/ 26 w 67"/>
                  <a:gd name="T73" fmla="*/ 18 h 63"/>
                  <a:gd name="T74" fmla="*/ 26 w 67"/>
                  <a:gd name="T75" fmla="*/ 22 h 63"/>
                  <a:gd name="T76" fmla="*/ 30 w 67"/>
                  <a:gd name="T77" fmla="*/ 22 h 63"/>
                  <a:gd name="T78" fmla="*/ 30 w 67"/>
                  <a:gd name="T79" fmla="*/ 22 h 63"/>
                  <a:gd name="T80" fmla="*/ 33 w 67"/>
                  <a:gd name="T81" fmla="*/ 22 h 63"/>
                  <a:gd name="T82" fmla="*/ 33 w 67"/>
                  <a:gd name="T83" fmla="*/ 26 h 63"/>
                  <a:gd name="T84" fmla="*/ 30 w 67"/>
                  <a:gd name="T85" fmla="*/ 26 h 63"/>
                  <a:gd name="T86" fmla="*/ 11 w 67"/>
                  <a:gd name="T87" fmla="*/ 26 h 63"/>
                  <a:gd name="T88" fmla="*/ 0 w 67"/>
                  <a:gd name="T89" fmla="*/ 40 h 63"/>
                  <a:gd name="T90" fmla="*/ 0 w 67"/>
                  <a:gd name="T91" fmla="*/ 44 h 63"/>
                  <a:gd name="T92" fmla="*/ 0 w 67"/>
                  <a:gd name="T93" fmla="*/ 44 h 63"/>
                  <a:gd name="T94" fmla="*/ 0 w 67"/>
                  <a:gd name="T95" fmla="*/ 44 h 63"/>
                  <a:gd name="T96" fmla="*/ 0 w 67"/>
                  <a:gd name="T97" fmla="*/ 48 h 63"/>
                  <a:gd name="T98" fmla="*/ 4 w 67"/>
                  <a:gd name="T99" fmla="*/ 48 h 63"/>
                  <a:gd name="T100" fmla="*/ 0 w 67"/>
                  <a:gd name="T101" fmla="*/ 48 h 63"/>
                  <a:gd name="T102" fmla="*/ 0 w 67"/>
                  <a:gd name="T103" fmla="*/ 48 h 63"/>
                  <a:gd name="T104" fmla="*/ 0 w 67"/>
                  <a:gd name="T105" fmla="*/ 52 h 63"/>
                  <a:gd name="T106" fmla="*/ 0 w 67"/>
                  <a:gd name="T107" fmla="*/ 52 h 63"/>
                  <a:gd name="T108" fmla="*/ 0 w 67"/>
                  <a:gd name="T109" fmla="*/ 55 h 63"/>
                  <a:gd name="T110" fmla="*/ 4 w 67"/>
                  <a:gd name="T111" fmla="*/ 55 h 63"/>
                  <a:gd name="T112" fmla="*/ 8 w 67"/>
                  <a:gd name="T113" fmla="*/ 55 h 63"/>
                  <a:gd name="T114" fmla="*/ 8 w 67"/>
                  <a:gd name="T115" fmla="*/ 59 h 63"/>
                  <a:gd name="T116" fmla="*/ 19 w 67"/>
                  <a:gd name="T117" fmla="*/ 63 h 63"/>
                  <a:gd name="T118" fmla="*/ 22 w 67"/>
                  <a:gd name="T119" fmla="*/ 63 h 63"/>
                  <a:gd name="T120" fmla="*/ 26 w 67"/>
                  <a:gd name="T121" fmla="*/ 63 h 63"/>
                  <a:gd name="T122" fmla="*/ 33 w 67"/>
                  <a:gd name="T12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7" h="63">
                    <a:moveTo>
                      <a:pt x="33" y="63"/>
                    </a:moveTo>
                    <a:lnTo>
                      <a:pt x="33" y="63"/>
                    </a:lnTo>
                    <a:lnTo>
                      <a:pt x="33" y="63"/>
                    </a:lnTo>
                    <a:lnTo>
                      <a:pt x="37" y="59"/>
                    </a:lnTo>
                    <a:lnTo>
                      <a:pt x="41" y="59"/>
                    </a:lnTo>
                    <a:lnTo>
                      <a:pt x="45" y="55"/>
                    </a:lnTo>
                    <a:lnTo>
                      <a:pt x="45" y="55"/>
                    </a:lnTo>
                    <a:lnTo>
                      <a:pt x="48" y="52"/>
                    </a:lnTo>
                    <a:lnTo>
                      <a:pt x="52" y="48"/>
                    </a:lnTo>
                    <a:lnTo>
                      <a:pt x="48" y="44"/>
                    </a:lnTo>
                    <a:lnTo>
                      <a:pt x="52" y="44"/>
                    </a:lnTo>
                    <a:lnTo>
                      <a:pt x="56" y="40"/>
                    </a:lnTo>
                    <a:lnTo>
                      <a:pt x="59" y="40"/>
                    </a:lnTo>
                    <a:lnTo>
                      <a:pt x="63" y="37"/>
                    </a:lnTo>
                    <a:lnTo>
                      <a:pt x="63" y="33"/>
                    </a:lnTo>
                    <a:lnTo>
                      <a:pt x="67" y="33"/>
                    </a:lnTo>
                    <a:lnTo>
                      <a:pt x="67" y="33"/>
                    </a:lnTo>
                    <a:lnTo>
                      <a:pt x="67" y="29"/>
                    </a:lnTo>
                    <a:lnTo>
                      <a:pt x="63" y="29"/>
                    </a:lnTo>
                    <a:lnTo>
                      <a:pt x="63" y="33"/>
                    </a:lnTo>
                    <a:lnTo>
                      <a:pt x="59" y="29"/>
                    </a:lnTo>
                    <a:lnTo>
                      <a:pt x="56" y="29"/>
                    </a:lnTo>
                    <a:lnTo>
                      <a:pt x="56" y="29"/>
                    </a:lnTo>
                    <a:lnTo>
                      <a:pt x="56" y="29"/>
                    </a:lnTo>
                    <a:lnTo>
                      <a:pt x="52" y="29"/>
                    </a:lnTo>
                    <a:lnTo>
                      <a:pt x="52" y="29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22" y="0"/>
                    </a:lnTo>
                    <a:lnTo>
                      <a:pt x="22" y="7"/>
                    </a:lnTo>
                    <a:lnTo>
                      <a:pt x="15" y="7"/>
                    </a:lnTo>
                    <a:lnTo>
                      <a:pt x="19" y="11"/>
                    </a:lnTo>
                    <a:lnTo>
                      <a:pt x="19" y="11"/>
                    </a:lnTo>
                    <a:lnTo>
                      <a:pt x="22" y="14"/>
                    </a:lnTo>
                    <a:lnTo>
                      <a:pt x="22" y="14"/>
                    </a:lnTo>
                    <a:lnTo>
                      <a:pt x="26" y="14"/>
                    </a:lnTo>
                    <a:lnTo>
                      <a:pt x="26" y="18"/>
                    </a:lnTo>
                    <a:lnTo>
                      <a:pt x="26" y="22"/>
                    </a:lnTo>
                    <a:lnTo>
                      <a:pt x="30" y="22"/>
                    </a:lnTo>
                    <a:lnTo>
                      <a:pt x="30" y="22"/>
                    </a:lnTo>
                    <a:lnTo>
                      <a:pt x="33" y="22"/>
                    </a:lnTo>
                    <a:lnTo>
                      <a:pt x="33" y="26"/>
                    </a:lnTo>
                    <a:lnTo>
                      <a:pt x="30" y="26"/>
                    </a:lnTo>
                    <a:lnTo>
                      <a:pt x="11" y="26"/>
                    </a:lnTo>
                    <a:lnTo>
                      <a:pt x="0" y="40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0" y="48"/>
                    </a:lnTo>
                    <a:lnTo>
                      <a:pt x="4" y="4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0" y="55"/>
                    </a:lnTo>
                    <a:lnTo>
                      <a:pt x="4" y="55"/>
                    </a:lnTo>
                    <a:lnTo>
                      <a:pt x="8" y="55"/>
                    </a:lnTo>
                    <a:lnTo>
                      <a:pt x="8" y="59"/>
                    </a:lnTo>
                    <a:lnTo>
                      <a:pt x="19" y="63"/>
                    </a:lnTo>
                    <a:lnTo>
                      <a:pt x="22" y="63"/>
                    </a:lnTo>
                    <a:lnTo>
                      <a:pt x="26" y="63"/>
                    </a:lnTo>
                    <a:lnTo>
                      <a:pt x="33" y="6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77" name="Freeform 176">
                <a:extLst>
                  <a:ext uri="{FF2B5EF4-FFF2-40B4-BE49-F238E27FC236}">
                    <a16:creationId xmlns:a16="http://schemas.microsoft.com/office/drawing/2014/main" id="{72F141C1-EABF-4726-8DBD-2E4DB0A97F6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892168" y="2488908"/>
                <a:ext cx="604717" cy="406575"/>
              </a:xfrm>
              <a:custGeom>
                <a:avLst/>
                <a:gdLst>
                  <a:gd name="T0" fmla="*/ 174 w 470"/>
                  <a:gd name="T1" fmla="*/ 30 h 316"/>
                  <a:gd name="T2" fmla="*/ 189 w 470"/>
                  <a:gd name="T3" fmla="*/ 41 h 316"/>
                  <a:gd name="T4" fmla="*/ 196 w 470"/>
                  <a:gd name="T5" fmla="*/ 60 h 316"/>
                  <a:gd name="T6" fmla="*/ 207 w 470"/>
                  <a:gd name="T7" fmla="*/ 71 h 316"/>
                  <a:gd name="T8" fmla="*/ 222 w 470"/>
                  <a:gd name="T9" fmla="*/ 67 h 316"/>
                  <a:gd name="T10" fmla="*/ 244 w 470"/>
                  <a:gd name="T11" fmla="*/ 60 h 316"/>
                  <a:gd name="T12" fmla="*/ 259 w 470"/>
                  <a:gd name="T13" fmla="*/ 78 h 316"/>
                  <a:gd name="T14" fmla="*/ 274 w 470"/>
                  <a:gd name="T15" fmla="*/ 104 h 316"/>
                  <a:gd name="T16" fmla="*/ 292 w 470"/>
                  <a:gd name="T17" fmla="*/ 126 h 316"/>
                  <a:gd name="T18" fmla="*/ 303 w 470"/>
                  <a:gd name="T19" fmla="*/ 134 h 316"/>
                  <a:gd name="T20" fmla="*/ 296 w 470"/>
                  <a:gd name="T21" fmla="*/ 149 h 316"/>
                  <a:gd name="T22" fmla="*/ 289 w 470"/>
                  <a:gd name="T23" fmla="*/ 186 h 316"/>
                  <a:gd name="T24" fmla="*/ 292 w 470"/>
                  <a:gd name="T25" fmla="*/ 212 h 316"/>
                  <a:gd name="T26" fmla="*/ 318 w 470"/>
                  <a:gd name="T27" fmla="*/ 249 h 316"/>
                  <a:gd name="T28" fmla="*/ 355 w 470"/>
                  <a:gd name="T29" fmla="*/ 252 h 316"/>
                  <a:gd name="T30" fmla="*/ 385 w 470"/>
                  <a:gd name="T31" fmla="*/ 256 h 316"/>
                  <a:gd name="T32" fmla="*/ 400 w 470"/>
                  <a:gd name="T33" fmla="*/ 234 h 316"/>
                  <a:gd name="T34" fmla="*/ 440 w 470"/>
                  <a:gd name="T35" fmla="*/ 204 h 316"/>
                  <a:gd name="T36" fmla="*/ 463 w 470"/>
                  <a:gd name="T37" fmla="*/ 219 h 316"/>
                  <a:gd name="T38" fmla="*/ 452 w 470"/>
                  <a:gd name="T39" fmla="*/ 241 h 316"/>
                  <a:gd name="T40" fmla="*/ 444 w 470"/>
                  <a:gd name="T41" fmla="*/ 249 h 316"/>
                  <a:gd name="T42" fmla="*/ 426 w 470"/>
                  <a:gd name="T43" fmla="*/ 264 h 316"/>
                  <a:gd name="T44" fmla="*/ 389 w 470"/>
                  <a:gd name="T45" fmla="*/ 275 h 316"/>
                  <a:gd name="T46" fmla="*/ 381 w 470"/>
                  <a:gd name="T47" fmla="*/ 290 h 316"/>
                  <a:gd name="T48" fmla="*/ 366 w 470"/>
                  <a:gd name="T49" fmla="*/ 312 h 316"/>
                  <a:gd name="T50" fmla="*/ 333 w 470"/>
                  <a:gd name="T51" fmla="*/ 290 h 316"/>
                  <a:gd name="T52" fmla="*/ 333 w 470"/>
                  <a:gd name="T53" fmla="*/ 290 h 316"/>
                  <a:gd name="T54" fmla="*/ 329 w 470"/>
                  <a:gd name="T55" fmla="*/ 290 h 316"/>
                  <a:gd name="T56" fmla="*/ 274 w 470"/>
                  <a:gd name="T57" fmla="*/ 290 h 316"/>
                  <a:gd name="T58" fmla="*/ 237 w 470"/>
                  <a:gd name="T59" fmla="*/ 275 h 316"/>
                  <a:gd name="T60" fmla="*/ 196 w 470"/>
                  <a:gd name="T61" fmla="*/ 256 h 316"/>
                  <a:gd name="T62" fmla="*/ 170 w 470"/>
                  <a:gd name="T63" fmla="*/ 241 h 316"/>
                  <a:gd name="T64" fmla="*/ 163 w 470"/>
                  <a:gd name="T65" fmla="*/ 219 h 316"/>
                  <a:gd name="T66" fmla="*/ 159 w 470"/>
                  <a:gd name="T67" fmla="*/ 189 h 316"/>
                  <a:gd name="T68" fmla="*/ 126 w 470"/>
                  <a:gd name="T69" fmla="*/ 149 h 316"/>
                  <a:gd name="T70" fmla="*/ 107 w 470"/>
                  <a:gd name="T71" fmla="*/ 130 h 316"/>
                  <a:gd name="T72" fmla="*/ 111 w 470"/>
                  <a:gd name="T73" fmla="*/ 115 h 316"/>
                  <a:gd name="T74" fmla="*/ 92 w 470"/>
                  <a:gd name="T75" fmla="*/ 93 h 316"/>
                  <a:gd name="T76" fmla="*/ 74 w 470"/>
                  <a:gd name="T77" fmla="*/ 78 h 316"/>
                  <a:gd name="T78" fmla="*/ 63 w 470"/>
                  <a:gd name="T79" fmla="*/ 52 h 316"/>
                  <a:gd name="T80" fmla="*/ 52 w 470"/>
                  <a:gd name="T81" fmla="*/ 26 h 316"/>
                  <a:gd name="T82" fmla="*/ 33 w 470"/>
                  <a:gd name="T83" fmla="*/ 30 h 316"/>
                  <a:gd name="T84" fmla="*/ 44 w 470"/>
                  <a:gd name="T85" fmla="*/ 67 h 316"/>
                  <a:gd name="T86" fmla="*/ 63 w 470"/>
                  <a:gd name="T87" fmla="*/ 93 h 316"/>
                  <a:gd name="T88" fmla="*/ 70 w 470"/>
                  <a:gd name="T89" fmla="*/ 108 h 316"/>
                  <a:gd name="T90" fmla="*/ 81 w 470"/>
                  <a:gd name="T91" fmla="*/ 137 h 316"/>
                  <a:gd name="T92" fmla="*/ 89 w 470"/>
                  <a:gd name="T93" fmla="*/ 152 h 316"/>
                  <a:gd name="T94" fmla="*/ 92 w 470"/>
                  <a:gd name="T95" fmla="*/ 178 h 316"/>
                  <a:gd name="T96" fmla="*/ 70 w 470"/>
                  <a:gd name="T97" fmla="*/ 152 h 316"/>
                  <a:gd name="T98" fmla="*/ 59 w 470"/>
                  <a:gd name="T99" fmla="*/ 119 h 316"/>
                  <a:gd name="T100" fmla="*/ 41 w 470"/>
                  <a:gd name="T101" fmla="*/ 104 h 316"/>
                  <a:gd name="T102" fmla="*/ 26 w 470"/>
                  <a:gd name="T103" fmla="*/ 89 h 316"/>
                  <a:gd name="T104" fmla="*/ 37 w 470"/>
                  <a:gd name="T105" fmla="*/ 82 h 316"/>
                  <a:gd name="T106" fmla="*/ 15 w 470"/>
                  <a:gd name="T107" fmla="*/ 56 h 316"/>
                  <a:gd name="T108" fmla="*/ 11 w 470"/>
                  <a:gd name="T109" fmla="*/ 26 h 316"/>
                  <a:gd name="T110" fmla="*/ 85 w 470"/>
                  <a:gd name="T111" fmla="*/ 141 h 316"/>
                  <a:gd name="T112" fmla="*/ 89 w 470"/>
                  <a:gd name="T113" fmla="*/ 149 h 316"/>
                  <a:gd name="T114" fmla="*/ 296 w 470"/>
                  <a:gd name="T115" fmla="*/ 149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70" h="316">
                    <a:moveTo>
                      <a:pt x="0" y="0"/>
                    </a:moveTo>
                    <a:lnTo>
                      <a:pt x="37" y="0"/>
                    </a:lnTo>
                    <a:lnTo>
                      <a:pt x="41" y="0"/>
                    </a:lnTo>
                    <a:lnTo>
                      <a:pt x="37" y="4"/>
                    </a:lnTo>
                    <a:lnTo>
                      <a:pt x="96" y="26"/>
                    </a:lnTo>
                    <a:lnTo>
                      <a:pt x="141" y="26"/>
                    </a:lnTo>
                    <a:lnTo>
                      <a:pt x="141" y="22"/>
                    </a:lnTo>
                    <a:lnTo>
                      <a:pt x="166" y="22"/>
                    </a:lnTo>
                    <a:lnTo>
                      <a:pt x="170" y="22"/>
                    </a:lnTo>
                    <a:lnTo>
                      <a:pt x="174" y="26"/>
                    </a:lnTo>
                    <a:lnTo>
                      <a:pt x="174" y="30"/>
                    </a:lnTo>
                    <a:lnTo>
                      <a:pt x="178" y="30"/>
                    </a:lnTo>
                    <a:lnTo>
                      <a:pt x="178" y="30"/>
                    </a:lnTo>
                    <a:lnTo>
                      <a:pt x="178" y="34"/>
                    </a:lnTo>
                    <a:lnTo>
                      <a:pt x="178" y="34"/>
                    </a:lnTo>
                    <a:lnTo>
                      <a:pt x="181" y="34"/>
                    </a:lnTo>
                    <a:lnTo>
                      <a:pt x="185" y="37"/>
                    </a:lnTo>
                    <a:lnTo>
                      <a:pt x="185" y="37"/>
                    </a:lnTo>
                    <a:lnTo>
                      <a:pt x="181" y="37"/>
                    </a:lnTo>
                    <a:lnTo>
                      <a:pt x="185" y="41"/>
                    </a:lnTo>
                    <a:lnTo>
                      <a:pt x="185" y="41"/>
                    </a:lnTo>
                    <a:lnTo>
                      <a:pt x="189" y="41"/>
                    </a:lnTo>
                    <a:lnTo>
                      <a:pt x="189" y="45"/>
                    </a:lnTo>
                    <a:lnTo>
                      <a:pt x="189" y="48"/>
                    </a:lnTo>
                    <a:lnTo>
                      <a:pt x="192" y="48"/>
                    </a:lnTo>
                    <a:lnTo>
                      <a:pt x="192" y="48"/>
                    </a:lnTo>
                    <a:lnTo>
                      <a:pt x="192" y="48"/>
                    </a:lnTo>
                    <a:lnTo>
                      <a:pt x="192" y="52"/>
                    </a:lnTo>
                    <a:lnTo>
                      <a:pt x="192" y="52"/>
                    </a:lnTo>
                    <a:lnTo>
                      <a:pt x="189" y="52"/>
                    </a:lnTo>
                    <a:lnTo>
                      <a:pt x="189" y="56"/>
                    </a:lnTo>
                    <a:lnTo>
                      <a:pt x="192" y="60"/>
                    </a:lnTo>
                    <a:lnTo>
                      <a:pt x="196" y="60"/>
                    </a:lnTo>
                    <a:lnTo>
                      <a:pt x="196" y="63"/>
                    </a:lnTo>
                    <a:lnTo>
                      <a:pt x="196" y="63"/>
                    </a:lnTo>
                    <a:lnTo>
                      <a:pt x="196" y="63"/>
                    </a:lnTo>
                    <a:lnTo>
                      <a:pt x="200" y="63"/>
                    </a:lnTo>
                    <a:lnTo>
                      <a:pt x="200" y="63"/>
                    </a:lnTo>
                    <a:lnTo>
                      <a:pt x="200" y="63"/>
                    </a:lnTo>
                    <a:lnTo>
                      <a:pt x="200" y="67"/>
                    </a:lnTo>
                    <a:lnTo>
                      <a:pt x="203" y="67"/>
                    </a:lnTo>
                    <a:lnTo>
                      <a:pt x="203" y="67"/>
                    </a:lnTo>
                    <a:lnTo>
                      <a:pt x="203" y="67"/>
                    </a:lnTo>
                    <a:lnTo>
                      <a:pt x="207" y="71"/>
                    </a:lnTo>
                    <a:lnTo>
                      <a:pt x="207" y="71"/>
                    </a:lnTo>
                    <a:lnTo>
                      <a:pt x="211" y="71"/>
                    </a:lnTo>
                    <a:lnTo>
                      <a:pt x="215" y="74"/>
                    </a:lnTo>
                    <a:lnTo>
                      <a:pt x="215" y="74"/>
                    </a:lnTo>
                    <a:lnTo>
                      <a:pt x="218" y="74"/>
                    </a:lnTo>
                    <a:lnTo>
                      <a:pt x="218" y="74"/>
                    </a:lnTo>
                    <a:lnTo>
                      <a:pt x="218" y="71"/>
                    </a:lnTo>
                    <a:lnTo>
                      <a:pt x="222" y="71"/>
                    </a:lnTo>
                    <a:lnTo>
                      <a:pt x="222" y="71"/>
                    </a:lnTo>
                    <a:lnTo>
                      <a:pt x="222" y="71"/>
                    </a:lnTo>
                    <a:lnTo>
                      <a:pt x="222" y="67"/>
                    </a:lnTo>
                    <a:lnTo>
                      <a:pt x="226" y="67"/>
                    </a:lnTo>
                    <a:lnTo>
                      <a:pt x="226" y="63"/>
                    </a:lnTo>
                    <a:lnTo>
                      <a:pt x="229" y="60"/>
                    </a:lnTo>
                    <a:lnTo>
                      <a:pt x="229" y="60"/>
                    </a:lnTo>
                    <a:lnTo>
                      <a:pt x="233" y="60"/>
                    </a:lnTo>
                    <a:lnTo>
                      <a:pt x="233" y="60"/>
                    </a:lnTo>
                    <a:lnTo>
                      <a:pt x="233" y="60"/>
                    </a:lnTo>
                    <a:lnTo>
                      <a:pt x="233" y="60"/>
                    </a:lnTo>
                    <a:lnTo>
                      <a:pt x="237" y="60"/>
                    </a:lnTo>
                    <a:lnTo>
                      <a:pt x="241" y="60"/>
                    </a:lnTo>
                    <a:lnTo>
                      <a:pt x="244" y="60"/>
                    </a:lnTo>
                    <a:lnTo>
                      <a:pt x="244" y="60"/>
                    </a:lnTo>
                    <a:lnTo>
                      <a:pt x="244" y="60"/>
                    </a:lnTo>
                    <a:lnTo>
                      <a:pt x="248" y="60"/>
                    </a:lnTo>
                    <a:lnTo>
                      <a:pt x="248" y="63"/>
                    </a:lnTo>
                    <a:lnTo>
                      <a:pt x="252" y="63"/>
                    </a:lnTo>
                    <a:lnTo>
                      <a:pt x="255" y="67"/>
                    </a:lnTo>
                    <a:lnTo>
                      <a:pt x="255" y="71"/>
                    </a:lnTo>
                    <a:lnTo>
                      <a:pt x="259" y="74"/>
                    </a:lnTo>
                    <a:lnTo>
                      <a:pt x="259" y="74"/>
                    </a:lnTo>
                    <a:lnTo>
                      <a:pt x="259" y="78"/>
                    </a:lnTo>
                    <a:lnTo>
                      <a:pt x="259" y="78"/>
                    </a:lnTo>
                    <a:lnTo>
                      <a:pt x="259" y="82"/>
                    </a:lnTo>
                    <a:lnTo>
                      <a:pt x="263" y="82"/>
                    </a:lnTo>
                    <a:lnTo>
                      <a:pt x="263" y="89"/>
                    </a:lnTo>
                    <a:lnTo>
                      <a:pt x="266" y="89"/>
                    </a:lnTo>
                    <a:lnTo>
                      <a:pt x="266" y="89"/>
                    </a:lnTo>
                    <a:lnTo>
                      <a:pt x="270" y="93"/>
                    </a:lnTo>
                    <a:lnTo>
                      <a:pt x="270" y="97"/>
                    </a:lnTo>
                    <a:lnTo>
                      <a:pt x="270" y="97"/>
                    </a:lnTo>
                    <a:lnTo>
                      <a:pt x="274" y="100"/>
                    </a:lnTo>
                    <a:lnTo>
                      <a:pt x="274" y="104"/>
                    </a:lnTo>
                    <a:lnTo>
                      <a:pt x="274" y="104"/>
                    </a:lnTo>
                    <a:lnTo>
                      <a:pt x="274" y="108"/>
                    </a:lnTo>
                    <a:lnTo>
                      <a:pt x="274" y="108"/>
                    </a:lnTo>
                    <a:lnTo>
                      <a:pt x="278" y="115"/>
                    </a:lnTo>
                    <a:lnTo>
                      <a:pt x="278" y="119"/>
                    </a:lnTo>
                    <a:lnTo>
                      <a:pt x="278" y="123"/>
                    </a:lnTo>
                    <a:lnTo>
                      <a:pt x="278" y="123"/>
                    </a:lnTo>
                    <a:lnTo>
                      <a:pt x="281" y="123"/>
                    </a:lnTo>
                    <a:lnTo>
                      <a:pt x="281" y="123"/>
                    </a:lnTo>
                    <a:lnTo>
                      <a:pt x="285" y="123"/>
                    </a:lnTo>
                    <a:lnTo>
                      <a:pt x="285" y="126"/>
                    </a:lnTo>
                    <a:lnTo>
                      <a:pt x="292" y="126"/>
                    </a:lnTo>
                    <a:lnTo>
                      <a:pt x="296" y="130"/>
                    </a:lnTo>
                    <a:lnTo>
                      <a:pt x="300" y="130"/>
                    </a:lnTo>
                    <a:lnTo>
                      <a:pt x="300" y="130"/>
                    </a:lnTo>
                    <a:lnTo>
                      <a:pt x="300" y="130"/>
                    </a:lnTo>
                    <a:lnTo>
                      <a:pt x="300" y="134"/>
                    </a:lnTo>
                    <a:lnTo>
                      <a:pt x="303" y="130"/>
                    </a:lnTo>
                    <a:lnTo>
                      <a:pt x="303" y="126"/>
                    </a:lnTo>
                    <a:lnTo>
                      <a:pt x="307" y="126"/>
                    </a:lnTo>
                    <a:lnTo>
                      <a:pt x="307" y="126"/>
                    </a:lnTo>
                    <a:lnTo>
                      <a:pt x="303" y="130"/>
                    </a:lnTo>
                    <a:lnTo>
                      <a:pt x="303" y="134"/>
                    </a:lnTo>
                    <a:lnTo>
                      <a:pt x="303" y="137"/>
                    </a:lnTo>
                    <a:lnTo>
                      <a:pt x="300" y="137"/>
                    </a:lnTo>
                    <a:lnTo>
                      <a:pt x="300" y="141"/>
                    </a:lnTo>
                    <a:lnTo>
                      <a:pt x="296" y="141"/>
                    </a:lnTo>
                    <a:lnTo>
                      <a:pt x="300" y="141"/>
                    </a:lnTo>
                    <a:lnTo>
                      <a:pt x="300" y="137"/>
                    </a:lnTo>
                    <a:lnTo>
                      <a:pt x="296" y="137"/>
                    </a:lnTo>
                    <a:lnTo>
                      <a:pt x="296" y="141"/>
                    </a:lnTo>
                    <a:lnTo>
                      <a:pt x="292" y="145"/>
                    </a:lnTo>
                    <a:lnTo>
                      <a:pt x="296" y="145"/>
                    </a:lnTo>
                    <a:lnTo>
                      <a:pt x="296" y="149"/>
                    </a:lnTo>
                    <a:lnTo>
                      <a:pt x="296" y="152"/>
                    </a:lnTo>
                    <a:lnTo>
                      <a:pt x="292" y="152"/>
                    </a:lnTo>
                    <a:lnTo>
                      <a:pt x="292" y="156"/>
                    </a:lnTo>
                    <a:lnTo>
                      <a:pt x="292" y="156"/>
                    </a:lnTo>
                    <a:lnTo>
                      <a:pt x="292" y="160"/>
                    </a:lnTo>
                    <a:lnTo>
                      <a:pt x="292" y="160"/>
                    </a:lnTo>
                    <a:lnTo>
                      <a:pt x="292" y="167"/>
                    </a:lnTo>
                    <a:lnTo>
                      <a:pt x="292" y="175"/>
                    </a:lnTo>
                    <a:lnTo>
                      <a:pt x="292" y="182"/>
                    </a:lnTo>
                    <a:lnTo>
                      <a:pt x="289" y="182"/>
                    </a:lnTo>
                    <a:lnTo>
                      <a:pt x="289" y="186"/>
                    </a:lnTo>
                    <a:lnTo>
                      <a:pt x="289" y="193"/>
                    </a:lnTo>
                    <a:lnTo>
                      <a:pt x="289" y="193"/>
                    </a:lnTo>
                    <a:lnTo>
                      <a:pt x="296" y="201"/>
                    </a:lnTo>
                    <a:lnTo>
                      <a:pt x="296" y="204"/>
                    </a:lnTo>
                    <a:lnTo>
                      <a:pt x="292" y="208"/>
                    </a:lnTo>
                    <a:lnTo>
                      <a:pt x="292" y="201"/>
                    </a:lnTo>
                    <a:lnTo>
                      <a:pt x="289" y="197"/>
                    </a:lnTo>
                    <a:lnTo>
                      <a:pt x="289" y="201"/>
                    </a:lnTo>
                    <a:lnTo>
                      <a:pt x="292" y="201"/>
                    </a:lnTo>
                    <a:lnTo>
                      <a:pt x="292" y="208"/>
                    </a:lnTo>
                    <a:lnTo>
                      <a:pt x="292" y="212"/>
                    </a:lnTo>
                    <a:lnTo>
                      <a:pt x="292" y="212"/>
                    </a:lnTo>
                    <a:lnTo>
                      <a:pt x="296" y="215"/>
                    </a:lnTo>
                    <a:lnTo>
                      <a:pt x="296" y="219"/>
                    </a:lnTo>
                    <a:lnTo>
                      <a:pt x="303" y="226"/>
                    </a:lnTo>
                    <a:lnTo>
                      <a:pt x="307" y="230"/>
                    </a:lnTo>
                    <a:lnTo>
                      <a:pt x="307" y="234"/>
                    </a:lnTo>
                    <a:lnTo>
                      <a:pt x="307" y="238"/>
                    </a:lnTo>
                    <a:lnTo>
                      <a:pt x="311" y="238"/>
                    </a:lnTo>
                    <a:lnTo>
                      <a:pt x="315" y="245"/>
                    </a:lnTo>
                    <a:lnTo>
                      <a:pt x="318" y="249"/>
                    </a:lnTo>
                    <a:lnTo>
                      <a:pt x="318" y="249"/>
                    </a:lnTo>
                    <a:lnTo>
                      <a:pt x="326" y="249"/>
                    </a:lnTo>
                    <a:lnTo>
                      <a:pt x="326" y="249"/>
                    </a:lnTo>
                    <a:lnTo>
                      <a:pt x="329" y="249"/>
                    </a:lnTo>
                    <a:lnTo>
                      <a:pt x="333" y="256"/>
                    </a:lnTo>
                    <a:lnTo>
                      <a:pt x="337" y="260"/>
                    </a:lnTo>
                    <a:lnTo>
                      <a:pt x="340" y="256"/>
                    </a:lnTo>
                    <a:lnTo>
                      <a:pt x="344" y="256"/>
                    </a:lnTo>
                    <a:lnTo>
                      <a:pt x="348" y="256"/>
                    </a:lnTo>
                    <a:lnTo>
                      <a:pt x="348" y="256"/>
                    </a:lnTo>
                    <a:lnTo>
                      <a:pt x="355" y="252"/>
                    </a:lnTo>
                    <a:lnTo>
                      <a:pt x="355" y="252"/>
                    </a:lnTo>
                    <a:lnTo>
                      <a:pt x="363" y="252"/>
                    </a:lnTo>
                    <a:lnTo>
                      <a:pt x="366" y="252"/>
                    </a:lnTo>
                    <a:lnTo>
                      <a:pt x="370" y="249"/>
                    </a:lnTo>
                    <a:lnTo>
                      <a:pt x="374" y="249"/>
                    </a:lnTo>
                    <a:lnTo>
                      <a:pt x="378" y="252"/>
                    </a:lnTo>
                    <a:lnTo>
                      <a:pt x="378" y="249"/>
                    </a:lnTo>
                    <a:lnTo>
                      <a:pt x="381" y="249"/>
                    </a:lnTo>
                    <a:lnTo>
                      <a:pt x="378" y="252"/>
                    </a:lnTo>
                    <a:lnTo>
                      <a:pt x="378" y="252"/>
                    </a:lnTo>
                    <a:lnTo>
                      <a:pt x="381" y="256"/>
                    </a:lnTo>
                    <a:lnTo>
                      <a:pt x="385" y="256"/>
                    </a:lnTo>
                    <a:lnTo>
                      <a:pt x="385" y="256"/>
                    </a:lnTo>
                    <a:lnTo>
                      <a:pt x="385" y="256"/>
                    </a:lnTo>
                    <a:lnTo>
                      <a:pt x="389" y="252"/>
                    </a:lnTo>
                    <a:lnTo>
                      <a:pt x="389" y="249"/>
                    </a:lnTo>
                    <a:lnTo>
                      <a:pt x="392" y="245"/>
                    </a:lnTo>
                    <a:lnTo>
                      <a:pt x="389" y="249"/>
                    </a:lnTo>
                    <a:lnTo>
                      <a:pt x="389" y="245"/>
                    </a:lnTo>
                    <a:lnTo>
                      <a:pt x="396" y="241"/>
                    </a:lnTo>
                    <a:lnTo>
                      <a:pt x="396" y="241"/>
                    </a:lnTo>
                    <a:lnTo>
                      <a:pt x="400" y="238"/>
                    </a:lnTo>
                    <a:lnTo>
                      <a:pt x="400" y="234"/>
                    </a:lnTo>
                    <a:lnTo>
                      <a:pt x="407" y="226"/>
                    </a:lnTo>
                    <a:lnTo>
                      <a:pt x="407" y="226"/>
                    </a:lnTo>
                    <a:lnTo>
                      <a:pt x="407" y="219"/>
                    </a:lnTo>
                    <a:lnTo>
                      <a:pt x="411" y="212"/>
                    </a:lnTo>
                    <a:lnTo>
                      <a:pt x="411" y="212"/>
                    </a:lnTo>
                    <a:lnTo>
                      <a:pt x="411" y="208"/>
                    </a:lnTo>
                    <a:lnTo>
                      <a:pt x="422" y="208"/>
                    </a:lnTo>
                    <a:lnTo>
                      <a:pt x="433" y="208"/>
                    </a:lnTo>
                    <a:lnTo>
                      <a:pt x="437" y="204"/>
                    </a:lnTo>
                    <a:lnTo>
                      <a:pt x="440" y="204"/>
                    </a:lnTo>
                    <a:lnTo>
                      <a:pt x="440" y="204"/>
                    </a:lnTo>
                    <a:lnTo>
                      <a:pt x="444" y="204"/>
                    </a:lnTo>
                    <a:lnTo>
                      <a:pt x="444" y="201"/>
                    </a:lnTo>
                    <a:lnTo>
                      <a:pt x="452" y="201"/>
                    </a:lnTo>
                    <a:lnTo>
                      <a:pt x="459" y="204"/>
                    </a:lnTo>
                    <a:lnTo>
                      <a:pt x="463" y="204"/>
                    </a:lnTo>
                    <a:lnTo>
                      <a:pt x="463" y="201"/>
                    </a:lnTo>
                    <a:lnTo>
                      <a:pt x="463" y="201"/>
                    </a:lnTo>
                    <a:lnTo>
                      <a:pt x="470" y="204"/>
                    </a:lnTo>
                    <a:lnTo>
                      <a:pt x="470" y="208"/>
                    </a:lnTo>
                    <a:lnTo>
                      <a:pt x="466" y="212"/>
                    </a:lnTo>
                    <a:lnTo>
                      <a:pt x="463" y="219"/>
                    </a:lnTo>
                    <a:lnTo>
                      <a:pt x="455" y="223"/>
                    </a:lnTo>
                    <a:lnTo>
                      <a:pt x="455" y="226"/>
                    </a:lnTo>
                    <a:lnTo>
                      <a:pt x="455" y="230"/>
                    </a:lnTo>
                    <a:lnTo>
                      <a:pt x="452" y="234"/>
                    </a:lnTo>
                    <a:lnTo>
                      <a:pt x="448" y="234"/>
                    </a:lnTo>
                    <a:lnTo>
                      <a:pt x="452" y="234"/>
                    </a:lnTo>
                    <a:lnTo>
                      <a:pt x="455" y="234"/>
                    </a:lnTo>
                    <a:lnTo>
                      <a:pt x="455" y="238"/>
                    </a:lnTo>
                    <a:lnTo>
                      <a:pt x="452" y="241"/>
                    </a:lnTo>
                    <a:lnTo>
                      <a:pt x="452" y="241"/>
                    </a:lnTo>
                    <a:lnTo>
                      <a:pt x="452" y="241"/>
                    </a:lnTo>
                    <a:lnTo>
                      <a:pt x="452" y="241"/>
                    </a:lnTo>
                    <a:lnTo>
                      <a:pt x="455" y="241"/>
                    </a:lnTo>
                    <a:lnTo>
                      <a:pt x="452" y="245"/>
                    </a:lnTo>
                    <a:lnTo>
                      <a:pt x="452" y="252"/>
                    </a:lnTo>
                    <a:lnTo>
                      <a:pt x="448" y="256"/>
                    </a:lnTo>
                    <a:lnTo>
                      <a:pt x="448" y="260"/>
                    </a:lnTo>
                    <a:lnTo>
                      <a:pt x="444" y="256"/>
                    </a:lnTo>
                    <a:lnTo>
                      <a:pt x="440" y="252"/>
                    </a:lnTo>
                    <a:lnTo>
                      <a:pt x="440" y="252"/>
                    </a:lnTo>
                    <a:lnTo>
                      <a:pt x="444" y="252"/>
                    </a:lnTo>
                    <a:lnTo>
                      <a:pt x="444" y="249"/>
                    </a:lnTo>
                    <a:lnTo>
                      <a:pt x="440" y="249"/>
                    </a:lnTo>
                    <a:lnTo>
                      <a:pt x="437" y="252"/>
                    </a:lnTo>
                    <a:lnTo>
                      <a:pt x="437" y="256"/>
                    </a:lnTo>
                    <a:lnTo>
                      <a:pt x="437" y="256"/>
                    </a:lnTo>
                    <a:lnTo>
                      <a:pt x="433" y="256"/>
                    </a:lnTo>
                    <a:lnTo>
                      <a:pt x="433" y="256"/>
                    </a:lnTo>
                    <a:lnTo>
                      <a:pt x="433" y="256"/>
                    </a:lnTo>
                    <a:lnTo>
                      <a:pt x="429" y="260"/>
                    </a:lnTo>
                    <a:lnTo>
                      <a:pt x="429" y="260"/>
                    </a:lnTo>
                    <a:lnTo>
                      <a:pt x="429" y="264"/>
                    </a:lnTo>
                    <a:lnTo>
                      <a:pt x="426" y="264"/>
                    </a:lnTo>
                    <a:lnTo>
                      <a:pt x="426" y="264"/>
                    </a:lnTo>
                    <a:lnTo>
                      <a:pt x="426" y="264"/>
                    </a:lnTo>
                    <a:lnTo>
                      <a:pt x="426" y="260"/>
                    </a:lnTo>
                    <a:lnTo>
                      <a:pt x="422" y="260"/>
                    </a:lnTo>
                    <a:lnTo>
                      <a:pt x="422" y="264"/>
                    </a:lnTo>
                    <a:lnTo>
                      <a:pt x="422" y="264"/>
                    </a:lnTo>
                    <a:lnTo>
                      <a:pt x="392" y="264"/>
                    </a:lnTo>
                    <a:lnTo>
                      <a:pt x="392" y="271"/>
                    </a:lnTo>
                    <a:lnTo>
                      <a:pt x="385" y="271"/>
                    </a:lnTo>
                    <a:lnTo>
                      <a:pt x="389" y="275"/>
                    </a:lnTo>
                    <a:lnTo>
                      <a:pt x="389" y="275"/>
                    </a:lnTo>
                    <a:lnTo>
                      <a:pt x="392" y="278"/>
                    </a:lnTo>
                    <a:lnTo>
                      <a:pt x="392" y="278"/>
                    </a:lnTo>
                    <a:lnTo>
                      <a:pt x="396" y="278"/>
                    </a:lnTo>
                    <a:lnTo>
                      <a:pt x="396" y="282"/>
                    </a:lnTo>
                    <a:lnTo>
                      <a:pt x="396" y="286"/>
                    </a:lnTo>
                    <a:lnTo>
                      <a:pt x="400" y="286"/>
                    </a:lnTo>
                    <a:lnTo>
                      <a:pt x="400" y="286"/>
                    </a:lnTo>
                    <a:lnTo>
                      <a:pt x="403" y="286"/>
                    </a:lnTo>
                    <a:lnTo>
                      <a:pt x="403" y="290"/>
                    </a:lnTo>
                    <a:lnTo>
                      <a:pt x="400" y="290"/>
                    </a:lnTo>
                    <a:lnTo>
                      <a:pt x="381" y="290"/>
                    </a:lnTo>
                    <a:lnTo>
                      <a:pt x="370" y="304"/>
                    </a:lnTo>
                    <a:lnTo>
                      <a:pt x="370" y="308"/>
                    </a:lnTo>
                    <a:lnTo>
                      <a:pt x="370" y="308"/>
                    </a:lnTo>
                    <a:lnTo>
                      <a:pt x="370" y="308"/>
                    </a:lnTo>
                    <a:lnTo>
                      <a:pt x="370" y="312"/>
                    </a:lnTo>
                    <a:lnTo>
                      <a:pt x="374" y="312"/>
                    </a:lnTo>
                    <a:lnTo>
                      <a:pt x="370" y="312"/>
                    </a:lnTo>
                    <a:lnTo>
                      <a:pt x="370" y="312"/>
                    </a:lnTo>
                    <a:lnTo>
                      <a:pt x="370" y="316"/>
                    </a:lnTo>
                    <a:lnTo>
                      <a:pt x="370" y="316"/>
                    </a:lnTo>
                    <a:lnTo>
                      <a:pt x="366" y="312"/>
                    </a:lnTo>
                    <a:lnTo>
                      <a:pt x="363" y="308"/>
                    </a:lnTo>
                    <a:lnTo>
                      <a:pt x="363" y="308"/>
                    </a:lnTo>
                    <a:lnTo>
                      <a:pt x="359" y="304"/>
                    </a:lnTo>
                    <a:lnTo>
                      <a:pt x="348" y="297"/>
                    </a:lnTo>
                    <a:lnTo>
                      <a:pt x="344" y="297"/>
                    </a:lnTo>
                    <a:lnTo>
                      <a:pt x="344" y="293"/>
                    </a:lnTo>
                    <a:lnTo>
                      <a:pt x="344" y="290"/>
                    </a:lnTo>
                    <a:lnTo>
                      <a:pt x="340" y="290"/>
                    </a:lnTo>
                    <a:lnTo>
                      <a:pt x="337" y="290"/>
                    </a:lnTo>
                    <a:lnTo>
                      <a:pt x="337" y="290"/>
                    </a:lnTo>
                    <a:lnTo>
                      <a:pt x="333" y="290"/>
                    </a:lnTo>
                    <a:lnTo>
                      <a:pt x="333" y="290"/>
                    </a:lnTo>
                    <a:lnTo>
                      <a:pt x="340" y="290"/>
                    </a:lnTo>
                    <a:lnTo>
                      <a:pt x="344" y="293"/>
                    </a:lnTo>
                    <a:lnTo>
                      <a:pt x="344" y="297"/>
                    </a:lnTo>
                    <a:lnTo>
                      <a:pt x="340" y="293"/>
                    </a:lnTo>
                    <a:lnTo>
                      <a:pt x="337" y="290"/>
                    </a:lnTo>
                    <a:lnTo>
                      <a:pt x="333" y="290"/>
                    </a:lnTo>
                    <a:lnTo>
                      <a:pt x="333" y="290"/>
                    </a:lnTo>
                    <a:lnTo>
                      <a:pt x="329" y="290"/>
                    </a:lnTo>
                    <a:lnTo>
                      <a:pt x="329" y="290"/>
                    </a:lnTo>
                    <a:lnTo>
                      <a:pt x="333" y="290"/>
                    </a:lnTo>
                    <a:lnTo>
                      <a:pt x="333" y="286"/>
                    </a:lnTo>
                    <a:lnTo>
                      <a:pt x="329" y="286"/>
                    </a:lnTo>
                    <a:lnTo>
                      <a:pt x="329" y="290"/>
                    </a:lnTo>
                    <a:lnTo>
                      <a:pt x="329" y="286"/>
                    </a:lnTo>
                    <a:lnTo>
                      <a:pt x="326" y="286"/>
                    </a:lnTo>
                    <a:lnTo>
                      <a:pt x="322" y="290"/>
                    </a:lnTo>
                    <a:lnTo>
                      <a:pt x="322" y="290"/>
                    </a:lnTo>
                    <a:lnTo>
                      <a:pt x="326" y="290"/>
                    </a:lnTo>
                    <a:lnTo>
                      <a:pt x="329" y="290"/>
                    </a:lnTo>
                    <a:lnTo>
                      <a:pt x="329" y="290"/>
                    </a:lnTo>
                    <a:lnTo>
                      <a:pt x="329" y="290"/>
                    </a:lnTo>
                    <a:lnTo>
                      <a:pt x="322" y="290"/>
                    </a:lnTo>
                    <a:lnTo>
                      <a:pt x="322" y="290"/>
                    </a:lnTo>
                    <a:lnTo>
                      <a:pt x="315" y="293"/>
                    </a:lnTo>
                    <a:lnTo>
                      <a:pt x="311" y="293"/>
                    </a:lnTo>
                    <a:lnTo>
                      <a:pt x="303" y="297"/>
                    </a:lnTo>
                    <a:lnTo>
                      <a:pt x="300" y="297"/>
                    </a:lnTo>
                    <a:lnTo>
                      <a:pt x="292" y="293"/>
                    </a:lnTo>
                    <a:lnTo>
                      <a:pt x="289" y="293"/>
                    </a:lnTo>
                    <a:lnTo>
                      <a:pt x="281" y="293"/>
                    </a:lnTo>
                    <a:lnTo>
                      <a:pt x="278" y="290"/>
                    </a:lnTo>
                    <a:lnTo>
                      <a:pt x="274" y="290"/>
                    </a:lnTo>
                    <a:lnTo>
                      <a:pt x="270" y="290"/>
                    </a:lnTo>
                    <a:lnTo>
                      <a:pt x="270" y="290"/>
                    </a:lnTo>
                    <a:lnTo>
                      <a:pt x="266" y="286"/>
                    </a:lnTo>
                    <a:lnTo>
                      <a:pt x="263" y="286"/>
                    </a:lnTo>
                    <a:lnTo>
                      <a:pt x="263" y="282"/>
                    </a:lnTo>
                    <a:lnTo>
                      <a:pt x="259" y="286"/>
                    </a:lnTo>
                    <a:lnTo>
                      <a:pt x="255" y="282"/>
                    </a:lnTo>
                    <a:lnTo>
                      <a:pt x="252" y="282"/>
                    </a:lnTo>
                    <a:lnTo>
                      <a:pt x="248" y="278"/>
                    </a:lnTo>
                    <a:lnTo>
                      <a:pt x="244" y="278"/>
                    </a:lnTo>
                    <a:lnTo>
                      <a:pt x="237" y="275"/>
                    </a:lnTo>
                    <a:lnTo>
                      <a:pt x="229" y="275"/>
                    </a:lnTo>
                    <a:lnTo>
                      <a:pt x="226" y="271"/>
                    </a:lnTo>
                    <a:lnTo>
                      <a:pt x="222" y="267"/>
                    </a:lnTo>
                    <a:lnTo>
                      <a:pt x="215" y="264"/>
                    </a:lnTo>
                    <a:lnTo>
                      <a:pt x="215" y="260"/>
                    </a:lnTo>
                    <a:lnTo>
                      <a:pt x="211" y="260"/>
                    </a:lnTo>
                    <a:lnTo>
                      <a:pt x="211" y="260"/>
                    </a:lnTo>
                    <a:lnTo>
                      <a:pt x="207" y="260"/>
                    </a:lnTo>
                    <a:lnTo>
                      <a:pt x="200" y="260"/>
                    </a:lnTo>
                    <a:lnTo>
                      <a:pt x="200" y="260"/>
                    </a:lnTo>
                    <a:lnTo>
                      <a:pt x="196" y="256"/>
                    </a:lnTo>
                    <a:lnTo>
                      <a:pt x="196" y="260"/>
                    </a:lnTo>
                    <a:lnTo>
                      <a:pt x="192" y="256"/>
                    </a:lnTo>
                    <a:lnTo>
                      <a:pt x="189" y="252"/>
                    </a:lnTo>
                    <a:lnTo>
                      <a:pt x="185" y="249"/>
                    </a:lnTo>
                    <a:lnTo>
                      <a:pt x="181" y="245"/>
                    </a:lnTo>
                    <a:lnTo>
                      <a:pt x="178" y="245"/>
                    </a:lnTo>
                    <a:lnTo>
                      <a:pt x="178" y="245"/>
                    </a:lnTo>
                    <a:lnTo>
                      <a:pt x="181" y="241"/>
                    </a:lnTo>
                    <a:lnTo>
                      <a:pt x="178" y="241"/>
                    </a:lnTo>
                    <a:lnTo>
                      <a:pt x="174" y="241"/>
                    </a:lnTo>
                    <a:lnTo>
                      <a:pt x="170" y="241"/>
                    </a:lnTo>
                    <a:lnTo>
                      <a:pt x="166" y="238"/>
                    </a:lnTo>
                    <a:lnTo>
                      <a:pt x="166" y="238"/>
                    </a:lnTo>
                    <a:lnTo>
                      <a:pt x="163" y="238"/>
                    </a:lnTo>
                    <a:lnTo>
                      <a:pt x="163" y="234"/>
                    </a:lnTo>
                    <a:lnTo>
                      <a:pt x="159" y="230"/>
                    </a:lnTo>
                    <a:lnTo>
                      <a:pt x="159" y="230"/>
                    </a:lnTo>
                    <a:lnTo>
                      <a:pt x="159" y="226"/>
                    </a:lnTo>
                    <a:lnTo>
                      <a:pt x="155" y="223"/>
                    </a:lnTo>
                    <a:lnTo>
                      <a:pt x="155" y="219"/>
                    </a:lnTo>
                    <a:lnTo>
                      <a:pt x="159" y="219"/>
                    </a:lnTo>
                    <a:lnTo>
                      <a:pt x="163" y="219"/>
                    </a:lnTo>
                    <a:lnTo>
                      <a:pt x="163" y="219"/>
                    </a:lnTo>
                    <a:lnTo>
                      <a:pt x="159" y="215"/>
                    </a:lnTo>
                    <a:lnTo>
                      <a:pt x="159" y="215"/>
                    </a:lnTo>
                    <a:lnTo>
                      <a:pt x="159" y="215"/>
                    </a:lnTo>
                    <a:lnTo>
                      <a:pt x="163" y="212"/>
                    </a:lnTo>
                    <a:lnTo>
                      <a:pt x="166" y="208"/>
                    </a:lnTo>
                    <a:lnTo>
                      <a:pt x="166" y="204"/>
                    </a:lnTo>
                    <a:lnTo>
                      <a:pt x="163" y="197"/>
                    </a:lnTo>
                    <a:lnTo>
                      <a:pt x="159" y="193"/>
                    </a:lnTo>
                    <a:lnTo>
                      <a:pt x="159" y="189"/>
                    </a:lnTo>
                    <a:lnTo>
                      <a:pt x="159" y="189"/>
                    </a:lnTo>
                    <a:lnTo>
                      <a:pt x="159" y="186"/>
                    </a:lnTo>
                    <a:lnTo>
                      <a:pt x="152" y="178"/>
                    </a:lnTo>
                    <a:lnTo>
                      <a:pt x="152" y="175"/>
                    </a:lnTo>
                    <a:lnTo>
                      <a:pt x="148" y="171"/>
                    </a:lnTo>
                    <a:lnTo>
                      <a:pt x="144" y="163"/>
                    </a:lnTo>
                    <a:lnTo>
                      <a:pt x="141" y="160"/>
                    </a:lnTo>
                    <a:lnTo>
                      <a:pt x="133" y="156"/>
                    </a:lnTo>
                    <a:lnTo>
                      <a:pt x="133" y="152"/>
                    </a:lnTo>
                    <a:lnTo>
                      <a:pt x="133" y="152"/>
                    </a:lnTo>
                    <a:lnTo>
                      <a:pt x="129" y="149"/>
                    </a:lnTo>
                    <a:lnTo>
                      <a:pt x="126" y="149"/>
                    </a:lnTo>
                    <a:lnTo>
                      <a:pt x="126" y="149"/>
                    </a:lnTo>
                    <a:lnTo>
                      <a:pt x="126" y="149"/>
                    </a:lnTo>
                    <a:lnTo>
                      <a:pt x="129" y="145"/>
                    </a:lnTo>
                    <a:lnTo>
                      <a:pt x="126" y="141"/>
                    </a:lnTo>
                    <a:lnTo>
                      <a:pt x="126" y="141"/>
                    </a:lnTo>
                    <a:lnTo>
                      <a:pt x="126" y="137"/>
                    </a:lnTo>
                    <a:lnTo>
                      <a:pt x="122" y="137"/>
                    </a:lnTo>
                    <a:lnTo>
                      <a:pt x="118" y="137"/>
                    </a:lnTo>
                    <a:lnTo>
                      <a:pt x="111" y="134"/>
                    </a:lnTo>
                    <a:lnTo>
                      <a:pt x="111" y="130"/>
                    </a:lnTo>
                    <a:lnTo>
                      <a:pt x="107" y="130"/>
                    </a:lnTo>
                    <a:lnTo>
                      <a:pt x="104" y="130"/>
                    </a:lnTo>
                    <a:lnTo>
                      <a:pt x="104" y="126"/>
                    </a:lnTo>
                    <a:lnTo>
                      <a:pt x="107" y="123"/>
                    </a:lnTo>
                    <a:lnTo>
                      <a:pt x="107" y="119"/>
                    </a:lnTo>
                    <a:lnTo>
                      <a:pt x="111" y="119"/>
                    </a:lnTo>
                    <a:lnTo>
                      <a:pt x="115" y="119"/>
                    </a:lnTo>
                    <a:lnTo>
                      <a:pt x="115" y="119"/>
                    </a:lnTo>
                    <a:lnTo>
                      <a:pt x="115" y="115"/>
                    </a:lnTo>
                    <a:lnTo>
                      <a:pt x="115" y="115"/>
                    </a:lnTo>
                    <a:lnTo>
                      <a:pt x="111" y="115"/>
                    </a:lnTo>
                    <a:lnTo>
                      <a:pt x="111" y="115"/>
                    </a:lnTo>
                    <a:lnTo>
                      <a:pt x="107" y="111"/>
                    </a:lnTo>
                    <a:lnTo>
                      <a:pt x="107" y="111"/>
                    </a:lnTo>
                    <a:lnTo>
                      <a:pt x="104" y="111"/>
                    </a:lnTo>
                    <a:lnTo>
                      <a:pt x="100" y="111"/>
                    </a:lnTo>
                    <a:lnTo>
                      <a:pt x="100" y="108"/>
                    </a:lnTo>
                    <a:lnTo>
                      <a:pt x="100" y="104"/>
                    </a:lnTo>
                    <a:lnTo>
                      <a:pt x="100" y="104"/>
                    </a:lnTo>
                    <a:lnTo>
                      <a:pt x="96" y="104"/>
                    </a:lnTo>
                    <a:lnTo>
                      <a:pt x="89" y="100"/>
                    </a:lnTo>
                    <a:lnTo>
                      <a:pt x="89" y="97"/>
                    </a:lnTo>
                    <a:lnTo>
                      <a:pt x="92" y="93"/>
                    </a:lnTo>
                    <a:lnTo>
                      <a:pt x="92" y="89"/>
                    </a:lnTo>
                    <a:lnTo>
                      <a:pt x="89" y="89"/>
                    </a:lnTo>
                    <a:lnTo>
                      <a:pt x="89" y="89"/>
                    </a:lnTo>
                    <a:lnTo>
                      <a:pt x="85" y="89"/>
                    </a:lnTo>
                    <a:lnTo>
                      <a:pt x="85" y="89"/>
                    </a:lnTo>
                    <a:lnTo>
                      <a:pt x="81" y="89"/>
                    </a:lnTo>
                    <a:lnTo>
                      <a:pt x="81" y="86"/>
                    </a:lnTo>
                    <a:lnTo>
                      <a:pt x="81" y="82"/>
                    </a:lnTo>
                    <a:lnTo>
                      <a:pt x="78" y="78"/>
                    </a:lnTo>
                    <a:lnTo>
                      <a:pt x="78" y="78"/>
                    </a:lnTo>
                    <a:lnTo>
                      <a:pt x="74" y="78"/>
                    </a:lnTo>
                    <a:lnTo>
                      <a:pt x="74" y="74"/>
                    </a:lnTo>
                    <a:lnTo>
                      <a:pt x="74" y="71"/>
                    </a:lnTo>
                    <a:lnTo>
                      <a:pt x="70" y="71"/>
                    </a:lnTo>
                    <a:lnTo>
                      <a:pt x="70" y="67"/>
                    </a:lnTo>
                    <a:lnTo>
                      <a:pt x="66" y="63"/>
                    </a:lnTo>
                    <a:lnTo>
                      <a:pt x="66" y="63"/>
                    </a:lnTo>
                    <a:lnTo>
                      <a:pt x="66" y="63"/>
                    </a:lnTo>
                    <a:lnTo>
                      <a:pt x="66" y="63"/>
                    </a:lnTo>
                    <a:lnTo>
                      <a:pt x="66" y="60"/>
                    </a:lnTo>
                    <a:lnTo>
                      <a:pt x="63" y="56"/>
                    </a:lnTo>
                    <a:lnTo>
                      <a:pt x="63" y="52"/>
                    </a:lnTo>
                    <a:lnTo>
                      <a:pt x="63" y="52"/>
                    </a:lnTo>
                    <a:lnTo>
                      <a:pt x="63" y="48"/>
                    </a:lnTo>
                    <a:lnTo>
                      <a:pt x="59" y="45"/>
                    </a:lnTo>
                    <a:lnTo>
                      <a:pt x="59" y="41"/>
                    </a:lnTo>
                    <a:lnTo>
                      <a:pt x="59" y="37"/>
                    </a:lnTo>
                    <a:lnTo>
                      <a:pt x="59" y="34"/>
                    </a:lnTo>
                    <a:lnTo>
                      <a:pt x="59" y="30"/>
                    </a:lnTo>
                    <a:lnTo>
                      <a:pt x="59" y="30"/>
                    </a:lnTo>
                    <a:lnTo>
                      <a:pt x="55" y="26"/>
                    </a:lnTo>
                    <a:lnTo>
                      <a:pt x="55" y="26"/>
                    </a:lnTo>
                    <a:lnTo>
                      <a:pt x="52" y="26"/>
                    </a:lnTo>
                    <a:lnTo>
                      <a:pt x="52" y="22"/>
                    </a:lnTo>
                    <a:lnTo>
                      <a:pt x="48" y="26"/>
                    </a:lnTo>
                    <a:lnTo>
                      <a:pt x="44" y="26"/>
                    </a:lnTo>
                    <a:lnTo>
                      <a:pt x="44" y="22"/>
                    </a:lnTo>
                    <a:lnTo>
                      <a:pt x="41" y="19"/>
                    </a:lnTo>
                    <a:lnTo>
                      <a:pt x="37" y="19"/>
                    </a:lnTo>
                    <a:lnTo>
                      <a:pt x="33" y="15"/>
                    </a:lnTo>
                    <a:lnTo>
                      <a:pt x="37" y="19"/>
                    </a:lnTo>
                    <a:lnTo>
                      <a:pt x="37" y="19"/>
                    </a:lnTo>
                    <a:lnTo>
                      <a:pt x="33" y="26"/>
                    </a:lnTo>
                    <a:lnTo>
                      <a:pt x="33" y="30"/>
                    </a:lnTo>
                    <a:lnTo>
                      <a:pt x="33" y="34"/>
                    </a:lnTo>
                    <a:lnTo>
                      <a:pt x="33" y="45"/>
                    </a:lnTo>
                    <a:lnTo>
                      <a:pt x="33" y="48"/>
                    </a:lnTo>
                    <a:lnTo>
                      <a:pt x="33" y="48"/>
                    </a:lnTo>
                    <a:lnTo>
                      <a:pt x="37" y="52"/>
                    </a:lnTo>
                    <a:lnTo>
                      <a:pt x="37" y="56"/>
                    </a:lnTo>
                    <a:lnTo>
                      <a:pt x="41" y="56"/>
                    </a:lnTo>
                    <a:lnTo>
                      <a:pt x="41" y="60"/>
                    </a:lnTo>
                    <a:lnTo>
                      <a:pt x="44" y="63"/>
                    </a:lnTo>
                    <a:lnTo>
                      <a:pt x="44" y="67"/>
                    </a:lnTo>
                    <a:lnTo>
                      <a:pt x="44" y="67"/>
                    </a:lnTo>
                    <a:lnTo>
                      <a:pt x="44" y="71"/>
                    </a:lnTo>
                    <a:lnTo>
                      <a:pt x="48" y="71"/>
                    </a:lnTo>
                    <a:lnTo>
                      <a:pt x="52" y="74"/>
                    </a:lnTo>
                    <a:lnTo>
                      <a:pt x="52" y="78"/>
                    </a:lnTo>
                    <a:lnTo>
                      <a:pt x="52" y="78"/>
                    </a:lnTo>
                    <a:lnTo>
                      <a:pt x="55" y="78"/>
                    </a:lnTo>
                    <a:lnTo>
                      <a:pt x="59" y="82"/>
                    </a:lnTo>
                    <a:lnTo>
                      <a:pt x="55" y="86"/>
                    </a:lnTo>
                    <a:lnTo>
                      <a:pt x="55" y="89"/>
                    </a:lnTo>
                    <a:lnTo>
                      <a:pt x="59" y="93"/>
                    </a:lnTo>
                    <a:lnTo>
                      <a:pt x="63" y="93"/>
                    </a:lnTo>
                    <a:lnTo>
                      <a:pt x="63" y="97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66" y="104"/>
                    </a:lnTo>
                    <a:lnTo>
                      <a:pt x="66" y="104"/>
                    </a:lnTo>
                    <a:lnTo>
                      <a:pt x="66" y="108"/>
                    </a:lnTo>
                    <a:lnTo>
                      <a:pt x="70" y="111"/>
                    </a:lnTo>
                    <a:lnTo>
                      <a:pt x="70" y="111"/>
                    </a:lnTo>
                    <a:lnTo>
                      <a:pt x="70" y="108"/>
                    </a:lnTo>
                    <a:lnTo>
                      <a:pt x="70" y="108"/>
                    </a:lnTo>
                    <a:lnTo>
                      <a:pt x="70" y="108"/>
                    </a:lnTo>
                    <a:lnTo>
                      <a:pt x="74" y="111"/>
                    </a:lnTo>
                    <a:lnTo>
                      <a:pt x="74" y="111"/>
                    </a:lnTo>
                    <a:lnTo>
                      <a:pt x="78" y="119"/>
                    </a:lnTo>
                    <a:lnTo>
                      <a:pt x="74" y="123"/>
                    </a:lnTo>
                    <a:lnTo>
                      <a:pt x="74" y="126"/>
                    </a:lnTo>
                    <a:lnTo>
                      <a:pt x="78" y="126"/>
                    </a:lnTo>
                    <a:lnTo>
                      <a:pt x="78" y="130"/>
                    </a:lnTo>
                    <a:lnTo>
                      <a:pt x="78" y="130"/>
                    </a:lnTo>
                    <a:lnTo>
                      <a:pt x="78" y="134"/>
                    </a:lnTo>
                    <a:lnTo>
                      <a:pt x="81" y="134"/>
                    </a:lnTo>
                    <a:lnTo>
                      <a:pt x="81" y="137"/>
                    </a:lnTo>
                    <a:lnTo>
                      <a:pt x="78" y="137"/>
                    </a:lnTo>
                    <a:lnTo>
                      <a:pt x="81" y="141"/>
                    </a:lnTo>
                    <a:lnTo>
                      <a:pt x="81" y="145"/>
                    </a:lnTo>
                    <a:lnTo>
                      <a:pt x="81" y="149"/>
                    </a:lnTo>
                    <a:lnTo>
                      <a:pt x="81" y="149"/>
                    </a:lnTo>
                    <a:lnTo>
                      <a:pt x="85" y="152"/>
                    </a:lnTo>
                    <a:lnTo>
                      <a:pt x="85" y="156"/>
                    </a:lnTo>
                    <a:lnTo>
                      <a:pt x="85" y="156"/>
                    </a:lnTo>
                    <a:lnTo>
                      <a:pt x="89" y="156"/>
                    </a:lnTo>
                    <a:lnTo>
                      <a:pt x="89" y="152"/>
                    </a:lnTo>
                    <a:lnTo>
                      <a:pt x="89" y="152"/>
                    </a:lnTo>
                    <a:lnTo>
                      <a:pt x="89" y="152"/>
                    </a:lnTo>
                    <a:lnTo>
                      <a:pt x="92" y="156"/>
                    </a:lnTo>
                    <a:lnTo>
                      <a:pt x="92" y="156"/>
                    </a:lnTo>
                    <a:lnTo>
                      <a:pt x="96" y="160"/>
                    </a:lnTo>
                    <a:lnTo>
                      <a:pt x="96" y="163"/>
                    </a:lnTo>
                    <a:lnTo>
                      <a:pt x="96" y="163"/>
                    </a:lnTo>
                    <a:lnTo>
                      <a:pt x="100" y="167"/>
                    </a:lnTo>
                    <a:lnTo>
                      <a:pt x="100" y="167"/>
                    </a:lnTo>
                    <a:lnTo>
                      <a:pt x="100" y="171"/>
                    </a:lnTo>
                    <a:lnTo>
                      <a:pt x="96" y="175"/>
                    </a:lnTo>
                    <a:lnTo>
                      <a:pt x="92" y="178"/>
                    </a:lnTo>
                    <a:lnTo>
                      <a:pt x="89" y="175"/>
                    </a:lnTo>
                    <a:lnTo>
                      <a:pt x="89" y="175"/>
                    </a:lnTo>
                    <a:lnTo>
                      <a:pt x="89" y="171"/>
                    </a:lnTo>
                    <a:lnTo>
                      <a:pt x="89" y="171"/>
                    </a:lnTo>
                    <a:lnTo>
                      <a:pt x="85" y="167"/>
                    </a:lnTo>
                    <a:lnTo>
                      <a:pt x="85" y="163"/>
                    </a:lnTo>
                    <a:lnTo>
                      <a:pt x="81" y="163"/>
                    </a:lnTo>
                    <a:lnTo>
                      <a:pt x="78" y="160"/>
                    </a:lnTo>
                    <a:lnTo>
                      <a:pt x="78" y="160"/>
                    </a:lnTo>
                    <a:lnTo>
                      <a:pt x="74" y="156"/>
                    </a:lnTo>
                    <a:lnTo>
                      <a:pt x="70" y="152"/>
                    </a:lnTo>
                    <a:lnTo>
                      <a:pt x="66" y="149"/>
                    </a:lnTo>
                    <a:lnTo>
                      <a:pt x="63" y="149"/>
                    </a:lnTo>
                    <a:lnTo>
                      <a:pt x="63" y="145"/>
                    </a:lnTo>
                    <a:lnTo>
                      <a:pt x="63" y="145"/>
                    </a:lnTo>
                    <a:lnTo>
                      <a:pt x="59" y="145"/>
                    </a:lnTo>
                    <a:lnTo>
                      <a:pt x="59" y="141"/>
                    </a:lnTo>
                    <a:lnTo>
                      <a:pt x="59" y="137"/>
                    </a:lnTo>
                    <a:lnTo>
                      <a:pt x="63" y="130"/>
                    </a:lnTo>
                    <a:lnTo>
                      <a:pt x="63" y="126"/>
                    </a:lnTo>
                    <a:lnTo>
                      <a:pt x="59" y="119"/>
                    </a:lnTo>
                    <a:lnTo>
                      <a:pt x="59" y="119"/>
                    </a:lnTo>
                    <a:lnTo>
                      <a:pt x="55" y="119"/>
                    </a:lnTo>
                    <a:lnTo>
                      <a:pt x="55" y="119"/>
                    </a:lnTo>
                    <a:lnTo>
                      <a:pt x="48" y="111"/>
                    </a:lnTo>
                    <a:lnTo>
                      <a:pt x="48" y="108"/>
                    </a:lnTo>
                    <a:lnTo>
                      <a:pt x="48" y="104"/>
                    </a:lnTo>
                    <a:lnTo>
                      <a:pt x="48" y="104"/>
                    </a:lnTo>
                    <a:lnTo>
                      <a:pt x="44" y="108"/>
                    </a:lnTo>
                    <a:lnTo>
                      <a:pt x="41" y="108"/>
                    </a:lnTo>
                    <a:lnTo>
                      <a:pt x="41" y="108"/>
                    </a:lnTo>
                    <a:lnTo>
                      <a:pt x="37" y="108"/>
                    </a:lnTo>
                    <a:lnTo>
                      <a:pt x="41" y="104"/>
                    </a:lnTo>
                    <a:lnTo>
                      <a:pt x="37" y="104"/>
                    </a:lnTo>
                    <a:lnTo>
                      <a:pt x="33" y="104"/>
                    </a:lnTo>
                    <a:lnTo>
                      <a:pt x="33" y="104"/>
                    </a:lnTo>
                    <a:lnTo>
                      <a:pt x="29" y="100"/>
                    </a:lnTo>
                    <a:lnTo>
                      <a:pt x="29" y="100"/>
                    </a:lnTo>
                    <a:lnTo>
                      <a:pt x="26" y="97"/>
                    </a:lnTo>
                    <a:lnTo>
                      <a:pt x="26" y="97"/>
                    </a:lnTo>
                    <a:lnTo>
                      <a:pt x="22" y="93"/>
                    </a:lnTo>
                    <a:lnTo>
                      <a:pt x="18" y="89"/>
                    </a:lnTo>
                    <a:lnTo>
                      <a:pt x="22" y="89"/>
                    </a:lnTo>
                    <a:lnTo>
                      <a:pt x="26" y="89"/>
                    </a:lnTo>
                    <a:lnTo>
                      <a:pt x="26" y="89"/>
                    </a:lnTo>
                    <a:lnTo>
                      <a:pt x="33" y="89"/>
                    </a:lnTo>
                    <a:lnTo>
                      <a:pt x="33" y="93"/>
                    </a:lnTo>
                    <a:lnTo>
                      <a:pt x="33" y="89"/>
                    </a:lnTo>
                    <a:lnTo>
                      <a:pt x="37" y="89"/>
                    </a:lnTo>
                    <a:lnTo>
                      <a:pt x="33" y="89"/>
                    </a:lnTo>
                    <a:lnTo>
                      <a:pt x="33" y="86"/>
                    </a:lnTo>
                    <a:lnTo>
                      <a:pt x="33" y="86"/>
                    </a:lnTo>
                    <a:lnTo>
                      <a:pt x="37" y="86"/>
                    </a:lnTo>
                    <a:lnTo>
                      <a:pt x="37" y="86"/>
                    </a:lnTo>
                    <a:lnTo>
                      <a:pt x="37" y="82"/>
                    </a:lnTo>
                    <a:lnTo>
                      <a:pt x="37" y="82"/>
                    </a:lnTo>
                    <a:lnTo>
                      <a:pt x="37" y="78"/>
                    </a:lnTo>
                    <a:lnTo>
                      <a:pt x="37" y="74"/>
                    </a:lnTo>
                    <a:lnTo>
                      <a:pt x="33" y="74"/>
                    </a:lnTo>
                    <a:lnTo>
                      <a:pt x="33" y="71"/>
                    </a:lnTo>
                    <a:lnTo>
                      <a:pt x="29" y="67"/>
                    </a:lnTo>
                    <a:lnTo>
                      <a:pt x="29" y="63"/>
                    </a:lnTo>
                    <a:lnTo>
                      <a:pt x="26" y="60"/>
                    </a:lnTo>
                    <a:lnTo>
                      <a:pt x="22" y="56"/>
                    </a:lnTo>
                    <a:lnTo>
                      <a:pt x="18" y="56"/>
                    </a:lnTo>
                    <a:lnTo>
                      <a:pt x="15" y="56"/>
                    </a:lnTo>
                    <a:lnTo>
                      <a:pt x="15" y="52"/>
                    </a:lnTo>
                    <a:lnTo>
                      <a:pt x="15" y="45"/>
                    </a:lnTo>
                    <a:lnTo>
                      <a:pt x="15" y="45"/>
                    </a:lnTo>
                    <a:lnTo>
                      <a:pt x="11" y="41"/>
                    </a:lnTo>
                    <a:lnTo>
                      <a:pt x="11" y="41"/>
                    </a:lnTo>
                    <a:lnTo>
                      <a:pt x="11" y="37"/>
                    </a:lnTo>
                    <a:lnTo>
                      <a:pt x="11" y="34"/>
                    </a:lnTo>
                    <a:lnTo>
                      <a:pt x="7" y="34"/>
                    </a:lnTo>
                    <a:lnTo>
                      <a:pt x="7" y="30"/>
                    </a:lnTo>
                    <a:lnTo>
                      <a:pt x="7" y="30"/>
                    </a:lnTo>
                    <a:lnTo>
                      <a:pt x="11" y="26"/>
                    </a:lnTo>
                    <a:lnTo>
                      <a:pt x="4" y="22"/>
                    </a:lnTo>
                    <a:lnTo>
                      <a:pt x="4" y="19"/>
                    </a:lnTo>
                    <a:lnTo>
                      <a:pt x="4" y="19"/>
                    </a:lnTo>
                    <a:lnTo>
                      <a:pt x="7" y="19"/>
                    </a:lnTo>
                    <a:lnTo>
                      <a:pt x="4" y="15"/>
                    </a:lnTo>
                    <a:lnTo>
                      <a:pt x="4" y="11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85" y="145"/>
                    </a:moveTo>
                    <a:lnTo>
                      <a:pt x="85" y="141"/>
                    </a:lnTo>
                    <a:lnTo>
                      <a:pt x="85" y="141"/>
                    </a:lnTo>
                    <a:lnTo>
                      <a:pt x="85" y="137"/>
                    </a:lnTo>
                    <a:lnTo>
                      <a:pt x="81" y="137"/>
                    </a:lnTo>
                    <a:lnTo>
                      <a:pt x="85" y="141"/>
                    </a:lnTo>
                    <a:lnTo>
                      <a:pt x="85" y="145"/>
                    </a:lnTo>
                    <a:lnTo>
                      <a:pt x="85" y="145"/>
                    </a:lnTo>
                    <a:close/>
                    <a:moveTo>
                      <a:pt x="89" y="149"/>
                    </a:moveTo>
                    <a:lnTo>
                      <a:pt x="89" y="152"/>
                    </a:lnTo>
                    <a:lnTo>
                      <a:pt x="89" y="152"/>
                    </a:lnTo>
                    <a:lnTo>
                      <a:pt x="89" y="149"/>
                    </a:lnTo>
                    <a:lnTo>
                      <a:pt x="89" y="149"/>
                    </a:lnTo>
                    <a:lnTo>
                      <a:pt x="89" y="149"/>
                    </a:lnTo>
                    <a:close/>
                    <a:moveTo>
                      <a:pt x="296" y="145"/>
                    </a:moveTo>
                    <a:lnTo>
                      <a:pt x="300" y="145"/>
                    </a:lnTo>
                    <a:lnTo>
                      <a:pt x="300" y="145"/>
                    </a:lnTo>
                    <a:lnTo>
                      <a:pt x="296" y="145"/>
                    </a:lnTo>
                    <a:lnTo>
                      <a:pt x="296" y="145"/>
                    </a:lnTo>
                    <a:lnTo>
                      <a:pt x="296" y="145"/>
                    </a:lnTo>
                    <a:close/>
                    <a:moveTo>
                      <a:pt x="296" y="149"/>
                    </a:moveTo>
                    <a:lnTo>
                      <a:pt x="296" y="149"/>
                    </a:lnTo>
                    <a:lnTo>
                      <a:pt x="296" y="149"/>
                    </a:lnTo>
                    <a:lnTo>
                      <a:pt x="296" y="149"/>
                    </a:lnTo>
                    <a:lnTo>
                      <a:pt x="296" y="149"/>
                    </a:lnTo>
                    <a:lnTo>
                      <a:pt x="296" y="149"/>
                    </a:lnTo>
                    <a:close/>
                    <a:moveTo>
                      <a:pt x="296" y="156"/>
                    </a:moveTo>
                    <a:lnTo>
                      <a:pt x="296" y="152"/>
                    </a:lnTo>
                    <a:lnTo>
                      <a:pt x="296" y="152"/>
                    </a:lnTo>
                    <a:lnTo>
                      <a:pt x="296" y="15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78" name="Freeform 177">
                <a:extLst>
                  <a:ext uri="{FF2B5EF4-FFF2-40B4-BE49-F238E27FC236}">
                    <a16:creationId xmlns:a16="http://schemas.microsoft.com/office/drawing/2014/main" id="{07CD6447-6A28-4491-A6BB-F7171E7C1F7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49063" y="3075611"/>
                <a:ext cx="829877" cy="788705"/>
              </a:xfrm>
              <a:custGeom>
                <a:avLst/>
                <a:gdLst>
                  <a:gd name="T0" fmla="*/ 103 w 174"/>
                  <a:gd name="T1" fmla="*/ 22 h 165"/>
                  <a:gd name="T2" fmla="*/ 105 w 174"/>
                  <a:gd name="T3" fmla="*/ 21 h 165"/>
                  <a:gd name="T4" fmla="*/ 106 w 174"/>
                  <a:gd name="T5" fmla="*/ 21 h 165"/>
                  <a:gd name="T6" fmla="*/ 109 w 174"/>
                  <a:gd name="T7" fmla="*/ 22 h 165"/>
                  <a:gd name="T8" fmla="*/ 100 w 174"/>
                  <a:gd name="T9" fmla="*/ 5 h 165"/>
                  <a:gd name="T10" fmla="*/ 94 w 174"/>
                  <a:gd name="T11" fmla="*/ 12 h 165"/>
                  <a:gd name="T12" fmla="*/ 88 w 174"/>
                  <a:gd name="T13" fmla="*/ 13 h 165"/>
                  <a:gd name="T14" fmla="*/ 79 w 174"/>
                  <a:gd name="T15" fmla="*/ 12 h 165"/>
                  <a:gd name="T16" fmla="*/ 75 w 174"/>
                  <a:gd name="T17" fmla="*/ 13 h 165"/>
                  <a:gd name="T18" fmla="*/ 64 w 174"/>
                  <a:gd name="T19" fmla="*/ 15 h 165"/>
                  <a:gd name="T20" fmla="*/ 64 w 174"/>
                  <a:gd name="T21" fmla="*/ 5 h 165"/>
                  <a:gd name="T22" fmla="*/ 59 w 174"/>
                  <a:gd name="T23" fmla="*/ 0 h 165"/>
                  <a:gd name="T24" fmla="*/ 44 w 174"/>
                  <a:gd name="T25" fmla="*/ 6 h 165"/>
                  <a:gd name="T26" fmla="*/ 47 w 174"/>
                  <a:gd name="T27" fmla="*/ 12 h 165"/>
                  <a:gd name="T28" fmla="*/ 30 w 174"/>
                  <a:gd name="T29" fmla="*/ 17 h 165"/>
                  <a:gd name="T30" fmla="*/ 18 w 174"/>
                  <a:gd name="T31" fmla="*/ 16 h 165"/>
                  <a:gd name="T32" fmla="*/ 20 w 174"/>
                  <a:gd name="T33" fmla="*/ 28 h 165"/>
                  <a:gd name="T34" fmla="*/ 10 w 174"/>
                  <a:gd name="T35" fmla="*/ 40 h 165"/>
                  <a:gd name="T36" fmla="*/ 3 w 174"/>
                  <a:gd name="T37" fmla="*/ 49 h 165"/>
                  <a:gd name="T38" fmla="*/ 5 w 174"/>
                  <a:gd name="T39" fmla="*/ 60 h 165"/>
                  <a:gd name="T40" fmla="*/ 16 w 174"/>
                  <a:gd name="T41" fmla="*/ 67 h 165"/>
                  <a:gd name="T42" fmla="*/ 27 w 174"/>
                  <a:gd name="T43" fmla="*/ 66 h 165"/>
                  <a:gd name="T44" fmla="*/ 38 w 174"/>
                  <a:gd name="T45" fmla="*/ 65 h 165"/>
                  <a:gd name="T46" fmla="*/ 50 w 174"/>
                  <a:gd name="T47" fmla="*/ 75 h 165"/>
                  <a:gd name="T48" fmla="*/ 62 w 174"/>
                  <a:gd name="T49" fmla="*/ 86 h 165"/>
                  <a:gd name="T50" fmla="*/ 74 w 174"/>
                  <a:gd name="T51" fmla="*/ 106 h 165"/>
                  <a:gd name="T52" fmla="*/ 84 w 174"/>
                  <a:gd name="T53" fmla="*/ 114 h 165"/>
                  <a:gd name="T54" fmla="*/ 90 w 174"/>
                  <a:gd name="T55" fmla="*/ 127 h 165"/>
                  <a:gd name="T56" fmla="*/ 92 w 174"/>
                  <a:gd name="T57" fmla="*/ 136 h 165"/>
                  <a:gd name="T58" fmla="*/ 83 w 174"/>
                  <a:gd name="T59" fmla="*/ 143 h 165"/>
                  <a:gd name="T60" fmla="*/ 84 w 174"/>
                  <a:gd name="T61" fmla="*/ 150 h 165"/>
                  <a:gd name="T62" fmla="*/ 95 w 174"/>
                  <a:gd name="T63" fmla="*/ 157 h 165"/>
                  <a:gd name="T64" fmla="*/ 102 w 174"/>
                  <a:gd name="T65" fmla="*/ 159 h 165"/>
                  <a:gd name="T66" fmla="*/ 105 w 174"/>
                  <a:gd name="T67" fmla="*/ 152 h 165"/>
                  <a:gd name="T68" fmla="*/ 108 w 174"/>
                  <a:gd name="T69" fmla="*/ 149 h 165"/>
                  <a:gd name="T70" fmla="*/ 104 w 174"/>
                  <a:gd name="T71" fmla="*/ 156 h 165"/>
                  <a:gd name="T72" fmla="*/ 116 w 174"/>
                  <a:gd name="T73" fmla="*/ 140 h 165"/>
                  <a:gd name="T74" fmla="*/ 116 w 174"/>
                  <a:gd name="T75" fmla="*/ 133 h 165"/>
                  <a:gd name="T76" fmla="*/ 119 w 174"/>
                  <a:gd name="T77" fmla="*/ 126 h 165"/>
                  <a:gd name="T78" fmla="*/ 131 w 174"/>
                  <a:gd name="T79" fmla="*/ 119 h 165"/>
                  <a:gd name="T80" fmla="*/ 136 w 174"/>
                  <a:gd name="T81" fmla="*/ 115 h 165"/>
                  <a:gd name="T82" fmla="*/ 141 w 174"/>
                  <a:gd name="T83" fmla="*/ 116 h 165"/>
                  <a:gd name="T84" fmla="*/ 149 w 174"/>
                  <a:gd name="T85" fmla="*/ 109 h 165"/>
                  <a:gd name="T86" fmla="*/ 154 w 174"/>
                  <a:gd name="T87" fmla="*/ 96 h 165"/>
                  <a:gd name="T88" fmla="*/ 156 w 174"/>
                  <a:gd name="T89" fmla="*/ 78 h 165"/>
                  <a:gd name="T90" fmla="*/ 155 w 174"/>
                  <a:gd name="T91" fmla="*/ 73 h 165"/>
                  <a:gd name="T92" fmla="*/ 161 w 174"/>
                  <a:gd name="T93" fmla="*/ 71 h 165"/>
                  <a:gd name="T94" fmla="*/ 173 w 174"/>
                  <a:gd name="T95" fmla="*/ 56 h 165"/>
                  <a:gd name="T96" fmla="*/ 168 w 174"/>
                  <a:gd name="T97" fmla="*/ 42 h 165"/>
                  <a:gd name="T98" fmla="*/ 151 w 174"/>
                  <a:gd name="T99" fmla="*/ 33 h 165"/>
                  <a:gd name="T100" fmla="*/ 142 w 174"/>
                  <a:gd name="T101" fmla="*/ 33 h 165"/>
                  <a:gd name="T102" fmla="*/ 134 w 174"/>
                  <a:gd name="T103" fmla="*/ 32 h 165"/>
                  <a:gd name="T104" fmla="*/ 130 w 174"/>
                  <a:gd name="T105" fmla="*/ 35 h 165"/>
                  <a:gd name="T106" fmla="*/ 126 w 174"/>
                  <a:gd name="T107" fmla="*/ 29 h 165"/>
                  <a:gd name="T108" fmla="*/ 120 w 174"/>
                  <a:gd name="T109" fmla="*/ 25 h 165"/>
                  <a:gd name="T110" fmla="*/ 113 w 174"/>
                  <a:gd name="T111" fmla="*/ 27 h 165"/>
                  <a:gd name="T112" fmla="*/ 107 w 174"/>
                  <a:gd name="T113" fmla="*/ 33 h 165"/>
                  <a:gd name="T114" fmla="*/ 105 w 174"/>
                  <a:gd name="T115" fmla="*/ 29 h 165"/>
                  <a:gd name="T116" fmla="*/ 113 w 174"/>
                  <a:gd name="T117" fmla="*/ 24 h 165"/>
                  <a:gd name="T118" fmla="*/ 104 w 174"/>
                  <a:gd name="T119" fmla="*/ 25 h 165"/>
                  <a:gd name="T120" fmla="*/ 99 w 174"/>
                  <a:gd name="T121" fmla="*/ 25 h 165"/>
                  <a:gd name="T122" fmla="*/ 106 w 174"/>
                  <a:gd name="T123" fmla="*/ 17 h 165"/>
                  <a:gd name="T124" fmla="*/ 102 w 174"/>
                  <a:gd name="T125" fmla="*/ 9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74" h="165">
                    <a:moveTo>
                      <a:pt x="102" y="24"/>
                    </a:moveTo>
                    <a:cubicBezTo>
                      <a:pt x="102" y="24"/>
                      <a:pt x="102" y="24"/>
                      <a:pt x="102" y="24"/>
                    </a:cubicBezTo>
                    <a:cubicBezTo>
                      <a:pt x="103" y="23"/>
                      <a:pt x="103" y="23"/>
                      <a:pt x="103" y="23"/>
                    </a:cubicBezTo>
                    <a:cubicBezTo>
                      <a:pt x="103" y="24"/>
                      <a:pt x="103" y="24"/>
                      <a:pt x="103" y="24"/>
                    </a:cubicBezTo>
                    <a:cubicBezTo>
                      <a:pt x="103" y="24"/>
                      <a:pt x="103" y="24"/>
                      <a:pt x="103" y="24"/>
                    </a:cubicBezTo>
                    <a:cubicBezTo>
                      <a:pt x="102" y="24"/>
                      <a:pt x="102" y="24"/>
                      <a:pt x="102" y="24"/>
                    </a:cubicBezTo>
                    <a:cubicBezTo>
                      <a:pt x="102" y="24"/>
                      <a:pt x="102" y="24"/>
                      <a:pt x="102" y="24"/>
                    </a:cubicBezTo>
                    <a:close/>
                    <a:moveTo>
                      <a:pt x="101" y="24"/>
                    </a:moveTo>
                    <a:cubicBezTo>
                      <a:pt x="101" y="24"/>
                      <a:pt x="101" y="24"/>
                      <a:pt x="101" y="24"/>
                    </a:cubicBezTo>
                    <a:cubicBezTo>
                      <a:pt x="101" y="24"/>
                      <a:pt x="101" y="24"/>
                      <a:pt x="101" y="24"/>
                    </a:cubicBezTo>
                    <a:cubicBezTo>
                      <a:pt x="102" y="23"/>
                      <a:pt x="102" y="23"/>
                      <a:pt x="102" y="23"/>
                    </a:cubicBezTo>
                    <a:cubicBezTo>
                      <a:pt x="103" y="23"/>
                      <a:pt x="103" y="23"/>
                      <a:pt x="103" y="23"/>
                    </a:cubicBezTo>
                    <a:cubicBezTo>
                      <a:pt x="103" y="22"/>
                      <a:pt x="103" y="22"/>
                      <a:pt x="103" y="22"/>
                    </a:cubicBezTo>
                    <a:cubicBezTo>
                      <a:pt x="103" y="22"/>
                      <a:pt x="103" y="22"/>
                      <a:pt x="103" y="22"/>
                    </a:cubicBezTo>
                    <a:cubicBezTo>
                      <a:pt x="103" y="22"/>
                      <a:pt x="103" y="22"/>
                      <a:pt x="103" y="22"/>
                    </a:cubicBezTo>
                    <a:cubicBezTo>
                      <a:pt x="103" y="22"/>
                      <a:pt x="103" y="22"/>
                      <a:pt x="103" y="22"/>
                    </a:cubicBezTo>
                    <a:cubicBezTo>
                      <a:pt x="102" y="22"/>
                      <a:pt x="102" y="22"/>
                      <a:pt x="102" y="22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1" y="24"/>
                      <a:pt x="101" y="24"/>
                      <a:pt x="101" y="24"/>
                    </a:cubicBezTo>
                    <a:close/>
                    <a:moveTo>
                      <a:pt x="105" y="21"/>
                    </a:moveTo>
                    <a:cubicBezTo>
                      <a:pt x="104" y="21"/>
                      <a:pt x="104" y="21"/>
                      <a:pt x="104" y="21"/>
                    </a:cubicBezTo>
                    <a:cubicBezTo>
                      <a:pt x="104" y="21"/>
                      <a:pt x="104" y="21"/>
                      <a:pt x="104" y="21"/>
                    </a:cubicBezTo>
                    <a:cubicBezTo>
                      <a:pt x="104" y="21"/>
                      <a:pt x="104" y="21"/>
                      <a:pt x="104" y="21"/>
                    </a:cubicBezTo>
                    <a:cubicBezTo>
                      <a:pt x="104" y="22"/>
                      <a:pt x="104" y="22"/>
                      <a:pt x="104" y="22"/>
                    </a:cubicBezTo>
                    <a:cubicBezTo>
                      <a:pt x="105" y="22"/>
                      <a:pt x="105" y="22"/>
                      <a:pt x="105" y="22"/>
                    </a:cubicBezTo>
                    <a:cubicBezTo>
                      <a:pt x="105" y="21"/>
                      <a:pt x="105" y="21"/>
                      <a:pt x="105" y="21"/>
                    </a:cubicBezTo>
                    <a:close/>
                    <a:moveTo>
                      <a:pt x="105" y="21"/>
                    </a:moveTo>
                    <a:cubicBezTo>
                      <a:pt x="104" y="20"/>
                      <a:pt x="104" y="20"/>
                      <a:pt x="104" y="20"/>
                    </a:cubicBezTo>
                    <a:cubicBezTo>
                      <a:pt x="105" y="19"/>
                      <a:pt x="105" y="19"/>
                      <a:pt x="105" y="19"/>
                    </a:cubicBezTo>
                    <a:cubicBezTo>
                      <a:pt x="105" y="19"/>
                      <a:pt x="105" y="19"/>
                      <a:pt x="105" y="19"/>
                    </a:cubicBezTo>
                    <a:cubicBezTo>
                      <a:pt x="106" y="19"/>
                      <a:pt x="106" y="19"/>
                      <a:pt x="106" y="19"/>
                    </a:cubicBezTo>
                    <a:cubicBezTo>
                      <a:pt x="106" y="19"/>
                      <a:pt x="106" y="19"/>
                      <a:pt x="106" y="19"/>
                    </a:cubicBezTo>
                    <a:cubicBezTo>
                      <a:pt x="106" y="19"/>
                      <a:pt x="106" y="19"/>
                      <a:pt x="106" y="19"/>
                    </a:cubicBezTo>
                    <a:cubicBezTo>
                      <a:pt x="106" y="19"/>
                      <a:pt x="106" y="19"/>
                      <a:pt x="106" y="19"/>
                    </a:cubicBezTo>
                    <a:cubicBezTo>
                      <a:pt x="105" y="20"/>
                      <a:pt x="105" y="20"/>
                      <a:pt x="105" y="20"/>
                    </a:cubicBezTo>
                    <a:cubicBezTo>
                      <a:pt x="105" y="21"/>
                      <a:pt x="105" y="21"/>
                      <a:pt x="105" y="21"/>
                    </a:cubicBezTo>
                    <a:close/>
                    <a:moveTo>
                      <a:pt x="105" y="21"/>
                    </a:moveTo>
                    <a:cubicBezTo>
                      <a:pt x="105" y="21"/>
                      <a:pt x="105" y="21"/>
                      <a:pt x="105" y="21"/>
                    </a:cubicBezTo>
                    <a:cubicBezTo>
                      <a:pt x="106" y="21"/>
                      <a:pt x="106" y="21"/>
                      <a:pt x="106" y="21"/>
                    </a:cubicBezTo>
                    <a:cubicBezTo>
                      <a:pt x="107" y="21"/>
                      <a:pt x="107" y="21"/>
                      <a:pt x="107" y="21"/>
                    </a:cubicBezTo>
                    <a:cubicBezTo>
                      <a:pt x="107" y="21"/>
                      <a:pt x="107" y="21"/>
                      <a:pt x="107" y="21"/>
                    </a:cubicBezTo>
                    <a:cubicBezTo>
                      <a:pt x="108" y="21"/>
                      <a:pt x="108" y="21"/>
                      <a:pt x="108" y="21"/>
                    </a:cubicBezTo>
                    <a:cubicBezTo>
                      <a:pt x="107" y="20"/>
                      <a:pt x="107" y="20"/>
                      <a:pt x="107" y="20"/>
                    </a:cubicBezTo>
                    <a:cubicBezTo>
                      <a:pt x="106" y="21"/>
                      <a:pt x="106" y="21"/>
                      <a:pt x="106" y="21"/>
                    </a:cubicBezTo>
                    <a:cubicBezTo>
                      <a:pt x="105" y="21"/>
                      <a:pt x="105" y="21"/>
                      <a:pt x="105" y="21"/>
                    </a:cubicBezTo>
                    <a:cubicBezTo>
                      <a:pt x="105" y="21"/>
                      <a:pt x="105" y="21"/>
                      <a:pt x="105" y="21"/>
                    </a:cubicBezTo>
                    <a:close/>
                    <a:moveTo>
                      <a:pt x="107" y="22"/>
                    </a:moveTo>
                    <a:cubicBezTo>
                      <a:pt x="108" y="22"/>
                      <a:pt x="108" y="22"/>
                      <a:pt x="108" y="22"/>
                    </a:cubicBezTo>
                    <a:cubicBezTo>
                      <a:pt x="108" y="21"/>
                      <a:pt x="108" y="21"/>
                      <a:pt x="108" y="21"/>
                    </a:cubicBezTo>
                    <a:cubicBezTo>
                      <a:pt x="109" y="21"/>
                      <a:pt x="109" y="21"/>
                      <a:pt x="109" y="21"/>
                    </a:cubicBezTo>
                    <a:cubicBezTo>
                      <a:pt x="109" y="22"/>
                      <a:pt x="109" y="22"/>
                      <a:pt x="109" y="22"/>
                    </a:cubicBezTo>
                    <a:cubicBezTo>
                      <a:pt x="109" y="22"/>
                      <a:pt x="109" y="22"/>
                      <a:pt x="109" y="22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7" y="22"/>
                      <a:pt x="107" y="22"/>
                      <a:pt x="107" y="22"/>
                    </a:cubicBezTo>
                    <a:close/>
                    <a:moveTo>
                      <a:pt x="105" y="14"/>
                    </a:moveTo>
                    <a:cubicBezTo>
                      <a:pt x="104" y="13"/>
                      <a:pt x="104" y="13"/>
                      <a:pt x="104" y="13"/>
                    </a:cubicBezTo>
                    <a:cubicBezTo>
                      <a:pt x="104" y="12"/>
                      <a:pt x="104" y="12"/>
                      <a:pt x="104" y="12"/>
                    </a:cubicBezTo>
                    <a:cubicBezTo>
                      <a:pt x="104" y="12"/>
                      <a:pt x="104" y="12"/>
                      <a:pt x="104" y="12"/>
                    </a:cubicBezTo>
                    <a:cubicBezTo>
                      <a:pt x="105" y="12"/>
                      <a:pt x="105" y="12"/>
                      <a:pt x="105" y="12"/>
                    </a:cubicBezTo>
                    <a:cubicBezTo>
                      <a:pt x="105" y="13"/>
                      <a:pt x="105" y="13"/>
                      <a:pt x="105" y="13"/>
                    </a:cubicBezTo>
                    <a:cubicBezTo>
                      <a:pt x="105" y="14"/>
                      <a:pt x="105" y="14"/>
                      <a:pt x="105" y="14"/>
                    </a:cubicBezTo>
                    <a:cubicBezTo>
                      <a:pt x="105" y="14"/>
                      <a:pt x="105" y="14"/>
                      <a:pt x="105" y="14"/>
                    </a:cubicBezTo>
                    <a:close/>
                    <a:moveTo>
                      <a:pt x="101" y="6"/>
                    </a:moveTo>
                    <a:cubicBezTo>
                      <a:pt x="100" y="5"/>
                      <a:pt x="100" y="5"/>
                      <a:pt x="100" y="5"/>
                    </a:cubicBezTo>
                    <a:cubicBezTo>
                      <a:pt x="100" y="5"/>
                      <a:pt x="100" y="5"/>
                      <a:pt x="100" y="5"/>
                    </a:cubicBezTo>
                    <a:cubicBezTo>
                      <a:pt x="100" y="4"/>
                      <a:pt x="100" y="4"/>
                      <a:pt x="100" y="4"/>
                    </a:cubicBezTo>
                    <a:cubicBezTo>
                      <a:pt x="99" y="4"/>
                      <a:pt x="99" y="4"/>
                      <a:pt x="99" y="4"/>
                    </a:cubicBezTo>
                    <a:cubicBezTo>
                      <a:pt x="100" y="4"/>
                      <a:pt x="100" y="4"/>
                      <a:pt x="100" y="4"/>
                    </a:cubicBezTo>
                    <a:cubicBezTo>
                      <a:pt x="99" y="5"/>
                      <a:pt x="99" y="5"/>
                      <a:pt x="99" y="5"/>
                    </a:cubicBezTo>
                    <a:cubicBezTo>
                      <a:pt x="98" y="6"/>
                      <a:pt x="98" y="6"/>
                      <a:pt x="98" y="6"/>
                    </a:cubicBezTo>
                    <a:cubicBezTo>
                      <a:pt x="98" y="6"/>
                      <a:pt x="98" y="6"/>
                      <a:pt x="98" y="6"/>
                    </a:cubicBezTo>
                    <a:cubicBezTo>
                      <a:pt x="98" y="6"/>
                      <a:pt x="98" y="6"/>
                      <a:pt x="98" y="6"/>
                    </a:cubicBezTo>
                    <a:cubicBezTo>
                      <a:pt x="98" y="6"/>
                      <a:pt x="98" y="6"/>
                      <a:pt x="98" y="6"/>
                    </a:cubicBezTo>
                    <a:cubicBezTo>
                      <a:pt x="97" y="7"/>
                      <a:pt x="97" y="7"/>
                      <a:pt x="97" y="7"/>
                    </a:cubicBezTo>
                    <a:cubicBezTo>
                      <a:pt x="96" y="9"/>
                      <a:pt x="96" y="9"/>
                      <a:pt x="96" y="9"/>
                    </a:cubicBezTo>
                    <a:cubicBezTo>
                      <a:pt x="96" y="9"/>
                      <a:pt x="96" y="9"/>
                      <a:pt x="96" y="9"/>
                    </a:cubicBezTo>
                    <a:cubicBezTo>
                      <a:pt x="95" y="11"/>
                      <a:pt x="95" y="11"/>
                      <a:pt x="95" y="11"/>
                    </a:cubicBezTo>
                    <a:cubicBezTo>
                      <a:pt x="94" y="12"/>
                      <a:pt x="94" y="12"/>
                      <a:pt x="94" y="12"/>
                    </a:cubicBezTo>
                    <a:cubicBezTo>
                      <a:pt x="93" y="13"/>
                      <a:pt x="93" y="13"/>
                      <a:pt x="93" y="13"/>
                    </a:cubicBezTo>
                    <a:cubicBezTo>
                      <a:pt x="93" y="13"/>
                      <a:pt x="93" y="13"/>
                      <a:pt x="93" y="13"/>
                    </a:cubicBezTo>
                    <a:cubicBezTo>
                      <a:pt x="92" y="13"/>
                      <a:pt x="92" y="13"/>
                      <a:pt x="92" y="13"/>
                    </a:cubicBezTo>
                    <a:cubicBezTo>
                      <a:pt x="92" y="14"/>
                      <a:pt x="92" y="14"/>
                      <a:pt x="92" y="14"/>
                    </a:cubicBezTo>
                    <a:cubicBezTo>
                      <a:pt x="91" y="15"/>
                      <a:pt x="91" y="15"/>
                      <a:pt x="91" y="15"/>
                    </a:cubicBezTo>
                    <a:cubicBezTo>
                      <a:pt x="91" y="14"/>
                      <a:pt x="91" y="14"/>
                      <a:pt x="91" y="14"/>
                    </a:cubicBezTo>
                    <a:cubicBezTo>
                      <a:pt x="91" y="13"/>
                      <a:pt x="91" y="13"/>
                      <a:pt x="91" y="13"/>
                    </a:cubicBezTo>
                    <a:cubicBezTo>
                      <a:pt x="90" y="13"/>
                      <a:pt x="90" y="13"/>
                      <a:pt x="90" y="13"/>
                    </a:cubicBezTo>
                    <a:cubicBezTo>
                      <a:pt x="90" y="13"/>
                      <a:pt x="90" y="13"/>
                      <a:pt x="90" y="13"/>
                    </a:cubicBezTo>
                    <a:cubicBezTo>
                      <a:pt x="90" y="13"/>
                      <a:pt x="90" y="13"/>
                      <a:pt x="90" y="13"/>
                    </a:cubicBezTo>
                    <a:cubicBezTo>
                      <a:pt x="89" y="13"/>
                      <a:pt x="89" y="13"/>
                      <a:pt x="89" y="13"/>
                    </a:cubicBezTo>
                    <a:cubicBezTo>
                      <a:pt x="89" y="14"/>
                      <a:pt x="89" y="14"/>
                      <a:pt x="89" y="14"/>
                    </a:cubicBezTo>
                    <a:cubicBezTo>
                      <a:pt x="88" y="13"/>
                      <a:pt x="88" y="13"/>
                      <a:pt x="88" y="13"/>
                    </a:cubicBezTo>
                    <a:cubicBezTo>
                      <a:pt x="87" y="13"/>
                      <a:pt x="87" y="13"/>
                      <a:pt x="87" y="13"/>
                    </a:cubicBezTo>
                    <a:cubicBezTo>
                      <a:pt x="87" y="12"/>
                      <a:pt x="87" y="12"/>
                      <a:pt x="87" y="12"/>
                    </a:cubicBezTo>
                    <a:cubicBezTo>
                      <a:pt x="87" y="12"/>
                      <a:pt x="87" y="12"/>
                      <a:pt x="87" y="12"/>
                    </a:cubicBezTo>
                    <a:cubicBezTo>
                      <a:pt x="87" y="12"/>
                      <a:pt x="87" y="12"/>
                      <a:pt x="87" y="12"/>
                    </a:cubicBezTo>
                    <a:cubicBezTo>
                      <a:pt x="87" y="11"/>
                      <a:pt x="87" y="11"/>
                      <a:pt x="87" y="11"/>
                    </a:cubicBezTo>
                    <a:cubicBezTo>
                      <a:pt x="86" y="11"/>
                      <a:pt x="86" y="11"/>
                      <a:pt x="86" y="11"/>
                    </a:cubicBezTo>
                    <a:cubicBezTo>
                      <a:pt x="85" y="10"/>
                      <a:pt x="85" y="10"/>
                      <a:pt x="85" y="10"/>
                    </a:cubicBezTo>
                    <a:cubicBezTo>
                      <a:pt x="84" y="10"/>
                      <a:pt x="84" y="10"/>
                      <a:pt x="84" y="10"/>
                    </a:cubicBezTo>
                    <a:cubicBezTo>
                      <a:pt x="83" y="11"/>
                      <a:pt x="83" y="11"/>
                      <a:pt x="83" y="11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2"/>
                      <a:pt x="79" y="12"/>
                      <a:pt x="79" y="12"/>
                    </a:cubicBezTo>
                    <a:cubicBezTo>
                      <a:pt x="80" y="13"/>
                      <a:pt x="80" y="13"/>
                      <a:pt x="80" y="13"/>
                    </a:cubicBezTo>
                    <a:cubicBezTo>
                      <a:pt x="80" y="13"/>
                      <a:pt x="80" y="13"/>
                      <a:pt x="80" y="13"/>
                    </a:cubicBezTo>
                    <a:cubicBezTo>
                      <a:pt x="81" y="14"/>
                      <a:pt x="81" y="14"/>
                      <a:pt x="81" y="14"/>
                    </a:cubicBezTo>
                    <a:cubicBezTo>
                      <a:pt x="81" y="14"/>
                      <a:pt x="81" y="14"/>
                      <a:pt x="81" y="14"/>
                    </a:cubicBezTo>
                    <a:cubicBezTo>
                      <a:pt x="80" y="14"/>
                      <a:pt x="80" y="14"/>
                      <a:pt x="80" y="14"/>
                    </a:cubicBezTo>
                    <a:cubicBezTo>
                      <a:pt x="79" y="14"/>
                      <a:pt x="79" y="14"/>
                      <a:pt x="79" y="14"/>
                    </a:cubicBezTo>
                    <a:cubicBezTo>
                      <a:pt x="78" y="14"/>
                      <a:pt x="78" y="14"/>
                      <a:pt x="78" y="14"/>
                    </a:cubicBezTo>
                    <a:cubicBezTo>
                      <a:pt x="78" y="14"/>
                      <a:pt x="78" y="14"/>
                      <a:pt x="78" y="14"/>
                    </a:cubicBezTo>
                    <a:cubicBezTo>
                      <a:pt x="78" y="14"/>
                      <a:pt x="78" y="14"/>
                      <a:pt x="78" y="14"/>
                    </a:cubicBezTo>
                    <a:cubicBezTo>
                      <a:pt x="78" y="14"/>
                      <a:pt x="78" y="14"/>
                      <a:pt x="78" y="14"/>
                    </a:cubicBezTo>
                    <a:cubicBezTo>
                      <a:pt x="77" y="14"/>
                      <a:pt x="77" y="14"/>
                      <a:pt x="77" y="14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5" y="13"/>
                      <a:pt x="75" y="13"/>
                      <a:pt x="75" y="13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3" y="14"/>
                      <a:pt x="73" y="14"/>
                      <a:pt x="73" y="14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1" y="15"/>
                      <a:pt x="71" y="15"/>
                      <a:pt x="71" y="15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70" y="16"/>
                      <a:pt x="70" y="16"/>
                      <a:pt x="70" y="16"/>
                    </a:cubicBezTo>
                    <a:cubicBezTo>
                      <a:pt x="69" y="16"/>
                      <a:pt x="69" y="16"/>
                      <a:pt x="69" y="16"/>
                    </a:cubicBezTo>
                    <a:cubicBezTo>
                      <a:pt x="68" y="16"/>
                      <a:pt x="68" y="16"/>
                      <a:pt x="68" y="16"/>
                    </a:cubicBezTo>
                    <a:cubicBezTo>
                      <a:pt x="68" y="16"/>
                      <a:pt x="68" y="16"/>
                      <a:pt x="68" y="16"/>
                    </a:cubicBezTo>
                    <a:cubicBezTo>
                      <a:pt x="67" y="16"/>
                      <a:pt x="67" y="16"/>
                      <a:pt x="67" y="16"/>
                    </a:cubicBezTo>
                    <a:cubicBezTo>
                      <a:pt x="67" y="17"/>
                      <a:pt x="67" y="17"/>
                      <a:pt x="67" y="17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64" y="15"/>
                      <a:pt x="64" y="15"/>
                      <a:pt x="64" y="15"/>
                    </a:cubicBezTo>
                    <a:cubicBezTo>
                      <a:pt x="64" y="15"/>
                      <a:pt x="64" y="15"/>
                      <a:pt x="64" y="15"/>
                    </a:cubicBezTo>
                    <a:cubicBezTo>
                      <a:pt x="64" y="14"/>
                      <a:pt x="64" y="14"/>
                      <a:pt x="64" y="14"/>
                    </a:cubicBezTo>
                    <a:cubicBezTo>
                      <a:pt x="63" y="13"/>
                      <a:pt x="63" y="13"/>
                      <a:pt x="63" y="13"/>
                    </a:cubicBezTo>
                    <a:cubicBezTo>
                      <a:pt x="62" y="12"/>
                      <a:pt x="62" y="12"/>
                      <a:pt x="62" y="12"/>
                    </a:cubicBezTo>
                    <a:cubicBezTo>
                      <a:pt x="62" y="12"/>
                      <a:pt x="62" y="12"/>
                      <a:pt x="62" y="12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62" y="9"/>
                      <a:pt x="62" y="9"/>
                      <a:pt x="62" y="9"/>
                    </a:cubicBezTo>
                    <a:cubicBezTo>
                      <a:pt x="62" y="9"/>
                      <a:pt x="62" y="9"/>
                      <a:pt x="62" y="9"/>
                    </a:cubicBezTo>
                    <a:cubicBezTo>
                      <a:pt x="63" y="7"/>
                      <a:pt x="63" y="7"/>
                      <a:pt x="63" y="7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3" y="5"/>
                      <a:pt x="63" y="5"/>
                      <a:pt x="63" y="5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1" y="3"/>
                      <a:pt x="61" y="3"/>
                      <a:pt x="61" y="3"/>
                    </a:cubicBezTo>
                    <a:cubicBezTo>
                      <a:pt x="61" y="3"/>
                      <a:pt x="61" y="3"/>
                      <a:pt x="61" y="3"/>
                    </a:cubicBezTo>
                    <a:cubicBezTo>
                      <a:pt x="62" y="2"/>
                      <a:pt x="62" y="2"/>
                      <a:pt x="62" y="2"/>
                    </a:cubicBezTo>
                    <a:cubicBezTo>
                      <a:pt x="62" y="1"/>
                      <a:pt x="62" y="1"/>
                      <a:pt x="62" y="1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1"/>
                      <a:pt x="59" y="1"/>
                      <a:pt x="59" y="1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5" y="3"/>
                      <a:pt x="55" y="3"/>
                      <a:pt x="55" y="3"/>
                    </a:cubicBezTo>
                    <a:cubicBezTo>
                      <a:pt x="53" y="4"/>
                      <a:pt x="53" y="4"/>
                      <a:pt x="53" y="4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49" y="5"/>
                      <a:pt x="49" y="5"/>
                      <a:pt x="49" y="5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11"/>
                      <a:pt x="42" y="11"/>
                      <a:pt x="42" y="11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47" y="13"/>
                      <a:pt x="47" y="13"/>
                      <a:pt x="47" y="13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2" y="15"/>
                      <a:pt x="42" y="15"/>
                      <a:pt x="42" y="15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4" y="45"/>
                      <a:pt x="4" y="45"/>
                      <a:pt x="4" y="45"/>
                    </a:cubicBezTo>
                    <a:cubicBezTo>
                      <a:pt x="4" y="45"/>
                      <a:pt x="4" y="45"/>
                      <a:pt x="4" y="45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1" y="50"/>
                      <a:pt x="1" y="50"/>
                      <a:pt x="1" y="50"/>
                    </a:cubicBezTo>
                    <a:cubicBezTo>
                      <a:pt x="1" y="51"/>
                      <a:pt x="1" y="51"/>
                      <a:pt x="1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1" y="52"/>
                      <a:pt x="1" y="52"/>
                      <a:pt x="1" y="52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4" y="59"/>
                      <a:pt x="4" y="59"/>
                      <a:pt x="4" y="59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5" y="60"/>
                      <a:pt x="5" y="60"/>
                      <a:pt x="5" y="60"/>
                    </a:cubicBezTo>
                    <a:cubicBezTo>
                      <a:pt x="7" y="60"/>
                      <a:pt x="7" y="60"/>
                      <a:pt x="7" y="60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10" y="63"/>
                      <a:pt x="10" y="63"/>
                      <a:pt x="10" y="63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16" y="61"/>
                      <a:pt x="16" y="61"/>
                      <a:pt x="16" y="61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6" y="66"/>
                      <a:pt x="16" y="66"/>
                      <a:pt x="16" y="66"/>
                    </a:cubicBezTo>
                    <a:cubicBezTo>
                      <a:pt x="16" y="67"/>
                      <a:pt x="16" y="67"/>
                      <a:pt x="16" y="67"/>
                    </a:cubicBezTo>
                    <a:cubicBezTo>
                      <a:pt x="16" y="67"/>
                      <a:pt x="16" y="67"/>
                      <a:pt x="16" y="67"/>
                    </a:cubicBezTo>
                    <a:cubicBezTo>
                      <a:pt x="17" y="67"/>
                      <a:pt x="17" y="67"/>
                      <a:pt x="17" y="67"/>
                    </a:cubicBezTo>
                    <a:cubicBezTo>
                      <a:pt x="18" y="67"/>
                      <a:pt x="18" y="67"/>
                      <a:pt x="18" y="67"/>
                    </a:cubicBezTo>
                    <a:cubicBezTo>
                      <a:pt x="19" y="67"/>
                      <a:pt x="19" y="67"/>
                      <a:pt x="19" y="67"/>
                    </a:cubicBezTo>
                    <a:cubicBezTo>
                      <a:pt x="19" y="67"/>
                      <a:pt x="19" y="67"/>
                      <a:pt x="19" y="67"/>
                    </a:cubicBezTo>
                    <a:cubicBezTo>
                      <a:pt x="20" y="67"/>
                      <a:pt x="20" y="67"/>
                      <a:pt x="20" y="67"/>
                    </a:cubicBezTo>
                    <a:cubicBezTo>
                      <a:pt x="20" y="67"/>
                      <a:pt x="20" y="67"/>
                      <a:pt x="20" y="67"/>
                    </a:cubicBezTo>
                    <a:cubicBezTo>
                      <a:pt x="20" y="67"/>
                      <a:pt x="20" y="67"/>
                      <a:pt x="20" y="67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24" y="67"/>
                      <a:pt x="24" y="67"/>
                      <a:pt x="24" y="67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26" y="66"/>
                      <a:pt x="26" y="66"/>
                      <a:pt x="26" y="66"/>
                    </a:cubicBezTo>
                    <a:cubicBezTo>
                      <a:pt x="27" y="66"/>
                      <a:pt x="27" y="66"/>
                      <a:pt x="27" y="66"/>
                    </a:cubicBezTo>
                    <a:cubicBezTo>
                      <a:pt x="28" y="66"/>
                      <a:pt x="28" y="66"/>
                      <a:pt x="28" y="66"/>
                    </a:cubicBezTo>
                    <a:cubicBezTo>
                      <a:pt x="29" y="65"/>
                      <a:pt x="29" y="65"/>
                      <a:pt x="29" y="65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34" y="62"/>
                      <a:pt x="34" y="62"/>
                      <a:pt x="34" y="62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2"/>
                      <a:pt x="38" y="62"/>
                      <a:pt x="38" y="62"/>
                    </a:cubicBezTo>
                    <a:cubicBezTo>
                      <a:pt x="38" y="63"/>
                      <a:pt x="38" y="63"/>
                      <a:pt x="38" y="63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38" y="65"/>
                      <a:pt x="38" y="65"/>
                      <a:pt x="38" y="65"/>
                    </a:cubicBezTo>
                    <a:cubicBezTo>
                      <a:pt x="39" y="67"/>
                      <a:pt x="39" y="67"/>
                      <a:pt x="39" y="67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39" y="70"/>
                      <a:pt x="39" y="70"/>
                      <a:pt x="39" y="70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0" y="71"/>
                      <a:pt x="40" y="71"/>
                      <a:pt x="40" y="71"/>
                    </a:cubicBezTo>
                    <a:cubicBezTo>
                      <a:pt x="41" y="72"/>
                      <a:pt x="41" y="72"/>
                      <a:pt x="41" y="72"/>
                    </a:cubicBezTo>
                    <a:cubicBezTo>
                      <a:pt x="43" y="72"/>
                      <a:pt x="43" y="72"/>
                      <a:pt x="43" y="72"/>
                    </a:cubicBezTo>
                    <a:cubicBezTo>
                      <a:pt x="44" y="73"/>
                      <a:pt x="44" y="73"/>
                      <a:pt x="44" y="73"/>
                    </a:cubicBezTo>
                    <a:cubicBezTo>
                      <a:pt x="44" y="73"/>
                      <a:pt x="44" y="73"/>
                      <a:pt x="44" y="73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8" y="74"/>
                      <a:pt x="48" y="74"/>
                      <a:pt x="48" y="74"/>
                    </a:cubicBezTo>
                    <a:cubicBezTo>
                      <a:pt x="49" y="74"/>
                      <a:pt x="49" y="74"/>
                      <a:pt x="49" y="74"/>
                    </a:cubicBezTo>
                    <a:cubicBezTo>
                      <a:pt x="50" y="75"/>
                      <a:pt x="50" y="75"/>
                      <a:pt x="50" y="75"/>
                    </a:cubicBezTo>
                    <a:cubicBezTo>
                      <a:pt x="51" y="75"/>
                      <a:pt x="51" y="75"/>
                      <a:pt x="51" y="75"/>
                    </a:cubicBezTo>
                    <a:cubicBezTo>
                      <a:pt x="53" y="76"/>
                      <a:pt x="53" y="76"/>
                      <a:pt x="53" y="76"/>
                    </a:cubicBezTo>
                    <a:cubicBezTo>
                      <a:pt x="54" y="76"/>
                      <a:pt x="54" y="76"/>
                      <a:pt x="54" y="76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5" y="77"/>
                      <a:pt x="55" y="77"/>
                      <a:pt x="55" y="77"/>
                    </a:cubicBezTo>
                    <a:cubicBezTo>
                      <a:pt x="56" y="78"/>
                      <a:pt x="56" y="78"/>
                      <a:pt x="56" y="78"/>
                    </a:cubicBezTo>
                    <a:cubicBezTo>
                      <a:pt x="59" y="78"/>
                      <a:pt x="59" y="78"/>
                      <a:pt x="59" y="78"/>
                    </a:cubicBezTo>
                    <a:cubicBezTo>
                      <a:pt x="61" y="79"/>
                      <a:pt x="61" y="79"/>
                      <a:pt x="61" y="79"/>
                    </a:cubicBezTo>
                    <a:cubicBezTo>
                      <a:pt x="61" y="79"/>
                      <a:pt x="61" y="79"/>
                      <a:pt x="61" y="79"/>
                    </a:cubicBezTo>
                    <a:cubicBezTo>
                      <a:pt x="61" y="81"/>
                      <a:pt x="61" y="81"/>
                      <a:pt x="61" y="81"/>
                    </a:cubicBezTo>
                    <a:cubicBezTo>
                      <a:pt x="61" y="83"/>
                      <a:pt x="61" y="83"/>
                      <a:pt x="61" y="83"/>
                    </a:cubicBezTo>
                    <a:cubicBezTo>
                      <a:pt x="61" y="84"/>
                      <a:pt x="61" y="84"/>
                      <a:pt x="61" y="84"/>
                    </a:cubicBezTo>
                    <a:cubicBezTo>
                      <a:pt x="62" y="86"/>
                      <a:pt x="62" y="86"/>
                      <a:pt x="62" y="86"/>
                    </a:cubicBezTo>
                    <a:cubicBezTo>
                      <a:pt x="62" y="88"/>
                      <a:pt x="62" y="88"/>
                      <a:pt x="62" y="88"/>
                    </a:cubicBezTo>
                    <a:cubicBezTo>
                      <a:pt x="70" y="88"/>
                      <a:pt x="70" y="88"/>
                      <a:pt x="70" y="88"/>
                    </a:cubicBezTo>
                    <a:cubicBezTo>
                      <a:pt x="71" y="91"/>
                      <a:pt x="71" y="91"/>
                      <a:pt x="71" y="91"/>
                    </a:cubicBezTo>
                    <a:cubicBezTo>
                      <a:pt x="70" y="92"/>
                      <a:pt x="70" y="92"/>
                      <a:pt x="70" y="92"/>
                    </a:cubicBezTo>
                    <a:cubicBezTo>
                      <a:pt x="73" y="93"/>
                      <a:pt x="73" y="93"/>
                      <a:pt x="73" y="93"/>
                    </a:cubicBezTo>
                    <a:cubicBezTo>
                      <a:pt x="75" y="97"/>
                      <a:pt x="75" y="97"/>
                      <a:pt x="75" y="97"/>
                    </a:cubicBezTo>
                    <a:cubicBezTo>
                      <a:pt x="75" y="98"/>
                      <a:pt x="75" y="98"/>
                      <a:pt x="75" y="98"/>
                    </a:cubicBezTo>
                    <a:cubicBezTo>
                      <a:pt x="73" y="102"/>
                      <a:pt x="73" y="102"/>
                      <a:pt x="73" y="102"/>
                    </a:cubicBezTo>
                    <a:cubicBezTo>
                      <a:pt x="73" y="103"/>
                      <a:pt x="73" y="103"/>
                      <a:pt x="73" y="103"/>
                    </a:cubicBezTo>
                    <a:cubicBezTo>
                      <a:pt x="73" y="104"/>
                      <a:pt x="73" y="104"/>
                      <a:pt x="73" y="104"/>
                    </a:cubicBezTo>
                    <a:cubicBezTo>
                      <a:pt x="73" y="104"/>
                      <a:pt x="73" y="104"/>
                      <a:pt x="73" y="104"/>
                    </a:cubicBezTo>
                    <a:cubicBezTo>
                      <a:pt x="73" y="105"/>
                      <a:pt x="73" y="105"/>
                      <a:pt x="73" y="105"/>
                    </a:cubicBezTo>
                    <a:cubicBezTo>
                      <a:pt x="74" y="106"/>
                      <a:pt x="74" y="106"/>
                      <a:pt x="74" y="106"/>
                    </a:cubicBezTo>
                    <a:cubicBezTo>
                      <a:pt x="74" y="107"/>
                      <a:pt x="74" y="107"/>
                      <a:pt x="74" y="107"/>
                    </a:cubicBezTo>
                    <a:cubicBezTo>
                      <a:pt x="75" y="108"/>
                      <a:pt x="75" y="108"/>
                      <a:pt x="75" y="108"/>
                    </a:cubicBezTo>
                    <a:cubicBezTo>
                      <a:pt x="74" y="111"/>
                      <a:pt x="74" y="111"/>
                      <a:pt x="74" y="111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74" y="112"/>
                      <a:pt x="74" y="112"/>
                      <a:pt x="74" y="112"/>
                    </a:cubicBezTo>
                    <a:cubicBezTo>
                      <a:pt x="75" y="113"/>
                      <a:pt x="75" y="113"/>
                      <a:pt x="75" y="113"/>
                    </a:cubicBezTo>
                    <a:cubicBezTo>
                      <a:pt x="76" y="113"/>
                      <a:pt x="76" y="113"/>
                      <a:pt x="76" y="113"/>
                    </a:cubicBezTo>
                    <a:cubicBezTo>
                      <a:pt x="77" y="114"/>
                      <a:pt x="77" y="114"/>
                      <a:pt x="77" y="114"/>
                    </a:cubicBezTo>
                    <a:cubicBezTo>
                      <a:pt x="79" y="113"/>
                      <a:pt x="79" y="113"/>
                      <a:pt x="79" y="113"/>
                    </a:cubicBezTo>
                    <a:cubicBezTo>
                      <a:pt x="80" y="114"/>
                      <a:pt x="80" y="114"/>
                      <a:pt x="80" y="114"/>
                    </a:cubicBezTo>
                    <a:cubicBezTo>
                      <a:pt x="82" y="113"/>
                      <a:pt x="82" y="113"/>
                      <a:pt x="82" y="113"/>
                    </a:cubicBezTo>
                    <a:cubicBezTo>
                      <a:pt x="83" y="114"/>
                      <a:pt x="83" y="114"/>
                      <a:pt x="83" y="114"/>
                    </a:cubicBezTo>
                    <a:cubicBezTo>
                      <a:pt x="84" y="114"/>
                      <a:pt x="84" y="114"/>
                      <a:pt x="84" y="114"/>
                    </a:cubicBezTo>
                    <a:cubicBezTo>
                      <a:pt x="84" y="115"/>
                      <a:pt x="84" y="115"/>
                      <a:pt x="84" y="115"/>
                    </a:cubicBezTo>
                    <a:cubicBezTo>
                      <a:pt x="86" y="119"/>
                      <a:pt x="86" y="119"/>
                      <a:pt x="86" y="119"/>
                    </a:cubicBezTo>
                    <a:cubicBezTo>
                      <a:pt x="86" y="121"/>
                      <a:pt x="86" y="121"/>
                      <a:pt x="86" y="121"/>
                    </a:cubicBezTo>
                    <a:cubicBezTo>
                      <a:pt x="87" y="121"/>
                      <a:pt x="87" y="121"/>
                      <a:pt x="87" y="121"/>
                    </a:cubicBezTo>
                    <a:cubicBezTo>
                      <a:pt x="89" y="120"/>
                      <a:pt x="89" y="120"/>
                      <a:pt x="89" y="120"/>
                    </a:cubicBezTo>
                    <a:cubicBezTo>
                      <a:pt x="90" y="120"/>
                      <a:pt x="90" y="120"/>
                      <a:pt x="90" y="120"/>
                    </a:cubicBezTo>
                    <a:cubicBezTo>
                      <a:pt x="91" y="121"/>
                      <a:pt x="91" y="121"/>
                      <a:pt x="91" y="121"/>
                    </a:cubicBezTo>
                    <a:cubicBezTo>
                      <a:pt x="91" y="121"/>
                      <a:pt x="91" y="121"/>
                      <a:pt x="91" y="121"/>
                    </a:cubicBezTo>
                    <a:cubicBezTo>
                      <a:pt x="91" y="122"/>
                      <a:pt x="91" y="122"/>
                      <a:pt x="91" y="122"/>
                    </a:cubicBezTo>
                    <a:cubicBezTo>
                      <a:pt x="91" y="126"/>
                      <a:pt x="91" y="126"/>
                      <a:pt x="91" y="126"/>
                    </a:cubicBezTo>
                    <a:cubicBezTo>
                      <a:pt x="91" y="126"/>
                      <a:pt x="91" y="126"/>
                      <a:pt x="91" y="126"/>
                    </a:cubicBezTo>
                    <a:cubicBezTo>
                      <a:pt x="90" y="126"/>
                      <a:pt x="90" y="126"/>
                      <a:pt x="90" y="126"/>
                    </a:cubicBezTo>
                    <a:cubicBezTo>
                      <a:pt x="90" y="127"/>
                      <a:pt x="90" y="127"/>
                      <a:pt x="90" y="127"/>
                    </a:cubicBezTo>
                    <a:cubicBezTo>
                      <a:pt x="90" y="127"/>
                      <a:pt x="90" y="127"/>
                      <a:pt x="90" y="127"/>
                    </a:cubicBezTo>
                    <a:cubicBezTo>
                      <a:pt x="90" y="128"/>
                      <a:pt x="90" y="128"/>
                      <a:pt x="90" y="128"/>
                    </a:cubicBezTo>
                    <a:cubicBezTo>
                      <a:pt x="91" y="127"/>
                      <a:pt x="91" y="127"/>
                      <a:pt x="91" y="127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93" y="128"/>
                      <a:pt x="93" y="128"/>
                      <a:pt x="93" y="128"/>
                    </a:cubicBezTo>
                    <a:cubicBezTo>
                      <a:pt x="94" y="130"/>
                      <a:pt x="94" y="130"/>
                      <a:pt x="94" y="130"/>
                    </a:cubicBezTo>
                    <a:cubicBezTo>
                      <a:pt x="94" y="131"/>
                      <a:pt x="94" y="131"/>
                      <a:pt x="94" y="131"/>
                    </a:cubicBezTo>
                    <a:cubicBezTo>
                      <a:pt x="94" y="133"/>
                      <a:pt x="94" y="133"/>
                      <a:pt x="94" y="133"/>
                    </a:cubicBezTo>
                    <a:cubicBezTo>
                      <a:pt x="94" y="134"/>
                      <a:pt x="94" y="134"/>
                      <a:pt x="94" y="134"/>
                    </a:cubicBezTo>
                    <a:cubicBezTo>
                      <a:pt x="94" y="135"/>
                      <a:pt x="94" y="135"/>
                      <a:pt x="94" y="135"/>
                    </a:cubicBezTo>
                    <a:cubicBezTo>
                      <a:pt x="93" y="135"/>
                      <a:pt x="93" y="135"/>
                      <a:pt x="93" y="135"/>
                    </a:cubicBezTo>
                    <a:cubicBezTo>
                      <a:pt x="92" y="135"/>
                      <a:pt x="92" y="135"/>
                      <a:pt x="92" y="135"/>
                    </a:cubicBezTo>
                    <a:cubicBezTo>
                      <a:pt x="92" y="136"/>
                      <a:pt x="92" y="136"/>
                      <a:pt x="92" y="136"/>
                    </a:cubicBezTo>
                    <a:cubicBezTo>
                      <a:pt x="91" y="136"/>
                      <a:pt x="91" y="136"/>
                      <a:pt x="91" y="136"/>
                    </a:cubicBezTo>
                    <a:cubicBezTo>
                      <a:pt x="91" y="136"/>
                      <a:pt x="91" y="136"/>
                      <a:pt x="91" y="136"/>
                    </a:cubicBezTo>
                    <a:cubicBezTo>
                      <a:pt x="89" y="137"/>
                      <a:pt x="89" y="137"/>
                      <a:pt x="89" y="137"/>
                    </a:cubicBezTo>
                    <a:cubicBezTo>
                      <a:pt x="89" y="138"/>
                      <a:pt x="89" y="138"/>
                      <a:pt x="89" y="138"/>
                    </a:cubicBezTo>
                    <a:cubicBezTo>
                      <a:pt x="88" y="138"/>
                      <a:pt x="88" y="138"/>
                      <a:pt x="88" y="138"/>
                    </a:cubicBezTo>
                    <a:cubicBezTo>
                      <a:pt x="86" y="139"/>
                      <a:pt x="86" y="139"/>
                      <a:pt x="86" y="139"/>
                    </a:cubicBezTo>
                    <a:cubicBezTo>
                      <a:pt x="86" y="139"/>
                      <a:pt x="86" y="139"/>
                      <a:pt x="86" y="139"/>
                    </a:cubicBezTo>
                    <a:cubicBezTo>
                      <a:pt x="86" y="140"/>
                      <a:pt x="86" y="140"/>
                      <a:pt x="86" y="140"/>
                    </a:cubicBezTo>
                    <a:cubicBezTo>
                      <a:pt x="85" y="140"/>
                      <a:pt x="85" y="140"/>
                      <a:pt x="85" y="140"/>
                    </a:cubicBezTo>
                    <a:cubicBezTo>
                      <a:pt x="85" y="140"/>
                      <a:pt x="85" y="140"/>
                      <a:pt x="85" y="140"/>
                    </a:cubicBezTo>
                    <a:cubicBezTo>
                      <a:pt x="83" y="142"/>
                      <a:pt x="83" y="142"/>
                      <a:pt x="83" y="142"/>
                    </a:cubicBezTo>
                    <a:cubicBezTo>
                      <a:pt x="83" y="142"/>
                      <a:pt x="83" y="142"/>
                      <a:pt x="83" y="142"/>
                    </a:cubicBezTo>
                    <a:cubicBezTo>
                      <a:pt x="83" y="143"/>
                      <a:pt x="83" y="143"/>
                      <a:pt x="83" y="143"/>
                    </a:cubicBezTo>
                    <a:cubicBezTo>
                      <a:pt x="82" y="143"/>
                      <a:pt x="82" y="143"/>
                      <a:pt x="82" y="143"/>
                    </a:cubicBezTo>
                    <a:cubicBezTo>
                      <a:pt x="82" y="144"/>
                      <a:pt x="82" y="144"/>
                      <a:pt x="82" y="144"/>
                    </a:cubicBezTo>
                    <a:cubicBezTo>
                      <a:pt x="81" y="145"/>
                      <a:pt x="81" y="145"/>
                      <a:pt x="81" y="145"/>
                    </a:cubicBezTo>
                    <a:cubicBezTo>
                      <a:pt x="80" y="146"/>
                      <a:pt x="80" y="146"/>
                      <a:pt x="80" y="146"/>
                    </a:cubicBezTo>
                    <a:cubicBezTo>
                      <a:pt x="80" y="147"/>
                      <a:pt x="80" y="147"/>
                      <a:pt x="80" y="147"/>
                    </a:cubicBezTo>
                    <a:cubicBezTo>
                      <a:pt x="80" y="148"/>
                      <a:pt x="80" y="148"/>
                      <a:pt x="80" y="148"/>
                    </a:cubicBezTo>
                    <a:cubicBezTo>
                      <a:pt x="79" y="148"/>
                      <a:pt x="79" y="148"/>
                      <a:pt x="79" y="148"/>
                    </a:cubicBezTo>
                    <a:cubicBezTo>
                      <a:pt x="79" y="148"/>
                      <a:pt x="79" y="148"/>
                      <a:pt x="79" y="148"/>
                    </a:cubicBezTo>
                    <a:cubicBezTo>
                      <a:pt x="79" y="148"/>
                      <a:pt x="79" y="148"/>
                      <a:pt x="79" y="148"/>
                    </a:cubicBezTo>
                    <a:cubicBezTo>
                      <a:pt x="80" y="149"/>
                      <a:pt x="80" y="149"/>
                      <a:pt x="80" y="149"/>
                    </a:cubicBezTo>
                    <a:cubicBezTo>
                      <a:pt x="82" y="148"/>
                      <a:pt x="82" y="148"/>
                      <a:pt x="82" y="148"/>
                    </a:cubicBezTo>
                    <a:cubicBezTo>
                      <a:pt x="83" y="149"/>
                      <a:pt x="83" y="149"/>
                      <a:pt x="83" y="149"/>
                    </a:cubicBezTo>
                    <a:cubicBezTo>
                      <a:pt x="84" y="150"/>
                      <a:pt x="84" y="150"/>
                      <a:pt x="84" y="150"/>
                    </a:cubicBezTo>
                    <a:cubicBezTo>
                      <a:pt x="85" y="150"/>
                      <a:pt x="85" y="150"/>
                      <a:pt x="85" y="150"/>
                    </a:cubicBezTo>
                    <a:cubicBezTo>
                      <a:pt x="86" y="151"/>
                      <a:pt x="86" y="151"/>
                      <a:pt x="86" y="151"/>
                    </a:cubicBezTo>
                    <a:cubicBezTo>
                      <a:pt x="87" y="153"/>
                      <a:pt x="87" y="153"/>
                      <a:pt x="87" y="153"/>
                    </a:cubicBezTo>
                    <a:cubicBezTo>
                      <a:pt x="87" y="153"/>
                      <a:pt x="87" y="153"/>
                      <a:pt x="87" y="153"/>
                    </a:cubicBezTo>
                    <a:cubicBezTo>
                      <a:pt x="88" y="152"/>
                      <a:pt x="88" y="152"/>
                      <a:pt x="88" y="152"/>
                    </a:cubicBezTo>
                    <a:cubicBezTo>
                      <a:pt x="88" y="152"/>
                      <a:pt x="88" y="152"/>
                      <a:pt x="88" y="152"/>
                    </a:cubicBezTo>
                    <a:cubicBezTo>
                      <a:pt x="89" y="154"/>
                      <a:pt x="89" y="154"/>
                      <a:pt x="89" y="154"/>
                    </a:cubicBezTo>
                    <a:cubicBezTo>
                      <a:pt x="91" y="154"/>
                      <a:pt x="91" y="154"/>
                      <a:pt x="91" y="154"/>
                    </a:cubicBezTo>
                    <a:cubicBezTo>
                      <a:pt x="92" y="154"/>
                      <a:pt x="92" y="154"/>
                      <a:pt x="92" y="154"/>
                    </a:cubicBezTo>
                    <a:cubicBezTo>
                      <a:pt x="93" y="155"/>
                      <a:pt x="93" y="155"/>
                      <a:pt x="93" y="155"/>
                    </a:cubicBezTo>
                    <a:cubicBezTo>
                      <a:pt x="93" y="156"/>
                      <a:pt x="93" y="156"/>
                      <a:pt x="93" y="156"/>
                    </a:cubicBezTo>
                    <a:cubicBezTo>
                      <a:pt x="94" y="156"/>
                      <a:pt x="94" y="156"/>
                      <a:pt x="94" y="156"/>
                    </a:cubicBezTo>
                    <a:cubicBezTo>
                      <a:pt x="95" y="157"/>
                      <a:pt x="95" y="157"/>
                      <a:pt x="95" y="157"/>
                    </a:cubicBezTo>
                    <a:cubicBezTo>
                      <a:pt x="96" y="158"/>
                      <a:pt x="96" y="158"/>
                      <a:pt x="96" y="158"/>
                    </a:cubicBezTo>
                    <a:cubicBezTo>
                      <a:pt x="97" y="159"/>
                      <a:pt x="97" y="159"/>
                      <a:pt x="97" y="159"/>
                    </a:cubicBezTo>
                    <a:cubicBezTo>
                      <a:pt x="98" y="160"/>
                      <a:pt x="98" y="160"/>
                      <a:pt x="98" y="160"/>
                    </a:cubicBezTo>
                    <a:cubicBezTo>
                      <a:pt x="98" y="161"/>
                      <a:pt x="98" y="161"/>
                      <a:pt x="98" y="161"/>
                    </a:cubicBezTo>
                    <a:cubicBezTo>
                      <a:pt x="97" y="162"/>
                      <a:pt x="97" y="162"/>
                      <a:pt x="97" y="162"/>
                    </a:cubicBezTo>
                    <a:cubicBezTo>
                      <a:pt x="98" y="163"/>
                      <a:pt x="98" y="163"/>
                      <a:pt x="98" y="163"/>
                    </a:cubicBezTo>
                    <a:cubicBezTo>
                      <a:pt x="98" y="164"/>
                      <a:pt x="98" y="164"/>
                      <a:pt x="98" y="164"/>
                    </a:cubicBezTo>
                    <a:cubicBezTo>
                      <a:pt x="98" y="164"/>
                      <a:pt x="98" y="164"/>
                      <a:pt x="98" y="164"/>
                    </a:cubicBezTo>
                    <a:cubicBezTo>
                      <a:pt x="99" y="165"/>
                      <a:pt x="99" y="165"/>
                      <a:pt x="99" y="165"/>
                    </a:cubicBezTo>
                    <a:cubicBezTo>
                      <a:pt x="99" y="165"/>
                      <a:pt x="99" y="165"/>
                      <a:pt x="99" y="165"/>
                    </a:cubicBezTo>
                    <a:cubicBezTo>
                      <a:pt x="101" y="164"/>
                      <a:pt x="101" y="164"/>
                      <a:pt x="101" y="164"/>
                    </a:cubicBezTo>
                    <a:cubicBezTo>
                      <a:pt x="101" y="162"/>
                      <a:pt x="101" y="162"/>
                      <a:pt x="101" y="162"/>
                    </a:cubicBezTo>
                    <a:cubicBezTo>
                      <a:pt x="102" y="159"/>
                      <a:pt x="102" y="159"/>
                      <a:pt x="102" y="159"/>
                    </a:cubicBezTo>
                    <a:cubicBezTo>
                      <a:pt x="103" y="158"/>
                      <a:pt x="103" y="158"/>
                      <a:pt x="103" y="158"/>
                    </a:cubicBezTo>
                    <a:cubicBezTo>
                      <a:pt x="103" y="157"/>
                      <a:pt x="103" y="157"/>
                      <a:pt x="103" y="157"/>
                    </a:cubicBezTo>
                    <a:cubicBezTo>
                      <a:pt x="102" y="157"/>
                      <a:pt x="102" y="157"/>
                      <a:pt x="102" y="157"/>
                    </a:cubicBezTo>
                    <a:cubicBezTo>
                      <a:pt x="102" y="156"/>
                      <a:pt x="102" y="156"/>
                      <a:pt x="102" y="156"/>
                    </a:cubicBezTo>
                    <a:cubicBezTo>
                      <a:pt x="102" y="155"/>
                      <a:pt x="102" y="155"/>
                      <a:pt x="102" y="155"/>
                    </a:cubicBezTo>
                    <a:cubicBezTo>
                      <a:pt x="103" y="155"/>
                      <a:pt x="103" y="155"/>
                      <a:pt x="103" y="155"/>
                    </a:cubicBezTo>
                    <a:cubicBezTo>
                      <a:pt x="103" y="154"/>
                      <a:pt x="103" y="154"/>
                      <a:pt x="103" y="154"/>
                    </a:cubicBezTo>
                    <a:cubicBezTo>
                      <a:pt x="104" y="153"/>
                      <a:pt x="104" y="153"/>
                      <a:pt x="104" y="153"/>
                    </a:cubicBezTo>
                    <a:cubicBezTo>
                      <a:pt x="104" y="153"/>
                      <a:pt x="104" y="153"/>
                      <a:pt x="104" y="153"/>
                    </a:cubicBezTo>
                    <a:cubicBezTo>
                      <a:pt x="104" y="153"/>
                      <a:pt x="104" y="153"/>
                      <a:pt x="104" y="153"/>
                    </a:cubicBezTo>
                    <a:cubicBezTo>
                      <a:pt x="105" y="153"/>
                      <a:pt x="105" y="153"/>
                      <a:pt x="105" y="153"/>
                    </a:cubicBezTo>
                    <a:cubicBezTo>
                      <a:pt x="105" y="153"/>
                      <a:pt x="105" y="153"/>
                      <a:pt x="105" y="153"/>
                    </a:cubicBezTo>
                    <a:cubicBezTo>
                      <a:pt x="105" y="152"/>
                      <a:pt x="105" y="152"/>
                      <a:pt x="105" y="152"/>
                    </a:cubicBezTo>
                    <a:cubicBezTo>
                      <a:pt x="106" y="151"/>
                      <a:pt x="106" y="151"/>
                      <a:pt x="106" y="151"/>
                    </a:cubicBezTo>
                    <a:cubicBezTo>
                      <a:pt x="106" y="151"/>
                      <a:pt x="106" y="151"/>
                      <a:pt x="106" y="151"/>
                    </a:cubicBezTo>
                    <a:cubicBezTo>
                      <a:pt x="106" y="150"/>
                      <a:pt x="106" y="150"/>
                      <a:pt x="106" y="150"/>
                    </a:cubicBezTo>
                    <a:cubicBezTo>
                      <a:pt x="107" y="150"/>
                      <a:pt x="107" y="150"/>
                      <a:pt x="107" y="150"/>
                    </a:cubicBezTo>
                    <a:cubicBezTo>
                      <a:pt x="107" y="149"/>
                      <a:pt x="107" y="149"/>
                      <a:pt x="107" y="149"/>
                    </a:cubicBezTo>
                    <a:cubicBezTo>
                      <a:pt x="107" y="149"/>
                      <a:pt x="107" y="149"/>
                      <a:pt x="107" y="149"/>
                    </a:cubicBezTo>
                    <a:cubicBezTo>
                      <a:pt x="106" y="148"/>
                      <a:pt x="106" y="148"/>
                      <a:pt x="106" y="148"/>
                    </a:cubicBezTo>
                    <a:cubicBezTo>
                      <a:pt x="106" y="147"/>
                      <a:pt x="106" y="147"/>
                      <a:pt x="106" y="147"/>
                    </a:cubicBezTo>
                    <a:cubicBezTo>
                      <a:pt x="106" y="147"/>
                      <a:pt x="106" y="147"/>
                      <a:pt x="106" y="147"/>
                    </a:cubicBezTo>
                    <a:cubicBezTo>
                      <a:pt x="106" y="147"/>
                      <a:pt x="106" y="147"/>
                      <a:pt x="106" y="147"/>
                    </a:cubicBezTo>
                    <a:cubicBezTo>
                      <a:pt x="107" y="148"/>
                      <a:pt x="107" y="148"/>
                      <a:pt x="107" y="148"/>
                    </a:cubicBezTo>
                    <a:cubicBezTo>
                      <a:pt x="108" y="149"/>
                      <a:pt x="108" y="149"/>
                      <a:pt x="108" y="149"/>
                    </a:cubicBezTo>
                    <a:cubicBezTo>
                      <a:pt x="108" y="149"/>
                      <a:pt x="108" y="149"/>
                      <a:pt x="108" y="149"/>
                    </a:cubicBezTo>
                    <a:cubicBezTo>
                      <a:pt x="109" y="149"/>
                      <a:pt x="109" y="149"/>
                      <a:pt x="109" y="149"/>
                    </a:cubicBezTo>
                    <a:cubicBezTo>
                      <a:pt x="109" y="149"/>
                      <a:pt x="109" y="149"/>
                      <a:pt x="109" y="149"/>
                    </a:cubicBezTo>
                    <a:cubicBezTo>
                      <a:pt x="109" y="150"/>
                      <a:pt x="109" y="150"/>
                      <a:pt x="109" y="150"/>
                    </a:cubicBezTo>
                    <a:cubicBezTo>
                      <a:pt x="109" y="150"/>
                      <a:pt x="109" y="150"/>
                      <a:pt x="109" y="150"/>
                    </a:cubicBezTo>
                    <a:cubicBezTo>
                      <a:pt x="108" y="151"/>
                      <a:pt x="108" y="151"/>
                      <a:pt x="108" y="151"/>
                    </a:cubicBezTo>
                    <a:cubicBezTo>
                      <a:pt x="107" y="153"/>
                      <a:pt x="107" y="153"/>
                      <a:pt x="107" y="153"/>
                    </a:cubicBezTo>
                    <a:cubicBezTo>
                      <a:pt x="106" y="153"/>
                      <a:pt x="106" y="153"/>
                      <a:pt x="106" y="153"/>
                    </a:cubicBezTo>
                    <a:cubicBezTo>
                      <a:pt x="106" y="154"/>
                      <a:pt x="106" y="154"/>
                      <a:pt x="106" y="154"/>
                    </a:cubicBezTo>
                    <a:cubicBezTo>
                      <a:pt x="106" y="154"/>
                      <a:pt x="106" y="154"/>
                      <a:pt x="106" y="154"/>
                    </a:cubicBezTo>
                    <a:cubicBezTo>
                      <a:pt x="106" y="154"/>
                      <a:pt x="106" y="154"/>
                      <a:pt x="106" y="154"/>
                    </a:cubicBezTo>
                    <a:cubicBezTo>
                      <a:pt x="105" y="155"/>
                      <a:pt x="105" y="155"/>
                      <a:pt x="105" y="155"/>
                    </a:cubicBezTo>
                    <a:cubicBezTo>
                      <a:pt x="104" y="155"/>
                      <a:pt x="104" y="155"/>
                      <a:pt x="104" y="155"/>
                    </a:cubicBezTo>
                    <a:cubicBezTo>
                      <a:pt x="104" y="156"/>
                      <a:pt x="104" y="156"/>
                      <a:pt x="104" y="156"/>
                    </a:cubicBezTo>
                    <a:cubicBezTo>
                      <a:pt x="103" y="156"/>
                      <a:pt x="103" y="156"/>
                      <a:pt x="103" y="156"/>
                    </a:cubicBezTo>
                    <a:cubicBezTo>
                      <a:pt x="103" y="156"/>
                      <a:pt x="103" y="156"/>
                      <a:pt x="103" y="156"/>
                    </a:cubicBezTo>
                    <a:cubicBezTo>
                      <a:pt x="103" y="156"/>
                      <a:pt x="103" y="156"/>
                      <a:pt x="103" y="156"/>
                    </a:cubicBezTo>
                    <a:cubicBezTo>
                      <a:pt x="104" y="157"/>
                      <a:pt x="104" y="157"/>
                      <a:pt x="104" y="157"/>
                    </a:cubicBezTo>
                    <a:cubicBezTo>
                      <a:pt x="107" y="155"/>
                      <a:pt x="107" y="155"/>
                      <a:pt x="107" y="155"/>
                    </a:cubicBezTo>
                    <a:cubicBezTo>
                      <a:pt x="108" y="153"/>
                      <a:pt x="108" y="153"/>
                      <a:pt x="108" y="153"/>
                    </a:cubicBezTo>
                    <a:cubicBezTo>
                      <a:pt x="110" y="150"/>
                      <a:pt x="110" y="150"/>
                      <a:pt x="110" y="150"/>
                    </a:cubicBezTo>
                    <a:cubicBezTo>
                      <a:pt x="111" y="148"/>
                      <a:pt x="111" y="148"/>
                      <a:pt x="111" y="148"/>
                    </a:cubicBezTo>
                    <a:cubicBezTo>
                      <a:pt x="112" y="146"/>
                      <a:pt x="112" y="146"/>
                      <a:pt x="112" y="146"/>
                    </a:cubicBezTo>
                    <a:cubicBezTo>
                      <a:pt x="114" y="143"/>
                      <a:pt x="114" y="143"/>
                      <a:pt x="114" y="143"/>
                    </a:cubicBezTo>
                    <a:cubicBezTo>
                      <a:pt x="116" y="141"/>
                      <a:pt x="116" y="141"/>
                      <a:pt x="116" y="141"/>
                    </a:cubicBezTo>
                    <a:cubicBezTo>
                      <a:pt x="116" y="140"/>
                      <a:pt x="116" y="140"/>
                      <a:pt x="116" y="140"/>
                    </a:cubicBezTo>
                    <a:cubicBezTo>
                      <a:pt x="116" y="140"/>
                      <a:pt x="116" y="140"/>
                      <a:pt x="116" y="140"/>
                    </a:cubicBezTo>
                    <a:cubicBezTo>
                      <a:pt x="116" y="139"/>
                      <a:pt x="116" y="139"/>
                      <a:pt x="116" y="139"/>
                    </a:cubicBezTo>
                    <a:cubicBezTo>
                      <a:pt x="116" y="139"/>
                      <a:pt x="116" y="139"/>
                      <a:pt x="116" y="139"/>
                    </a:cubicBezTo>
                    <a:cubicBezTo>
                      <a:pt x="117" y="138"/>
                      <a:pt x="117" y="138"/>
                      <a:pt x="117" y="138"/>
                    </a:cubicBezTo>
                    <a:cubicBezTo>
                      <a:pt x="117" y="138"/>
                      <a:pt x="117" y="138"/>
                      <a:pt x="117" y="138"/>
                    </a:cubicBezTo>
                    <a:cubicBezTo>
                      <a:pt x="117" y="137"/>
                      <a:pt x="117" y="137"/>
                      <a:pt x="117" y="137"/>
                    </a:cubicBezTo>
                    <a:cubicBezTo>
                      <a:pt x="117" y="137"/>
                      <a:pt x="117" y="137"/>
                      <a:pt x="117" y="137"/>
                    </a:cubicBezTo>
                    <a:cubicBezTo>
                      <a:pt x="117" y="136"/>
                      <a:pt x="117" y="136"/>
                      <a:pt x="117" y="136"/>
                    </a:cubicBezTo>
                    <a:cubicBezTo>
                      <a:pt x="117" y="136"/>
                      <a:pt x="117" y="136"/>
                      <a:pt x="117" y="136"/>
                    </a:cubicBezTo>
                    <a:cubicBezTo>
                      <a:pt x="117" y="135"/>
                      <a:pt x="117" y="135"/>
                      <a:pt x="117" y="135"/>
                    </a:cubicBezTo>
                    <a:cubicBezTo>
                      <a:pt x="116" y="134"/>
                      <a:pt x="116" y="134"/>
                      <a:pt x="116" y="134"/>
                    </a:cubicBezTo>
                    <a:cubicBezTo>
                      <a:pt x="116" y="134"/>
                      <a:pt x="116" y="134"/>
                      <a:pt x="116" y="134"/>
                    </a:cubicBezTo>
                    <a:cubicBezTo>
                      <a:pt x="116" y="133"/>
                      <a:pt x="116" y="133"/>
                      <a:pt x="116" y="133"/>
                    </a:cubicBezTo>
                    <a:cubicBezTo>
                      <a:pt x="116" y="133"/>
                      <a:pt x="116" y="133"/>
                      <a:pt x="116" y="133"/>
                    </a:cubicBezTo>
                    <a:cubicBezTo>
                      <a:pt x="116" y="132"/>
                      <a:pt x="116" y="132"/>
                      <a:pt x="116" y="132"/>
                    </a:cubicBezTo>
                    <a:cubicBezTo>
                      <a:pt x="115" y="130"/>
                      <a:pt x="115" y="130"/>
                      <a:pt x="115" y="130"/>
                    </a:cubicBezTo>
                    <a:cubicBezTo>
                      <a:pt x="116" y="130"/>
                      <a:pt x="116" y="130"/>
                      <a:pt x="116" y="130"/>
                    </a:cubicBezTo>
                    <a:cubicBezTo>
                      <a:pt x="117" y="130"/>
                      <a:pt x="117" y="130"/>
                      <a:pt x="117" y="130"/>
                    </a:cubicBezTo>
                    <a:cubicBezTo>
                      <a:pt x="116" y="129"/>
                      <a:pt x="116" y="129"/>
                      <a:pt x="116" y="129"/>
                    </a:cubicBezTo>
                    <a:cubicBezTo>
                      <a:pt x="116" y="129"/>
                      <a:pt x="116" y="129"/>
                      <a:pt x="116" y="129"/>
                    </a:cubicBezTo>
                    <a:cubicBezTo>
                      <a:pt x="117" y="129"/>
                      <a:pt x="117" y="129"/>
                      <a:pt x="117" y="129"/>
                    </a:cubicBezTo>
                    <a:cubicBezTo>
                      <a:pt x="117" y="128"/>
                      <a:pt x="117" y="128"/>
                      <a:pt x="117" y="128"/>
                    </a:cubicBezTo>
                    <a:cubicBezTo>
                      <a:pt x="116" y="128"/>
                      <a:pt x="116" y="128"/>
                      <a:pt x="116" y="128"/>
                    </a:cubicBezTo>
                    <a:cubicBezTo>
                      <a:pt x="117" y="127"/>
                      <a:pt x="117" y="127"/>
                      <a:pt x="117" y="127"/>
                    </a:cubicBezTo>
                    <a:cubicBezTo>
                      <a:pt x="117" y="127"/>
                      <a:pt x="117" y="127"/>
                      <a:pt x="117" y="127"/>
                    </a:cubicBezTo>
                    <a:cubicBezTo>
                      <a:pt x="118" y="127"/>
                      <a:pt x="118" y="127"/>
                      <a:pt x="118" y="127"/>
                    </a:cubicBezTo>
                    <a:cubicBezTo>
                      <a:pt x="119" y="126"/>
                      <a:pt x="119" y="126"/>
                      <a:pt x="119" y="126"/>
                    </a:cubicBezTo>
                    <a:cubicBezTo>
                      <a:pt x="120" y="125"/>
                      <a:pt x="120" y="125"/>
                      <a:pt x="120" y="125"/>
                    </a:cubicBezTo>
                    <a:cubicBezTo>
                      <a:pt x="120" y="125"/>
                      <a:pt x="120" y="125"/>
                      <a:pt x="120" y="125"/>
                    </a:cubicBezTo>
                    <a:cubicBezTo>
                      <a:pt x="121" y="124"/>
                      <a:pt x="121" y="124"/>
                      <a:pt x="121" y="124"/>
                    </a:cubicBezTo>
                    <a:cubicBezTo>
                      <a:pt x="123" y="123"/>
                      <a:pt x="123" y="123"/>
                      <a:pt x="123" y="123"/>
                    </a:cubicBezTo>
                    <a:cubicBezTo>
                      <a:pt x="124" y="121"/>
                      <a:pt x="124" y="121"/>
                      <a:pt x="124" y="121"/>
                    </a:cubicBezTo>
                    <a:cubicBezTo>
                      <a:pt x="126" y="121"/>
                      <a:pt x="126" y="121"/>
                      <a:pt x="126" y="121"/>
                    </a:cubicBezTo>
                    <a:cubicBezTo>
                      <a:pt x="127" y="120"/>
                      <a:pt x="127" y="120"/>
                      <a:pt x="127" y="120"/>
                    </a:cubicBezTo>
                    <a:cubicBezTo>
                      <a:pt x="128" y="120"/>
                      <a:pt x="128" y="120"/>
                      <a:pt x="128" y="120"/>
                    </a:cubicBezTo>
                    <a:cubicBezTo>
                      <a:pt x="129" y="120"/>
                      <a:pt x="129" y="120"/>
                      <a:pt x="129" y="120"/>
                    </a:cubicBezTo>
                    <a:cubicBezTo>
                      <a:pt x="129" y="120"/>
                      <a:pt x="129" y="120"/>
                      <a:pt x="129" y="120"/>
                    </a:cubicBezTo>
                    <a:cubicBezTo>
                      <a:pt x="130" y="120"/>
                      <a:pt x="130" y="120"/>
                      <a:pt x="130" y="120"/>
                    </a:cubicBezTo>
                    <a:cubicBezTo>
                      <a:pt x="130" y="120"/>
                      <a:pt x="130" y="120"/>
                      <a:pt x="130" y="120"/>
                    </a:cubicBezTo>
                    <a:cubicBezTo>
                      <a:pt x="131" y="119"/>
                      <a:pt x="131" y="119"/>
                      <a:pt x="131" y="119"/>
                    </a:cubicBezTo>
                    <a:cubicBezTo>
                      <a:pt x="132" y="117"/>
                      <a:pt x="132" y="117"/>
                      <a:pt x="132" y="117"/>
                    </a:cubicBezTo>
                    <a:cubicBezTo>
                      <a:pt x="133" y="117"/>
                      <a:pt x="133" y="117"/>
                      <a:pt x="133" y="117"/>
                    </a:cubicBezTo>
                    <a:cubicBezTo>
                      <a:pt x="133" y="117"/>
                      <a:pt x="133" y="117"/>
                      <a:pt x="133" y="117"/>
                    </a:cubicBezTo>
                    <a:cubicBezTo>
                      <a:pt x="133" y="117"/>
                      <a:pt x="133" y="117"/>
                      <a:pt x="133" y="117"/>
                    </a:cubicBezTo>
                    <a:cubicBezTo>
                      <a:pt x="132" y="117"/>
                      <a:pt x="132" y="117"/>
                      <a:pt x="132" y="117"/>
                    </a:cubicBezTo>
                    <a:cubicBezTo>
                      <a:pt x="132" y="116"/>
                      <a:pt x="132" y="116"/>
                      <a:pt x="132" y="116"/>
                    </a:cubicBezTo>
                    <a:cubicBezTo>
                      <a:pt x="133" y="116"/>
                      <a:pt x="133" y="116"/>
                      <a:pt x="133" y="116"/>
                    </a:cubicBezTo>
                    <a:cubicBezTo>
                      <a:pt x="134" y="115"/>
                      <a:pt x="134" y="115"/>
                      <a:pt x="134" y="115"/>
                    </a:cubicBezTo>
                    <a:cubicBezTo>
                      <a:pt x="134" y="115"/>
                      <a:pt x="134" y="115"/>
                      <a:pt x="134" y="115"/>
                    </a:cubicBezTo>
                    <a:cubicBezTo>
                      <a:pt x="135" y="115"/>
                      <a:pt x="135" y="115"/>
                      <a:pt x="135" y="115"/>
                    </a:cubicBezTo>
                    <a:cubicBezTo>
                      <a:pt x="136" y="115"/>
                      <a:pt x="136" y="115"/>
                      <a:pt x="136" y="115"/>
                    </a:cubicBezTo>
                    <a:cubicBezTo>
                      <a:pt x="136" y="115"/>
                      <a:pt x="136" y="115"/>
                      <a:pt x="136" y="115"/>
                    </a:cubicBezTo>
                    <a:cubicBezTo>
                      <a:pt x="136" y="115"/>
                      <a:pt x="136" y="115"/>
                      <a:pt x="136" y="115"/>
                    </a:cubicBezTo>
                    <a:cubicBezTo>
                      <a:pt x="135" y="116"/>
                      <a:pt x="135" y="116"/>
                      <a:pt x="135" y="116"/>
                    </a:cubicBezTo>
                    <a:cubicBezTo>
                      <a:pt x="134" y="116"/>
                      <a:pt x="134" y="116"/>
                      <a:pt x="134" y="116"/>
                    </a:cubicBezTo>
                    <a:cubicBezTo>
                      <a:pt x="134" y="116"/>
                      <a:pt x="134" y="116"/>
                      <a:pt x="134" y="116"/>
                    </a:cubicBezTo>
                    <a:cubicBezTo>
                      <a:pt x="134" y="117"/>
                      <a:pt x="134" y="117"/>
                      <a:pt x="134" y="117"/>
                    </a:cubicBezTo>
                    <a:cubicBezTo>
                      <a:pt x="136" y="116"/>
                      <a:pt x="136" y="116"/>
                      <a:pt x="136" y="116"/>
                    </a:cubicBezTo>
                    <a:cubicBezTo>
                      <a:pt x="138" y="115"/>
                      <a:pt x="138" y="115"/>
                      <a:pt x="138" y="115"/>
                    </a:cubicBezTo>
                    <a:cubicBezTo>
                      <a:pt x="138" y="115"/>
                      <a:pt x="138" y="115"/>
                      <a:pt x="138" y="115"/>
                    </a:cubicBezTo>
                    <a:cubicBezTo>
                      <a:pt x="138" y="115"/>
                      <a:pt x="138" y="115"/>
                      <a:pt x="138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39" y="115"/>
                      <a:pt x="139" y="116"/>
                      <a:pt x="139" y="116"/>
                    </a:cubicBezTo>
                    <a:cubicBezTo>
                      <a:pt x="139" y="116"/>
                      <a:pt x="140" y="116"/>
                      <a:pt x="140" y="116"/>
                    </a:cubicBezTo>
                    <a:cubicBezTo>
                      <a:pt x="141" y="116"/>
                      <a:pt x="141" y="116"/>
                      <a:pt x="141" y="116"/>
                    </a:cubicBezTo>
                    <a:cubicBezTo>
                      <a:pt x="142" y="116"/>
                      <a:pt x="142" y="116"/>
                      <a:pt x="142" y="116"/>
                    </a:cubicBezTo>
                    <a:cubicBezTo>
                      <a:pt x="144" y="116"/>
                      <a:pt x="144" y="116"/>
                      <a:pt x="144" y="116"/>
                    </a:cubicBezTo>
                    <a:cubicBezTo>
                      <a:pt x="145" y="115"/>
                      <a:pt x="145" y="115"/>
                      <a:pt x="145" y="115"/>
                    </a:cubicBezTo>
                    <a:cubicBezTo>
                      <a:pt x="145" y="115"/>
                      <a:pt x="145" y="115"/>
                      <a:pt x="145" y="115"/>
                    </a:cubicBezTo>
                    <a:cubicBezTo>
                      <a:pt x="144" y="115"/>
                      <a:pt x="144" y="115"/>
                      <a:pt x="144" y="115"/>
                    </a:cubicBezTo>
                    <a:cubicBezTo>
                      <a:pt x="144" y="114"/>
                      <a:pt x="144" y="114"/>
                      <a:pt x="144" y="114"/>
                    </a:cubicBezTo>
                    <a:cubicBezTo>
                      <a:pt x="146" y="113"/>
                      <a:pt x="146" y="113"/>
                      <a:pt x="146" y="113"/>
                    </a:cubicBezTo>
                    <a:cubicBezTo>
                      <a:pt x="148" y="112"/>
                      <a:pt x="148" y="112"/>
                      <a:pt x="148" y="112"/>
                    </a:cubicBezTo>
                    <a:cubicBezTo>
                      <a:pt x="149" y="112"/>
                      <a:pt x="149" y="112"/>
                      <a:pt x="149" y="112"/>
                    </a:cubicBezTo>
                    <a:cubicBezTo>
                      <a:pt x="149" y="111"/>
                      <a:pt x="149" y="111"/>
                      <a:pt x="149" y="111"/>
                    </a:cubicBezTo>
                    <a:cubicBezTo>
                      <a:pt x="149" y="111"/>
                      <a:pt x="149" y="111"/>
                      <a:pt x="149" y="111"/>
                    </a:cubicBezTo>
                    <a:cubicBezTo>
                      <a:pt x="148" y="110"/>
                      <a:pt x="148" y="110"/>
                      <a:pt x="148" y="110"/>
                    </a:cubicBezTo>
                    <a:cubicBezTo>
                      <a:pt x="149" y="109"/>
                      <a:pt x="149" y="109"/>
                      <a:pt x="149" y="109"/>
                    </a:cubicBezTo>
                    <a:cubicBezTo>
                      <a:pt x="149" y="108"/>
                      <a:pt x="149" y="108"/>
                      <a:pt x="149" y="108"/>
                    </a:cubicBezTo>
                    <a:cubicBezTo>
                      <a:pt x="149" y="107"/>
                      <a:pt x="149" y="107"/>
                      <a:pt x="149" y="107"/>
                    </a:cubicBezTo>
                    <a:cubicBezTo>
                      <a:pt x="150" y="107"/>
                      <a:pt x="150" y="107"/>
                      <a:pt x="150" y="107"/>
                    </a:cubicBezTo>
                    <a:cubicBezTo>
                      <a:pt x="151" y="106"/>
                      <a:pt x="151" y="106"/>
                      <a:pt x="151" y="106"/>
                    </a:cubicBezTo>
                    <a:cubicBezTo>
                      <a:pt x="151" y="106"/>
                      <a:pt x="151" y="106"/>
                      <a:pt x="151" y="106"/>
                    </a:cubicBezTo>
                    <a:cubicBezTo>
                      <a:pt x="151" y="105"/>
                      <a:pt x="151" y="105"/>
                      <a:pt x="151" y="105"/>
                    </a:cubicBezTo>
                    <a:cubicBezTo>
                      <a:pt x="152" y="104"/>
                      <a:pt x="152" y="104"/>
                      <a:pt x="152" y="104"/>
                    </a:cubicBezTo>
                    <a:cubicBezTo>
                      <a:pt x="154" y="102"/>
                      <a:pt x="154" y="102"/>
                      <a:pt x="154" y="102"/>
                    </a:cubicBezTo>
                    <a:cubicBezTo>
                      <a:pt x="154" y="101"/>
                      <a:pt x="154" y="101"/>
                      <a:pt x="154" y="101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53" y="96"/>
                      <a:pt x="153" y="96"/>
                      <a:pt x="153" y="96"/>
                    </a:cubicBezTo>
                    <a:cubicBezTo>
                      <a:pt x="154" y="96"/>
                      <a:pt x="154" y="96"/>
                      <a:pt x="154" y="96"/>
                    </a:cubicBezTo>
                    <a:cubicBezTo>
                      <a:pt x="154" y="95"/>
                      <a:pt x="154" y="95"/>
                      <a:pt x="154" y="95"/>
                    </a:cubicBezTo>
                    <a:cubicBezTo>
                      <a:pt x="155" y="94"/>
                      <a:pt x="155" y="94"/>
                      <a:pt x="155" y="94"/>
                    </a:cubicBezTo>
                    <a:cubicBezTo>
                      <a:pt x="155" y="94"/>
                      <a:pt x="155" y="94"/>
                      <a:pt x="155" y="94"/>
                    </a:cubicBezTo>
                    <a:cubicBezTo>
                      <a:pt x="155" y="92"/>
                      <a:pt x="155" y="92"/>
                      <a:pt x="155" y="92"/>
                    </a:cubicBezTo>
                    <a:cubicBezTo>
                      <a:pt x="156" y="91"/>
                      <a:pt x="156" y="91"/>
                      <a:pt x="156" y="91"/>
                    </a:cubicBezTo>
                    <a:cubicBezTo>
                      <a:pt x="156" y="89"/>
                      <a:pt x="156" y="89"/>
                      <a:pt x="156" y="89"/>
                    </a:cubicBezTo>
                    <a:cubicBezTo>
                      <a:pt x="156" y="88"/>
                      <a:pt x="156" y="88"/>
                      <a:pt x="156" y="88"/>
                    </a:cubicBezTo>
                    <a:cubicBezTo>
                      <a:pt x="156" y="88"/>
                      <a:pt x="156" y="88"/>
                      <a:pt x="156" y="88"/>
                    </a:cubicBezTo>
                    <a:cubicBezTo>
                      <a:pt x="156" y="86"/>
                      <a:pt x="156" y="86"/>
                      <a:pt x="156" y="86"/>
                    </a:cubicBezTo>
                    <a:cubicBezTo>
                      <a:pt x="156" y="81"/>
                      <a:pt x="156" y="81"/>
                      <a:pt x="156" y="81"/>
                    </a:cubicBezTo>
                    <a:cubicBezTo>
                      <a:pt x="156" y="80"/>
                      <a:pt x="156" y="80"/>
                      <a:pt x="156" y="80"/>
                    </a:cubicBezTo>
                    <a:cubicBezTo>
                      <a:pt x="156" y="79"/>
                      <a:pt x="156" y="79"/>
                      <a:pt x="156" y="79"/>
                    </a:cubicBezTo>
                    <a:cubicBezTo>
                      <a:pt x="156" y="78"/>
                      <a:pt x="156" y="78"/>
                      <a:pt x="156" y="78"/>
                    </a:cubicBezTo>
                    <a:cubicBezTo>
                      <a:pt x="156" y="79"/>
                      <a:pt x="156" y="79"/>
                      <a:pt x="156" y="79"/>
                    </a:cubicBezTo>
                    <a:cubicBezTo>
                      <a:pt x="155" y="78"/>
                      <a:pt x="155" y="78"/>
                      <a:pt x="155" y="78"/>
                    </a:cubicBezTo>
                    <a:cubicBezTo>
                      <a:pt x="155" y="78"/>
                      <a:pt x="155" y="78"/>
                      <a:pt x="155" y="78"/>
                    </a:cubicBezTo>
                    <a:cubicBezTo>
                      <a:pt x="156" y="77"/>
                      <a:pt x="156" y="77"/>
                      <a:pt x="156" y="77"/>
                    </a:cubicBezTo>
                    <a:cubicBezTo>
                      <a:pt x="156" y="76"/>
                      <a:pt x="156" y="76"/>
                      <a:pt x="156" y="76"/>
                    </a:cubicBezTo>
                    <a:cubicBezTo>
                      <a:pt x="156" y="75"/>
                      <a:pt x="156" y="75"/>
                      <a:pt x="156" y="75"/>
                    </a:cubicBezTo>
                    <a:cubicBezTo>
                      <a:pt x="156" y="75"/>
                      <a:pt x="156" y="75"/>
                      <a:pt x="156" y="75"/>
                    </a:cubicBezTo>
                    <a:cubicBezTo>
                      <a:pt x="156" y="74"/>
                      <a:pt x="156" y="74"/>
                      <a:pt x="156" y="74"/>
                    </a:cubicBezTo>
                    <a:cubicBezTo>
                      <a:pt x="156" y="73"/>
                      <a:pt x="156" y="73"/>
                      <a:pt x="156" y="73"/>
                    </a:cubicBezTo>
                    <a:cubicBezTo>
                      <a:pt x="155" y="73"/>
                      <a:pt x="155" y="73"/>
                      <a:pt x="155" y="73"/>
                    </a:cubicBezTo>
                    <a:cubicBezTo>
                      <a:pt x="155" y="73"/>
                      <a:pt x="155" y="73"/>
                      <a:pt x="155" y="73"/>
                    </a:cubicBezTo>
                    <a:cubicBezTo>
                      <a:pt x="155" y="72"/>
                      <a:pt x="155" y="72"/>
                      <a:pt x="155" y="72"/>
                    </a:cubicBezTo>
                    <a:cubicBezTo>
                      <a:pt x="155" y="73"/>
                      <a:pt x="155" y="73"/>
                      <a:pt x="155" y="73"/>
                    </a:cubicBezTo>
                    <a:cubicBezTo>
                      <a:pt x="156" y="73"/>
                      <a:pt x="156" y="73"/>
                      <a:pt x="156" y="73"/>
                    </a:cubicBezTo>
                    <a:cubicBezTo>
                      <a:pt x="157" y="73"/>
                      <a:pt x="157" y="73"/>
                      <a:pt x="157" y="73"/>
                    </a:cubicBezTo>
                    <a:cubicBezTo>
                      <a:pt x="157" y="72"/>
                      <a:pt x="157" y="72"/>
                      <a:pt x="157" y="72"/>
                    </a:cubicBezTo>
                    <a:cubicBezTo>
                      <a:pt x="157" y="72"/>
                      <a:pt x="157" y="72"/>
                      <a:pt x="157" y="72"/>
                    </a:cubicBezTo>
                    <a:cubicBezTo>
                      <a:pt x="158" y="73"/>
                      <a:pt x="158" y="73"/>
                      <a:pt x="158" y="73"/>
                    </a:cubicBezTo>
                    <a:cubicBezTo>
                      <a:pt x="158" y="73"/>
                      <a:pt x="158" y="73"/>
                      <a:pt x="158" y="73"/>
                    </a:cubicBezTo>
                    <a:cubicBezTo>
                      <a:pt x="158" y="74"/>
                      <a:pt x="158" y="74"/>
                      <a:pt x="158" y="74"/>
                    </a:cubicBezTo>
                    <a:cubicBezTo>
                      <a:pt x="157" y="74"/>
                      <a:pt x="157" y="74"/>
                      <a:pt x="157" y="74"/>
                    </a:cubicBezTo>
                    <a:cubicBezTo>
                      <a:pt x="157" y="75"/>
                      <a:pt x="157" y="75"/>
                      <a:pt x="157" y="75"/>
                    </a:cubicBezTo>
                    <a:cubicBezTo>
                      <a:pt x="157" y="75"/>
                      <a:pt x="157" y="75"/>
                      <a:pt x="157" y="75"/>
                    </a:cubicBezTo>
                    <a:cubicBezTo>
                      <a:pt x="158" y="74"/>
                      <a:pt x="158" y="74"/>
                      <a:pt x="158" y="74"/>
                    </a:cubicBezTo>
                    <a:cubicBezTo>
                      <a:pt x="159" y="73"/>
                      <a:pt x="159" y="73"/>
                      <a:pt x="159" y="73"/>
                    </a:cubicBezTo>
                    <a:cubicBezTo>
                      <a:pt x="161" y="71"/>
                      <a:pt x="161" y="71"/>
                      <a:pt x="161" y="71"/>
                    </a:cubicBezTo>
                    <a:cubicBezTo>
                      <a:pt x="162" y="70"/>
                      <a:pt x="162" y="70"/>
                      <a:pt x="162" y="70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162" y="68"/>
                      <a:pt x="162" y="68"/>
                      <a:pt x="162" y="68"/>
                    </a:cubicBezTo>
                    <a:cubicBezTo>
                      <a:pt x="163" y="67"/>
                      <a:pt x="163" y="67"/>
                      <a:pt x="163" y="67"/>
                    </a:cubicBezTo>
                    <a:cubicBezTo>
                      <a:pt x="164" y="66"/>
                      <a:pt x="164" y="66"/>
                      <a:pt x="164" y="66"/>
                    </a:cubicBezTo>
                    <a:cubicBezTo>
                      <a:pt x="166" y="64"/>
                      <a:pt x="166" y="64"/>
                      <a:pt x="166" y="64"/>
                    </a:cubicBezTo>
                    <a:cubicBezTo>
                      <a:pt x="166" y="64"/>
                      <a:pt x="166" y="64"/>
                      <a:pt x="166" y="64"/>
                    </a:cubicBezTo>
                    <a:cubicBezTo>
                      <a:pt x="167" y="64"/>
                      <a:pt x="167" y="64"/>
                      <a:pt x="167" y="64"/>
                    </a:cubicBezTo>
                    <a:cubicBezTo>
                      <a:pt x="167" y="63"/>
                      <a:pt x="167" y="63"/>
                      <a:pt x="167" y="63"/>
                    </a:cubicBezTo>
                    <a:cubicBezTo>
                      <a:pt x="169" y="61"/>
                      <a:pt x="169" y="61"/>
                      <a:pt x="169" y="61"/>
                    </a:cubicBezTo>
                    <a:cubicBezTo>
                      <a:pt x="171" y="59"/>
                      <a:pt x="171" y="59"/>
                      <a:pt x="171" y="59"/>
                    </a:cubicBezTo>
                    <a:cubicBezTo>
                      <a:pt x="172" y="58"/>
                      <a:pt x="172" y="58"/>
                      <a:pt x="172" y="58"/>
                    </a:cubicBezTo>
                    <a:cubicBezTo>
                      <a:pt x="173" y="56"/>
                      <a:pt x="173" y="56"/>
                      <a:pt x="173" y="56"/>
                    </a:cubicBezTo>
                    <a:cubicBezTo>
                      <a:pt x="173" y="55"/>
                      <a:pt x="173" y="55"/>
                      <a:pt x="173" y="55"/>
                    </a:cubicBezTo>
                    <a:cubicBezTo>
                      <a:pt x="174" y="55"/>
                      <a:pt x="174" y="55"/>
                      <a:pt x="174" y="55"/>
                    </a:cubicBezTo>
                    <a:cubicBezTo>
                      <a:pt x="174" y="54"/>
                      <a:pt x="174" y="54"/>
                      <a:pt x="174" y="54"/>
                    </a:cubicBezTo>
                    <a:cubicBezTo>
                      <a:pt x="173" y="53"/>
                      <a:pt x="173" y="53"/>
                      <a:pt x="173" y="53"/>
                    </a:cubicBezTo>
                    <a:cubicBezTo>
                      <a:pt x="173" y="52"/>
                      <a:pt x="173" y="52"/>
                      <a:pt x="173" y="52"/>
                    </a:cubicBezTo>
                    <a:cubicBezTo>
                      <a:pt x="174" y="52"/>
                      <a:pt x="174" y="52"/>
                      <a:pt x="174" y="52"/>
                    </a:cubicBezTo>
                    <a:cubicBezTo>
                      <a:pt x="174" y="50"/>
                      <a:pt x="174" y="50"/>
                      <a:pt x="174" y="50"/>
                    </a:cubicBezTo>
                    <a:cubicBezTo>
                      <a:pt x="173" y="50"/>
                      <a:pt x="173" y="50"/>
                      <a:pt x="173" y="50"/>
                    </a:cubicBezTo>
                    <a:cubicBezTo>
                      <a:pt x="173" y="49"/>
                      <a:pt x="173" y="49"/>
                      <a:pt x="173" y="49"/>
                    </a:cubicBezTo>
                    <a:cubicBezTo>
                      <a:pt x="171" y="46"/>
                      <a:pt x="171" y="46"/>
                      <a:pt x="171" y="46"/>
                    </a:cubicBezTo>
                    <a:cubicBezTo>
                      <a:pt x="171" y="45"/>
                      <a:pt x="171" y="45"/>
                      <a:pt x="171" y="45"/>
                    </a:cubicBezTo>
                    <a:cubicBezTo>
                      <a:pt x="171" y="43"/>
                      <a:pt x="171" y="43"/>
                      <a:pt x="171" y="43"/>
                    </a:cubicBezTo>
                    <a:cubicBezTo>
                      <a:pt x="168" y="42"/>
                      <a:pt x="168" y="42"/>
                      <a:pt x="168" y="42"/>
                    </a:cubicBezTo>
                    <a:cubicBezTo>
                      <a:pt x="167" y="42"/>
                      <a:pt x="167" y="42"/>
                      <a:pt x="167" y="42"/>
                    </a:cubicBezTo>
                    <a:cubicBezTo>
                      <a:pt x="165" y="43"/>
                      <a:pt x="165" y="43"/>
                      <a:pt x="165" y="43"/>
                    </a:cubicBezTo>
                    <a:cubicBezTo>
                      <a:pt x="164" y="42"/>
                      <a:pt x="164" y="42"/>
                      <a:pt x="164" y="42"/>
                    </a:cubicBezTo>
                    <a:cubicBezTo>
                      <a:pt x="164" y="41"/>
                      <a:pt x="164" y="41"/>
                      <a:pt x="164" y="41"/>
                    </a:cubicBezTo>
                    <a:cubicBezTo>
                      <a:pt x="163" y="40"/>
                      <a:pt x="163" y="40"/>
                      <a:pt x="163" y="40"/>
                    </a:cubicBezTo>
                    <a:cubicBezTo>
                      <a:pt x="161" y="40"/>
                      <a:pt x="161" y="40"/>
                      <a:pt x="161" y="40"/>
                    </a:cubicBezTo>
                    <a:cubicBezTo>
                      <a:pt x="160" y="40"/>
                      <a:pt x="160" y="40"/>
                      <a:pt x="160" y="40"/>
                    </a:cubicBezTo>
                    <a:cubicBezTo>
                      <a:pt x="158" y="38"/>
                      <a:pt x="158" y="38"/>
                      <a:pt x="158" y="38"/>
                    </a:cubicBezTo>
                    <a:cubicBezTo>
                      <a:pt x="157" y="36"/>
                      <a:pt x="157" y="36"/>
                      <a:pt x="157" y="36"/>
                    </a:cubicBezTo>
                    <a:cubicBezTo>
                      <a:pt x="156" y="36"/>
                      <a:pt x="156" y="36"/>
                      <a:pt x="156" y="36"/>
                    </a:cubicBezTo>
                    <a:cubicBezTo>
                      <a:pt x="155" y="35"/>
                      <a:pt x="155" y="35"/>
                      <a:pt x="155" y="35"/>
                    </a:cubicBezTo>
                    <a:cubicBezTo>
                      <a:pt x="154" y="35"/>
                      <a:pt x="154" y="35"/>
                      <a:pt x="154" y="35"/>
                    </a:cubicBezTo>
                    <a:cubicBezTo>
                      <a:pt x="151" y="33"/>
                      <a:pt x="151" y="33"/>
                      <a:pt x="151" y="33"/>
                    </a:cubicBezTo>
                    <a:cubicBezTo>
                      <a:pt x="150" y="33"/>
                      <a:pt x="150" y="33"/>
                      <a:pt x="150" y="33"/>
                    </a:cubicBezTo>
                    <a:cubicBezTo>
                      <a:pt x="149" y="33"/>
                      <a:pt x="149" y="33"/>
                      <a:pt x="149" y="33"/>
                    </a:cubicBezTo>
                    <a:cubicBezTo>
                      <a:pt x="148" y="33"/>
                      <a:pt x="148" y="33"/>
                      <a:pt x="148" y="33"/>
                    </a:cubicBezTo>
                    <a:cubicBezTo>
                      <a:pt x="147" y="33"/>
                      <a:pt x="147" y="33"/>
                      <a:pt x="147" y="33"/>
                    </a:cubicBezTo>
                    <a:cubicBezTo>
                      <a:pt x="146" y="33"/>
                      <a:pt x="146" y="33"/>
                      <a:pt x="146" y="33"/>
                    </a:cubicBezTo>
                    <a:cubicBezTo>
                      <a:pt x="145" y="33"/>
                      <a:pt x="145" y="33"/>
                      <a:pt x="145" y="33"/>
                    </a:cubicBezTo>
                    <a:cubicBezTo>
                      <a:pt x="145" y="33"/>
                      <a:pt x="145" y="33"/>
                      <a:pt x="145" y="33"/>
                    </a:cubicBezTo>
                    <a:cubicBezTo>
                      <a:pt x="144" y="33"/>
                      <a:pt x="144" y="33"/>
                      <a:pt x="144" y="33"/>
                    </a:cubicBezTo>
                    <a:cubicBezTo>
                      <a:pt x="143" y="32"/>
                      <a:pt x="143" y="32"/>
                      <a:pt x="143" y="32"/>
                    </a:cubicBezTo>
                    <a:cubicBezTo>
                      <a:pt x="143" y="33"/>
                      <a:pt x="143" y="33"/>
                      <a:pt x="143" y="33"/>
                    </a:cubicBezTo>
                    <a:cubicBezTo>
                      <a:pt x="142" y="32"/>
                      <a:pt x="142" y="32"/>
                      <a:pt x="142" y="32"/>
                    </a:cubicBezTo>
                    <a:cubicBezTo>
                      <a:pt x="142" y="33"/>
                      <a:pt x="142" y="33"/>
                      <a:pt x="142" y="33"/>
                    </a:cubicBezTo>
                    <a:cubicBezTo>
                      <a:pt x="142" y="33"/>
                      <a:pt x="142" y="33"/>
                      <a:pt x="142" y="33"/>
                    </a:cubicBezTo>
                    <a:cubicBezTo>
                      <a:pt x="141" y="33"/>
                      <a:pt x="141" y="33"/>
                      <a:pt x="141" y="33"/>
                    </a:cubicBezTo>
                    <a:cubicBezTo>
                      <a:pt x="141" y="32"/>
                      <a:pt x="141" y="32"/>
                      <a:pt x="141" y="32"/>
                    </a:cubicBezTo>
                    <a:cubicBezTo>
                      <a:pt x="141" y="32"/>
                      <a:pt x="141" y="32"/>
                      <a:pt x="141" y="32"/>
                    </a:cubicBezTo>
                    <a:cubicBezTo>
                      <a:pt x="141" y="32"/>
                      <a:pt x="141" y="32"/>
                      <a:pt x="141" y="32"/>
                    </a:cubicBezTo>
                    <a:cubicBezTo>
                      <a:pt x="141" y="33"/>
                      <a:pt x="141" y="33"/>
                      <a:pt x="141" y="33"/>
                    </a:cubicBezTo>
                    <a:cubicBezTo>
                      <a:pt x="139" y="32"/>
                      <a:pt x="139" y="32"/>
                      <a:pt x="139" y="32"/>
                    </a:cubicBezTo>
                    <a:cubicBezTo>
                      <a:pt x="139" y="32"/>
                      <a:pt x="139" y="32"/>
                      <a:pt x="139" y="32"/>
                    </a:cubicBezTo>
                    <a:cubicBezTo>
                      <a:pt x="138" y="32"/>
                      <a:pt x="138" y="32"/>
                      <a:pt x="138" y="32"/>
                    </a:cubicBezTo>
                    <a:cubicBezTo>
                      <a:pt x="135" y="31"/>
                      <a:pt x="135" y="31"/>
                      <a:pt x="135" y="31"/>
                    </a:cubicBezTo>
                    <a:cubicBezTo>
                      <a:pt x="134" y="31"/>
                      <a:pt x="134" y="31"/>
                      <a:pt x="134" y="31"/>
                    </a:cubicBezTo>
                    <a:cubicBezTo>
                      <a:pt x="134" y="31"/>
                      <a:pt x="134" y="31"/>
                      <a:pt x="134" y="31"/>
                    </a:cubicBezTo>
                    <a:cubicBezTo>
                      <a:pt x="134" y="32"/>
                      <a:pt x="134" y="32"/>
                      <a:pt x="134" y="32"/>
                    </a:cubicBezTo>
                    <a:cubicBezTo>
                      <a:pt x="134" y="32"/>
                      <a:pt x="134" y="32"/>
                      <a:pt x="134" y="32"/>
                    </a:cubicBezTo>
                    <a:cubicBezTo>
                      <a:pt x="134" y="32"/>
                      <a:pt x="134" y="32"/>
                      <a:pt x="134" y="32"/>
                    </a:cubicBezTo>
                    <a:cubicBezTo>
                      <a:pt x="134" y="32"/>
                      <a:pt x="134" y="32"/>
                      <a:pt x="134" y="32"/>
                    </a:cubicBezTo>
                    <a:cubicBezTo>
                      <a:pt x="133" y="32"/>
                      <a:pt x="133" y="32"/>
                      <a:pt x="133" y="32"/>
                    </a:cubicBezTo>
                    <a:cubicBezTo>
                      <a:pt x="133" y="32"/>
                      <a:pt x="133" y="32"/>
                      <a:pt x="133" y="32"/>
                    </a:cubicBezTo>
                    <a:cubicBezTo>
                      <a:pt x="132" y="33"/>
                      <a:pt x="132" y="33"/>
                      <a:pt x="132" y="33"/>
                    </a:cubicBezTo>
                    <a:cubicBezTo>
                      <a:pt x="132" y="34"/>
                      <a:pt x="132" y="34"/>
                      <a:pt x="132" y="34"/>
                    </a:cubicBezTo>
                    <a:cubicBezTo>
                      <a:pt x="132" y="33"/>
                      <a:pt x="132" y="33"/>
                      <a:pt x="132" y="33"/>
                    </a:cubicBezTo>
                    <a:cubicBezTo>
                      <a:pt x="131" y="33"/>
                      <a:pt x="131" y="33"/>
                      <a:pt x="131" y="33"/>
                    </a:cubicBezTo>
                    <a:cubicBezTo>
                      <a:pt x="131" y="33"/>
                      <a:pt x="131" y="33"/>
                      <a:pt x="131" y="33"/>
                    </a:cubicBezTo>
                    <a:cubicBezTo>
                      <a:pt x="131" y="33"/>
                      <a:pt x="131" y="33"/>
                      <a:pt x="131" y="33"/>
                    </a:cubicBezTo>
                    <a:cubicBezTo>
                      <a:pt x="130" y="35"/>
                      <a:pt x="130" y="35"/>
                      <a:pt x="130" y="35"/>
                    </a:cubicBezTo>
                    <a:cubicBezTo>
                      <a:pt x="130" y="36"/>
                      <a:pt x="130" y="36"/>
                      <a:pt x="130" y="36"/>
                    </a:cubicBezTo>
                    <a:cubicBezTo>
                      <a:pt x="130" y="35"/>
                      <a:pt x="130" y="35"/>
                      <a:pt x="130" y="35"/>
                    </a:cubicBezTo>
                    <a:cubicBezTo>
                      <a:pt x="130" y="34"/>
                      <a:pt x="130" y="34"/>
                      <a:pt x="130" y="34"/>
                    </a:cubicBezTo>
                    <a:cubicBezTo>
                      <a:pt x="130" y="33"/>
                      <a:pt x="130" y="33"/>
                      <a:pt x="130" y="33"/>
                    </a:cubicBezTo>
                    <a:cubicBezTo>
                      <a:pt x="131" y="32"/>
                      <a:pt x="131" y="32"/>
                      <a:pt x="131" y="32"/>
                    </a:cubicBezTo>
                    <a:cubicBezTo>
                      <a:pt x="131" y="31"/>
                      <a:pt x="131" y="31"/>
                      <a:pt x="131" y="31"/>
                    </a:cubicBezTo>
                    <a:cubicBezTo>
                      <a:pt x="131" y="31"/>
                      <a:pt x="131" y="31"/>
                      <a:pt x="131" y="31"/>
                    </a:cubicBezTo>
                    <a:cubicBezTo>
                      <a:pt x="130" y="31"/>
                      <a:pt x="130" y="31"/>
                      <a:pt x="130" y="31"/>
                    </a:cubicBezTo>
                    <a:cubicBezTo>
                      <a:pt x="131" y="30"/>
                      <a:pt x="131" y="30"/>
                      <a:pt x="131" y="30"/>
                    </a:cubicBezTo>
                    <a:cubicBezTo>
                      <a:pt x="130" y="29"/>
                      <a:pt x="130" y="29"/>
                      <a:pt x="130" y="29"/>
                    </a:cubicBezTo>
                    <a:cubicBezTo>
                      <a:pt x="129" y="28"/>
                      <a:pt x="129" y="28"/>
                      <a:pt x="129" y="28"/>
                    </a:cubicBezTo>
                    <a:cubicBezTo>
                      <a:pt x="128" y="28"/>
                      <a:pt x="128" y="28"/>
                      <a:pt x="128" y="28"/>
                    </a:cubicBezTo>
                    <a:cubicBezTo>
                      <a:pt x="127" y="28"/>
                      <a:pt x="127" y="28"/>
                      <a:pt x="127" y="28"/>
                    </a:cubicBezTo>
                    <a:cubicBezTo>
                      <a:pt x="127" y="28"/>
                      <a:pt x="127" y="28"/>
                      <a:pt x="127" y="28"/>
                    </a:cubicBezTo>
                    <a:cubicBezTo>
                      <a:pt x="126" y="29"/>
                      <a:pt x="126" y="29"/>
                      <a:pt x="126" y="29"/>
                    </a:cubicBezTo>
                    <a:cubicBezTo>
                      <a:pt x="126" y="28"/>
                      <a:pt x="126" y="28"/>
                      <a:pt x="126" y="28"/>
                    </a:cubicBezTo>
                    <a:cubicBezTo>
                      <a:pt x="125" y="28"/>
                      <a:pt x="125" y="28"/>
                      <a:pt x="125" y="28"/>
                    </a:cubicBezTo>
                    <a:cubicBezTo>
                      <a:pt x="125" y="27"/>
                      <a:pt x="125" y="27"/>
                      <a:pt x="125" y="27"/>
                    </a:cubicBezTo>
                    <a:cubicBezTo>
                      <a:pt x="125" y="27"/>
                      <a:pt x="125" y="27"/>
                      <a:pt x="125" y="27"/>
                    </a:cubicBezTo>
                    <a:cubicBezTo>
                      <a:pt x="124" y="27"/>
                      <a:pt x="124" y="27"/>
                      <a:pt x="124" y="27"/>
                    </a:cubicBezTo>
                    <a:cubicBezTo>
                      <a:pt x="124" y="27"/>
                      <a:pt x="124" y="27"/>
                      <a:pt x="124" y="27"/>
                    </a:cubicBezTo>
                    <a:cubicBezTo>
                      <a:pt x="123" y="26"/>
                      <a:pt x="123" y="26"/>
                      <a:pt x="123" y="26"/>
                    </a:cubicBezTo>
                    <a:cubicBezTo>
                      <a:pt x="123" y="27"/>
                      <a:pt x="123" y="27"/>
                      <a:pt x="123" y="27"/>
                    </a:cubicBezTo>
                    <a:cubicBezTo>
                      <a:pt x="123" y="26"/>
                      <a:pt x="123" y="26"/>
                      <a:pt x="123" y="26"/>
                    </a:cubicBezTo>
                    <a:cubicBezTo>
                      <a:pt x="122" y="26"/>
                      <a:pt x="122" y="26"/>
                      <a:pt x="122" y="26"/>
                    </a:cubicBezTo>
                    <a:cubicBezTo>
                      <a:pt x="122" y="26"/>
                      <a:pt x="122" y="26"/>
                      <a:pt x="122" y="26"/>
                    </a:cubicBezTo>
                    <a:cubicBezTo>
                      <a:pt x="121" y="26"/>
                      <a:pt x="121" y="26"/>
                      <a:pt x="121" y="26"/>
                    </a:cubicBezTo>
                    <a:cubicBezTo>
                      <a:pt x="120" y="25"/>
                      <a:pt x="120" y="25"/>
                      <a:pt x="120" y="25"/>
                    </a:cubicBezTo>
                    <a:cubicBezTo>
                      <a:pt x="119" y="25"/>
                      <a:pt x="119" y="25"/>
                      <a:pt x="119" y="25"/>
                    </a:cubicBezTo>
                    <a:cubicBezTo>
                      <a:pt x="119" y="25"/>
                      <a:pt x="119" y="25"/>
                      <a:pt x="119" y="25"/>
                    </a:cubicBezTo>
                    <a:cubicBezTo>
                      <a:pt x="119" y="25"/>
                      <a:pt x="119" y="25"/>
                      <a:pt x="119" y="25"/>
                    </a:cubicBezTo>
                    <a:cubicBezTo>
                      <a:pt x="118" y="25"/>
                      <a:pt x="118" y="25"/>
                      <a:pt x="118" y="25"/>
                    </a:cubicBezTo>
                    <a:cubicBezTo>
                      <a:pt x="117" y="25"/>
                      <a:pt x="117" y="25"/>
                      <a:pt x="117" y="25"/>
                    </a:cubicBezTo>
                    <a:cubicBezTo>
                      <a:pt x="117" y="25"/>
                      <a:pt x="117" y="25"/>
                      <a:pt x="117" y="25"/>
                    </a:cubicBezTo>
                    <a:cubicBezTo>
                      <a:pt x="117" y="25"/>
                      <a:pt x="117" y="25"/>
                      <a:pt x="117" y="25"/>
                    </a:cubicBezTo>
                    <a:cubicBezTo>
                      <a:pt x="116" y="25"/>
                      <a:pt x="116" y="25"/>
                      <a:pt x="116" y="25"/>
                    </a:cubicBezTo>
                    <a:cubicBezTo>
                      <a:pt x="115" y="25"/>
                      <a:pt x="115" y="25"/>
                      <a:pt x="115" y="25"/>
                    </a:cubicBezTo>
                    <a:cubicBezTo>
                      <a:pt x="115" y="25"/>
                      <a:pt x="115" y="25"/>
                      <a:pt x="115" y="25"/>
                    </a:cubicBezTo>
                    <a:cubicBezTo>
                      <a:pt x="114" y="26"/>
                      <a:pt x="114" y="26"/>
                      <a:pt x="114" y="26"/>
                    </a:cubicBezTo>
                    <a:cubicBezTo>
                      <a:pt x="114" y="26"/>
                      <a:pt x="114" y="26"/>
                      <a:pt x="114" y="26"/>
                    </a:cubicBezTo>
                    <a:cubicBezTo>
                      <a:pt x="113" y="27"/>
                      <a:pt x="113" y="27"/>
                      <a:pt x="113" y="27"/>
                    </a:cubicBezTo>
                    <a:cubicBezTo>
                      <a:pt x="112" y="28"/>
                      <a:pt x="112" y="28"/>
                      <a:pt x="112" y="28"/>
                    </a:cubicBezTo>
                    <a:cubicBezTo>
                      <a:pt x="110" y="29"/>
                      <a:pt x="110" y="29"/>
                      <a:pt x="110" y="29"/>
                    </a:cubicBezTo>
                    <a:cubicBezTo>
                      <a:pt x="110" y="30"/>
                      <a:pt x="110" y="30"/>
                      <a:pt x="110" y="30"/>
                    </a:cubicBezTo>
                    <a:cubicBezTo>
                      <a:pt x="109" y="31"/>
                      <a:pt x="109" y="31"/>
                      <a:pt x="109" y="31"/>
                    </a:cubicBezTo>
                    <a:cubicBezTo>
                      <a:pt x="109" y="32"/>
                      <a:pt x="109" y="32"/>
                      <a:pt x="109" y="32"/>
                    </a:cubicBezTo>
                    <a:cubicBezTo>
                      <a:pt x="108" y="32"/>
                      <a:pt x="108" y="32"/>
                      <a:pt x="108" y="32"/>
                    </a:cubicBezTo>
                    <a:cubicBezTo>
                      <a:pt x="108" y="33"/>
                      <a:pt x="108" y="33"/>
                      <a:pt x="108" y="33"/>
                    </a:cubicBezTo>
                    <a:cubicBezTo>
                      <a:pt x="108" y="33"/>
                      <a:pt x="108" y="33"/>
                      <a:pt x="108" y="33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34"/>
                      <a:pt x="107" y="34"/>
                      <a:pt x="107" y="34"/>
                    </a:cubicBezTo>
                    <a:cubicBezTo>
                      <a:pt x="107" y="33"/>
                      <a:pt x="107" y="33"/>
                      <a:pt x="107" y="33"/>
                    </a:cubicBezTo>
                    <a:cubicBezTo>
                      <a:pt x="108" y="33"/>
                      <a:pt x="108" y="33"/>
                      <a:pt x="108" y="33"/>
                    </a:cubicBezTo>
                    <a:cubicBezTo>
                      <a:pt x="108" y="32"/>
                      <a:pt x="108" y="32"/>
                      <a:pt x="108" y="32"/>
                    </a:cubicBezTo>
                    <a:cubicBezTo>
                      <a:pt x="108" y="31"/>
                      <a:pt x="108" y="31"/>
                      <a:pt x="108" y="31"/>
                    </a:cubicBezTo>
                    <a:cubicBezTo>
                      <a:pt x="108" y="30"/>
                      <a:pt x="108" y="30"/>
                      <a:pt x="108" y="30"/>
                    </a:cubicBezTo>
                    <a:cubicBezTo>
                      <a:pt x="108" y="30"/>
                      <a:pt x="108" y="30"/>
                      <a:pt x="108" y="30"/>
                    </a:cubicBezTo>
                    <a:cubicBezTo>
                      <a:pt x="108" y="30"/>
                      <a:pt x="108" y="30"/>
                      <a:pt x="108" y="30"/>
                    </a:cubicBezTo>
                    <a:cubicBezTo>
                      <a:pt x="107" y="30"/>
                      <a:pt x="107" y="30"/>
                      <a:pt x="107" y="30"/>
                    </a:cubicBezTo>
                    <a:cubicBezTo>
                      <a:pt x="106" y="30"/>
                      <a:pt x="106" y="30"/>
                      <a:pt x="106" y="30"/>
                    </a:cubicBezTo>
                    <a:cubicBezTo>
                      <a:pt x="105" y="30"/>
                      <a:pt x="105" y="30"/>
                      <a:pt x="105" y="30"/>
                    </a:cubicBezTo>
                    <a:cubicBezTo>
                      <a:pt x="104" y="30"/>
                      <a:pt x="104" y="30"/>
                      <a:pt x="104" y="30"/>
                    </a:cubicBezTo>
                    <a:cubicBezTo>
                      <a:pt x="103" y="29"/>
                      <a:pt x="103" y="29"/>
                      <a:pt x="103" y="29"/>
                    </a:cubicBezTo>
                    <a:cubicBezTo>
                      <a:pt x="104" y="29"/>
                      <a:pt x="104" y="29"/>
                      <a:pt x="104" y="29"/>
                    </a:cubicBezTo>
                    <a:cubicBezTo>
                      <a:pt x="105" y="29"/>
                      <a:pt x="105" y="29"/>
                      <a:pt x="105" y="29"/>
                    </a:cubicBezTo>
                    <a:cubicBezTo>
                      <a:pt x="106" y="29"/>
                      <a:pt x="106" y="29"/>
                      <a:pt x="106" y="29"/>
                    </a:cubicBezTo>
                    <a:cubicBezTo>
                      <a:pt x="107" y="29"/>
                      <a:pt x="107" y="29"/>
                      <a:pt x="107" y="29"/>
                    </a:cubicBezTo>
                    <a:cubicBezTo>
                      <a:pt x="108" y="29"/>
                      <a:pt x="108" y="29"/>
                      <a:pt x="108" y="29"/>
                    </a:cubicBezTo>
                    <a:cubicBezTo>
                      <a:pt x="108" y="28"/>
                      <a:pt x="108" y="28"/>
                      <a:pt x="108" y="28"/>
                    </a:cubicBezTo>
                    <a:cubicBezTo>
                      <a:pt x="109" y="28"/>
                      <a:pt x="109" y="28"/>
                      <a:pt x="109" y="28"/>
                    </a:cubicBezTo>
                    <a:cubicBezTo>
                      <a:pt x="109" y="28"/>
                      <a:pt x="109" y="28"/>
                      <a:pt x="109" y="28"/>
                    </a:cubicBezTo>
                    <a:cubicBezTo>
                      <a:pt x="109" y="28"/>
                      <a:pt x="109" y="28"/>
                      <a:pt x="109" y="28"/>
                    </a:cubicBezTo>
                    <a:cubicBezTo>
                      <a:pt x="110" y="28"/>
                      <a:pt x="110" y="28"/>
                      <a:pt x="110" y="28"/>
                    </a:cubicBezTo>
                    <a:cubicBezTo>
                      <a:pt x="112" y="27"/>
                      <a:pt x="112" y="27"/>
                      <a:pt x="112" y="27"/>
                    </a:cubicBezTo>
                    <a:cubicBezTo>
                      <a:pt x="112" y="26"/>
                      <a:pt x="112" y="26"/>
                      <a:pt x="112" y="26"/>
                    </a:cubicBezTo>
                    <a:cubicBezTo>
                      <a:pt x="113" y="25"/>
                      <a:pt x="113" y="25"/>
                      <a:pt x="113" y="25"/>
                    </a:cubicBezTo>
                    <a:cubicBezTo>
                      <a:pt x="113" y="24"/>
                      <a:pt x="113" y="24"/>
                      <a:pt x="113" y="24"/>
                    </a:cubicBezTo>
                    <a:cubicBezTo>
                      <a:pt x="113" y="24"/>
                      <a:pt x="113" y="24"/>
                      <a:pt x="113" y="24"/>
                    </a:cubicBezTo>
                    <a:cubicBezTo>
                      <a:pt x="113" y="23"/>
                      <a:pt x="113" y="23"/>
                      <a:pt x="113" y="23"/>
                    </a:cubicBezTo>
                    <a:cubicBezTo>
                      <a:pt x="112" y="23"/>
                      <a:pt x="112" y="23"/>
                      <a:pt x="112" y="23"/>
                    </a:cubicBezTo>
                    <a:cubicBezTo>
                      <a:pt x="111" y="22"/>
                      <a:pt x="111" y="22"/>
                      <a:pt x="111" y="22"/>
                    </a:cubicBezTo>
                    <a:cubicBezTo>
                      <a:pt x="110" y="22"/>
                      <a:pt x="110" y="22"/>
                      <a:pt x="110" y="22"/>
                    </a:cubicBezTo>
                    <a:cubicBezTo>
                      <a:pt x="109" y="23"/>
                      <a:pt x="109" y="23"/>
                      <a:pt x="109" y="23"/>
                    </a:cubicBezTo>
                    <a:cubicBezTo>
                      <a:pt x="108" y="23"/>
                      <a:pt x="108" y="23"/>
                      <a:pt x="108" y="23"/>
                    </a:cubicBezTo>
                    <a:cubicBezTo>
                      <a:pt x="106" y="22"/>
                      <a:pt x="106" y="22"/>
                      <a:pt x="106" y="22"/>
                    </a:cubicBezTo>
                    <a:cubicBezTo>
                      <a:pt x="105" y="22"/>
                      <a:pt x="105" y="22"/>
                      <a:pt x="105" y="22"/>
                    </a:cubicBezTo>
                    <a:cubicBezTo>
                      <a:pt x="103" y="23"/>
                      <a:pt x="103" y="23"/>
                      <a:pt x="103" y="23"/>
                    </a:cubicBezTo>
                    <a:cubicBezTo>
                      <a:pt x="103" y="24"/>
                      <a:pt x="103" y="24"/>
                      <a:pt x="103" y="24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4" y="25"/>
                      <a:pt x="104" y="25"/>
                      <a:pt x="104" y="25"/>
                    </a:cubicBezTo>
                    <a:cubicBezTo>
                      <a:pt x="104" y="25"/>
                      <a:pt x="104" y="25"/>
                      <a:pt x="104" y="25"/>
                    </a:cubicBezTo>
                    <a:cubicBezTo>
                      <a:pt x="103" y="25"/>
                      <a:pt x="103" y="25"/>
                      <a:pt x="103" y="25"/>
                    </a:cubicBezTo>
                    <a:cubicBezTo>
                      <a:pt x="103" y="25"/>
                      <a:pt x="103" y="25"/>
                      <a:pt x="103" y="25"/>
                    </a:cubicBezTo>
                    <a:cubicBezTo>
                      <a:pt x="103" y="25"/>
                      <a:pt x="103" y="25"/>
                      <a:pt x="103" y="25"/>
                    </a:cubicBezTo>
                    <a:cubicBezTo>
                      <a:pt x="102" y="25"/>
                      <a:pt x="102" y="25"/>
                      <a:pt x="102" y="25"/>
                    </a:cubicBezTo>
                    <a:cubicBezTo>
                      <a:pt x="101" y="25"/>
                      <a:pt x="101" y="25"/>
                      <a:pt x="101" y="25"/>
                    </a:cubicBezTo>
                    <a:cubicBezTo>
                      <a:pt x="100" y="26"/>
                      <a:pt x="100" y="26"/>
                      <a:pt x="100" y="26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100" y="26"/>
                      <a:pt x="100" y="26"/>
                      <a:pt x="100" y="26"/>
                    </a:cubicBezTo>
                    <a:cubicBezTo>
                      <a:pt x="100" y="26"/>
                      <a:pt x="100" y="26"/>
                      <a:pt x="100" y="26"/>
                    </a:cubicBezTo>
                    <a:cubicBezTo>
                      <a:pt x="100" y="25"/>
                      <a:pt x="100" y="25"/>
                      <a:pt x="100" y="25"/>
                    </a:cubicBezTo>
                    <a:cubicBezTo>
                      <a:pt x="100" y="25"/>
                      <a:pt x="100" y="25"/>
                      <a:pt x="100" y="25"/>
                    </a:cubicBezTo>
                    <a:cubicBezTo>
                      <a:pt x="100" y="25"/>
                      <a:pt x="100" y="25"/>
                      <a:pt x="100" y="25"/>
                    </a:cubicBezTo>
                    <a:cubicBezTo>
                      <a:pt x="99" y="25"/>
                      <a:pt x="99" y="25"/>
                      <a:pt x="99" y="25"/>
                    </a:cubicBezTo>
                    <a:cubicBezTo>
                      <a:pt x="98" y="26"/>
                      <a:pt x="98" y="26"/>
                      <a:pt x="98" y="26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7" y="28"/>
                      <a:pt x="97" y="28"/>
                      <a:pt x="97" y="28"/>
                    </a:cubicBezTo>
                    <a:cubicBezTo>
                      <a:pt x="98" y="26"/>
                      <a:pt x="98" y="26"/>
                      <a:pt x="98" y="26"/>
                    </a:cubicBezTo>
                    <a:cubicBezTo>
                      <a:pt x="98" y="25"/>
                      <a:pt x="98" y="25"/>
                      <a:pt x="98" y="25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3"/>
                      <a:pt x="100" y="23"/>
                      <a:pt x="100" y="23"/>
                    </a:cubicBezTo>
                    <a:cubicBezTo>
                      <a:pt x="101" y="22"/>
                      <a:pt x="101" y="22"/>
                      <a:pt x="101" y="22"/>
                    </a:cubicBezTo>
                    <a:cubicBezTo>
                      <a:pt x="101" y="21"/>
                      <a:pt x="101" y="21"/>
                      <a:pt x="101" y="21"/>
                    </a:cubicBezTo>
                    <a:cubicBezTo>
                      <a:pt x="102" y="21"/>
                      <a:pt x="102" y="21"/>
                      <a:pt x="102" y="21"/>
                    </a:cubicBezTo>
                    <a:cubicBezTo>
                      <a:pt x="103" y="21"/>
                      <a:pt x="103" y="21"/>
                      <a:pt x="103" y="21"/>
                    </a:cubicBezTo>
                    <a:cubicBezTo>
                      <a:pt x="104" y="19"/>
                      <a:pt x="104" y="19"/>
                      <a:pt x="104" y="19"/>
                    </a:cubicBezTo>
                    <a:cubicBezTo>
                      <a:pt x="106" y="17"/>
                      <a:pt x="106" y="17"/>
                      <a:pt x="106" y="17"/>
                    </a:cubicBezTo>
                    <a:cubicBezTo>
                      <a:pt x="106" y="17"/>
                      <a:pt x="106" y="17"/>
                      <a:pt x="106" y="17"/>
                    </a:cubicBezTo>
                    <a:cubicBezTo>
                      <a:pt x="106" y="17"/>
                      <a:pt x="106" y="17"/>
                      <a:pt x="106" y="17"/>
                    </a:cubicBezTo>
                    <a:cubicBezTo>
                      <a:pt x="106" y="16"/>
                      <a:pt x="106" y="16"/>
                      <a:pt x="106" y="16"/>
                    </a:cubicBezTo>
                    <a:cubicBezTo>
                      <a:pt x="106" y="16"/>
                      <a:pt x="106" y="16"/>
                      <a:pt x="106" y="16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106" y="14"/>
                      <a:pt x="106" y="14"/>
                      <a:pt x="106" y="14"/>
                    </a:cubicBezTo>
                    <a:cubicBezTo>
                      <a:pt x="105" y="14"/>
                      <a:pt x="105" y="14"/>
                      <a:pt x="105" y="14"/>
                    </a:cubicBezTo>
                    <a:cubicBezTo>
                      <a:pt x="104" y="14"/>
                      <a:pt x="104" y="14"/>
                      <a:pt x="104" y="14"/>
                    </a:cubicBezTo>
                    <a:cubicBezTo>
                      <a:pt x="104" y="14"/>
                      <a:pt x="104" y="14"/>
                      <a:pt x="104" y="14"/>
                    </a:cubicBezTo>
                    <a:cubicBezTo>
                      <a:pt x="103" y="12"/>
                      <a:pt x="103" y="12"/>
                      <a:pt x="103" y="12"/>
                    </a:cubicBezTo>
                    <a:cubicBezTo>
                      <a:pt x="102" y="10"/>
                      <a:pt x="102" y="10"/>
                      <a:pt x="102" y="10"/>
                    </a:cubicBezTo>
                    <a:cubicBezTo>
                      <a:pt x="102" y="9"/>
                      <a:pt x="102" y="9"/>
                      <a:pt x="102" y="9"/>
                    </a:cubicBezTo>
                    <a:cubicBezTo>
                      <a:pt x="101" y="7"/>
                      <a:pt x="101" y="7"/>
                      <a:pt x="101" y="7"/>
                    </a:cubicBezTo>
                    <a:cubicBezTo>
                      <a:pt x="101" y="7"/>
                      <a:pt x="101" y="7"/>
                      <a:pt x="101" y="7"/>
                    </a:cubicBezTo>
                    <a:lnTo>
                      <a:pt x="101" y="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79" name="Freeform 178">
                <a:extLst>
                  <a:ext uri="{FF2B5EF4-FFF2-40B4-BE49-F238E27FC236}">
                    <a16:creationId xmlns:a16="http://schemas.microsoft.com/office/drawing/2014/main" id="{CE73808A-DB01-4EAB-A900-4031D3D564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9498" y="3066605"/>
                <a:ext cx="61758" cy="81058"/>
              </a:xfrm>
              <a:custGeom>
                <a:avLst/>
                <a:gdLst>
                  <a:gd name="T0" fmla="*/ 3 w 48"/>
                  <a:gd name="T1" fmla="*/ 48 h 63"/>
                  <a:gd name="T2" fmla="*/ 3 w 48"/>
                  <a:gd name="T3" fmla="*/ 52 h 63"/>
                  <a:gd name="T4" fmla="*/ 3 w 48"/>
                  <a:gd name="T5" fmla="*/ 52 h 63"/>
                  <a:gd name="T6" fmla="*/ 3 w 48"/>
                  <a:gd name="T7" fmla="*/ 52 h 63"/>
                  <a:gd name="T8" fmla="*/ 3 w 48"/>
                  <a:gd name="T9" fmla="*/ 56 h 63"/>
                  <a:gd name="T10" fmla="*/ 7 w 48"/>
                  <a:gd name="T11" fmla="*/ 56 h 63"/>
                  <a:gd name="T12" fmla="*/ 11 w 48"/>
                  <a:gd name="T13" fmla="*/ 59 h 63"/>
                  <a:gd name="T14" fmla="*/ 11 w 48"/>
                  <a:gd name="T15" fmla="*/ 56 h 63"/>
                  <a:gd name="T16" fmla="*/ 15 w 48"/>
                  <a:gd name="T17" fmla="*/ 56 h 63"/>
                  <a:gd name="T18" fmla="*/ 15 w 48"/>
                  <a:gd name="T19" fmla="*/ 56 h 63"/>
                  <a:gd name="T20" fmla="*/ 15 w 48"/>
                  <a:gd name="T21" fmla="*/ 56 h 63"/>
                  <a:gd name="T22" fmla="*/ 18 w 48"/>
                  <a:gd name="T23" fmla="*/ 56 h 63"/>
                  <a:gd name="T24" fmla="*/ 18 w 48"/>
                  <a:gd name="T25" fmla="*/ 59 h 63"/>
                  <a:gd name="T26" fmla="*/ 18 w 48"/>
                  <a:gd name="T27" fmla="*/ 63 h 63"/>
                  <a:gd name="T28" fmla="*/ 22 w 48"/>
                  <a:gd name="T29" fmla="*/ 59 h 63"/>
                  <a:gd name="T30" fmla="*/ 22 w 48"/>
                  <a:gd name="T31" fmla="*/ 56 h 63"/>
                  <a:gd name="T32" fmla="*/ 26 w 48"/>
                  <a:gd name="T33" fmla="*/ 56 h 63"/>
                  <a:gd name="T34" fmla="*/ 26 w 48"/>
                  <a:gd name="T35" fmla="*/ 56 h 63"/>
                  <a:gd name="T36" fmla="*/ 29 w 48"/>
                  <a:gd name="T37" fmla="*/ 52 h 63"/>
                  <a:gd name="T38" fmla="*/ 33 w 48"/>
                  <a:gd name="T39" fmla="*/ 48 h 63"/>
                  <a:gd name="T40" fmla="*/ 37 w 48"/>
                  <a:gd name="T41" fmla="*/ 41 h 63"/>
                  <a:gd name="T42" fmla="*/ 37 w 48"/>
                  <a:gd name="T43" fmla="*/ 41 h 63"/>
                  <a:gd name="T44" fmla="*/ 40 w 48"/>
                  <a:gd name="T45" fmla="*/ 33 h 63"/>
                  <a:gd name="T46" fmla="*/ 44 w 48"/>
                  <a:gd name="T47" fmla="*/ 30 h 63"/>
                  <a:gd name="T48" fmla="*/ 44 w 48"/>
                  <a:gd name="T49" fmla="*/ 30 h 63"/>
                  <a:gd name="T50" fmla="*/ 44 w 48"/>
                  <a:gd name="T51" fmla="*/ 30 h 63"/>
                  <a:gd name="T52" fmla="*/ 48 w 48"/>
                  <a:gd name="T53" fmla="*/ 26 h 63"/>
                  <a:gd name="T54" fmla="*/ 48 w 48"/>
                  <a:gd name="T55" fmla="*/ 22 h 63"/>
                  <a:gd name="T56" fmla="*/ 44 w 48"/>
                  <a:gd name="T57" fmla="*/ 19 h 63"/>
                  <a:gd name="T58" fmla="*/ 44 w 48"/>
                  <a:gd name="T59" fmla="*/ 19 h 63"/>
                  <a:gd name="T60" fmla="*/ 40 w 48"/>
                  <a:gd name="T61" fmla="*/ 19 h 63"/>
                  <a:gd name="T62" fmla="*/ 40 w 48"/>
                  <a:gd name="T63" fmla="*/ 15 h 63"/>
                  <a:gd name="T64" fmla="*/ 33 w 48"/>
                  <a:gd name="T65" fmla="*/ 11 h 63"/>
                  <a:gd name="T66" fmla="*/ 33 w 48"/>
                  <a:gd name="T67" fmla="*/ 7 h 63"/>
                  <a:gd name="T68" fmla="*/ 29 w 48"/>
                  <a:gd name="T69" fmla="*/ 7 h 63"/>
                  <a:gd name="T70" fmla="*/ 22 w 48"/>
                  <a:gd name="T71" fmla="*/ 4 h 63"/>
                  <a:gd name="T72" fmla="*/ 15 w 48"/>
                  <a:gd name="T73" fmla="*/ 0 h 63"/>
                  <a:gd name="T74" fmla="*/ 11 w 48"/>
                  <a:gd name="T75" fmla="*/ 0 h 63"/>
                  <a:gd name="T76" fmla="*/ 7 w 48"/>
                  <a:gd name="T77" fmla="*/ 4 h 63"/>
                  <a:gd name="T78" fmla="*/ 7 w 48"/>
                  <a:gd name="T79" fmla="*/ 4 h 63"/>
                  <a:gd name="T80" fmla="*/ 7 w 48"/>
                  <a:gd name="T81" fmla="*/ 4 h 63"/>
                  <a:gd name="T82" fmla="*/ 3 w 48"/>
                  <a:gd name="T83" fmla="*/ 4 h 63"/>
                  <a:gd name="T84" fmla="*/ 3 w 48"/>
                  <a:gd name="T85" fmla="*/ 7 h 63"/>
                  <a:gd name="T86" fmla="*/ 0 w 48"/>
                  <a:gd name="T87" fmla="*/ 7 h 63"/>
                  <a:gd name="T88" fmla="*/ 3 w 48"/>
                  <a:gd name="T89" fmla="*/ 15 h 63"/>
                  <a:gd name="T90" fmla="*/ 3 w 48"/>
                  <a:gd name="T91" fmla="*/ 15 h 63"/>
                  <a:gd name="T92" fmla="*/ 3 w 48"/>
                  <a:gd name="T93" fmla="*/ 19 h 63"/>
                  <a:gd name="T94" fmla="*/ 3 w 48"/>
                  <a:gd name="T95" fmla="*/ 22 h 63"/>
                  <a:gd name="T96" fmla="*/ 7 w 48"/>
                  <a:gd name="T97" fmla="*/ 22 h 63"/>
                  <a:gd name="T98" fmla="*/ 7 w 48"/>
                  <a:gd name="T99" fmla="*/ 26 h 63"/>
                  <a:gd name="T100" fmla="*/ 7 w 48"/>
                  <a:gd name="T101" fmla="*/ 30 h 63"/>
                  <a:gd name="T102" fmla="*/ 11 w 48"/>
                  <a:gd name="T103" fmla="*/ 33 h 63"/>
                  <a:gd name="T104" fmla="*/ 11 w 48"/>
                  <a:gd name="T105" fmla="*/ 33 h 63"/>
                  <a:gd name="T106" fmla="*/ 11 w 48"/>
                  <a:gd name="T107" fmla="*/ 37 h 63"/>
                  <a:gd name="T108" fmla="*/ 7 w 48"/>
                  <a:gd name="T109" fmla="*/ 37 h 63"/>
                  <a:gd name="T110" fmla="*/ 7 w 48"/>
                  <a:gd name="T111" fmla="*/ 41 h 63"/>
                  <a:gd name="T112" fmla="*/ 7 w 48"/>
                  <a:gd name="T113" fmla="*/ 45 h 63"/>
                  <a:gd name="T114" fmla="*/ 7 w 48"/>
                  <a:gd name="T115" fmla="*/ 48 h 63"/>
                  <a:gd name="T116" fmla="*/ 3 w 48"/>
                  <a:gd name="T117" fmla="*/ 48 h 63"/>
                  <a:gd name="T118" fmla="*/ 3 w 48"/>
                  <a:gd name="T119" fmla="*/ 4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8" h="63">
                    <a:moveTo>
                      <a:pt x="3" y="48"/>
                    </a:moveTo>
                    <a:lnTo>
                      <a:pt x="3" y="52"/>
                    </a:lnTo>
                    <a:lnTo>
                      <a:pt x="3" y="52"/>
                    </a:lnTo>
                    <a:lnTo>
                      <a:pt x="3" y="52"/>
                    </a:lnTo>
                    <a:lnTo>
                      <a:pt x="3" y="56"/>
                    </a:lnTo>
                    <a:lnTo>
                      <a:pt x="7" y="56"/>
                    </a:lnTo>
                    <a:lnTo>
                      <a:pt x="11" y="59"/>
                    </a:lnTo>
                    <a:lnTo>
                      <a:pt x="11" y="56"/>
                    </a:lnTo>
                    <a:lnTo>
                      <a:pt x="15" y="56"/>
                    </a:lnTo>
                    <a:lnTo>
                      <a:pt x="15" y="56"/>
                    </a:lnTo>
                    <a:lnTo>
                      <a:pt x="15" y="56"/>
                    </a:lnTo>
                    <a:lnTo>
                      <a:pt x="18" y="56"/>
                    </a:lnTo>
                    <a:lnTo>
                      <a:pt x="18" y="59"/>
                    </a:lnTo>
                    <a:lnTo>
                      <a:pt x="18" y="63"/>
                    </a:lnTo>
                    <a:lnTo>
                      <a:pt x="22" y="59"/>
                    </a:lnTo>
                    <a:lnTo>
                      <a:pt x="22" y="56"/>
                    </a:lnTo>
                    <a:lnTo>
                      <a:pt x="26" y="56"/>
                    </a:lnTo>
                    <a:lnTo>
                      <a:pt x="26" y="56"/>
                    </a:lnTo>
                    <a:lnTo>
                      <a:pt x="29" y="52"/>
                    </a:lnTo>
                    <a:lnTo>
                      <a:pt x="33" y="48"/>
                    </a:lnTo>
                    <a:lnTo>
                      <a:pt x="37" y="41"/>
                    </a:lnTo>
                    <a:lnTo>
                      <a:pt x="37" y="41"/>
                    </a:lnTo>
                    <a:lnTo>
                      <a:pt x="40" y="33"/>
                    </a:lnTo>
                    <a:lnTo>
                      <a:pt x="44" y="30"/>
                    </a:lnTo>
                    <a:lnTo>
                      <a:pt x="44" y="30"/>
                    </a:lnTo>
                    <a:lnTo>
                      <a:pt x="44" y="30"/>
                    </a:lnTo>
                    <a:lnTo>
                      <a:pt x="48" y="26"/>
                    </a:lnTo>
                    <a:lnTo>
                      <a:pt x="48" y="22"/>
                    </a:lnTo>
                    <a:lnTo>
                      <a:pt x="44" y="19"/>
                    </a:lnTo>
                    <a:lnTo>
                      <a:pt x="44" y="19"/>
                    </a:lnTo>
                    <a:lnTo>
                      <a:pt x="40" y="19"/>
                    </a:lnTo>
                    <a:lnTo>
                      <a:pt x="40" y="15"/>
                    </a:lnTo>
                    <a:lnTo>
                      <a:pt x="33" y="11"/>
                    </a:lnTo>
                    <a:lnTo>
                      <a:pt x="33" y="7"/>
                    </a:lnTo>
                    <a:lnTo>
                      <a:pt x="29" y="7"/>
                    </a:lnTo>
                    <a:lnTo>
                      <a:pt x="22" y="4"/>
                    </a:lnTo>
                    <a:lnTo>
                      <a:pt x="15" y="0"/>
                    </a:lnTo>
                    <a:lnTo>
                      <a:pt x="11" y="0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3" y="4"/>
                    </a:lnTo>
                    <a:lnTo>
                      <a:pt x="3" y="7"/>
                    </a:lnTo>
                    <a:lnTo>
                      <a:pt x="0" y="7"/>
                    </a:lnTo>
                    <a:lnTo>
                      <a:pt x="3" y="15"/>
                    </a:lnTo>
                    <a:lnTo>
                      <a:pt x="3" y="15"/>
                    </a:lnTo>
                    <a:lnTo>
                      <a:pt x="3" y="19"/>
                    </a:lnTo>
                    <a:lnTo>
                      <a:pt x="3" y="22"/>
                    </a:lnTo>
                    <a:lnTo>
                      <a:pt x="7" y="22"/>
                    </a:lnTo>
                    <a:lnTo>
                      <a:pt x="7" y="26"/>
                    </a:lnTo>
                    <a:lnTo>
                      <a:pt x="7" y="30"/>
                    </a:lnTo>
                    <a:lnTo>
                      <a:pt x="11" y="33"/>
                    </a:lnTo>
                    <a:lnTo>
                      <a:pt x="11" y="33"/>
                    </a:lnTo>
                    <a:lnTo>
                      <a:pt x="11" y="37"/>
                    </a:lnTo>
                    <a:lnTo>
                      <a:pt x="7" y="37"/>
                    </a:lnTo>
                    <a:lnTo>
                      <a:pt x="7" y="41"/>
                    </a:lnTo>
                    <a:lnTo>
                      <a:pt x="7" y="45"/>
                    </a:lnTo>
                    <a:lnTo>
                      <a:pt x="7" y="48"/>
                    </a:lnTo>
                    <a:lnTo>
                      <a:pt x="3" y="48"/>
                    </a:lnTo>
                    <a:lnTo>
                      <a:pt x="3" y="4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80" name="Freeform 179">
                <a:extLst>
                  <a:ext uri="{FF2B5EF4-FFF2-40B4-BE49-F238E27FC236}">
                    <a16:creationId xmlns:a16="http://schemas.microsoft.com/office/drawing/2014/main" id="{E3CECE0C-8C11-4F93-85FE-CF85FAA6F2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7448" y="3061459"/>
                <a:ext cx="86205" cy="81058"/>
              </a:xfrm>
              <a:custGeom>
                <a:avLst/>
                <a:gdLst>
                  <a:gd name="T0" fmla="*/ 26 w 67"/>
                  <a:gd name="T1" fmla="*/ 63 h 63"/>
                  <a:gd name="T2" fmla="*/ 30 w 67"/>
                  <a:gd name="T3" fmla="*/ 63 h 63"/>
                  <a:gd name="T4" fmla="*/ 37 w 67"/>
                  <a:gd name="T5" fmla="*/ 63 h 63"/>
                  <a:gd name="T6" fmla="*/ 34 w 67"/>
                  <a:gd name="T7" fmla="*/ 60 h 63"/>
                  <a:gd name="T8" fmla="*/ 30 w 67"/>
                  <a:gd name="T9" fmla="*/ 56 h 63"/>
                  <a:gd name="T10" fmla="*/ 34 w 67"/>
                  <a:gd name="T11" fmla="*/ 52 h 63"/>
                  <a:gd name="T12" fmla="*/ 45 w 67"/>
                  <a:gd name="T13" fmla="*/ 52 h 63"/>
                  <a:gd name="T14" fmla="*/ 52 w 67"/>
                  <a:gd name="T15" fmla="*/ 49 h 63"/>
                  <a:gd name="T16" fmla="*/ 59 w 67"/>
                  <a:gd name="T17" fmla="*/ 52 h 63"/>
                  <a:gd name="T18" fmla="*/ 63 w 67"/>
                  <a:gd name="T19" fmla="*/ 49 h 63"/>
                  <a:gd name="T20" fmla="*/ 63 w 67"/>
                  <a:gd name="T21" fmla="*/ 41 h 63"/>
                  <a:gd name="T22" fmla="*/ 67 w 67"/>
                  <a:gd name="T23" fmla="*/ 37 h 63"/>
                  <a:gd name="T24" fmla="*/ 63 w 67"/>
                  <a:gd name="T25" fmla="*/ 34 h 63"/>
                  <a:gd name="T26" fmla="*/ 63 w 67"/>
                  <a:gd name="T27" fmla="*/ 26 h 63"/>
                  <a:gd name="T28" fmla="*/ 59 w 67"/>
                  <a:gd name="T29" fmla="*/ 23 h 63"/>
                  <a:gd name="T30" fmla="*/ 59 w 67"/>
                  <a:gd name="T31" fmla="*/ 19 h 63"/>
                  <a:gd name="T32" fmla="*/ 59 w 67"/>
                  <a:gd name="T33" fmla="*/ 11 h 63"/>
                  <a:gd name="T34" fmla="*/ 63 w 67"/>
                  <a:gd name="T35" fmla="*/ 8 h 63"/>
                  <a:gd name="T36" fmla="*/ 63 w 67"/>
                  <a:gd name="T37" fmla="*/ 4 h 63"/>
                  <a:gd name="T38" fmla="*/ 56 w 67"/>
                  <a:gd name="T39" fmla="*/ 0 h 63"/>
                  <a:gd name="T40" fmla="*/ 48 w 67"/>
                  <a:gd name="T41" fmla="*/ 0 h 63"/>
                  <a:gd name="T42" fmla="*/ 37 w 67"/>
                  <a:gd name="T43" fmla="*/ 0 h 63"/>
                  <a:gd name="T44" fmla="*/ 26 w 67"/>
                  <a:gd name="T45" fmla="*/ 0 h 63"/>
                  <a:gd name="T46" fmla="*/ 15 w 67"/>
                  <a:gd name="T47" fmla="*/ 0 h 63"/>
                  <a:gd name="T48" fmla="*/ 15 w 67"/>
                  <a:gd name="T49" fmla="*/ 4 h 63"/>
                  <a:gd name="T50" fmla="*/ 15 w 67"/>
                  <a:gd name="T51" fmla="*/ 8 h 63"/>
                  <a:gd name="T52" fmla="*/ 8 w 67"/>
                  <a:gd name="T53" fmla="*/ 15 h 63"/>
                  <a:gd name="T54" fmla="*/ 4 w 67"/>
                  <a:gd name="T55" fmla="*/ 19 h 63"/>
                  <a:gd name="T56" fmla="*/ 0 w 67"/>
                  <a:gd name="T57" fmla="*/ 26 h 63"/>
                  <a:gd name="T58" fmla="*/ 4 w 67"/>
                  <a:gd name="T59" fmla="*/ 30 h 63"/>
                  <a:gd name="T60" fmla="*/ 4 w 67"/>
                  <a:gd name="T61" fmla="*/ 34 h 63"/>
                  <a:gd name="T62" fmla="*/ 8 w 67"/>
                  <a:gd name="T63" fmla="*/ 37 h 63"/>
                  <a:gd name="T64" fmla="*/ 11 w 67"/>
                  <a:gd name="T65" fmla="*/ 37 h 63"/>
                  <a:gd name="T66" fmla="*/ 15 w 67"/>
                  <a:gd name="T67" fmla="*/ 41 h 63"/>
                  <a:gd name="T68" fmla="*/ 15 w 67"/>
                  <a:gd name="T69" fmla="*/ 49 h 63"/>
                  <a:gd name="T70" fmla="*/ 19 w 67"/>
                  <a:gd name="T71" fmla="*/ 52 h 63"/>
                  <a:gd name="T72" fmla="*/ 22 w 67"/>
                  <a:gd name="T73" fmla="*/ 56 h 63"/>
                  <a:gd name="T74" fmla="*/ 22 w 67"/>
                  <a:gd name="T75" fmla="*/ 6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7" h="63">
                    <a:moveTo>
                      <a:pt x="26" y="63"/>
                    </a:moveTo>
                    <a:lnTo>
                      <a:pt x="26" y="63"/>
                    </a:lnTo>
                    <a:lnTo>
                      <a:pt x="26" y="63"/>
                    </a:lnTo>
                    <a:lnTo>
                      <a:pt x="30" y="63"/>
                    </a:lnTo>
                    <a:lnTo>
                      <a:pt x="34" y="63"/>
                    </a:lnTo>
                    <a:lnTo>
                      <a:pt x="37" y="63"/>
                    </a:lnTo>
                    <a:lnTo>
                      <a:pt x="37" y="63"/>
                    </a:lnTo>
                    <a:lnTo>
                      <a:pt x="34" y="60"/>
                    </a:lnTo>
                    <a:lnTo>
                      <a:pt x="34" y="60"/>
                    </a:lnTo>
                    <a:lnTo>
                      <a:pt x="30" y="56"/>
                    </a:lnTo>
                    <a:lnTo>
                      <a:pt x="30" y="52"/>
                    </a:lnTo>
                    <a:lnTo>
                      <a:pt x="34" y="52"/>
                    </a:lnTo>
                    <a:lnTo>
                      <a:pt x="37" y="52"/>
                    </a:lnTo>
                    <a:lnTo>
                      <a:pt x="45" y="52"/>
                    </a:lnTo>
                    <a:lnTo>
                      <a:pt x="48" y="49"/>
                    </a:lnTo>
                    <a:lnTo>
                      <a:pt x="52" y="49"/>
                    </a:lnTo>
                    <a:lnTo>
                      <a:pt x="56" y="52"/>
                    </a:lnTo>
                    <a:lnTo>
                      <a:pt x="59" y="52"/>
                    </a:lnTo>
                    <a:lnTo>
                      <a:pt x="63" y="52"/>
                    </a:lnTo>
                    <a:lnTo>
                      <a:pt x="63" y="49"/>
                    </a:lnTo>
                    <a:lnTo>
                      <a:pt x="63" y="45"/>
                    </a:lnTo>
                    <a:lnTo>
                      <a:pt x="63" y="41"/>
                    </a:lnTo>
                    <a:lnTo>
                      <a:pt x="67" y="41"/>
                    </a:lnTo>
                    <a:lnTo>
                      <a:pt x="67" y="37"/>
                    </a:lnTo>
                    <a:lnTo>
                      <a:pt x="67" y="37"/>
                    </a:lnTo>
                    <a:lnTo>
                      <a:pt x="63" y="34"/>
                    </a:lnTo>
                    <a:lnTo>
                      <a:pt x="63" y="30"/>
                    </a:lnTo>
                    <a:lnTo>
                      <a:pt x="63" y="26"/>
                    </a:lnTo>
                    <a:lnTo>
                      <a:pt x="59" y="26"/>
                    </a:lnTo>
                    <a:lnTo>
                      <a:pt x="59" y="23"/>
                    </a:lnTo>
                    <a:lnTo>
                      <a:pt x="59" y="19"/>
                    </a:lnTo>
                    <a:lnTo>
                      <a:pt x="59" y="19"/>
                    </a:lnTo>
                    <a:lnTo>
                      <a:pt x="56" y="11"/>
                    </a:lnTo>
                    <a:lnTo>
                      <a:pt x="59" y="11"/>
                    </a:lnTo>
                    <a:lnTo>
                      <a:pt x="59" y="8"/>
                    </a:lnTo>
                    <a:lnTo>
                      <a:pt x="63" y="8"/>
                    </a:lnTo>
                    <a:lnTo>
                      <a:pt x="63" y="4"/>
                    </a:lnTo>
                    <a:lnTo>
                      <a:pt x="63" y="4"/>
                    </a:lnTo>
                    <a:lnTo>
                      <a:pt x="59" y="0"/>
                    </a:lnTo>
                    <a:lnTo>
                      <a:pt x="56" y="0"/>
                    </a:lnTo>
                    <a:lnTo>
                      <a:pt x="48" y="0"/>
                    </a:lnTo>
                    <a:lnTo>
                      <a:pt x="48" y="0"/>
                    </a:lnTo>
                    <a:lnTo>
                      <a:pt x="45" y="0"/>
                    </a:lnTo>
                    <a:lnTo>
                      <a:pt x="37" y="0"/>
                    </a:lnTo>
                    <a:lnTo>
                      <a:pt x="34" y="0"/>
                    </a:lnTo>
                    <a:lnTo>
                      <a:pt x="26" y="0"/>
                    </a:lnTo>
                    <a:lnTo>
                      <a:pt x="19" y="0"/>
                    </a:lnTo>
                    <a:lnTo>
                      <a:pt x="15" y="0"/>
                    </a:lnTo>
                    <a:lnTo>
                      <a:pt x="15" y="4"/>
                    </a:lnTo>
                    <a:lnTo>
                      <a:pt x="15" y="4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4" y="15"/>
                    </a:lnTo>
                    <a:lnTo>
                      <a:pt x="4" y="19"/>
                    </a:lnTo>
                    <a:lnTo>
                      <a:pt x="4" y="19"/>
                    </a:lnTo>
                    <a:lnTo>
                      <a:pt x="0" y="26"/>
                    </a:lnTo>
                    <a:lnTo>
                      <a:pt x="0" y="30"/>
                    </a:lnTo>
                    <a:lnTo>
                      <a:pt x="4" y="30"/>
                    </a:lnTo>
                    <a:lnTo>
                      <a:pt x="4" y="30"/>
                    </a:lnTo>
                    <a:lnTo>
                      <a:pt x="4" y="34"/>
                    </a:lnTo>
                    <a:lnTo>
                      <a:pt x="8" y="37"/>
                    </a:lnTo>
                    <a:lnTo>
                      <a:pt x="8" y="37"/>
                    </a:lnTo>
                    <a:lnTo>
                      <a:pt x="8" y="37"/>
                    </a:lnTo>
                    <a:lnTo>
                      <a:pt x="11" y="37"/>
                    </a:lnTo>
                    <a:lnTo>
                      <a:pt x="11" y="41"/>
                    </a:lnTo>
                    <a:lnTo>
                      <a:pt x="15" y="41"/>
                    </a:lnTo>
                    <a:lnTo>
                      <a:pt x="15" y="49"/>
                    </a:lnTo>
                    <a:lnTo>
                      <a:pt x="15" y="49"/>
                    </a:lnTo>
                    <a:lnTo>
                      <a:pt x="15" y="52"/>
                    </a:lnTo>
                    <a:lnTo>
                      <a:pt x="19" y="52"/>
                    </a:lnTo>
                    <a:lnTo>
                      <a:pt x="19" y="56"/>
                    </a:lnTo>
                    <a:lnTo>
                      <a:pt x="22" y="56"/>
                    </a:lnTo>
                    <a:lnTo>
                      <a:pt x="22" y="60"/>
                    </a:lnTo>
                    <a:lnTo>
                      <a:pt x="22" y="60"/>
                    </a:lnTo>
                    <a:lnTo>
                      <a:pt x="26" y="6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81" name="Freeform 180">
                <a:extLst>
                  <a:ext uri="{FF2B5EF4-FFF2-40B4-BE49-F238E27FC236}">
                    <a16:creationId xmlns:a16="http://schemas.microsoft.com/office/drawing/2014/main" id="{631AF66D-A120-4C49-8587-5AFC31F42E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16682" y="3013854"/>
                <a:ext cx="104218" cy="144103"/>
              </a:xfrm>
              <a:custGeom>
                <a:avLst/>
                <a:gdLst>
                  <a:gd name="T0" fmla="*/ 11 w 81"/>
                  <a:gd name="T1" fmla="*/ 48 h 112"/>
                  <a:gd name="T2" fmla="*/ 14 w 81"/>
                  <a:gd name="T3" fmla="*/ 48 h 112"/>
                  <a:gd name="T4" fmla="*/ 22 w 81"/>
                  <a:gd name="T5" fmla="*/ 52 h 112"/>
                  <a:gd name="T6" fmla="*/ 18 w 81"/>
                  <a:gd name="T7" fmla="*/ 60 h 112"/>
                  <a:gd name="T8" fmla="*/ 22 w 81"/>
                  <a:gd name="T9" fmla="*/ 63 h 112"/>
                  <a:gd name="T10" fmla="*/ 26 w 81"/>
                  <a:gd name="T11" fmla="*/ 63 h 112"/>
                  <a:gd name="T12" fmla="*/ 29 w 81"/>
                  <a:gd name="T13" fmla="*/ 67 h 112"/>
                  <a:gd name="T14" fmla="*/ 26 w 81"/>
                  <a:gd name="T15" fmla="*/ 71 h 112"/>
                  <a:gd name="T16" fmla="*/ 22 w 81"/>
                  <a:gd name="T17" fmla="*/ 82 h 112"/>
                  <a:gd name="T18" fmla="*/ 22 w 81"/>
                  <a:gd name="T19" fmla="*/ 86 h 112"/>
                  <a:gd name="T20" fmla="*/ 22 w 81"/>
                  <a:gd name="T21" fmla="*/ 89 h 112"/>
                  <a:gd name="T22" fmla="*/ 22 w 81"/>
                  <a:gd name="T23" fmla="*/ 93 h 112"/>
                  <a:gd name="T24" fmla="*/ 29 w 81"/>
                  <a:gd name="T25" fmla="*/ 100 h 112"/>
                  <a:gd name="T26" fmla="*/ 29 w 81"/>
                  <a:gd name="T27" fmla="*/ 104 h 112"/>
                  <a:gd name="T28" fmla="*/ 40 w 81"/>
                  <a:gd name="T29" fmla="*/ 112 h 112"/>
                  <a:gd name="T30" fmla="*/ 44 w 81"/>
                  <a:gd name="T31" fmla="*/ 108 h 112"/>
                  <a:gd name="T32" fmla="*/ 48 w 81"/>
                  <a:gd name="T33" fmla="*/ 108 h 112"/>
                  <a:gd name="T34" fmla="*/ 52 w 81"/>
                  <a:gd name="T35" fmla="*/ 104 h 112"/>
                  <a:gd name="T36" fmla="*/ 63 w 81"/>
                  <a:gd name="T37" fmla="*/ 104 h 112"/>
                  <a:gd name="T38" fmla="*/ 66 w 81"/>
                  <a:gd name="T39" fmla="*/ 100 h 112"/>
                  <a:gd name="T40" fmla="*/ 74 w 81"/>
                  <a:gd name="T41" fmla="*/ 100 h 112"/>
                  <a:gd name="T42" fmla="*/ 81 w 81"/>
                  <a:gd name="T43" fmla="*/ 100 h 112"/>
                  <a:gd name="T44" fmla="*/ 77 w 81"/>
                  <a:gd name="T45" fmla="*/ 97 h 112"/>
                  <a:gd name="T46" fmla="*/ 74 w 81"/>
                  <a:gd name="T47" fmla="*/ 93 h 112"/>
                  <a:gd name="T48" fmla="*/ 70 w 81"/>
                  <a:gd name="T49" fmla="*/ 89 h 112"/>
                  <a:gd name="T50" fmla="*/ 70 w 81"/>
                  <a:gd name="T51" fmla="*/ 86 h 112"/>
                  <a:gd name="T52" fmla="*/ 66 w 81"/>
                  <a:gd name="T53" fmla="*/ 78 h 112"/>
                  <a:gd name="T54" fmla="*/ 63 w 81"/>
                  <a:gd name="T55" fmla="*/ 74 h 112"/>
                  <a:gd name="T56" fmla="*/ 63 w 81"/>
                  <a:gd name="T57" fmla="*/ 74 h 112"/>
                  <a:gd name="T58" fmla="*/ 59 w 81"/>
                  <a:gd name="T59" fmla="*/ 67 h 112"/>
                  <a:gd name="T60" fmla="*/ 55 w 81"/>
                  <a:gd name="T61" fmla="*/ 67 h 112"/>
                  <a:gd name="T62" fmla="*/ 59 w 81"/>
                  <a:gd name="T63" fmla="*/ 56 h 112"/>
                  <a:gd name="T64" fmla="*/ 59 w 81"/>
                  <a:gd name="T65" fmla="*/ 52 h 112"/>
                  <a:gd name="T66" fmla="*/ 66 w 81"/>
                  <a:gd name="T67" fmla="*/ 48 h 112"/>
                  <a:gd name="T68" fmla="*/ 70 w 81"/>
                  <a:gd name="T69" fmla="*/ 45 h 112"/>
                  <a:gd name="T70" fmla="*/ 70 w 81"/>
                  <a:gd name="T71" fmla="*/ 41 h 112"/>
                  <a:gd name="T72" fmla="*/ 70 w 81"/>
                  <a:gd name="T73" fmla="*/ 37 h 112"/>
                  <a:gd name="T74" fmla="*/ 66 w 81"/>
                  <a:gd name="T75" fmla="*/ 34 h 112"/>
                  <a:gd name="T76" fmla="*/ 55 w 81"/>
                  <a:gd name="T77" fmla="*/ 26 h 112"/>
                  <a:gd name="T78" fmla="*/ 52 w 81"/>
                  <a:gd name="T79" fmla="*/ 26 h 112"/>
                  <a:gd name="T80" fmla="*/ 44 w 81"/>
                  <a:gd name="T81" fmla="*/ 26 h 112"/>
                  <a:gd name="T82" fmla="*/ 44 w 81"/>
                  <a:gd name="T83" fmla="*/ 26 h 112"/>
                  <a:gd name="T84" fmla="*/ 48 w 81"/>
                  <a:gd name="T85" fmla="*/ 19 h 112"/>
                  <a:gd name="T86" fmla="*/ 40 w 81"/>
                  <a:gd name="T87" fmla="*/ 11 h 112"/>
                  <a:gd name="T88" fmla="*/ 33 w 81"/>
                  <a:gd name="T89" fmla="*/ 4 h 112"/>
                  <a:gd name="T90" fmla="*/ 29 w 81"/>
                  <a:gd name="T91" fmla="*/ 0 h 112"/>
                  <a:gd name="T92" fmla="*/ 22 w 81"/>
                  <a:gd name="T93" fmla="*/ 0 h 112"/>
                  <a:gd name="T94" fmla="*/ 18 w 81"/>
                  <a:gd name="T95" fmla="*/ 4 h 112"/>
                  <a:gd name="T96" fmla="*/ 11 w 81"/>
                  <a:gd name="T97" fmla="*/ 8 h 112"/>
                  <a:gd name="T98" fmla="*/ 11 w 81"/>
                  <a:gd name="T99" fmla="*/ 15 h 112"/>
                  <a:gd name="T100" fmla="*/ 14 w 81"/>
                  <a:gd name="T101" fmla="*/ 19 h 112"/>
                  <a:gd name="T102" fmla="*/ 18 w 81"/>
                  <a:gd name="T103" fmla="*/ 23 h 112"/>
                  <a:gd name="T104" fmla="*/ 11 w 81"/>
                  <a:gd name="T105" fmla="*/ 26 h 112"/>
                  <a:gd name="T106" fmla="*/ 3 w 81"/>
                  <a:gd name="T107" fmla="*/ 26 h 112"/>
                  <a:gd name="T108" fmla="*/ 3 w 81"/>
                  <a:gd name="T109" fmla="*/ 30 h 112"/>
                  <a:gd name="T110" fmla="*/ 0 w 81"/>
                  <a:gd name="T111" fmla="*/ 37 h 112"/>
                  <a:gd name="T112" fmla="*/ 11 w 81"/>
                  <a:gd name="T113" fmla="*/ 48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81" h="112">
                    <a:moveTo>
                      <a:pt x="11" y="48"/>
                    </a:moveTo>
                    <a:lnTo>
                      <a:pt x="11" y="48"/>
                    </a:lnTo>
                    <a:lnTo>
                      <a:pt x="14" y="48"/>
                    </a:lnTo>
                    <a:lnTo>
                      <a:pt x="14" y="48"/>
                    </a:lnTo>
                    <a:lnTo>
                      <a:pt x="18" y="48"/>
                    </a:lnTo>
                    <a:lnTo>
                      <a:pt x="22" y="52"/>
                    </a:lnTo>
                    <a:lnTo>
                      <a:pt x="22" y="56"/>
                    </a:lnTo>
                    <a:lnTo>
                      <a:pt x="18" y="60"/>
                    </a:lnTo>
                    <a:lnTo>
                      <a:pt x="18" y="60"/>
                    </a:lnTo>
                    <a:lnTo>
                      <a:pt x="22" y="63"/>
                    </a:lnTo>
                    <a:lnTo>
                      <a:pt x="26" y="63"/>
                    </a:lnTo>
                    <a:lnTo>
                      <a:pt x="26" y="63"/>
                    </a:lnTo>
                    <a:lnTo>
                      <a:pt x="26" y="67"/>
                    </a:lnTo>
                    <a:lnTo>
                      <a:pt x="29" y="67"/>
                    </a:lnTo>
                    <a:lnTo>
                      <a:pt x="29" y="67"/>
                    </a:lnTo>
                    <a:lnTo>
                      <a:pt x="26" y="71"/>
                    </a:lnTo>
                    <a:lnTo>
                      <a:pt x="26" y="74"/>
                    </a:lnTo>
                    <a:lnTo>
                      <a:pt x="22" y="82"/>
                    </a:lnTo>
                    <a:lnTo>
                      <a:pt x="22" y="82"/>
                    </a:lnTo>
                    <a:lnTo>
                      <a:pt x="22" y="86"/>
                    </a:lnTo>
                    <a:lnTo>
                      <a:pt x="22" y="89"/>
                    </a:lnTo>
                    <a:lnTo>
                      <a:pt x="22" y="89"/>
                    </a:lnTo>
                    <a:lnTo>
                      <a:pt x="22" y="93"/>
                    </a:lnTo>
                    <a:lnTo>
                      <a:pt x="22" y="93"/>
                    </a:lnTo>
                    <a:lnTo>
                      <a:pt x="26" y="97"/>
                    </a:lnTo>
                    <a:lnTo>
                      <a:pt x="29" y="100"/>
                    </a:lnTo>
                    <a:lnTo>
                      <a:pt x="29" y="104"/>
                    </a:lnTo>
                    <a:lnTo>
                      <a:pt x="29" y="104"/>
                    </a:lnTo>
                    <a:lnTo>
                      <a:pt x="37" y="112"/>
                    </a:lnTo>
                    <a:lnTo>
                      <a:pt x="40" y="112"/>
                    </a:lnTo>
                    <a:lnTo>
                      <a:pt x="40" y="108"/>
                    </a:lnTo>
                    <a:lnTo>
                      <a:pt x="44" y="108"/>
                    </a:lnTo>
                    <a:lnTo>
                      <a:pt x="44" y="108"/>
                    </a:lnTo>
                    <a:lnTo>
                      <a:pt x="48" y="108"/>
                    </a:lnTo>
                    <a:lnTo>
                      <a:pt x="52" y="108"/>
                    </a:lnTo>
                    <a:lnTo>
                      <a:pt x="52" y="104"/>
                    </a:lnTo>
                    <a:lnTo>
                      <a:pt x="55" y="104"/>
                    </a:lnTo>
                    <a:lnTo>
                      <a:pt x="63" y="104"/>
                    </a:lnTo>
                    <a:lnTo>
                      <a:pt x="63" y="100"/>
                    </a:lnTo>
                    <a:lnTo>
                      <a:pt x="66" y="100"/>
                    </a:lnTo>
                    <a:lnTo>
                      <a:pt x="70" y="97"/>
                    </a:lnTo>
                    <a:lnTo>
                      <a:pt x="74" y="100"/>
                    </a:lnTo>
                    <a:lnTo>
                      <a:pt x="77" y="100"/>
                    </a:lnTo>
                    <a:lnTo>
                      <a:pt x="81" y="100"/>
                    </a:lnTo>
                    <a:lnTo>
                      <a:pt x="77" y="97"/>
                    </a:lnTo>
                    <a:lnTo>
                      <a:pt x="77" y="97"/>
                    </a:lnTo>
                    <a:lnTo>
                      <a:pt x="77" y="93"/>
                    </a:lnTo>
                    <a:lnTo>
                      <a:pt x="74" y="93"/>
                    </a:lnTo>
                    <a:lnTo>
                      <a:pt x="74" y="89"/>
                    </a:lnTo>
                    <a:lnTo>
                      <a:pt x="70" y="89"/>
                    </a:lnTo>
                    <a:lnTo>
                      <a:pt x="70" y="86"/>
                    </a:lnTo>
                    <a:lnTo>
                      <a:pt x="70" y="86"/>
                    </a:lnTo>
                    <a:lnTo>
                      <a:pt x="70" y="78"/>
                    </a:lnTo>
                    <a:lnTo>
                      <a:pt x="66" y="78"/>
                    </a:lnTo>
                    <a:lnTo>
                      <a:pt x="66" y="74"/>
                    </a:lnTo>
                    <a:lnTo>
                      <a:pt x="63" y="74"/>
                    </a:lnTo>
                    <a:lnTo>
                      <a:pt x="63" y="74"/>
                    </a:lnTo>
                    <a:lnTo>
                      <a:pt x="63" y="74"/>
                    </a:lnTo>
                    <a:lnTo>
                      <a:pt x="59" y="71"/>
                    </a:lnTo>
                    <a:lnTo>
                      <a:pt x="59" y="67"/>
                    </a:lnTo>
                    <a:lnTo>
                      <a:pt x="59" y="67"/>
                    </a:lnTo>
                    <a:lnTo>
                      <a:pt x="55" y="67"/>
                    </a:lnTo>
                    <a:lnTo>
                      <a:pt x="55" y="63"/>
                    </a:lnTo>
                    <a:lnTo>
                      <a:pt x="59" y="56"/>
                    </a:lnTo>
                    <a:lnTo>
                      <a:pt x="59" y="56"/>
                    </a:lnTo>
                    <a:lnTo>
                      <a:pt x="59" y="52"/>
                    </a:lnTo>
                    <a:lnTo>
                      <a:pt x="63" y="52"/>
                    </a:lnTo>
                    <a:lnTo>
                      <a:pt x="66" y="48"/>
                    </a:lnTo>
                    <a:lnTo>
                      <a:pt x="70" y="45"/>
                    </a:lnTo>
                    <a:lnTo>
                      <a:pt x="70" y="45"/>
                    </a:lnTo>
                    <a:lnTo>
                      <a:pt x="70" y="41"/>
                    </a:lnTo>
                    <a:lnTo>
                      <a:pt x="70" y="41"/>
                    </a:lnTo>
                    <a:lnTo>
                      <a:pt x="70" y="41"/>
                    </a:lnTo>
                    <a:lnTo>
                      <a:pt x="70" y="37"/>
                    </a:lnTo>
                    <a:lnTo>
                      <a:pt x="70" y="34"/>
                    </a:lnTo>
                    <a:lnTo>
                      <a:pt x="66" y="34"/>
                    </a:lnTo>
                    <a:lnTo>
                      <a:pt x="63" y="30"/>
                    </a:lnTo>
                    <a:lnTo>
                      <a:pt x="55" y="26"/>
                    </a:lnTo>
                    <a:lnTo>
                      <a:pt x="52" y="23"/>
                    </a:lnTo>
                    <a:lnTo>
                      <a:pt x="52" y="26"/>
                    </a:lnTo>
                    <a:lnTo>
                      <a:pt x="48" y="26"/>
                    </a:lnTo>
                    <a:lnTo>
                      <a:pt x="44" y="26"/>
                    </a:lnTo>
                    <a:lnTo>
                      <a:pt x="44" y="30"/>
                    </a:lnTo>
                    <a:lnTo>
                      <a:pt x="44" y="26"/>
                    </a:lnTo>
                    <a:lnTo>
                      <a:pt x="44" y="23"/>
                    </a:lnTo>
                    <a:lnTo>
                      <a:pt x="48" y="19"/>
                    </a:lnTo>
                    <a:lnTo>
                      <a:pt x="44" y="15"/>
                    </a:lnTo>
                    <a:lnTo>
                      <a:pt x="40" y="11"/>
                    </a:lnTo>
                    <a:lnTo>
                      <a:pt x="37" y="11"/>
                    </a:lnTo>
                    <a:lnTo>
                      <a:pt x="33" y="4"/>
                    </a:lnTo>
                    <a:lnTo>
                      <a:pt x="29" y="4"/>
                    </a:lnTo>
                    <a:lnTo>
                      <a:pt x="29" y="0"/>
                    </a:lnTo>
                    <a:lnTo>
                      <a:pt x="26" y="0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8" y="4"/>
                    </a:lnTo>
                    <a:lnTo>
                      <a:pt x="14" y="8"/>
                    </a:lnTo>
                    <a:lnTo>
                      <a:pt x="11" y="8"/>
                    </a:lnTo>
                    <a:lnTo>
                      <a:pt x="7" y="11"/>
                    </a:lnTo>
                    <a:lnTo>
                      <a:pt x="11" y="15"/>
                    </a:lnTo>
                    <a:lnTo>
                      <a:pt x="11" y="19"/>
                    </a:lnTo>
                    <a:lnTo>
                      <a:pt x="14" y="19"/>
                    </a:lnTo>
                    <a:lnTo>
                      <a:pt x="18" y="19"/>
                    </a:lnTo>
                    <a:lnTo>
                      <a:pt x="18" y="23"/>
                    </a:lnTo>
                    <a:lnTo>
                      <a:pt x="11" y="26"/>
                    </a:lnTo>
                    <a:lnTo>
                      <a:pt x="11" y="26"/>
                    </a:lnTo>
                    <a:lnTo>
                      <a:pt x="7" y="26"/>
                    </a:lnTo>
                    <a:lnTo>
                      <a:pt x="3" y="26"/>
                    </a:lnTo>
                    <a:lnTo>
                      <a:pt x="3" y="26"/>
                    </a:lnTo>
                    <a:lnTo>
                      <a:pt x="3" y="30"/>
                    </a:lnTo>
                    <a:lnTo>
                      <a:pt x="0" y="34"/>
                    </a:lnTo>
                    <a:lnTo>
                      <a:pt x="0" y="37"/>
                    </a:lnTo>
                    <a:lnTo>
                      <a:pt x="3" y="45"/>
                    </a:lnTo>
                    <a:lnTo>
                      <a:pt x="11" y="48"/>
                    </a:lnTo>
                    <a:lnTo>
                      <a:pt x="11" y="4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82" name="Freeform 181">
                <a:extLst>
                  <a:ext uri="{FF2B5EF4-FFF2-40B4-BE49-F238E27FC236}">
                    <a16:creationId xmlns:a16="http://schemas.microsoft.com/office/drawing/2014/main" id="{B4687649-41F0-4441-9100-B1663A40F11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63217" y="2932796"/>
                <a:ext cx="281773" cy="234167"/>
              </a:xfrm>
              <a:custGeom>
                <a:avLst/>
                <a:gdLst>
                  <a:gd name="T0" fmla="*/ 34 w 59"/>
                  <a:gd name="T1" fmla="*/ 49 h 49"/>
                  <a:gd name="T2" fmla="*/ 40 w 59"/>
                  <a:gd name="T3" fmla="*/ 44 h 49"/>
                  <a:gd name="T4" fmla="*/ 42 w 59"/>
                  <a:gd name="T5" fmla="*/ 41 h 49"/>
                  <a:gd name="T6" fmla="*/ 40 w 59"/>
                  <a:gd name="T7" fmla="*/ 37 h 49"/>
                  <a:gd name="T8" fmla="*/ 38 w 59"/>
                  <a:gd name="T9" fmla="*/ 35 h 49"/>
                  <a:gd name="T10" fmla="*/ 45 w 59"/>
                  <a:gd name="T11" fmla="*/ 35 h 49"/>
                  <a:gd name="T12" fmla="*/ 52 w 59"/>
                  <a:gd name="T13" fmla="*/ 33 h 49"/>
                  <a:gd name="T14" fmla="*/ 54 w 59"/>
                  <a:gd name="T15" fmla="*/ 29 h 49"/>
                  <a:gd name="T16" fmla="*/ 54 w 59"/>
                  <a:gd name="T17" fmla="*/ 24 h 49"/>
                  <a:gd name="T18" fmla="*/ 58 w 59"/>
                  <a:gd name="T19" fmla="*/ 22 h 49"/>
                  <a:gd name="T20" fmla="*/ 56 w 59"/>
                  <a:gd name="T21" fmla="*/ 19 h 49"/>
                  <a:gd name="T22" fmla="*/ 59 w 59"/>
                  <a:gd name="T23" fmla="*/ 17 h 49"/>
                  <a:gd name="T24" fmla="*/ 55 w 59"/>
                  <a:gd name="T25" fmla="*/ 16 h 49"/>
                  <a:gd name="T26" fmla="*/ 52 w 59"/>
                  <a:gd name="T27" fmla="*/ 16 h 49"/>
                  <a:gd name="T28" fmla="*/ 55 w 59"/>
                  <a:gd name="T29" fmla="*/ 14 h 49"/>
                  <a:gd name="T30" fmla="*/ 51 w 59"/>
                  <a:gd name="T31" fmla="*/ 12 h 49"/>
                  <a:gd name="T32" fmla="*/ 48 w 59"/>
                  <a:gd name="T33" fmla="*/ 10 h 49"/>
                  <a:gd name="T34" fmla="*/ 46 w 59"/>
                  <a:gd name="T35" fmla="*/ 9 h 49"/>
                  <a:gd name="T36" fmla="*/ 50 w 59"/>
                  <a:gd name="T37" fmla="*/ 8 h 49"/>
                  <a:gd name="T38" fmla="*/ 45 w 59"/>
                  <a:gd name="T39" fmla="*/ 7 h 49"/>
                  <a:gd name="T40" fmla="*/ 39 w 59"/>
                  <a:gd name="T41" fmla="*/ 9 h 49"/>
                  <a:gd name="T42" fmla="*/ 35 w 59"/>
                  <a:gd name="T43" fmla="*/ 10 h 49"/>
                  <a:gd name="T44" fmla="*/ 26 w 59"/>
                  <a:gd name="T45" fmla="*/ 9 h 49"/>
                  <a:gd name="T46" fmla="*/ 23 w 59"/>
                  <a:gd name="T47" fmla="*/ 7 h 49"/>
                  <a:gd name="T48" fmla="*/ 18 w 59"/>
                  <a:gd name="T49" fmla="*/ 5 h 49"/>
                  <a:gd name="T50" fmla="*/ 16 w 59"/>
                  <a:gd name="T51" fmla="*/ 1 h 49"/>
                  <a:gd name="T52" fmla="*/ 14 w 59"/>
                  <a:gd name="T53" fmla="*/ 4 h 49"/>
                  <a:gd name="T54" fmla="*/ 15 w 59"/>
                  <a:gd name="T55" fmla="*/ 5 h 49"/>
                  <a:gd name="T56" fmla="*/ 13 w 59"/>
                  <a:gd name="T57" fmla="*/ 6 h 49"/>
                  <a:gd name="T58" fmla="*/ 9 w 59"/>
                  <a:gd name="T59" fmla="*/ 9 h 49"/>
                  <a:gd name="T60" fmla="*/ 7 w 59"/>
                  <a:gd name="T61" fmla="*/ 14 h 49"/>
                  <a:gd name="T62" fmla="*/ 6 w 59"/>
                  <a:gd name="T63" fmla="*/ 11 h 49"/>
                  <a:gd name="T64" fmla="*/ 7 w 59"/>
                  <a:gd name="T65" fmla="*/ 6 h 49"/>
                  <a:gd name="T66" fmla="*/ 8 w 59"/>
                  <a:gd name="T67" fmla="*/ 4 h 49"/>
                  <a:gd name="T68" fmla="*/ 7 w 59"/>
                  <a:gd name="T69" fmla="*/ 4 h 49"/>
                  <a:gd name="T70" fmla="*/ 3 w 59"/>
                  <a:gd name="T71" fmla="*/ 8 h 49"/>
                  <a:gd name="T72" fmla="*/ 0 w 59"/>
                  <a:gd name="T73" fmla="*/ 13 h 49"/>
                  <a:gd name="T74" fmla="*/ 4 w 59"/>
                  <a:gd name="T75" fmla="*/ 18 h 49"/>
                  <a:gd name="T76" fmla="*/ 4 w 59"/>
                  <a:gd name="T77" fmla="*/ 21 h 49"/>
                  <a:gd name="T78" fmla="*/ 8 w 59"/>
                  <a:gd name="T79" fmla="*/ 22 h 49"/>
                  <a:gd name="T80" fmla="*/ 14 w 59"/>
                  <a:gd name="T81" fmla="*/ 23 h 49"/>
                  <a:gd name="T82" fmla="*/ 20 w 59"/>
                  <a:gd name="T83" fmla="*/ 26 h 49"/>
                  <a:gd name="T84" fmla="*/ 24 w 59"/>
                  <a:gd name="T85" fmla="*/ 26 h 49"/>
                  <a:gd name="T86" fmla="*/ 26 w 59"/>
                  <a:gd name="T87" fmla="*/ 28 h 49"/>
                  <a:gd name="T88" fmla="*/ 24 w 59"/>
                  <a:gd name="T89" fmla="*/ 32 h 49"/>
                  <a:gd name="T90" fmla="*/ 24 w 59"/>
                  <a:gd name="T91" fmla="*/ 36 h 49"/>
                  <a:gd name="T92" fmla="*/ 25 w 59"/>
                  <a:gd name="T93" fmla="*/ 41 h 49"/>
                  <a:gd name="T94" fmla="*/ 26 w 59"/>
                  <a:gd name="T95" fmla="*/ 43 h 49"/>
                  <a:gd name="T96" fmla="*/ 22 w 59"/>
                  <a:gd name="T97" fmla="*/ 1 h 49"/>
                  <a:gd name="T98" fmla="*/ 22 w 59"/>
                  <a:gd name="T99" fmla="*/ 2 h 49"/>
                  <a:gd name="T100" fmla="*/ 20 w 59"/>
                  <a:gd name="T101" fmla="*/ 2 h 49"/>
                  <a:gd name="T102" fmla="*/ 15 w 59"/>
                  <a:gd name="T103" fmla="*/ 0 h 49"/>
                  <a:gd name="T104" fmla="*/ 40 w 59"/>
                  <a:gd name="T105" fmla="*/ 6 h 49"/>
                  <a:gd name="T106" fmla="*/ 41 w 59"/>
                  <a:gd name="T10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9" h="49">
                    <a:moveTo>
                      <a:pt x="27" y="47"/>
                    </a:moveTo>
                    <a:cubicBezTo>
                      <a:pt x="29" y="48"/>
                      <a:pt x="29" y="48"/>
                      <a:pt x="29" y="48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32" y="49"/>
                      <a:pt x="32" y="49"/>
                      <a:pt x="32" y="49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35" y="48"/>
                      <a:pt x="35" y="48"/>
                      <a:pt x="35" y="48"/>
                    </a:cubicBezTo>
                    <a:cubicBezTo>
                      <a:pt x="36" y="47"/>
                      <a:pt x="36" y="47"/>
                      <a:pt x="36" y="47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39" y="45"/>
                      <a:pt x="39" y="45"/>
                      <a:pt x="39" y="45"/>
                    </a:cubicBezTo>
                    <a:cubicBezTo>
                      <a:pt x="40" y="44"/>
                      <a:pt x="40" y="44"/>
                      <a:pt x="40" y="44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3" y="43"/>
                      <a:pt x="43" y="43"/>
                      <a:pt x="43" y="43"/>
                    </a:cubicBezTo>
                    <a:cubicBezTo>
                      <a:pt x="44" y="43"/>
                      <a:pt x="44" y="43"/>
                      <a:pt x="44" y="43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39" y="41"/>
                      <a:pt x="39" y="41"/>
                      <a:pt x="39" y="41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40" y="37"/>
                      <a:pt x="40" y="37"/>
                      <a:pt x="40" y="37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8" y="36"/>
                      <a:pt x="38" y="36"/>
                      <a:pt x="38" y="36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5" y="35"/>
                      <a:pt x="45" y="35"/>
                      <a:pt x="45" y="35"/>
                    </a:cubicBezTo>
                    <a:cubicBezTo>
                      <a:pt x="45" y="35"/>
                      <a:pt x="45" y="35"/>
                      <a:pt x="45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50" y="34"/>
                      <a:pt x="50" y="34"/>
                      <a:pt x="50" y="34"/>
                    </a:cubicBezTo>
                    <a:cubicBezTo>
                      <a:pt x="52" y="33"/>
                      <a:pt x="52" y="33"/>
                      <a:pt x="52" y="33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56" y="31"/>
                      <a:pt x="56" y="31"/>
                      <a:pt x="56" y="31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53" y="26"/>
                      <a:pt x="53" y="26"/>
                      <a:pt x="53" y="26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8" y="23"/>
                      <a:pt x="58" y="23"/>
                      <a:pt x="58" y="23"/>
                    </a:cubicBezTo>
                    <a:cubicBezTo>
                      <a:pt x="58" y="22"/>
                      <a:pt x="58" y="22"/>
                      <a:pt x="58" y="22"/>
                    </a:cubicBezTo>
                    <a:cubicBezTo>
                      <a:pt x="57" y="22"/>
                      <a:pt x="57" y="22"/>
                      <a:pt x="57" y="22"/>
                    </a:cubicBezTo>
                    <a:cubicBezTo>
                      <a:pt x="56" y="22"/>
                      <a:pt x="56" y="22"/>
                      <a:pt x="56" y="22"/>
                    </a:cubicBezTo>
                    <a:cubicBezTo>
                      <a:pt x="56" y="21"/>
                      <a:pt x="56" y="21"/>
                      <a:pt x="56" y="21"/>
                    </a:cubicBezTo>
                    <a:cubicBezTo>
                      <a:pt x="55" y="20"/>
                      <a:pt x="55" y="20"/>
                      <a:pt x="55" y="20"/>
                    </a:cubicBezTo>
                    <a:cubicBezTo>
                      <a:pt x="56" y="19"/>
                      <a:pt x="56" y="19"/>
                      <a:pt x="56" y="19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58" y="18"/>
                      <a:pt x="58" y="18"/>
                      <a:pt x="58" y="18"/>
                    </a:cubicBezTo>
                    <a:cubicBezTo>
                      <a:pt x="59" y="17"/>
                      <a:pt x="59" y="17"/>
                      <a:pt x="59" y="17"/>
                    </a:cubicBezTo>
                    <a:cubicBezTo>
                      <a:pt x="59" y="17"/>
                      <a:pt x="59" y="17"/>
                      <a:pt x="59" y="17"/>
                    </a:cubicBezTo>
                    <a:cubicBezTo>
                      <a:pt x="59" y="17"/>
                      <a:pt x="59" y="17"/>
                      <a:pt x="59" y="17"/>
                    </a:cubicBezTo>
                    <a:cubicBezTo>
                      <a:pt x="58" y="16"/>
                      <a:pt x="58" y="16"/>
                      <a:pt x="58" y="16"/>
                    </a:cubicBezTo>
                    <a:cubicBezTo>
                      <a:pt x="57" y="16"/>
                      <a:pt x="57" y="16"/>
                      <a:pt x="57" y="16"/>
                    </a:cubicBezTo>
                    <a:cubicBezTo>
                      <a:pt x="56" y="16"/>
                      <a:pt x="56" y="16"/>
                      <a:pt x="56" y="16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3" y="16"/>
                      <a:pt x="53" y="16"/>
                      <a:pt x="53" y="16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3" y="16"/>
                      <a:pt x="53" y="16"/>
                      <a:pt x="53" y="16"/>
                    </a:cubicBezTo>
                    <a:cubicBezTo>
                      <a:pt x="53" y="16"/>
                      <a:pt x="53" y="16"/>
                      <a:pt x="53" y="16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5" y="14"/>
                      <a:pt x="55" y="14"/>
                      <a:pt x="55" y="14"/>
                    </a:cubicBezTo>
                    <a:cubicBezTo>
                      <a:pt x="55" y="14"/>
                      <a:pt x="55" y="14"/>
                      <a:pt x="55" y="14"/>
                    </a:cubicBezTo>
                    <a:cubicBezTo>
                      <a:pt x="54" y="14"/>
                      <a:pt x="54" y="14"/>
                      <a:pt x="54" y="14"/>
                    </a:cubicBezTo>
                    <a:cubicBezTo>
                      <a:pt x="54" y="13"/>
                      <a:pt x="54" y="13"/>
                      <a:pt x="54" y="13"/>
                    </a:cubicBezTo>
                    <a:cubicBezTo>
                      <a:pt x="54" y="13"/>
                      <a:pt x="54" y="13"/>
                      <a:pt x="54" y="13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51" y="12"/>
                      <a:pt x="51" y="12"/>
                      <a:pt x="51" y="12"/>
                    </a:cubicBezTo>
                    <a:cubicBezTo>
                      <a:pt x="51" y="11"/>
                      <a:pt x="51" y="11"/>
                      <a:pt x="51" y="11"/>
                    </a:cubicBezTo>
                    <a:cubicBezTo>
                      <a:pt x="50" y="11"/>
                      <a:pt x="50" y="11"/>
                      <a:pt x="50" y="11"/>
                    </a:cubicBezTo>
                    <a:cubicBezTo>
                      <a:pt x="50" y="11"/>
                      <a:pt x="50" y="11"/>
                      <a:pt x="50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39" y="9"/>
                      <a:pt x="39" y="9"/>
                      <a:pt x="39" y="9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29"/>
                      <a:pt x="26" y="29"/>
                      <a:pt x="26" y="29"/>
                    </a:cubicBezTo>
                    <a:cubicBezTo>
                      <a:pt x="25" y="29"/>
                      <a:pt x="25" y="29"/>
                      <a:pt x="25" y="29"/>
                    </a:cubicBezTo>
                    <a:cubicBezTo>
                      <a:pt x="24" y="30"/>
                      <a:pt x="24" y="30"/>
                      <a:pt x="24" y="30"/>
                    </a:cubicBezTo>
                    <a:cubicBezTo>
                      <a:pt x="24" y="30"/>
                      <a:pt x="24" y="30"/>
                      <a:pt x="24" y="30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7" y="46"/>
                      <a:pt x="27" y="46"/>
                      <a:pt x="27" y="46"/>
                    </a:cubicBezTo>
                    <a:cubicBezTo>
                      <a:pt x="28" y="47"/>
                      <a:pt x="28" y="47"/>
                      <a:pt x="28" y="47"/>
                    </a:cubicBezTo>
                    <a:cubicBezTo>
                      <a:pt x="27" y="47"/>
                      <a:pt x="27" y="47"/>
                      <a:pt x="27" y="47"/>
                    </a:cubicBezTo>
                    <a:close/>
                    <a:moveTo>
                      <a:pt x="22" y="1"/>
                    </a:moveTo>
                    <a:cubicBezTo>
                      <a:pt x="22" y="1"/>
                      <a:pt x="22" y="1"/>
                      <a:pt x="22" y="1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2" y="1"/>
                      <a:pt x="22" y="1"/>
                    </a:cubicBezTo>
                    <a:close/>
                    <a:moveTo>
                      <a:pt x="19" y="1"/>
                    </a:moveTo>
                    <a:cubicBezTo>
                      <a:pt x="20" y="1"/>
                      <a:pt x="20" y="1"/>
                      <a:pt x="20" y="1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9" y="1"/>
                      <a:pt x="19" y="1"/>
                      <a:pt x="19" y="1"/>
                    </a:cubicBezTo>
                    <a:close/>
                    <a:moveTo>
                      <a:pt x="14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4" y="0"/>
                      <a:pt x="14" y="0"/>
                      <a:pt x="14" y="0"/>
                    </a:cubicBezTo>
                    <a:close/>
                    <a:moveTo>
                      <a:pt x="39" y="7"/>
                    </a:moveTo>
                    <a:cubicBezTo>
                      <a:pt x="40" y="6"/>
                      <a:pt x="40" y="6"/>
                      <a:pt x="40" y="6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39" y="7"/>
                      <a:pt x="39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83" name="Freeform 182">
                <a:extLst>
                  <a:ext uri="{FF2B5EF4-FFF2-40B4-BE49-F238E27FC236}">
                    <a16:creationId xmlns:a16="http://schemas.microsoft.com/office/drawing/2014/main" id="{9F01DBE9-098E-44F2-87EB-A553744B16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9699" y="2932795"/>
                <a:ext cx="257326" cy="329377"/>
              </a:xfrm>
              <a:custGeom>
                <a:avLst/>
                <a:gdLst>
                  <a:gd name="T0" fmla="*/ 163 w 200"/>
                  <a:gd name="T1" fmla="*/ 208 h 256"/>
                  <a:gd name="T2" fmla="*/ 159 w 200"/>
                  <a:gd name="T3" fmla="*/ 186 h 256"/>
                  <a:gd name="T4" fmla="*/ 159 w 200"/>
                  <a:gd name="T5" fmla="*/ 175 h 256"/>
                  <a:gd name="T6" fmla="*/ 174 w 200"/>
                  <a:gd name="T7" fmla="*/ 163 h 256"/>
                  <a:gd name="T8" fmla="*/ 189 w 200"/>
                  <a:gd name="T9" fmla="*/ 160 h 256"/>
                  <a:gd name="T10" fmla="*/ 200 w 200"/>
                  <a:gd name="T11" fmla="*/ 175 h 256"/>
                  <a:gd name="T12" fmla="*/ 193 w 200"/>
                  <a:gd name="T13" fmla="*/ 156 h 256"/>
                  <a:gd name="T14" fmla="*/ 185 w 200"/>
                  <a:gd name="T15" fmla="*/ 152 h 256"/>
                  <a:gd name="T16" fmla="*/ 185 w 200"/>
                  <a:gd name="T17" fmla="*/ 126 h 256"/>
                  <a:gd name="T18" fmla="*/ 185 w 200"/>
                  <a:gd name="T19" fmla="*/ 111 h 256"/>
                  <a:gd name="T20" fmla="*/ 193 w 200"/>
                  <a:gd name="T21" fmla="*/ 97 h 256"/>
                  <a:gd name="T22" fmla="*/ 178 w 200"/>
                  <a:gd name="T23" fmla="*/ 97 h 256"/>
                  <a:gd name="T24" fmla="*/ 167 w 200"/>
                  <a:gd name="T25" fmla="*/ 97 h 256"/>
                  <a:gd name="T26" fmla="*/ 137 w 200"/>
                  <a:gd name="T27" fmla="*/ 86 h 256"/>
                  <a:gd name="T28" fmla="*/ 122 w 200"/>
                  <a:gd name="T29" fmla="*/ 82 h 256"/>
                  <a:gd name="T30" fmla="*/ 111 w 200"/>
                  <a:gd name="T31" fmla="*/ 74 h 256"/>
                  <a:gd name="T32" fmla="*/ 104 w 200"/>
                  <a:gd name="T33" fmla="*/ 52 h 256"/>
                  <a:gd name="T34" fmla="*/ 100 w 200"/>
                  <a:gd name="T35" fmla="*/ 41 h 256"/>
                  <a:gd name="T36" fmla="*/ 111 w 200"/>
                  <a:gd name="T37" fmla="*/ 22 h 256"/>
                  <a:gd name="T38" fmla="*/ 130 w 200"/>
                  <a:gd name="T39" fmla="*/ 11 h 256"/>
                  <a:gd name="T40" fmla="*/ 133 w 200"/>
                  <a:gd name="T41" fmla="*/ 4 h 256"/>
                  <a:gd name="T42" fmla="*/ 122 w 200"/>
                  <a:gd name="T43" fmla="*/ 4 h 256"/>
                  <a:gd name="T44" fmla="*/ 115 w 200"/>
                  <a:gd name="T45" fmla="*/ 8 h 256"/>
                  <a:gd name="T46" fmla="*/ 96 w 200"/>
                  <a:gd name="T47" fmla="*/ 19 h 256"/>
                  <a:gd name="T48" fmla="*/ 82 w 200"/>
                  <a:gd name="T49" fmla="*/ 22 h 256"/>
                  <a:gd name="T50" fmla="*/ 78 w 200"/>
                  <a:gd name="T51" fmla="*/ 26 h 256"/>
                  <a:gd name="T52" fmla="*/ 67 w 200"/>
                  <a:gd name="T53" fmla="*/ 26 h 256"/>
                  <a:gd name="T54" fmla="*/ 59 w 200"/>
                  <a:gd name="T55" fmla="*/ 41 h 256"/>
                  <a:gd name="T56" fmla="*/ 52 w 200"/>
                  <a:gd name="T57" fmla="*/ 48 h 256"/>
                  <a:gd name="T58" fmla="*/ 41 w 200"/>
                  <a:gd name="T59" fmla="*/ 60 h 256"/>
                  <a:gd name="T60" fmla="*/ 37 w 200"/>
                  <a:gd name="T61" fmla="*/ 71 h 256"/>
                  <a:gd name="T62" fmla="*/ 33 w 200"/>
                  <a:gd name="T63" fmla="*/ 63 h 256"/>
                  <a:gd name="T64" fmla="*/ 30 w 200"/>
                  <a:gd name="T65" fmla="*/ 67 h 256"/>
                  <a:gd name="T66" fmla="*/ 19 w 200"/>
                  <a:gd name="T67" fmla="*/ 82 h 256"/>
                  <a:gd name="T68" fmla="*/ 26 w 200"/>
                  <a:gd name="T69" fmla="*/ 93 h 256"/>
                  <a:gd name="T70" fmla="*/ 26 w 200"/>
                  <a:gd name="T71" fmla="*/ 100 h 256"/>
                  <a:gd name="T72" fmla="*/ 26 w 200"/>
                  <a:gd name="T73" fmla="*/ 108 h 256"/>
                  <a:gd name="T74" fmla="*/ 26 w 200"/>
                  <a:gd name="T75" fmla="*/ 126 h 256"/>
                  <a:gd name="T76" fmla="*/ 33 w 200"/>
                  <a:gd name="T77" fmla="*/ 134 h 256"/>
                  <a:gd name="T78" fmla="*/ 22 w 200"/>
                  <a:gd name="T79" fmla="*/ 149 h 256"/>
                  <a:gd name="T80" fmla="*/ 4 w 200"/>
                  <a:gd name="T81" fmla="*/ 167 h 256"/>
                  <a:gd name="T82" fmla="*/ 22 w 200"/>
                  <a:gd name="T83" fmla="*/ 178 h 256"/>
                  <a:gd name="T84" fmla="*/ 37 w 200"/>
                  <a:gd name="T85" fmla="*/ 189 h 256"/>
                  <a:gd name="T86" fmla="*/ 48 w 200"/>
                  <a:gd name="T87" fmla="*/ 186 h 256"/>
                  <a:gd name="T88" fmla="*/ 59 w 200"/>
                  <a:gd name="T89" fmla="*/ 193 h 256"/>
                  <a:gd name="T90" fmla="*/ 74 w 200"/>
                  <a:gd name="T91" fmla="*/ 197 h 256"/>
                  <a:gd name="T92" fmla="*/ 82 w 200"/>
                  <a:gd name="T93" fmla="*/ 208 h 256"/>
                  <a:gd name="T94" fmla="*/ 96 w 200"/>
                  <a:gd name="T95" fmla="*/ 223 h 256"/>
                  <a:gd name="T96" fmla="*/ 104 w 200"/>
                  <a:gd name="T97" fmla="*/ 230 h 256"/>
                  <a:gd name="T98" fmla="*/ 122 w 200"/>
                  <a:gd name="T99" fmla="*/ 226 h 256"/>
                  <a:gd name="T100" fmla="*/ 141 w 200"/>
                  <a:gd name="T101" fmla="*/ 226 h 256"/>
                  <a:gd name="T102" fmla="*/ 137 w 200"/>
                  <a:gd name="T103" fmla="*/ 249 h 256"/>
                  <a:gd name="T104" fmla="*/ 148 w 200"/>
                  <a:gd name="T105" fmla="*/ 256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00" h="256">
                    <a:moveTo>
                      <a:pt x="148" y="256"/>
                    </a:moveTo>
                    <a:lnTo>
                      <a:pt x="152" y="249"/>
                    </a:lnTo>
                    <a:lnTo>
                      <a:pt x="159" y="215"/>
                    </a:lnTo>
                    <a:lnTo>
                      <a:pt x="159" y="215"/>
                    </a:lnTo>
                    <a:lnTo>
                      <a:pt x="163" y="208"/>
                    </a:lnTo>
                    <a:lnTo>
                      <a:pt x="156" y="204"/>
                    </a:lnTo>
                    <a:lnTo>
                      <a:pt x="152" y="201"/>
                    </a:lnTo>
                    <a:lnTo>
                      <a:pt x="148" y="197"/>
                    </a:lnTo>
                    <a:lnTo>
                      <a:pt x="148" y="186"/>
                    </a:lnTo>
                    <a:lnTo>
                      <a:pt x="159" y="186"/>
                    </a:lnTo>
                    <a:lnTo>
                      <a:pt x="163" y="186"/>
                    </a:lnTo>
                    <a:lnTo>
                      <a:pt x="163" y="182"/>
                    </a:lnTo>
                    <a:lnTo>
                      <a:pt x="163" y="182"/>
                    </a:lnTo>
                    <a:lnTo>
                      <a:pt x="163" y="182"/>
                    </a:lnTo>
                    <a:lnTo>
                      <a:pt x="159" y="175"/>
                    </a:lnTo>
                    <a:lnTo>
                      <a:pt x="156" y="175"/>
                    </a:lnTo>
                    <a:lnTo>
                      <a:pt x="152" y="171"/>
                    </a:lnTo>
                    <a:lnTo>
                      <a:pt x="156" y="167"/>
                    </a:lnTo>
                    <a:lnTo>
                      <a:pt x="174" y="167"/>
                    </a:lnTo>
                    <a:lnTo>
                      <a:pt x="174" y="163"/>
                    </a:lnTo>
                    <a:lnTo>
                      <a:pt x="178" y="163"/>
                    </a:lnTo>
                    <a:lnTo>
                      <a:pt x="182" y="167"/>
                    </a:lnTo>
                    <a:lnTo>
                      <a:pt x="182" y="167"/>
                    </a:lnTo>
                    <a:lnTo>
                      <a:pt x="185" y="163"/>
                    </a:lnTo>
                    <a:lnTo>
                      <a:pt x="189" y="160"/>
                    </a:lnTo>
                    <a:lnTo>
                      <a:pt x="189" y="163"/>
                    </a:lnTo>
                    <a:lnTo>
                      <a:pt x="193" y="167"/>
                    </a:lnTo>
                    <a:lnTo>
                      <a:pt x="193" y="171"/>
                    </a:lnTo>
                    <a:lnTo>
                      <a:pt x="193" y="175"/>
                    </a:lnTo>
                    <a:lnTo>
                      <a:pt x="200" y="175"/>
                    </a:lnTo>
                    <a:lnTo>
                      <a:pt x="196" y="171"/>
                    </a:lnTo>
                    <a:lnTo>
                      <a:pt x="196" y="163"/>
                    </a:lnTo>
                    <a:lnTo>
                      <a:pt x="193" y="160"/>
                    </a:lnTo>
                    <a:lnTo>
                      <a:pt x="193" y="156"/>
                    </a:lnTo>
                    <a:lnTo>
                      <a:pt x="193" y="156"/>
                    </a:lnTo>
                    <a:lnTo>
                      <a:pt x="189" y="152"/>
                    </a:lnTo>
                    <a:lnTo>
                      <a:pt x="189" y="152"/>
                    </a:lnTo>
                    <a:lnTo>
                      <a:pt x="189" y="152"/>
                    </a:lnTo>
                    <a:lnTo>
                      <a:pt x="189" y="152"/>
                    </a:lnTo>
                    <a:lnTo>
                      <a:pt x="185" y="152"/>
                    </a:lnTo>
                    <a:lnTo>
                      <a:pt x="185" y="149"/>
                    </a:lnTo>
                    <a:lnTo>
                      <a:pt x="189" y="141"/>
                    </a:lnTo>
                    <a:lnTo>
                      <a:pt x="185" y="134"/>
                    </a:lnTo>
                    <a:lnTo>
                      <a:pt x="185" y="130"/>
                    </a:lnTo>
                    <a:lnTo>
                      <a:pt x="185" y="126"/>
                    </a:lnTo>
                    <a:lnTo>
                      <a:pt x="185" y="123"/>
                    </a:lnTo>
                    <a:lnTo>
                      <a:pt x="185" y="119"/>
                    </a:lnTo>
                    <a:lnTo>
                      <a:pt x="185" y="119"/>
                    </a:lnTo>
                    <a:lnTo>
                      <a:pt x="185" y="111"/>
                    </a:lnTo>
                    <a:lnTo>
                      <a:pt x="185" y="111"/>
                    </a:lnTo>
                    <a:lnTo>
                      <a:pt x="189" y="108"/>
                    </a:lnTo>
                    <a:lnTo>
                      <a:pt x="193" y="108"/>
                    </a:lnTo>
                    <a:lnTo>
                      <a:pt x="193" y="104"/>
                    </a:lnTo>
                    <a:lnTo>
                      <a:pt x="193" y="104"/>
                    </a:lnTo>
                    <a:lnTo>
                      <a:pt x="193" y="97"/>
                    </a:lnTo>
                    <a:lnTo>
                      <a:pt x="189" y="97"/>
                    </a:lnTo>
                    <a:lnTo>
                      <a:pt x="185" y="97"/>
                    </a:lnTo>
                    <a:lnTo>
                      <a:pt x="185" y="97"/>
                    </a:lnTo>
                    <a:lnTo>
                      <a:pt x="182" y="97"/>
                    </a:lnTo>
                    <a:lnTo>
                      <a:pt x="178" y="97"/>
                    </a:lnTo>
                    <a:lnTo>
                      <a:pt x="174" y="97"/>
                    </a:lnTo>
                    <a:lnTo>
                      <a:pt x="174" y="97"/>
                    </a:lnTo>
                    <a:lnTo>
                      <a:pt x="170" y="97"/>
                    </a:lnTo>
                    <a:lnTo>
                      <a:pt x="167" y="97"/>
                    </a:lnTo>
                    <a:lnTo>
                      <a:pt x="167" y="97"/>
                    </a:lnTo>
                    <a:lnTo>
                      <a:pt x="163" y="97"/>
                    </a:lnTo>
                    <a:lnTo>
                      <a:pt x="148" y="86"/>
                    </a:lnTo>
                    <a:lnTo>
                      <a:pt x="148" y="86"/>
                    </a:lnTo>
                    <a:lnTo>
                      <a:pt x="141" y="82"/>
                    </a:lnTo>
                    <a:lnTo>
                      <a:pt x="137" y="86"/>
                    </a:lnTo>
                    <a:lnTo>
                      <a:pt x="137" y="86"/>
                    </a:lnTo>
                    <a:lnTo>
                      <a:pt x="133" y="82"/>
                    </a:lnTo>
                    <a:lnTo>
                      <a:pt x="126" y="82"/>
                    </a:lnTo>
                    <a:lnTo>
                      <a:pt x="126" y="86"/>
                    </a:lnTo>
                    <a:lnTo>
                      <a:pt x="122" y="82"/>
                    </a:lnTo>
                    <a:lnTo>
                      <a:pt x="119" y="82"/>
                    </a:lnTo>
                    <a:lnTo>
                      <a:pt x="115" y="82"/>
                    </a:lnTo>
                    <a:lnTo>
                      <a:pt x="111" y="78"/>
                    </a:lnTo>
                    <a:lnTo>
                      <a:pt x="111" y="74"/>
                    </a:lnTo>
                    <a:lnTo>
                      <a:pt x="111" y="74"/>
                    </a:lnTo>
                    <a:lnTo>
                      <a:pt x="111" y="71"/>
                    </a:lnTo>
                    <a:lnTo>
                      <a:pt x="111" y="71"/>
                    </a:lnTo>
                    <a:lnTo>
                      <a:pt x="111" y="67"/>
                    </a:lnTo>
                    <a:lnTo>
                      <a:pt x="108" y="63"/>
                    </a:lnTo>
                    <a:lnTo>
                      <a:pt x="104" y="52"/>
                    </a:lnTo>
                    <a:lnTo>
                      <a:pt x="100" y="52"/>
                    </a:lnTo>
                    <a:lnTo>
                      <a:pt x="96" y="52"/>
                    </a:lnTo>
                    <a:lnTo>
                      <a:pt x="96" y="48"/>
                    </a:lnTo>
                    <a:lnTo>
                      <a:pt x="100" y="45"/>
                    </a:lnTo>
                    <a:lnTo>
                      <a:pt x="100" y="41"/>
                    </a:lnTo>
                    <a:lnTo>
                      <a:pt x="100" y="37"/>
                    </a:lnTo>
                    <a:lnTo>
                      <a:pt x="100" y="34"/>
                    </a:lnTo>
                    <a:lnTo>
                      <a:pt x="108" y="30"/>
                    </a:lnTo>
                    <a:lnTo>
                      <a:pt x="108" y="26"/>
                    </a:lnTo>
                    <a:lnTo>
                      <a:pt x="111" y="22"/>
                    </a:lnTo>
                    <a:lnTo>
                      <a:pt x="115" y="22"/>
                    </a:lnTo>
                    <a:lnTo>
                      <a:pt x="115" y="19"/>
                    </a:lnTo>
                    <a:lnTo>
                      <a:pt x="122" y="15"/>
                    </a:lnTo>
                    <a:lnTo>
                      <a:pt x="130" y="11"/>
                    </a:lnTo>
                    <a:lnTo>
                      <a:pt x="130" y="11"/>
                    </a:lnTo>
                    <a:lnTo>
                      <a:pt x="130" y="11"/>
                    </a:lnTo>
                    <a:lnTo>
                      <a:pt x="133" y="11"/>
                    </a:lnTo>
                    <a:lnTo>
                      <a:pt x="133" y="8"/>
                    </a:lnTo>
                    <a:lnTo>
                      <a:pt x="133" y="8"/>
                    </a:lnTo>
                    <a:lnTo>
                      <a:pt x="133" y="4"/>
                    </a:lnTo>
                    <a:lnTo>
                      <a:pt x="126" y="0"/>
                    </a:lnTo>
                    <a:lnTo>
                      <a:pt x="126" y="0"/>
                    </a:lnTo>
                    <a:lnTo>
                      <a:pt x="122" y="4"/>
                    </a:lnTo>
                    <a:lnTo>
                      <a:pt x="122" y="4"/>
                    </a:lnTo>
                    <a:lnTo>
                      <a:pt x="122" y="4"/>
                    </a:lnTo>
                    <a:lnTo>
                      <a:pt x="119" y="4"/>
                    </a:lnTo>
                    <a:lnTo>
                      <a:pt x="119" y="4"/>
                    </a:lnTo>
                    <a:lnTo>
                      <a:pt x="115" y="4"/>
                    </a:lnTo>
                    <a:lnTo>
                      <a:pt x="115" y="8"/>
                    </a:lnTo>
                    <a:lnTo>
                      <a:pt x="115" y="8"/>
                    </a:lnTo>
                    <a:lnTo>
                      <a:pt x="115" y="11"/>
                    </a:lnTo>
                    <a:lnTo>
                      <a:pt x="108" y="11"/>
                    </a:lnTo>
                    <a:lnTo>
                      <a:pt x="104" y="15"/>
                    </a:lnTo>
                    <a:lnTo>
                      <a:pt x="100" y="19"/>
                    </a:lnTo>
                    <a:lnTo>
                      <a:pt x="96" y="19"/>
                    </a:lnTo>
                    <a:lnTo>
                      <a:pt x="89" y="19"/>
                    </a:lnTo>
                    <a:lnTo>
                      <a:pt x="85" y="19"/>
                    </a:lnTo>
                    <a:lnTo>
                      <a:pt x="82" y="19"/>
                    </a:lnTo>
                    <a:lnTo>
                      <a:pt x="82" y="22"/>
                    </a:lnTo>
                    <a:lnTo>
                      <a:pt x="82" y="22"/>
                    </a:lnTo>
                    <a:lnTo>
                      <a:pt x="82" y="26"/>
                    </a:lnTo>
                    <a:lnTo>
                      <a:pt x="82" y="30"/>
                    </a:lnTo>
                    <a:lnTo>
                      <a:pt x="78" y="26"/>
                    </a:lnTo>
                    <a:lnTo>
                      <a:pt x="78" y="26"/>
                    </a:lnTo>
                    <a:lnTo>
                      <a:pt x="78" y="26"/>
                    </a:lnTo>
                    <a:lnTo>
                      <a:pt x="82" y="22"/>
                    </a:lnTo>
                    <a:lnTo>
                      <a:pt x="78" y="22"/>
                    </a:lnTo>
                    <a:lnTo>
                      <a:pt x="74" y="22"/>
                    </a:lnTo>
                    <a:lnTo>
                      <a:pt x="71" y="22"/>
                    </a:lnTo>
                    <a:lnTo>
                      <a:pt x="67" y="26"/>
                    </a:lnTo>
                    <a:lnTo>
                      <a:pt x="63" y="26"/>
                    </a:lnTo>
                    <a:lnTo>
                      <a:pt x="63" y="30"/>
                    </a:lnTo>
                    <a:lnTo>
                      <a:pt x="56" y="37"/>
                    </a:lnTo>
                    <a:lnTo>
                      <a:pt x="56" y="41"/>
                    </a:lnTo>
                    <a:lnTo>
                      <a:pt x="59" y="41"/>
                    </a:lnTo>
                    <a:lnTo>
                      <a:pt x="59" y="41"/>
                    </a:lnTo>
                    <a:lnTo>
                      <a:pt x="59" y="45"/>
                    </a:lnTo>
                    <a:lnTo>
                      <a:pt x="59" y="45"/>
                    </a:lnTo>
                    <a:lnTo>
                      <a:pt x="56" y="48"/>
                    </a:lnTo>
                    <a:lnTo>
                      <a:pt x="52" y="48"/>
                    </a:lnTo>
                    <a:lnTo>
                      <a:pt x="52" y="48"/>
                    </a:lnTo>
                    <a:lnTo>
                      <a:pt x="45" y="52"/>
                    </a:lnTo>
                    <a:lnTo>
                      <a:pt x="45" y="52"/>
                    </a:lnTo>
                    <a:lnTo>
                      <a:pt x="41" y="56"/>
                    </a:lnTo>
                    <a:lnTo>
                      <a:pt x="41" y="60"/>
                    </a:lnTo>
                    <a:lnTo>
                      <a:pt x="37" y="60"/>
                    </a:lnTo>
                    <a:lnTo>
                      <a:pt x="37" y="60"/>
                    </a:lnTo>
                    <a:lnTo>
                      <a:pt x="41" y="63"/>
                    </a:lnTo>
                    <a:lnTo>
                      <a:pt x="41" y="67"/>
                    </a:lnTo>
                    <a:lnTo>
                      <a:pt x="37" y="71"/>
                    </a:lnTo>
                    <a:lnTo>
                      <a:pt x="37" y="71"/>
                    </a:lnTo>
                    <a:lnTo>
                      <a:pt x="33" y="67"/>
                    </a:lnTo>
                    <a:lnTo>
                      <a:pt x="33" y="67"/>
                    </a:lnTo>
                    <a:lnTo>
                      <a:pt x="37" y="67"/>
                    </a:lnTo>
                    <a:lnTo>
                      <a:pt x="33" y="63"/>
                    </a:lnTo>
                    <a:lnTo>
                      <a:pt x="33" y="63"/>
                    </a:lnTo>
                    <a:lnTo>
                      <a:pt x="30" y="60"/>
                    </a:lnTo>
                    <a:lnTo>
                      <a:pt x="26" y="60"/>
                    </a:lnTo>
                    <a:lnTo>
                      <a:pt x="30" y="63"/>
                    </a:lnTo>
                    <a:lnTo>
                      <a:pt x="30" y="67"/>
                    </a:lnTo>
                    <a:lnTo>
                      <a:pt x="26" y="71"/>
                    </a:lnTo>
                    <a:lnTo>
                      <a:pt x="26" y="74"/>
                    </a:lnTo>
                    <a:lnTo>
                      <a:pt x="22" y="74"/>
                    </a:lnTo>
                    <a:lnTo>
                      <a:pt x="22" y="74"/>
                    </a:lnTo>
                    <a:lnTo>
                      <a:pt x="19" y="82"/>
                    </a:lnTo>
                    <a:lnTo>
                      <a:pt x="22" y="82"/>
                    </a:lnTo>
                    <a:lnTo>
                      <a:pt x="22" y="86"/>
                    </a:lnTo>
                    <a:lnTo>
                      <a:pt x="22" y="89"/>
                    </a:lnTo>
                    <a:lnTo>
                      <a:pt x="26" y="93"/>
                    </a:lnTo>
                    <a:lnTo>
                      <a:pt x="26" y="93"/>
                    </a:lnTo>
                    <a:lnTo>
                      <a:pt x="30" y="89"/>
                    </a:lnTo>
                    <a:lnTo>
                      <a:pt x="30" y="93"/>
                    </a:lnTo>
                    <a:lnTo>
                      <a:pt x="30" y="97"/>
                    </a:lnTo>
                    <a:lnTo>
                      <a:pt x="26" y="97"/>
                    </a:lnTo>
                    <a:lnTo>
                      <a:pt x="26" y="100"/>
                    </a:lnTo>
                    <a:lnTo>
                      <a:pt x="30" y="100"/>
                    </a:lnTo>
                    <a:lnTo>
                      <a:pt x="30" y="104"/>
                    </a:lnTo>
                    <a:lnTo>
                      <a:pt x="26" y="108"/>
                    </a:lnTo>
                    <a:lnTo>
                      <a:pt x="26" y="108"/>
                    </a:lnTo>
                    <a:lnTo>
                      <a:pt x="26" y="108"/>
                    </a:lnTo>
                    <a:lnTo>
                      <a:pt x="30" y="111"/>
                    </a:lnTo>
                    <a:lnTo>
                      <a:pt x="30" y="115"/>
                    </a:lnTo>
                    <a:lnTo>
                      <a:pt x="30" y="123"/>
                    </a:lnTo>
                    <a:lnTo>
                      <a:pt x="26" y="126"/>
                    </a:lnTo>
                    <a:lnTo>
                      <a:pt x="26" y="126"/>
                    </a:lnTo>
                    <a:lnTo>
                      <a:pt x="26" y="130"/>
                    </a:lnTo>
                    <a:lnTo>
                      <a:pt x="30" y="130"/>
                    </a:lnTo>
                    <a:lnTo>
                      <a:pt x="30" y="130"/>
                    </a:lnTo>
                    <a:lnTo>
                      <a:pt x="33" y="134"/>
                    </a:lnTo>
                    <a:lnTo>
                      <a:pt x="33" y="134"/>
                    </a:lnTo>
                    <a:lnTo>
                      <a:pt x="33" y="134"/>
                    </a:lnTo>
                    <a:lnTo>
                      <a:pt x="33" y="137"/>
                    </a:lnTo>
                    <a:lnTo>
                      <a:pt x="30" y="141"/>
                    </a:lnTo>
                    <a:lnTo>
                      <a:pt x="26" y="145"/>
                    </a:lnTo>
                    <a:lnTo>
                      <a:pt x="22" y="149"/>
                    </a:lnTo>
                    <a:lnTo>
                      <a:pt x="19" y="152"/>
                    </a:lnTo>
                    <a:lnTo>
                      <a:pt x="11" y="152"/>
                    </a:lnTo>
                    <a:lnTo>
                      <a:pt x="8" y="156"/>
                    </a:lnTo>
                    <a:lnTo>
                      <a:pt x="4" y="163"/>
                    </a:lnTo>
                    <a:lnTo>
                      <a:pt x="4" y="167"/>
                    </a:lnTo>
                    <a:lnTo>
                      <a:pt x="0" y="171"/>
                    </a:lnTo>
                    <a:lnTo>
                      <a:pt x="8" y="171"/>
                    </a:lnTo>
                    <a:lnTo>
                      <a:pt x="11" y="175"/>
                    </a:lnTo>
                    <a:lnTo>
                      <a:pt x="19" y="178"/>
                    </a:lnTo>
                    <a:lnTo>
                      <a:pt x="22" y="178"/>
                    </a:lnTo>
                    <a:lnTo>
                      <a:pt x="26" y="182"/>
                    </a:lnTo>
                    <a:lnTo>
                      <a:pt x="26" y="186"/>
                    </a:lnTo>
                    <a:lnTo>
                      <a:pt x="26" y="189"/>
                    </a:lnTo>
                    <a:lnTo>
                      <a:pt x="30" y="189"/>
                    </a:lnTo>
                    <a:lnTo>
                      <a:pt x="37" y="189"/>
                    </a:lnTo>
                    <a:lnTo>
                      <a:pt x="37" y="193"/>
                    </a:lnTo>
                    <a:lnTo>
                      <a:pt x="45" y="193"/>
                    </a:lnTo>
                    <a:lnTo>
                      <a:pt x="45" y="193"/>
                    </a:lnTo>
                    <a:lnTo>
                      <a:pt x="45" y="189"/>
                    </a:lnTo>
                    <a:lnTo>
                      <a:pt x="48" y="186"/>
                    </a:lnTo>
                    <a:lnTo>
                      <a:pt x="48" y="186"/>
                    </a:lnTo>
                    <a:lnTo>
                      <a:pt x="56" y="189"/>
                    </a:lnTo>
                    <a:lnTo>
                      <a:pt x="56" y="189"/>
                    </a:lnTo>
                    <a:lnTo>
                      <a:pt x="56" y="193"/>
                    </a:lnTo>
                    <a:lnTo>
                      <a:pt x="59" y="193"/>
                    </a:lnTo>
                    <a:lnTo>
                      <a:pt x="59" y="193"/>
                    </a:lnTo>
                    <a:lnTo>
                      <a:pt x="59" y="193"/>
                    </a:lnTo>
                    <a:lnTo>
                      <a:pt x="63" y="193"/>
                    </a:lnTo>
                    <a:lnTo>
                      <a:pt x="71" y="197"/>
                    </a:lnTo>
                    <a:lnTo>
                      <a:pt x="74" y="197"/>
                    </a:lnTo>
                    <a:lnTo>
                      <a:pt x="74" y="197"/>
                    </a:lnTo>
                    <a:lnTo>
                      <a:pt x="78" y="201"/>
                    </a:lnTo>
                    <a:lnTo>
                      <a:pt x="78" y="204"/>
                    </a:lnTo>
                    <a:lnTo>
                      <a:pt x="82" y="208"/>
                    </a:lnTo>
                    <a:lnTo>
                      <a:pt x="82" y="208"/>
                    </a:lnTo>
                    <a:lnTo>
                      <a:pt x="89" y="212"/>
                    </a:lnTo>
                    <a:lnTo>
                      <a:pt x="93" y="215"/>
                    </a:lnTo>
                    <a:lnTo>
                      <a:pt x="93" y="219"/>
                    </a:lnTo>
                    <a:lnTo>
                      <a:pt x="96" y="219"/>
                    </a:lnTo>
                    <a:lnTo>
                      <a:pt x="96" y="223"/>
                    </a:lnTo>
                    <a:lnTo>
                      <a:pt x="100" y="226"/>
                    </a:lnTo>
                    <a:lnTo>
                      <a:pt x="96" y="226"/>
                    </a:lnTo>
                    <a:lnTo>
                      <a:pt x="100" y="230"/>
                    </a:lnTo>
                    <a:lnTo>
                      <a:pt x="100" y="230"/>
                    </a:lnTo>
                    <a:lnTo>
                      <a:pt x="104" y="230"/>
                    </a:lnTo>
                    <a:lnTo>
                      <a:pt x="108" y="230"/>
                    </a:lnTo>
                    <a:lnTo>
                      <a:pt x="111" y="230"/>
                    </a:lnTo>
                    <a:lnTo>
                      <a:pt x="115" y="230"/>
                    </a:lnTo>
                    <a:lnTo>
                      <a:pt x="119" y="226"/>
                    </a:lnTo>
                    <a:lnTo>
                      <a:pt x="122" y="226"/>
                    </a:lnTo>
                    <a:lnTo>
                      <a:pt x="126" y="230"/>
                    </a:lnTo>
                    <a:lnTo>
                      <a:pt x="133" y="226"/>
                    </a:lnTo>
                    <a:lnTo>
                      <a:pt x="137" y="226"/>
                    </a:lnTo>
                    <a:lnTo>
                      <a:pt x="137" y="226"/>
                    </a:lnTo>
                    <a:lnTo>
                      <a:pt x="141" y="226"/>
                    </a:lnTo>
                    <a:lnTo>
                      <a:pt x="145" y="230"/>
                    </a:lnTo>
                    <a:lnTo>
                      <a:pt x="145" y="230"/>
                    </a:lnTo>
                    <a:lnTo>
                      <a:pt x="148" y="230"/>
                    </a:lnTo>
                    <a:lnTo>
                      <a:pt x="148" y="234"/>
                    </a:lnTo>
                    <a:lnTo>
                      <a:pt x="137" y="249"/>
                    </a:lnTo>
                    <a:lnTo>
                      <a:pt x="137" y="252"/>
                    </a:lnTo>
                    <a:lnTo>
                      <a:pt x="141" y="252"/>
                    </a:lnTo>
                    <a:lnTo>
                      <a:pt x="145" y="249"/>
                    </a:lnTo>
                    <a:lnTo>
                      <a:pt x="148" y="252"/>
                    </a:lnTo>
                    <a:lnTo>
                      <a:pt x="148" y="25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84" name="Freeform 183">
                <a:extLst>
                  <a:ext uri="{FF2B5EF4-FFF2-40B4-BE49-F238E27FC236}">
                    <a16:creationId xmlns:a16="http://schemas.microsoft.com/office/drawing/2014/main" id="{A04599AD-A5A0-47D9-974A-3D3674B0B8F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597240" y="3152809"/>
                <a:ext cx="123517" cy="123517"/>
              </a:xfrm>
              <a:custGeom>
                <a:avLst/>
                <a:gdLst>
                  <a:gd name="T0" fmla="*/ 92 w 96"/>
                  <a:gd name="T1" fmla="*/ 22 h 96"/>
                  <a:gd name="T2" fmla="*/ 89 w 96"/>
                  <a:gd name="T3" fmla="*/ 18 h 96"/>
                  <a:gd name="T4" fmla="*/ 81 w 96"/>
                  <a:gd name="T5" fmla="*/ 15 h 96"/>
                  <a:gd name="T6" fmla="*/ 78 w 96"/>
                  <a:gd name="T7" fmla="*/ 18 h 96"/>
                  <a:gd name="T8" fmla="*/ 78 w 96"/>
                  <a:gd name="T9" fmla="*/ 22 h 96"/>
                  <a:gd name="T10" fmla="*/ 70 w 96"/>
                  <a:gd name="T11" fmla="*/ 18 h 96"/>
                  <a:gd name="T12" fmla="*/ 59 w 96"/>
                  <a:gd name="T13" fmla="*/ 18 h 96"/>
                  <a:gd name="T14" fmla="*/ 59 w 96"/>
                  <a:gd name="T15" fmla="*/ 11 h 96"/>
                  <a:gd name="T16" fmla="*/ 52 w 96"/>
                  <a:gd name="T17" fmla="*/ 7 h 96"/>
                  <a:gd name="T18" fmla="*/ 41 w 96"/>
                  <a:gd name="T19" fmla="*/ 0 h 96"/>
                  <a:gd name="T20" fmla="*/ 33 w 96"/>
                  <a:gd name="T21" fmla="*/ 4 h 96"/>
                  <a:gd name="T22" fmla="*/ 22 w 96"/>
                  <a:gd name="T23" fmla="*/ 7 h 96"/>
                  <a:gd name="T24" fmla="*/ 11 w 96"/>
                  <a:gd name="T25" fmla="*/ 11 h 96"/>
                  <a:gd name="T26" fmla="*/ 15 w 96"/>
                  <a:gd name="T27" fmla="*/ 15 h 96"/>
                  <a:gd name="T28" fmla="*/ 15 w 96"/>
                  <a:gd name="T29" fmla="*/ 22 h 96"/>
                  <a:gd name="T30" fmla="*/ 7 w 96"/>
                  <a:gd name="T31" fmla="*/ 30 h 96"/>
                  <a:gd name="T32" fmla="*/ 7 w 96"/>
                  <a:gd name="T33" fmla="*/ 37 h 96"/>
                  <a:gd name="T34" fmla="*/ 0 w 96"/>
                  <a:gd name="T35" fmla="*/ 41 h 96"/>
                  <a:gd name="T36" fmla="*/ 4 w 96"/>
                  <a:gd name="T37" fmla="*/ 44 h 96"/>
                  <a:gd name="T38" fmla="*/ 4 w 96"/>
                  <a:gd name="T39" fmla="*/ 52 h 96"/>
                  <a:gd name="T40" fmla="*/ 0 w 96"/>
                  <a:gd name="T41" fmla="*/ 55 h 96"/>
                  <a:gd name="T42" fmla="*/ 7 w 96"/>
                  <a:gd name="T43" fmla="*/ 59 h 96"/>
                  <a:gd name="T44" fmla="*/ 11 w 96"/>
                  <a:gd name="T45" fmla="*/ 67 h 96"/>
                  <a:gd name="T46" fmla="*/ 15 w 96"/>
                  <a:gd name="T47" fmla="*/ 59 h 96"/>
                  <a:gd name="T48" fmla="*/ 18 w 96"/>
                  <a:gd name="T49" fmla="*/ 55 h 96"/>
                  <a:gd name="T50" fmla="*/ 18 w 96"/>
                  <a:gd name="T51" fmla="*/ 63 h 96"/>
                  <a:gd name="T52" fmla="*/ 18 w 96"/>
                  <a:gd name="T53" fmla="*/ 59 h 96"/>
                  <a:gd name="T54" fmla="*/ 22 w 96"/>
                  <a:gd name="T55" fmla="*/ 63 h 96"/>
                  <a:gd name="T56" fmla="*/ 22 w 96"/>
                  <a:gd name="T57" fmla="*/ 70 h 96"/>
                  <a:gd name="T58" fmla="*/ 15 w 96"/>
                  <a:gd name="T59" fmla="*/ 74 h 96"/>
                  <a:gd name="T60" fmla="*/ 18 w 96"/>
                  <a:gd name="T61" fmla="*/ 81 h 96"/>
                  <a:gd name="T62" fmla="*/ 11 w 96"/>
                  <a:gd name="T63" fmla="*/ 85 h 96"/>
                  <a:gd name="T64" fmla="*/ 15 w 96"/>
                  <a:gd name="T65" fmla="*/ 89 h 96"/>
                  <a:gd name="T66" fmla="*/ 18 w 96"/>
                  <a:gd name="T67" fmla="*/ 89 h 96"/>
                  <a:gd name="T68" fmla="*/ 29 w 96"/>
                  <a:gd name="T69" fmla="*/ 89 h 96"/>
                  <a:gd name="T70" fmla="*/ 33 w 96"/>
                  <a:gd name="T71" fmla="*/ 96 h 96"/>
                  <a:gd name="T72" fmla="*/ 52 w 96"/>
                  <a:gd name="T73" fmla="*/ 70 h 96"/>
                  <a:gd name="T74" fmla="*/ 70 w 96"/>
                  <a:gd name="T75" fmla="*/ 63 h 96"/>
                  <a:gd name="T76" fmla="*/ 89 w 96"/>
                  <a:gd name="T77" fmla="*/ 48 h 96"/>
                  <a:gd name="T78" fmla="*/ 96 w 96"/>
                  <a:gd name="T79" fmla="*/ 41 h 96"/>
                  <a:gd name="T80" fmla="*/ 96 w 96"/>
                  <a:gd name="T81" fmla="*/ 33 h 96"/>
                  <a:gd name="T82" fmla="*/ 92 w 96"/>
                  <a:gd name="T83" fmla="*/ 26 h 96"/>
                  <a:gd name="T84" fmla="*/ 92 w 96"/>
                  <a:gd name="T85" fmla="*/ 22 h 96"/>
                  <a:gd name="T86" fmla="*/ 92 w 96"/>
                  <a:gd name="T87" fmla="*/ 22 h 96"/>
                  <a:gd name="T88" fmla="*/ 11 w 96"/>
                  <a:gd name="T89" fmla="*/ 70 h 96"/>
                  <a:gd name="T90" fmla="*/ 15 w 96"/>
                  <a:gd name="T91" fmla="*/ 63 h 96"/>
                  <a:gd name="T92" fmla="*/ 15 w 96"/>
                  <a:gd name="T93" fmla="*/ 67 h 96"/>
                  <a:gd name="T94" fmla="*/ 15 w 96"/>
                  <a:gd name="T95" fmla="*/ 70 h 96"/>
                  <a:gd name="T96" fmla="*/ 11 w 96"/>
                  <a:gd name="T97" fmla="*/ 7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6" h="96">
                    <a:moveTo>
                      <a:pt x="92" y="22"/>
                    </a:moveTo>
                    <a:lnTo>
                      <a:pt x="92" y="22"/>
                    </a:lnTo>
                    <a:lnTo>
                      <a:pt x="89" y="22"/>
                    </a:lnTo>
                    <a:lnTo>
                      <a:pt x="89" y="18"/>
                    </a:lnTo>
                    <a:lnTo>
                      <a:pt x="89" y="18"/>
                    </a:lnTo>
                    <a:lnTo>
                      <a:pt x="81" y="15"/>
                    </a:lnTo>
                    <a:lnTo>
                      <a:pt x="81" y="15"/>
                    </a:lnTo>
                    <a:lnTo>
                      <a:pt x="78" y="18"/>
                    </a:lnTo>
                    <a:lnTo>
                      <a:pt x="78" y="22"/>
                    </a:lnTo>
                    <a:lnTo>
                      <a:pt x="78" y="22"/>
                    </a:lnTo>
                    <a:lnTo>
                      <a:pt x="70" y="22"/>
                    </a:lnTo>
                    <a:lnTo>
                      <a:pt x="70" y="18"/>
                    </a:lnTo>
                    <a:lnTo>
                      <a:pt x="63" y="18"/>
                    </a:lnTo>
                    <a:lnTo>
                      <a:pt x="59" y="18"/>
                    </a:lnTo>
                    <a:lnTo>
                      <a:pt x="59" y="15"/>
                    </a:lnTo>
                    <a:lnTo>
                      <a:pt x="59" y="11"/>
                    </a:lnTo>
                    <a:lnTo>
                      <a:pt x="55" y="7"/>
                    </a:lnTo>
                    <a:lnTo>
                      <a:pt x="52" y="7"/>
                    </a:lnTo>
                    <a:lnTo>
                      <a:pt x="44" y="4"/>
                    </a:lnTo>
                    <a:lnTo>
                      <a:pt x="41" y="0"/>
                    </a:lnTo>
                    <a:lnTo>
                      <a:pt x="33" y="0"/>
                    </a:lnTo>
                    <a:lnTo>
                      <a:pt x="33" y="4"/>
                    </a:lnTo>
                    <a:lnTo>
                      <a:pt x="29" y="4"/>
                    </a:lnTo>
                    <a:lnTo>
                      <a:pt x="22" y="7"/>
                    </a:lnTo>
                    <a:lnTo>
                      <a:pt x="18" y="7"/>
                    </a:lnTo>
                    <a:lnTo>
                      <a:pt x="11" y="11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18"/>
                    </a:lnTo>
                    <a:lnTo>
                      <a:pt x="15" y="22"/>
                    </a:lnTo>
                    <a:lnTo>
                      <a:pt x="11" y="30"/>
                    </a:lnTo>
                    <a:lnTo>
                      <a:pt x="7" y="30"/>
                    </a:lnTo>
                    <a:lnTo>
                      <a:pt x="11" y="33"/>
                    </a:lnTo>
                    <a:lnTo>
                      <a:pt x="7" y="37"/>
                    </a:lnTo>
                    <a:lnTo>
                      <a:pt x="4" y="37"/>
                    </a:lnTo>
                    <a:lnTo>
                      <a:pt x="0" y="41"/>
                    </a:lnTo>
                    <a:lnTo>
                      <a:pt x="4" y="44"/>
                    </a:lnTo>
                    <a:lnTo>
                      <a:pt x="4" y="44"/>
                    </a:lnTo>
                    <a:lnTo>
                      <a:pt x="4" y="48"/>
                    </a:lnTo>
                    <a:lnTo>
                      <a:pt x="4" y="52"/>
                    </a:lnTo>
                    <a:lnTo>
                      <a:pt x="0" y="55"/>
                    </a:lnTo>
                    <a:lnTo>
                      <a:pt x="0" y="55"/>
                    </a:lnTo>
                    <a:lnTo>
                      <a:pt x="4" y="59"/>
                    </a:lnTo>
                    <a:lnTo>
                      <a:pt x="7" y="59"/>
                    </a:lnTo>
                    <a:lnTo>
                      <a:pt x="7" y="63"/>
                    </a:lnTo>
                    <a:lnTo>
                      <a:pt x="11" y="67"/>
                    </a:lnTo>
                    <a:lnTo>
                      <a:pt x="11" y="63"/>
                    </a:lnTo>
                    <a:lnTo>
                      <a:pt x="15" y="59"/>
                    </a:lnTo>
                    <a:lnTo>
                      <a:pt x="15" y="59"/>
                    </a:lnTo>
                    <a:lnTo>
                      <a:pt x="18" y="55"/>
                    </a:lnTo>
                    <a:lnTo>
                      <a:pt x="18" y="59"/>
                    </a:lnTo>
                    <a:lnTo>
                      <a:pt x="18" y="63"/>
                    </a:lnTo>
                    <a:lnTo>
                      <a:pt x="18" y="59"/>
                    </a:lnTo>
                    <a:lnTo>
                      <a:pt x="18" y="59"/>
                    </a:lnTo>
                    <a:lnTo>
                      <a:pt x="18" y="59"/>
                    </a:lnTo>
                    <a:lnTo>
                      <a:pt x="22" y="63"/>
                    </a:lnTo>
                    <a:lnTo>
                      <a:pt x="18" y="67"/>
                    </a:lnTo>
                    <a:lnTo>
                      <a:pt x="22" y="70"/>
                    </a:lnTo>
                    <a:lnTo>
                      <a:pt x="18" y="74"/>
                    </a:lnTo>
                    <a:lnTo>
                      <a:pt x="15" y="74"/>
                    </a:lnTo>
                    <a:lnTo>
                      <a:pt x="15" y="78"/>
                    </a:lnTo>
                    <a:lnTo>
                      <a:pt x="18" y="81"/>
                    </a:lnTo>
                    <a:lnTo>
                      <a:pt x="15" y="81"/>
                    </a:lnTo>
                    <a:lnTo>
                      <a:pt x="11" y="85"/>
                    </a:lnTo>
                    <a:lnTo>
                      <a:pt x="11" y="89"/>
                    </a:lnTo>
                    <a:lnTo>
                      <a:pt x="15" y="89"/>
                    </a:lnTo>
                    <a:lnTo>
                      <a:pt x="18" y="85"/>
                    </a:lnTo>
                    <a:lnTo>
                      <a:pt x="18" y="89"/>
                    </a:lnTo>
                    <a:lnTo>
                      <a:pt x="26" y="89"/>
                    </a:lnTo>
                    <a:lnTo>
                      <a:pt x="29" y="89"/>
                    </a:lnTo>
                    <a:lnTo>
                      <a:pt x="33" y="96"/>
                    </a:lnTo>
                    <a:lnTo>
                      <a:pt x="33" y="96"/>
                    </a:lnTo>
                    <a:lnTo>
                      <a:pt x="37" y="93"/>
                    </a:lnTo>
                    <a:lnTo>
                      <a:pt x="52" y="70"/>
                    </a:lnTo>
                    <a:lnTo>
                      <a:pt x="52" y="67"/>
                    </a:lnTo>
                    <a:lnTo>
                      <a:pt x="70" y="63"/>
                    </a:lnTo>
                    <a:lnTo>
                      <a:pt x="78" y="59"/>
                    </a:lnTo>
                    <a:lnTo>
                      <a:pt x="89" y="48"/>
                    </a:lnTo>
                    <a:lnTo>
                      <a:pt x="92" y="41"/>
                    </a:lnTo>
                    <a:lnTo>
                      <a:pt x="96" y="41"/>
                    </a:lnTo>
                    <a:lnTo>
                      <a:pt x="96" y="37"/>
                    </a:lnTo>
                    <a:lnTo>
                      <a:pt x="96" y="33"/>
                    </a:lnTo>
                    <a:lnTo>
                      <a:pt x="96" y="30"/>
                    </a:lnTo>
                    <a:lnTo>
                      <a:pt x="92" y="26"/>
                    </a:lnTo>
                    <a:lnTo>
                      <a:pt x="92" y="22"/>
                    </a:lnTo>
                    <a:lnTo>
                      <a:pt x="92" y="22"/>
                    </a:lnTo>
                    <a:lnTo>
                      <a:pt x="92" y="22"/>
                    </a:lnTo>
                    <a:lnTo>
                      <a:pt x="92" y="22"/>
                    </a:lnTo>
                    <a:close/>
                    <a:moveTo>
                      <a:pt x="11" y="70"/>
                    </a:moveTo>
                    <a:lnTo>
                      <a:pt x="11" y="70"/>
                    </a:lnTo>
                    <a:lnTo>
                      <a:pt x="15" y="67"/>
                    </a:lnTo>
                    <a:lnTo>
                      <a:pt x="15" y="63"/>
                    </a:lnTo>
                    <a:lnTo>
                      <a:pt x="15" y="63"/>
                    </a:lnTo>
                    <a:lnTo>
                      <a:pt x="15" y="67"/>
                    </a:lnTo>
                    <a:lnTo>
                      <a:pt x="15" y="67"/>
                    </a:lnTo>
                    <a:lnTo>
                      <a:pt x="15" y="70"/>
                    </a:lnTo>
                    <a:lnTo>
                      <a:pt x="11" y="70"/>
                    </a:lnTo>
                    <a:lnTo>
                      <a:pt x="11" y="7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85" name="Freeform 184">
                <a:extLst>
                  <a:ext uri="{FF2B5EF4-FFF2-40B4-BE49-F238E27FC236}">
                    <a16:creationId xmlns:a16="http://schemas.microsoft.com/office/drawing/2014/main" id="{7C9DF534-8343-48C3-92F1-D5DC5E0411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2095" y="3181115"/>
                <a:ext cx="271480" cy="362830"/>
              </a:xfrm>
              <a:custGeom>
                <a:avLst/>
                <a:gdLst>
                  <a:gd name="T0" fmla="*/ 193 w 211"/>
                  <a:gd name="T1" fmla="*/ 167 h 282"/>
                  <a:gd name="T2" fmla="*/ 182 w 211"/>
                  <a:gd name="T3" fmla="*/ 167 h 282"/>
                  <a:gd name="T4" fmla="*/ 182 w 211"/>
                  <a:gd name="T5" fmla="*/ 148 h 282"/>
                  <a:gd name="T6" fmla="*/ 167 w 211"/>
                  <a:gd name="T7" fmla="*/ 152 h 282"/>
                  <a:gd name="T8" fmla="*/ 148 w 211"/>
                  <a:gd name="T9" fmla="*/ 141 h 282"/>
                  <a:gd name="T10" fmla="*/ 126 w 211"/>
                  <a:gd name="T11" fmla="*/ 126 h 282"/>
                  <a:gd name="T12" fmla="*/ 122 w 211"/>
                  <a:gd name="T13" fmla="*/ 115 h 282"/>
                  <a:gd name="T14" fmla="*/ 126 w 211"/>
                  <a:gd name="T15" fmla="*/ 104 h 282"/>
                  <a:gd name="T16" fmla="*/ 133 w 211"/>
                  <a:gd name="T17" fmla="*/ 97 h 282"/>
                  <a:gd name="T18" fmla="*/ 137 w 211"/>
                  <a:gd name="T19" fmla="*/ 82 h 282"/>
                  <a:gd name="T20" fmla="*/ 148 w 211"/>
                  <a:gd name="T21" fmla="*/ 71 h 282"/>
                  <a:gd name="T22" fmla="*/ 170 w 211"/>
                  <a:gd name="T23" fmla="*/ 63 h 282"/>
                  <a:gd name="T24" fmla="*/ 178 w 211"/>
                  <a:gd name="T25" fmla="*/ 63 h 282"/>
                  <a:gd name="T26" fmla="*/ 185 w 211"/>
                  <a:gd name="T27" fmla="*/ 63 h 282"/>
                  <a:gd name="T28" fmla="*/ 174 w 211"/>
                  <a:gd name="T29" fmla="*/ 59 h 282"/>
                  <a:gd name="T30" fmla="*/ 182 w 211"/>
                  <a:gd name="T31" fmla="*/ 37 h 282"/>
                  <a:gd name="T32" fmla="*/ 174 w 211"/>
                  <a:gd name="T33" fmla="*/ 33 h 282"/>
                  <a:gd name="T34" fmla="*/ 156 w 211"/>
                  <a:gd name="T35" fmla="*/ 33 h 282"/>
                  <a:gd name="T36" fmla="*/ 141 w 211"/>
                  <a:gd name="T37" fmla="*/ 37 h 282"/>
                  <a:gd name="T38" fmla="*/ 137 w 211"/>
                  <a:gd name="T39" fmla="*/ 33 h 282"/>
                  <a:gd name="T40" fmla="*/ 130 w 211"/>
                  <a:gd name="T41" fmla="*/ 22 h 282"/>
                  <a:gd name="T42" fmla="*/ 115 w 211"/>
                  <a:gd name="T43" fmla="*/ 11 h 282"/>
                  <a:gd name="T44" fmla="*/ 108 w 211"/>
                  <a:gd name="T45" fmla="*/ 4 h 282"/>
                  <a:gd name="T46" fmla="*/ 96 w 211"/>
                  <a:gd name="T47" fmla="*/ 0 h 282"/>
                  <a:gd name="T48" fmla="*/ 100 w 211"/>
                  <a:gd name="T49" fmla="*/ 15 h 282"/>
                  <a:gd name="T50" fmla="*/ 82 w 211"/>
                  <a:gd name="T51" fmla="*/ 37 h 282"/>
                  <a:gd name="T52" fmla="*/ 41 w 211"/>
                  <a:gd name="T53" fmla="*/ 71 h 282"/>
                  <a:gd name="T54" fmla="*/ 30 w 211"/>
                  <a:gd name="T55" fmla="*/ 67 h 282"/>
                  <a:gd name="T56" fmla="*/ 15 w 211"/>
                  <a:gd name="T57" fmla="*/ 67 h 282"/>
                  <a:gd name="T58" fmla="*/ 19 w 211"/>
                  <a:gd name="T59" fmla="*/ 56 h 282"/>
                  <a:gd name="T60" fmla="*/ 8 w 211"/>
                  <a:gd name="T61" fmla="*/ 59 h 282"/>
                  <a:gd name="T62" fmla="*/ 0 w 211"/>
                  <a:gd name="T63" fmla="*/ 71 h 282"/>
                  <a:gd name="T64" fmla="*/ 0 w 211"/>
                  <a:gd name="T65" fmla="*/ 78 h 282"/>
                  <a:gd name="T66" fmla="*/ 4 w 211"/>
                  <a:gd name="T67" fmla="*/ 89 h 282"/>
                  <a:gd name="T68" fmla="*/ 4 w 211"/>
                  <a:gd name="T69" fmla="*/ 97 h 282"/>
                  <a:gd name="T70" fmla="*/ 26 w 211"/>
                  <a:gd name="T71" fmla="*/ 104 h 282"/>
                  <a:gd name="T72" fmla="*/ 33 w 211"/>
                  <a:gd name="T73" fmla="*/ 119 h 282"/>
                  <a:gd name="T74" fmla="*/ 45 w 211"/>
                  <a:gd name="T75" fmla="*/ 134 h 282"/>
                  <a:gd name="T76" fmla="*/ 52 w 211"/>
                  <a:gd name="T77" fmla="*/ 148 h 282"/>
                  <a:gd name="T78" fmla="*/ 59 w 211"/>
                  <a:gd name="T79" fmla="*/ 163 h 282"/>
                  <a:gd name="T80" fmla="*/ 63 w 211"/>
                  <a:gd name="T81" fmla="*/ 171 h 282"/>
                  <a:gd name="T82" fmla="*/ 74 w 211"/>
                  <a:gd name="T83" fmla="*/ 186 h 282"/>
                  <a:gd name="T84" fmla="*/ 85 w 211"/>
                  <a:gd name="T85" fmla="*/ 200 h 282"/>
                  <a:gd name="T86" fmla="*/ 85 w 211"/>
                  <a:gd name="T87" fmla="*/ 212 h 282"/>
                  <a:gd name="T88" fmla="*/ 89 w 211"/>
                  <a:gd name="T89" fmla="*/ 215 h 282"/>
                  <a:gd name="T90" fmla="*/ 96 w 211"/>
                  <a:gd name="T91" fmla="*/ 223 h 282"/>
                  <a:gd name="T92" fmla="*/ 108 w 211"/>
                  <a:gd name="T93" fmla="*/ 230 h 282"/>
                  <a:gd name="T94" fmla="*/ 119 w 211"/>
                  <a:gd name="T95" fmla="*/ 237 h 282"/>
                  <a:gd name="T96" fmla="*/ 126 w 211"/>
                  <a:gd name="T97" fmla="*/ 241 h 282"/>
                  <a:gd name="T98" fmla="*/ 133 w 211"/>
                  <a:gd name="T99" fmla="*/ 249 h 282"/>
                  <a:gd name="T100" fmla="*/ 148 w 211"/>
                  <a:gd name="T101" fmla="*/ 256 h 282"/>
                  <a:gd name="T102" fmla="*/ 159 w 211"/>
                  <a:gd name="T103" fmla="*/ 260 h 282"/>
                  <a:gd name="T104" fmla="*/ 170 w 211"/>
                  <a:gd name="T105" fmla="*/ 267 h 282"/>
                  <a:gd name="T106" fmla="*/ 178 w 211"/>
                  <a:gd name="T107" fmla="*/ 275 h 282"/>
                  <a:gd name="T108" fmla="*/ 189 w 211"/>
                  <a:gd name="T109" fmla="*/ 282 h 282"/>
                  <a:gd name="T110" fmla="*/ 200 w 211"/>
                  <a:gd name="T111" fmla="*/ 278 h 282"/>
                  <a:gd name="T112" fmla="*/ 204 w 211"/>
                  <a:gd name="T113" fmla="*/ 267 h 282"/>
                  <a:gd name="T114" fmla="*/ 200 w 211"/>
                  <a:gd name="T115" fmla="*/ 263 h 282"/>
                  <a:gd name="T116" fmla="*/ 211 w 211"/>
                  <a:gd name="T117" fmla="*/ 249 h 282"/>
                  <a:gd name="T118" fmla="*/ 207 w 211"/>
                  <a:gd name="T119" fmla="*/ 230 h 282"/>
                  <a:gd name="T120" fmla="*/ 207 w 211"/>
                  <a:gd name="T121" fmla="*/ 212 h 282"/>
                  <a:gd name="T122" fmla="*/ 211 w 211"/>
                  <a:gd name="T123" fmla="*/ 189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11" h="282">
                    <a:moveTo>
                      <a:pt x="196" y="167"/>
                    </a:moveTo>
                    <a:lnTo>
                      <a:pt x="196" y="167"/>
                    </a:lnTo>
                    <a:lnTo>
                      <a:pt x="193" y="167"/>
                    </a:lnTo>
                    <a:lnTo>
                      <a:pt x="193" y="167"/>
                    </a:lnTo>
                    <a:lnTo>
                      <a:pt x="189" y="167"/>
                    </a:lnTo>
                    <a:lnTo>
                      <a:pt x="185" y="167"/>
                    </a:lnTo>
                    <a:lnTo>
                      <a:pt x="182" y="167"/>
                    </a:lnTo>
                    <a:lnTo>
                      <a:pt x="182" y="167"/>
                    </a:lnTo>
                    <a:lnTo>
                      <a:pt x="182" y="163"/>
                    </a:lnTo>
                    <a:lnTo>
                      <a:pt x="178" y="152"/>
                    </a:lnTo>
                    <a:lnTo>
                      <a:pt x="178" y="148"/>
                    </a:lnTo>
                    <a:lnTo>
                      <a:pt x="182" y="148"/>
                    </a:lnTo>
                    <a:lnTo>
                      <a:pt x="182" y="145"/>
                    </a:lnTo>
                    <a:lnTo>
                      <a:pt x="178" y="141"/>
                    </a:lnTo>
                    <a:lnTo>
                      <a:pt x="174" y="145"/>
                    </a:lnTo>
                    <a:lnTo>
                      <a:pt x="167" y="152"/>
                    </a:lnTo>
                    <a:lnTo>
                      <a:pt x="159" y="152"/>
                    </a:lnTo>
                    <a:lnTo>
                      <a:pt x="152" y="152"/>
                    </a:lnTo>
                    <a:lnTo>
                      <a:pt x="152" y="145"/>
                    </a:lnTo>
                    <a:lnTo>
                      <a:pt x="148" y="141"/>
                    </a:lnTo>
                    <a:lnTo>
                      <a:pt x="141" y="141"/>
                    </a:lnTo>
                    <a:lnTo>
                      <a:pt x="130" y="141"/>
                    </a:lnTo>
                    <a:lnTo>
                      <a:pt x="137" y="137"/>
                    </a:lnTo>
                    <a:lnTo>
                      <a:pt x="126" y="126"/>
                    </a:lnTo>
                    <a:lnTo>
                      <a:pt x="122" y="123"/>
                    </a:lnTo>
                    <a:lnTo>
                      <a:pt x="122" y="119"/>
                    </a:lnTo>
                    <a:lnTo>
                      <a:pt x="122" y="115"/>
                    </a:lnTo>
                    <a:lnTo>
                      <a:pt x="122" y="115"/>
                    </a:lnTo>
                    <a:lnTo>
                      <a:pt x="126" y="111"/>
                    </a:lnTo>
                    <a:lnTo>
                      <a:pt x="122" y="108"/>
                    </a:lnTo>
                    <a:lnTo>
                      <a:pt x="126" y="108"/>
                    </a:lnTo>
                    <a:lnTo>
                      <a:pt x="126" y="104"/>
                    </a:lnTo>
                    <a:lnTo>
                      <a:pt x="130" y="100"/>
                    </a:lnTo>
                    <a:lnTo>
                      <a:pt x="133" y="100"/>
                    </a:lnTo>
                    <a:lnTo>
                      <a:pt x="133" y="100"/>
                    </a:lnTo>
                    <a:lnTo>
                      <a:pt x="133" y="97"/>
                    </a:lnTo>
                    <a:lnTo>
                      <a:pt x="133" y="93"/>
                    </a:lnTo>
                    <a:lnTo>
                      <a:pt x="137" y="85"/>
                    </a:lnTo>
                    <a:lnTo>
                      <a:pt x="137" y="85"/>
                    </a:lnTo>
                    <a:lnTo>
                      <a:pt x="137" y="82"/>
                    </a:lnTo>
                    <a:lnTo>
                      <a:pt x="137" y="78"/>
                    </a:lnTo>
                    <a:lnTo>
                      <a:pt x="141" y="78"/>
                    </a:lnTo>
                    <a:lnTo>
                      <a:pt x="145" y="74"/>
                    </a:lnTo>
                    <a:lnTo>
                      <a:pt x="148" y="71"/>
                    </a:lnTo>
                    <a:lnTo>
                      <a:pt x="148" y="71"/>
                    </a:lnTo>
                    <a:lnTo>
                      <a:pt x="152" y="71"/>
                    </a:lnTo>
                    <a:lnTo>
                      <a:pt x="159" y="67"/>
                    </a:lnTo>
                    <a:lnTo>
                      <a:pt x="170" y="63"/>
                    </a:lnTo>
                    <a:lnTo>
                      <a:pt x="170" y="63"/>
                    </a:lnTo>
                    <a:lnTo>
                      <a:pt x="174" y="63"/>
                    </a:lnTo>
                    <a:lnTo>
                      <a:pt x="178" y="63"/>
                    </a:lnTo>
                    <a:lnTo>
                      <a:pt x="178" y="63"/>
                    </a:lnTo>
                    <a:lnTo>
                      <a:pt x="182" y="63"/>
                    </a:lnTo>
                    <a:lnTo>
                      <a:pt x="182" y="67"/>
                    </a:lnTo>
                    <a:lnTo>
                      <a:pt x="185" y="67"/>
                    </a:lnTo>
                    <a:lnTo>
                      <a:pt x="185" y="63"/>
                    </a:lnTo>
                    <a:lnTo>
                      <a:pt x="185" y="59"/>
                    </a:lnTo>
                    <a:lnTo>
                      <a:pt x="182" y="56"/>
                    </a:lnTo>
                    <a:lnTo>
                      <a:pt x="178" y="59"/>
                    </a:lnTo>
                    <a:lnTo>
                      <a:pt x="174" y="59"/>
                    </a:lnTo>
                    <a:lnTo>
                      <a:pt x="174" y="56"/>
                    </a:lnTo>
                    <a:lnTo>
                      <a:pt x="185" y="41"/>
                    </a:lnTo>
                    <a:lnTo>
                      <a:pt x="185" y="37"/>
                    </a:lnTo>
                    <a:lnTo>
                      <a:pt x="182" y="37"/>
                    </a:lnTo>
                    <a:lnTo>
                      <a:pt x="182" y="37"/>
                    </a:lnTo>
                    <a:lnTo>
                      <a:pt x="178" y="33"/>
                    </a:lnTo>
                    <a:lnTo>
                      <a:pt x="174" y="33"/>
                    </a:lnTo>
                    <a:lnTo>
                      <a:pt x="174" y="33"/>
                    </a:lnTo>
                    <a:lnTo>
                      <a:pt x="170" y="33"/>
                    </a:lnTo>
                    <a:lnTo>
                      <a:pt x="163" y="37"/>
                    </a:lnTo>
                    <a:lnTo>
                      <a:pt x="159" y="33"/>
                    </a:lnTo>
                    <a:lnTo>
                      <a:pt x="156" y="33"/>
                    </a:lnTo>
                    <a:lnTo>
                      <a:pt x="152" y="37"/>
                    </a:lnTo>
                    <a:lnTo>
                      <a:pt x="148" y="37"/>
                    </a:lnTo>
                    <a:lnTo>
                      <a:pt x="145" y="37"/>
                    </a:lnTo>
                    <a:lnTo>
                      <a:pt x="141" y="37"/>
                    </a:lnTo>
                    <a:lnTo>
                      <a:pt x="137" y="37"/>
                    </a:lnTo>
                    <a:lnTo>
                      <a:pt x="137" y="37"/>
                    </a:lnTo>
                    <a:lnTo>
                      <a:pt x="133" y="33"/>
                    </a:lnTo>
                    <a:lnTo>
                      <a:pt x="137" y="33"/>
                    </a:lnTo>
                    <a:lnTo>
                      <a:pt x="133" y="30"/>
                    </a:lnTo>
                    <a:lnTo>
                      <a:pt x="133" y="26"/>
                    </a:lnTo>
                    <a:lnTo>
                      <a:pt x="130" y="26"/>
                    </a:lnTo>
                    <a:lnTo>
                      <a:pt x="130" y="22"/>
                    </a:lnTo>
                    <a:lnTo>
                      <a:pt x="126" y="19"/>
                    </a:lnTo>
                    <a:lnTo>
                      <a:pt x="119" y="15"/>
                    </a:lnTo>
                    <a:lnTo>
                      <a:pt x="119" y="15"/>
                    </a:lnTo>
                    <a:lnTo>
                      <a:pt x="115" y="11"/>
                    </a:lnTo>
                    <a:lnTo>
                      <a:pt x="115" y="8"/>
                    </a:lnTo>
                    <a:lnTo>
                      <a:pt x="111" y="4"/>
                    </a:lnTo>
                    <a:lnTo>
                      <a:pt x="111" y="4"/>
                    </a:lnTo>
                    <a:lnTo>
                      <a:pt x="108" y="4"/>
                    </a:lnTo>
                    <a:lnTo>
                      <a:pt x="100" y="0"/>
                    </a:lnTo>
                    <a:lnTo>
                      <a:pt x="96" y="0"/>
                    </a:lnTo>
                    <a:lnTo>
                      <a:pt x="96" y="0"/>
                    </a:lnTo>
                    <a:lnTo>
                      <a:pt x="96" y="0"/>
                    </a:lnTo>
                    <a:lnTo>
                      <a:pt x="96" y="4"/>
                    </a:lnTo>
                    <a:lnTo>
                      <a:pt x="100" y="8"/>
                    </a:lnTo>
                    <a:lnTo>
                      <a:pt x="100" y="11"/>
                    </a:lnTo>
                    <a:lnTo>
                      <a:pt x="100" y="15"/>
                    </a:lnTo>
                    <a:lnTo>
                      <a:pt x="100" y="19"/>
                    </a:lnTo>
                    <a:lnTo>
                      <a:pt x="96" y="19"/>
                    </a:lnTo>
                    <a:lnTo>
                      <a:pt x="93" y="26"/>
                    </a:lnTo>
                    <a:lnTo>
                      <a:pt x="82" y="37"/>
                    </a:lnTo>
                    <a:lnTo>
                      <a:pt x="74" y="41"/>
                    </a:lnTo>
                    <a:lnTo>
                      <a:pt x="56" y="45"/>
                    </a:lnTo>
                    <a:lnTo>
                      <a:pt x="56" y="48"/>
                    </a:lnTo>
                    <a:lnTo>
                      <a:pt x="41" y="71"/>
                    </a:lnTo>
                    <a:lnTo>
                      <a:pt x="37" y="74"/>
                    </a:lnTo>
                    <a:lnTo>
                      <a:pt x="37" y="74"/>
                    </a:lnTo>
                    <a:lnTo>
                      <a:pt x="33" y="67"/>
                    </a:lnTo>
                    <a:lnTo>
                      <a:pt x="30" y="67"/>
                    </a:lnTo>
                    <a:lnTo>
                      <a:pt x="22" y="67"/>
                    </a:lnTo>
                    <a:lnTo>
                      <a:pt x="22" y="63"/>
                    </a:lnTo>
                    <a:lnTo>
                      <a:pt x="19" y="67"/>
                    </a:lnTo>
                    <a:lnTo>
                      <a:pt x="15" y="67"/>
                    </a:lnTo>
                    <a:lnTo>
                      <a:pt x="15" y="63"/>
                    </a:lnTo>
                    <a:lnTo>
                      <a:pt x="19" y="59"/>
                    </a:lnTo>
                    <a:lnTo>
                      <a:pt x="22" y="59"/>
                    </a:lnTo>
                    <a:lnTo>
                      <a:pt x="19" y="56"/>
                    </a:lnTo>
                    <a:lnTo>
                      <a:pt x="19" y="52"/>
                    </a:lnTo>
                    <a:lnTo>
                      <a:pt x="19" y="52"/>
                    </a:lnTo>
                    <a:lnTo>
                      <a:pt x="11" y="56"/>
                    </a:lnTo>
                    <a:lnTo>
                      <a:pt x="8" y="59"/>
                    </a:lnTo>
                    <a:lnTo>
                      <a:pt x="0" y="63"/>
                    </a:lnTo>
                    <a:lnTo>
                      <a:pt x="0" y="67"/>
                    </a:lnTo>
                    <a:lnTo>
                      <a:pt x="0" y="71"/>
                    </a:lnTo>
                    <a:lnTo>
                      <a:pt x="0" y="71"/>
                    </a:lnTo>
                    <a:lnTo>
                      <a:pt x="0" y="74"/>
                    </a:lnTo>
                    <a:lnTo>
                      <a:pt x="4" y="78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4" y="82"/>
                    </a:lnTo>
                    <a:lnTo>
                      <a:pt x="8" y="85"/>
                    </a:lnTo>
                    <a:lnTo>
                      <a:pt x="4" y="89"/>
                    </a:lnTo>
                    <a:lnTo>
                      <a:pt x="4" y="89"/>
                    </a:lnTo>
                    <a:lnTo>
                      <a:pt x="0" y="89"/>
                    </a:lnTo>
                    <a:lnTo>
                      <a:pt x="0" y="93"/>
                    </a:lnTo>
                    <a:lnTo>
                      <a:pt x="4" y="97"/>
                    </a:lnTo>
                    <a:lnTo>
                      <a:pt x="4" y="97"/>
                    </a:lnTo>
                    <a:lnTo>
                      <a:pt x="11" y="100"/>
                    </a:lnTo>
                    <a:lnTo>
                      <a:pt x="15" y="100"/>
                    </a:lnTo>
                    <a:lnTo>
                      <a:pt x="22" y="104"/>
                    </a:lnTo>
                    <a:lnTo>
                      <a:pt x="26" y="104"/>
                    </a:lnTo>
                    <a:lnTo>
                      <a:pt x="26" y="108"/>
                    </a:lnTo>
                    <a:lnTo>
                      <a:pt x="30" y="111"/>
                    </a:lnTo>
                    <a:lnTo>
                      <a:pt x="30" y="115"/>
                    </a:lnTo>
                    <a:lnTo>
                      <a:pt x="33" y="119"/>
                    </a:lnTo>
                    <a:lnTo>
                      <a:pt x="37" y="123"/>
                    </a:lnTo>
                    <a:lnTo>
                      <a:pt x="41" y="126"/>
                    </a:lnTo>
                    <a:lnTo>
                      <a:pt x="41" y="130"/>
                    </a:lnTo>
                    <a:lnTo>
                      <a:pt x="45" y="134"/>
                    </a:lnTo>
                    <a:lnTo>
                      <a:pt x="45" y="137"/>
                    </a:lnTo>
                    <a:lnTo>
                      <a:pt x="48" y="141"/>
                    </a:lnTo>
                    <a:lnTo>
                      <a:pt x="48" y="145"/>
                    </a:lnTo>
                    <a:lnTo>
                      <a:pt x="52" y="148"/>
                    </a:lnTo>
                    <a:lnTo>
                      <a:pt x="52" y="152"/>
                    </a:lnTo>
                    <a:lnTo>
                      <a:pt x="52" y="152"/>
                    </a:lnTo>
                    <a:lnTo>
                      <a:pt x="56" y="160"/>
                    </a:lnTo>
                    <a:lnTo>
                      <a:pt x="59" y="163"/>
                    </a:lnTo>
                    <a:lnTo>
                      <a:pt x="63" y="167"/>
                    </a:lnTo>
                    <a:lnTo>
                      <a:pt x="63" y="171"/>
                    </a:lnTo>
                    <a:lnTo>
                      <a:pt x="63" y="171"/>
                    </a:lnTo>
                    <a:lnTo>
                      <a:pt x="63" y="171"/>
                    </a:lnTo>
                    <a:lnTo>
                      <a:pt x="70" y="178"/>
                    </a:lnTo>
                    <a:lnTo>
                      <a:pt x="70" y="178"/>
                    </a:lnTo>
                    <a:lnTo>
                      <a:pt x="70" y="182"/>
                    </a:lnTo>
                    <a:lnTo>
                      <a:pt x="74" y="186"/>
                    </a:lnTo>
                    <a:lnTo>
                      <a:pt x="78" y="186"/>
                    </a:lnTo>
                    <a:lnTo>
                      <a:pt x="78" y="189"/>
                    </a:lnTo>
                    <a:lnTo>
                      <a:pt x="82" y="197"/>
                    </a:lnTo>
                    <a:lnTo>
                      <a:pt x="85" y="200"/>
                    </a:lnTo>
                    <a:lnTo>
                      <a:pt x="89" y="208"/>
                    </a:lnTo>
                    <a:lnTo>
                      <a:pt x="89" y="212"/>
                    </a:lnTo>
                    <a:lnTo>
                      <a:pt x="89" y="212"/>
                    </a:lnTo>
                    <a:lnTo>
                      <a:pt x="85" y="212"/>
                    </a:lnTo>
                    <a:lnTo>
                      <a:pt x="85" y="212"/>
                    </a:lnTo>
                    <a:lnTo>
                      <a:pt x="85" y="215"/>
                    </a:lnTo>
                    <a:lnTo>
                      <a:pt x="85" y="215"/>
                    </a:lnTo>
                    <a:lnTo>
                      <a:pt x="89" y="215"/>
                    </a:lnTo>
                    <a:lnTo>
                      <a:pt x="93" y="219"/>
                    </a:lnTo>
                    <a:lnTo>
                      <a:pt x="93" y="219"/>
                    </a:lnTo>
                    <a:lnTo>
                      <a:pt x="93" y="219"/>
                    </a:lnTo>
                    <a:lnTo>
                      <a:pt x="96" y="223"/>
                    </a:lnTo>
                    <a:lnTo>
                      <a:pt x="100" y="226"/>
                    </a:lnTo>
                    <a:lnTo>
                      <a:pt x="100" y="230"/>
                    </a:lnTo>
                    <a:lnTo>
                      <a:pt x="104" y="230"/>
                    </a:lnTo>
                    <a:lnTo>
                      <a:pt x="108" y="230"/>
                    </a:lnTo>
                    <a:lnTo>
                      <a:pt x="108" y="234"/>
                    </a:lnTo>
                    <a:lnTo>
                      <a:pt x="111" y="234"/>
                    </a:lnTo>
                    <a:lnTo>
                      <a:pt x="111" y="237"/>
                    </a:lnTo>
                    <a:lnTo>
                      <a:pt x="119" y="237"/>
                    </a:lnTo>
                    <a:lnTo>
                      <a:pt x="119" y="234"/>
                    </a:lnTo>
                    <a:lnTo>
                      <a:pt x="119" y="237"/>
                    </a:lnTo>
                    <a:lnTo>
                      <a:pt x="119" y="241"/>
                    </a:lnTo>
                    <a:lnTo>
                      <a:pt x="126" y="241"/>
                    </a:lnTo>
                    <a:lnTo>
                      <a:pt x="130" y="245"/>
                    </a:lnTo>
                    <a:lnTo>
                      <a:pt x="130" y="249"/>
                    </a:lnTo>
                    <a:lnTo>
                      <a:pt x="130" y="249"/>
                    </a:lnTo>
                    <a:lnTo>
                      <a:pt x="133" y="249"/>
                    </a:lnTo>
                    <a:lnTo>
                      <a:pt x="137" y="249"/>
                    </a:lnTo>
                    <a:lnTo>
                      <a:pt x="141" y="249"/>
                    </a:lnTo>
                    <a:lnTo>
                      <a:pt x="145" y="252"/>
                    </a:lnTo>
                    <a:lnTo>
                      <a:pt x="148" y="256"/>
                    </a:lnTo>
                    <a:lnTo>
                      <a:pt x="152" y="256"/>
                    </a:lnTo>
                    <a:lnTo>
                      <a:pt x="156" y="256"/>
                    </a:lnTo>
                    <a:lnTo>
                      <a:pt x="156" y="256"/>
                    </a:lnTo>
                    <a:lnTo>
                      <a:pt x="159" y="260"/>
                    </a:lnTo>
                    <a:lnTo>
                      <a:pt x="163" y="263"/>
                    </a:lnTo>
                    <a:lnTo>
                      <a:pt x="167" y="263"/>
                    </a:lnTo>
                    <a:lnTo>
                      <a:pt x="167" y="267"/>
                    </a:lnTo>
                    <a:lnTo>
                      <a:pt x="170" y="267"/>
                    </a:lnTo>
                    <a:lnTo>
                      <a:pt x="170" y="271"/>
                    </a:lnTo>
                    <a:lnTo>
                      <a:pt x="170" y="271"/>
                    </a:lnTo>
                    <a:lnTo>
                      <a:pt x="174" y="271"/>
                    </a:lnTo>
                    <a:lnTo>
                      <a:pt x="178" y="275"/>
                    </a:lnTo>
                    <a:lnTo>
                      <a:pt x="182" y="278"/>
                    </a:lnTo>
                    <a:lnTo>
                      <a:pt x="185" y="282"/>
                    </a:lnTo>
                    <a:lnTo>
                      <a:pt x="189" y="282"/>
                    </a:lnTo>
                    <a:lnTo>
                      <a:pt x="189" y="282"/>
                    </a:lnTo>
                    <a:lnTo>
                      <a:pt x="193" y="282"/>
                    </a:lnTo>
                    <a:lnTo>
                      <a:pt x="196" y="278"/>
                    </a:lnTo>
                    <a:lnTo>
                      <a:pt x="196" y="278"/>
                    </a:lnTo>
                    <a:lnTo>
                      <a:pt x="200" y="278"/>
                    </a:lnTo>
                    <a:lnTo>
                      <a:pt x="204" y="275"/>
                    </a:lnTo>
                    <a:lnTo>
                      <a:pt x="200" y="271"/>
                    </a:lnTo>
                    <a:lnTo>
                      <a:pt x="200" y="271"/>
                    </a:lnTo>
                    <a:lnTo>
                      <a:pt x="204" y="267"/>
                    </a:lnTo>
                    <a:lnTo>
                      <a:pt x="204" y="267"/>
                    </a:lnTo>
                    <a:lnTo>
                      <a:pt x="204" y="267"/>
                    </a:lnTo>
                    <a:lnTo>
                      <a:pt x="204" y="267"/>
                    </a:lnTo>
                    <a:lnTo>
                      <a:pt x="200" y="263"/>
                    </a:lnTo>
                    <a:lnTo>
                      <a:pt x="204" y="260"/>
                    </a:lnTo>
                    <a:lnTo>
                      <a:pt x="207" y="256"/>
                    </a:lnTo>
                    <a:lnTo>
                      <a:pt x="211" y="252"/>
                    </a:lnTo>
                    <a:lnTo>
                      <a:pt x="211" y="249"/>
                    </a:lnTo>
                    <a:lnTo>
                      <a:pt x="207" y="241"/>
                    </a:lnTo>
                    <a:lnTo>
                      <a:pt x="207" y="237"/>
                    </a:lnTo>
                    <a:lnTo>
                      <a:pt x="207" y="234"/>
                    </a:lnTo>
                    <a:lnTo>
                      <a:pt x="207" y="230"/>
                    </a:lnTo>
                    <a:lnTo>
                      <a:pt x="204" y="230"/>
                    </a:lnTo>
                    <a:lnTo>
                      <a:pt x="207" y="226"/>
                    </a:lnTo>
                    <a:lnTo>
                      <a:pt x="207" y="223"/>
                    </a:lnTo>
                    <a:lnTo>
                      <a:pt x="207" y="212"/>
                    </a:lnTo>
                    <a:lnTo>
                      <a:pt x="207" y="208"/>
                    </a:lnTo>
                    <a:lnTo>
                      <a:pt x="207" y="204"/>
                    </a:lnTo>
                    <a:lnTo>
                      <a:pt x="207" y="193"/>
                    </a:lnTo>
                    <a:lnTo>
                      <a:pt x="211" y="189"/>
                    </a:lnTo>
                    <a:lnTo>
                      <a:pt x="211" y="186"/>
                    </a:lnTo>
                    <a:lnTo>
                      <a:pt x="196" y="16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86" name="Freeform 185">
                <a:extLst>
                  <a:ext uri="{FF2B5EF4-FFF2-40B4-BE49-F238E27FC236}">
                    <a16:creationId xmlns:a16="http://schemas.microsoft.com/office/drawing/2014/main" id="{A044B399-254E-45F3-AACB-2DBF8A7DE0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4273" y="3367677"/>
                <a:ext cx="262473" cy="266333"/>
              </a:xfrm>
              <a:custGeom>
                <a:avLst/>
                <a:gdLst>
                  <a:gd name="T0" fmla="*/ 197 w 204"/>
                  <a:gd name="T1" fmla="*/ 152 h 207"/>
                  <a:gd name="T2" fmla="*/ 197 w 204"/>
                  <a:gd name="T3" fmla="*/ 118 h 207"/>
                  <a:gd name="T4" fmla="*/ 186 w 204"/>
                  <a:gd name="T5" fmla="*/ 100 h 207"/>
                  <a:gd name="T6" fmla="*/ 152 w 204"/>
                  <a:gd name="T7" fmla="*/ 85 h 207"/>
                  <a:gd name="T8" fmla="*/ 152 w 204"/>
                  <a:gd name="T9" fmla="*/ 67 h 207"/>
                  <a:gd name="T10" fmla="*/ 134 w 204"/>
                  <a:gd name="T11" fmla="*/ 63 h 207"/>
                  <a:gd name="T12" fmla="*/ 126 w 204"/>
                  <a:gd name="T13" fmla="*/ 55 h 207"/>
                  <a:gd name="T14" fmla="*/ 111 w 204"/>
                  <a:gd name="T15" fmla="*/ 52 h 207"/>
                  <a:gd name="T16" fmla="*/ 97 w 204"/>
                  <a:gd name="T17" fmla="*/ 41 h 207"/>
                  <a:gd name="T18" fmla="*/ 86 w 204"/>
                  <a:gd name="T19" fmla="*/ 41 h 207"/>
                  <a:gd name="T20" fmla="*/ 74 w 204"/>
                  <a:gd name="T21" fmla="*/ 33 h 207"/>
                  <a:gd name="T22" fmla="*/ 71 w 204"/>
                  <a:gd name="T23" fmla="*/ 22 h 207"/>
                  <a:gd name="T24" fmla="*/ 67 w 204"/>
                  <a:gd name="T25" fmla="*/ 7 h 207"/>
                  <a:gd name="T26" fmla="*/ 63 w 204"/>
                  <a:gd name="T27" fmla="*/ 3 h 207"/>
                  <a:gd name="T28" fmla="*/ 52 w 204"/>
                  <a:gd name="T29" fmla="*/ 3 h 207"/>
                  <a:gd name="T30" fmla="*/ 34 w 204"/>
                  <a:gd name="T31" fmla="*/ 15 h 207"/>
                  <a:gd name="T32" fmla="*/ 23 w 204"/>
                  <a:gd name="T33" fmla="*/ 18 h 207"/>
                  <a:gd name="T34" fmla="*/ 11 w 204"/>
                  <a:gd name="T35" fmla="*/ 22 h 207"/>
                  <a:gd name="T36" fmla="*/ 15 w 204"/>
                  <a:gd name="T37" fmla="*/ 44 h 207"/>
                  <a:gd name="T38" fmla="*/ 11 w 204"/>
                  <a:gd name="T39" fmla="*/ 63 h 207"/>
                  <a:gd name="T40" fmla="*/ 11 w 204"/>
                  <a:gd name="T41" fmla="*/ 81 h 207"/>
                  <a:gd name="T42" fmla="*/ 11 w 204"/>
                  <a:gd name="T43" fmla="*/ 89 h 207"/>
                  <a:gd name="T44" fmla="*/ 15 w 204"/>
                  <a:gd name="T45" fmla="*/ 104 h 207"/>
                  <a:gd name="T46" fmla="*/ 8 w 204"/>
                  <a:gd name="T47" fmla="*/ 115 h 207"/>
                  <a:gd name="T48" fmla="*/ 8 w 204"/>
                  <a:gd name="T49" fmla="*/ 122 h 207"/>
                  <a:gd name="T50" fmla="*/ 11 w 204"/>
                  <a:gd name="T51" fmla="*/ 126 h 207"/>
                  <a:gd name="T52" fmla="*/ 15 w 204"/>
                  <a:gd name="T53" fmla="*/ 133 h 207"/>
                  <a:gd name="T54" fmla="*/ 15 w 204"/>
                  <a:gd name="T55" fmla="*/ 144 h 207"/>
                  <a:gd name="T56" fmla="*/ 26 w 204"/>
                  <a:gd name="T57" fmla="*/ 156 h 207"/>
                  <a:gd name="T58" fmla="*/ 23 w 204"/>
                  <a:gd name="T59" fmla="*/ 170 h 207"/>
                  <a:gd name="T60" fmla="*/ 45 w 204"/>
                  <a:gd name="T61" fmla="*/ 207 h 207"/>
                  <a:gd name="T62" fmla="*/ 52 w 204"/>
                  <a:gd name="T63" fmla="*/ 207 h 207"/>
                  <a:gd name="T64" fmla="*/ 56 w 204"/>
                  <a:gd name="T65" fmla="*/ 200 h 207"/>
                  <a:gd name="T66" fmla="*/ 71 w 204"/>
                  <a:gd name="T67" fmla="*/ 196 h 207"/>
                  <a:gd name="T68" fmla="*/ 82 w 204"/>
                  <a:gd name="T69" fmla="*/ 193 h 207"/>
                  <a:gd name="T70" fmla="*/ 93 w 204"/>
                  <a:gd name="T71" fmla="*/ 196 h 207"/>
                  <a:gd name="T72" fmla="*/ 97 w 204"/>
                  <a:gd name="T73" fmla="*/ 204 h 207"/>
                  <a:gd name="T74" fmla="*/ 100 w 204"/>
                  <a:gd name="T75" fmla="*/ 196 h 207"/>
                  <a:gd name="T76" fmla="*/ 119 w 204"/>
                  <a:gd name="T77" fmla="*/ 193 h 207"/>
                  <a:gd name="T78" fmla="*/ 130 w 204"/>
                  <a:gd name="T79" fmla="*/ 182 h 207"/>
                  <a:gd name="T80" fmla="*/ 126 w 204"/>
                  <a:gd name="T81" fmla="*/ 170 h 207"/>
                  <a:gd name="T82" fmla="*/ 134 w 204"/>
                  <a:gd name="T83" fmla="*/ 156 h 207"/>
                  <a:gd name="T84" fmla="*/ 178 w 204"/>
                  <a:gd name="T85" fmla="*/ 148 h 207"/>
                  <a:gd name="T86" fmla="*/ 197 w 204"/>
                  <a:gd name="T87" fmla="*/ 159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04" h="207">
                    <a:moveTo>
                      <a:pt x="197" y="159"/>
                    </a:moveTo>
                    <a:lnTo>
                      <a:pt x="197" y="156"/>
                    </a:lnTo>
                    <a:lnTo>
                      <a:pt x="197" y="152"/>
                    </a:lnTo>
                    <a:lnTo>
                      <a:pt x="204" y="137"/>
                    </a:lnTo>
                    <a:lnTo>
                      <a:pt x="204" y="133"/>
                    </a:lnTo>
                    <a:lnTo>
                      <a:pt x="197" y="118"/>
                    </a:lnTo>
                    <a:lnTo>
                      <a:pt x="186" y="115"/>
                    </a:lnTo>
                    <a:lnTo>
                      <a:pt x="189" y="111"/>
                    </a:lnTo>
                    <a:lnTo>
                      <a:pt x="186" y="100"/>
                    </a:lnTo>
                    <a:lnTo>
                      <a:pt x="156" y="100"/>
                    </a:lnTo>
                    <a:lnTo>
                      <a:pt x="156" y="92"/>
                    </a:lnTo>
                    <a:lnTo>
                      <a:pt x="152" y="85"/>
                    </a:lnTo>
                    <a:lnTo>
                      <a:pt x="152" y="81"/>
                    </a:lnTo>
                    <a:lnTo>
                      <a:pt x="152" y="74"/>
                    </a:lnTo>
                    <a:lnTo>
                      <a:pt x="152" y="67"/>
                    </a:lnTo>
                    <a:lnTo>
                      <a:pt x="152" y="67"/>
                    </a:lnTo>
                    <a:lnTo>
                      <a:pt x="145" y="63"/>
                    </a:lnTo>
                    <a:lnTo>
                      <a:pt x="134" y="63"/>
                    </a:lnTo>
                    <a:lnTo>
                      <a:pt x="130" y="59"/>
                    </a:lnTo>
                    <a:lnTo>
                      <a:pt x="126" y="59"/>
                    </a:lnTo>
                    <a:lnTo>
                      <a:pt x="126" y="55"/>
                    </a:lnTo>
                    <a:lnTo>
                      <a:pt x="123" y="55"/>
                    </a:lnTo>
                    <a:lnTo>
                      <a:pt x="115" y="52"/>
                    </a:lnTo>
                    <a:lnTo>
                      <a:pt x="111" y="52"/>
                    </a:lnTo>
                    <a:lnTo>
                      <a:pt x="108" y="48"/>
                    </a:lnTo>
                    <a:lnTo>
                      <a:pt x="104" y="48"/>
                    </a:lnTo>
                    <a:lnTo>
                      <a:pt x="97" y="41"/>
                    </a:lnTo>
                    <a:lnTo>
                      <a:pt x="89" y="44"/>
                    </a:lnTo>
                    <a:lnTo>
                      <a:pt x="89" y="44"/>
                    </a:lnTo>
                    <a:lnTo>
                      <a:pt x="86" y="41"/>
                    </a:lnTo>
                    <a:lnTo>
                      <a:pt x="78" y="41"/>
                    </a:lnTo>
                    <a:lnTo>
                      <a:pt x="74" y="37"/>
                    </a:lnTo>
                    <a:lnTo>
                      <a:pt x="74" y="33"/>
                    </a:lnTo>
                    <a:lnTo>
                      <a:pt x="71" y="33"/>
                    </a:lnTo>
                    <a:lnTo>
                      <a:pt x="67" y="26"/>
                    </a:lnTo>
                    <a:lnTo>
                      <a:pt x="71" y="22"/>
                    </a:lnTo>
                    <a:lnTo>
                      <a:pt x="67" y="15"/>
                    </a:lnTo>
                    <a:lnTo>
                      <a:pt x="71" y="11"/>
                    </a:lnTo>
                    <a:lnTo>
                      <a:pt x="67" y="7"/>
                    </a:lnTo>
                    <a:lnTo>
                      <a:pt x="67" y="3"/>
                    </a:lnTo>
                    <a:lnTo>
                      <a:pt x="67" y="0"/>
                    </a:lnTo>
                    <a:lnTo>
                      <a:pt x="63" y="3"/>
                    </a:lnTo>
                    <a:lnTo>
                      <a:pt x="60" y="0"/>
                    </a:lnTo>
                    <a:lnTo>
                      <a:pt x="56" y="0"/>
                    </a:lnTo>
                    <a:lnTo>
                      <a:pt x="52" y="3"/>
                    </a:lnTo>
                    <a:lnTo>
                      <a:pt x="45" y="3"/>
                    </a:lnTo>
                    <a:lnTo>
                      <a:pt x="37" y="11"/>
                    </a:lnTo>
                    <a:lnTo>
                      <a:pt x="34" y="15"/>
                    </a:lnTo>
                    <a:lnTo>
                      <a:pt x="30" y="18"/>
                    </a:lnTo>
                    <a:lnTo>
                      <a:pt x="26" y="18"/>
                    </a:lnTo>
                    <a:lnTo>
                      <a:pt x="23" y="18"/>
                    </a:lnTo>
                    <a:lnTo>
                      <a:pt x="19" y="18"/>
                    </a:lnTo>
                    <a:lnTo>
                      <a:pt x="15" y="22"/>
                    </a:lnTo>
                    <a:lnTo>
                      <a:pt x="11" y="22"/>
                    </a:lnTo>
                    <a:lnTo>
                      <a:pt x="0" y="22"/>
                    </a:lnTo>
                    <a:lnTo>
                      <a:pt x="15" y="41"/>
                    </a:lnTo>
                    <a:lnTo>
                      <a:pt x="15" y="44"/>
                    </a:lnTo>
                    <a:lnTo>
                      <a:pt x="11" y="48"/>
                    </a:lnTo>
                    <a:lnTo>
                      <a:pt x="11" y="59"/>
                    </a:lnTo>
                    <a:lnTo>
                      <a:pt x="11" y="63"/>
                    </a:lnTo>
                    <a:lnTo>
                      <a:pt x="11" y="67"/>
                    </a:lnTo>
                    <a:lnTo>
                      <a:pt x="11" y="78"/>
                    </a:lnTo>
                    <a:lnTo>
                      <a:pt x="11" y="81"/>
                    </a:lnTo>
                    <a:lnTo>
                      <a:pt x="8" y="85"/>
                    </a:lnTo>
                    <a:lnTo>
                      <a:pt x="11" y="85"/>
                    </a:lnTo>
                    <a:lnTo>
                      <a:pt x="11" y="89"/>
                    </a:lnTo>
                    <a:lnTo>
                      <a:pt x="11" y="92"/>
                    </a:lnTo>
                    <a:lnTo>
                      <a:pt x="11" y="96"/>
                    </a:lnTo>
                    <a:lnTo>
                      <a:pt x="15" y="104"/>
                    </a:lnTo>
                    <a:lnTo>
                      <a:pt x="15" y="107"/>
                    </a:lnTo>
                    <a:lnTo>
                      <a:pt x="11" y="111"/>
                    </a:lnTo>
                    <a:lnTo>
                      <a:pt x="8" y="115"/>
                    </a:lnTo>
                    <a:lnTo>
                      <a:pt x="4" y="118"/>
                    </a:lnTo>
                    <a:lnTo>
                      <a:pt x="8" y="122"/>
                    </a:lnTo>
                    <a:lnTo>
                      <a:pt x="8" y="122"/>
                    </a:lnTo>
                    <a:lnTo>
                      <a:pt x="8" y="122"/>
                    </a:lnTo>
                    <a:lnTo>
                      <a:pt x="8" y="122"/>
                    </a:lnTo>
                    <a:lnTo>
                      <a:pt x="11" y="126"/>
                    </a:lnTo>
                    <a:lnTo>
                      <a:pt x="11" y="130"/>
                    </a:lnTo>
                    <a:lnTo>
                      <a:pt x="15" y="130"/>
                    </a:lnTo>
                    <a:lnTo>
                      <a:pt x="15" y="133"/>
                    </a:lnTo>
                    <a:lnTo>
                      <a:pt x="15" y="137"/>
                    </a:lnTo>
                    <a:lnTo>
                      <a:pt x="15" y="137"/>
                    </a:lnTo>
                    <a:lnTo>
                      <a:pt x="15" y="144"/>
                    </a:lnTo>
                    <a:lnTo>
                      <a:pt x="19" y="148"/>
                    </a:lnTo>
                    <a:lnTo>
                      <a:pt x="26" y="152"/>
                    </a:lnTo>
                    <a:lnTo>
                      <a:pt x="26" y="156"/>
                    </a:lnTo>
                    <a:lnTo>
                      <a:pt x="26" y="159"/>
                    </a:lnTo>
                    <a:lnTo>
                      <a:pt x="26" y="163"/>
                    </a:lnTo>
                    <a:lnTo>
                      <a:pt x="23" y="170"/>
                    </a:lnTo>
                    <a:lnTo>
                      <a:pt x="23" y="174"/>
                    </a:lnTo>
                    <a:lnTo>
                      <a:pt x="34" y="178"/>
                    </a:lnTo>
                    <a:lnTo>
                      <a:pt x="45" y="207"/>
                    </a:lnTo>
                    <a:lnTo>
                      <a:pt x="49" y="207"/>
                    </a:lnTo>
                    <a:lnTo>
                      <a:pt x="49" y="207"/>
                    </a:lnTo>
                    <a:lnTo>
                      <a:pt x="52" y="207"/>
                    </a:lnTo>
                    <a:lnTo>
                      <a:pt x="52" y="207"/>
                    </a:lnTo>
                    <a:lnTo>
                      <a:pt x="56" y="204"/>
                    </a:lnTo>
                    <a:lnTo>
                      <a:pt x="56" y="200"/>
                    </a:lnTo>
                    <a:lnTo>
                      <a:pt x="63" y="193"/>
                    </a:lnTo>
                    <a:lnTo>
                      <a:pt x="67" y="193"/>
                    </a:lnTo>
                    <a:lnTo>
                      <a:pt x="71" y="196"/>
                    </a:lnTo>
                    <a:lnTo>
                      <a:pt x="78" y="193"/>
                    </a:lnTo>
                    <a:lnTo>
                      <a:pt x="78" y="193"/>
                    </a:lnTo>
                    <a:lnTo>
                      <a:pt x="82" y="193"/>
                    </a:lnTo>
                    <a:lnTo>
                      <a:pt x="89" y="193"/>
                    </a:lnTo>
                    <a:lnTo>
                      <a:pt x="93" y="193"/>
                    </a:lnTo>
                    <a:lnTo>
                      <a:pt x="93" y="196"/>
                    </a:lnTo>
                    <a:lnTo>
                      <a:pt x="97" y="204"/>
                    </a:lnTo>
                    <a:lnTo>
                      <a:pt x="97" y="204"/>
                    </a:lnTo>
                    <a:lnTo>
                      <a:pt x="97" y="204"/>
                    </a:lnTo>
                    <a:lnTo>
                      <a:pt x="97" y="200"/>
                    </a:lnTo>
                    <a:lnTo>
                      <a:pt x="100" y="200"/>
                    </a:lnTo>
                    <a:lnTo>
                      <a:pt x="100" y="196"/>
                    </a:lnTo>
                    <a:lnTo>
                      <a:pt x="104" y="193"/>
                    </a:lnTo>
                    <a:lnTo>
                      <a:pt x="111" y="193"/>
                    </a:lnTo>
                    <a:lnTo>
                      <a:pt x="119" y="193"/>
                    </a:lnTo>
                    <a:lnTo>
                      <a:pt x="123" y="196"/>
                    </a:lnTo>
                    <a:lnTo>
                      <a:pt x="126" y="189"/>
                    </a:lnTo>
                    <a:lnTo>
                      <a:pt x="130" y="182"/>
                    </a:lnTo>
                    <a:lnTo>
                      <a:pt x="130" y="178"/>
                    </a:lnTo>
                    <a:lnTo>
                      <a:pt x="130" y="174"/>
                    </a:lnTo>
                    <a:lnTo>
                      <a:pt x="126" y="170"/>
                    </a:lnTo>
                    <a:lnTo>
                      <a:pt x="134" y="163"/>
                    </a:lnTo>
                    <a:lnTo>
                      <a:pt x="134" y="159"/>
                    </a:lnTo>
                    <a:lnTo>
                      <a:pt x="134" y="156"/>
                    </a:lnTo>
                    <a:lnTo>
                      <a:pt x="137" y="156"/>
                    </a:lnTo>
                    <a:lnTo>
                      <a:pt x="160" y="148"/>
                    </a:lnTo>
                    <a:lnTo>
                      <a:pt x="178" y="148"/>
                    </a:lnTo>
                    <a:lnTo>
                      <a:pt x="189" y="156"/>
                    </a:lnTo>
                    <a:lnTo>
                      <a:pt x="193" y="156"/>
                    </a:lnTo>
                    <a:lnTo>
                      <a:pt x="197" y="15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87" name="Freeform 186">
                <a:extLst>
                  <a:ext uri="{FF2B5EF4-FFF2-40B4-BE49-F238E27FC236}">
                    <a16:creationId xmlns:a16="http://schemas.microsoft.com/office/drawing/2014/main" id="{0B933A4A-B4FD-4E89-B6CF-3902F61FAA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2529" y="3558098"/>
                <a:ext cx="180128" cy="172409"/>
              </a:xfrm>
              <a:custGeom>
                <a:avLst/>
                <a:gdLst>
                  <a:gd name="T0" fmla="*/ 3 w 140"/>
                  <a:gd name="T1" fmla="*/ 41 h 134"/>
                  <a:gd name="T2" fmla="*/ 7 w 140"/>
                  <a:gd name="T3" fmla="*/ 30 h 134"/>
                  <a:gd name="T4" fmla="*/ 3 w 140"/>
                  <a:gd name="T5" fmla="*/ 22 h 134"/>
                  <a:gd name="T6" fmla="*/ 11 w 140"/>
                  <a:gd name="T7" fmla="*/ 11 h 134"/>
                  <a:gd name="T8" fmla="*/ 14 w 140"/>
                  <a:gd name="T9" fmla="*/ 8 h 134"/>
                  <a:gd name="T10" fmla="*/ 55 w 140"/>
                  <a:gd name="T11" fmla="*/ 0 h 134"/>
                  <a:gd name="T12" fmla="*/ 70 w 140"/>
                  <a:gd name="T13" fmla="*/ 8 h 134"/>
                  <a:gd name="T14" fmla="*/ 74 w 140"/>
                  <a:gd name="T15" fmla="*/ 15 h 134"/>
                  <a:gd name="T16" fmla="*/ 77 w 140"/>
                  <a:gd name="T17" fmla="*/ 22 h 134"/>
                  <a:gd name="T18" fmla="*/ 77 w 140"/>
                  <a:gd name="T19" fmla="*/ 37 h 134"/>
                  <a:gd name="T20" fmla="*/ 77 w 140"/>
                  <a:gd name="T21" fmla="*/ 41 h 134"/>
                  <a:gd name="T22" fmla="*/ 85 w 140"/>
                  <a:gd name="T23" fmla="*/ 45 h 134"/>
                  <a:gd name="T24" fmla="*/ 96 w 140"/>
                  <a:gd name="T25" fmla="*/ 45 h 134"/>
                  <a:gd name="T26" fmla="*/ 107 w 140"/>
                  <a:gd name="T27" fmla="*/ 45 h 134"/>
                  <a:gd name="T28" fmla="*/ 114 w 140"/>
                  <a:gd name="T29" fmla="*/ 48 h 134"/>
                  <a:gd name="T30" fmla="*/ 122 w 140"/>
                  <a:gd name="T31" fmla="*/ 67 h 134"/>
                  <a:gd name="T32" fmla="*/ 125 w 140"/>
                  <a:gd name="T33" fmla="*/ 74 h 134"/>
                  <a:gd name="T34" fmla="*/ 137 w 140"/>
                  <a:gd name="T35" fmla="*/ 71 h 134"/>
                  <a:gd name="T36" fmla="*/ 140 w 140"/>
                  <a:gd name="T37" fmla="*/ 74 h 134"/>
                  <a:gd name="T38" fmla="*/ 140 w 140"/>
                  <a:gd name="T39" fmla="*/ 93 h 134"/>
                  <a:gd name="T40" fmla="*/ 137 w 140"/>
                  <a:gd name="T41" fmla="*/ 93 h 134"/>
                  <a:gd name="T42" fmla="*/ 137 w 140"/>
                  <a:gd name="T43" fmla="*/ 97 h 134"/>
                  <a:gd name="T44" fmla="*/ 137 w 140"/>
                  <a:gd name="T45" fmla="*/ 100 h 134"/>
                  <a:gd name="T46" fmla="*/ 137 w 140"/>
                  <a:gd name="T47" fmla="*/ 104 h 134"/>
                  <a:gd name="T48" fmla="*/ 133 w 140"/>
                  <a:gd name="T49" fmla="*/ 111 h 134"/>
                  <a:gd name="T50" fmla="*/ 129 w 140"/>
                  <a:gd name="T51" fmla="*/ 119 h 134"/>
                  <a:gd name="T52" fmla="*/ 122 w 140"/>
                  <a:gd name="T53" fmla="*/ 126 h 134"/>
                  <a:gd name="T54" fmla="*/ 114 w 140"/>
                  <a:gd name="T55" fmla="*/ 130 h 134"/>
                  <a:gd name="T56" fmla="*/ 111 w 140"/>
                  <a:gd name="T57" fmla="*/ 134 h 134"/>
                  <a:gd name="T58" fmla="*/ 107 w 140"/>
                  <a:gd name="T59" fmla="*/ 134 h 134"/>
                  <a:gd name="T60" fmla="*/ 96 w 140"/>
                  <a:gd name="T61" fmla="*/ 130 h 134"/>
                  <a:gd name="T62" fmla="*/ 74 w 140"/>
                  <a:gd name="T63" fmla="*/ 130 h 134"/>
                  <a:gd name="T64" fmla="*/ 74 w 140"/>
                  <a:gd name="T65" fmla="*/ 126 h 134"/>
                  <a:gd name="T66" fmla="*/ 81 w 140"/>
                  <a:gd name="T67" fmla="*/ 115 h 134"/>
                  <a:gd name="T68" fmla="*/ 81 w 140"/>
                  <a:gd name="T69" fmla="*/ 111 h 134"/>
                  <a:gd name="T70" fmla="*/ 85 w 140"/>
                  <a:gd name="T71" fmla="*/ 104 h 134"/>
                  <a:gd name="T72" fmla="*/ 85 w 140"/>
                  <a:gd name="T73" fmla="*/ 97 h 134"/>
                  <a:gd name="T74" fmla="*/ 77 w 140"/>
                  <a:gd name="T75" fmla="*/ 89 h 134"/>
                  <a:gd name="T76" fmla="*/ 59 w 140"/>
                  <a:gd name="T77" fmla="*/ 85 h 134"/>
                  <a:gd name="T78" fmla="*/ 48 w 140"/>
                  <a:gd name="T79" fmla="*/ 82 h 134"/>
                  <a:gd name="T80" fmla="*/ 33 w 140"/>
                  <a:gd name="T81" fmla="*/ 74 h 134"/>
                  <a:gd name="T82" fmla="*/ 25 w 140"/>
                  <a:gd name="T83" fmla="*/ 67 h 134"/>
                  <a:gd name="T84" fmla="*/ 11 w 140"/>
                  <a:gd name="T85" fmla="*/ 59 h 134"/>
                  <a:gd name="T86" fmla="*/ 3 w 140"/>
                  <a:gd name="T87" fmla="*/ 52 h 134"/>
                  <a:gd name="T88" fmla="*/ 0 w 140"/>
                  <a:gd name="T89" fmla="*/ 48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40" h="134">
                    <a:moveTo>
                      <a:pt x="0" y="48"/>
                    </a:moveTo>
                    <a:lnTo>
                      <a:pt x="3" y="41"/>
                    </a:lnTo>
                    <a:lnTo>
                      <a:pt x="7" y="34"/>
                    </a:lnTo>
                    <a:lnTo>
                      <a:pt x="7" y="30"/>
                    </a:lnTo>
                    <a:lnTo>
                      <a:pt x="7" y="26"/>
                    </a:lnTo>
                    <a:lnTo>
                      <a:pt x="3" y="22"/>
                    </a:lnTo>
                    <a:lnTo>
                      <a:pt x="11" y="15"/>
                    </a:lnTo>
                    <a:lnTo>
                      <a:pt x="11" y="11"/>
                    </a:lnTo>
                    <a:lnTo>
                      <a:pt x="11" y="8"/>
                    </a:lnTo>
                    <a:lnTo>
                      <a:pt x="14" y="8"/>
                    </a:lnTo>
                    <a:lnTo>
                      <a:pt x="37" y="0"/>
                    </a:lnTo>
                    <a:lnTo>
                      <a:pt x="55" y="0"/>
                    </a:lnTo>
                    <a:lnTo>
                      <a:pt x="66" y="8"/>
                    </a:lnTo>
                    <a:lnTo>
                      <a:pt x="70" y="8"/>
                    </a:lnTo>
                    <a:lnTo>
                      <a:pt x="74" y="11"/>
                    </a:lnTo>
                    <a:lnTo>
                      <a:pt x="74" y="15"/>
                    </a:lnTo>
                    <a:lnTo>
                      <a:pt x="77" y="19"/>
                    </a:lnTo>
                    <a:lnTo>
                      <a:pt x="77" y="22"/>
                    </a:lnTo>
                    <a:lnTo>
                      <a:pt x="81" y="26"/>
                    </a:lnTo>
                    <a:lnTo>
                      <a:pt x="77" y="37"/>
                    </a:lnTo>
                    <a:lnTo>
                      <a:pt x="81" y="41"/>
                    </a:lnTo>
                    <a:lnTo>
                      <a:pt x="77" y="41"/>
                    </a:lnTo>
                    <a:lnTo>
                      <a:pt x="81" y="45"/>
                    </a:lnTo>
                    <a:lnTo>
                      <a:pt x="85" y="45"/>
                    </a:lnTo>
                    <a:lnTo>
                      <a:pt x="88" y="48"/>
                    </a:lnTo>
                    <a:lnTo>
                      <a:pt x="96" y="45"/>
                    </a:lnTo>
                    <a:lnTo>
                      <a:pt x="100" y="48"/>
                    </a:lnTo>
                    <a:lnTo>
                      <a:pt x="107" y="45"/>
                    </a:lnTo>
                    <a:lnTo>
                      <a:pt x="111" y="48"/>
                    </a:lnTo>
                    <a:lnTo>
                      <a:pt x="114" y="48"/>
                    </a:lnTo>
                    <a:lnTo>
                      <a:pt x="114" y="52"/>
                    </a:lnTo>
                    <a:lnTo>
                      <a:pt x="122" y="67"/>
                    </a:lnTo>
                    <a:lnTo>
                      <a:pt x="122" y="74"/>
                    </a:lnTo>
                    <a:lnTo>
                      <a:pt x="125" y="74"/>
                    </a:lnTo>
                    <a:lnTo>
                      <a:pt x="133" y="71"/>
                    </a:lnTo>
                    <a:lnTo>
                      <a:pt x="137" y="71"/>
                    </a:lnTo>
                    <a:lnTo>
                      <a:pt x="140" y="74"/>
                    </a:lnTo>
                    <a:lnTo>
                      <a:pt x="140" y="74"/>
                    </a:lnTo>
                    <a:lnTo>
                      <a:pt x="140" y="78"/>
                    </a:lnTo>
                    <a:lnTo>
                      <a:pt x="140" y="93"/>
                    </a:lnTo>
                    <a:lnTo>
                      <a:pt x="140" y="93"/>
                    </a:lnTo>
                    <a:lnTo>
                      <a:pt x="137" y="93"/>
                    </a:lnTo>
                    <a:lnTo>
                      <a:pt x="137" y="97"/>
                    </a:lnTo>
                    <a:lnTo>
                      <a:pt x="137" y="97"/>
                    </a:lnTo>
                    <a:lnTo>
                      <a:pt x="137" y="100"/>
                    </a:lnTo>
                    <a:lnTo>
                      <a:pt x="137" y="100"/>
                    </a:lnTo>
                    <a:lnTo>
                      <a:pt x="137" y="104"/>
                    </a:lnTo>
                    <a:lnTo>
                      <a:pt x="137" y="104"/>
                    </a:lnTo>
                    <a:lnTo>
                      <a:pt x="137" y="111"/>
                    </a:lnTo>
                    <a:lnTo>
                      <a:pt x="133" y="111"/>
                    </a:lnTo>
                    <a:lnTo>
                      <a:pt x="133" y="115"/>
                    </a:lnTo>
                    <a:lnTo>
                      <a:pt x="129" y="119"/>
                    </a:lnTo>
                    <a:lnTo>
                      <a:pt x="122" y="123"/>
                    </a:lnTo>
                    <a:lnTo>
                      <a:pt x="122" y="126"/>
                    </a:lnTo>
                    <a:lnTo>
                      <a:pt x="118" y="130"/>
                    </a:lnTo>
                    <a:lnTo>
                      <a:pt x="114" y="130"/>
                    </a:lnTo>
                    <a:lnTo>
                      <a:pt x="114" y="130"/>
                    </a:lnTo>
                    <a:lnTo>
                      <a:pt x="111" y="134"/>
                    </a:lnTo>
                    <a:lnTo>
                      <a:pt x="107" y="134"/>
                    </a:lnTo>
                    <a:lnTo>
                      <a:pt x="107" y="134"/>
                    </a:lnTo>
                    <a:lnTo>
                      <a:pt x="103" y="134"/>
                    </a:lnTo>
                    <a:lnTo>
                      <a:pt x="96" y="130"/>
                    </a:lnTo>
                    <a:lnTo>
                      <a:pt x="85" y="130"/>
                    </a:lnTo>
                    <a:lnTo>
                      <a:pt x="74" y="130"/>
                    </a:lnTo>
                    <a:lnTo>
                      <a:pt x="70" y="130"/>
                    </a:lnTo>
                    <a:lnTo>
                      <a:pt x="74" y="126"/>
                    </a:lnTo>
                    <a:lnTo>
                      <a:pt x="77" y="123"/>
                    </a:lnTo>
                    <a:lnTo>
                      <a:pt x="81" y="115"/>
                    </a:lnTo>
                    <a:lnTo>
                      <a:pt x="77" y="111"/>
                    </a:lnTo>
                    <a:lnTo>
                      <a:pt x="81" y="111"/>
                    </a:lnTo>
                    <a:lnTo>
                      <a:pt x="85" y="108"/>
                    </a:lnTo>
                    <a:lnTo>
                      <a:pt x="85" y="104"/>
                    </a:lnTo>
                    <a:lnTo>
                      <a:pt x="88" y="100"/>
                    </a:lnTo>
                    <a:lnTo>
                      <a:pt x="85" y="97"/>
                    </a:lnTo>
                    <a:lnTo>
                      <a:pt x="81" y="97"/>
                    </a:lnTo>
                    <a:lnTo>
                      <a:pt x="77" y="89"/>
                    </a:lnTo>
                    <a:lnTo>
                      <a:pt x="66" y="89"/>
                    </a:lnTo>
                    <a:lnTo>
                      <a:pt x="59" y="85"/>
                    </a:lnTo>
                    <a:lnTo>
                      <a:pt x="51" y="82"/>
                    </a:lnTo>
                    <a:lnTo>
                      <a:pt x="48" y="82"/>
                    </a:lnTo>
                    <a:lnTo>
                      <a:pt x="44" y="78"/>
                    </a:lnTo>
                    <a:lnTo>
                      <a:pt x="33" y="74"/>
                    </a:lnTo>
                    <a:lnTo>
                      <a:pt x="29" y="71"/>
                    </a:lnTo>
                    <a:lnTo>
                      <a:pt x="25" y="67"/>
                    </a:lnTo>
                    <a:lnTo>
                      <a:pt x="22" y="67"/>
                    </a:lnTo>
                    <a:lnTo>
                      <a:pt x="11" y="59"/>
                    </a:lnTo>
                    <a:lnTo>
                      <a:pt x="7" y="52"/>
                    </a:lnTo>
                    <a:lnTo>
                      <a:pt x="3" y="52"/>
                    </a:lnTo>
                    <a:lnTo>
                      <a:pt x="0" y="48"/>
                    </a:lnTo>
                    <a:lnTo>
                      <a:pt x="0" y="4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88" name="Freeform 187">
                <a:extLst>
                  <a:ext uri="{FF2B5EF4-FFF2-40B4-BE49-F238E27FC236}">
                    <a16:creationId xmlns:a16="http://schemas.microsoft.com/office/drawing/2014/main" id="{1F47EE5A-80AD-4348-9B2C-7D482E7E5C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1893" y="3781972"/>
                <a:ext cx="109364" cy="110650"/>
              </a:xfrm>
              <a:custGeom>
                <a:avLst/>
                <a:gdLst>
                  <a:gd name="T0" fmla="*/ 11 w 85"/>
                  <a:gd name="T1" fmla="*/ 0 h 86"/>
                  <a:gd name="T2" fmla="*/ 22 w 85"/>
                  <a:gd name="T3" fmla="*/ 0 h 86"/>
                  <a:gd name="T4" fmla="*/ 29 w 85"/>
                  <a:gd name="T5" fmla="*/ 8 h 86"/>
                  <a:gd name="T6" fmla="*/ 37 w 85"/>
                  <a:gd name="T7" fmla="*/ 12 h 86"/>
                  <a:gd name="T8" fmla="*/ 40 w 85"/>
                  <a:gd name="T9" fmla="*/ 19 h 86"/>
                  <a:gd name="T10" fmla="*/ 44 w 85"/>
                  <a:gd name="T11" fmla="*/ 15 h 86"/>
                  <a:gd name="T12" fmla="*/ 55 w 85"/>
                  <a:gd name="T13" fmla="*/ 23 h 86"/>
                  <a:gd name="T14" fmla="*/ 63 w 85"/>
                  <a:gd name="T15" fmla="*/ 26 h 86"/>
                  <a:gd name="T16" fmla="*/ 66 w 85"/>
                  <a:gd name="T17" fmla="*/ 30 h 86"/>
                  <a:gd name="T18" fmla="*/ 74 w 85"/>
                  <a:gd name="T19" fmla="*/ 38 h 86"/>
                  <a:gd name="T20" fmla="*/ 81 w 85"/>
                  <a:gd name="T21" fmla="*/ 45 h 86"/>
                  <a:gd name="T22" fmla="*/ 77 w 85"/>
                  <a:gd name="T23" fmla="*/ 52 h 86"/>
                  <a:gd name="T24" fmla="*/ 81 w 85"/>
                  <a:gd name="T25" fmla="*/ 60 h 86"/>
                  <a:gd name="T26" fmla="*/ 85 w 85"/>
                  <a:gd name="T27" fmla="*/ 64 h 86"/>
                  <a:gd name="T28" fmla="*/ 85 w 85"/>
                  <a:gd name="T29" fmla="*/ 64 h 86"/>
                  <a:gd name="T30" fmla="*/ 81 w 85"/>
                  <a:gd name="T31" fmla="*/ 71 h 86"/>
                  <a:gd name="T32" fmla="*/ 77 w 85"/>
                  <a:gd name="T33" fmla="*/ 75 h 86"/>
                  <a:gd name="T34" fmla="*/ 74 w 85"/>
                  <a:gd name="T35" fmla="*/ 78 h 86"/>
                  <a:gd name="T36" fmla="*/ 66 w 85"/>
                  <a:gd name="T37" fmla="*/ 82 h 86"/>
                  <a:gd name="T38" fmla="*/ 63 w 85"/>
                  <a:gd name="T39" fmla="*/ 82 h 86"/>
                  <a:gd name="T40" fmla="*/ 63 w 85"/>
                  <a:gd name="T41" fmla="*/ 86 h 86"/>
                  <a:gd name="T42" fmla="*/ 55 w 85"/>
                  <a:gd name="T43" fmla="*/ 86 h 86"/>
                  <a:gd name="T44" fmla="*/ 52 w 85"/>
                  <a:gd name="T45" fmla="*/ 86 h 86"/>
                  <a:gd name="T46" fmla="*/ 44 w 85"/>
                  <a:gd name="T47" fmla="*/ 86 h 86"/>
                  <a:gd name="T48" fmla="*/ 37 w 85"/>
                  <a:gd name="T49" fmla="*/ 86 h 86"/>
                  <a:gd name="T50" fmla="*/ 37 w 85"/>
                  <a:gd name="T51" fmla="*/ 82 h 86"/>
                  <a:gd name="T52" fmla="*/ 33 w 85"/>
                  <a:gd name="T53" fmla="*/ 82 h 86"/>
                  <a:gd name="T54" fmla="*/ 29 w 85"/>
                  <a:gd name="T55" fmla="*/ 78 h 86"/>
                  <a:gd name="T56" fmla="*/ 18 w 85"/>
                  <a:gd name="T57" fmla="*/ 78 h 86"/>
                  <a:gd name="T58" fmla="*/ 11 w 85"/>
                  <a:gd name="T59" fmla="*/ 75 h 86"/>
                  <a:gd name="T60" fmla="*/ 3 w 85"/>
                  <a:gd name="T61" fmla="*/ 67 h 86"/>
                  <a:gd name="T62" fmla="*/ 0 w 85"/>
                  <a:gd name="T63" fmla="*/ 56 h 86"/>
                  <a:gd name="T64" fmla="*/ 3 w 85"/>
                  <a:gd name="T65" fmla="*/ 56 h 86"/>
                  <a:gd name="T66" fmla="*/ 3 w 85"/>
                  <a:gd name="T67" fmla="*/ 52 h 86"/>
                  <a:gd name="T68" fmla="*/ 3 w 85"/>
                  <a:gd name="T69" fmla="*/ 41 h 86"/>
                  <a:gd name="T70" fmla="*/ 3 w 85"/>
                  <a:gd name="T71" fmla="*/ 34 h 86"/>
                  <a:gd name="T72" fmla="*/ 3 w 85"/>
                  <a:gd name="T73" fmla="*/ 26 h 86"/>
                  <a:gd name="T74" fmla="*/ 7 w 85"/>
                  <a:gd name="T75" fmla="*/ 19 h 86"/>
                  <a:gd name="T76" fmla="*/ 7 w 85"/>
                  <a:gd name="T77" fmla="*/ 15 h 86"/>
                  <a:gd name="T78" fmla="*/ 7 w 85"/>
                  <a:gd name="T79" fmla="*/ 8 h 86"/>
                  <a:gd name="T80" fmla="*/ 11 w 85"/>
                  <a:gd name="T81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5" h="86">
                    <a:moveTo>
                      <a:pt x="11" y="0"/>
                    </a:moveTo>
                    <a:lnTo>
                      <a:pt x="11" y="0"/>
                    </a:lnTo>
                    <a:lnTo>
                      <a:pt x="15" y="4"/>
                    </a:lnTo>
                    <a:lnTo>
                      <a:pt x="22" y="0"/>
                    </a:lnTo>
                    <a:lnTo>
                      <a:pt x="26" y="4"/>
                    </a:lnTo>
                    <a:lnTo>
                      <a:pt x="29" y="8"/>
                    </a:lnTo>
                    <a:lnTo>
                      <a:pt x="33" y="8"/>
                    </a:lnTo>
                    <a:lnTo>
                      <a:pt x="37" y="12"/>
                    </a:lnTo>
                    <a:lnTo>
                      <a:pt x="40" y="19"/>
                    </a:lnTo>
                    <a:lnTo>
                      <a:pt x="40" y="19"/>
                    </a:lnTo>
                    <a:lnTo>
                      <a:pt x="44" y="15"/>
                    </a:lnTo>
                    <a:lnTo>
                      <a:pt x="44" y="15"/>
                    </a:lnTo>
                    <a:lnTo>
                      <a:pt x="48" y="23"/>
                    </a:lnTo>
                    <a:lnTo>
                      <a:pt x="55" y="23"/>
                    </a:lnTo>
                    <a:lnTo>
                      <a:pt x="59" y="23"/>
                    </a:lnTo>
                    <a:lnTo>
                      <a:pt x="63" y="26"/>
                    </a:lnTo>
                    <a:lnTo>
                      <a:pt x="63" y="30"/>
                    </a:lnTo>
                    <a:lnTo>
                      <a:pt x="66" y="30"/>
                    </a:lnTo>
                    <a:lnTo>
                      <a:pt x="70" y="34"/>
                    </a:lnTo>
                    <a:lnTo>
                      <a:pt x="74" y="38"/>
                    </a:lnTo>
                    <a:lnTo>
                      <a:pt x="77" y="41"/>
                    </a:lnTo>
                    <a:lnTo>
                      <a:pt x="81" y="45"/>
                    </a:lnTo>
                    <a:lnTo>
                      <a:pt x="81" y="49"/>
                    </a:lnTo>
                    <a:lnTo>
                      <a:pt x="77" y="52"/>
                    </a:lnTo>
                    <a:lnTo>
                      <a:pt x="81" y="56"/>
                    </a:lnTo>
                    <a:lnTo>
                      <a:pt x="81" y="60"/>
                    </a:lnTo>
                    <a:lnTo>
                      <a:pt x="81" y="60"/>
                    </a:lnTo>
                    <a:lnTo>
                      <a:pt x="85" y="64"/>
                    </a:lnTo>
                    <a:lnTo>
                      <a:pt x="85" y="64"/>
                    </a:lnTo>
                    <a:lnTo>
                      <a:pt x="85" y="64"/>
                    </a:lnTo>
                    <a:lnTo>
                      <a:pt x="81" y="67"/>
                    </a:lnTo>
                    <a:lnTo>
                      <a:pt x="81" y="71"/>
                    </a:lnTo>
                    <a:lnTo>
                      <a:pt x="77" y="75"/>
                    </a:lnTo>
                    <a:lnTo>
                      <a:pt x="77" y="75"/>
                    </a:lnTo>
                    <a:lnTo>
                      <a:pt x="77" y="75"/>
                    </a:lnTo>
                    <a:lnTo>
                      <a:pt x="74" y="78"/>
                    </a:lnTo>
                    <a:lnTo>
                      <a:pt x="70" y="82"/>
                    </a:lnTo>
                    <a:lnTo>
                      <a:pt x="66" y="82"/>
                    </a:lnTo>
                    <a:lnTo>
                      <a:pt x="63" y="82"/>
                    </a:lnTo>
                    <a:lnTo>
                      <a:pt x="63" y="82"/>
                    </a:lnTo>
                    <a:lnTo>
                      <a:pt x="63" y="86"/>
                    </a:lnTo>
                    <a:lnTo>
                      <a:pt x="63" y="86"/>
                    </a:lnTo>
                    <a:lnTo>
                      <a:pt x="59" y="86"/>
                    </a:lnTo>
                    <a:lnTo>
                      <a:pt x="55" y="86"/>
                    </a:lnTo>
                    <a:lnTo>
                      <a:pt x="55" y="86"/>
                    </a:lnTo>
                    <a:lnTo>
                      <a:pt x="52" y="86"/>
                    </a:lnTo>
                    <a:lnTo>
                      <a:pt x="48" y="82"/>
                    </a:lnTo>
                    <a:lnTo>
                      <a:pt x="44" y="86"/>
                    </a:lnTo>
                    <a:lnTo>
                      <a:pt x="40" y="86"/>
                    </a:lnTo>
                    <a:lnTo>
                      <a:pt x="37" y="86"/>
                    </a:lnTo>
                    <a:lnTo>
                      <a:pt x="37" y="86"/>
                    </a:lnTo>
                    <a:lnTo>
                      <a:pt x="37" y="82"/>
                    </a:lnTo>
                    <a:lnTo>
                      <a:pt x="37" y="82"/>
                    </a:lnTo>
                    <a:lnTo>
                      <a:pt x="33" y="82"/>
                    </a:lnTo>
                    <a:lnTo>
                      <a:pt x="33" y="82"/>
                    </a:lnTo>
                    <a:lnTo>
                      <a:pt x="29" y="78"/>
                    </a:lnTo>
                    <a:lnTo>
                      <a:pt x="26" y="78"/>
                    </a:lnTo>
                    <a:lnTo>
                      <a:pt x="18" y="78"/>
                    </a:lnTo>
                    <a:lnTo>
                      <a:pt x="15" y="78"/>
                    </a:lnTo>
                    <a:lnTo>
                      <a:pt x="11" y="75"/>
                    </a:lnTo>
                    <a:lnTo>
                      <a:pt x="7" y="75"/>
                    </a:lnTo>
                    <a:lnTo>
                      <a:pt x="3" y="67"/>
                    </a:lnTo>
                    <a:lnTo>
                      <a:pt x="0" y="64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3" y="56"/>
                    </a:lnTo>
                    <a:lnTo>
                      <a:pt x="3" y="52"/>
                    </a:lnTo>
                    <a:lnTo>
                      <a:pt x="3" y="52"/>
                    </a:lnTo>
                    <a:lnTo>
                      <a:pt x="3" y="45"/>
                    </a:lnTo>
                    <a:lnTo>
                      <a:pt x="3" y="41"/>
                    </a:lnTo>
                    <a:lnTo>
                      <a:pt x="3" y="38"/>
                    </a:lnTo>
                    <a:lnTo>
                      <a:pt x="3" y="34"/>
                    </a:lnTo>
                    <a:lnTo>
                      <a:pt x="3" y="30"/>
                    </a:lnTo>
                    <a:lnTo>
                      <a:pt x="3" y="26"/>
                    </a:lnTo>
                    <a:lnTo>
                      <a:pt x="7" y="26"/>
                    </a:lnTo>
                    <a:lnTo>
                      <a:pt x="7" y="19"/>
                    </a:lnTo>
                    <a:lnTo>
                      <a:pt x="3" y="15"/>
                    </a:lnTo>
                    <a:lnTo>
                      <a:pt x="7" y="15"/>
                    </a:lnTo>
                    <a:lnTo>
                      <a:pt x="3" y="8"/>
                    </a:lnTo>
                    <a:lnTo>
                      <a:pt x="7" y="8"/>
                    </a:lnTo>
                    <a:lnTo>
                      <a:pt x="11" y="4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89" name="Freeform 188">
                <a:extLst>
                  <a:ext uri="{FF2B5EF4-FFF2-40B4-BE49-F238E27FC236}">
                    <a16:creationId xmlns:a16="http://schemas.microsoft.com/office/drawing/2014/main" id="{CE03707F-E517-43AD-88CD-566924DDBBC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58428" y="3615997"/>
                <a:ext cx="338384" cy="791278"/>
              </a:xfrm>
              <a:custGeom>
                <a:avLst/>
                <a:gdLst>
                  <a:gd name="T0" fmla="*/ 67 w 263"/>
                  <a:gd name="T1" fmla="*/ 0 h 615"/>
                  <a:gd name="T2" fmla="*/ 86 w 263"/>
                  <a:gd name="T3" fmla="*/ 7 h 615"/>
                  <a:gd name="T4" fmla="*/ 119 w 263"/>
                  <a:gd name="T5" fmla="*/ 7 h 615"/>
                  <a:gd name="T6" fmla="*/ 163 w 263"/>
                  <a:gd name="T7" fmla="*/ 37 h 615"/>
                  <a:gd name="T8" fmla="*/ 197 w 263"/>
                  <a:gd name="T9" fmla="*/ 63 h 615"/>
                  <a:gd name="T10" fmla="*/ 197 w 263"/>
                  <a:gd name="T11" fmla="*/ 85 h 615"/>
                  <a:gd name="T12" fmla="*/ 230 w 263"/>
                  <a:gd name="T13" fmla="*/ 85 h 615"/>
                  <a:gd name="T14" fmla="*/ 249 w 263"/>
                  <a:gd name="T15" fmla="*/ 59 h 615"/>
                  <a:gd name="T16" fmla="*/ 263 w 263"/>
                  <a:gd name="T17" fmla="*/ 78 h 615"/>
                  <a:gd name="T18" fmla="*/ 245 w 263"/>
                  <a:gd name="T19" fmla="*/ 92 h 615"/>
                  <a:gd name="T20" fmla="*/ 223 w 263"/>
                  <a:gd name="T21" fmla="*/ 107 h 615"/>
                  <a:gd name="T22" fmla="*/ 208 w 263"/>
                  <a:gd name="T23" fmla="*/ 129 h 615"/>
                  <a:gd name="T24" fmla="*/ 200 w 263"/>
                  <a:gd name="T25" fmla="*/ 155 h 615"/>
                  <a:gd name="T26" fmla="*/ 200 w 263"/>
                  <a:gd name="T27" fmla="*/ 185 h 615"/>
                  <a:gd name="T28" fmla="*/ 200 w 263"/>
                  <a:gd name="T29" fmla="*/ 204 h 615"/>
                  <a:gd name="T30" fmla="*/ 219 w 263"/>
                  <a:gd name="T31" fmla="*/ 233 h 615"/>
                  <a:gd name="T32" fmla="*/ 234 w 263"/>
                  <a:gd name="T33" fmla="*/ 248 h 615"/>
                  <a:gd name="T34" fmla="*/ 226 w 263"/>
                  <a:gd name="T35" fmla="*/ 270 h 615"/>
                  <a:gd name="T36" fmla="*/ 178 w 263"/>
                  <a:gd name="T37" fmla="*/ 285 h 615"/>
                  <a:gd name="T38" fmla="*/ 152 w 263"/>
                  <a:gd name="T39" fmla="*/ 282 h 615"/>
                  <a:gd name="T40" fmla="*/ 156 w 263"/>
                  <a:gd name="T41" fmla="*/ 300 h 615"/>
                  <a:gd name="T42" fmla="*/ 156 w 263"/>
                  <a:gd name="T43" fmla="*/ 315 h 615"/>
                  <a:gd name="T44" fmla="*/ 137 w 263"/>
                  <a:gd name="T45" fmla="*/ 330 h 615"/>
                  <a:gd name="T46" fmla="*/ 112 w 263"/>
                  <a:gd name="T47" fmla="*/ 326 h 615"/>
                  <a:gd name="T48" fmla="*/ 126 w 263"/>
                  <a:gd name="T49" fmla="*/ 348 h 615"/>
                  <a:gd name="T50" fmla="*/ 130 w 263"/>
                  <a:gd name="T51" fmla="*/ 348 h 615"/>
                  <a:gd name="T52" fmla="*/ 141 w 263"/>
                  <a:gd name="T53" fmla="*/ 359 h 615"/>
                  <a:gd name="T54" fmla="*/ 123 w 263"/>
                  <a:gd name="T55" fmla="*/ 356 h 615"/>
                  <a:gd name="T56" fmla="*/ 119 w 263"/>
                  <a:gd name="T57" fmla="*/ 371 h 615"/>
                  <a:gd name="T58" fmla="*/ 119 w 263"/>
                  <a:gd name="T59" fmla="*/ 389 h 615"/>
                  <a:gd name="T60" fmla="*/ 119 w 263"/>
                  <a:gd name="T61" fmla="*/ 404 h 615"/>
                  <a:gd name="T62" fmla="*/ 97 w 263"/>
                  <a:gd name="T63" fmla="*/ 415 h 615"/>
                  <a:gd name="T64" fmla="*/ 93 w 263"/>
                  <a:gd name="T65" fmla="*/ 434 h 615"/>
                  <a:gd name="T66" fmla="*/ 123 w 263"/>
                  <a:gd name="T67" fmla="*/ 449 h 615"/>
                  <a:gd name="T68" fmla="*/ 126 w 263"/>
                  <a:gd name="T69" fmla="*/ 463 h 615"/>
                  <a:gd name="T70" fmla="*/ 115 w 263"/>
                  <a:gd name="T71" fmla="*/ 478 h 615"/>
                  <a:gd name="T72" fmla="*/ 104 w 263"/>
                  <a:gd name="T73" fmla="*/ 493 h 615"/>
                  <a:gd name="T74" fmla="*/ 93 w 263"/>
                  <a:gd name="T75" fmla="*/ 504 h 615"/>
                  <a:gd name="T76" fmla="*/ 89 w 263"/>
                  <a:gd name="T77" fmla="*/ 526 h 615"/>
                  <a:gd name="T78" fmla="*/ 97 w 263"/>
                  <a:gd name="T79" fmla="*/ 545 h 615"/>
                  <a:gd name="T80" fmla="*/ 97 w 263"/>
                  <a:gd name="T81" fmla="*/ 552 h 615"/>
                  <a:gd name="T82" fmla="*/ 45 w 263"/>
                  <a:gd name="T83" fmla="*/ 538 h 615"/>
                  <a:gd name="T84" fmla="*/ 19 w 263"/>
                  <a:gd name="T85" fmla="*/ 515 h 615"/>
                  <a:gd name="T86" fmla="*/ 30 w 263"/>
                  <a:gd name="T87" fmla="*/ 460 h 615"/>
                  <a:gd name="T88" fmla="*/ 26 w 263"/>
                  <a:gd name="T89" fmla="*/ 423 h 615"/>
                  <a:gd name="T90" fmla="*/ 15 w 263"/>
                  <a:gd name="T91" fmla="*/ 400 h 615"/>
                  <a:gd name="T92" fmla="*/ 15 w 263"/>
                  <a:gd name="T93" fmla="*/ 382 h 615"/>
                  <a:gd name="T94" fmla="*/ 12 w 263"/>
                  <a:gd name="T95" fmla="*/ 345 h 615"/>
                  <a:gd name="T96" fmla="*/ 12 w 263"/>
                  <a:gd name="T97" fmla="*/ 293 h 615"/>
                  <a:gd name="T98" fmla="*/ 15 w 263"/>
                  <a:gd name="T99" fmla="*/ 241 h 615"/>
                  <a:gd name="T100" fmla="*/ 19 w 263"/>
                  <a:gd name="T101" fmla="*/ 204 h 615"/>
                  <a:gd name="T102" fmla="*/ 0 w 263"/>
                  <a:gd name="T103" fmla="*/ 155 h 615"/>
                  <a:gd name="T104" fmla="*/ 8 w 263"/>
                  <a:gd name="T105" fmla="*/ 115 h 615"/>
                  <a:gd name="T106" fmla="*/ 26 w 263"/>
                  <a:gd name="T107" fmla="*/ 78 h 615"/>
                  <a:gd name="T108" fmla="*/ 23 w 263"/>
                  <a:gd name="T109" fmla="*/ 52 h 615"/>
                  <a:gd name="T110" fmla="*/ 178 w 263"/>
                  <a:gd name="T111" fmla="*/ 608 h 615"/>
                  <a:gd name="T112" fmla="*/ 178 w 263"/>
                  <a:gd name="T113" fmla="*/ 608 h 615"/>
                  <a:gd name="T114" fmla="*/ 108 w 263"/>
                  <a:gd name="T115" fmla="*/ 575 h 615"/>
                  <a:gd name="T116" fmla="*/ 119 w 263"/>
                  <a:gd name="T117" fmla="*/ 586 h 615"/>
                  <a:gd name="T118" fmla="*/ 156 w 263"/>
                  <a:gd name="T119" fmla="*/ 604 h 615"/>
                  <a:gd name="T120" fmla="*/ 156 w 263"/>
                  <a:gd name="T121" fmla="*/ 612 h 615"/>
                  <a:gd name="T122" fmla="*/ 119 w 263"/>
                  <a:gd name="T123" fmla="*/ 612 h 615"/>
                  <a:gd name="T124" fmla="*/ 123 w 263"/>
                  <a:gd name="T125" fmla="*/ 604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63" h="615">
                    <a:moveTo>
                      <a:pt x="41" y="14"/>
                    </a:moveTo>
                    <a:lnTo>
                      <a:pt x="45" y="11"/>
                    </a:lnTo>
                    <a:lnTo>
                      <a:pt x="45" y="7"/>
                    </a:lnTo>
                    <a:lnTo>
                      <a:pt x="52" y="0"/>
                    </a:lnTo>
                    <a:lnTo>
                      <a:pt x="56" y="0"/>
                    </a:lnTo>
                    <a:lnTo>
                      <a:pt x="60" y="3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71" y="0"/>
                    </a:lnTo>
                    <a:lnTo>
                      <a:pt x="78" y="0"/>
                    </a:lnTo>
                    <a:lnTo>
                      <a:pt x="82" y="0"/>
                    </a:lnTo>
                    <a:lnTo>
                      <a:pt x="82" y="3"/>
                    </a:lnTo>
                    <a:lnTo>
                      <a:pt x="86" y="11"/>
                    </a:lnTo>
                    <a:lnTo>
                      <a:pt x="86" y="11"/>
                    </a:lnTo>
                    <a:lnTo>
                      <a:pt x="86" y="11"/>
                    </a:lnTo>
                    <a:lnTo>
                      <a:pt x="86" y="7"/>
                    </a:lnTo>
                    <a:lnTo>
                      <a:pt x="89" y="7"/>
                    </a:lnTo>
                    <a:lnTo>
                      <a:pt x="89" y="3"/>
                    </a:lnTo>
                    <a:lnTo>
                      <a:pt x="93" y="0"/>
                    </a:lnTo>
                    <a:lnTo>
                      <a:pt x="100" y="0"/>
                    </a:lnTo>
                    <a:lnTo>
                      <a:pt x="108" y="0"/>
                    </a:lnTo>
                    <a:lnTo>
                      <a:pt x="112" y="3"/>
                    </a:lnTo>
                    <a:lnTo>
                      <a:pt x="115" y="7"/>
                    </a:lnTo>
                    <a:lnTo>
                      <a:pt x="119" y="7"/>
                    </a:lnTo>
                    <a:lnTo>
                      <a:pt x="123" y="14"/>
                    </a:lnTo>
                    <a:lnTo>
                      <a:pt x="134" y="22"/>
                    </a:lnTo>
                    <a:lnTo>
                      <a:pt x="137" y="22"/>
                    </a:lnTo>
                    <a:lnTo>
                      <a:pt x="141" y="26"/>
                    </a:lnTo>
                    <a:lnTo>
                      <a:pt x="145" y="29"/>
                    </a:lnTo>
                    <a:lnTo>
                      <a:pt x="156" y="33"/>
                    </a:lnTo>
                    <a:lnTo>
                      <a:pt x="160" y="37"/>
                    </a:lnTo>
                    <a:lnTo>
                      <a:pt x="163" y="37"/>
                    </a:lnTo>
                    <a:lnTo>
                      <a:pt x="171" y="40"/>
                    </a:lnTo>
                    <a:lnTo>
                      <a:pt x="178" y="44"/>
                    </a:lnTo>
                    <a:lnTo>
                      <a:pt x="189" y="44"/>
                    </a:lnTo>
                    <a:lnTo>
                      <a:pt x="193" y="52"/>
                    </a:lnTo>
                    <a:lnTo>
                      <a:pt x="197" y="52"/>
                    </a:lnTo>
                    <a:lnTo>
                      <a:pt x="200" y="55"/>
                    </a:lnTo>
                    <a:lnTo>
                      <a:pt x="197" y="59"/>
                    </a:lnTo>
                    <a:lnTo>
                      <a:pt x="197" y="63"/>
                    </a:lnTo>
                    <a:lnTo>
                      <a:pt x="193" y="66"/>
                    </a:lnTo>
                    <a:lnTo>
                      <a:pt x="189" y="66"/>
                    </a:lnTo>
                    <a:lnTo>
                      <a:pt x="193" y="70"/>
                    </a:lnTo>
                    <a:lnTo>
                      <a:pt x="189" y="78"/>
                    </a:lnTo>
                    <a:lnTo>
                      <a:pt x="186" y="81"/>
                    </a:lnTo>
                    <a:lnTo>
                      <a:pt x="182" y="85"/>
                    </a:lnTo>
                    <a:lnTo>
                      <a:pt x="186" y="85"/>
                    </a:lnTo>
                    <a:lnTo>
                      <a:pt x="197" y="85"/>
                    </a:lnTo>
                    <a:lnTo>
                      <a:pt x="208" y="85"/>
                    </a:lnTo>
                    <a:lnTo>
                      <a:pt x="215" y="89"/>
                    </a:lnTo>
                    <a:lnTo>
                      <a:pt x="219" y="89"/>
                    </a:lnTo>
                    <a:lnTo>
                      <a:pt x="219" y="89"/>
                    </a:lnTo>
                    <a:lnTo>
                      <a:pt x="223" y="89"/>
                    </a:lnTo>
                    <a:lnTo>
                      <a:pt x="226" y="85"/>
                    </a:lnTo>
                    <a:lnTo>
                      <a:pt x="226" y="85"/>
                    </a:lnTo>
                    <a:lnTo>
                      <a:pt x="230" y="85"/>
                    </a:lnTo>
                    <a:lnTo>
                      <a:pt x="234" y="81"/>
                    </a:lnTo>
                    <a:lnTo>
                      <a:pt x="234" y="78"/>
                    </a:lnTo>
                    <a:lnTo>
                      <a:pt x="241" y="74"/>
                    </a:lnTo>
                    <a:lnTo>
                      <a:pt x="245" y="70"/>
                    </a:lnTo>
                    <a:lnTo>
                      <a:pt x="245" y="66"/>
                    </a:lnTo>
                    <a:lnTo>
                      <a:pt x="249" y="66"/>
                    </a:lnTo>
                    <a:lnTo>
                      <a:pt x="249" y="59"/>
                    </a:lnTo>
                    <a:lnTo>
                      <a:pt x="249" y="59"/>
                    </a:lnTo>
                    <a:lnTo>
                      <a:pt x="249" y="55"/>
                    </a:lnTo>
                    <a:lnTo>
                      <a:pt x="252" y="52"/>
                    </a:lnTo>
                    <a:lnTo>
                      <a:pt x="260" y="52"/>
                    </a:lnTo>
                    <a:lnTo>
                      <a:pt x="260" y="55"/>
                    </a:lnTo>
                    <a:lnTo>
                      <a:pt x="263" y="63"/>
                    </a:lnTo>
                    <a:lnTo>
                      <a:pt x="263" y="66"/>
                    </a:lnTo>
                    <a:lnTo>
                      <a:pt x="263" y="74"/>
                    </a:lnTo>
                    <a:lnTo>
                      <a:pt x="263" y="78"/>
                    </a:lnTo>
                    <a:lnTo>
                      <a:pt x="263" y="81"/>
                    </a:lnTo>
                    <a:lnTo>
                      <a:pt x="260" y="81"/>
                    </a:lnTo>
                    <a:lnTo>
                      <a:pt x="256" y="81"/>
                    </a:lnTo>
                    <a:lnTo>
                      <a:pt x="256" y="85"/>
                    </a:lnTo>
                    <a:lnTo>
                      <a:pt x="252" y="85"/>
                    </a:lnTo>
                    <a:lnTo>
                      <a:pt x="252" y="85"/>
                    </a:lnTo>
                    <a:lnTo>
                      <a:pt x="245" y="89"/>
                    </a:lnTo>
                    <a:lnTo>
                      <a:pt x="245" y="92"/>
                    </a:lnTo>
                    <a:lnTo>
                      <a:pt x="241" y="92"/>
                    </a:lnTo>
                    <a:lnTo>
                      <a:pt x="234" y="96"/>
                    </a:lnTo>
                    <a:lnTo>
                      <a:pt x="234" y="96"/>
                    </a:lnTo>
                    <a:lnTo>
                      <a:pt x="234" y="100"/>
                    </a:lnTo>
                    <a:lnTo>
                      <a:pt x="230" y="100"/>
                    </a:lnTo>
                    <a:lnTo>
                      <a:pt x="230" y="100"/>
                    </a:lnTo>
                    <a:lnTo>
                      <a:pt x="223" y="107"/>
                    </a:lnTo>
                    <a:lnTo>
                      <a:pt x="223" y="107"/>
                    </a:lnTo>
                    <a:lnTo>
                      <a:pt x="223" y="111"/>
                    </a:lnTo>
                    <a:lnTo>
                      <a:pt x="219" y="111"/>
                    </a:lnTo>
                    <a:lnTo>
                      <a:pt x="219" y="115"/>
                    </a:lnTo>
                    <a:lnTo>
                      <a:pt x="215" y="118"/>
                    </a:lnTo>
                    <a:lnTo>
                      <a:pt x="212" y="122"/>
                    </a:lnTo>
                    <a:lnTo>
                      <a:pt x="212" y="126"/>
                    </a:lnTo>
                    <a:lnTo>
                      <a:pt x="212" y="129"/>
                    </a:lnTo>
                    <a:lnTo>
                      <a:pt x="208" y="129"/>
                    </a:lnTo>
                    <a:lnTo>
                      <a:pt x="208" y="133"/>
                    </a:lnTo>
                    <a:lnTo>
                      <a:pt x="204" y="137"/>
                    </a:lnTo>
                    <a:lnTo>
                      <a:pt x="200" y="137"/>
                    </a:lnTo>
                    <a:lnTo>
                      <a:pt x="204" y="144"/>
                    </a:lnTo>
                    <a:lnTo>
                      <a:pt x="200" y="144"/>
                    </a:lnTo>
                    <a:lnTo>
                      <a:pt x="204" y="148"/>
                    </a:lnTo>
                    <a:lnTo>
                      <a:pt x="204" y="155"/>
                    </a:lnTo>
                    <a:lnTo>
                      <a:pt x="200" y="155"/>
                    </a:lnTo>
                    <a:lnTo>
                      <a:pt x="200" y="159"/>
                    </a:lnTo>
                    <a:lnTo>
                      <a:pt x="200" y="163"/>
                    </a:lnTo>
                    <a:lnTo>
                      <a:pt x="200" y="167"/>
                    </a:lnTo>
                    <a:lnTo>
                      <a:pt x="200" y="170"/>
                    </a:lnTo>
                    <a:lnTo>
                      <a:pt x="200" y="174"/>
                    </a:lnTo>
                    <a:lnTo>
                      <a:pt x="200" y="181"/>
                    </a:lnTo>
                    <a:lnTo>
                      <a:pt x="200" y="181"/>
                    </a:lnTo>
                    <a:lnTo>
                      <a:pt x="200" y="185"/>
                    </a:lnTo>
                    <a:lnTo>
                      <a:pt x="197" y="185"/>
                    </a:lnTo>
                    <a:lnTo>
                      <a:pt x="197" y="185"/>
                    </a:lnTo>
                    <a:lnTo>
                      <a:pt x="197" y="185"/>
                    </a:lnTo>
                    <a:lnTo>
                      <a:pt x="197" y="193"/>
                    </a:lnTo>
                    <a:lnTo>
                      <a:pt x="197" y="196"/>
                    </a:lnTo>
                    <a:lnTo>
                      <a:pt x="197" y="200"/>
                    </a:lnTo>
                    <a:lnTo>
                      <a:pt x="200" y="200"/>
                    </a:lnTo>
                    <a:lnTo>
                      <a:pt x="200" y="204"/>
                    </a:lnTo>
                    <a:lnTo>
                      <a:pt x="200" y="204"/>
                    </a:lnTo>
                    <a:lnTo>
                      <a:pt x="200" y="207"/>
                    </a:lnTo>
                    <a:lnTo>
                      <a:pt x="208" y="211"/>
                    </a:lnTo>
                    <a:lnTo>
                      <a:pt x="215" y="215"/>
                    </a:lnTo>
                    <a:lnTo>
                      <a:pt x="223" y="219"/>
                    </a:lnTo>
                    <a:lnTo>
                      <a:pt x="226" y="222"/>
                    </a:lnTo>
                    <a:lnTo>
                      <a:pt x="226" y="226"/>
                    </a:lnTo>
                    <a:lnTo>
                      <a:pt x="219" y="233"/>
                    </a:lnTo>
                    <a:lnTo>
                      <a:pt x="219" y="233"/>
                    </a:lnTo>
                    <a:lnTo>
                      <a:pt x="223" y="241"/>
                    </a:lnTo>
                    <a:lnTo>
                      <a:pt x="226" y="241"/>
                    </a:lnTo>
                    <a:lnTo>
                      <a:pt x="230" y="241"/>
                    </a:lnTo>
                    <a:lnTo>
                      <a:pt x="234" y="241"/>
                    </a:lnTo>
                    <a:lnTo>
                      <a:pt x="234" y="241"/>
                    </a:lnTo>
                    <a:lnTo>
                      <a:pt x="234" y="241"/>
                    </a:lnTo>
                    <a:lnTo>
                      <a:pt x="234" y="248"/>
                    </a:lnTo>
                    <a:lnTo>
                      <a:pt x="234" y="252"/>
                    </a:lnTo>
                    <a:lnTo>
                      <a:pt x="230" y="256"/>
                    </a:lnTo>
                    <a:lnTo>
                      <a:pt x="230" y="259"/>
                    </a:lnTo>
                    <a:lnTo>
                      <a:pt x="226" y="263"/>
                    </a:lnTo>
                    <a:lnTo>
                      <a:pt x="226" y="259"/>
                    </a:lnTo>
                    <a:lnTo>
                      <a:pt x="226" y="263"/>
                    </a:lnTo>
                    <a:lnTo>
                      <a:pt x="226" y="267"/>
                    </a:lnTo>
                    <a:lnTo>
                      <a:pt x="226" y="270"/>
                    </a:lnTo>
                    <a:lnTo>
                      <a:pt x="223" y="274"/>
                    </a:lnTo>
                    <a:lnTo>
                      <a:pt x="215" y="278"/>
                    </a:lnTo>
                    <a:lnTo>
                      <a:pt x="208" y="282"/>
                    </a:lnTo>
                    <a:lnTo>
                      <a:pt x="208" y="278"/>
                    </a:lnTo>
                    <a:lnTo>
                      <a:pt x="208" y="282"/>
                    </a:lnTo>
                    <a:lnTo>
                      <a:pt x="197" y="285"/>
                    </a:lnTo>
                    <a:lnTo>
                      <a:pt x="186" y="285"/>
                    </a:lnTo>
                    <a:lnTo>
                      <a:pt x="178" y="285"/>
                    </a:lnTo>
                    <a:lnTo>
                      <a:pt x="175" y="285"/>
                    </a:lnTo>
                    <a:lnTo>
                      <a:pt x="167" y="289"/>
                    </a:lnTo>
                    <a:lnTo>
                      <a:pt x="163" y="289"/>
                    </a:lnTo>
                    <a:lnTo>
                      <a:pt x="160" y="285"/>
                    </a:lnTo>
                    <a:lnTo>
                      <a:pt x="156" y="285"/>
                    </a:lnTo>
                    <a:lnTo>
                      <a:pt x="152" y="285"/>
                    </a:lnTo>
                    <a:lnTo>
                      <a:pt x="152" y="282"/>
                    </a:lnTo>
                    <a:lnTo>
                      <a:pt x="152" y="282"/>
                    </a:lnTo>
                    <a:lnTo>
                      <a:pt x="152" y="285"/>
                    </a:lnTo>
                    <a:lnTo>
                      <a:pt x="152" y="285"/>
                    </a:lnTo>
                    <a:lnTo>
                      <a:pt x="152" y="293"/>
                    </a:lnTo>
                    <a:lnTo>
                      <a:pt x="152" y="293"/>
                    </a:lnTo>
                    <a:lnTo>
                      <a:pt x="152" y="296"/>
                    </a:lnTo>
                    <a:lnTo>
                      <a:pt x="156" y="296"/>
                    </a:lnTo>
                    <a:lnTo>
                      <a:pt x="156" y="300"/>
                    </a:lnTo>
                    <a:lnTo>
                      <a:pt x="156" y="300"/>
                    </a:lnTo>
                    <a:lnTo>
                      <a:pt x="156" y="300"/>
                    </a:lnTo>
                    <a:lnTo>
                      <a:pt x="156" y="300"/>
                    </a:lnTo>
                    <a:lnTo>
                      <a:pt x="152" y="304"/>
                    </a:lnTo>
                    <a:lnTo>
                      <a:pt x="152" y="308"/>
                    </a:lnTo>
                    <a:lnTo>
                      <a:pt x="152" y="308"/>
                    </a:lnTo>
                    <a:lnTo>
                      <a:pt x="152" y="311"/>
                    </a:lnTo>
                    <a:lnTo>
                      <a:pt x="152" y="315"/>
                    </a:lnTo>
                    <a:lnTo>
                      <a:pt x="156" y="315"/>
                    </a:lnTo>
                    <a:lnTo>
                      <a:pt x="156" y="319"/>
                    </a:lnTo>
                    <a:lnTo>
                      <a:pt x="156" y="319"/>
                    </a:lnTo>
                    <a:lnTo>
                      <a:pt x="156" y="322"/>
                    </a:lnTo>
                    <a:lnTo>
                      <a:pt x="156" y="322"/>
                    </a:lnTo>
                    <a:lnTo>
                      <a:pt x="152" y="326"/>
                    </a:lnTo>
                    <a:lnTo>
                      <a:pt x="152" y="326"/>
                    </a:lnTo>
                    <a:lnTo>
                      <a:pt x="145" y="330"/>
                    </a:lnTo>
                    <a:lnTo>
                      <a:pt x="137" y="330"/>
                    </a:lnTo>
                    <a:lnTo>
                      <a:pt x="130" y="330"/>
                    </a:lnTo>
                    <a:lnTo>
                      <a:pt x="126" y="326"/>
                    </a:lnTo>
                    <a:lnTo>
                      <a:pt x="119" y="322"/>
                    </a:lnTo>
                    <a:lnTo>
                      <a:pt x="115" y="322"/>
                    </a:lnTo>
                    <a:lnTo>
                      <a:pt x="115" y="322"/>
                    </a:lnTo>
                    <a:lnTo>
                      <a:pt x="115" y="322"/>
                    </a:lnTo>
                    <a:lnTo>
                      <a:pt x="115" y="322"/>
                    </a:lnTo>
                    <a:lnTo>
                      <a:pt x="112" y="326"/>
                    </a:lnTo>
                    <a:lnTo>
                      <a:pt x="112" y="330"/>
                    </a:lnTo>
                    <a:lnTo>
                      <a:pt x="115" y="334"/>
                    </a:lnTo>
                    <a:lnTo>
                      <a:pt x="115" y="337"/>
                    </a:lnTo>
                    <a:lnTo>
                      <a:pt x="115" y="345"/>
                    </a:lnTo>
                    <a:lnTo>
                      <a:pt x="115" y="348"/>
                    </a:lnTo>
                    <a:lnTo>
                      <a:pt x="119" y="348"/>
                    </a:lnTo>
                    <a:lnTo>
                      <a:pt x="126" y="348"/>
                    </a:lnTo>
                    <a:lnTo>
                      <a:pt x="126" y="348"/>
                    </a:lnTo>
                    <a:lnTo>
                      <a:pt x="126" y="352"/>
                    </a:lnTo>
                    <a:lnTo>
                      <a:pt x="123" y="352"/>
                    </a:lnTo>
                    <a:lnTo>
                      <a:pt x="126" y="352"/>
                    </a:lnTo>
                    <a:lnTo>
                      <a:pt x="130" y="352"/>
                    </a:lnTo>
                    <a:lnTo>
                      <a:pt x="130" y="352"/>
                    </a:lnTo>
                    <a:lnTo>
                      <a:pt x="130" y="348"/>
                    </a:lnTo>
                    <a:lnTo>
                      <a:pt x="126" y="348"/>
                    </a:lnTo>
                    <a:lnTo>
                      <a:pt x="130" y="348"/>
                    </a:lnTo>
                    <a:lnTo>
                      <a:pt x="130" y="348"/>
                    </a:lnTo>
                    <a:lnTo>
                      <a:pt x="134" y="345"/>
                    </a:lnTo>
                    <a:lnTo>
                      <a:pt x="137" y="345"/>
                    </a:lnTo>
                    <a:lnTo>
                      <a:pt x="141" y="348"/>
                    </a:lnTo>
                    <a:lnTo>
                      <a:pt x="137" y="352"/>
                    </a:lnTo>
                    <a:lnTo>
                      <a:pt x="137" y="352"/>
                    </a:lnTo>
                    <a:lnTo>
                      <a:pt x="141" y="356"/>
                    </a:lnTo>
                    <a:lnTo>
                      <a:pt x="141" y="359"/>
                    </a:lnTo>
                    <a:lnTo>
                      <a:pt x="141" y="359"/>
                    </a:lnTo>
                    <a:lnTo>
                      <a:pt x="134" y="363"/>
                    </a:lnTo>
                    <a:lnTo>
                      <a:pt x="130" y="363"/>
                    </a:lnTo>
                    <a:lnTo>
                      <a:pt x="130" y="359"/>
                    </a:lnTo>
                    <a:lnTo>
                      <a:pt x="130" y="359"/>
                    </a:lnTo>
                    <a:lnTo>
                      <a:pt x="130" y="359"/>
                    </a:lnTo>
                    <a:lnTo>
                      <a:pt x="126" y="356"/>
                    </a:lnTo>
                    <a:lnTo>
                      <a:pt x="123" y="356"/>
                    </a:lnTo>
                    <a:lnTo>
                      <a:pt x="119" y="359"/>
                    </a:lnTo>
                    <a:lnTo>
                      <a:pt x="119" y="359"/>
                    </a:lnTo>
                    <a:lnTo>
                      <a:pt x="119" y="363"/>
                    </a:lnTo>
                    <a:lnTo>
                      <a:pt x="123" y="363"/>
                    </a:lnTo>
                    <a:lnTo>
                      <a:pt x="130" y="363"/>
                    </a:lnTo>
                    <a:lnTo>
                      <a:pt x="130" y="367"/>
                    </a:lnTo>
                    <a:lnTo>
                      <a:pt x="126" y="371"/>
                    </a:lnTo>
                    <a:lnTo>
                      <a:pt x="119" y="371"/>
                    </a:lnTo>
                    <a:lnTo>
                      <a:pt x="119" y="374"/>
                    </a:lnTo>
                    <a:lnTo>
                      <a:pt x="119" y="374"/>
                    </a:lnTo>
                    <a:lnTo>
                      <a:pt x="119" y="378"/>
                    </a:lnTo>
                    <a:lnTo>
                      <a:pt x="115" y="378"/>
                    </a:lnTo>
                    <a:lnTo>
                      <a:pt x="115" y="382"/>
                    </a:lnTo>
                    <a:lnTo>
                      <a:pt x="119" y="385"/>
                    </a:lnTo>
                    <a:lnTo>
                      <a:pt x="119" y="385"/>
                    </a:lnTo>
                    <a:lnTo>
                      <a:pt x="119" y="389"/>
                    </a:lnTo>
                    <a:lnTo>
                      <a:pt x="123" y="393"/>
                    </a:lnTo>
                    <a:lnTo>
                      <a:pt x="123" y="393"/>
                    </a:lnTo>
                    <a:lnTo>
                      <a:pt x="119" y="397"/>
                    </a:lnTo>
                    <a:lnTo>
                      <a:pt x="119" y="397"/>
                    </a:lnTo>
                    <a:lnTo>
                      <a:pt x="115" y="400"/>
                    </a:lnTo>
                    <a:lnTo>
                      <a:pt x="115" y="400"/>
                    </a:lnTo>
                    <a:lnTo>
                      <a:pt x="115" y="404"/>
                    </a:lnTo>
                    <a:lnTo>
                      <a:pt x="119" y="404"/>
                    </a:lnTo>
                    <a:lnTo>
                      <a:pt x="119" y="404"/>
                    </a:lnTo>
                    <a:lnTo>
                      <a:pt x="119" y="408"/>
                    </a:lnTo>
                    <a:lnTo>
                      <a:pt x="115" y="408"/>
                    </a:lnTo>
                    <a:lnTo>
                      <a:pt x="112" y="408"/>
                    </a:lnTo>
                    <a:lnTo>
                      <a:pt x="108" y="408"/>
                    </a:lnTo>
                    <a:lnTo>
                      <a:pt x="104" y="411"/>
                    </a:lnTo>
                    <a:lnTo>
                      <a:pt x="100" y="411"/>
                    </a:lnTo>
                    <a:lnTo>
                      <a:pt x="97" y="415"/>
                    </a:lnTo>
                    <a:lnTo>
                      <a:pt x="93" y="415"/>
                    </a:lnTo>
                    <a:lnTo>
                      <a:pt x="93" y="419"/>
                    </a:lnTo>
                    <a:lnTo>
                      <a:pt x="93" y="419"/>
                    </a:lnTo>
                    <a:lnTo>
                      <a:pt x="89" y="423"/>
                    </a:lnTo>
                    <a:lnTo>
                      <a:pt x="89" y="426"/>
                    </a:lnTo>
                    <a:lnTo>
                      <a:pt x="89" y="426"/>
                    </a:lnTo>
                    <a:lnTo>
                      <a:pt x="89" y="430"/>
                    </a:lnTo>
                    <a:lnTo>
                      <a:pt x="93" y="434"/>
                    </a:lnTo>
                    <a:lnTo>
                      <a:pt x="97" y="437"/>
                    </a:lnTo>
                    <a:lnTo>
                      <a:pt x="100" y="437"/>
                    </a:lnTo>
                    <a:lnTo>
                      <a:pt x="104" y="441"/>
                    </a:lnTo>
                    <a:lnTo>
                      <a:pt x="112" y="449"/>
                    </a:lnTo>
                    <a:lnTo>
                      <a:pt x="115" y="449"/>
                    </a:lnTo>
                    <a:lnTo>
                      <a:pt x="119" y="449"/>
                    </a:lnTo>
                    <a:lnTo>
                      <a:pt x="119" y="445"/>
                    </a:lnTo>
                    <a:lnTo>
                      <a:pt x="123" y="449"/>
                    </a:lnTo>
                    <a:lnTo>
                      <a:pt x="123" y="449"/>
                    </a:lnTo>
                    <a:lnTo>
                      <a:pt x="123" y="449"/>
                    </a:lnTo>
                    <a:lnTo>
                      <a:pt x="123" y="452"/>
                    </a:lnTo>
                    <a:lnTo>
                      <a:pt x="123" y="456"/>
                    </a:lnTo>
                    <a:lnTo>
                      <a:pt x="123" y="456"/>
                    </a:lnTo>
                    <a:lnTo>
                      <a:pt x="123" y="460"/>
                    </a:lnTo>
                    <a:lnTo>
                      <a:pt x="123" y="460"/>
                    </a:lnTo>
                    <a:lnTo>
                      <a:pt x="126" y="463"/>
                    </a:lnTo>
                    <a:lnTo>
                      <a:pt x="123" y="463"/>
                    </a:lnTo>
                    <a:lnTo>
                      <a:pt x="123" y="467"/>
                    </a:lnTo>
                    <a:lnTo>
                      <a:pt x="126" y="467"/>
                    </a:lnTo>
                    <a:lnTo>
                      <a:pt x="123" y="471"/>
                    </a:lnTo>
                    <a:lnTo>
                      <a:pt x="119" y="471"/>
                    </a:lnTo>
                    <a:lnTo>
                      <a:pt x="119" y="474"/>
                    </a:lnTo>
                    <a:lnTo>
                      <a:pt x="119" y="474"/>
                    </a:lnTo>
                    <a:lnTo>
                      <a:pt x="115" y="478"/>
                    </a:lnTo>
                    <a:lnTo>
                      <a:pt x="115" y="478"/>
                    </a:lnTo>
                    <a:lnTo>
                      <a:pt x="112" y="482"/>
                    </a:lnTo>
                    <a:lnTo>
                      <a:pt x="108" y="482"/>
                    </a:lnTo>
                    <a:lnTo>
                      <a:pt x="108" y="486"/>
                    </a:lnTo>
                    <a:lnTo>
                      <a:pt x="104" y="489"/>
                    </a:lnTo>
                    <a:lnTo>
                      <a:pt x="100" y="493"/>
                    </a:lnTo>
                    <a:lnTo>
                      <a:pt x="100" y="493"/>
                    </a:lnTo>
                    <a:lnTo>
                      <a:pt x="104" y="493"/>
                    </a:lnTo>
                    <a:lnTo>
                      <a:pt x="104" y="493"/>
                    </a:lnTo>
                    <a:lnTo>
                      <a:pt x="108" y="497"/>
                    </a:lnTo>
                    <a:lnTo>
                      <a:pt x="104" y="500"/>
                    </a:lnTo>
                    <a:lnTo>
                      <a:pt x="104" y="504"/>
                    </a:lnTo>
                    <a:lnTo>
                      <a:pt x="100" y="508"/>
                    </a:lnTo>
                    <a:lnTo>
                      <a:pt x="97" y="508"/>
                    </a:lnTo>
                    <a:lnTo>
                      <a:pt x="97" y="508"/>
                    </a:lnTo>
                    <a:lnTo>
                      <a:pt x="93" y="504"/>
                    </a:lnTo>
                    <a:lnTo>
                      <a:pt x="93" y="504"/>
                    </a:lnTo>
                    <a:lnTo>
                      <a:pt x="93" y="508"/>
                    </a:lnTo>
                    <a:lnTo>
                      <a:pt x="93" y="508"/>
                    </a:lnTo>
                    <a:lnTo>
                      <a:pt x="93" y="512"/>
                    </a:lnTo>
                    <a:lnTo>
                      <a:pt x="93" y="512"/>
                    </a:lnTo>
                    <a:lnTo>
                      <a:pt x="89" y="515"/>
                    </a:lnTo>
                    <a:lnTo>
                      <a:pt x="86" y="519"/>
                    </a:lnTo>
                    <a:lnTo>
                      <a:pt x="89" y="526"/>
                    </a:lnTo>
                    <a:lnTo>
                      <a:pt x="89" y="530"/>
                    </a:lnTo>
                    <a:lnTo>
                      <a:pt x="93" y="538"/>
                    </a:lnTo>
                    <a:lnTo>
                      <a:pt x="93" y="538"/>
                    </a:lnTo>
                    <a:lnTo>
                      <a:pt x="93" y="538"/>
                    </a:lnTo>
                    <a:lnTo>
                      <a:pt x="93" y="541"/>
                    </a:lnTo>
                    <a:lnTo>
                      <a:pt x="93" y="541"/>
                    </a:lnTo>
                    <a:lnTo>
                      <a:pt x="93" y="545"/>
                    </a:lnTo>
                    <a:lnTo>
                      <a:pt x="97" y="545"/>
                    </a:lnTo>
                    <a:lnTo>
                      <a:pt x="97" y="545"/>
                    </a:lnTo>
                    <a:lnTo>
                      <a:pt x="100" y="549"/>
                    </a:lnTo>
                    <a:lnTo>
                      <a:pt x="104" y="552"/>
                    </a:lnTo>
                    <a:lnTo>
                      <a:pt x="108" y="552"/>
                    </a:lnTo>
                    <a:lnTo>
                      <a:pt x="108" y="556"/>
                    </a:lnTo>
                    <a:lnTo>
                      <a:pt x="108" y="556"/>
                    </a:lnTo>
                    <a:lnTo>
                      <a:pt x="104" y="556"/>
                    </a:lnTo>
                    <a:lnTo>
                      <a:pt x="97" y="552"/>
                    </a:lnTo>
                    <a:lnTo>
                      <a:pt x="93" y="552"/>
                    </a:lnTo>
                    <a:lnTo>
                      <a:pt x="93" y="549"/>
                    </a:lnTo>
                    <a:lnTo>
                      <a:pt x="71" y="549"/>
                    </a:lnTo>
                    <a:lnTo>
                      <a:pt x="60" y="552"/>
                    </a:lnTo>
                    <a:lnTo>
                      <a:pt x="56" y="549"/>
                    </a:lnTo>
                    <a:lnTo>
                      <a:pt x="49" y="549"/>
                    </a:lnTo>
                    <a:lnTo>
                      <a:pt x="49" y="545"/>
                    </a:lnTo>
                    <a:lnTo>
                      <a:pt x="45" y="538"/>
                    </a:lnTo>
                    <a:lnTo>
                      <a:pt x="41" y="534"/>
                    </a:lnTo>
                    <a:lnTo>
                      <a:pt x="41" y="526"/>
                    </a:lnTo>
                    <a:lnTo>
                      <a:pt x="41" y="523"/>
                    </a:lnTo>
                    <a:lnTo>
                      <a:pt x="38" y="523"/>
                    </a:lnTo>
                    <a:lnTo>
                      <a:pt x="34" y="526"/>
                    </a:lnTo>
                    <a:lnTo>
                      <a:pt x="30" y="526"/>
                    </a:lnTo>
                    <a:lnTo>
                      <a:pt x="26" y="526"/>
                    </a:lnTo>
                    <a:lnTo>
                      <a:pt x="19" y="515"/>
                    </a:lnTo>
                    <a:lnTo>
                      <a:pt x="19" y="512"/>
                    </a:lnTo>
                    <a:lnTo>
                      <a:pt x="19" y="497"/>
                    </a:lnTo>
                    <a:lnTo>
                      <a:pt x="23" y="493"/>
                    </a:lnTo>
                    <a:lnTo>
                      <a:pt x="30" y="486"/>
                    </a:lnTo>
                    <a:lnTo>
                      <a:pt x="30" y="478"/>
                    </a:lnTo>
                    <a:lnTo>
                      <a:pt x="30" y="471"/>
                    </a:lnTo>
                    <a:lnTo>
                      <a:pt x="26" y="467"/>
                    </a:lnTo>
                    <a:lnTo>
                      <a:pt x="30" y="460"/>
                    </a:lnTo>
                    <a:lnTo>
                      <a:pt x="30" y="456"/>
                    </a:lnTo>
                    <a:lnTo>
                      <a:pt x="30" y="449"/>
                    </a:lnTo>
                    <a:lnTo>
                      <a:pt x="30" y="445"/>
                    </a:lnTo>
                    <a:lnTo>
                      <a:pt x="30" y="441"/>
                    </a:lnTo>
                    <a:lnTo>
                      <a:pt x="30" y="437"/>
                    </a:lnTo>
                    <a:lnTo>
                      <a:pt x="30" y="426"/>
                    </a:lnTo>
                    <a:lnTo>
                      <a:pt x="26" y="423"/>
                    </a:lnTo>
                    <a:lnTo>
                      <a:pt x="26" y="423"/>
                    </a:lnTo>
                    <a:lnTo>
                      <a:pt x="30" y="419"/>
                    </a:lnTo>
                    <a:lnTo>
                      <a:pt x="30" y="415"/>
                    </a:lnTo>
                    <a:lnTo>
                      <a:pt x="26" y="408"/>
                    </a:lnTo>
                    <a:lnTo>
                      <a:pt x="23" y="404"/>
                    </a:lnTo>
                    <a:lnTo>
                      <a:pt x="19" y="404"/>
                    </a:lnTo>
                    <a:lnTo>
                      <a:pt x="19" y="408"/>
                    </a:lnTo>
                    <a:lnTo>
                      <a:pt x="15" y="404"/>
                    </a:lnTo>
                    <a:lnTo>
                      <a:pt x="15" y="400"/>
                    </a:lnTo>
                    <a:lnTo>
                      <a:pt x="23" y="400"/>
                    </a:lnTo>
                    <a:lnTo>
                      <a:pt x="26" y="397"/>
                    </a:lnTo>
                    <a:lnTo>
                      <a:pt x="26" y="393"/>
                    </a:lnTo>
                    <a:lnTo>
                      <a:pt x="26" y="393"/>
                    </a:lnTo>
                    <a:lnTo>
                      <a:pt x="23" y="397"/>
                    </a:lnTo>
                    <a:lnTo>
                      <a:pt x="19" y="397"/>
                    </a:lnTo>
                    <a:lnTo>
                      <a:pt x="19" y="389"/>
                    </a:lnTo>
                    <a:lnTo>
                      <a:pt x="15" y="382"/>
                    </a:lnTo>
                    <a:lnTo>
                      <a:pt x="15" y="378"/>
                    </a:lnTo>
                    <a:lnTo>
                      <a:pt x="15" y="374"/>
                    </a:lnTo>
                    <a:lnTo>
                      <a:pt x="12" y="371"/>
                    </a:lnTo>
                    <a:lnTo>
                      <a:pt x="8" y="367"/>
                    </a:lnTo>
                    <a:lnTo>
                      <a:pt x="8" y="356"/>
                    </a:lnTo>
                    <a:lnTo>
                      <a:pt x="12" y="352"/>
                    </a:lnTo>
                    <a:lnTo>
                      <a:pt x="12" y="348"/>
                    </a:lnTo>
                    <a:lnTo>
                      <a:pt x="12" y="345"/>
                    </a:lnTo>
                    <a:lnTo>
                      <a:pt x="8" y="345"/>
                    </a:lnTo>
                    <a:lnTo>
                      <a:pt x="8" y="337"/>
                    </a:lnTo>
                    <a:lnTo>
                      <a:pt x="4" y="330"/>
                    </a:lnTo>
                    <a:lnTo>
                      <a:pt x="8" y="319"/>
                    </a:lnTo>
                    <a:lnTo>
                      <a:pt x="4" y="311"/>
                    </a:lnTo>
                    <a:lnTo>
                      <a:pt x="4" y="308"/>
                    </a:lnTo>
                    <a:lnTo>
                      <a:pt x="8" y="300"/>
                    </a:lnTo>
                    <a:lnTo>
                      <a:pt x="12" y="293"/>
                    </a:lnTo>
                    <a:lnTo>
                      <a:pt x="15" y="289"/>
                    </a:lnTo>
                    <a:lnTo>
                      <a:pt x="15" y="289"/>
                    </a:lnTo>
                    <a:lnTo>
                      <a:pt x="8" y="270"/>
                    </a:lnTo>
                    <a:lnTo>
                      <a:pt x="8" y="263"/>
                    </a:lnTo>
                    <a:lnTo>
                      <a:pt x="8" y="259"/>
                    </a:lnTo>
                    <a:lnTo>
                      <a:pt x="8" y="248"/>
                    </a:lnTo>
                    <a:lnTo>
                      <a:pt x="12" y="244"/>
                    </a:lnTo>
                    <a:lnTo>
                      <a:pt x="15" y="241"/>
                    </a:lnTo>
                    <a:lnTo>
                      <a:pt x="15" y="233"/>
                    </a:lnTo>
                    <a:lnTo>
                      <a:pt x="12" y="230"/>
                    </a:lnTo>
                    <a:lnTo>
                      <a:pt x="8" y="226"/>
                    </a:lnTo>
                    <a:lnTo>
                      <a:pt x="12" y="222"/>
                    </a:lnTo>
                    <a:lnTo>
                      <a:pt x="12" y="219"/>
                    </a:lnTo>
                    <a:lnTo>
                      <a:pt x="15" y="211"/>
                    </a:lnTo>
                    <a:lnTo>
                      <a:pt x="19" y="211"/>
                    </a:lnTo>
                    <a:lnTo>
                      <a:pt x="19" y="204"/>
                    </a:lnTo>
                    <a:lnTo>
                      <a:pt x="15" y="193"/>
                    </a:lnTo>
                    <a:lnTo>
                      <a:pt x="15" y="189"/>
                    </a:lnTo>
                    <a:lnTo>
                      <a:pt x="12" y="181"/>
                    </a:lnTo>
                    <a:lnTo>
                      <a:pt x="12" y="178"/>
                    </a:lnTo>
                    <a:lnTo>
                      <a:pt x="8" y="170"/>
                    </a:lnTo>
                    <a:lnTo>
                      <a:pt x="4" y="167"/>
                    </a:lnTo>
                    <a:lnTo>
                      <a:pt x="4" y="163"/>
                    </a:lnTo>
                    <a:lnTo>
                      <a:pt x="0" y="155"/>
                    </a:lnTo>
                    <a:lnTo>
                      <a:pt x="0" y="152"/>
                    </a:lnTo>
                    <a:lnTo>
                      <a:pt x="8" y="148"/>
                    </a:lnTo>
                    <a:lnTo>
                      <a:pt x="8" y="141"/>
                    </a:lnTo>
                    <a:lnTo>
                      <a:pt x="8" y="141"/>
                    </a:lnTo>
                    <a:lnTo>
                      <a:pt x="8" y="133"/>
                    </a:lnTo>
                    <a:lnTo>
                      <a:pt x="8" y="126"/>
                    </a:lnTo>
                    <a:lnTo>
                      <a:pt x="4" y="118"/>
                    </a:lnTo>
                    <a:lnTo>
                      <a:pt x="8" y="115"/>
                    </a:lnTo>
                    <a:lnTo>
                      <a:pt x="8" y="104"/>
                    </a:lnTo>
                    <a:lnTo>
                      <a:pt x="12" y="100"/>
                    </a:lnTo>
                    <a:lnTo>
                      <a:pt x="15" y="92"/>
                    </a:lnTo>
                    <a:lnTo>
                      <a:pt x="23" y="89"/>
                    </a:lnTo>
                    <a:lnTo>
                      <a:pt x="23" y="85"/>
                    </a:lnTo>
                    <a:lnTo>
                      <a:pt x="26" y="81"/>
                    </a:lnTo>
                    <a:lnTo>
                      <a:pt x="26" y="81"/>
                    </a:lnTo>
                    <a:lnTo>
                      <a:pt x="26" y="78"/>
                    </a:lnTo>
                    <a:lnTo>
                      <a:pt x="23" y="74"/>
                    </a:lnTo>
                    <a:lnTo>
                      <a:pt x="23" y="74"/>
                    </a:lnTo>
                    <a:lnTo>
                      <a:pt x="23" y="70"/>
                    </a:lnTo>
                    <a:lnTo>
                      <a:pt x="26" y="70"/>
                    </a:lnTo>
                    <a:lnTo>
                      <a:pt x="26" y="66"/>
                    </a:lnTo>
                    <a:lnTo>
                      <a:pt x="23" y="63"/>
                    </a:lnTo>
                    <a:lnTo>
                      <a:pt x="23" y="55"/>
                    </a:lnTo>
                    <a:lnTo>
                      <a:pt x="23" y="52"/>
                    </a:lnTo>
                    <a:lnTo>
                      <a:pt x="23" y="52"/>
                    </a:lnTo>
                    <a:lnTo>
                      <a:pt x="19" y="48"/>
                    </a:lnTo>
                    <a:lnTo>
                      <a:pt x="19" y="44"/>
                    </a:lnTo>
                    <a:lnTo>
                      <a:pt x="41" y="33"/>
                    </a:lnTo>
                    <a:lnTo>
                      <a:pt x="45" y="18"/>
                    </a:lnTo>
                    <a:lnTo>
                      <a:pt x="41" y="14"/>
                    </a:lnTo>
                    <a:lnTo>
                      <a:pt x="41" y="14"/>
                    </a:lnTo>
                    <a:close/>
                    <a:moveTo>
                      <a:pt x="178" y="608"/>
                    </a:moveTo>
                    <a:lnTo>
                      <a:pt x="178" y="608"/>
                    </a:lnTo>
                    <a:lnTo>
                      <a:pt x="182" y="608"/>
                    </a:lnTo>
                    <a:lnTo>
                      <a:pt x="186" y="608"/>
                    </a:lnTo>
                    <a:lnTo>
                      <a:pt x="189" y="604"/>
                    </a:lnTo>
                    <a:lnTo>
                      <a:pt x="186" y="604"/>
                    </a:lnTo>
                    <a:lnTo>
                      <a:pt x="182" y="604"/>
                    </a:lnTo>
                    <a:lnTo>
                      <a:pt x="178" y="608"/>
                    </a:lnTo>
                    <a:lnTo>
                      <a:pt x="178" y="608"/>
                    </a:lnTo>
                    <a:lnTo>
                      <a:pt x="178" y="608"/>
                    </a:lnTo>
                    <a:close/>
                    <a:moveTo>
                      <a:pt x="104" y="560"/>
                    </a:moveTo>
                    <a:lnTo>
                      <a:pt x="104" y="560"/>
                    </a:lnTo>
                    <a:lnTo>
                      <a:pt x="108" y="564"/>
                    </a:lnTo>
                    <a:lnTo>
                      <a:pt x="112" y="567"/>
                    </a:lnTo>
                    <a:lnTo>
                      <a:pt x="112" y="575"/>
                    </a:lnTo>
                    <a:lnTo>
                      <a:pt x="112" y="575"/>
                    </a:lnTo>
                    <a:lnTo>
                      <a:pt x="108" y="575"/>
                    </a:lnTo>
                    <a:lnTo>
                      <a:pt x="108" y="578"/>
                    </a:lnTo>
                    <a:lnTo>
                      <a:pt x="104" y="560"/>
                    </a:lnTo>
                    <a:lnTo>
                      <a:pt x="104" y="560"/>
                    </a:lnTo>
                    <a:close/>
                    <a:moveTo>
                      <a:pt x="108" y="578"/>
                    </a:moveTo>
                    <a:lnTo>
                      <a:pt x="112" y="578"/>
                    </a:lnTo>
                    <a:lnTo>
                      <a:pt x="115" y="578"/>
                    </a:lnTo>
                    <a:lnTo>
                      <a:pt x="119" y="582"/>
                    </a:lnTo>
                    <a:lnTo>
                      <a:pt x="119" y="586"/>
                    </a:lnTo>
                    <a:lnTo>
                      <a:pt x="123" y="586"/>
                    </a:lnTo>
                    <a:lnTo>
                      <a:pt x="126" y="589"/>
                    </a:lnTo>
                    <a:lnTo>
                      <a:pt x="126" y="593"/>
                    </a:lnTo>
                    <a:lnTo>
                      <a:pt x="130" y="593"/>
                    </a:lnTo>
                    <a:lnTo>
                      <a:pt x="145" y="597"/>
                    </a:lnTo>
                    <a:lnTo>
                      <a:pt x="145" y="601"/>
                    </a:lnTo>
                    <a:lnTo>
                      <a:pt x="149" y="601"/>
                    </a:lnTo>
                    <a:lnTo>
                      <a:pt x="156" y="604"/>
                    </a:lnTo>
                    <a:lnTo>
                      <a:pt x="160" y="604"/>
                    </a:lnTo>
                    <a:lnTo>
                      <a:pt x="163" y="604"/>
                    </a:lnTo>
                    <a:lnTo>
                      <a:pt x="167" y="604"/>
                    </a:lnTo>
                    <a:lnTo>
                      <a:pt x="167" y="608"/>
                    </a:lnTo>
                    <a:lnTo>
                      <a:pt x="163" y="608"/>
                    </a:lnTo>
                    <a:lnTo>
                      <a:pt x="163" y="608"/>
                    </a:lnTo>
                    <a:lnTo>
                      <a:pt x="160" y="608"/>
                    </a:lnTo>
                    <a:lnTo>
                      <a:pt x="156" y="612"/>
                    </a:lnTo>
                    <a:lnTo>
                      <a:pt x="156" y="615"/>
                    </a:lnTo>
                    <a:lnTo>
                      <a:pt x="152" y="615"/>
                    </a:lnTo>
                    <a:lnTo>
                      <a:pt x="149" y="615"/>
                    </a:lnTo>
                    <a:lnTo>
                      <a:pt x="145" y="612"/>
                    </a:lnTo>
                    <a:lnTo>
                      <a:pt x="137" y="612"/>
                    </a:lnTo>
                    <a:lnTo>
                      <a:pt x="130" y="612"/>
                    </a:lnTo>
                    <a:lnTo>
                      <a:pt x="126" y="612"/>
                    </a:lnTo>
                    <a:lnTo>
                      <a:pt x="119" y="612"/>
                    </a:lnTo>
                    <a:lnTo>
                      <a:pt x="119" y="612"/>
                    </a:lnTo>
                    <a:lnTo>
                      <a:pt x="115" y="608"/>
                    </a:lnTo>
                    <a:lnTo>
                      <a:pt x="123" y="608"/>
                    </a:lnTo>
                    <a:lnTo>
                      <a:pt x="130" y="604"/>
                    </a:lnTo>
                    <a:lnTo>
                      <a:pt x="130" y="604"/>
                    </a:lnTo>
                    <a:lnTo>
                      <a:pt x="130" y="604"/>
                    </a:lnTo>
                    <a:lnTo>
                      <a:pt x="126" y="604"/>
                    </a:lnTo>
                    <a:lnTo>
                      <a:pt x="123" y="604"/>
                    </a:lnTo>
                    <a:lnTo>
                      <a:pt x="115" y="604"/>
                    </a:lnTo>
                    <a:lnTo>
                      <a:pt x="115" y="604"/>
                    </a:lnTo>
                    <a:lnTo>
                      <a:pt x="108" y="57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90" name="Freeform 189">
                <a:extLst>
                  <a:ext uri="{FF2B5EF4-FFF2-40B4-BE49-F238E27FC236}">
                    <a16:creationId xmlns:a16="http://schemas.microsoft.com/office/drawing/2014/main" id="{12F9289B-6EC7-41F3-90F5-733E117927C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10821" y="3524646"/>
                <a:ext cx="234167" cy="907075"/>
              </a:xfrm>
              <a:custGeom>
                <a:avLst/>
                <a:gdLst>
                  <a:gd name="T0" fmla="*/ 33 w 49"/>
                  <a:gd name="T1" fmla="*/ 183 h 190"/>
                  <a:gd name="T2" fmla="*/ 33 w 49"/>
                  <a:gd name="T3" fmla="*/ 185 h 190"/>
                  <a:gd name="T4" fmla="*/ 40 w 49"/>
                  <a:gd name="T5" fmla="*/ 185 h 190"/>
                  <a:gd name="T6" fmla="*/ 33 w 49"/>
                  <a:gd name="T7" fmla="*/ 177 h 190"/>
                  <a:gd name="T8" fmla="*/ 39 w 49"/>
                  <a:gd name="T9" fmla="*/ 175 h 190"/>
                  <a:gd name="T10" fmla="*/ 15 w 49"/>
                  <a:gd name="T11" fmla="*/ 157 h 190"/>
                  <a:gd name="T12" fmla="*/ 15 w 49"/>
                  <a:gd name="T13" fmla="*/ 129 h 190"/>
                  <a:gd name="T14" fmla="*/ 11 w 49"/>
                  <a:gd name="T15" fmla="*/ 108 h 190"/>
                  <a:gd name="T16" fmla="*/ 15 w 49"/>
                  <a:gd name="T17" fmla="*/ 74 h 190"/>
                  <a:gd name="T18" fmla="*/ 16 w 49"/>
                  <a:gd name="T19" fmla="*/ 42 h 190"/>
                  <a:gd name="T20" fmla="*/ 16 w 49"/>
                  <a:gd name="T21" fmla="*/ 15 h 190"/>
                  <a:gd name="T22" fmla="*/ 7 w 49"/>
                  <a:gd name="T23" fmla="*/ 3 h 190"/>
                  <a:gd name="T24" fmla="*/ 5 w 49"/>
                  <a:gd name="T25" fmla="*/ 25 h 190"/>
                  <a:gd name="T26" fmla="*/ 5 w 49"/>
                  <a:gd name="T27" fmla="*/ 47 h 190"/>
                  <a:gd name="T28" fmla="*/ 6 w 49"/>
                  <a:gd name="T29" fmla="*/ 67 h 190"/>
                  <a:gd name="T30" fmla="*/ 4 w 49"/>
                  <a:gd name="T31" fmla="*/ 82 h 190"/>
                  <a:gd name="T32" fmla="*/ 2 w 49"/>
                  <a:gd name="T33" fmla="*/ 94 h 190"/>
                  <a:gd name="T34" fmla="*/ 3 w 49"/>
                  <a:gd name="T35" fmla="*/ 109 h 190"/>
                  <a:gd name="T36" fmla="*/ 10 w 49"/>
                  <a:gd name="T37" fmla="*/ 116 h 190"/>
                  <a:gd name="T38" fmla="*/ 9 w 49"/>
                  <a:gd name="T39" fmla="*/ 125 h 190"/>
                  <a:gd name="T40" fmla="*/ 9 w 49"/>
                  <a:gd name="T41" fmla="*/ 138 h 190"/>
                  <a:gd name="T42" fmla="*/ 3 w 49"/>
                  <a:gd name="T43" fmla="*/ 135 h 190"/>
                  <a:gd name="T44" fmla="*/ 6 w 49"/>
                  <a:gd name="T45" fmla="*/ 139 h 190"/>
                  <a:gd name="T46" fmla="*/ 10 w 49"/>
                  <a:gd name="T47" fmla="*/ 144 h 190"/>
                  <a:gd name="T48" fmla="*/ 10 w 49"/>
                  <a:gd name="T49" fmla="*/ 150 h 190"/>
                  <a:gd name="T50" fmla="*/ 11 w 49"/>
                  <a:gd name="T51" fmla="*/ 157 h 190"/>
                  <a:gd name="T52" fmla="*/ 15 w 49"/>
                  <a:gd name="T53" fmla="*/ 165 h 190"/>
                  <a:gd name="T54" fmla="*/ 20 w 49"/>
                  <a:gd name="T55" fmla="*/ 167 h 190"/>
                  <a:gd name="T56" fmla="*/ 21 w 49"/>
                  <a:gd name="T57" fmla="*/ 170 h 190"/>
                  <a:gd name="T58" fmla="*/ 19 w 49"/>
                  <a:gd name="T59" fmla="*/ 172 h 190"/>
                  <a:gd name="T60" fmla="*/ 23 w 49"/>
                  <a:gd name="T61" fmla="*/ 171 h 190"/>
                  <a:gd name="T62" fmla="*/ 21 w 49"/>
                  <a:gd name="T63" fmla="*/ 175 h 190"/>
                  <a:gd name="T64" fmla="*/ 28 w 49"/>
                  <a:gd name="T65" fmla="*/ 173 h 190"/>
                  <a:gd name="T66" fmla="*/ 29 w 49"/>
                  <a:gd name="T67" fmla="*/ 179 h 190"/>
                  <a:gd name="T68" fmla="*/ 38 w 49"/>
                  <a:gd name="T69" fmla="*/ 169 h 190"/>
                  <a:gd name="T70" fmla="*/ 3 w 49"/>
                  <a:gd name="T71" fmla="*/ 117 h 190"/>
                  <a:gd name="T72" fmla="*/ 8 w 49"/>
                  <a:gd name="T73" fmla="*/ 115 h 190"/>
                  <a:gd name="T74" fmla="*/ 7 w 49"/>
                  <a:gd name="T75" fmla="*/ 124 h 190"/>
                  <a:gd name="T76" fmla="*/ 3 w 49"/>
                  <a:gd name="T77" fmla="*/ 128 h 190"/>
                  <a:gd name="T78" fmla="*/ 4 w 49"/>
                  <a:gd name="T79" fmla="*/ 128 h 190"/>
                  <a:gd name="T80" fmla="*/ 9 w 49"/>
                  <a:gd name="T81" fmla="*/ 126 h 190"/>
                  <a:gd name="T82" fmla="*/ 5 w 49"/>
                  <a:gd name="T83" fmla="*/ 130 h 190"/>
                  <a:gd name="T84" fmla="*/ 7 w 49"/>
                  <a:gd name="T85" fmla="*/ 148 h 190"/>
                  <a:gd name="T86" fmla="*/ 6 w 49"/>
                  <a:gd name="T87" fmla="*/ 148 h 190"/>
                  <a:gd name="T88" fmla="*/ 5 w 49"/>
                  <a:gd name="T89" fmla="*/ 152 h 190"/>
                  <a:gd name="T90" fmla="*/ 6 w 49"/>
                  <a:gd name="T91" fmla="*/ 154 h 190"/>
                  <a:gd name="T92" fmla="*/ 9 w 49"/>
                  <a:gd name="T93" fmla="*/ 156 h 190"/>
                  <a:gd name="T94" fmla="*/ 10 w 49"/>
                  <a:gd name="T95" fmla="*/ 162 h 190"/>
                  <a:gd name="T96" fmla="*/ 10 w 49"/>
                  <a:gd name="T97" fmla="*/ 161 h 190"/>
                  <a:gd name="T98" fmla="*/ 11 w 49"/>
                  <a:gd name="T99" fmla="*/ 167 h 190"/>
                  <a:gd name="T100" fmla="*/ 14 w 49"/>
                  <a:gd name="T101" fmla="*/ 169 h 190"/>
                  <a:gd name="T102" fmla="*/ 15 w 49"/>
                  <a:gd name="T103" fmla="*/ 169 h 190"/>
                  <a:gd name="T104" fmla="*/ 17 w 49"/>
                  <a:gd name="T105" fmla="*/ 172 h 190"/>
                  <a:gd name="T106" fmla="*/ 21 w 49"/>
                  <a:gd name="T107" fmla="*/ 177 h 190"/>
                  <a:gd name="T108" fmla="*/ 22 w 49"/>
                  <a:gd name="T109" fmla="*/ 180 h 190"/>
                  <a:gd name="T110" fmla="*/ 26 w 49"/>
                  <a:gd name="T111" fmla="*/ 180 h 190"/>
                  <a:gd name="T112" fmla="*/ 27 w 49"/>
                  <a:gd name="T113" fmla="*/ 181 h 190"/>
                  <a:gd name="T114" fmla="*/ 31 w 49"/>
                  <a:gd name="T115" fmla="*/ 179 h 190"/>
                  <a:gd name="T116" fmla="*/ 48 w 49"/>
                  <a:gd name="T117" fmla="*/ 188 h 190"/>
                  <a:gd name="T118" fmla="*/ 45 w 49"/>
                  <a:gd name="T119" fmla="*/ 186 h 190"/>
                  <a:gd name="T120" fmla="*/ 41 w 49"/>
                  <a:gd name="T121" fmla="*/ 187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9" h="190">
                    <a:moveTo>
                      <a:pt x="42" y="184"/>
                    </a:moveTo>
                    <a:cubicBezTo>
                      <a:pt x="41" y="183"/>
                      <a:pt x="41" y="183"/>
                      <a:pt x="41" y="183"/>
                    </a:cubicBezTo>
                    <a:cubicBezTo>
                      <a:pt x="41" y="183"/>
                      <a:pt x="41" y="183"/>
                      <a:pt x="41" y="183"/>
                    </a:cubicBezTo>
                    <a:cubicBezTo>
                      <a:pt x="40" y="182"/>
                      <a:pt x="40" y="182"/>
                      <a:pt x="40" y="182"/>
                    </a:cubicBezTo>
                    <a:cubicBezTo>
                      <a:pt x="38" y="182"/>
                      <a:pt x="38" y="182"/>
                      <a:pt x="38" y="182"/>
                    </a:cubicBezTo>
                    <a:cubicBezTo>
                      <a:pt x="36" y="181"/>
                      <a:pt x="36" y="181"/>
                      <a:pt x="36" y="181"/>
                    </a:cubicBezTo>
                    <a:cubicBezTo>
                      <a:pt x="35" y="181"/>
                      <a:pt x="35" y="181"/>
                      <a:pt x="35" y="181"/>
                    </a:cubicBezTo>
                    <a:cubicBezTo>
                      <a:pt x="35" y="181"/>
                      <a:pt x="35" y="181"/>
                      <a:pt x="35" y="181"/>
                    </a:cubicBezTo>
                    <a:cubicBezTo>
                      <a:pt x="35" y="181"/>
                      <a:pt x="35" y="181"/>
                      <a:pt x="35" y="181"/>
                    </a:cubicBezTo>
                    <a:cubicBezTo>
                      <a:pt x="35" y="182"/>
                      <a:pt x="35" y="182"/>
                      <a:pt x="35" y="182"/>
                    </a:cubicBezTo>
                    <a:cubicBezTo>
                      <a:pt x="35" y="182"/>
                      <a:pt x="35" y="182"/>
                      <a:pt x="35" y="182"/>
                    </a:cubicBezTo>
                    <a:cubicBezTo>
                      <a:pt x="33" y="181"/>
                      <a:pt x="33" y="181"/>
                      <a:pt x="33" y="181"/>
                    </a:cubicBezTo>
                    <a:cubicBezTo>
                      <a:pt x="32" y="181"/>
                      <a:pt x="32" y="181"/>
                      <a:pt x="32" y="181"/>
                    </a:cubicBezTo>
                    <a:cubicBezTo>
                      <a:pt x="32" y="181"/>
                      <a:pt x="32" y="181"/>
                      <a:pt x="32" y="181"/>
                    </a:cubicBezTo>
                    <a:cubicBezTo>
                      <a:pt x="32" y="181"/>
                      <a:pt x="32" y="181"/>
                      <a:pt x="32" y="181"/>
                    </a:cubicBezTo>
                    <a:cubicBezTo>
                      <a:pt x="34" y="182"/>
                      <a:pt x="34" y="182"/>
                      <a:pt x="34" y="182"/>
                    </a:cubicBezTo>
                    <a:cubicBezTo>
                      <a:pt x="34" y="182"/>
                      <a:pt x="34" y="182"/>
                      <a:pt x="34" y="182"/>
                    </a:cubicBezTo>
                    <a:cubicBezTo>
                      <a:pt x="34" y="182"/>
                      <a:pt x="34" y="182"/>
                      <a:pt x="34" y="182"/>
                    </a:cubicBezTo>
                    <a:cubicBezTo>
                      <a:pt x="34" y="182"/>
                      <a:pt x="34" y="182"/>
                      <a:pt x="34" y="182"/>
                    </a:cubicBezTo>
                    <a:cubicBezTo>
                      <a:pt x="34" y="183"/>
                      <a:pt x="34" y="183"/>
                      <a:pt x="34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33" y="182"/>
                      <a:pt x="33" y="182"/>
                      <a:pt x="33" y="182"/>
                    </a:cubicBezTo>
                    <a:cubicBezTo>
                      <a:pt x="32" y="182"/>
                      <a:pt x="32" y="182"/>
                      <a:pt x="32" y="182"/>
                    </a:cubicBezTo>
                    <a:cubicBezTo>
                      <a:pt x="32" y="182"/>
                      <a:pt x="32" y="182"/>
                      <a:pt x="32" y="182"/>
                    </a:cubicBezTo>
                    <a:cubicBezTo>
                      <a:pt x="32" y="183"/>
                      <a:pt x="32" y="183"/>
                      <a:pt x="32" y="183"/>
                    </a:cubicBezTo>
                    <a:cubicBezTo>
                      <a:pt x="31" y="183"/>
                      <a:pt x="31" y="183"/>
                      <a:pt x="31" y="183"/>
                    </a:cubicBezTo>
                    <a:cubicBezTo>
                      <a:pt x="30" y="183"/>
                      <a:pt x="30" y="183"/>
                      <a:pt x="30" y="183"/>
                    </a:cubicBezTo>
                    <a:cubicBezTo>
                      <a:pt x="30" y="183"/>
                      <a:pt x="30" y="183"/>
                      <a:pt x="30" y="183"/>
                    </a:cubicBezTo>
                    <a:cubicBezTo>
                      <a:pt x="30" y="183"/>
                      <a:pt x="30" y="183"/>
                      <a:pt x="30" y="183"/>
                    </a:cubicBezTo>
                    <a:cubicBezTo>
                      <a:pt x="30" y="183"/>
                      <a:pt x="30" y="183"/>
                      <a:pt x="30" y="183"/>
                    </a:cubicBezTo>
                    <a:cubicBezTo>
                      <a:pt x="29" y="183"/>
                      <a:pt x="29" y="183"/>
                      <a:pt x="29" y="183"/>
                    </a:cubicBezTo>
                    <a:cubicBezTo>
                      <a:pt x="28" y="184"/>
                      <a:pt x="28" y="184"/>
                      <a:pt x="28" y="184"/>
                    </a:cubicBezTo>
                    <a:cubicBezTo>
                      <a:pt x="28" y="184"/>
                      <a:pt x="28" y="184"/>
                      <a:pt x="28" y="184"/>
                    </a:cubicBezTo>
                    <a:cubicBezTo>
                      <a:pt x="29" y="184"/>
                      <a:pt x="29" y="184"/>
                      <a:pt x="29" y="184"/>
                    </a:cubicBezTo>
                    <a:cubicBezTo>
                      <a:pt x="30" y="184"/>
                      <a:pt x="30" y="184"/>
                      <a:pt x="30" y="184"/>
                    </a:cubicBezTo>
                    <a:cubicBezTo>
                      <a:pt x="30" y="184"/>
                      <a:pt x="30" y="184"/>
                      <a:pt x="30" y="184"/>
                    </a:cubicBezTo>
                    <a:cubicBezTo>
                      <a:pt x="31" y="184"/>
                      <a:pt x="31" y="184"/>
                      <a:pt x="31" y="184"/>
                    </a:cubicBezTo>
                    <a:cubicBezTo>
                      <a:pt x="31" y="184"/>
                      <a:pt x="31" y="184"/>
                      <a:pt x="31" y="184"/>
                    </a:cubicBezTo>
                    <a:cubicBezTo>
                      <a:pt x="32" y="184"/>
                      <a:pt x="32" y="184"/>
                      <a:pt x="32" y="184"/>
                    </a:cubicBezTo>
                    <a:cubicBezTo>
                      <a:pt x="32" y="184"/>
                      <a:pt x="32" y="184"/>
                      <a:pt x="32" y="184"/>
                    </a:cubicBezTo>
                    <a:cubicBezTo>
                      <a:pt x="33" y="184"/>
                      <a:pt x="33" y="184"/>
                      <a:pt x="33" y="184"/>
                    </a:cubicBezTo>
                    <a:cubicBezTo>
                      <a:pt x="33" y="185"/>
                      <a:pt x="33" y="185"/>
                      <a:pt x="33" y="185"/>
                    </a:cubicBezTo>
                    <a:cubicBezTo>
                      <a:pt x="33" y="185"/>
                      <a:pt x="33" y="185"/>
                      <a:pt x="33" y="185"/>
                    </a:cubicBezTo>
                    <a:cubicBezTo>
                      <a:pt x="33" y="185"/>
                      <a:pt x="33" y="185"/>
                      <a:pt x="33" y="185"/>
                    </a:cubicBezTo>
                    <a:cubicBezTo>
                      <a:pt x="32" y="186"/>
                      <a:pt x="32" y="186"/>
                      <a:pt x="32" y="186"/>
                    </a:cubicBezTo>
                    <a:cubicBezTo>
                      <a:pt x="33" y="187"/>
                      <a:pt x="33" y="187"/>
                      <a:pt x="33" y="187"/>
                    </a:cubicBezTo>
                    <a:cubicBezTo>
                      <a:pt x="33" y="187"/>
                      <a:pt x="33" y="187"/>
                      <a:pt x="33" y="187"/>
                    </a:cubicBezTo>
                    <a:cubicBezTo>
                      <a:pt x="34" y="187"/>
                      <a:pt x="34" y="187"/>
                      <a:pt x="34" y="187"/>
                    </a:cubicBezTo>
                    <a:cubicBezTo>
                      <a:pt x="35" y="188"/>
                      <a:pt x="35" y="188"/>
                      <a:pt x="35" y="188"/>
                    </a:cubicBezTo>
                    <a:cubicBezTo>
                      <a:pt x="35" y="188"/>
                      <a:pt x="35" y="188"/>
                      <a:pt x="35" y="188"/>
                    </a:cubicBezTo>
                    <a:cubicBezTo>
                      <a:pt x="35" y="187"/>
                      <a:pt x="35" y="187"/>
                      <a:pt x="35" y="187"/>
                    </a:cubicBezTo>
                    <a:cubicBezTo>
                      <a:pt x="35" y="187"/>
                      <a:pt x="35" y="187"/>
                      <a:pt x="35" y="187"/>
                    </a:cubicBezTo>
                    <a:cubicBezTo>
                      <a:pt x="34" y="186"/>
                      <a:pt x="34" y="186"/>
                      <a:pt x="34" y="186"/>
                    </a:cubicBezTo>
                    <a:cubicBezTo>
                      <a:pt x="34" y="186"/>
                      <a:pt x="34" y="186"/>
                      <a:pt x="34" y="186"/>
                    </a:cubicBezTo>
                    <a:cubicBezTo>
                      <a:pt x="34" y="186"/>
                      <a:pt x="34" y="186"/>
                      <a:pt x="34" y="186"/>
                    </a:cubicBezTo>
                    <a:cubicBezTo>
                      <a:pt x="35" y="186"/>
                      <a:pt x="35" y="186"/>
                      <a:pt x="35" y="186"/>
                    </a:cubicBezTo>
                    <a:cubicBezTo>
                      <a:pt x="35" y="186"/>
                      <a:pt x="35" y="186"/>
                      <a:pt x="35" y="186"/>
                    </a:cubicBezTo>
                    <a:cubicBezTo>
                      <a:pt x="35" y="186"/>
                      <a:pt x="35" y="186"/>
                      <a:pt x="35" y="186"/>
                    </a:cubicBezTo>
                    <a:cubicBezTo>
                      <a:pt x="35" y="185"/>
                      <a:pt x="35" y="185"/>
                      <a:pt x="35" y="185"/>
                    </a:cubicBezTo>
                    <a:cubicBezTo>
                      <a:pt x="34" y="185"/>
                      <a:pt x="34" y="185"/>
                      <a:pt x="34" y="185"/>
                    </a:cubicBezTo>
                    <a:cubicBezTo>
                      <a:pt x="36" y="184"/>
                      <a:pt x="36" y="184"/>
                      <a:pt x="36" y="184"/>
                    </a:cubicBezTo>
                    <a:cubicBezTo>
                      <a:pt x="37" y="184"/>
                      <a:pt x="37" y="184"/>
                      <a:pt x="37" y="184"/>
                    </a:cubicBezTo>
                    <a:cubicBezTo>
                      <a:pt x="40" y="185"/>
                      <a:pt x="40" y="185"/>
                      <a:pt x="40" y="185"/>
                    </a:cubicBezTo>
                    <a:cubicBezTo>
                      <a:pt x="41" y="185"/>
                      <a:pt x="41" y="185"/>
                      <a:pt x="41" y="185"/>
                    </a:cubicBezTo>
                    <a:cubicBezTo>
                      <a:pt x="41" y="184"/>
                      <a:pt x="41" y="184"/>
                      <a:pt x="41" y="184"/>
                    </a:cubicBezTo>
                    <a:cubicBezTo>
                      <a:pt x="42" y="184"/>
                      <a:pt x="42" y="184"/>
                      <a:pt x="42" y="184"/>
                    </a:cubicBezTo>
                    <a:close/>
                    <a:moveTo>
                      <a:pt x="41" y="182"/>
                    </a:moveTo>
                    <a:cubicBezTo>
                      <a:pt x="40" y="182"/>
                      <a:pt x="40" y="182"/>
                      <a:pt x="40" y="182"/>
                    </a:cubicBezTo>
                    <a:cubicBezTo>
                      <a:pt x="38" y="181"/>
                      <a:pt x="38" y="181"/>
                      <a:pt x="38" y="181"/>
                    </a:cubicBezTo>
                    <a:cubicBezTo>
                      <a:pt x="36" y="180"/>
                      <a:pt x="36" y="180"/>
                      <a:pt x="36" y="180"/>
                    </a:cubicBezTo>
                    <a:cubicBezTo>
                      <a:pt x="36" y="180"/>
                      <a:pt x="36" y="180"/>
                      <a:pt x="36" y="180"/>
                    </a:cubicBezTo>
                    <a:cubicBezTo>
                      <a:pt x="35" y="180"/>
                      <a:pt x="35" y="180"/>
                      <a:pt x="35" y="180"/>
                    </a:cubicBezTo>
                    <a:cubicBezTo>
                      <a:pt x="34" y="179"/>
                      <a:pt x="34" y="179"/>
                      <a:pt x="34" y="179"/>
                    </a:cubicBezTo>
                    <a:cubicBezTo>
                      <a:pt x="34" y="179"/>
                      <a:pt x="34" y="179"/>
                      <a:pt x="34" y="179"/>
                    </a:cubicBezTo>
                    <a:cubicBezTo>
                      <a:pt x="34" y="178"/>
                      <a:pt x="34" y="178"/>
                      <a:pt x="34" y="178"/>
                    </a:cubicBezTo>
                    <a:cubicBezTo>
                      <a:pt x="35" y="178"/>
                      <a:pt x="35" y="178"/>
                      <a:pt x="35" y="178"/>
                    </a:cubicBezTo>
                    <a:cubicBezTo>
                      <a:pt x="35" y="177"/>
                      <a:pt x="35" y="177"/>
                      <a:pt x="35" y="177"/>
                    </a:cubicBezTo>
                    <a:cubicBezTo>
                      <a:pt x="36" y="177"/>
                      <a:pt x="36" y="177"/>
                      <a:pt x="36" y="177"/>
                    </a:cubicBezTo>
                    <a:cubicBezTo>
                      <a:pt x="37" y="176"/>
                      <a:pt x="37" y="176"/>
                      <a:pt x="37" y="176"/>
                    </a:cubicBezTo>
                    <a:cubicBezTo>
                      <a:pt x="37" y="176"/>
                      <a:pt x="37" y="176"/>
                      <a:pt x="37" y="176"/>
                    </a:cubicBezTo>
                    <a:cubicBezTo>
                      <a:pt x="36" y="176"/>
                      <a:pt x="36" y="176"/>
                      <a:pt x="36" y="176"/>
                    </a:cubicBezTo>
                    <a:cubicBezTo>
                      <a:pt x="34" y="176"/>
                      <a:pt x="34" y="176"/>
                      <a:pt x="34" y="176"/>
                    </a:cubicBezTo>
                    <a:cubicBezTo>
                      <a:pt x="34" y="177"/>
                      <a:pt x="34" y="177"/>
                      <a:pt x="34" y="177"/>
                    </a:cubicBezTo>
                    <a:cubicBezTo>
                      <a:pt x="33" y="177"/>
                      <a:pt x="33" y="177"/>
                      <a:pt x="33" y="177"/>
                    </a:cubicBezTo>
                    <a:cubicBezTo>
                      <a:pt x="32" y="176"/>
                      <a:pt x="32" y="176"/>
                      <a:pt x="32" y="176"/>
                    </a:cubicBezTo>
                    <a:cubicBezTo>
                      <a:pt x="32" y="175"/>
                      <a:pt x="32" y="175"/>
                      <a:pt x="32" y="175"/>
                    </a:cubicBezTo>
                    <a:cubicBezTo>
                      <a:pt x="32" y="174"/>
                      <a:pt x="32" y="174"/>
                      <a:pt x="32" y="174"/>
                    </a:cubicBezTo>
                    <a:cubicBezTo>
                      <a:pt x="33" y="174"/>
                      <a:pt x="33" y="174"/>
                      <a:pt x="33" y="174"/>
                    </a:cubicBezTo>
                    <a:cubicBezTo>
                      <a:pt x="33" y="173"/>
                      <a:pt x="33" y="173"/>
                      <a:pt x="33" y="173"/>
                    </a:cubicBezTo>
                    <a:cubicBezTo>
                      <a:pt x="32" y="173"/>
                      <a:pt x="32" y="173"/>
                      <a:pt x="32" y="173"/>
                    </a:cubicBezTo>
                    <a:cubicBezTo>
                      <a:pt x="32" y="173"/>
                      <a:pt x="32" y="173"/>
                      <a:pt x="32" y="173"/>
                    </a:cubicBezTo>
                    <a:cubicBezTo>
                      <a:pt x="32" y="172"/>
                      <a:pt x="32" y="172"/>
                      <a:pt x="32" y="172"/>
                    </a:cubicBezTo>
                    <a:cubicBezTo>
                      <a:pt x="33" y="172"/>
                      <a:pt x="33" y="172"/>
                      <a:pt x="33" y="172"/>
                    </a:cubicBezTo>
                    <a:cubicBezTo>
                      <a:pt x="34" y="173"/>
                      <a:pt x="34" y="173"/>
                      <a:pt x="34" y="173"/>
                    </a:cubicBezTo>
                    <a:cubicBezTo>
                      <a:pt x="34" y="173"/>
                      <a:pt x="34" y="173"/>
                      <a:pt x="34" y="173"/>
                    </a:cubicBezTo>
                    <a:cubicBezTo>
                      <a:pt x="35" y="172"/>
                      <a:pt x="35" y="172"/>
                      <a:pt x="35" y="172"/>
                    </a:cubicBezTo>
                    <a:cubicBezTo>
                      <a:pt x="35" y="171"/>
                      <a:pt x="35" y="171"/>
                      <a:pt x="35" y="171"/>
                    </a:cubicBezTo>
                    <a:cubicBezTo>
                      <a:pt x="34" y="171"/>
                      <a:pt x="34" y="171"/>
                      <a:pt x="34" y="171"/>
                    </a:cubicBezTo>
                    <a:cubicBezTo>
                      <a:pt x="35" y="170"/>
                      <a:pt x="35" y="170"/>
                      <a:pt x="35" y="170"/>
                    </a:cubicBezTo>
                    <a:cubicBezTo>
                      <a:pt x="35" y="170"/>
                      <a:pt x="35" y="170"/>
                      <a:pt x="35" y="170"/>
                    </a:cubicBezTo>
                    <a:cubicBezTo>
                      <a:pt x="36" y="171"/>
                      <a:pt x="36" y="171"/>
                      <a:pt x="36" y="171"/>
                    </a:cubicBezTo>
                    <a:cubicBezTo>
                      <a:pt x="36" y="171"/>
                      <a:pt x="36" y="171"/>
                      <a:pt x="36" y="171"/>
                    </a:cubicBezTo>
                    <a:cubicBezTo>
                      <a:pt x="38" y="170"/>
                      <a:pt x="38" y="170"/>
                      <a:pt x="38" y="170"/>
                    </a:cubicBezTo>
                    <a:cubicBezTo>
                      <a:pt x="39" y="175"/>
                      <a:pt x="39" y="175"/>
                      <a:pt x="39" y="175"/>
                    </a:cubicBezTo>
                    <a:cubicBezTo>
                      <a:pt x="39" y="175"/>
                      <a:pt x="39" y="175"/>
                      <a:pt x="39" y="175"/>
                    </a:cubicBezTo>
                    <a:cubicBezTo>
                      <a:pt x="39" y="175"/>
                      <a:pt x="39" y="175"/>
                      <a:pt x="39" y="175"/>
                    </a:cubicBezTo>
                    <a:cubicBezTo>
                      <a:pt x="41" y="182"/>
                      <a:pt x="41" y="182"/>
                      <a:pt x="41" y="182"/>
                    </a:cubicBezTo>
                    <a:close/>
                    <a:moveTo>
                      <a:pt x="38" y="169"/>
                    </a:moveTo>
                    <a:cubicBezTo>
                      <a:pt x="36" y="168"/>
                      <a:pt x="36" y="168"/>
                      <a:pt x="36" y="168"/>
                    </a:cubicBezTo>
                    <a:cubicBezTo>
                      <a:pt x="35" y="168"/>
                      <a:pt x="35" y="168"/>
                      <a:pt x="35" y="168"/>
                    </a:cubicBezTo>
                    <a:cubicBezTo>
                      <a:pt x="35" y="167"/>
                      <a:pt x="35" y="167"/>
                      <a:pt x="35" y="167"/>
                    </a:cubicBezTo>
                    <a:cubicBezTo>
                      <a:pt x="29" y="167"/>
                      <a:pt x="29" y="167"/>
                      <a:pt x="29" y="167"/>
                    </a:cubicBezTo>
                    <a:cubicBezTo>
                      <a:pt x="26" y="168"/>
                      <a:pt x="26" y="168"/>
                      <a:pt x="26" y="168"/>
                    </a:cubicBezTo>
                    <a:cubicBezTo>
                      <a:pt x="25" y="167"/>
                      <a:pt x="25" y="167"/>
                      <a:pt x="25" y="167"/>
                    </a:cubicBezTo>
                    <a:cubicBezTo>
                      <a:pt x="23" y="167"/>
                      <a:pt x="23" y="167"/>
                      <a:pt x="23" y="167"/>
                    </a:cubicBezTo>
                    <a:cubicBezTo>
                      <a:pt x="23" y="166"/>
                      <a:pt x="23" y="166"/>
                      <a:pt x="23" y="166"/>
                    </a:cubicBezTo>
                    <a:cubicBezTo>
                      <a:pt x="22" y="164"/>
                      <a:pt x="22" y="164"/>
                      <a:pt x="22" y="164"/>
                    </a:cubicBezTo>
                    <a:cubicBezTo>
                      <a:pt x="21" y="163"/>
                      <a:pt x="21" y="163"/>
                      <a:pt x="21" y="163"/>
                    </a:cubicBezTo>
                    <a:cubicBezTo>
                      <a:pt x="21" y="161"/>
                      <a:pt x="21" y="161"/>
                      <a:pt x="21" y="161"/>
                    </a:cubicBezTo>
                    <a:cubicBezTo>
                      <a:pt x="21" y="160"/>
                      <a:pt x="21" y="160"/>
                      <a:pt x="21" y="160"/>
                    </a:cubicBezTo>
                    <a:cubicBezTo>
                      <a:pt x="20" y="160"/>
                      <a:pt x="20" y="160"/>
                      <a:pt x="20" y="160"/>
                    </a:cubicBezTo>
                    <a:cubicBezTo>
                      <a:pt x="19" y="161"/>
                      <a:pt x="19" y="161"/>
                      <a:pt x="19" y="1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17" y="161"/>
                      <a:pt x="17" y="161"/>
                      <a:pt x="17" y="161"/>
                    </a:cubicBezTo>
                    <a:cubicBezTo>
                      <a:pt x="15" y="158"/>
                      <a:pt x="15" y="158"/>
                      <a:pt x="15" y="158"/>
                    </a:cubicBezTo>
                    <a:cubicBezTo>
                      <a:pt x="15" y="157"/>
                      <a:pt x="15" y="157"/>
                      <a:pt x="15" y="157"/>
                    </a:cubicBezTo>
                    <a:cubicBezTo>
                      <a:pt x="15" y="153"/>
                      <a:pt x="15" y="153"/>
                      <a:pt x="15" y="153"/>
                    </a:cubicBezTo>
                    <a:cubicBezTo>
                      <a:pt x="16" y="152"/>
                      <a:pt x="16" y="152"/>
                      <a:pt x="16" y="152"/>
                    </a:cubicBezTo>
                    <a:cubicBezTo>
                      <a:pt x="18" y="150"/>
                      <a:pt x="18" y="150"/>
                      <a:pt x="18" y="150"/>
                    </a:cubicBezTo>
                    <a:cubicBezTo>
                      <a:pt x="18" y="148"/>
                      <a:pt x="18" y="148"/>
                      <a:pt x="18" y="148"/>
                    </a:cubicBezTo>
                    <a:cubicBezTo>
                      <a:pt x="18" y="146"/>
                      <a:pt x="18" y="146"/>
                      <a:pt x="18" y="146"/>
                    </a:cubicBezTo>
                    <a:cubicBezTo>
                      <a:pt x="17" y="145"/>
                      <a:pt x="17" y="145"/>
                      <a:pt x="17" y="145"/>
                    </a:cubicBezTo>
                    <a:cubicBezTo>
                      <a:pt x="18" y="143"/>
                      <a:pt x="18" y="143"/>
                      <a:pt x="18" y="143"/>
                    </a:cubicBezTo>
                    <a:cubicBezTo>
                      <a:pt x="18" y="142"/>
                      <a:pt x="18" y="142"/>
                      <a:pt x="18" y="142"/>
                    </a:cubicBezTo>
                    <a:cubicBezTo>
                      <a:pt x="18" y="140"/>
                      <a:pt x="18" y="140"/>
                      <a:pt x="18" y="140"/>
                    </a:cubicBezTo>
                    <a:cubicBezTo>
                      <a:pt x="18" y="139"/>
                      <a:pt x="18" y="139"/>
                      <a:pt x="18" y="139"/>
                    </a:cubicBezTo>
                    <a:cubicBezTo>
                      <a:pt x="18" y="138"/>
                      <a:pt x="18" y="138"/>
                      <a:pt x="18" y="138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18" y="134"/>
                      <a:pt x="18" y="134"/>
                      <a:pt x="18" y="134"/>
                    </a:cubicBezTo>
                    <a:cubicBezTo>
                      <a:pt x="17" y="133"/>
                      <a:pt x="17" y="133"/>
                      <a:pt x="17" y="133"/>
                    </a:cubicBezTo>
                    <a:cubicBezTo>
                      <a:pt x="17" y="133"/>
                      <a:pt x="17" y="133"/>
                      <a:pt x="17" y="133"/>
                    </a:cubicBezTo>
                    <a:cubicBezTo>
                      <a:pt x="18" y="132"/>
                      <a:pt x="18" y="132"/>
                      <a:pt x="18" y="132"/>
                    </a:cubicBezTo>
                    <a:cubicBezTo>
                      <a:pt x="18" y="131"/>
                      <a:pt x="18" y="131"/>
                      <a:pt x="18" y="131"/>
                    </a:cubicBezTo>
                    <a:cubicBezTo>
                      <a:pt x="17" y="129"/>
                      <a:pt x="17" y="129"/>
                      <a:pt x="17" y="129"/>
                    </a:cubicBezTo>
                    <a:cubicBezTo>
                      <a:pt x="16" y="128"/>
                      <a:pt x="16" y="128"/>
                      <a:pt x="16" y="128"/>
                    </a:cubicBezTo>
                    <a:cubicBezTo>
                      <a:pt x="15" y="128"/>
                      <a:pt x="15" y="128"/>
                      <a:pt x="15" y="128"/>
                    </a:cubicBezTo>
                    <a:cubicBezTo>
                      <a:pt x="15" y="129"/>
                      <a:pt x="15" y="129"/>
                      <a:pt x="15" y="129"/>
                    </a:cubicBezTo>
                    <a:cubicBezTo>
                      <a:pt x="14" y="128"/>
                      <a:pt x="14" y="128"/>
                      <a:pt x="14" y="128"/>
                    </a:cubicBezTo>
                    <a:cubicBezTo>
                      <a:pt x="14" y="127"/>
                      <a:pt x="14" y="127"/>
                      <a:pt x="14" y="127"/>
                    </a:cubicBezTo>
                    <a:cubicBezTo>
                      <a:pt x="16" y="127"/>
                      <a:pt x="16" y="127"/>
                      <a:pt x="16" y="127"/>
                    </a:cubicBezTo>
                    <a:cubicBezTo>
                      <a:pt x="17" y="126"/>
                      <a:pt x="17" y="126"/>
                      <a:pt x="17" y="126"/>
                    </a:cubicBezTo>
                    <a:cubicBezTo>
                      <a:pt x="17" y="125"/>
                      <a:pt x="17" y="125"/>
                      <a:pt x="17" y="125"/>
                    </a:cubicBezTo>
                    <a:cubicBezTo>
                      <a:pt x="17" y="125"/>
                      <a:pt x="17" y="125"/>
                      <a:pt x="17" y="125"/>
                    </a:cubicBezTo>
                    <a:cubicBezTo>
                      <a:pt x="16" y="126"/>
                      <a:pt x="16" y="126"/>
                      <a:pt x="16" y="126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15" y="124"/>
                      <a:pt x="15" y="124"/>
                      <a:pt x="15" y="124"/>
                    </a:cubicBezTo>
                    <a:cubicBezTo>
                      <a:pt x="14" y="122"/>
                      <a:pt x="14" y="122"/>
                      <a:pt x="14" y="122"/>
                    </a:cubicBezTo>
                    <a:cubicBezTo>
                      <a:pt x="14" y="121"/>
                      <a:pt x="14" y="121"/>
                      <a:pt x="14" y="121"/>
                    </a:cubicBezTo>
                    <a:cubicBezTo>
                      <a:pt x="14" y="120"/>
                      <a:pt x="14" y="120"/>
                      <a:pt x="14" y="120"/>
                    </a:cubicBezTo>
                    <a:cubicBezTo>
                      <a:pt x="13" y="119"/>
                      <a:pt x="13" y="119"/>
                      <a:pt x="13" y="119"/>
                    </a:cubicBezTo>
                    <a:cubicBezTo>
                      <a:pt x="12" y="118"/>
                      <a:pt x="12" y="118"/>
                      <a:pt x="12" y="118"/>
                    </a:cubicBezTo>
                    <a:cubicBezTo>
                      <a:pt x="12" y="115"/>
                      <a:pt x="12" y="115"/>
                      <a:pt x="12" y="115"/>
                    </a:cubicBezTo>
                    <a:cubicBezTo>
                      <a:pt x="13" y="114"/>
                      <a:pt x="13" y="114"/>
                      <a:pt x="13" y="114"/>
                    </a:cubicBezTo>
                    <a:cubicBezTo>
                      <a:pt x="13" y="113"/>
                      <a:pt x="13" y="113"/>
                      <a:pt x="13" y="113"/>
                    </a:cubicBezTo>
                    <a:cubicBezTo>
                      <a:pt x="13" y="112"/>
                      <a:pt x="13" y="112"/>
                      <a:pt x="13" y="112"/>
                    </a:cubicBezTo>
                    <a:cubicBezTo>
                      <a:pt x="12" y="112"/>
                      <a:pt x="12" y="112"/>
                      <a:pt x="12" y="112"/>
                    </a:cubicBezTo>
                    <a:cubicBezTo>
                      <a:pt x="12" y="110"/>
                      <a:pt x="12" y="110"/>
                      <a:pt x="12" y="110"/>
                    </a:cubicBezTo>
                    <a:cubicBezTo>
                      <a:pt x="11" y="108"/>
                      <a:pt x="11" y="108"/>
                      <a:pt x="11" y="108"/>
                    </a:cubicBezTo>
                    <a:cubicBezTo>
                      <a:pt x="12" y="105"/>
                      <a:pt x="12" y="105"/>
                      <a:pt x="12" y="105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2" y="100"/>
                      <a:pt x="12" y="100"/>
                      <a:pt x="12" y="100"/>
                    </a:cubicBezTo>
                    <a:cubicBezTo>
                      <a:pt x="13" y="98"/>
                      <a:pt x="13" y="98"/>
                      <a:pt x="13" y="98"/>
                    </a:cubicBezTo>
                    <a:cubicBezTo>
                      <a:pt x="14" y="97"/>
                      <a:pt x="14" y="97"/>
                      <a:pt x="14" y="97"/>
                    </a:cubicBezTo>
                    <a:cubicBezTo>
                      <a:pt x="14" y="97"/>
                      <a:pt x="14" y="97"/>
                      <a:pt x="14" y="97"/>
                    </a:cubicBezTo>
                    <a:cubicBezTo>
                      <a:pt x="12" y="92"/>
                      <a:pt x="12" y="92"/>
                      <a:pt x="12" y="92"/>
                    </a:cubicBezTo>
                    <a:cubicBezTo>
                      <a:pt x="12" y="90"/>
                      <a:pt x="12" y="90"/>
                      <a:pt x="12" y="90"/>
                    </a:cubicBezTo>
                    <a:cubicBezTo>
                      <a:pt x="12" y="89"/>
                      <a:pt x="12" y="89"/>
                      <a:pt x="12" y="89"/>
                    </a:cubicBezTo>
                    <a:cubicBezTo>
                      <a:pt x="12" y="86"/>
                      <a:pt x="12" y="86"/>
                      <a:pt x="12" y="86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14" y="84"/>
                      <a:pt x="14" y="84"/>
                      <a:pt x="14" y="84"/>
                    </a:cubicBezTo>
                    <a:cubicBezTo>
                      <a:pt x="14" y="82"/>
                      <a:pt x="14" y="82"/>
                      <a:pt x="14" y="82"/>
                    </a:cubicBezTo>
                    <a:cubicBezTo>
                      <a:pt x="13" y="81"/>
                      <a:pt x="13" y="81"/>
                      <a:pt x="13" y="81"/>
                    </a:cubicBezTo>
                    <a:cubicBezTo>
                      <a:pt x="12" y="80"/>
                      <a:pt x="12" y="80"/>
                      <a:pt x="12" y="80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3" y="78"/>
                      <a:pt x="13" y="78"/>
                      <a:pt x="13" y="78"/>
                    </a:cubicBezTo>
                    <a:cubicBezTo>
                      <a:pt x="14" y="76"/>
                      <a:pt x="14" y="76"/>
                      <a:pt x="14" y="76"/>
                    </a:cubicBezTo>
                    <a:cubicBezTo>
                      <a:pt x="15" y="76"/>
                      <a:pt x="15" y="76"/>
                      <a:pt x="15" y="76"/>
                    </a:cubicBezTo>
                    <a:cubicBezTo>
                      <a:pt x="15" y="74"/>
                      <a:pt x="15" y="74"/>
                      <a:pt x="15" y="74"/>
                    </a:cubicBezTo>
                    <a:cubicBezTo>
                      <a:pt x="14" y="71"/>
                      <a:pt x="14" y="71"/>
                      <a:pt x="14" y="71"/>
                    </a:cubicBezTo>
                    <a:cubicBezTo>
                      <a:pt x="14" y="70"/>
                      <a:pt x="14" y="70"/>
                      <a:pt x="14" y="70"/>
                    </a:cubicBezTo>
                    <a:cubicBezTo>
                      <a:pt x="13" y="68"/>
                      <a:pt x="13" y="68"/>
                      <a:pt x="13" y="68"/>
                    </a:cubicBezTo>
                    <a:cubicBezTo>
                      <a:pt x="13" y="67"/>
                      <a:pt x="13" y="67"/>
                      <a:pt x="13" y="67"/>
                    </a:cubicBezTo>
                    <a:cubicBezTo>
                      <a:pt x="12" y="65"/>
                      <a:pt x="12" y="65"/>
                      <a:pt x="12" y="65"/>
                    </a:cubicBezTo>
                    <a:cubicBezTo>
                      <a:pt x="11" y="64"/>
                      <a:pt x="11" y="64"/>
                      <a:pt x="11" y="64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0" y="61"/>
                      <a:pt x="10" y="61"/>
                      <a:pt x="10" y="61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1" y="51"/>
                      <a:pt x="11" y="51"/>
                      <a:pt x="11" y="51"/>
                    </a:cubicBezTo>
                    <a:cubicBezTo>
                      <a:pt x="12" y="50"/>
                      <a:pt x="12" y="50"/>
                      <a:pt x="12" y="50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7" y="41"/>
                      <a:pt x="17" y="41"/>
                      <a:pt x="17" y="41"/>
                    </a:cubicBezTo>
                    <a:cubicBezTo>
                      <a:pt x="17" y="41"/>
                      <a:pt x="17" y="41"/>
                      <a:pt x="17" y="41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6" y="44"/>
                      <a:pt x="6" y="44"/>
                      <a:pt x="6" y="44"/>
                    </a:cubicBezTo>
                    <a:cubicBezTo>
                      <a:pt x="6" y="44"/>
                      <a:pt x="6" y="44"/>
                      <a:pt x="6" y="44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4" y="50"/>
                      <a:pt x="4" y="50"/>
                      <a:pt x="4" y="50"/>
                    </a:cubicBezTo>
                    <a:cubicBezTo>
                      <a:pt x="4" y="51"/>
                      <a:pt x="4" y="51"/>
                      <a:pt x="4" y="51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6" y="54"/>
                      <a:pt x="6" y="54"/>
                      <a:pt x="6" y="54"/>
                    </a:cubicBezTo>
                    <a:cubicBezTo>
                      <a:pt x="5" y="54"/>
                      <a:pt x="5" y="54"/>
                      <a:pt x="5" y="54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4" y="57"/>
                      <a:pt x="4" y="57"/>
                      <a:pt x="4" y="57"/>
                    </a:cubicBezTo>
                    <a:cubicBezTo>
                      <a:pt x="4" y="58"/>
                      <a:pt x="4" y="58"/>
                      <a:pt x="4" y="58"/>
                    </a:cubicBezTo>
                    <a:cubicBezTo>
                      <a:pt x="4" y="59"/>
                      <a:pt x="4" y="59"/>
                      <a:pt x="4" y="59"/>
                    </a:cubicBezTo>
                    <a:cubicBezTo>
                      <a:pt x="4" y="60"/>
                      <a:pt x="4" y="60"/>
                      <a:pt x="4" y="60"/>
                    </a:cubicBezTo>
                    <a:cubicBezTo>
                      <a:pt x="5" y="62"/>
                      <a:pt x="5" y="62"/>
                      <a:pt x="5" y="62"/>
                    </a:cubicBezTo>
                    <a:cubicBezTo>
                      <a:pt x="5" y="63"/>
                      <a:pt x="5" y="63"/>
                      <a:pt x="5" y="63"/>
                    </a:cubicBezTo>
                    <a:cubicBezTo>
                      <a:pt x="5" y="64"/>
                      <a:pt x="5" y="64"/>
                      <a:pt x="5" y="64"/>
                    </a:cubicBezTo>
                    <a:cubicBezTo>
                      <a:pt x="5" y="64"/>
                      <a:pt x="5" y="64"/>
                      <a:pt x="5" y="64"/>
                    </a:cubicBezTo>
                    <a:cubicBezTo>
                      <a:pt x="6" y="66"/>
                      <a:pt x="6" y="66"/>
                      <a:pt x="6" y="66"/>
                    </a:cubicBezTo>
                    <a:cubicBezTo>
                      <a:pt x="6" y="67"/>
                      <a:pt x="6" y="67"/>
                      <a:pt x="6" y="67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6" y="69"/>
                      <a:pt x="6" y="69"/>
                      <a:pt x="6" y="69"/>
                    </a:cubicBezTo>
                    <a:cubicBezTo>
                      <a:pt x="6" y="70"/>
                      <a:pt x="6" y="70"/>
                      <a:pt x="6" y="70"/>
                    </a:cubicBezTo>
                    <a:cubicBezTo>
                      <a:pt x="6" y="70"/>
                      <a:pt x="6" y="70"/>
                      <a:pt x="6" y="70"/>
                    </a:cubicBezTo>
                    <a:cubicBezTo>
                      <a:pt x="6" y="71"/>
                      <a:pt x="6" y="71"/>
                      <a:pt x="6" y="71"/>
                    </a:cubicBezTo>
                    <a:cubicBezTo>
                      <a:pt x="7" y="72"/>
                      <a:pt x="7" y="72"/>
                      <a:pt x="7" y="72"/>
                    </a:cubicBezTo>
                    <a:cubicBezTo>
                      <a:pt x="7" y="73"/>
                      <a:pt x="7" y="73"/>
                      <a:pt x="7" y="73"/>
                    </a:cubicBezTo>
                    <a:cubicBezTo>
                      <a:pt x="7" y="74"/>
                      <a:pt x="7" y="74"/>
                      <a:pt x="7" y="74"/>
                    </a:cubicBezTo>
                    <a:cubicBezTo>
                      <a:pt x="6" y="74"/>
                      <a:pt x="6" y="74"/>
                      <a:pt x="6" y="74"/>
                    </a:cubicBezTo>
                    <a:cubicBezTo>
                      <a:pt x="5" y="75"/>
                      <a:pt x="5" y="75"/>
                      <a:pt x="5" y="75"/>
                    </a:cubicBezTo>
                    <a:cubicBezTo>
                      <a:pt x="5" y="75"/>
                      <a:pt x="5" y="75"/>
                      <a:pt x="5" y="75"/>
                    </a:cubicBezTo>
                    <a:cubicBezTo>
                      <a:pt x="6" y="76"/>
                      <a:pt x="6" y="76"/>
                      <a:pt x="6" y="76"/>
                    </a:cubicBezTo>
                    <a:cubicBezTo>
                      <a:pt x="5" y="77"/>
                      <a:pt x="5" y="77"/>
                      <a:pt x="5" y="77"/>
                    </a:cubicBezTo>
                    <a:cubicBezTo>
                      <a:pt x="5" y="77"/>
                      <a:pt x="5" y="77"/>
                      <a:pt x="5" y="77"/>
                    </a:cubicBezTo>
                    <a:cubicBezTo>
                      <a:pt x="5" y="78"/>
                      <a:pt x="5" y="78"/>
                      <a:pt x="5" y="78"/>
                    </a:cubicBezTo>
                    <a:cubicBezTo>
                      <a:pt x="5" y="79"/>
                      <a:pt x="5" y="79"/>
                      <a:pt x="5" y="79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4" y="81"/>
                      <a:pt x="4" y="81"/>
                      <a:pt x="4" y="81"/>
                    </a:cubicBezTo>
                    <a:cubicBezTo>
                      <a:pt x="4" y="82"/>
                      <a:pt x="4" y="82"/>
                      <a:pt x="4" y="82"/>
                    </a:cubicBezTo>
                    <a:cubicBezTo>
                      <a:pt x="4" y="82"/>
                      <a:pt x="4" y="82"/>
                      <a:pt x="4" y="82"/>
                    </a:cubicBezTo>
                    <a:cubicBezTo>
                      <a:pt x="4" y="83"/>
                      <a:pt x="4" y="83"/>
                      <a:pt x="4" y="83"/>
                    </a:cubicBezTo>
                    <a:cubicBezTo>
                      <a:pt x="4" y="83"/>
                      <a:pt x="4" y="83"/>
                      <a:pt x="4" y="83"/>
                    </a:cubicBezTo>
                    <a:cubicBezTo>
                      <a:pt x="3" y="84"/>
                      <a:pt x="3" y="84"/>
                      <a:pt x="3" y="84"/>
                    </a:cubicBezTo>
                    <a:cubicBezTo>
                      <a:pt x="3" y="85"/>
                      <a:pt x="3" y="85"/>
                      <a:pt x="3" y="85"/>
                    </a:cubicBezTo>
                    <a:cubicBezTo>
                      <a:pt x="3" y="86"/>
                      <a:pt x="3" y="86"/>
                      <a:pt x="3" y="86"/>
                    </a:cubicBezTo>
                    <a:cubicBezTo>
                      <a:pt x="3" y="86"/>
                      <a:pt x="3" y="86"/>
                      <a:pt x="3" y="86"/>
                    </a:cubicBezTo>
                    <a:cubicBezTo>
                      <a:pt x="3" y="87"/>
                      <a:pt x="3" y="87"/>
                      <a:pt x="3" y="87"/>
                    </a:cubicBezTo>
                    <a:cubicBezTo>
                      <a:pt x="2" y="87"/>
                      <a:pt x="2" y="87"/>
                      <a:pt x="2" y="87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3" y="89"/>
                      <a:pt x="3" y="89"/>
                      <a:pt x="3" y="89"/>
                    </a:cubicBezTo>
                    <a:cubicBezTo>
                      <a:pt x="3" y="89"/>
                      <a:pt x="3" y="89"/>
                      <a:pt x="3" y="89"/>
                    </a:cubicBezTo>
                    <a:cubicBezTo>
                      <a:pt x="2" y="90"/>
                      <a:pt x="2" y="90"/>
                      <a:pt x="2" y="90"/>
                    </a:cubicBezTo>
                    <a:cubicBezTo>
                      <a:pt x="2" y="90"/>
                      <a:pt x="2" y="90"/>
                      <a:pt x="2" y="90"/>
                    </a:cubicBezTo>
                    <a:cubicBezTo>
                      <a:pt x="1" y="90"/>
                      <a:pt x="1" y="90"/>
                      <a:pt x="1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1" y="91"/>
                      <a:pt x="1" y="91"/>
                      <a:pt x="1" y="91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" y="93"/>
                      <a:pt x="1" y="93"/>
                      <a:pt x="1" y="93"/>
                    </a:cubicBezTo>
                    <a:cubicBezTo>
                      <a:pt x="2" y="94"/>
                      <a:pt x="2" y="94"/>
                      <a:pt x="2" y="94"/>
                    </a:cubicBezTo>
                    <a:cubicBezTo>
                      <a:pt x="2" y="95"/>
                      <a:pt x="2" y="95"/>
                      <a:pt x="2" y="95"/>
                    </a:cubicBezTo>
                    <a:cubicBezTo>
                      <a:pt x="2" y="96"/>
                      <a:pt x="2" y="96"/>
                      <a:pt x="2" y="96"/>
                    </a:cubicBezTo>
                    <a:cubicBezTo>
                      <a:pt x="4" y="98"/>
                      <a:pt x="4" y="98"/>
                      <a:pt x="4" y="98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4" y="100"/>
                      <a:pt x="4" y="100"/>
                      <a:pt x="4" y="100"/>
                    </a:cubicBezTo>
                    <a:cubicBezTo>
                      <a:pt x="4" y="102"/>
                      <a:pt x="4" y="102"/>
                      <a:pt x="4" y="102"/>
                    </a:cubicBezTo>
                    <a:cubicBezTo>
                      <a:pt x="4" y="102"/>
                      <a:pt x="4" y="102"/>
                      <a:pt x="4" y="102"/>
                    </a:cubicBezTo>
                    <a:cubicBezTo>
                      <a:pt x="4" y="103"/>
                      <a:pt x="4" y="103"/>
                      <a:pt x="4" y="103"/>
                    </a:cubicBezTo>
                    <a:cubicBezTo>
                      <a:pt x="4" y="103"/>
                      <a:pt x="4" y="103"/>
                      <a:pt x="4" y="103"/>
                    </a:cubicBezTo>
                    <a:cubicBezTo>
                      <a:pt x="3" y="103"/>
                      <a:pt x="3" y="103"/>
                      <a:pt x="3" y="103"/>
                    </a:cubicBezTo>
                    <a:cubicBezTo>
                      <a:pt x="3" y="103"/>
                      <a:pt x="3" y="103"/>
                      <a:pt x="3" y="103"/>
                    </a:cubicBezTo>
                    <a:cubicBezTo>
                      <a:pt x="2" y="104"/>
                      <a:pt x="2" y="104"/>
                      <a:pt x="2" y="104"/>
                    </a:cubicBezTo>
                    <a:cubicBezTo>
                      <a:pt x="3" y="105"/>
                      <a:pt x="3" y="105"/>
                      <a:pt x="3" y="105"/>
                    </a:cubicBezTo>
                    <a:cubicBezTo>
                      <a:pt x="3" y="105"/>
                      <a:pt x="3" y="105"/>
                      <a:pt x="3" y="105"/>
                    </a:cubicBezTo>
                    <a:cubicBezTo>
                      <a:pt x="3" y="107"/>
                      <a:pt x="3" y="107"/>
                      <a:pt x="3" y="107"/>
                    </a:cubicBezTo>
                    <a:cubicBezTo>
                      <a:pt x="3" y="108"/>
                      <a:pt x="3" y="108"/>
                      <a:pt x="3" y="108"/>
                    </a:cubicBezTo>
                    <a:cubicBezTo>
                      <a:pt x="3" y="108"/>
                      <a:pt x="3" y="108"/>
                      <a:pt x="3" y="108"/>
                    </a:cubicBezTo>
                    <a:cubicBezTo>
                      <a:pt x="3" y="108"/>
                      <a:pt x="3" y="108"/>
                      <a:pt x="3" y="108"/>
                    </a:cubicBezTo>
                    <a:cubicBezTo>
                      <a:pt x="3" y="109"/>
                      <a:pt x="3" y="109"/>
                      <a:pt x="3" y="109"/>
                    </a:cubicBezTo>
                    <a:cubicBezTo>
                      <a:pt x="3" y="109"/>
                      <a:pt x="3" y="109"/>
                      <a:pt x="3" y="109"/>
                    </a:cubicBezTo>
                    <a:cubicBezTo>
                      <a:pt x="3" y="110"/>
                      <a:pt x="3" y="110"/>
                      <a:pt x="3" y="110"/>
                    </a:cubicBezTo>
                    <a:cubicBezTo>
                      <a:pt x="4" y="112"/>
                      <a:pt x="4" y="112"/>
                      <a:pt x="4" y="112"/>
                    </a:cubicBezTo>
                    <a:cubicBezTo>
                      <a:pt x="5" y="112"/>
                      <a:pt x="5" y="112"/>
                      <a:pt x="5" y="112"/>
                    </a:cubicBezTo>
                    <a:cubicBezTo>
                      <a:pt x="5" y="113"/>
                      <a:pt x="5" y="113"/>
                      <a:pt x="5" y="113"/>
                    </a:cubicBezTo>
                    <a:cubicBezTo>
                      <a:pt x="6" y="113"/>
                      <a:pt x="6" y="113"/>
                      <a:pt x="6" y="113"/>
                    </a:cubicBezTo>
                    <a:cubicBezTo>
                      <a:pt x="8" y="113"/>
                      <a:pt x="8" y="113"/>
                      <a:pt x="8" y="113"/>
                    </a:cubicBezTo>
                    <a:cubicBezTo>
                      <a:pt x="8" y="112"/>
                      <a:pt x="8" y="112"/>
                      <a:pt x="8" y="112"/>
                    </a:cubicBezTo>
                    <a:cubicBezTo>
                      <a:pt x="8" y="111"/>
                      <a:pt x="8" y="111"/>
                      <a:pt x="8" y="111"/>
                    </a:cubicBezTo>
                    <a:cubicBezTo>
                      <a:pt x="9" y="111"/>
                      <a:pt x="9" y="111"/>
                      <a:pt x="9" y="111"/>
                    </a:cubicBezTo>
                    <a:cubicBezTo>
                      <a:pt x="9" y="112"/>
                      <a:pt x="9" y="112"/>
                      <a:pt x="9" y="112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9" y="113"/>
                      <a:pt x="9" y="113"/>
                      <a:pt x="9" y="113"/>
                    </a:cubicBezTo>
                    <a:cubicBezTo>
                      <a:pt x="9" y="114"/>
                      <a:pt x="9" y="114"/>
                      <a:pt x="9" y="114"/>
                    </a:cubicBezTo>
                    <a:cubicBezTo>
                      <a:pt x="9" y="114"/>
                      <a:pt x="9" y="114"/>
                      <a:pt x="9" y="114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6"/>
                      <a:pt x="10" y="116"/>
                      <a:pt x="10" y="116"/>
                    </a:cubicBezTo>
                    <a:cubicBezTo>
                      <a:pt x="11" y="116"/>
                      <a:pt x="11" y="116"/>
                      <a:pt x="11" y="116"/>
                    </a:cubicBezTo>
                    <a:cubicBezTo>
                      <a:pt x="10" y="116"/>
                      <a:pt x="10" y="116"/>
                      <a:pt x="10" y="116"/>
                    </a:cubicBezTo>
                    <a:cubicBezTo>
                      <a:pt x="10" y="116"/>
                      <a:pt x="10" y="116"/>
                      <a:pt x="10" y="116"/>
                    </a:cubicBezTo>
                    <a:cubicBezTo>
                      <a:pt x="10" y="115"/>
                      <a:pt x="10" y="115"/>
                      <a:pt x="10" y="115"/>
                    </a:cubicBezTo>
                    <a:cubicBezTo>
                      <a:pt x="9" y="115"/>
                      <a:pt x="9" y="115"/>
                      <a:pt x="9" y="115"/>
                    </a:cubicBezTo>
                    <a:cubicBezTo>
                      <a:pt x="9" y="116"/>
                      <a:pt x="9" y="116"/>
                      <a:pt x="9" y="116"/>
                    </a:cubicBezTo>
                    <a:cubicBezTo>
                      <a:pt x="9" y="116"/>
                      <a:pt x="9" y="116"/>
                      <a:pt x="9" y="116"/>
                    </a:cubicBezTo>
                    <a:cubicBezTo>
                      <a:pt x="10" y="117"/>
                      <a:pt x="10" y="117"/>
                      <a:pt x="10" y="117"/>
                    </a:cubicBezTo>
                    <a:cubicBezTo>
                      <a:pt x="10" y="117"/>
                      <a:pt x="10" y="117"/>
                      <a:pt x="10" y="117"/>
                    </a:cubicBezTo>
                    <a:cubicBezTo>
                      <a:pt x="9" y="117"/>
                      <a:pt x="9" y="117"/>
                      <a:pt x="9" y="117"/>
                    </a:cubicBezTo>
                    <a:cubicBezTo>
                      <a:pt x="9" y="117"/>
                      <a:pt x="9" y="117"/>
                      <a:pt x="9" y="117"/>
                    </a:cubicBezTo>
                    <a:cubicBezTo>
                      <a:pt x="9" y="118"/>
                      <a:pt x="9" y="118"/>
                      <a:pt x="9" y="118"/>
                    </a:cubicBezTo>
                    <a:cubicBezTo>
                      <a:pt x="10" y="119"/>
                      <a:pt x="10" y="119"/>
                      <a:pt x="10" y="119"/>
                    </a:cubicBezTo>
                    <a:cubicBezTo>
                      <a:pt x="9" y="120"/>
                      <a:pt x="9" y="120"/>
                      <a:pt x="9" y="120"/>
                    </a:cubicBezTo>
                    <a:cubicBezTo>
                      <a:pt x="9" y="120"/>
                      <a:pt x="9" y="120"/>
                      <a:pt x="9" y="120"/>
                    </a:cubicBezTo>
                    <a:cubicBezTo>
                      <a:pt x="9" y="121"/>
                      <a:pt x="9" y="121"/>
                      <a:pt x="9" y="121"/>
                    </a:cubicBezTo>
                    <a:cubicBezTo>
                      <a:pt x="9" y="121"/>
                      <a:pt x="9" y="121"/>
                      <a:pt x="9" y="121"/>
                    </a:cubicBezTo>
                    <a:cubicBezTo>
                      <a:pt x="9" y="122"/>
                      <a:pt x="9" y="122"/>
                      <a:pt x="9" y="122"/>
                    </a:cubicBezTo>
                    <a:cubicBezTo>
                      <a:pt x="10" y="122"/>
                      <a:pt x="10" y="122"/>
                      <a:pt x="10" y="122"/>
                    </a:cubicBezTo>
                    <a:cubicBezTo>
                      <a:pt x="9" y="123"/>
                      <a:pt x="9" y="123"/>
                      <a:pt x="9" y="123"/>
                    </a:cubicBezTo>
                    <a:cubicBezTo>
                      <a:pt x="9" y="124"/>
                      <a:pt x="9" y="124"/>
                      <a:pt x="9" y="124"/>
                    </a:cubicBezTo>
                    <a:cubicBezTo>
                      <a:pt x="9" y="124"/>
                      <a:pt x="9" y="124"/>
                      <a:pt x="9" y="124"/>
                    </a:cubicBezTo>
                    <a:cubicBezTo>
                      <a:pt x="9" y="125"/>
                      <a:pt x="9" y="125"/>
                      <a:pt x="9" y="125"/>
                    </a:cubicBezTo>
                    <a:cubicBezTo>
                      <a:pt x="9" y="125"/>
                      <a:pt x="9" y="125"/>
                      <a:pt x="9" y="125"/>
                    </a:cubicBezTo>
                    <a:cubicBezTo>
                      <a:pt x="10" y="125"/>
                      <a:pt x="10" y="125"/>
                      <a:pt x="10" y="125"/>
                    </a:cubicBezTo>
                    <a:cubicBezTo>
                      <a:pt x="11" y="126"/>
                      <a:pt x="11" y="126"/>
                      <a:pt x="11" y="126"/>
                    </a:cubicBezTo>
                    <a:cubicBezTo>
                      <a:pt x="11" y="126"/>
                      <a:pt x="11" y="126"/>
                      <a:pt x="11" y="126"/>
                    </a:cubicBezTo>
                    <a:cubicBezTo>
                      <a:pt x="11" y="127"/>
                      <a:pt x="11" y="127"/>
                      <a:pt x="11" y="127"/>
                    </a:cubicBezTo>
                    <a:cubicBezTo>
                      <a:pt x="12" y="127"/>
                      <a:pt x="12" y="127"/>
                      <a:pt x="12" y="127"/>
                    </a:cubicBezTo>
                    <a:cubicBezTo>
                      <a:pt x="12" y="128"/>
                      <a:pt x="12" y="128"/>
                      <a:pt x="12" y="128"/>
                    </a:cubicBezTo>
                    <a:cubicBezTo>
                      <a:pt x="11" y="129"/>
                      <a:pt x="11" y="129"/>
                      <a:pt x="11" y="129"/>
                    </a:cubicBezTo>
                    <a:cubicBezTo>
                      <a:pt x="10" y="130"/>
                      <a:pt x="10" y="130"/>
                      <a:pt x="10" y="130"/>
                    </a:cubicBezTo>
                    <a:cubicBezTo>
                      <a:pt x="9" y="130"/>
                      <a:pt x="9" y="130"/>
                      <a:pt x="9" y="130"/>
                    </a:cubicBezTo>
                    <a:cubicBezTo>
                      <a:pt x="9" y="131"/>
                      <a:pt x="9" y="131"/>
                      <a:pt x="9" y="131"/>
                    </a:cubicBezTo>
                    <a:cubicBezTo>
                      <a:pt x="10" y="131"/>
                      <a:pt x="10" y="131"/>
                      <a:pt x="10" y="131"/>
                    </a:cubicBezTo>
                    <a:cubicBezTo>
                      <a:pt x="9" y="132"/>
                      <a:pt x="9" y="132"/>
                      <a:pt x="9" y="132"/>
                    </a:cubicBezTo>
                    <a:cubicBezTo>
                      <a:pt x="9" y="132"/>
                      <a:pt x="9" y="132"/>
                      <a:pt x="9" y="132"/>
                    </a:cubicBezTo>
                    <a:cubicBezTo>
                      <a:pt x="10" y="133"/>
                      <a:pt x="10" y="133"/>
                      <a:pt x="10" y="133"/>
                    </a:cubicBezTo>
                    <a:cubicBezTo>
                      <a:pt x="9" y="133"/>
                      <a:pt x="9" y="133"/>
                      <a:pt x="9" y="133"/>
                    </a:cubicBezTo>
                    <a:cubicBezTo>
                      <a:pt x="9" y="135"/>
                      <a:pt x="9" y="135"/>
                      <a:pt x="9" y="135"/>
                    </a:cubicBezTo>
                    <a:cubicBezTo>
                      <a:pt x="8" y="135"/>
                      <a:pt x="8" y="135"/>
                      <a:pt x="8" y="135"/>
                    </a:cubicBezTo>
                    <a:cubicBezTo>
                      <a:pt x="9" y="136"/>
                      <a:pt x="9" y="136"/>
                      <a:pt x="9" y="136"/>
                    </a:cubicBezTo>
                    <a:cubicBezTo>
                      <a:pt x="9" y="136"/>
                      <a:pt x="9" y="136"/>
                      <a:pt x="9" y="136"/>
                    </a:cubicBezTo>
                    <a:cubicBezTo>
                      <a:pt x="9" y="138"/>
                      <a:pt x="9" y="138"/>
                      <a:pt x="9" y="138"/>
                    </a:cubicBezTo>
                    <a:cubicBezTo>
                      <a:pt x="8" y="138"/>
                      <a:pt x="8" y="138"/>
                      <a:pt x="8" y="138"/>
                    </a:cubicBezTo>
                    <a:cubicBezTo>
                      <a:pt x="8" y="139"/>
                      <a:pt x="8" y="139"/>
                      <a:pt x="8" y="139"/>
                    </a:cubicBezTo>
                    <a:cubicBezTo>
                      <a:pt x="8" y="138"/>
                      <a:pt x="8" y="138"/>
                      <a:pt x="8" y="138"/>
                    </a:cubicBezTo>
                    <a:cubicBezTo>
                      <a:pt x="8" y="138"/>
                      <a:pt x="8" y="138"/>
                      <a:pt x="8" y="138"/>
                    </a:cubicBezTo>
                    <a:cubicBezTo>
                      <a:pt x="8" y="137"/>
                      <a:pt x="8" y="137"/>
                      <a:pt x="8" y="137"/>
                    </a:cubicBezTo>
                    <a:cubicBezTo>
                      <a:pt x="8" y="136"/>
                      <a:pt x="8" y="136"/>
                      <a:pt x="8" y="136"/>
                    </a:cubicBezTo>
                    <a:cubicBezTo>
                      <a:pt x="8" y="135"/>
                      <a:pt x="8" y="135"/>
                      <a:pt x="8" y="135"/>
                    </a:cubicBezTo>
                    <a:cubicBezTo>
                      <a:pt x="8" y="135"/>
                      <a:pt x="8" y="135"/>
                      <a:pt x="8" y="135"/>
                    </a:cubicBezTo>
                    <a:cubicBezTo>
                      <a:pt x="7" y="136"/>
                      <a:pt x="7" y="136"/>
                      <a:pt x="7" y="136"/>
                    </a:cubicBezTo>
                    <a:cubicBezTo>
                      <a:pt x="6" y="136"/>
                      <a:pt x="6" y="136"/>
                      <a:pt x="6" y="136"/>
                    </a:cubicBezTo>
                    <a:cubicBezTo>
                      <a:pt x="5" y="136"/>
                      <a:pt x="5" y="136"/>
                      <a:pt x="5" y="136"/>
                    </a:cubicBezTo>
                    <a:cubicBezTo>
                      <a:pt x="5" y="136"/>
                      <a:pt x="5" y="136"/>
                      <a:pt x="5" y="136"/>
                    </a:cubicBezTo>
                    <a:cubicBezTo>
                      <a:pt x="6" y="136"/>
                      <a:pt x="6" y="136"/>
                      <a:pt x="6" y="136"/>
                    </a:cubicBezTo>
                    <a:cubicBezTo>
                      <a:pt x="7" y="135"/>
                      <a:pt x="7" y="135"/>
                      <a:pt x="7" y="135"/>
                    </a:cubicBezTo>
                    <a:cubicBezTo>
                      <a:pt x="7" y="134"/>
                      <a:pt x="7" y="134"/>
                      <a:pt x="7" y="134"/>
                    </a:cubicBezTo>
                    <a:cubicBezTo>
                      <a:pt x="6" y="134"/>
                      <a:pt x="6" y="134"/>
                      <a:pt x="6" y="134"/>
                    </a:cubicBezTo>
                    <a:cubicBezTo>
                      <a:pt x="5" y="134"/>
                      <a:pt x="5" y="134"/>
                      <a:pt x="5" y="134"/>
                    </a:cubicBezTo>
                    <a:cubicBezTo>
                      <a:pt x="4" y="134"/>
                      <a:pt x="4" y="134"/>
                      <a:pt x="4" y="134"/>
                    </a:cubicBezTo>
                    <a:cubicBezTo>
                      <a:pt x="3" y="134"/>
                      <a:pt x="3" y="134"/>
                      <a:pt x="3" y="134"/>
                    </a:cubicBezTo>
                    <a:cubicBezTo>
                      <a:pt x="3" y="134"/>
                      <a:pt x="3" y="134"/>
                      <a:pt x="3" y="134"/>
                    </a:cubicBezTo>
                    <a:cubicBezTo>
                      <a:pt x="3" y="135"/>
                      <a:pt x="3" y="135"/>
                      <a:pt x="3" y="135"/>
                    </a:cubicBezTo>
                    <a:cubicBezTo>
                      <a:pt x="3" y="136"/>
                      <a:pt x="3" y="136"/>
                      <a:pt x="3" y="136"/>
                    </a:cubicBezTo>
                    <a:cubicBezTo>
                      <a:pt x="4" y="136"/>
                      <a:pt x="4" y="136"/>
                      <a:pt x="4" y="136"/>
                    </a:cubicBezTo>
                    <a:cubicBezTo>
                      <a:pt x="4" y="136"/>
                      <a:pt x="4" y="136"/>
                      <a:pt x="4" y="136"/>
                    </a:cubicBezTo>
                    <a:cubicBezTo>
                      <a:pt x="3" y="136"/>
                      <a:pt x="3" y="136"/>
                      <a:pt x="3" y="136"/>
                    </a:cubicBezTo>
                    <a:cubicBezTo>
                      <a:pt x="3" y="137"/>
                      <a:pt x="3" y="137"/>
                      <a:pt x="3" y="137"/>
                    </a:cubicBezTo>
                    <a:cubicBezTo>
                      <a:pt x="2" y="137"/>
                      <a:pt x="2" y="137"/>
                      <a:pt x="2" y="137"/>
                    </a:cubicBezTo>
                    <a:cubicBezTo>
                      <a:pt x="2" y="138"/>
                      <a:pt x="2" y="138"/>
                      <a:pt x="2" y="138"/>
                    </a:cubicBezTo>
                    <a:cubicBezTo>
                      <a:pt x="1" y="139"/>
                      <a:pt x="1" y="139"/>
                      <a:pt x="1" y="139"/>
                    </a:cubicBezTo>
                    <a:cubicBezTo>
                      <a:pt x="1" y="139"/>
                      <a:pt x="1" y="139"/>
                      <a:pt x="1" y="139"/>
                    </a:cubicBezTo>
                    <a:cubicBezTo>
                      <a:pt x="2" y="141"/>
                      <a:pt x="2" y="141"/>
                      <a:pt x="2" y="141"/>
                    </a:cubicBezTo>
                    <a:cubicBezTo>
                      <a:pt x="3" y="141"/>
                      <a:pt x="3" y="141"/>
                      <a:pt x="3" y="141"/>
                    </a:cubicBezTo>
                    <a:cubicBezTo>
                      <a:pt x="3" y="140"/>
                      <a:pt x="3" y="140"/>
                      <a:pt x="3" y="140"/>
                    </a:cubicBezTo>
                    <a:cubicBezTo>
                      <a:pt x="3" y="140"/>
                      <a:pt x="3" y="140"/>
                      <a:pt x="3" y="140"/>
                    </a:cubicBezTo>
                    <a:cubicBezTo>
                      <a:pt x="2" y="140"/>
                      <a:pt x="2" y="140"/>
                      <a:pt x="2" y="140"/>
                    </a:cubicBezTo>
                    <a:cubicBezTo>
                      <a:pt x="2" y="139"/>
                      <a:pt x="2" y="139"/>
                      <a:pt x="2" y="139"/>
                    </a:cubicBezTo>
                    <a:cubicBezTo>
                      <a:pt x="3" y="138"/>
                      <a:pt x="3" y="138"/>
                      <a:pt x="3" y="138"/>
                    </a:cubicBezTo>
                    <a:cubicBezTo>
                      <a:pt x="4" y="138"/>
                      <a:pt x="4" y="138"/>
                      <a:pt x="4" y="138"/>
                    </a:cubicBezTo>
                    <a:cubicBezTo>
                      <a:pt x="4" y="138"/>
                      <a:pt x="4" y="138"/>
                      <a:pt x="4" y="138"/>
                    </a:cubicBezTo>
                    <a:cubicBezTo>
                      <a:pt x="4" y="139"/>
                      <a:pt x="4" y="139"/>
                      <a:pt x="4" y="139"/>
                    </a:cubicBezTo>
                    <a:cubicBezTo>
                      <a:pt x="5" y="139"/>
                      <a:pt x="5" y="139"/>
                      <a:pt x="5" y="139"/>
                    </a:cubicBezTo>
                    <a:cubicBezTo>
                      <a:pt x="6" y="139"/>
                      <a:pt x="6" y="139"/>
                      <a:pt x="6" y="139"/>
                    </a:cubicBezTo>
                    <a:cubicBezTo>
                      <a:pt x="6" y="139"/>
                      <a:pt x="6" y="139"/>
                      <a:pt x="6" y="139"/>
                    </a:cubicBezTo>
                    <a:cubicBezTo>
                      <a:pt x="7" y="139"/>
                      <a:pt x="7" y="139"/>
                      <a:pt x="7" y="139"/>
                    </a:cubicBezTo>
                    <a:cubicBezTo>
                      <a:pt x="7" y="140"/>
                      <a:pt x="7" y="140"/>
                      <a:pt x="7" y="140"/>
                    </a:cubicBezTo>
                    <a:cubicBezTo>
                      <a:pt x="8" y="140"/>
                      <a:pt x="8" y="140"/>
                      <a:pt x="8" y="140"/>
                    </a:cubicBezTo>
                    <a:cubicBezTo>
                      <a:pt x="9" y="141"/>
                      <a:pt x="9" y="141"/>
                      <a:pt x="9" y="141"/>
                    </a:cubicBezTo>
                    <a:cubicBezTo>
                      <a:pt x="8" y="141"/>
                      <a:pt x="8" y="141"/>
                      <a:pt x="8" y="141"/>
                    </a:cubicBezTo>
                    <a:cubicBezTo>
                      <a:pt x="8" y="141"/>
                      <a:pt x="8" y="141"/>
                      <a:pt x="8" y="141"/>
                    </a:cubicBezTo>
                    <a:cubicBezTo>
                      <a:pt x="8" y="142"/>
                      <a:pt x="8" y="142"/>
                      <a:pt x="8" y="142"/>
                    </a:cubicBezTo>
                    <a:cubicBezTo>
                      <a:pt x="8" y="142"/>
                      <a:pt x="8" y="142"/>
                      <a:pt x="8" y="142"/>
                    </a:cubicBezTo>
                    <a:cubicBezTo>
                      <a:pt x="8" y="142"/>
                      <a:pt x="8" y="142"/>
                      <a:pt x="8" y="142"/>
                    </a:cubicBezTo>
                    <a:cubicBezTo>
                      <a:pt x="8" y="143"/>
                      <a:pt x="8" y="143"/>
                      <a:pt x="8" y="143"/>
                    </a:cubicBezTo>
                    <a:cubicBezTo>
                      <a:pt x="9" y="143"/>
                      <a:pt x="9" y="143"/>
                      <a:pt x="9" y="143"/>
                    </a:cubicBezTo>
                    <a:cubicBezTo>
                      <a:pt x="9" y="144"/>
                      <a:pt x="9" y="144"/>
                      <a:pt x="9" y="144"/>
                    </a:cubicBezTo>
                    <a:cubicBezTo>
                      <a:pt x="8" y="143"/>
                      <a:pt x="8" y="143"/>
                      <a:pt x="8" y="143"/>
                    </a:cubicBezTo>
                    <a:cubicBezTo>
                      <a:pt x="7" y="143"/>
                      <a:pt x="7" y="143"/>
                      <a:pt x="7" y="143"/>
                    </a:cubicBezTo>
                    <a:cubicBezTo>
                      <a:pt x="7" y="143"/>
                      <a:pt x="7" y="143"/>
                      <a:pt x="7" y="143"/>
                    </a:cubicBezTo>
                    <a:cubicBezTo>
                      <a:pt x="7" y="144"/>
                      <a:pt x="7" y="144"/>
                      <a:pt x="7" y="144"/>
                    </a:cubicBezTo>
                    <a:cubicBezTo>
                      <a:pt x="8" y="144"/>
                      <a:pt x="8" y="144"/>
                      <a:pt x="8" y="144"/>
                    </a:cubicBezTo>
                    <a:cubicBezTo>
                      <a:pt x="8" y="145"/>
                      <a:pt x="8" y="145"/>
                      <a:pt x="8" y="145"/>
                    </a:cubicBezTo>
                    <a:cubicBezTo>
                      <a:pt x="9" y="145"/>
                      <a:pt x="9" y="145"/>
                      <a:pt x="9" y="145"/>
                    </a:cubicBezTo>
                    <a:cubicBezTo>
                      <a:pt x="10" y="144"/>
                      <a:pt x="10" y="144"/>
                      <a:pt x="10" y="144"/>
                    </a:cubicBezTo>
                    <a:cubicBezTo>
                      <a:pt x="11" y="145"/>
                      <a:pt x="11" y="145"/>
                      <a:pt x="11" y="145"/>
                    </a:cubicBezTo>
                    <a:cubicBezTo>
                      <a:pt x="11" y="145"/>
                      <a:pt x="11" y="145"/>
                      <a:pt x="11" y="145"/>
                    </a:cubicBezTo>
                    <a:cubicBezTo>
                      <a:pt x="12" y="144"/>
                      <a:pt x="12" y="144"/>
                      <a:pt x="12" y="144"/>
                    </a:cubicBezTo>
                    <a:cubicBezTo>
                      <a:pt x="12" y="145"/>
                      <a:pt x="12" y="145"/>
                      <a:pt x="12" y="145"/>
                    </a:cubicBezTo>
                    <a:cubicBezTo>
                      <a:pt x="12" y="145"/>
                      <a:pt x="12" y="145"/>
                      <a:pt x="12" y="145"/>
                    </a:cubicBezTo>
                    <a:cubicBezTo>
                      <a:pt x="11" y="145"/>
                      <a:pt x="11" y="145"/>
                      <a:pt x="11" y="145"/>
                    </a:cubicBezTo>
                    <a:cubicBezTo>
                      <a:pt x="11" y="145"/>
                      <a:pt x="11" y="145"/>
                      <a:pt x="11" y="145"/>
                    </a:cubicBezTo>
                    <a:cubicBezTo>
                      <a:pt x="10" y="146"/>
                      <a:pt x="10" y="146"/>
                      <a:pt x="10" y="146"/>
                    </a:cubicBezTo>
                    <a:cubicBezTo>
                      <a:pt x="10" y="145"/>
                      <a:pt x="10" y="145"/>
                      <a:pt x="10" y="145"/>
                    </a:cubicBezTo>
                    <a:cubicBezTo>
                      <a:pt x="8" y="146"/>
                      <a:pt x="8" y="146"/>
                      <a:pt x="8" y="146"/>
                    </a:cubicBezTo>
                    <a:cubicBezTo>
                      <a:pt x="8" y="146"/>
                      <a:pt x="8" y="146"/>
                      <a:pt x="8" y="146"/>
                    </a:cubicBezTo>
                    <a:cubicBezTo>
                      <a:pt x="8" y="147"/>
                      <a:pt x="8" y="147"/>
                      <a:pt x="8" y="147"/>
                    </a:cubicBezTo>
                    <a:cubicBezTo>
                      <a:pt x="9" y="147"/>
                      <a:pt x="9" y="147"/>
                      <a:pt x="9" y="147"/>
                    </a:cubicBezTo>
                    <a:cubicBezTo>
                      <a:pt x="9" y="148"/>
                      <a:pt x="9" y="148"/>
                      <a:pt x="9" y="148"/>
                    </a:cubicBezTo>
                    <a:cubicBezTo>
                      <a:pt x="10" y="148"/>
                      <a:pt x="10" y="148"/>
                      <a:pt x="10" y="148"/>
                    </a:cubicBezTo>
                    <a:cubicBezTo>
                      <a:pt x="11" y="148"/>
                      <a:pt x="11" y="148"/>
                      <a:pt x="11" y="148"/>
                    </a:cubicBezTo>
                    <a:cubicBezTo>
                      <a:pt x="11" y="148"/>
                      <a:pt x="11" y="148"/>
                      <a:pt x="11" y="148"/>
                    </a:cubicBezTo>
                    <a:cubicBezTo>
                      <a:pt x="10" y="149"/>
                      <a:pt x="10" y="149"/>
                      <a:pt x="10" y="149"/>
                    </a:cubicBezTo>
                    <a:cubicBezTo>
                      <a:pt x="10" y="149"/>
                      <a:pt x="10" y="149"/>
                      <a:pt x="10" y="149"/>
                    </a:cubicBezTo>
                    <a:cubicBezTo>
                      <a:pt x="10" y="149"/>
                      <a:pt x="10" y="149"/>
                      <a:pt x="10" y="149"/>
                    </a:cubicBezTo>
                    <a:cubicBezTo>
                      <a:pt x="10" y="150"/>
                      <a:pt x="10" y="150"/>
                      <a:pt x="10" y="150"/>
                    </a:cubicBezTo>
                    <a:cubicBezTo>
                      <a:pt x="9" y="150"/>
                      <a:pt x="9" y="150"/>
                      <a:pt x="9" y="150"/>
                    </a:cubicBezTo>
                    <a:cubicBezTo>
                      <a:pt x="9" y="150"/>
                      <a:pt x="9" y="150"/>
                      <a:pt x="9" y="150"/>
                    </a:cubicBezTo>
                    <a:cubicBezTo>
                      <a:pt x="10" y="152"/>
                      <a:pt x="10" y="152"/>
                      <a:pt x="10" y="152"/>
                    </a:cubicBezTo>
                    <a:cubicBezTo>
                      <a:pt x="10" y="153"/>
                      <a:pt x="10" y="153"/>
                      <a:pt x="10" y="153"/>
                    </a:cubicBezTo>
                    <a:cubicBezTo>
                      <a:pt x="10" y="154"/>
                      <a:pt x="10" y="154"/>
                      <a:pt x="10" y="154"/>
                    </a:cubicBezTo>
                    <a:cubicBezTo>
                      <a:pt x="11" y="155"/>
                      <a:pt x="11" y="155"/>
                      <a:pt x="11" y="155"/>
                    </a:cubicBezTo>
                    <a:cubicBezTo>
                      <a:pt x="12" y="155"/>
                      <a:pt x="12" y="155"/>
                      <a:pt x="12" y="155"/>
                    </a:cubicBezTo>
                    <a:cubicBezTo>
                      <a:pt x="12" y="154"/>
                      <a:pt x="12" y="154"/>
                      <a:pt x="12" y="154"/>
                    </a:cubicBezTo>
                    <a:cubicBezTo>
                      <a:pt x="12" y="152"/>
                      <a:pt x="12" y="152"/>
                      <a:pt x="12" y="152"/>
                    </a:cubicBezTo>
                    <a:cubicBezTo>
                      <a:pt x="13" y="152"/>
                      <a:pt x="13" y="152"/>
                      <a:pt x="13" y="152"/>
                    </a:cubicBezTo>
                    <a:cubicBezTo>
                      <a:pt x="13" y="152"/>
                      <a:pt x="13" y="152"/>
                      <a:pt x="13" y="152"/>
                    </a:cubicBezTo>
                    <a:cubicBezTo>
                      <a:pt x="12" y="152"/>
                      <a:pt x="12" y="152"/>
                      <a:pt x="12" y="152"/>
                    </a:cubicBezTo>
                    <a:cubicBezTo>
                      <a:pt x="12" y="154"/>
                      <a:pt x="12" y="154"/>
                      <a:pt x="12" y="154"/>
                    </a:cubicBezTo>
                    <a:cubicBezTo>
                      <a:pt x="12" y="154"/>
                      <a:pt x="12" y="154"/>
                      <a:pt x="12" y="154"/>
                    </a:cubicBezTo>
                    <a:cubicBezTo>
                      <a:pt x="13" y="155"/>
                      <a:pt x="13" y="155"/>
                      <a:pt x="13" y="155"/>
                    </a:cubicBezTo>
                    <a:cubicBezTo>
                      <a:pt x="13" y="154"/>
                      <a:pt x="13" y="154"/>
                      <a:pt x="13" y="154"/>
                    </a:cubicBezTo>
                    <a:cubicBezTo>
                      <a:pt x="13" y="155"/>
                      <a:pt x="13" y="155"/>
                      <a:pt x="13" y="155"/>
                    </a:cubicBezTo>
                    <a:cubicBezTo>
                      <a:pt x="12" y="155"/>
                      <a:pt x="12" y="155"/>
                      <a:pt x="12" y="155"/>
                    </a:cubicBezTo>
                    <a:cubicBezTo>
                      <a:pt x="11" y="156"/>
                      <a:pt x="11" y="156"/>
                      <a:pt x="11" y="156"/>
                    </a:cubicBezTo>
                    <a:cubicBezTo>
                      <a:pt x="11" y="156"/>
                      <a:pt x="11" y="156"/>
                      <a:pt x="11" y="156"/>
                    </a:cubicBezTo>
                    <a:cubicBezTo>
                      <a:pt x="11" y="157"/>
                      <a:pt x="11" y="157"/>
                      <a:pt x="11" y="157"/>
                    </a:cubicBezTo>
                    <a:cubicBezTo>
                      <a:pt x="11" y="157"/>
                      <a:pt x="11" y="157"/>
                      <a:pt x="11" y="157"/>
                    </a:cubicBezTo>
                    <a:cubicBezTo>
                      <a:pt x="11" y="158"/>
                      <a:pt x="11" y="158"/>
                      <a:pt x="11" y="158"/>
                    </a:cubicBezTo>
                    <a:cubicBezTo>
                      <a:pt x="10" y="158"/>
                      <a:pt x="10" y="158"/>
                      <a:pt x="10" y="158"/>
                    </a:cubicBezTo>
                    <a:cubicBezTo>
                      <a:pt x="10" y="159"/>
                      <a:pt x="10" y="159"/>
                      <a:pt x="10" y="159"/>
                    </a:cubicBezTo>
                    <a:cubicBezTo>
                      <a:pt x="12" y="160"/>
                      <a:pt x="12" y="160"/>
                      <a:pt x="12" y="160"/>
                    </a:cubicBezTo>
                    <a:cubicBezTo>
                      <a:pt x="13" y="160"/>
                      <a:pt x="13" y="160"/>
                      <a:pt x="13" y="160"/>
                    </a:cubicBezTo>
                    <a:cubicBezTo>
                      <a:pt x="14" y="160"/>
                      <a:pt x="14" y="160"/>
                      <a:pt x="14" y="160"/>
                    </a:cubicBezTo>
                    <a:cubicBezTo>
                      <a:pt x="14" y="161"/>
                      <a:pt x="14" y="161"/>
                      <a:pt x="14" y="161"/>
                    </a:cubicBezTo>
                    <a:cubicBezTo>
                      <a:pt x="13" y="161"/>
                      <a:pt x="13" y="161"/>
                      <a:pt x="13" y="161"/>
                    </a:cubicBezTo>
                    <a:cubicBezTo>
                      <a:pt x="14" y="162"/>
                      <a:pt x="14" y="162"/>
                      <a:pt x="14" y="162"/>
                    </a:cubicBezTo>
                    <a:cubicBezTo>
                      <a:pt x="14" y="162"/>
                      <a:pt x="14" y="162"/>
                      <a:pt x="14" y="162"/>
                    </a:cubicBezTo>
                    <a:cubicBezTo>
                      <a:pt x="15" y="161"/>
                      <a:pt x="15" y="161"/>
                      <a:pt x="15" y="161"/>
                    </a:cubicBezTo>
                    <a:cubicBezTo>
                      <a:pt x="15" y="162"/>
                      <a:pt x="15" y="162"/>
                      <a:pt x="15" y="162"/>
                    </a:cubicBezTo>
                    <a:cubicBezTo>
                      <a:pt x="14" y="162"/>
                      <a:pt x="14" y="162"/>
                      <a:pt x="14" y="162"/>
                    </a:cubicBezTo>
                    <a:cubicBezTo>
                      <a:pt x="14" y="163"/>
                      <a:pt x="14" y="163"/>
                      <a:pt x="14" y="163"/>
                    </a:cubicBezTo>
                    <a:cubicBezTo>
                      <a:pt x="13" y="163"/>
                      <a:pt x="13" y="163"/>
                      <a:pt x="13" y="163"/>
                    </a:cubicBezTo>
                    <a:cubicBezTo>
                      <a:pt x="14" y="163"/>
                      <a:pt x="14" y="163"/>
                      <a:pt x="14" y="163"/>
                    </a:cubicBezTo>
                    <a:cubicBezTo>
                      <a:pt x="14" y="163"/>
                      <a:pt x="14" y="163"/>
                      <a:pt x="14" y="163"/>
                    </a:cubicBezTo>
                    <a:cubicBezTo>
                      <a:pt x="14" y="164"/>
                      <a:pt x="14" y="164"/>
                      <a:pt x="14" y="164"/>
                    </a:cubicBezTo>
                    <a:cubicBezTo>
                      <a:pt x="15" y="165"/>
                      <a:pt x="15" y="165"/>
                      <a:pt x="15" y="165"/>
                    </a:cubicBezTo>
                    <a:cubicBezTo>
                      <a:pt x="15" y="165"/>
                      <a:pt x="15" y="165"/>
                      <a:pt x="15" y="165"/>
                    </a:cubicBezTo>
                    <a:cubicBezTo>
                      <a:pt x="16" y="164"/>
                      <a:pt x="16" y="164"/>
                      <a:pt x="16" y="164"/>
                    </a:cubicBezTo>
                    <a:cubicBezTo>
                      <a:pt x="16" y="165"/>
                      <a:pt x="16" y="165"/>
                      <a:pt x="16" y="165"/>
                    </a:cubicBezTo>
                    <a:cubicBezTo>
                      <a:pt x="16" y="166"/>
                      <a:pt x="16" y="166"/>
                      <a:pt x="16" y="166"/>
                    </a:cubicBezTo>
                    <a:cubicBezTo>
                      <a:pt x="16" y="166"/>
                      <a:pt x="16" y="166"/>
                      <a:pt x="16" y="166"/>
                    </a:cubicBezTo>
                    <a:cubicBezTo>
                      <a:pt x="15" y="165"/>
                      <a:pt x="15" y="165"/>
                      <a:pt x="15" y="165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6" y="167"/>
                      <a:pt x="16" y="167"/>
                      <a:pt x="16" y="167"/>
                    </a:cubicBezTo>
                    <a:cubicBezTo>
                      <a:pt x="16" y="167"/>
                      <a:pt x="16" y="167"/>
                      <a:pt x="16" y="167"/>
                    </a:cubicBezTo>
                    <a:cubicBezTo>
                      <a:pt x="16" y="168"/>
                      <a:pt x="16" y="168"/>
                      <a:pt x="16" y="168"/>
                    </a:cubicBezTo>
                    <a:cubicBezTo>
                      <a:pt x="16" y="168"/>
                      <a:pt x="16" y="168"/>
                      <a:pt x="16" y="168"/>
                    </a:cubicBezTo>
                    <a:cubicBezTo>
                      <a:pt x="17" y="169"/>
                      <a:pt x="17" y="169"/>
                      <a:pt x="17" y="169"/>
                    </a:cubicBezTo>
                    <a:cubicBezTo>
                      <a:pt x="18" y="169"/>
                      <a:pt x="18" y="169"/>
                      <a:pt x="18" y="169"/>
                    </a:cubicBezTo>
                    <a:cubicBezTo>
                      <a:pt x="17" y="168"/>
                      <a:pt x="17" y="168"/>
                      <a:pt x="17" y="168"/>
                    </a:cubicBezTo>
                    <a:cubicBezTo>
                      <a:pt x="18" y="167"/>
                      <a:pt x="18" y="167"/>
                      <a:pt x="18" y="167"/>
                    </a:cubicBezTo>
                    <a:cubicBezTo>
                      <a:pt x="17" y="167"/>
                      <a:pt x="17" y="167"/>
                      <a:pt x="17" y="167"/>
                    </a:cubicBezTo>
                    <a:cubicBezTo>
                      <a:pt x="18" y="167"/>
                      <a:pt x="18" y="167"/>
                      <a:pt x="18" y="167"/>
                    </a:cubicBezTo>
                    <a:cubicBezTo>
                      <a:pt x="18" y="168"/>
                      <a:pt x="18" y="168"/>
                      <a:pt x="18" y="168"/>
                    </a:cubicBezTo>
                    <a:cubicBezTo>
                      <a:pt x="19" y="168"/>
                      <a:pt x="19" y="168"/>
                      <a:pt x="19" y="168"/>
                    </a:cubicBezTo>
                    <a:cubicBezTo>
                      <a:pt x="19" y="168"/>
                      <a:pt x="19" y="168"/>
                      <a:pt x="19" y="168"/>
                    </a:cubicBezTo>
                    <a:cubicBezTo>
                      <a:pt x="20" y="167"/>
                      <a:pt x="20" y="167"/>
                      <a:pt x="20" y="167"/>
                    </a:cubicBezTo>
                    <a:cubicBezTo>
                      <a:pt x="20" y="167"/>
                      <a:pt x="20" y="167"/>
                      <a:pt x="20" y="167"/>
                    </a:cubicBezTo>
                    <a:cubicBezTo>
                      <a:pt x="19" y="166"/>
                      <a:pt x="19" y="166"/>
                      <a:pt x="19" y="166"/>
                    </a:cubicBezTo>
                    <a:cubicBezTo>
                      <a:pt x="18" y="166"/>
                      <a:pt x="18" y="166"/>
                      <a:pt x="18" y="166"/>
                    </a:cubicBezTo>
                    <a:cubicBezTo>
                      <a:pt x="18" y="166"/>
                      <a:pt x="18" y="166"/>
                      <a:pt x="18" y="166"/>
                    </a:cubicBezTo>
                    <a:cubicBezTo>
                      <a:pt x="19" y="166"/>
                      <a:pt x="19" y="166"/>
                      <a:pt x="19" y="166"/>
                    </a:cubicBezTo>
                    <a:cubicBezTo>
                      <a:pt x="20" y="166"/>
                      <a:pt x="20" y="166"/>
                      <a:pt x="20" y="166"/>
                    </a:cubicBezTo>
                    <a:cubicBezTo>
                      <a:pt x="20" y="167"/>
                      <a:pt x="20" y="167"/>
                      <a:pt x="20" y="167"/>
                    </a:cubicBezTo>
                    <a:cubicBezTo>
                      <a:pt x="21" y="167"/>
                      <a:pt x="21" y="167"/>
                      <a:pt x="21" y="167"/>
                    </a:cubicBezTo>
                    <a:cubicBezTo>
                      <a:pt x="21" y="166"/>
                      <a:pt x="21" y="166"/>
                      <a:pt x="21" y="166"/>
                    </a:cubicBezTo>
                    <a:cubicBezTo>
                      <a:pt x="20" y="166"/>
                      <a:pt x="20" y="166"/>
                      <a:pt x="20" y="166"/>
                    </a:cubicBezTo>
                    <a:cubicBezTo>
                      <a:pt x="19" y="166"/>
                      <a:pt x="19" y="166"/>
                      <a:pt x="19" y="166"/>
                    </a:cubicBezTo>
                    <a:cubicBezTo>
                      <a:pt x="18" y="165"/>
                      <a:pt x="18" y="165"/>
                      <a:pt x="18" y="165"/>
                    </a:cubicBezTo>
                    <a:cubicBezTo>
                      <a:pt x="19" y="165"/>
                      <a:pt x="19" y="165"/>
                      <a:pt x="19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22" y="166"/>
                      <a:pt x="22" y="166"/>
                      <a:pt x="22" y="166"/>
                    </a:cubicBezTo>
                    <a:cubicBezTo>
                      <a:pt x="22" y="167"/>
                      <a:pt x="22" y="167"/>
                      <a:pt x="22" y="167"/>
                    </a:cubicBezTo>
                    <a:cubicBezTo>
                      <a:pt x="21" y="168"/>
                      <a:pt x="21" y="168"/>
                      <a:pt x="21" y="168"/>
                    </a:cubicBezTo>
                    <a:cubicBezTo>
                      <a:pt x="21" y="168"/>
                      <a:pt x="21" y="168"/>
                      <a:pt x="21" y="168"/>
                    </a:cubicBezTo>
                    <a:cubicBezTo>
                      <a:pt x="22" y="169"/>
                      <a:pt x="22" y="169"/>
                      <a:pt x="22" y="169"/>
                    </a:cubicBezTo>
                    <a:cubicBezTo>
                      <a:pt x="22" y="170"/>
                      <a:pt x="22" y="170"/>
                      <a:pt x="22" y="170"/>
                    </a:cubicBezTo>
                    <a:cubicBezTo>
                      <a:pt x="21" y="170"/>
                      <a:pt x="21" y="170"/>
                      <a:pt x="21" y="170"/>
                    </a:cubicBezTo>
                    <a:cubicBezTo>
                      <a:pt x="22" y="169"/>
                      <a:pt x="22" y="169"/>
                      <a:pt x="22" y="169"/>
                    </a:cubicBezTo>
                    <a:cubicBezTo>
                      <a:pt x="21" y="168"/>
                      <a:pt x="21" y="168"/>
                      <a:pt x="21" y="168"/>
                    </a:cubicBezTo>
                    <a:cubicBezTo>
                      <a:pt x="20" y="168"/>
                      <a:pt x="20" y="168"/>
                      <a:pt x="20" y="168"/>
                    </a:cubicBezTo>
                    <a:cubicBezTo>
                      <a:pt x="20" y="168"/>
                      <a:pt x="20" y="168"/>
                      <a:pt x="20" y="168"/>
                    </a:cubicBezTo>
                    <a:cubicBezTo>
                      <a:pt x="20" y="169"/>
                      <a:pt x="20" y="169"/>
                      <a:pt x="20" y="169"/>
                    </a:cubicBezTo>
                    <a:cubicBezTo>
                      <a:pt x="20" y="169"/>
                      <a:pt x="20" y="169"/>
                      <a:pt x="20" y="169"/>
                    </a:cubicBezTo>
                    <a:cubicBezTo>
                      <a:pt x="20" y="170"/>
                      <a:pt x="20" y="170"/>
                      <a:pt x="20" y="170"/>
                    </a:cubicBezTo>
                    <a:cubicBezTo>
                      <a:pt x="20" y="170"/>
                      <a:pt x="20" y="170"/>
                      <a:pt x="20" y="170"/>
                    </a:cubicBezTo>
                    <a:cubicBezTo>
                      <a:pt x="19" y="169"/>
                      <a:pt x="19" y="169"/>
                      <a:pt x="19" y="169"/>
                    </a:cubicBezTo>
                    <a:cubicBezTo>
                      <a:pt x="19" y="169"/>
                      <a:pt x="19" y="169"/>
                      <a:pt x="19" y="169"/>
                    </a:cubicBezTo>
                    <a:cubicBezTo>
                      <a:pt x="18" y="169"/>
                      <a:pt x="18" y="169"/>
                      <a:pt x="18" y="169"/>
                    </a:cubicBezTo>
                    <a:cubicBezTo>
                      <a:pt x="17" y="169"/>
                      <a:pt x="17" y="169"/>
                      <a:pt x="17" y="169"/>
                    </a:cubicBezTo>
                    <a:cubicBezTo>
                      <a:pt x="16" y="170"/>
                      <a:pt x="16" y="170"/>
                      <a:pt x="16" y="170"/>
                    </a:cubicBezTo>
                    <a:cubicBezTo>
                      <a:pt x="17" y="170"/>
                      <a:pt x="17" y="170"/>
                      <a:pt x="17" y="170"/>
                    </a:cubicBezTo>
                    <a:cubicBezTo>
                      <a:pt x="17" y="171"/>
                      <a:pt x="17" y="171"/>
                      <a:pt x="17" y="171"/>
                    </a:cubicBezTo>
                    <a:cubicBezTo>
                      <a:pt x="18" y="172"/>
                      <a:pt x="18" y="172"/>
                      <a:pt x="18" y="172"/>
                    </a:cubicBezTo>
                    <a:cubicBezTo>
                      <a:pt x="18" y="172"/>
                      <a:pt x="18" y="172"/>
                      <a:pt x="18" y="172"/>
                    </a:cubicBezTo>
                    <a:cubicBezTo>
                      <a:pt x="18" y="173"/>
                      <a:pt x="18" y="173"/>
                      <a:pt x="18" y="173"/>
                    </a:cubicBezTo>
                    <a:cubicBezTo>
                      <a:pt x="18" y="173"/>
                      <a:pt x="18" y="173"/>
                      <a:pt x="18" y="173"/>
                    </a:cubicBezTo>
                    <a:cubicBezTo>
                      <a:pt x="18" y="173"/>
                      <a:pt x="18" y="173"/>
                      <a:pt x="18" y="173"/>
                    </a:cubicBezTo>
                    <a:cubicBezTo>
                      <a:pt x="19" y="172"/>
                      <a:pt x="19" y="172"/>
                      <a:pt x="19" y="172"/>
                    </a:cubicBezTo>
                    <a:cubicBezTo>
                      <a:pt x="19" y="173"/>
                      <a:pt x="19" y="173"/>
                      <a:pt x="19" y="173"/>
                    </a:cubicBezTo>
                    <a:cubicBezTo>
                      <a:pt x="20" y="173"/>
                      <a:pt x="20" y="173"/>
                      <a:pt x="20" y="173"/>
                    </a:cubicBezTo>
                    <a:cubicBezTo>
                      <a:pt x="20" y="173"/>
                      <a:pt x="20" y="173"/>
                      <a:pt x="20" y="173"/>
                    </a:cubicBezTo>
                    <a:cubicBezTo>
                      <a:pt x="19" y="173"/>
                      <a:pt x="19" y="173"/>
                      <a:pt x="19" y="173"/>
                    </a:cubicBezTo>
                    <a:cubicBezTo>
                      <a:pt x="18" y="174"/>
                      <a:pt x="18" y="174"/>
                      <a:pt x="18" y="174"/>
                    </a:cubicBezTo>
                    <a:cubicBezTo>
                      <a:pt x="19" y="174"/>
                      <a:pt x="19" y="174"/>
                      <a:pt x="19" y="174"/>
                    </a:cubicBezTo>
                    <a:cubicBezTo>
                      <a:pt x="20" y="174"/>
                      <a:pt x="20" y="174"/>
                      <a:pt x="20" y="174"/>
                    </a:cubicBezTo>
                    <a:cubicBezTo>
                      <a:pt x="21" y="175"/>
                      <a:pt x="21" y="175"/>
                      <a:pt x="21" y="175"/>
                    </a:cubicBezTo>
                    <a:cubicBezTo>
                      <a:pt x="21" y="175"/>
                      <a:pt x="21" y="175"/>
                      <a:pt x="21" y="175"/>
                    </a:cubicBezTo>
                    <a:cubicBezTo>
                      <a:pt x="22" y="174"/>
                      <a:pt x="22" y="174"/>
                      <a:pt x="22" y="174"/>
                    </a:cubicBezTo>
                    <a:cubicBezTo>
                      <a:pt x="21" y="173"/>
                      <a:pt x="21" y="173"/>
                      <a:pt x="21" y="173"/>
                    </a:cubicBezTo>
                    <a:cubicBezTo>
                      <a:pt x="22" y="173"/>
                      <a:pt x="22" y="173"/>
                      <a:pt x="22" y="173"/>
                    </a:cubicBezTo>
                    <a:cubicBezTo>
                      <a:pt x="21" y="172"/>
                      <a:pt x="21" y="172"/>
                      <a:pt x="21" y="172"/>
                    </a:cubicBezTo>
                    <a:cubicBezTo>
                      <a:pt x="21" y="172"/>
                      <a:pt x="21" y="172"/>
                      <a:pt x="21" y="172"/>
                    </a:cubicBezTo>
                    <a:cubicBezTo>
                      <a:pt x="20" y="172"/>
                      <a:pt x="20" y="172"/>
                      <a:pt x="20" y="172"/>
                    </a:cubicBezTo>
                    <a:cubicBezTo>
                      <a:pt x="21" y="172"/>
                      <a:pt x="21" y="172"/>
                      <a:pt x="21" y="172"/>
                    </a:cubicBezTo>
                    <a:cubicBezTo>
                      <a:pt x="21" y="172"/>
                      <a:pt x="21" y="172"/>
                      <a:pt x="21" y="172"/>
                    </a:cubicBezTo>
                    <a:cubicBezTo>
                      <a:pt x="21" y="171"/>
                      <a:pt x="21" y="171"/>
                      <a:pt x="21" y="171"/>
                    </a:cubicBezTo>
                    <a:cubicBezTo>
                      <a:pt x="21" y="171"/>
                      <a:pt x="21" y="171"/>
                      <a:pt x="21" y="171"/>
                    </a:cubicBezTo>
                    <a:cubicBezTo>
                      <a:pt x="22" y="171"/>
                      <a:pt x="22" y="171"/>
                      <a:pt x="22" y="171"/>
                    </a:cubicBezTo>
                    <a:cubicBezTo>
                      <a:pt x="23" y="171"/>
                      <a:pt x="23" y="171"/>
                      <a:pt x="23" y="171"/>
                    </a:cubicBezTo>
                    <a:cubicBezTo>
                      <a:pt x="23" y="172"/>
                      <a:pt x="23" y="172"/>
                      <a:pt x="23" y="172"/>
                    </a:cubicBezTo>
                    <a:cubicBezTo>
                      <a:pt x="23" y="172"/>
                      <a:pt x="23" y="172"/>
                      <a:pt x="23" y="172"/>
                    </a:cubicBezTo>
                    <a:cubicBezTo>
                      <a:pt x="24" y="171"/>
                      <a:pt x="24" y="171"/>
                      <a:pt x="24" y="171"/>
                    </a:cubicBezTo>
                    <a:cubicBezTo>
                      <a:pt x="25" y="171"/>
                      <a:pt x="25" y="171"/>
                      <a:pt x="25" y="171"/>
                    </a:cubicBezTo>
                    <a:cubicBezTo>
                      <a:pt x="25" y="171"/>
                      <a:pt x="25" y="171"/>
                      <a:pt x="25" y="171"/>
                    </a:cubicBezTo>
                    <a:cubicBezTo>
                      <a:pt x="26" y="171"/>
                      <a:pt x="26" y="171"/>
                      <a:pt x="26" y="171"/>
                    </a:cubicBezTo>
                    <a:cubicBezTo>
                      <a:pt x="27" y="171"/>
                      <a:pt x="27" y="171"/>
                      <a:pt x="27" y="171"/>
                    </a:cubicBezTo>
                    <a:cubicBezTo>
                      <a:pt x="27" y="172"/>
                      <a:pt x="27" y="172"/>
                      <a:pt x="27" y="172"/>
                    </a:cubicBezTo>
                    <a:cubicBezTo>
                      <a:pt x="26" y="172"/>
                      <a:pt x="26" y="172"/>
                      <a:pt x="26" y="172"/>
                    </a:cubicBezTo>
                    <a:cubicBezTo>
                      <a:pt x="26" y="172"/>
                      <a:pt x="26" y="172"/>
                      <a:pt x="26" y="172"/>
                    </a:cubicBezTo>
                    <a:cubicBezTo>
                      <a:pt x="26" y="172"/>
                      <a:pt x="26" y="172"/>
                      <a:pt x="26" y="172"/>
                    </a:cubicBezTo>
                    <a:cubicBezTo>
                      <a:pt x="25" y="172"/>
                      <a:pt x="25" y="172"/>
                      <a:pt x="25" y="172"/>
                    </a:cubicBezTo>
                    <a:cubicBezTo>
                      <a:pt x="24" y="172"/>
                      <a:pt x="24" y="172"/>
                      <a:pt x="24" y="172"/>
                    </a:cubicBezTo>
                    <a:cubicBezTo>
                      <a:pt x="23" y="173"/>
                      <a:pt x="23" y="173"/>
                      <a:pt x="23" y="173"/>
                    </a:cubicBezTo>
                    <a:cubicBezTo>
                      <a:pt x="23" y="173"/>
                      <a:pt x="23" y="173"/>
                      <a:pt x="23" y="173"/>
                    </a:cubicBezTo>
                    <a:cubicBezTo>
                      <a:pt x="22" y="173"/>
                      <a:pt x="22" y="173"/>
                      <a:pt x="22" y="173"/>
                    </a:cubicBezTo>
                    <a:cubicBezTo>
                      <a:pt x="22" y="174"/>
                      <a:pt x="22" y="174"/>
                      <a:pt x="22" y="174"/>
                    </a:cubicBezTo>
                    <a:cubicBezTo>
                      <a:pt x="22" y="174"/>
                      <a:pt x="22" y="174"/>
                      <a:pt x="22" y="174"/>
                    </a:cubicBezTo>
                    <a:cubicBezTo>
                      <a:pt x="22" y="175"/>
                      <a:pt x="22" y="175"/>
                      <a:pt x="22" y="175"/>
                    </a:cubicBezTo>
                    <a:cubicBezTo>
                      <a:pt x="21" y="175"/>
                      <a:pt x="21" y="175"/>
                      <a:pt x="21" y="175"/>
                    </a:cubicBezTo>
                    <a:cubicBezTo>
                      <a:pt x="21" y="175"/>
                      <a:pt x="21" y="175"/>
                      <a:pt x="21" y="175"/>
                    </a:cubicBezTo>
                    <a:cubicBezTo>
                      <a:pt x="22" y="175"/>
                      <a:pt x="22" y="175"/>
                      <a:pt x="22" y="175"/>
                    </a:cubicBezTo>
                    <a:cubicBezTo>
                      <a:pt x="22" y="176"/>
                      <a:pt x="22" y="176"/>
                      <a:pt x="22" y="176"/>
                    </a:cubicBezTo>
                    <a:cubicBezTo>
                      <a:pt x="22" y="176"/>
                      <a:pt x="22" y="176"/>
                      <a:pt x="22" y="176"/>
                    </a:cubicBezTo>
                    <a:cubicBezTo>
                      <a:pt x="23" y="177"/>
                      <a:pt x="23" y="177"/>
                      <a:pt x="23" y="177"/>
                    </a:cubicBezTo>
                    <a:cubicBezTo>
                      <a:pt x="24" y="177"/>
                      <a:pt x="24" y="177"/>
                      <a:pt x="24" y="177"/>
                    </a:cubicBezTo>
                    <a:cubicBezTo>
                      <a:pt x="24" y="177"/>
                      <a:pt x="24" y="177"/>
                      <a:pt x="24" y="177"/>
                    </a:cubicBezTo>
                    <a:cubicBezTo>
                      <a:pt x="24" y="177"/>
                      <a:pt x="24" y="177"/>
                      <a:pt x="24" y="177"/>
                    </a:cubicBezTo>
                    <a:cubicBezTo>
                      <a:pt x="24" y="176"/>
                      <a:pt x="24" y="176"/>
                      <a:pt x="24" y="176"/>
                    </a:cubicBezTo>
                    <a:cubicBezTo>
                      <a:pt x="25" y="176"/>
                      <a:pt x="25" y="176"/>
                      <a:pt x="25" y="176"/>
                    </a:cubicBezTo>
                    <a:cubicBezTo>
                      <a:pt x="25" y="176"/>
                      <a:pt x="25" y="176"/>
                      <a:pt x="25" y="176"/>
                    </a:cubicBezTo>
                    <a:cubicBezTo>
                      <a:pt x="25" y="175"/>
                      <a:pt x="25" y="175"/>
                      <a:pt x="25" y="175"/>
                    </a:cubicBezTo>
                    <a:cubicBezTo>
                      <a:pt x="25" y="175"/>
                      <a:pt x="25" y="175"/>
                      <a:pt x="25" y="175"/>
                    </a:cubicBezTo>
                    <a:cubicBezTo>
                      <a:pt x="26" y="174"/>
                      <a:pt x="26" y="174"/>
                      <a:pt x="26" y="174"/>
                    </a:cubicBezTo>
                    <a:cubicBezTo>
                      <a:pt x="26" y="174"/>
                      <a:pt x="26" y="174"/>
                      <a:pt x="26" y="174"/>
                    </a:cubicBezTo>
                    <a:cubicBezTo>
                      <a:pt x="27" y="173"/>
                      <a:pt x="27" y="173"/>
                      <a:pt x="27" y="173"/>
                    </a:cubicBezTo>
                    <a:cubicBezTo>
                      <a:pt x="28" y="172"/>
                      <a:pt x="28" y="172"/>
                      <a:pt x="28" y="172"/>
                    </a:cubicBezTo>
                    <a:cubicBezTo>
                      <a:pt x="28" y="173"/>
                      <a:pt x="28" y="173"/>
                      <a:pt x="28" y="173"/>
                    </a:cubicBezTo>
                    <a:cubicBezTo>
                      <a:pt x="28" y="173"/>
                      <a:pt x="28" y="173"/>
                      <a:pt x="28" y="173"/>
                    </a:cubicBezTo>
                    <a:cubicBezTo>
                      <a:pt x="29" y="173"/>
                      <a:pt x="29" y="173"/>
                      <a:pt x="29" y="173"/>
                    </a:cubicBezTo>
                    <a:cubicBezTo>
                      <a:pt x="29" y="173"/>
                      <a:pt x="29" y="173"/>
                      <a:pt x="29" y="173"/>
                    </a:cubicBezTo>
                    <a:cubicBezTo>
                      <a:pt x="28" y="173"/>
                      <a:pt x="28" y="173"/>
                      <a:pt x="28" y="173"/>
                    </a:cubicBezTo>
                    <a:cubicBezTo>
                      <a:pt x="28" y="174"/>
                      <a:pt x="28" y="174"/>
                      <a:pt x="28" y="174"/>
                    </a:cubicBezTo>
                    <a:cubicBezTo>
                      <a:pt x="28" y="175"/>
                      <a:pt x="28" y="175"/>
                      <a:pt x="28" y="175"/>
                    </a:cubicBezTo>
                    <a:cubicBezTo>
                      <a:pt x="27" y="175"/>
                      <a:pt x="27" y="175"/>
                      <a:pt x="27" y="175"/>
                    </a:cubicBezTo>
                    <a:cubicBezTo>
                      <a:pt x="27" y="176"/>
                      <a:pt x="27" y="176"/>
                      <a:pt x="27" y="176"/>
                    </a:cubicBezTo>
                    <a:cubicBezTo>
                      <a:pt x="27" y="177"/>
                      <a:pt x="27" y="177"/>
                      <a:pt x="27" y="177"/>
                    </a:cubicBezTo>
                    <a:cubicBezTo>
                      <a:pt x="27" y="177"/>
                      <a:pt x="27" y="177"/>
                      <a:pt x="27" y="177"/>
                    </a:cubicBezTo>
                    <a:cubicBezTo>
                      <a:pt x="26" y="177"/>
                      <a:pt x="26" y="177"/>
                      <a:pt x="26" y="177"/>
                    </a:cubicBezTo>
                    <a:cubicBezTo>
                      <a:pt x="26" y="177"/>
                      <a:pt x="26" y="177"/>
                      <a:pt x="26" y="177"/>
                    </a:cubicBezTo>
                    <a:cubicBezTo>
                      <a:pt x="27" y="177"/>
                      <a:pt x="27" y="177"/>
                      <a:pt x="27" y="177"/>
                    </a:cubicBezTo>
                    <a:cubicBezTo>
                      <a:pt x="27" y="176"/>
                      <a:pt x="27" y="176"/>
                      <a:pt x="27" y="176"/>
                    </a:cubicBezTo>
                    <a:cubicBezTo>
                      <a:pt x="26" y="176"/>
                      <a:pt x="26" y="176"/>
                      <a:pt x="26" y="176"/>
                    </a:cubicBezTo>
                    <a:cubicBezTo>
                      <a:pt x="26" y="176"/>
                      <a:pt x="26" y="176"/>
                      <a:pt x="26" y="176"/>
                    </a:cubicBezTo>
                    <a:cubicBezTo>
                      <a:pt x="26" y="176"/>
                      <a:pt x="26" y="176"/>
                      <a:pt x="26" y="176"/>
                    </a:cubicBezTo>
                    <a:cubicBezTo>
                      <a:pt x="25" y="176"/>
                      <a:pt x="25" y="176"/>
                      <a:pt x="25" y="176"/>
                    </a:cubicBezTo>
                    <a:cubicBezTo>
                      <a:pt x="25" y="176"/>
                      <a:pt x="25" y="176"/>
                      <a:pt x="25" y="176"/>
                    </a:cubicBezTo>
                    <a:cubicBezTo>
                      <a:pt x="25" y="177"/>
                      <a:pt x="25" y="177"/>
                      <a:pt x="25" y="177"/>
                    </a:cubicBezTo>
                    <a:cubicBezTo>
                      <a:pt x="25" y="177"/>
                      <a:pt x="25" y="177"/>
                      <a:pt x="25" y="177"/>
                    </a:cubicBezTo>
                    <a:cubicBezTo>
                      <a:pt x="27" y="179"/>
                      <a:pt x="27" y="179"/>
                      <a:pt x="27" y="179"/>
                    </a:cubicBezTo>
                    <a:cubicBezTo>
                      <a:pt x="28" y="179"/>
                      <a:pt x="28" y="179"/>
                      <a:pt x="28" y="179"/>
                    </a:cubicBezTo>
                    <a:cubicBezTo>
                      <a:pt x="29" y="179"/>
                      <a:pt x="29" y="179"/>
                      <a:pt x="29" y="179"/>
                    </a:cubicBezTo>
                    <a:cubicBezTo>
                      <a:pt x="29" y="179"/>
                      <a:pt x="29" y="179"/>
                      <a:pt x="29" y="179"/>
                    </a:cubicBezTo>
                    <a:cubicBezTo>
                      <a:pt x="30" y="180"/>
                      <a:pt x="30" y="180"/>
                      <a:pt x="30" y="180"/>
                    </a:cubicBezTo>
                    <a:cubicBezTo>
                      <a:pt x="30" y="179"/>
                      <a:pt x="30" y="179"/>
                      <a:pt x="30" y="179"/>
                    </a:cubicBezTo>
                    <a:cubicBezTo>
                      <a:pt x="31" y="178"/>
                      <a:pt x="31" y="178"/>
                      <a:pt x="31" y="178"/>
                    </a:cubicBezTo>
                    <a:cubicBezTo>
                      <a:pt x="30" y="177"/>
                      <a:pt x="30" y="177"/>
                      <a:pt x="30" y="177"/>
                    </a:cubicBezTo>
                    <a:cubicBezTo>
                      <a:pt x="30" y="176"/>
                      <a:pt x="30" y="176"/>
                      <a:pt x="30" y="176"/>
                    </a:cubicBezTo>
                    <a:cubicBezTo>
                      <a:pt x="30" y="176"/>
                      <a:pt x="30" y="176"/>
                      <a:pt x="30" y="176"/>
                    </a:cubicBezTo>
                    <a:cubicBezTo>
                      <a:pt x="30" y="175"/>
                      <a:pt x="30" y="175"/>
                      <a:pt x="30" y="175"/>
                    </a:cubicBezTo>
                    <a:cubicBezTo>
                      <a:pt x="30" y="174"/>
                      <a:pt x="30" y="174"/>
                      <a:pt x="30" y="174"/>
                    </a:cubicBezTo>
                    <a:cubicBezTo>
                      <a:pt x="30" y="173"/>
                      <a:pt x="30" y="173"/>
                      <a:pt x="30" y="173"/>
                    </a:cubicBezTo>
                    <a:cubicBezTo>
                      <a:pt x="30" y="172"/>
                      <a:pt x="30" y="172"/>
                      <a:pt x="30" y="172"/>
                    </a:cubicBezTo>
                    <a:cubicBezTo>
                      <a:pt x="31" y="172"/>
                      <a:pt x="31" y="172"/>
                      <a:pt x="31" y="172"/>
                    </a:cubicBezTo>
                    <a:cubicBezTo>
                      <a:pt x="33" y="171"/>
                      <a:pt x="33" y="171"/>
                      <a:pt x="33" y="171"/>
                    </a:cubicBezTo>
                    <a:cubicBezTo>
                      <a:pt x="33" y="170"/>
                      <a:pt x="33" y="170"/>
                      <a:pt x="33" y="170"/>
                    </a:cubicBezTo>
                    <a:cubicBezTo>
                      <a:pt x="34" y="170"/>
                      <a:pt x="34" y="170"/>
                      <a:pt x="34" y="170"/>
                    </a:cubicBezTo>
                    <a:cubicBezTo>
                      <a:pt x="34" y="170"/>
                      <a:pt x="34" y="170"/>
                      <a:pt x="34" y="170"/>
                    </a:cubicBezTo>
                    <a:cubicBezTo>
                      <a:pt x="34" y="169"/>
                      <a:pt x="34" y="169"/>
                      <a:pt x="34" y="169"/>
                    </a:cubicBezTo>
                    <a:cubicBezTo>
                      <a:pt x="35" y="169"/>
                      <a:pt x="35" y="169"/>
                      <a:pt x="35" y="169"/>
                    </a:cubicBezTo>
                    <a:cubicBezTo>
                      <a:pt x="36" y="168"/>
                      <a:pt x="36" y="168"/>
                      <a:pt x="36" y="168"/>
                    </a:cubicBezTo>
                    <a:cubicBezTo>
                      <a:pt x="37" y="169"/>
                      <a:pt x="37" y="169"/>
                      <a:pt x="37" y="169"/>
                    </a:cubicBezTo>
                    <a:cubicBezTo>
                      <a:pt x="37" y="169"/>
                      <a:pt x="37" y="169"/>
                      <a:pt x="37" y="169"/>
                    </a:cubicBezTo>
                    <a:cubicBezTo>
                      <a:pt x="38" y="169"/>
                      <a:pt x="38" y="169"/>
                      <a:pt x="38" y="169"/>
                    </a:cubicBezTo>
                    <a:close/>
                    <a:moveTo>
                      <a:pt x="46" y="190"/>
                    </a:moveTo>
                    <a:cubicBezTo>
                      <a:pt x="47" y="190"/>
                      <a:pt x="47" y="190"/>
                      <a:pt x="47" y="190"/>
                    </a:cubicBezTo>
                    <a:cubicBezTo>
                      <a:pt x="47" y="190"/>
                      <a:pt x="47" y="190"/>
                      <a:pt x="47" y="190"/>
                    </a:cubicBezTo>
                    <a:cubicBezTo>
                      <a:pt x="47" y="190"/>
                      <a:pt x="47" y="190"/>
                      <a:pt x="47" y="190"/>
                    </a:cubicBezTo>
                    <a:cubicBezTo>
                      <a:pt x="47" y="190"/>
                      <a:pt x="46" y="190"/>
                      <a:pt x="46" y="190"/>
                    </a:cubicBezTo>
                    <a:close/>
                    <a:moveTo>
                      <a:pt x="6" y="117"/>
                    </a:moveTo>
                    <a:cubicBezTo>
                      <a:pt x="5" y="117"/>
                      <a:pt x="5" y="117"/>
                      <a:pt x="5" y="117"/>
                    </a:cubicBezTo>
                    <a:cubicBezTo>
                      <a:pt x="5" y="117"/>
                      <a:pt x="5" y="117"/>
                      <a:pt x="5" y="117"/>
                    </a:cubicBezTo>
                    <a:cubicBezTo>
                      <a:pt x="5" y="117"/>
                      <a:pt x="5" y="117"/>
                      <a:pt x="5" y="117"/>
                    </a:cubicBezTo>
                    <a:cubicBezTo>
                      <a:pt x="6" y="118"/>
                      <a:pt x="6" y="118"/>
                      <a:pt x="6" y="118"/>
                    </a:cubicBezTo>
                    <a:cubicBezTo>
                      <a:pt x="6" y="119"/>
                      <a:pt x="6" y="119"/>
                      <a:pt x="6" y="119"/>
                    </a:cubicBezTo>
                    <a:cubicBezTo>
                      <a:pt x="7" y="119"/>
                      <a:pt x="7" y="119"/>
                      <a:pt x="7" y="119"/>
                    </a:cubicBezTo>
                    <a:cubicBezTo>
                      <a:pt x="6" y="120"/>
                      <a:pt x="6" y="120"/>
                      <a:pt x="6" y="120"/>
                    </a:cubicBezTo>
                    <a:cubicBezTo>
                      <a:pt x="6" y="119"/>
                      <a:pt x="6" y="119"/>
                      <a:pt x="6" y="119"/>
                    </a:cubicBezTo>
                    <a:cubicBezTo>
                      <a:pt x="5" y="120"/>
                      <a:pt x="5" y="120"/>
                      <a:pt x="5" y="120"/>
                    </a:cubicBezTo>
                    <a:cubicBezTo>
                      <a:pt x="5" y="121"/>
                      <a:pt x="5" y="121"/>
                      <a:pt x="5" y="121"/>
                    </a:cubicBezTo>
                    <a:cubicBezTo>
                      <a:pt x="5" y="121"/>
                      <a:pt x="5" y="121"/>
                      <a:pt x="5" y="121"/>
                    </a:cubicBezTo>
                    <a:cubicBezTo>
                      <a:pt x="4" y="121"/>
                      <a:pt x="4" y="121"/>
                      <a:pt x="4" y="121"/>
                    </a:cubicBezTo>
                    <a:cubicBezTo>
                      <a:pt x="3" y="121"/>
                      <a:pt x="3" y="121"/>
                      <a:pt x="3" y="121"/>
                    </a:cubicBezTo>
                    <a:cubicBezTo>
                      <a:pt x="3" y="120"/>
                      <a:pt x="3" y="120"/>
                      <a:pt x="3" y="120"/>
                    </a:cubicBezTo>
                    <a:cubicBezTo>
                      <a:pt x="3" y="117"/>
                      <a:pt x="3" y="117"/>
                      <a:pt x="3" y="117"/>
                    </a:cubicBezTo>
                    <a:cubicBezTo>
                      <a:pt x="3" y="116"/>
                      <a:pt x="3" y="116"/>
                      <a:pt x="3" y="116"/>
                    </a:cubicBezTo>
                    <a:cubicBezTo>
                      <a:pt x="2" y="116"/>
                      <a:pt x="2" y="116"/>
                      <a:pt x="2" y="116"/>
                    </a:cubicBezTo>
                    <a:cubicBezTo>
                      <a:pt x="2" y="116"/>
                      <a:pt x="2" y="116"/>
                      <a:pt x="2" y="116"/>
                    </a:cubicBezTo>
                    <a:cubicBezTo>
                      <a:pt x="2" y="115"/>
                      <a:pt x="2" y="115"/>
                      <a:pt x="2" y="115"/>
                    </a:cubicBezTo>
                    <a:cubicBezTo>
                      <a:pt x="3" y="115"/>
                      <a:pt x="3" y="115"/>
                      <a:pt x="3" y="115"/>
                    </a:cubicBezTo>
                    <a:cubicBezTo>
                      <a:pt x="3" y="114"/>
                      <a:pt x="3" y="114"/>
                      <a:pt x="3" y="114"/>
                    </a:cubicBezTo>
                    <a:cubicBezTo>
                      <a:pt x="3" y="114"/>
                      <a:pt x="3" y="114"/>
                      <a:pt x="3" y="114"/>
                    </a:cubicBezTo>
                    <a:cubicBezTo>
                      <a:pt x="3" y="113"/>
                      <a:pt x="3" y="113"/>
                      <a:pt x="3" y="113"/>
                    </a:cubicBezTo>
                    <a:cubicBezTo>
                      <a:pt x="3" y="113"/>
                      <a:pt x="3" y="113"/>
                      <a:pt x="3" y="113"/>
                    </a:cubicBezTo>
                    <a:cubicBezTo>
                      <a:pt x="4" y="113"/>
                      <a:pt x="4" y="113"/>
                      <a:pt x="4" y="113"/>
                    </a:cubicBezTo>
                    <a:cubicBezTo>
                      <a:pt x="5" y="113"/>
                      <a:pt x="5" y="113"/>
                      <a:pt x="5" y="113"/>
                    </a:cubicBezTo>
                    <a:cubicBezTo>
                      <a:pt x="6" y="114"/>
                      <a:pt x="6" y="114"/>
                      <a:pt x="6" y="114"/>
                    </a:cubicBezTo>
                    <a:cubicBezTo>
                      <a:pt x="6" y="115"/>
                      <a:pt x="6" y="115"/>
                      <a:pt x="6" y="115"/>
                    </a:cubicBezTo>
                    <a:cubicBezTo>
                      <a:pt x="6" y="116"/>
                      <a:pt x="6" y="116"/>
                      <a:pt x="6" y="116"/>
                    </a:cubicBezTo>
                    <a:cubicBezTo>
                      <a:pt x="6" y="116"/>
                      <a:pt x="6" y="116"/>
                      <a:pt x="6" y="116"/>
                    </a:cubicBezTo>
                    <a:cubicBezTo>
                      <a:pt x="5" y="116"/>
                      <a:pt x="5" y="116"/>
                      <a:pt x="5" y="116"/>
                    </a:cubicBezTo>
                    <a:cubicBezTo>
                      <a:pt x="6" y="117"/>
                      <a:pt x="6" y="117"/>
                      <a:pt x="6" y="117"/>
                    </a:cubicBezTo>
                    <a:cubicBezTo>
                      <a:pt x="6" y="117"/>
                      <a:pt x="6" y="117"/>
                      <a:pt x="6" y="117"/>
                    </a:cubicBezTo>
                    <a:cubicBezTo>
                      <a:pt x="6" y="117"/>
                      <a:pt x="6" y="117"/>
                      <a:pt x="6" y="117"/>
                    </a:cubicBezTo>
                    <a:close/>
                    <a:moveTo>
                      <a:pt x="7" y="115"/>
                    </a:moveTo>
                    <a:cubicBezTo>
                      <a:pt x="8" y="115"/>
                      <a:pt x="8" y="115"/>
                      <a:pt x="8" y="115"/>
                    </a:cubicBezTo>
                    <a:cubicBezTo>
                      <a:pt x="8" y="116"/>
                      <a:pt x="8" y="116"/>
                      <a:pt x="8" y="116"/>
                    </a:cubicBezTo>
                    <a:cubicBezTo>
                      <a:pt x="8" y="116"/>
                      <a:pt x="8" y="116"/>
                      <a:pt x="8" y="116"/>
                    </a:cubicBezTo>
                    <a:cubicBezTo>
                      <a:pt x="7" y="115"/>
                      <a:pt x="7" y="115"/>
                      <a:pt x="7" y="115"/>
                    </a:cubicBezTo>
                    <a:close/>
                    <a:moveTo>
                      <a:pt x="2" y="123"/>
                    </a:moveTo>
                    <a:cubicBezTo>
                      <a:pt x="2" y="123"/>
                      <a:pt x="2" y="123"/>
                      <a:pt x="2" y="123"/>
                    </a:cubicBezTo>
                    <a:cubicBezTo>
                      <a:pt x="3" y="123"/>
                      <a:pt x="3" y="123"/>
                      <a:pt x="3" y="123"/>
                    </a:cubicBezTo>
                    <a:cubicBezTo>
                      <a:pt x="3" y="123"/>
                      <a:pt x="3" y="123"/>
                      <a:pt x="3" y="123"/>
                    </a:cubicBezTo>
                    <a:cubicBezTo>
                      <a:pt x="2" y="123"/>
                      <a:pt x="2" y="123"/>
                      <a:pt x="2" y="123"/>
                    </a:cubicBezTo>
                    <a:cubicBezTo>
                      <a:pt x="2" y="123"/>
                      <a:pt x="2" y="123"/>
                      <a:pt x="2" y="123"/>
                    </a:cubicBezTo>
                    <a:close/>
                    <a:moveTo>
                      <a:pt x="8" y="124"/>
                    </a:moveTo>
                    <a:cubicBezTo>
                      <a:pt x="9" y="123"/>
                      <a:pt x="9" y="123"/>
                      <a:pt x="9" y="123"/>
                    </a:cubicBezTo>
                    <a:cubicBezTo>
                      <a:pt x="9" y="124"/>
                      <a:pt x="9" y="124"/>
                      <a:pt x="9" y="124"/>
                    </a:cubicBezTo>
                    <a:cubicBezTo>
                      <a:pt x="8" y="124"/>
                      <a:pt x="8" y="124"/>
                      <a:pt x="8" y="124"/>
                    </a:cubicBezTo>
                    <a:cubicBezTo>
                      <a:pt x="8" y="124"/>
                      <a:pt x="8" y="124"/>
                      <a:pt x="8" y="124"/>
                    </a:cubicBezTo>
                    <a:close/>
                    <a:moveTo>
                      <a:pt x="7" y="124"/>
                    </a:moveTo>
                    <a:cubicBezTo>
                      <a:pt x="7" y="124"/>
                      <a:pt x="7" y="124"/>
                      <a:pt x="7" y="124"/>
                    </a:cubicBezTo>
                    <a:cubicBezTo>
                      <a:pt x="7" y="125"/>
                      <a:pt x="7" y="125"/>
                      <a:pt x="7" y="125"/>
                    </a:cubicBezTo>
                    <a:cubicBezTo>
                      <a:pt x="7" y="125"/>
                      <a:pt x="7" y="125"/>
                      <a:pt x="7" y="125"/>
                    </a:cubicBezTo>
                    <a:cubicBezTo>
                      <a:pt x="7" y="124"/>
                      <a:pt x="7" y="124"/>
                      <a:pt x="7" y="124"/>
                    </a:cubicBezTo>
                    <a:cubicBezTo>
                      <a:pt x="6" y="124"/>
                      <a:pt x="6" y="124"/>
                      <a:pt x="6" y="124"/>
                    </a:cubicBezTo>
                    <a:cubicBezTo>
                      <a:pt x="7" y="124"/>
                      <a:pt x="7" y="124"/>
                      <a:pt x="7" y="124"/>
                    </a:cubicBezTo>
                    <a:close/>
                    <a:moveTo>
                      <a:pt x="5" y="123"/>
                    </a:moveTo>
                    <a:cubicBezTo>
                      <a:pt x="5" y="123"/>
                      <a:pt x="5" y="123"/>
                      <a:pt x="5" y="123"/>
                    </a:cubicBezTo>
                    <a:cubicBezTo>
                      <a:pt x="6" y="123"/>
                      <a:pt x="6" y="123"/>
                      <a:pt x="6" y="123"/>
                    </a:cubicBezTo>
                    <a:cubicBezTo>
                      <a:pt x="5" y="124"/>
                      <a:pt x="5" y="124"/>
                      <a:pt x="5" y="124"/>
                    </a:cubicBezTo>
                    <a:cubicBezTo>
                      <a:pt x="5" y="123"/>
                      <a:pt x="5" y="123"/>
                      <a:pt x="5" y="123"/>
                    </a:cubicBezTo>
                    <a:close/>
                    <a:moveTo>
                      <a:pt x="5" y="125"/>
                    </a:moveTo>
                    <a:cubicBezTo>
                      <a:pt x="5" y="125"/>
                      <a:pt x="5" y="125"/>
                      <a:pt x="5" y="125"/>
                    </a:cubicBezTo>
                    <a:cubicBezTo>
                      <a:pt x="5" y="125"/>
                      <a:pt x="5" y="125"/>
                      <a:pt x="5" y="125"/>
                    </a:cubicBezTo>
                    <a:cubicBezTo>
                      <a:pt x="5" y="125"/>
                      <a:pt x="5" y="125"/>
                      <a:pt x="5" y="125"/>
                    </a:cubicBezTo>
                    <a:cubicBezTo>
                      <a:pt x="5" y="125"/>
                      <a:pt x="5" y="125"/>
                      <a:pt x="5" y="125"/>
                    </a:cubicBezTo>
                    <a:close/>
                    <a:moveTo>
                      <a:pt x="4" y="126"/>
                    </a:moveTo>
                    <a:cubicBezTo>
                      <a:pt x="4" y="125"/>
                      <a:pt x="4" y="125"/>
                      <a:pt x="4" y="125"/>
                    </a:cubicBezTo>
                    <a:cubicBezTo>
                      <a:pt x="5" y="125"/>
                      <a:pt x="5" y="125"/>
                      <a:pt x="5" y="125"/>
                    </a:cubicBezTo>
                    <a:cubicBezTo>
                      <a:pt x="5" y="126"/>
                      <a:pt x="5" y="126"/>
                      <a:pt x="5" y="126"/>
                    </a:cubicBezTo>
                    <a:cubicBezTo>
                      <a:pt x="5" y="126"/>
                      <a:pt x="5" y="126"/>
                      <a:pt x="5" y="126"/>
                    </a:cubicBezTo>
                    <a:cubicBezTo>
                      <a:pt x="4" y="126"/>
                      <a:pt x="4" y="126"/>
                      <a:pt x="4" y="126"/>
                    </a:cubicBezTo>
                    <a:cubicBezTo>
                      <a:pt x="4" y="126"/>
                      <a:pt x="4" y="126"/>
                      <a:pt x="4" y="126"/>
                    </a:cubicBezTo>
                    <a:cubicBezTo>
                      <a:pt x="4" y="126"/>
                      <a:pt x="4" y="126"/>
                      <a:pt x="4" y="126"/>
                    </a:cubicBezTo>
                    <a:close/>
                    <a:moveTo>
                      <a:pt x="3" y="127"/>
                    </a:move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8"/>
                      <a:pt x="3" y="128"/>
                      <a:pt x="3" y="128"/>
                    </a:cubicBezTo>
                    <a:cubicBezTo>
                      <a:pt x="3" y="127"/>
                      <a:pt x="3" y="127"/>
                      <a:pt x="3" y="127"/>
                    </a:cubicBezTo>
                    <a:close/>
                    <a:moveTo>
                      <a:pt x="7" y="127"/>
                    </a:moveTo>
                    <a:cubicBezTo>
                      <a:pt x="7" y="128"/>
                      <a:pt x="7" y="128"/>
                      <a:pt x="7" y="128"/>
                    </a:cubicBezTo>
                    <a:cubicBezTo>
                      <a:pt x="7" y="128"/>
                      <a:pt x="7" y="128"/>
                      <a:pt x="7" y="128"/>
                    </a:cubicBezTo>
                    <a:cubicBezTo>
                      <a:pt x="7" y="127"/>
                      <a:pt x="7" y="127"/>
                      <a:pt x="7" y="127"/>
                    </a:cubicBezTo>
                    <a:close/>
                    <a:moveTo>
                      <a:pt x="6" y="127"/>
                    </a:moveTo>
                    <a:cubicBezTo>
                      <a:pt x="7" y="126"/>
                      <a:pt x="7" y="126"/>
                      <a:pt x="7" y="126"/>
                    </a:cubicBezTo>
                    <a:cubicBezTo>
                      <a:pt x="7" y="127"/>
                      <a:pt x="7" y="127"/>
                      <a:pt x="7" y="127"/>
                    </a:cubicBezTo>
                    <a:cubicBezTo>
                      <a:pt x="6" y="127"/>
                      <a:pt x="6" y="127"/>
                      <a:pt x="6" y="127"/>
                    </a:cubicBezTo>
                    <a:close/>
                    <a:moveTo>
                      <a:pt x="4" y="133"/>
                    </a:moveTo>
                    <a:cubicBezTo>
                      <a:pt x="4" y="133"/>
                      <a:pt x="4" y="133"/>
                      <a:pt x="4" y="133"/>
                    </a:cubicBezTo>
                    <a:cubicBezTo>
                      <a:pt x="4" y="134"/>
                      <a:pt x="4" y="134"/>
                      <a:pt x="4" y="134"/>
                    </a:cubicBezTo>
                    <a:cubicBezTo>
                      <a:pt x="4" y="134"/>
                      <a:pt x="4" y="134"/>
                      <a:pt x="4" y="134"/>
                    </a:cubicBezTo>
                    <a:cubicBezTo>
                      <a:pt x="4" y="133"/>
                      <a:pt x="4" y="133"/>
                      <a:pt x="4" y="133"/>
                    </a:cubicBezTo>
                    <a:close/>
                    <a:moveTo>
                      <a:pt x="4" y="128"/>
                    </a:moveTo>
                    <a:cubicBezTo>
                      <a:pt x="4" y="127"/>
                      <a:pt x="4" y="127"/>
                      <a:pt x="4" y="127"/>
                    </a:cubicBezTo>
                    <a:cubicBezTo>
                      <a:pt x="4" y="127"/>
                      <a:pt x="4" y="127"/>
                      <a:pt x="4" y="127"/>
                    </a:cubicBezTo>
                    <a:cubicBezTo>
                      <a:pt x="5" y="127"/>
                      <a:pt x="5" y="127"/>
                      <a:pt x="5" y="127"/>
                    </a:cubicBezTo>
                    <a:cubicBezTo>
                      <a:pt x="5" y="127"/>
                      <a:pt x="5" y="127"/>
                      <a:pt x="5" y="127"/>
                    </a:cubicBezTo>
                    <a:cubicBezTo>
                      <a:pt x="4" y="128"/>
                      <a:pt x="4" y="128"/>
                      <a:pt x="4" y="128"/>
                    </a:cubicBezTo>
                    <a:cubicBezTo>
                      <a:pt x="4" y="128"/>
                      <a:pt x="4" y="128"/>
                      <a:pt x="4" y="128"/>
                    </a:cubicBezTo>
                    <a:close/>
                    <a:moveTo>
                      <a:pt x="2" y="129"/>
                    </a:moveTo>
                    <a:cubicBezTo>
                      <a:pt x="1" y="129"/>
                      <a:pt x="1" y="129"/>
                      <a:pt x="1" y="129"/>
                    </a:cubicBezTo>
                    <a:cubicBezTo>
                      <a:pt x="1" y="128"/>
                      <a:pt x="1" y="128"/>
                      <a:pt x="1" y="128"/>
                    </a:cubicBezTo>
                    <a:cubicBezTo>
                      <a:pt x="2" y="128"/>
                      <a:pt x="2" y="128"/>
                      <a:pt x="2" y="128"/>
                    </a:cubicBezTo>
                    <a:cubicBezTo>
                      <a:pt x="2" y="129"/>
                      <a:pt x="2" y="129"/>
                      <a:pt x="2" y="129"/>
                    </a:cubicBezTo>
                    <a:cubicBezTo>
                      <a:pt x="2" y="129"/>
                      <a:pt x="2" y="129"/>
                      <a:pt x="2" y="129"/>
                    </a:cubicBezTo>
                    <a:close/>
                    <a:moveTo>
                      <a:pt x="5" y="132"/>
                    </a:moveTo>
                    <a:cubicBezTo>
                      <a:pt x="6" y="132"/>
                      <a:pt x="6" y="132"/>
                      <a:pt x="6" y="132"/>
                    </a:cubicBezTo>
                    <a:cubicBezTo>
                      <a:pt x="6" y="132"/>
                      <a:pt x="6" y="132"/>
                      <a:pt x="6" y="132"/>
                    </a:cubicBezTo>
                    <a:cubicBezTo>
                      <a:pt x="5" y="132"/>
                      <a:pt x="5" y="132"/>
                      <a:pt x="5" y="132"/>
                    </a:cubicBezTo>
                    <a:close/>
                    <a:moveTo>
                      <a:pt x="6" y="133"/>
                    </a:moveTo>
                    <a:cubicBezTo>
                      <a:pt x="7" y="133"/>
                      <a:pt x="7" y="133"/>
                      <a:pt x="7" y="133"/>
                    </a:cubicBezTo>
                    <a:cubicBezTo>
                      <a:pt x="7" y="133"/>
                      <a:pt x="7" y="133"/>
                      <a:pt x="7" y="133"/>
                    </a:cubicBezTo>
                    <a:cubicBezTo>
                      <a:pt x="6" y="133"/>
                      <a:pt x="6" y="133"/>
                      <a:pt x="6" y="133"/>
                    </a:cubicBezTo>
                    <a:close/>
                    <a:moveTo>
                      <a:pt x="8" y="126"/>
                    </a:moveTo>
                    <a:cubicBezTo>
                      <a:pt x="8" y="125"/>
                      <a:pt x="8" y="125"/>
                      <a:pt x="8" y="125"/>
                    </a:cubicBezTo>
                    <a:cubicBezTo>
                      <a:pt x="9" y="126"/>
                      <a:pt x="9" y="126"/>
                      <a:pt x="9" y="126"/>
                    </a:cubicBezTo>
                    <a:cubicBezTo>
                      <a:pt x="8" y="126"/>
                      <a:pt x="8" y="126"/>
                      <a:pt x="8" y="126"/>
                    </a:cubicBezTo>
                    <a:cubicBezTo>
                      <a:pt x="8" y="126"/>
                      <a:pt x="8" y="126"/>
                      <a:pt x="8" y="126"/>
                    </a:cubicBezTo>
                    <a:close/>
                    <a:moveTo>
                      <a:pt x="9" y="126"/>
                    </a:moveTo>
                    <a:cubicBezTo>
                      <a:pt x="10" y="126"/>
                      <a:pt x="10" y="126"/>
                      <a:pt x="10" y="126"/>
                    </a:cubicBezTo>
                    <a:cubicBezTo>
                      <a:pt x="10" y="127"/>
                      <a:pt x="10" y="127"/>
                      <a:pt x="10" y="127"/>
                    </a:cubicBezTo>
                    <a:cubicBezTo>
                      <a:pt x="11" y="128"/>
                      <a:pt x="11" y="128"/>
                      <a:pt x="11" y="128"/>
                    </a:cubicBezTo>
                    <a:cubicBezTo>
                      <a:pt x="11" y="128"/>
                      <a:pt x="11" y="128"/>
                      <a:pt x="11" y="128"/>
                    </a:cubicBezTo>
                    <a:cubicBezTo>
                      <a:pt x="10" y="129"/>
                      <a:pt x="10" y="129"/>
                      <a:pt x="10" y="129"/>
                    </a:cubicBezTo>
                    <a:cubicBezTo>
                      <a:pt x="10" y="129"/>
                      <a:pt x="10" y="129"/>
                      <a:pt x="10" y="129"/>
                    </a:cubicBezTo>
                    <a:cubicBezTo>
                      <a:pt x="9" y="129"/>
                      <a:pt x="9" y="129"/>
                      <a:pt x="9" y="129"/>
                    </a:cubicBezTo>
                    <a:cubicBezTo>
                      <a:pt x="9" y="129"/>
                      <a:pt x="9" y="129"/>
                      <a:pt x="9" y="129"/>
                    </a:cubicBezTo>
                    <a:cubicBezTo>
                      <a:pt x="8" y="129"/>
                      <a:pt x="8" y="129"/>
                      <a:pt x="8" y="129"/>
                    </a:cubicBezTo>
                    <a:cubicBezTo>
                      <a:pt x="8" y="128"/>
                      <a:pt x="8" y="128"/>
                      <a:pt x="8" y="128"/>
                    </a:cubicBezTo>
                    <a:cubicBezTo>
                      <a:pt x="8" y="128"/>
                      <a:pt x="8" y="128"/>
                      <a:pt x="8" y="128"/>
                    </a:cubicBezTo>
                    <a:cubicBezTo>
                      <a:pt x="9" y="127"/>
                      <a:pt x="9" y="127"/>
                      <a:pt x="9" y="127"/>
                    </a:cubicBezTo>
                    <a:cubicBezTo>
                      <a:pt x="9" y="126"/>
                      <a:pt x="9" y="126"/>
                      <a:pt x="9" y="126"/>
                    </a:cubicBezTo>
                    <a:close/>
                    <a:moveTo>
                      <a:pt x="4" y="129"/>
                    </a:moveTo>
                    <a:cubicBezTo>
                      <a:pt x="5" y="128"/>
                      <a:pt x="5" y="128"/>
                      <a:pt x="5" y="128"/>
                    </a:cubicBezTo>
                    <a:cubicBezTo>
                      <a:pt x="7" y="128"/>
                      <a:pt x="7" y="128"/>
                      <a:pt x="7" y="128"/>
                    </a:cubicBezTo>
                    <a:cubicBezTo>
                      <a:pt x="6" y="129"/>
                      <a:pt x="6" y="129"/>
                      <a:pt x="6" y="129"/>
                    </a:cubicBezTo>
                    <a:cubicBezTo>
                      <a:pt x="5" y="129"/>
                      <a:pt x="5" y="129"/>
                      <a:pt x="5" y="129"/>
                    </a:cubicBezTo>
                    <a:cubicBezTo>
                      <a:pt x="5" y="129"/>
                      <a:pt x="5" y="129"/>
                      <a:pt x="5" y="129"/>
                    </a:cubicBezTo>
                    <a:cubicBezTo>
                      <a:pt x="5" y="129"/>
                      <a:pt x="4" y="129"/>
                      <a:pt x="4" y="129"/>
                    </a:cubicBezTo>
                    <a:close/>
                    <a:moveTo>
                      <a:pt x="5" y="130"/>
                    </a:moveTo>
                    <a:cubicBezTo>
                      <a:pt x="5" y="130"/>
                      <a:pt x="5" y="130"/>
                      <a:pt x="5" y="130"/>
                    </a:cubicBezTo>
                    <a:cubicBezTo>
                      <a:pt x="6" y="130"/>
                      <a:pt x="6" y="130"/>
                      <a:pt x="6" y="130"/>
                    </a:cubicBezTo>
                    <a:cubicBezTo>
                      <a:pt x="7" y="130"/>
                      <a:pt x="7" y="130"/>
                      <a:pt x="7" y="130"/>
                    </a:cubicBezTo>
                    <a:cubicBezTo>
                      <a:pt x="7" y="130"/>
                      <a:pt x="7" y="130"/>
                      <a:pt x="7" y="130"/>
                    </a:cubicBezTo>
                    <a:cubicBezTo>
                      <a:pt x="5" y="130"/>
                      <a:pt x="5" y="130"/>
                      <a:pt x="5" y="130"/>
                    </a:cubicBezTo>
                    <a:close/>
                    <a:moveTo>
                      <a:pt x="6" y="131"/>
                    </a:moveTo>
                    <a:cubicBezTo>
                      <a:pt x="7" y="130"/>
                      <a:pt x="7" y="130"/>
                      <a:pt x="7" y="130"/>
                    </a:cubicBezTo>
                    <a:cubicBezTo>
                      <a:pt x="8" y="130"/>
                      <a:pt x="8" y="130"/>
                      <a:pt x="8" y="130"/>
                    </a:cubicBezTo>
                    <a:cubicBezTo>
                      <a:pt x="8" y="132"/>
                      <a:pt x="8" y="132"/>
                      <a:pt x="8" y="132"/>
                    </a:cubicBezTo>
                    <a:cubicBezTo>
                      <a:pt x="7" y="132"/>
                      <a:pt x="7" y="132"/>
                      <a:pt x="7" y="132"/>
                    </a:cubicBezTo>
                    <a:cubicBezTo>
                      <a:pt x="7" y="132"/>
                      <a:pt x="7" y="132"/>
                      <a:pt x="7" y="132"/>
                    </a:cubicBezTo>
                    <a:cubicBezTo>
                      <a:pt x="6" y="131"/>
                      <a:pt x="6" y="131"/>
                      <a:pt x="6" y="131"/>
                    </a:cubicBezTo>
                    <a:cubicBezTo>
                      <a:pt x="6" y="131"/>
                      <a:pt x="6" y="131"/>
                      <a:pt x="6" y="131"/>
                    </a:cubicBezTo>
                    <a:close/>
                    <a:moveTo>
                      <a:pt x="5" y="133"/>
                    </a:moveTo>
                    <a:cubicBezTo>
                      <a:pt x="5" y="132"/>
                      <a:pt x="5" y="132"/>
                      <a:pt x="5" y="132"/>
                    </a:cubicBezTo>
                    <a:cubicBezTo>
                      <a:pt x="5" y="133"/>
                      <a:pt x="5" y="133"/>
                      <a:pt x="5" y="133"/>
                    </a:cubicBezTo>
                    <a:cubicBezTo>
                      <a:pt x="6" y="133"/>
                      <a:pt x="6" y="133"/>
                      <a:pt x="6" y="133"/>
                    </a:cubicBezTo>
                    <a:cubicBezTo>
                      <a:pt x="6" y="134"/>
                      <a:pt x="6" y="134"/>
                      <a:pt x="6" y="134"/>
                    </a:cubicBezTo>
                    <a:cubicBezTo>
                      <a:pt x="5" y="134"/>
                      <a:pt x="5" y="134"/>
                      <a:pt x="5" y="134"/>
                    </a:cubicBezTo>
                    <a:cubicBezTo>
                      <a:pt x="5" y="133"/>
                      <a:pt x="5" y="133"/>
                      <a:pt x="5" y="133"/>
                    </a:cubicBezTo>
                    <a:close/>
                    <a:moveTo>
                      <a:pt x="7" y="148"/>
                    </a:moveTo>
                    <a:cubicBezTo>
                      <a:pt x="7" y="148"/>
                      <a:pt x="7" y="148"/>
                      <a:pt x="7" y="148"/>
                    </a:cubicBezTo>
                    <a:cubicBezTo>
                      <a:pt x="7" y="148"/>
                      <a:pt x="7" y="148"/>
                      <a:pt x="7" y="148"/>
                    </a:cubicBezTo>
                    <a:cubicBezTo>
                      <a:pt x="7" y="148"/>
                      <a:pt x="7" y="148"/>
                      <a:pt x="7" y="148"/>
                    </a:cubicBezTo>
                    <a:cubicBezTo>
                      <a:pt x="6" y="147"/>
                      <a:pt x="6" y="147"/>
                      <a:pt x="6" y="147"/>
                    </a:cubicBezTo>
                    <a:cubicBezTo>
                      <a:pt x="5" y="146"/>
                      <a:pt x="5" y="146"/>
                      <a:pt x="5" y="146"/>
                    </a:cubicBezTo>
                    <a:cubicBezTo>
                      <a:pt x="5" y="145"/>
                      <a:pt x="5" y="145"/>
                      <a:pt x="5" y="145"/>
                    </a:cubicBezTo>
                    <a:cubicBezTo>
                      <a:pt x="6" y="145"/>
                      <a:pt x="6" y="145"/>
                      <a:pt x="6" y="145"/>
                    </a:cubicBezTo>
                    <a:cubicBezTo>
                      <a:pt x="7" y="145"/>
                      <a:pt x="7" y="145"/>
                      <a:pt x="7" y="145"/>
                    </a:cubicBezTo>
                    <a:cubicBezTo>
                      <a:pt x="7" y="146"/>
                      <a:pt x="7" y="146"/>
                      <a:pt x="7" y="146"/>
                    </a:cubicBezTo>
                    <a:cubicBezTo>
                      <a:pt x="8" y="147"/>
                      <a:pt x="8" y="147"/>
                      <a:pt x="8" y="147"/>
                    </a:cubicBezTo>
                    <a:cubicBezTo>
                      <a:pt x="8" y="147"/>
                      <a:pt x="8" y="147"/>
                      <a:pt x="8" y="147"/>
                    </a:cubicBezTo>
                    <a:cubicBezTo>
                      <a:pt x="8" y="148"/>
                      <a:pt x="8" y="148"/>
                      <a:pt x="8" y="148"/>
                    </a:cubicBezTo>
                    <a:cubicBezTo>
                      <a:pt x="9" y="149"/>
                      <a:pt x="9" y="149"/>
                      <a:pt x="9" y="149"/>
                    </a:cubicBezTo>
                    <a:cubicBezTo>
                      <a:pt x="8" y="149"/>
                      <a:pt x="8" y="149"/>
                      <a:pt x="8" y="149"/>
                    </a:cubicBezTo>
                    <a:cubicBezTo>
                      <a:pt x="7" y="149"/>
                      <a:pt x="7" y="149"/>
                      <a:pt x="7" y="149"/>
                    </a:cubicBezTo>
                    <a:cubicBezTo>
                      <a:pt x="7" y="148"/>
                      <a:pt x="7" y="148"/>
                      <a:pt x="7" y="148"/>
                    </a:cubicBezTo>
                    <a:close/>
                    <a:moveTo>
                      <a:pt x="4" y="147"/>
                    </a:moveTo>
                    <a:cubicBezTo>
                      <a:pt x="4" y="146"/>
                      <a:pt x="4" y="146"/>
                      <a:pt x="4" y="146"/>
                    </a:cubicBezTo>
                    <a:cubicBezTo>
                      <a:pt x="4" y="146"/>
                      <a:pt x="4" y="146"/>
                      <a:pt x="4" y="146"/>
                    </a:cubicBezTo>
                    <a:cubicBezTo>
                      <a:pt x="5" y="146"/>
                      <a:pt x="5" y="146"/>
                      <a:pt x="5" y="146"/>
                    </a:cubicBezTo>
                    <a:cubicBezTo>
                      <a:pt x="6" y="148"/>
                      <a:pt x="6" y="148"/>
                      <a:pt x="6" y="148"/>
                    </a:cubicBezTo>
                    <a:cubicBezTo>
                      <a:pt x="7" y="149"/>
                      <a:pt x="7" y="149"/>
                      <a:pt x="7" y="149"/>
                    </a:cubicBezTo>
                    <a:cubicBezTo>
                      <a:pt x="7" y="150"/>
                      <a:pt x="7" y="150"/>
                      <a:pt x="7" y="150"/>
                    </a:cubicBezTo>
                    <a:cubicBezTo>
                      <a:pt x="6" y="150"/>
                      <a:pt x="6" y="150"/>
                      <a:pt x="6" y="150"/>
                    </a:cubicBezTo>
                    <a:cubicBezTo>
                      <a:pt x="6" y="150"/>
                      <a:pt x="6" y="150"/>
                      <a:pt x="6" y="150"/>
                    </a:cubicBezTo>
                    <a:cubicBezTo>
                      <a:pt x="5" y="149"/>
                      <a:pt x="5" y="149"/>
                      <a:pt x="5" y="149"/>
                    </a:cubicBezTo>
                    <a:cubicBezTo>
                      <a:pt x="5" y="148"/>
                      <a:pt x="5" y="148"/>
                      <a:pt x="5" y="148"/>
                    </a:cubicBezTo>
                    <a:cubicBezTo>
                      <a:pt x="5" y="148"/>
                      <a:pt x="5" y="148"/>
                      <a:pt x="5" y="148"/>
                    </a:cubicBezTo>
                    <a:cubicBezTo>
                      <a:pt x="4" y="148"/>
                      <a:pt x="4" y="148"/>
                      <a:pt x="4" y="148"/>
                    </a:cubicBezTo>
                    <a:cubicBezTo>
                      <a:pt x="4" y="147"/>
                      <a:pt x="4" y="147"/>
                      <a:pt x="4" y="147"/>
                    </a:cubicBezTo>
                    <a:close/>
                    <a:moveTo>
                      <a:pt x="4" y="148"/>
                    </a:moveTo>
                    <a:cubicBezTo>
                      <a:pt x="4" y="148"/>
                      <a:pt x="4" y="148"/>
                      <a:pt x="4" y="148"/>
                    </a:cubicBezTo>
                    <a:cubicBezTo>
                      <a:pt x="5" y="149"/>
                      <a:pt x="5" y="149"/>
                      <a:pt x="5" y="149"/>
                    </a:cubicBezTo>
                    <a:cubicBezTo>
                      <a:pt x="5" y="149"/>
                      <a:pt x="5" y="149"/>
                      <a:pt x="5" y="149"/>
                    </a:cubicBezTo>
                    <a:cubicBezTo>
                      <a:pt x="5" y="150"/>
                      <a:pt x="5" y="150"/>
                      <a:pt x="5" y="150"/>
                    </a:cubicBezTo>
                    <a:cubicBezTo>
                      <a:pt x="4" y="150"/>
                      <a:pt x="4" y="150"/>
                      <a:pt x="4" y="150"/>
                    </a:cubicBezTo>
                    <a:cubicBezTo>
                      <a:pt x="4" y="150"/>
                      <a:pt x="4" y="150"/>
                      <a:pt x="4" y="150"/>
                    </a:cubicBezTo>
                    <a:cubicBezTo>
                      <a:pt x="4" y="149"/>
                      <a:pt x="4" y="149"/>
                      <a:pt x="4" y="149"/>
                    </a:cubicBezTo>
                    <a:cubicBezTo>
                      <a:pt x="4" y="148"/>
                      <a:pt x="4" y="148"/>
                      <a:pt x="4" y="148"/>
                    </a:cubicBezTo>
                    <a:close/>
                    <a:moveTo>
                      <a:pt x="5" y="153"/>
                    </a:moveTo>
                    <a:cubicBezTo>
                      <a:pt x="5" y="153"/>
                      <a:pt x="5" y="153"/>
                      <a:pt x="5" y="153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1"/>
                      <a:pt x="5" y="151"/>
                      <a:pt x="5" y="151"/>
                    </a:cubicBezTo>
                    <a:cubicBezTo>
                      <a:pt x="5" y="150"/>
                      <a:pt x="5" y="150"/>
                      <a:pt x="5" y="150"/>
                    </a:cubicBezTo>
                    <a:cubicBezTo>
                      <a:pt x="5" y="151"/>
                      <a:pt x="5" y="151"/>
                      <a:pt x="5" y="151"/>
                    </a:cubicBezTo>
                    <a:cubicBezTo>
                      <a:pt x="6" y="151"/>
                      <a:pt x="6" y="151"/>
                      <a:pt x="6" y="151"/>
                    </a:cubicBezTo>
                    <a:cubicBezTo>
                      <a:pt x="7" y="152"/>
                      <a:pt x="7" y="152"/>
                      <a:pt x="7" y="152"/>
                    </a:cubicBezTo>
                    <a:cubicBezTo>
                      <a:pt x="6" y="152"/>
                      <a:pt x="6" y="152"/>
                      <a:pt x="6" y="152"/>
                    </a:cubicBezTo>
                    <a:cubicBezTo>
                      <a:pt x="5" y="153"/>
                      <a:pt x="5" y="153"/>
                      <a:pt x="5" y="153"/>
                    </a:cubicBezTo>
                    <a:close/>
                    <a:moveTo>
                      <a:pt x="7" y="156"/>
                    </a:moveTo>
                    <a:cubicBezTo>
                      <a:pt x="6" y="156"/>
                      <a:pt x="6" y="156"/>
                      <a:pt x="6" y="156"/>
                    </a:cubicBezTo>
                    <a:cubicBezTo>
                      <a:pt x="6" y="156"/>
                      <a:pt x="6" y="156"/>
                      <a:pt x="6" y="156"/>
                    </a:cubicBezTo>
                    <a:cubicBezTo>
                      <a:pt x="6" y="156"/>
                      <a:pt x="6" y="156"/>
                      <a:pt x="6" y="156"/>
                    </a:cubicBezTo>
                    <a:cubicBezTo>
                      <a:pt x="5" y="155"/>
                      <a:pt x="5" y="155"/>
                      <a:pt x="5" y="155"/>
                    </a:cubicBezTo>
                    <a:cubicBezTo>
                      <a:pt x="6" y="155"/>
                      <a:pt x="6" y="155"/>
                      <a:pt x="6" y="155"/>
                    </a:cubicBezTo>
                    <a:cubicBezTo>
                      <a:pt x="7" y="155"/>
                      <a:pt x="7" y="155"/>
                      <a:pt x="7" y="155"/>
                    </a:cubicBezTo>
                    <a:cubicBezTo>
                      <a:pt x="7" y="156"/>
                      <a:pt x="7" y="156"/>
                      <a:pt x="7" y="156"/>
                    </a:cubicBezTo>
                    <a:close/>
                    <a:moveTo>
                      <a:pt x="9" y="156"/>
                    </a:moveTo>
                    <a:cubicBezTo>
                      <a:pt x="9" y="157"/>
                      <a:pt x="9" y="157"/>
                      <a:pt x="9" y="157"/>
                    </a:cubicBezTo>
                    <a:cubicBezTo>
                      <a:pt x="8" y="157"/>
                      <a:pt x="8" y="157"/>
                      <a:pt x="8" y="157"/>
                    </a:cubicBezTo>
                    <a:cubicBezTo>
                      <a:pt x="7" y="156"/>
                      <a:pt x="7" y="156"/>
                      <a:pt x="7" y="156"/>
                    </a:cubicBezTo>
                    <a:cubicBezTo>
                      <a:pt x="7" y="155"/>
                      <a:pt x="7" y="155"/>
                      <a:pt x="7" y="155"/>
                    </a:cubicBezTo>
                    <a:cubicBezTo>
                      <a:pt x="6" y="154"/>
                      <a:pt x="6" y="154"/>
                      <a:pt x="6" y="154"/>
                    </a:cubicBezTo>
                    <a:cubicBezTo>
                      <a:pt x="7" y="153"/>
                      <a:pt x="7" y="153"/>
                      <a:pt x="7" y="153"/>
                    </a:cubicBezTo>
                    <a:cubicBezTo>
                      <a:pt x="8" y="153"/>
                      <a:pt x="8" y="153"/>
                      <a:pt x="8" y="153"/>
                    </a:cubicBezTo>
                    <a:cubicBezTo>
                      <a:pt x="8" y="152"/>
                      <a:pt x="8" y="152"/>
                      <a:pt x="8" y="152"/>
                    </a:cubicBezTo>
                    <a:cubicBezTo>
                      <a:pt x="8" y="153"/>
                      <a:pt x="8" y="153"/>
                      <a:pt x="8" y="153"/>
                    </a:cubicBezTo>
                    <a:cubicBezTo>
                      <a:pt x="7" y="153"/>
                      <a:pt x="7" y="153"/>
                      <a:pt x="7" y="153"/>
                    </a:cubicBezTo>
                    <a:cubicBezTo>
                      <a:pt x="7" y="152"/>
                      <a:pt x="7" y="152"/>
                      <a:pt x="7" y="152"/>
                    </a:cubicBezTo>
                    <a:cubicBezTo>
                      <a:pt x="7" y="152"/>
                      <a:pt x="7" y="152"/>
                      <a:pt x="7" y="152"/>
                    </a:cubicBezTo>
                    <a:cubicBezTo>
                      <a:pt x="7" y="151"/>
                      <a:pt x="7" y="151"/>
                      <a:pt x="7" y="151"/>
                    </a:cubicBezTo>
                    <a:cubicBezTo>
                      <a:pt x="7" y="150"/>
                      <a:pt x="7" y="150"/>
                      <a:pt x="7" y="150"/>
                    </a:cubicBezTo>
                    <a:cubicBezTo>
                      <a:pt x="7" y="150"/>
                      <a:pt x="7" y="150"/>
                      <a:pt x="7" y="150"/>
                    </a:cubicBezTo>
                    <a:cubicBezTo>
                      <a:pt x="8" y="150"/>
                      <a:pt x="8" y="150"/>
                      <a:pt x="8" y="150"/>
                    </a:cubicBezTo>
                    <a:cubicBezTo>
                      <a:pt x="9" y="150"/>
                      <a:pt x="9" y="150"/>
                      <a:pt x="9" y="150"/>
                    </a:cubicBezTo>
                    <a:cubicBezTo>
                      <a:pt x="9" y="152"/>
                      <a:pt x="9" y="152"/>
                      <a:pt x="9" y="152"/>
                    </a:cubicBezTo>
                    <a:cubicBezTo>
                      <a:pt x="10" y="153"/>
                      <a:pt x="10" y="153"/>
                      <a:pt x="10" y="153"/>
                    </a:cubicBezTo>
                    <a:cubicBezTo>
                      <a:pt x="10" y="154"/>
                      <a:pt x="10" y="154"/>
                      <a:pt x="10" y="154"/>
                    </a:cubicBezTo>
                    <a:cubicBezTo>
                      <a:pt x="10" y="155"/>
                      <a:pt x="10" y="155"/>
                      <a:pt x="10" y="155"/>
                    </a:cubicBezTo>
                    <a:cubicBezTo>
                      <a:pt x="10" y="156"/>
                      <a:pt x="10" y="156"/>
                      <a:pt x="10" y="156"/>
                    </a:cubicBezTo>
                    <a:cubicBezTo>
                      <a:pt x="10" y="157"/>
                      <a:pt x="10" y="157"/>
                      <a:pt x="10" y="157"/>
                    </a:cubicBezTo>
                    <a:cubicBezTo>
                      <a:pt x="10" y="158"/>
                      <a:pt x="10" y="158"/>
                      <a:pt x="10" y="158"/>
                    </a:cubicBezTo>
                    <a:cubicBezTo>
                      <a:pt x="9" y="157"/>
                      <a:pt x="9" y="157"/>
                      <a:pt x="9" y="157"/>
                    </a:cubicBezTo>
                    <a:cubicBezTo>
                      <a:pt x="9" y="156"/>
                      <a:pt x="9" y="156"/>
                      <a:pt x="9" y="156"/>
                    </a:cubicBezTo>
                    <a:cubicBezTo>
                      <a:pt x="9" y="156"/>
                      <a:pt x="9" y="156"/>
                      <a:pt x="9" y="156"/>
                    </a:cubicBezTo>
                    <a:close/>
                    <a:moveTo>
                      <a:pt x="8" y="160"/>
                    </a:moveTo>
                    <a:cubicBezTo>
                      <a:pt x="8" y="159"/>
                      <a:pt x="8" y="159"/>
                      <a:pt x="8" y="159"/>
                    </a:cubicBezTo>
                    <a:cubicBezTo>
                      <a:pt x="7" y="159"/>
                      <a:pt x="7" y="159"/>
                      <a:pt x="7" y="159"/>
                    </a:cubicBezTo>
                    <a:cubicBezTo>
                      <a:pt x="8" y="158"/>
                      <a:pt x="8" y="158"/>
                      <a:pt x="8" y="158"/>
                    </a:cubicBezTo>
                    <a:cubicBezTo>
                      <a:pt x="8" y="158"/>
                      <a:pt x="8" y="158"/>
                      <a:pt x="8" y="158"/>
                    </a:cubicBezTo>
                    <a:cubicBezTo>
                      <a:pt x="8" y="158"/>
                      <a:pt x="8" y="158"/>
                      <a:pt x="8" y="158"/>
                    </a:cubicBezTo>
                    <a:cubicBezTo>
                      <a:pt x="8" y="158"/>
                      <a:pt x="8" y="158"/>
                      <a:pt x="8" y="158"/>
                    </a:cubicBezTo>
                    <a:cubicBezTo>
                      <a:pt x="9" y="158"/>
                      <a:pt x="9" y="158"/>
                      <a:pt x="9" y="158"/>
                    </a:cubicBezTo>
                    <a:cubicBezTo>
                      <a:pt x="9" y="159"/>
                      <a:pt x="9" y="159"/>
                      <a:pt x="9" y="159"/>
                    </a:cubicBezTo>
                    <a:cubicBezTo>
                      <a:pt x="9" y="159"/>
                      <a:pt x="9" y="159"/>
                      <a:pt x="9" y="159"/>
                    </a:cubicBezTo>
                    <a:cubicBezTo>
                      <a:pt x="9" y="160"/>
                      <a:pt x="9" y="160"/>
                      <a:pt x="9" y="160"/>
                    </a:cubicBezTo>
                    <a:cubicBezTo>
                      <a:pt x="8" y="160"/>
                      <a:pt x="8" y="160"/>
                      <a:pt x="8" y="160"/>
                    </a:cubicBezTo>
                    <a:close/>
                    <a:moveTo>
                      <a:pt x="8" y="161"/>
                    </a:moveTo>
                    <a:cubicBezTo>
                      <a:pt x="8" y="160"/>
                      <a:pt x="8" y="160"/>
                      <a:pt x="8" y="160"/>
                    </a:cubicBezTo>
                    <a:cubicBezTo>
                      <a:pt x="9" y="160"/>
                      <a:pt x="9" y="160"/>
                      <a:pt x="9" y="160"/>
                    </a:cubicBezTo>
                    <a:cubicBezTo>
                      <a:pt x="8" y="161"/>
                      <a:pt x="8" y="161"/>
                      <a:pt x="8" y="161"/>
                    </a:cubicBezTo>
                    <a:cubicBezTo>
                      <a:pt x="8" y="161"/>
                      <a:pt x="8" y="161"/>
                      <a:pt x="8" y="161"/>
                    </a:cubicBezTo>
                    <a:close/>
                    <a:moveTo>
                      <a:pt x="9" y="161"/>
                    </a:moveTo>
                    <a:cubicBezTo>
                      <a:pt x="10" y="161"/>
                      <a:pt x="10" y="161"/>
                      <a:pt x="10" y="161"/>
                    </a:cubicBezTo>
                    <a:cubicBezTo>
                      <a:pt x="10" y="162"/>
                      <a:pt x="10" y="162"/>
                      <a:pt x="10" y="162"/>
                    </a:cubicBezTo>
                    <a:cubicBezTo>
                      <a:pt x="9" y="162"/>
                      <a:pt x="9" y="162"/>
                      <a:pt x="9" y="162"/>
                    </a:cubicBezTo>
                    <a:cubicBezTo>
                      <a:pt x="9" y="161"/>
                      <a:pt x="9" y="161"/>
                      <a:pt x="9" y="161"/>
                    </a:cubicBezTo>
                    <a:cubicBezTo>
                      <a:pt x="9" y="161"/>
                      <a:pt x="9" y="161"/>
                      <a:pt x="9" y="161"/>
                    </a:cubicBezTo>
                    <a:close/>
                    <a:moveTo>
                      <a:pt x="10" y="160"/>
                    </a:moveTo>
                    <a:cubicBezTo>
                      <a:pt x="10" y="160"/>
                      <a:pt x="10" y="160"/>
                      <a:pt x="10" y="160"/>
                    </a:cubicBezTo>
                    <a:cubicBezTo>
                      <a:pt x="10" y="160"/>
                      <a:pt x="10" y="160"/>
                      <a:pt x="10" y="160"/>
                    </a:cubicBezTo>
                    <a:cubicBezTo>
                      <a:pt x="11" y="160"/>
                      <a:pt x="11" y="160"/>
                      <a:pt x="11" y="160"/>
                    </a:cubicBezTo>
                    <a:cubicBezTo>
                      <a:pt x="12" y="160"/>
                      <a:pt x="12" y="160"/>
                      <a:pt x="12" y="160"/>
                    </a:cubicBezTo>
                    <a:cubicBezTo>
                      <a:pt x="12" y="161"/>
                      <a:pt x="12" y="161"/>
                      <a:pt x="12" y="161"/>
                    </a:cubicBezTo>
                    <a:cubicBezTo>
                      <a:pt x="13" y="162"/>
                      <a:pt x="13" y="162"/>
                      <a:pt x="13" y="162"/>
                    </a:cubicBezTo>
                    <a:cubicBezTo>
                      <a:pt x="12" y="161"/>
                      <a:pt x="12" y="161"/>
                      <a:pt x="12" y="161"/>
                    </a:cubicBezTo>
                    <a:cubicBezTo>
                      <a:pt x="11" y="161"/>
                      <a:pt x="11" y="161"/>
                      <a:pt x="11" y="161"/>
                    </a:cubicBezTo>
                    <a:cubicBezTo>
                      <a:pt x="10" y="160"/>
                      <a:pt x="10" y="160"/>
                      <a:pt x="10" y="160"/>
                    </a:cubicBezTo>
                    <a:close/>
                    <a:moveTo>
                      <a:pt x="10" y="161"/>
                    </a:moveTo>
                    <a:cubicBezTo>
                      <a:pt x="10" y="161"/>
                      <a:pt x="10" y="161"/>
                      <a:pt x="10" y="161"/>
                    </a:cubicBezTo>
                    <a:cubicBezTo>
                      <a:pt x="11" y="162"/>
                      <a:pt x="11" y="162"/>
                      <a:pt x="11" y="162"/>
                    </a:cubicBezTo>
                    <a:cubicBezTo>
                      <a:pt x="12" y="163"/>
                      <a:pt x="12" y="163"/>
                      <a:pt x="12" y="163"/>
                    </a:cubicBezTo>
                    <a:cubicBezTo>
                      <a:pt x="12" y="164"/>
                      <a:pt x="12" y="164"/>
                      <a:pt x="12" y="164"/>
                    </a:cubicBezTo>
                    <a:cubicBezTo>
                      <a:pt x="11" y="164"/>
                      <a:pt x="11" y="164"/>
                      <a:pt x="11" y="164"/>
                    </a:cubicBezTo>
                    <a:cubicBezTo>
                      <a:pt x="10" y="162"/>
                      <a:pt x="10" y="162"/>
                      <a:pt x="10" y="162"/>
                    </a:cubicBezTo>
                    <a:cubicBezTo>
                      <a:pt x="10" y="161"/>
                      <a:pt x="10" y="161"/>
                      <a:pt x="10" y="161"/>
                    </a:cubicBezTo>
                    <a:close/>
                    <a:moveTo>
                      <a:pt x="11" y="165"/>
                    </a:moveTo>
                    <a:cubicBezTo>
                      <a:pt x="10" y="166"/>
                      <a:pt x="10" y="166"/>
                      <a:pt x="10" y="166"/>
                    </a:cubicBezTo>
                    <a:cubicBezTo>
                      <a:pt x="9" y="165"/>
                      <a:pt x="9" y="165"/>
                      <a:pt x="9" y="165"/>
                    </a:cubicBezTo>
                    <a:cubicBezTo>
                      <a:pt x="10" y="165"/>
                      <a:pt x="10" y="165"/>
                      <a:pt x="10" y="165"/>
                    </a:cubicBezTo>
                    <a:cubicBezTo>
                      <a:pt x="10" y="164"/>
                      <a:pt x="10" y="164"/>
                      <a:pt x="10" y="164"/>
                    </a:cubicBezTo>
                    <a:cubicBezTo>
                      <a:pt x="10" y="164"/>
                      <a:pt x="10" y="164"/>
                      <a:pt x="10" y="164"/>
                    </a:cubicBezTo>
                    <a:cubicBezTo>
                      <a:pt x="10" y="163"/>
                      <a:pt x="10" y="163"/>
                      <a:pt x="10" y="163"/>
                    </a:cubicBezTo>
                    <a:cubicBezTo>
                      <a:pt x="11" y="164"/>
                      <a:pt x="11" y="164"/>
                      <a:pt x="11" y="164"/>
                    </a:cubicBezTo>
                    <a:cubicBezTo>
                      <a:pt x="11" y="164"/>
                      <a:pt x="11" y="164"/>
                      <a:pt x="11" y="164"/>
                    </a:cubicBezTo>
                    <a:cubicBezTo>
                      <a:pt x="13" y="165"/>
                      <a:pt x="13" y="165"/>
                      <a:pt x="13" y="165"/>
                    </a:cubicBezTo>
                    <a:cubicBezTo>
                      <a:pt x="13" y="165"/>
                      <a:pt x="13" y="165"/>
                      <a:pt x="13" y="165"/>
                    </a:cubicBezTo>
                    <a:cubicBezTo>
                      <a:pt x="12" y="165"/>
                      <a:pt x="12" y="165"/>
                      <a:pt x="12" y="165"/>
                    </a:cubicBezTo>
                    <a:cubicBezTo>
                      <a:pt x="12" y="165"/>
                      <a:pt x="12" y="165"/>
                      <a:pt x="12" y="165"/>
                    </a:cubicBezTo>
                    <a:cubicBezTo>
                      <a:pt x="11" y="165"/>
                      <a:pt x="11" y="165"/>
                      <a:pt x="11" y="165"/>
                    </a:cubicBezTo>
                    <a:close/>
                    <a:moveTo>
                      <a:pt x="12" y="169"/>
                    </a:moveTo>
                    <a:cubicBezTo>
                      <a:pt x="11" y="169"/>
                      <a:pt x="11" y="169"/>
                      <a:pt x="11" y="169"/>
                    </a:cubicBezTo>
                    <a:cubicBezTo>
                      <a:pt x="11" y="168"/>
                      <a:pt x="11" y="168"/>
                      <a:pt x="11" y="168"/>
                    </a:cubicBezTo>
                    <a:cubicBezTo>
                      <a:pt x="11" y="168"/>
                      <a:pt x="11" y="168"/>
                      <a:pt x="11" y="168"/>
                    </a:cubicBezTo>
                    <a:cubicBezTo>
                      <a:pt x="11" y="167"/>
                      <a:pt x="11" y="167"/>
                      <a:pt x="11" y="167"/>
                    </a:cubicBezTo>
                    <a:cubicBezTo>
                      <a:pt x="11" y="167"/>
                      <a:pt x="11" y="167"/>
                      <a:pt x="11" y="167"/>
                    </a:cubicBezTo>
                    <a:cubicBezTo>
                      <a:pt x="11" y="167"/>
                      <a:pt x="11" y="167"/>
                      <a:pt x="11" y="167"/>
                    </a:cubicBezTo>
                    <a:cubicBezTo>
                      <a:pt x="11" y="167"/>
                      <a:pt x="11" y="167"/>
                      <a:pt x="11" y="167"/>
                    </a:cubicBezTo>
                    <a:cubicBezTo>
                      <a:pt x="12" y="167"/>
                      <a:pt x="12" y="167"/>
                      <a:pt x="12" y="167"/>
                    </a:cubicBezTo>
                    <a:cubicBezTo>
                      <a:pt x="12" y="167"/>
                      <a:pt x="12" y="167"/>
                      <a:pt x="12" y="167"/>
                    </a:cubicBezTo>
                    <a:cubicBezTo>
                      <a:pt x="12" y="168"/>
                      <a:pt x="12" y="168"/>
                      <a:pt x="12" y="168"/>
                    </a:cubicBezTo>
                    <a:cubicBezTo>
                      <a:pt x="11" y="168"/>
                      <a:pt x="11" y="168"/>
                      <a:pt x="11" y="168"/>
                    </a:cubicBezTo>
                    <a:cubicBezTo>
                      <a:pt x="12" y="169"/>
                      <a:pt x="12" y="169"/>
                      <a:pt x="12" y="169"/>
                    </a:cubicBezTo>
                    <a:close/>
                    <a:moveTo>
                      <a:pt x="12" y="167"/>
                    </a:moveTo>
                    <a:cubicBezTo>
                      <a:pt x="12" y="167"/>
                      <a:pt x="12" y="167"/>
                      <a:pt x="12" y="167"/>
                    </a:cubicBezTo>
                    <a:cubicBezTo>
                      <a:pt x="13" y="167"/>
                      <a:pt x="13" y="167"/>
                      <a:pt x="13" y="167"/>
                    </a:cubicBezTo>
                    <a:cubicBezTo>
                      <a:pt x="13" y="167"/>
                      <a:pt x="13" y="167"/>
                      <a:pt x="13" y="167"/>
                    </a:cubicBezTo>
                    <a:cubicBezTo>
                      <a:pt x="13" y="168"/>
                      <a:pt x="13" y="168"/>
                      <a:pt x="13" y="168"/>
                    </a:cubicBezTo>
                    <a:cubicBezTo>
                      <a:pt x="13" y="168"/>
                      <a:pt x="13" y="168"/>
                      <a:pt x="13" y="168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12" y="168"/>
                      <a:pt x="12" y="168"/>
                      <a:pt x="12" y="168"/>
                    </a:cubicBezTo>
                    <a:cubicBezTo>
                      <a:pt x="12" y="168"/>
                      <a:pt x="12" y="168"/>
                      <a:pt x="12" y="168"/>
                    </a:cubicBezTo>
                    <a:cubicBezTo>
                      <a:pt x="12" y="167"/>
                      <a:pt x="12" y="167"/>
                      <a:pt x="12" y="167"/>
                    </a:cubicBezTo>
                    <a:close/>
                    <a:moveTo>
                      <a:pt x="14" y="168"/>
                    </a:moveTo>
                    <a:cubicBezTo>
                      <a:pt x="15" y="168"/>
                      <a:pt x="15" y="168"/>
                      <a:pt x="15" y="168"/>
                    </a:cubicBezTo>
                    <a:cubicBezTo>
                      <a:pt x="15" y="169"/>
                      <a:pt x="15" y="169"/>
                      <a:pt x="15" y="169"/>
                    </a:cubicBezTo>
                    <a:cubicBezTo>
                      <a:pt x="14" y="169"/>
                      <a:pt x="14" y="169"/>
                      <a:pt x="14" y="169"/>
                    </a:cubicBezTo>
                    <a:cubicBezTo>
                      <a:pt x="14" y="168"/>
                      <a:pt x="14" y="168"/>
                      <a:pt x="14" y="168"/>
                    </a:cubicBezTo>
                    <a:cubicBezTo>
                      <a:pt x="14" y="168"/>
                      <a:pt x="14" y="168"/>
                      <a:pt x="14" y="168"/>
                    </a:cubicBezTo>
                    <a:close/>
                    <a:moveTo>
                      <a:pt x="13" y="171"/>
                    </a:moveTo>
                    <a:cubicBezTo>
                      <a:pt x="13" y="171"/>
                      <a:pt x="13" y="171"/>
                      <a:pt x="13" y="171"/>
                    </a:cubicBezTo>
                    <a:cubicBezTo>
                      <a:pt x="13" y="170"/>
                      <a:pt x="13" y="170"/>
                      <a:pt x="13" y="170"/>
                    </a:cubicBezTo>
                    <a:cubicBezTo>
                      <a:pt x="13" y="170"/>
                      <a:pt x="13" y="170"/>
                      <a:pt x="13" y="170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14" y="170"/>
                      <a:pt x="14" y="170"/>
                      <a:pt x="14" y="170"/>
                    </a:cubicBezTo>
                    <a:cubicBezTo>
                      <a:pt x="13" y="171"/>
                      <a:pt x="13" y="171"/>
                      <a:pt x="13" y="171"/>
                    </a:cubicBezTo>
                    <a:close/>
                    <a:moveTo>
                      <a:pt x="16" y="168"/>
                    </a:moveTo>
                    <a:cubicBezTo>
                      <a:pt x="15" y="168"/>
                      <a:pt x="15" y="168"/>
                      <a:pt x="15" y="168"/>
                    </a:cubicBezTo>
                    <a:cubicBezTo>
                      <a:pt x="14" y="168"/>
                      <a:pt x="14" y="168"/>
                      <a:pt x="14" y="168"/>
                    </a:cubicBezTo>
                    <a:cubicBezTo>
                      <a:pt x="14" y="166"/>
                      <a:pt x="14" y="166"/>
                      <a:pt x="1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5" y="167"/>
                      <a:pt x="15" y="167"/>
                      <a:pt x="15" y="167"/>
                    </a:cubicBezTo>
                    <a:cubicBezTo>
                      <a:pt x="16" y="168"/>
                      <a:pt x="16" y="168"/>
                      <a:pt x="16" y="168"/>
                    </a:cubicBezTo>
                    <a:cubicBezTo>
                      <a:pt x="16" y="168"/>
                      <a:pt x="16" y="168"/>
                      <a:pt x="16" y="168"/>
                    </a:cubicBezTo>
                    <a:cubicBezTo>
                      <a:pt x="16" y="168"/>
                      <a:pt x="16" y="168"/>
                      <a:pt x="16" y="168"/>
                    </a:cubicBezTo>
                    <a:close/>
                    <a:moveTo>
                      <a:pt x="16" y="170"/>
                    </a:moveTo>
                    <a:cubicBezTo>
                      <a:pt x="15" y="169"/>
                      <a:pt x="15" y="169"/>
                      <a:pt x="15" y="169"/>
                    </a:cubicBezTo>
                    <a:cubicBezTo>
                      <a:pt x="15" y="169"/>
                      <a:pt x="15" y="169"/>
                      <a:pt x="15" y="169"/>
                    </a:cubicBezTo>
                    <a:cubicBezTo>
                      <a:pt x="16" y="169"/>
                      <a:pt x="16" y="169"/>
                      <a:pt x="16" y="169"/>
                    </a:cubicBezTo>
                    <a:cubicBezTo>
                      <a:pt x="16" y="170"/>
                      <a:pt x="16" y="170"/>
                      <a:pt x="16" y="170"/>
                    </a:cubicBezTo>
                    <a:cubicBezTo>
                      <a:pt x="16" y="170"/>
                      <a:pt x="16" y="170"/>
                      <a:pt x="16" y="170"/>
                    </a:cubicBezTo>
                    <a:close/>
                    <a:moveTo>
                      <a:pt x="16" y="171"/>
                    </a:moveTo>
                    <a:cubicBezTo>
                      <a:pt x="15" y="170"/>
                      <a:pt x="15" y="170"/>
                      <a:pt x="15" y="170"/>
                    </a:cubicBezTo>
                    <a:cubicBezTo>
                      <a:pt x="15" y="170"/>
                      <a:pt x="15" y="170"/>
                      <a:pt x="15" y="170"/>
                    </a:cubicBezTo>
                    <a:cubicBezTo>
                      <a:pt x="15" y="169"/>
                      <a:pt x="15" y="169"/>
                      <a:pt x="15" y="169"/>
                    </a:cubicBezTo>
                    <a:cubicBezTo>
                      <a:pt x="16" y="170"/>
                      <a:pt x="16" y="170"/>
                      <a:pt x="16" y="170"/>
                    </a:cubicBezTo>
                    <a:cubicBezTo>
                      <a:pt x="16" y="171"/>
                      <a:pt x="16" y="171"/>
                      <a:pt x="16" y="171"/>
                    </a:cubicBezTo>
                    <a:cubicBezTo>
                      <a:pt x="16" y="171"/>
                      <a:pt x="16" y="171"/>
                      <a:pt x="16" y="171"/>
                    </a:cubicBezTo>
                    <a:close/>
                    <a:moveTo>
                      <a:pt x="17" y="173"/>
                    </a:moveTo>
                    <a:cubicBezTo>
                      <a:pt x="17" y="173"/>
                      <a:pt x="17" y="173"/>
                      <a:pt x="17" y="173"/>
                    </a:cubicBezTo>
                    <a:cubicBezTo>
                      <a:pt x="16" y="172"/>
                      <a:pt x="16" y="172"/>
                      <a:pt x="16" y="172"/>
                    </a:cubicBezTo>
                    <a:cubicBezTo>
                      <a:pt x="16" y="172"/>
                      <a:pt x="16" y="172"/>
                      <a:pt x="16" y="172"/>
                    </a:cubicBezTo>
                    <a:cubicBezTo>
                      <a:pt x="15" y="172"/>
                      <a:pt x="15" y="172"/>
                      <a:pt x="15" y="172"/>
                    </a:cubicBezTo>
                    <a:cubicBezTo>
                      <a:pt x="15" y="172"/>
                      <a:pt x="15" y="172"/>
                      <a:pt x="15" y="172"/>
                    </a:cubicBezTo>
                    <a:cubicBezTo>
                      <a:pt x="16" y="172"/>
                      <a:pt x="16" y="172"/>
                      <a:pt x="16" y="172"/>
                    </a:cubicBezTo>
                    <a:cubicBezTo>
                      <a:pt x="16" y="172"/>
                      <a:pt x="16" y="172"/>
                      <a:pt x="16" y="172"/>
                    </a:cubicBezTo>
                    <a:cubicBezTo>
                      <a:pt x="17" y="172"/>
                      <a:pt x="17" y="172"/>
                      <a:pt x="17" y="172"/>
                    </a:cubicBezTo>
                    <a:cubicBezTo>
                      <a:pt x="17" y="172"/>
                      <a:pt x="17" y="172"/>
                      <a:pt x="17" y="172"/>
                    </a:cubicBezTo>
                    <a:cubicBezTo>
                      <a:pt x="17" y="173"/>
                      <a:pt x="17" y="173"/>
                      <a:pt x="17" y="173"/>
                    </a:cubicBezTo>
                    <a:close/>
                    <a:moveTo>
                      <a:pt x="20" y="177"/>
                    </a:moveTo>
                    <a:cubicBezTo>
                      <a:pt x="19" y="177"/>
                      <a:pt x="19" y="177"/>
                      <a:pt x="19" y="177"/>
                    </a:cubicBezTo>
                    <a:cubicBezTo>
                      <a:pt x="18" y="177"/>
                      <a:pt x="18" y="177"/>
                      <a:pt x="18" y="177"/>
                    </a:cubicBezTo>
                    <a:cubicBezTo>
                      <a:pt x="17" y="177"/>
                      <a:pt x="17" y="177"/>
                      <a:pt x="17" y="177"/>
                    </a:cubicBezTo>
                    <a:cubicBezTo>
                      <a:pt x="17" y="176"/>
                      <a:pt x="17" y="176"/>
                      <a:pt x="17" y="176"/>
                    </a:cubicBezTo>
                    <a:cubicBezTo>
                      <a:pt x="16" y="176"/>
                      <a:pt x="16" y="176"/>
                      <a:pt x="16" y="176"/>
                    </a:cubicBezTo>
                    <a:cubicBezTo>
                      <a:pt x="15" y="176"/>
                      <a:pt x="15" y="176"/>
                      <a:pt x="15" y="176"/>
                    </a:cubicBezTo>
                    <a:cubicBezTo>
                      <a:pt x="14" y="175"/>
                      <a:pt x="14" y="175"/>
                      <a:pt x="14" y="175"/>
                    </a:cubicBezTo>
                    <a:cubicBezTo>
                      <a:pt x="14" y="174"/>
                      <a:pt x="14" y="174"/>
                      <a:pt x="14" y="174"/>
                    </a:cubicBezTo>
                    <a:cubicBezTo>
                      <a:pt x="14" y="174"/>
                      <a:pt x="14" y="174"/>
                      <a:pt x="14" y="174"/>
                    </a:cubicBezTo>
                    <a:cubicBezTo>
                      <a:pt x="15" y="174"/>
                      <a:pt x="15" y="174"/>
                      <a:pt x="15" y="174"/>
                    </a:cubicBezTo>
                    <a:cubicBezTo>
                      <a:pt x="16" y="175"/>
                      <a:pt x="16" y="175"/>
                      <a:pt x="16" y="175"/>
                    </a:cubicBezTo>
                    <a:cubicBezTo>
                      <a:pt x="16" y="175"/>
                      <a:pt x="16" y="175"/>
                      <a:pt x="16" y="175"/>
                    </a:cubicBezTo>
                    <a:cubicBezTo>
                      <a:pt x="17" y="175"/>
                      <a:pt x="17" y="175"/>
                      <a:pt x="17" y="175"/>
                    </a:cubicBezTo>
                    <a:cubicBezTo>
                      <a:pt x="18" y="175"/>
                      <a:pt x="18" y="175"/>
                      <a:pt x="18" y="175"/>
                    </a:cubicBezTo>
                    <a:cubicBezTo>
                      <a:pt x="19" y="176"/>
                      <a:pt x="19" y="176"/>
                      <a:pt x="19" y="176"/>
                    </a:cubicBezTo>
                    <a:cubicBezTo>
                      <a:pt x="20" y="176"/>
                      <a:pt x="20" y="176"/>
                      <a:pt x="20" y="176"/>
                    </a:cubicBezTo>
                    <a:cubicBezTo>
                      <a:pt x="20" y="176"/>
                      <a:pt x="20" y="176"/>
                      <a:pt x="20" y="176"/>
                    </a:cubicBezTo>
                    <a:cubicBezTo>
                      <a:pt x="21" y="177"/>
                      <a:pt x="21" y="177"/>
                      <a:pt x="21" y="177"/>
                    </a:cubicBezTo>
                    <a:cubicBezTo>
                      <a:pt x="21" y="177"/>
                      <a:pt x="21" y="177"/>
                      <a:pt x="21" y="177"/>
                    </a:cubicBezTo>
                    <a:cubicBezTo>
                      <a:pt x="22" y="177"/>
                      <a:pt x="22" y="177"/>
                      <a:pt x="22" y="177"/>
                    </a:cubicBezTo>
                    <a:cubicBezTo>
                      <a:pt x="21" y="177"/>
                      <a:pt x="21" y="177"/>
                      <a:pt x="21" y="177"/>
                    </a:cubicBezTo>
                    <a:cubicBezTo>
                      <a:pt x="21" y="177"/>
                      <a:pt x="21" y="177"/>
                      <a:pt x="21" y="177"/>
                    </a:cubicBezTo>
                    <a:cubicBezTo>
                      <a:pt x="20" y="177"/>
                      <a:pt x="20" y="177"/>
                      <a:pt x="20" y="177"/>
                    </a:cubicBezTo>
                    <a:close/>
                    <a:moveTo>
                      <a:pt x="17" y="177"/>
                    </a:moveTo>
                    <a:cubicBezTo>
                      <a:pt x="17" y="177"/>
                      <a:pt x="17" y="178"/>
                      <a:pt x="17" y="178"/>
                    </a:cubicBezTo>
                    <a:cubicBezTo>
                      <a:pt x="16" y="178"/>
                      <a:pt x="16" y="178"/>
                      <a:pt x="16" y="178"/>
                    </a:cubicBezTo>
                    <a:cubicBezTo>
                      <a:pt x="17" y="177"/>
                      <a:pt x="17" y="177"/>
                      <a:pt x="17" y="177"/>
                    </a:cubicBezTo>
                    <a:close/>
                    <a:moveTo>
                      <a:pt x="23" y="181"/>
                    </a:moveTo>
                    <a:cubicBezTo>
                      <a:pt x="23" y="181"/>
                      <a:pt x="23" y="181"/>
                      <a:pt x="23" y="181"/>
                    </a:cubicBezTo>
                    <a:cubicBezTo>
                      <a:pt x="24" y="181"/>
                      <a:pt x="24" y="181"/>
                      <a:pt x="24" y="181"/>
                    </a:cubicBezTo>
                    <a:cubicBezTo>
                      <a:pt x="23" y="181"/>
                      <a:pt x="23" y="181"/>
                      <a:pt x="23" y="181"/>
                    </a:cubicBezTo>
                    <a:cubicBezTo>
                      <a:pt x="23" y="181"/>
                      <a:pt x="23" y="181"/>
                      <a:pt x="23" y="181"/>
                    </a:cubicBezTo>
                    <a:cubicBezTo>
                      <a:pt x="23" y="181"/>
                      <a:pt x="23" y="181"/>
                      <a:pt x="23" y="181"/>
                    </a:cubicBezTo>
                    <a:close/>
                    <a:moveTo>
                      <a:pt x="25" y="181"/>
                    </a:moveTo>
                    <a:cubicBezTo>
                      <a:pt x="25" y="182"/>
                      <a:pt x="25" y="182"/>
                      <a:pt x="25" y="182"/>
                    </a:cubicBezTo>
                    <a:cubicBezTo>
                      <a:pt x="24" y="181"/>
                      <a:pt x="24" y="181"/>
                      <a:pt x="24" y="181"/>
                    </a:cubicBezTo>
                    <a:cubicBezTo>
                      <a:pt x="24" y="181"/>
                      <a:pt x="24" y="181"/>
                      <a:pt x="24" y="181"/>
                    </a:cubicBezTo>
                    <a:cubicBezTo>
                      <a:pt x="23" y="180"/>
                      <a:pt x="23" y="180"/>
                      <a:pt x="23" y="180"/>
                    </a:cubicBezTo>
                    <a:cubicBezTo>
                      <a:pt x="22" y="180"/>
                      <a:pt x="22" y="180"/>
                      <a:pt x="22" y="180"/>
                    </a:cubicBezTo>
                    <a:cubicBezTo>
                      <a:pt x="22" y="180"/>
                      <a:pt x="22" y="180"/>
                      <a:pt x="22" y="180"/>
                    </a:cubicBezTo>
                    <a:cubicBezTo>
                      <a:pt x="21" y="179"/>
                      <a:pt x="21" y="179"/>
                      <a:pt x="21" y="179"/>
                    </a:cubicBezTo>
                    <a:cubicBezTo>
                      <a:pt x="20" y="179"/>
                      <a:pt x="20" y="179"/>
                      <a:pt x="20" y="179"/>
                    </a:cubicBezTo>
                    <a:cubicBezTo>
                      <a:pt x="20" y="179"/>
                      <a:pt x="20" y="179"/>
                      <a:pt x="20" y="179"/>
                    </a:cubicBezTo>
                    <a:cubicBezTo>
                      <a:pt x="19" y="178"/>
                      <a:pt x="19" y="178"/>
                      <a:pt x="19" y="178"/>
                    </a:cubicBezTo>
                    <a:cubicBezTo>
                      <a:pt x="19" y="178"/>
                      <a:pt x="19" y="178"/>
                      <a:pt x="19" y="178"/>
                    </a:cubicBezTo>
                    <a:cubicBezTo>
                      <a:pt x="19" y="177"/>
                      <a:pt x="19" y="177"/>
                      <a:pt x="19" y="177"/>
                    </a:cubicBezTo>
                    <a:cubicBezTo>
                      <a:pt x="20" y="177"/>
                      <a:pt x="20" y="177"/>
                      <a:pt x="20" y="177"/>
                    </a:cubicBezTo>
                    <a:cubicBezTo>
                      <a:pt x="20" y="178"/>
                      <a:pt x="20" y="178"/>
                      <a:pt x="20" y="178"/>
                    </a:cubicBezTo>
                    <a:cubicBezTo>
                      <a:pt x="21" y="178"/>
                      <a:pt x="21" y="178"/>
                      <a:pt x="21" y="178"/>
                    </a:cubicBezTo>
                    <a:cubicBezTo>
                      <a:pt x="22" y="178"/>
                      <a:pt x="22" y="178"/>
                      <a:pt x="22" y="178"/>
                    </a:cubicBezTo>
                    <a:cubicBezTo>
                      <a:pt x="22" y="178"/>
                      <a:pt x="22" y="178"/>
                      <a:pt x="22" y="178"/>
                    </a:cubicBezTo>
                    <a:cubicBezTo>
                      <a:pt x="24" y="178"/>
                      <a:pt x="24" y="178"/>
                      <a:pt x="24" y="178"/>
                    </a:cubicBezTo>
                    <a:cubicBezTo>
                      <a:pt x="24" y="179"/>
                      <a:pt x="24" y="179"/>
                      <a:pt x="24" y="179"/>
                    </a:cubicBezTo>
                    <a:cubicBezTo>
                      <a:pt x="24" y="179"/>
                      <a:pt x="24" y="179"/>
                      <a:pt x="24" y="179"/>
                    </a:cubicBezTo>
                    <a:cubicBezTo>
                      <a:pt x="25" y="179"/>
                      <a:pt x="25" y="179"/>
                      <a:pt x="25" y="179"/>
                    </a:cubicBezTo>
                    <a:cubicBezTo>
                      <a:pt x="26" y="179"/>
                      <a:pt x="26" y="179"/>
                      <a:pt x="26" y="179"/>
                    </a:cubicBezTo>
                    <a:cubicBezTo>
                      <a:pt x="26" y="180"/>
                      <a:pt x="26" y="180"/>
                      <a:pt x="26" y="180"/>
                    </a:cubicBezTo>
                    <a:cubicBezTo>
                      <a:pt x="26" y="180"/>
                      <a:pt x="26" y="180"/>
                      <a:pt x="26" y="180"/>
                    </a:cubicBezTo>
                    <a:cubicBezTo>
                      <a:pt x="25" y="180"/>
                      <a:pt x="25" y="180"/>
                      <a:pt x="25" y="180"/>
                    </a:cubicBezTo>
                    <a:cubicBezTo>
                      <a:pt x="26" y="180"/>
                      <a:pt x="26" y="180"/>
                      <a:pt x="26" y="180"/>
                    </a:cubicBezTo>
                    <a:cubicBezTo>
                      <a:pt x="26" y="180"/>
                      <a:pt x="26" y="180"/>
                      <a:pt x="26" y="180"/>
                    </a:cubicBezTo>
                    <a:cubicBezTo>
                      <a:pt x="25" y="181"/>
                      <a:pt x="25" y="181"/>
                      <a:pt x="25" y="181"/>
                    </a:cubicBezTo>
                    <a:cubicBezTo>
                      <a:pt x="25" y="181"/>
                      <a:pt x="25" y="181"/>
                      <a:pt x="25" y="181"/>
                    </a:cubicBezTo>
                    <a:close/>
                    <a:moveTo>
                      <a:pt x="26" y="181"/>
                    </a:moveTo>
                    <a:cubicBezTo>
                      <a:pt x="26" y="182"/>
                      <a:pt x="26" y="182"/>
                      <a:pt x="26" y="182"/>
                    </a:cubicBezTo>
                    <a:cubicBezTo>
                      <a:pt x="26" y="182"/>
                      <a:pt x="26" y="182"/>
                      <a:pt x="26" y="182"/>
                    </a:cubicBezTo>
                    <a:cubicBezTo>
                      <a:pt x="26" y="182"/>
                      <a:pt x="26" y="182"/>
                      <a:pt x="26" y="182"/>
                    </a:cubicBezTo>
                    <a:cubicBezTo>
                      <a:pt x="27" y="181"/>
                      <a:pt x="27" y="181"/>
                      <a:pt x="27" y="181"/>
                    </a:cubicBezTo>
                    <a:cubicBezTo>
                      <a:pt x="27" y="181"/>
                      <a:pt x="27" y="181"/>
                      <a:pt x="27" y="181"/>
                    </a:cubicBezTo>
                    <a:cubicBezTo>
                      <a:pt x="27" y="181"/>
                      <a:pt x="27" y="181"/>
                      <a:pt x="27" y="181"/>
                    </a:cubicBezTo>
                    <a:cubicBezTo>
                      <a:pt x="26" y="181"/>
                      <a:pt x="26" y="181"/>
                      <a:pt x="26" y="181"/>
                    </a:cubicBezTo>
                    <a:close/>
                    <a:moveTo>
                      <a:pt x="31" y="180"/>
                    </a:moveTo>
                    <a:cubicBezTo>
                      <a:pt x="31" y="181"/>
                      <a:pt x="31" y="181"/>
                      <a:pt x="31" y="181"/>
                    </a:cubicBezTo>
                    <a:cubicBezTo>
                      <a:pt x="31" y="182"/>
                      <a:pt x="31" y="182"/>
                      <a:pt x="31" y="182"/>
                    </a:cubicBezTo>
                    <a:cubicBezTo>
                      <a:pt x="31" y="182"/>
                      <a:pt x="31" y="182"/>
                      <a:pt x="31" y="182"/>
                    </a:cubicBezTo>
                    <a:cubicBezTo>
                      <a:pt x="30" y="182"/>
                      <a:pt x="30" y="182"/>
                      <a:pt x="30" y="182"/>
                    </a:cubicBezTo>
                    <a:cubicBezTo>
                      <a:pt x="30" y="181"/>
                      <a:pt x="30" y="181"/>
                      <a:pt x="30" y="181"/>
                    </a:cubicBezTo>
                    <a:cubicBezTo>
                      <a:pt x="29" y="182"/>
                      <a:pt x="29" y="182"/>
                      <a:pt x="29" y="182"/>
                    </a:cubicBezTo>
                    <a:cubicBezTo>
                      <a:pt x="29" y="181"/>
                      <a:pt x="29" y="181"/>
                      <a:pt x="29" y="181"/>
                    </a:cubicBezTo>
                    <a:cubicBezTo>
                      <a:pt x="28" y="181"/>
                      <a:pt x="28" y="181"/>
                      <a:pt x="28" y="181"/>
                    </a:cubicBezTo>
                    <a:cubicBezTo>
                      <a:pt x="28" y="181"/>
                      <a:pt x="28" y="181"/>
                      <a:pt x="28" y="181"/>
                    </a:cubicBezTo>
                    <a:cubicBezTo>
                      <a:pt x="27" y="181"/>
                      <a:pt x="27" y="181"/>
                      <a:pt x="27" y="181"/>
                    </a:cubicBezTo>
                    <a:cubicBezTo>
                      <a:pt x="27" y="181"/>
                      <a:pt x="27" y="181"/>
                      <a:pt x="27" y="181"/>
                    </a:cubicBezTo>
                    <a:cubicBezTo>
                      <a:pt x="27" y="180"/>
                      <a:pt x="27" y="180"/>
                      <a:pt x="27" y="180"/>
                    </a:cubicBezTo>
                    <a:cubicBezTo>
                      <a:pt x="28" y="180"/>
                      <a:pt x="28" y="180"/>
                      <a:pt x="28" y="180"/>
                    </a:cubicBezTo>
                    <a:cubicBezTo>
                      <a:pt x="28" y="180"/>
                      <a:pt x="28" y="180"/>
                      <a:pt x="28" y="180"/>
                    </a:cubicBezTo>
                    <a:cubicBezTo>
                      <a:pt x="30" y="180"/>
                      <a:pt x="30" y="180"/>
                      <a:pt x="30" y="180"/>
                    </a:cubicBezTo>
                    <a:cubicBezTo>
                      <a:pt x="30" y="181"/>
                      <a:pt x="30" y="181"/>
                      <a:pt x="30" y="181"/>
                    </a:cubicBezTo>
                    <a:cubicBezTo>
                      <a:pt x="30" y="180"/>
                      <a:pt x="30" y="180"/>
                      <a:pt x="30" y="180"/>
                    </a:cubicBezTo>
                    <a:cubicBezTo>
                      <a:pt x="31" y="180"/>
                      <a:pt x="31" y="180"/>
                      <a:pt x="31" y="180"/>
                    </a:cubicBezTo>
                    <a:cubicBezTo>
                      <a:pt x="31" y="180"/>
                      <a:pt x="31" y="180"/>
                      <a:pt x="31" y="180"/>
                    </a:cubicBezTo>
                    <a:close/>
                    <a:moveTo>
                      <a:pt x="34" y="180"/>
                    </a:moveTo>
                    <a:cubicBezTo>
                      <a:pt x="33" y="180"/>
                      <a:pt x="33" y="180"/>
                      <a:pt x="33" y="180"/>
                    </a:cubicBezTo>
                    <a:cubicBezTo>
                      <a:pt x="33" y="179"/>
                      <a:pt x="33" y="179"/>
                      <a:pt x="33" y="179"/>
                    </a:cubicBezTo>
                    <a:cubicBezTo>
                      <a:pt x="33" y="179"/>
                      <a:pt x="33" y="179"/>
                      <a:pt x="33" y="179"/>
                    </a:cubicBezTo>
                    <a:cubicBezTo>
                      <a:pt x="33" y="178"/>
                      <a:pt x="33" y="178"/>
                      <a:pt x="33" y="178"/>
                    </a:cubicBezTo>
                    <a:cubicBezTo>
                      <a:pt x="32" y="178"/>
                      <a:pt x="32" y="178"/>
                      <a:pt x="32" y="178"/>
                    </a:cubicBezTo>
                    <a:cubicBezTo>
                      <a:pt x="32" y="177"/>
                      <a:pt x="32" y="177"/>
                      <a:pt x="32" y="177"/>
                    </a:cubicBezTo>
                    <a:cubicBezTo>
                      <a:pt x="32" y="176"/>
                      <a:pt x="32" y="176"/>
                      <a:pt x="32" y="176"/>
                    </a:cubicBezTo>
                    <a:cubicBezTo>
                      <a:pt x="32" y="177"/>
                      <a:pt x="32" y="177"/>
                      <a:pt x="32" y="177"/>
                    </a:cubicBezTo>
                    <a:cubicBezTo>
                      <a:pt x="31" y="178"/>
                      <a:pt x="31" y="178"/>
                      <a:pt x="31" y="178"/>
                    </a:cubicBezTo>
                    <a:cubicBezTo>
                      <a:pt x="32" y="179"/>
                      <a:pt x="32" y="179"/>
                      <a:pt x="32" y="179"/>
                    </a:cubicBezTo>
                    <a:cubicBezTo>
                      <a:pt x="31" y="179"/>
                      <a:pt x="31" y="179"/>
                      <a:pt x="31" y="179"/>
                    </a:cubicBezTo>
                    <a:cubicBezTo>
                      <a:pt x="31" y="180"/>
                      <a:pt x="31" y="180"/>
                      <a:pt x="31" y="180"/>
                    </a:cubicBezTo>
                    <a:cubicBezTo>
                      <a:pt x="32" y="180"/>
                      <a:pt x="32" y="180"/>
                      <a:pt x="32" y="180"/>
                    </a:cubicBezTo>
                    <a:cubicBezTo>
                      <a:pt x="33" y="180"/>
                      <a:pt x="33" y="180"/>
                      <a:pt x="33" y="180"/>
                    </a:cubicBezTo>
                    <a:cubicBezTo>
                      <a:pt x="33" y="181"/>
                      <a:pt x="33" y="181"/>
                      <a:pt x="33" y="181"/>
                    </a:cubicBezTo>
                    <a:cubicBezTo>
                      <a:pt x="34" y="180"/>
                      <a:pt x="34" y="180"/>
                      <a:pt x="34" y="180"/>
                    </a:cubicBezTo>
                    <a:close/>
                    <a:moveTo>
                      <a:pt x="30" y="186"/>
                    </a:moveTo>
                    <a:cubicBezTo>
                      <a:pt x="31" y="186"/>
                      <a:pt x="31" y="186"/>
                      <a:pt x="31" y="186"/>
                    </a:cubicBezTo>
                    <a:cubicBezTo>
                      <a:pt x="31" y="186"/>
                      <a:pt x="31" y="186"/>
                      <a:pt x="31" y="186"/>
                    </a:cubicBezTo>
                    <a:cubicBezTo>
                      <a:pt x="31" y="187"/>
                      <a:pt x="31" y="187"/>
                      <a:pt x="31" y="187"/>
                    </a:cubicBezTo>
                    <a:cubicBezTo>
                      <a:pt x="30" y="186"/>
                      <a:pt x="30" y="186"/>
                      <a:pt x="30" y="186"/>
                    </a:cubicBezTo>
                    <a:close/>
                    <a:moveTo>
                      <a:pt x="31" y="185"/>
                    </a:moveTo>
                    <a:cubicBezTo>
                      <a:pt x="30" y="185"/>
                      <a:pt x="30" y="185"/>
                      <a:pt x="30" y="185"/>
                    </a:cubicBezTo>
                    <a:cubicBezTo>
                      <a:pt x="31" y="185"/>
                      <a:pt x="31" y="185"/>
                      <a:pt x="31" y="185"/>
                    </a:cubicBezTo>
                    <a:cubicBezTo>
                      <a:pt x="31" y="185"/>
                      <a:pt x="31" y="185"/>
                      <a:pt x="31" y="185"/>
                    </a:cubicBezTo>
                    <a:cubicBezTo>
                      <a:pt x="31" y="185"/>
                      <a:pt x="31" y="185"/>
                      <a:pt x="31" y="185"/>
                    </a:cubicBezTo>
                    <a:cubicBezTo>
                      <a:pt x="31" y="185"/>
                      <a:pt x="31" y="185"/>
                      <a:pt x="31" y="185"/>
                    </a:cubicBezTo>
                    <a:close/>
                    <a:moveTo>
                      <a:pt x="48" y="190"/>
                    </a:moveTo>
                    <a:cubicBezTo>
                      <a:pt x="48" y="189"/>
                      <a:pt x="48" y="189"/>
                      <a:pt x="48" y="189"/>
                    </a:cubicBezTo>
                    <a:cubicBezTo>
                      <a:pt x="48" y="189"/>
                      <a:pt x="48" y="189"/>
                      <a:pt x="48" y="189"/>
                    </a:cubicBezTo>
                    <a:cubicBezTo>
                      <a:pt x="48" y="188"/>
                      <a:pt x="48" y="188"/>
                      <a:pt x="48" y="188"/>
                    </a:cubicBezTo>
                    <a:cubicBezTo>
                      <a:pt x="48" y="188"/>
                      <a:pt x="48" y="188"/>
                      <a:pt x="48" y="188"/>
                    </a:cubicBezTo>
                    <a:cubicBezTo>
                      <a:pt x="49" y="189"/>
                      <a:pt x="49" y="189"/>
                      <a:pt x="49" y="189"/>
                    </a:cubicBezTo>
                    <a:cubicBezTo>
                      <a:pt x="49" y="190"/>
                      <a:pt x="49" y="190"/>
                      <a:pt x="49" y="190"/>
                    </a:cubicBezTo>
                    <a:cubicBezTo>
                      <a:pt x="48" y="190"/>
                      <a:pt x="48" y="190"/>
                      <a:pt x="48" y="190"/>
                    </a:cubicBezTo>
                    <a:close/>
                    <a:moveTo>
                      <a:pt x="37" y="186"/>
                    </a:moveTo>
                    <a:cubicBezTo>
                      <a:pt x="38" y="185"/>
                      <a:pt x="38" y="185"/>
                      <a:pt x="38" y="185"/>
                    </a:cubicBezTo>
                    <a:cubicBezTo>
                      <a:pt x="38" y="185"/>
                      <a:pt x="38" y="185"/>
                      <a:pt x="38" y="185"/>
                    </a:cubicBezTo>
                    <a:cubicBezTo>
                      <a:pt x="39" y="185"/>
                      <a:pt x="39" y="185"/>
                      <a:pt x="39" y="185"/>
                    </a:cubicBezTo>
                    <a:cubicBezTo>
                      <a:pt x="40" y="185"/>
                      <a:pt x="40" y="185"/>
                      <a:pt x="40" y="185"/>
                    </a:cubicBezTo>
                    <a:cubicBezTo>
                      <a:pt x="42" y="185"/>
                      <a:pt x="42" y="185"/>
                      <a:pt x="42" y="185"/>
                    </a:cubicBezTo>
                    <a:cubicBezTo>
                      <a:pt x="43" y="184"/>
                      <a:pt x="43" y="184"/>
                      <a:pt x="43" y="184"/>
                    </a:cubicBezTo>
                    <a:cubicBezTo>
                      <a:pt x="45" y="185"/>
                      <a:pt x="45" y="185"/>
                      <a:pt x="45" y="185"/>
                    </a:cubicBezTo>
                    <a:cubicBezTo>
                      <a:pt x="46" y="185"/>
                      <a:pt x="46" y="185"/>
                      <a:pt x="46" y="185"/>
                    </a:cubicBezTo>
                    <a:cubicBezTo>
                      <a:pt x="47" y="184"/>
                      <a:pt x="47" y="184"/>
                      <a:pt x="47" y="184"/>
                    </a:cubicBezTo>
                    <a:cubicBezTo>
                      <a:pt x="48" y="185"/>
                      <a:pt x="48" y="185"/>
                      <a:pt x="48" y="185"/>
                    </a:cubicBezTo>
                    <a:cubicBezTo>
                      <a:pt x="48" y="185"/>
                      <a:pt x="48" y="185"/>
                      <a:pt x="48" y="185"/>
                    </a:cubicBezTo>
                    <a:cubicBezTo>
                      <a:pt x="48" y="186"/>
                      <a:pt x="48" y="186"/>
                      <a:pt x="48" y="186"/>
                    </a:cubicBezTo>
                    <a:cubicBezTo>
                      <a:pt x="48" y="186"/>
                      <a:pt x="48" y="186"/>
                      <a:pt x="48" y="186"/>
                    </a:cubicBezTo>
                    <a:cubicBezTo>
                      <a:pt x="47" y="187"/>
                      <a:pt x="47" y="187"/>
                      <a:pt x="47" y="187"/>
                    </a:cubicBezTo>
                    <a:cubicBezTo>
                      <a:pt x="47" y="186"/>
                      <a:pt x="47" y="186"/>
                      <a:pt x="47" y="186"/>
                    </a:cubicBezTo>
                    <a:cubicBezTo>
                      <a:pt x="46" y="186"/>
                      <a:pt x="46" y="186"/>
                      <a:pt x="46" y="186"/>
                    </a:cubicBezTo>
                    <a:cubicBezTo>
                      <a:pt x="45" y="186"/>
                      <a:pt x="45" y="186"/>
                      <a:pt x="45" y="186"/>
                    </a:cubicBezTo>
                    <a:cubicBezTo>
                      <a:pt x="44" y="186"/>
                      <a:pt x="44" y="186"/>
                      <a:pt x="44" y="186"/>
                    </a:cubicBezTo>
                    <a:cubicBezTo>
                      <a:pt x="44" y="186"/>
                      <a:pt x="44" y="186"/>
                      <a:pt x="44" y="186"/>
                    </a:cubicBezTo>
                    <a:cubicBezTo>
                      <a:pt x="44" y="185"/>
                      <a:pt x="44" y="185"/>
                      <a:pt x="44" y="185"/>
                    </a:cubicBezTo>
                    <a:cubicBezTo>
                      <a:pt x="43" y="185"/>
                      <a:pt x="43" y="185"/>
                      <a:pt x="43" y="185"/>
                    </a:cubicBezTo>
                    <a:cubicBezTo>
                      <a:pt x="42" y="186"/>
                      <a:pt x="42" y="186"/>
                      <a:pt x="42" y="186"/>
                    </a:cubicBezTo>
                    <a:cubicBezTo>
                      <a:pt x="42" y="186"/>
                      <a:pt x="42" y="186"/>
                      <a:pt x="42" y="186"/>
                    </a:cubicBezTo>
                    <a:cubicBezTo>
                      <a:pt x="41" y="186"/>
                      <a:pt x="41" y="186"/>
                      <a:pt x="41" y="186"/>
                    </a:cubicBezTo>
                    <a:cubicBezTo>
                      <a:pt x="42" y="187"/>
                      <a:pt x="42" y="187"/>
                      <a:pt x="42" y="187"/>
                    </a:cubicBezTo>
                    <a:cubicBezTo>
                      <a:pt x="42" y="186"/>
                      <a:pt x="42" y="186"/>
                      <a:pt x="42" y="186"/>
                    </a:cubicBezTo>
                    <a:cubicBezTo>
                      <a:pt x="43" y="187"/>
                      <a:pt x="43" y="187"/>
                      <a:pt x="43" y="187"/>
                    </a:cubicBezTo>
                    <a:cubicBezTo>
                      <a:pt x="43" y="187"/>
                      <a:pt x="43" y="187"/>
                      <a:pt x="43" y="187"/>
                    </a:cubicBezTo>
                    <a:cubicBezTo>
                      <a:pt x="43" y="187"/>
                      <a:pt x="43" y="187"/>
                      <a:pt x="43" y="187"/>
                    </a:cubicBezTo>
                    <a:cubicBezTo>
                      <a:pt x="44" y="188"/>
                      <a:pt x="44" y="188"/>
                      <a:pt x="44" y="188"/>
                    </a:cubicBezTo>
                    <a:cubicBezTo>
                      <a:pt x="45" y="188"/>
                      <a:pt x="45" y="188"/>
                      <a:pt x="45" y="188"/>
                    </a:cubicBezTo>
                    <a:cubicBezTo>
                      <a:pt x="45" y="189"/>
                      <a:pt x="45" y="189"/>
                      <a:pt x="45" y="189"/>
                    </a:cubicBezTo>
                    <a:cubicBezTo>
                      <a:pt x="44" y="189"/>
                      <a:pt x="44" y="189"/>
                      <a:pt x="44" y="189"/>
                    </a:cubicBezTo>
                    <a:cubicBezTo>
                      <a:pt x="43" y="188"/>
                      <a:pt x="43" y="188"/>
                      <a:pt x="43" y="188"/>
                    </a:cubicBezTo>
                    <a:cubicBezTo>
                      <a:pt x="43" y="188"/>
                      <a:pt x="43" y="188"/>
                      <a:pt x="43" y="188"/>
                    </a:cubicBezTo>
                    <a:cubicBezTo>
                      <a:pt x="42" y="188"/>
                      <a:pt x="42" y="188"/>
                      <a:pt x="42" y="188"/>
                    </a:cubicBezTo>
                    <a:cubicBezTo>
                      <a:pt x="41" y="188"/>
                      <a:pt x="41" y="188"/>
                      <a:pt x="41" y="188"/>
                    </a:cubicBezTo>
                    <a:cubicBezTo>
                      <a:pt x="41" y="187"/>
                      <a:pt x="41" y="187"/>
                      <a:pt x="41" y="187"/>
                    </a:cubicBezTo>
                    <a:cubicBezTo>
                      <a:pt x="40" y="187"/>
                      <a:pt x="40" y="187"/>
                      <a:pt x="40" y="187"/>
                    </a:cubicBezTo>
                    <a:cubicBezTo>
                      <a:pt x="40" y="188"/>
                      <a:pt x="40" y="188"/>
                      <a:pt x="40" y="188"/>
                    </a:cubicBezTo>
                    <a:cubicBezTo>
                      <a:pt x="41" y="188"/>
                      <a:pt x="41" y="188"/>
                      <a:pt x="41" y="188"/>
                    </a:cubicBezTo>
                    <a:cubicBezTo>
                      <a:pt x="41" y="189"/>
                      <a:pt x="41" y="189"/>
                      <a:pt x="41" y="189"/>
                    </a:cubicBezTo>
                    <a:cubicBezTo>
                      <a:pt x="40" y="189"/>
                      <a:pt x="40" y="189"/>
                      <a:pt x="40" y="189"/>
                    </a:cubicBezTo>
                    <a:cubicBezTo>
                      <a:pt x="39" y="188"/>
                      <a:pt x="39" y="188"/>
                      <a:pt x="39" y="188"/>
                    </a:cubicBezTo>
                    <a:cubicBezTo>
                      <a:pt x="39" y="188"/>
                      <a:pt x="39" y="188"/>
                      <a:pt x="39" y="188"/>
                    </a:cubicBezTo>
                    <a:cubicBezTo>
                      <a:pt x="38" y="188"/>
                      <a:pt x="38" y="188"/>
                      <a:pt x="38" y="188"/>
                    </a:cubicBezTo>
                    <a:cubicBezTo>
                      <a:pt x="38" y="188"/>
                      <a:pt x="38" y="188"/>
                      <a:pt x="38" y="188"/>
                    </a:cubicBezTo>
                    <a:cubicBezTo>
                      <a:pt x="38" y="187"/>
                      <a:pt x="38" y="187"/>
                      <a:pt x="38" y="187"/>
                    </a:cubicBezTo>
                    <a:cubicBezTo>
                      <a:pt x="37" y="188"/>
                      <a:pt x="37" y="188"/>
                      <a:pt x="37" y="188"/>
                    </a:cubicBezTo>
                    <a:cubicBezTo>
                      <a:pt x="37" y="187"/>
                      <a:pt x="37" y="187"/>
                      <a:pt x="37" y="187"/>
                    </a:cubicBezTo>
                    <a:cubicBezTo>
                      <a:pt x="37" y="187"/>
                      <a:pt x="37" y="187"/>
                      <a:pt x="37" y="187"/>
                    </a:cubicBezTo>
                    <a:cubicBezTo>
                      <a:pt x="37" y="187"/>
                      <a:pt x="37" y="187"/>
                      <a:pt x="37" y="187"/>
                    </a:cubicBezTo>
                    <a:cubicBezTo>
                      <a:pt x="39" y="186"/>
                      <a:pt x="39" y="186"/>
                      <a:pt x="39" y="186"/>
                    </a:cubicBezTo>
                    <a:cubicBezTo>
                      <a:pt x="38" y="186"/>
                      <a:pt x="38" y="186"/>
                      <a:pt x="38" y="186"/>
                    </a:cubicBezTo>
                    <a:cubicBezTo>
                      <a:pt x="38" y="186"/>
                      <a:pt x="38" y="186"/>
                      <a:pt x="38" y="186"/>
                    </a:cubicBezTo>
                    <a:lnTo>
                      <a:pt x="37" y="18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91" name="Rectangle 190">
                <a:extLst>
                  <a:ext uri="{FF2B5EF4-FFF2-40B4-BE49-F238E27FC236}">
                    <a16:creationId xmlns:a16="http://schemas.microsoft.com/office/drawing/2014/main" id="{8F863595-5EB3-416D-A35F-8E7783A322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02529" y="2846591"/>
                <a:ext cx="1287" cy="514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92" name="Freeform 191">
                <a:extLst>
                  <a:ext uri="{FF2B5EF4-FFF2-40B4-BE49-F238E27FC236}">
                    <a16:creationId xmlns:a16="http://schemas.microsoft.com/office/drawing/2014/main" id="{72AF5BBE-B902-42AF-AC5A-73D4AE93262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011537" y="2851738"/>
                <a:ext cx="14153" cy="14153"/>
              </a:xfrm>
              <a:custGeom>
                <a:avLst/>
                <a:gdLst>
                  <a:gd name="T0" fmla="*/ 11 w 11"/>
                  <a:gd name="T1" fmla="*/ 11 h 11"/>
                  <a:gd name="T2" fmla="*/ 7 w 11"/>
                  <a:gd name="T3" fmla="*/ 11 h 11"/>
                  <a:gd name="T4" fmla="*/ 7 w 11"/>
                  <a:gd name="T5" fmla="*/ 11 h 11"/>
                  <a:gd name="T6" fmla="*/ 11 w 11"/>
                  <a:gd name="T7" fmla="*/ 11 h 11"/>
                  <a:gd name="T8" fmla="*/ 11 w 11"/>
                  <a:gd name="T9" fmla="*/ 11 h 11"/>
                  <a:gd name="T10" fmla="*/ 7 w 11"/>
                  <a:gd name="T11" fmla="*/ 0 h 11"/>
                  <a:gd name="T12" fmla="*/ 4 w 11"/>
                  <a:gd name="T13" fmla="*/ 4 h 11"/>
                  <a:gd name="T14" fmla="*/ 7 w 11"/>
                  <a:gd name="T15" fmla="*/ 4 h 11"/>
                  <a:gd name="T16" fmla="*/ 11 w 11"/>
                  <a:gd name="T17" fmla="*/ 8 h 11"/>
                  <a:gd name="T18" fmla="*/ 7 w 11"/>
                  <a:gd name="T19" fmla="*/ 0 h 11"/>
                  <a:gd name="T20" fmla="*/ 7 w 11"/>
                  <a:gd name="T21" fmla="*/ 0 h 11"/>
                  <a:gd name="T22" fmla="*/ 0 w 11"/>
                  <a:gd name="T23" fmla="*/ 4 h 11"/>
                  <a:gd name="T24" fmla="*/ 4 w 11"/>
                  <a:gd name="T25" fmla="*/ 8 h 11"/>
                  <a:gd name="T26" fmla="*/ 4 w 11"/>
                  <a:gd name="T27" fmla="*/ 11 h 11"/>
                  <a:gd name="T28" fmla="*/ 0 w 11"/>
                  <a:gd name="T29" fmla="*/ 4 h 11"/>
                  <a:gd name="T30" fmla="*/ 0 w 11"/>
                  <a:gd name="T31" fmla="*/ 4 h 11"/>
                  <a:gd name="T32" fmla="*/ 0 w 11"/>
                  <a:gd name="T33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" h="11">
                    <a:moveTo>
                      <a:pt x="11" y="11"/>
                    </a:moveTo>
                    <a:lnTo>
                      <a:pt x="7" y="11"/>
                    </a:lnTo>
                    <a:lnTo>
                      <a:pt x="7" y="11"/>
                    </a:lnTo>
                    <a:lnTo>
                      <a:pt x="11" y="11"/>
                    </a:lnTo>
                    <a:lnTo>
                      <a:pt x="11" y="11"/>
                    </a:lnTo>
                    <a:close/>
                    <a:moveTo>
                      <a:pt x="7" y="0"/>
                    </a:moveTo>
                    <a:lnTo>
                      <a:pt x="4" y="4"/>
                    </a:lnTo>
                    <a:lnTo>
                      <a:pt x="7" y="4"/>
                    </a:lnTo>
                    <a:lnTo>
                      <a:pt x="11" y="8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  <a:moveTo>
                      <a:pt x="0" y="4"/>
                    </a:moveTo>
                    <a:lnTo>
                      <a:pt x="4" y="8"/>
                    </a:lnTo>
                    <a:lnTo>
                      <a:pt x="4" y="11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93" name="Freeform 192">
                <a:extLst>
                  <a:ext uri="{FF2B5EF4-FFF2-40B4-BE49-F238E27FC236}">
                    <a16:creationId xmlns:a16="http://schemas.microsoft.com/office/drawing/2014/main" id="{3C24D5B5-3BD2-4374-9388-D2A0401ED2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16684" y="2871037"/>
                <a:ext cx="3860" cy="9007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1 h 2"/>
                  <a:gd name="T4" fmla="*/ 1 w 1"/>
                  <a:gd name="T5" fmla="*/ 2 h 2"/>
                  <a:gd name="T6" fmla="*/ 0 w 1"/>
                  <a:gd name="T7" fmla="*/ 2 h 2"/>
                  <a:gd name="T8" fmla="*/ 0 w 1"/>
                  <a:gd name="T9" fmla="*/ 1 h 2"/>
                  <a:gd name="T10" fmla="*/ 0 w 1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94" name="Freeform 193">
                <a:extLst>
                  <a:ext uri="{FF2B5EF4-FFF2-40B4-BE49-F238E27FC236}">
                    <a16:creationId xmlns:a16="http://schemas.microsoft.com/office/drawing/2014/main" id="{7A880AED-000D-4B81-A146-21340AED813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016683" y="2885191"/>
                <a:ext cx="14153" cy="28306"/>
              </a:xfrm>
              <a:custGeom>
                <a:avLst/>
                <a:gdLst>
                  <a:gd name="T0" fmla="*/ 7 w 11"/>
                  <a:gd name="T1" fmla="*/ 15 h 22"/>
                  <a:gd name="T2" fmla="*/ 3 w 11"/>
                  <a:gd name="T3" fmla="*/ 19 h 22"/>
                  <a:gd name="T4" fmla="*/ 3 w 11"/>
                  <a:gd name="T5" fmla="*/ 22 h 22"/>
                  <a:gd name="T6" fmla="*/ 7 w 11"/>
                  <a:gd name="T7" fmla="*/ 22 h 22"/>
                  <a:gd name="T8" fmla="*/ 11 w 11"/>
                  <a:gd name="T9" fmla="*/ 19 h 22"/>
                  <a:gd name="T10" fmla="*/ 7 w 11"/>
                  <a:gd name="T11" fmla="*/ 15 h 22"/>
                  <a:gd name="T12" fmla="*/ 7 w 11"/>
                  <a:gd name="T13" fmla="*/ 15 h 22"/>
                  <a:gd name="T14" fmla="*/ 0 w 11"/>
                  <a:gd name="T15" fmla="*/ 0 h 22"/>
                  <a:gd name="T16" fmla="*/ 7 w 11"/>
                  <a:gd name="T17" fmla="*/ 4 h 22"/>
                  <a:gd name="T18" fmla="*/ 11 w 11"/>
                  <a:gd name="T19" fmla="*/ 8 h 22"/>
                  <a:gd name="T20" fmla="*/ 11 w 11"/>
                  <a:gd name="T21" fmla="*/ 11 h 22"/>
                  <a:gd name="T22" fmla="*/ 7 w 11"/>
                  <a:gd name="T23" fmla="*/ 8 h 22"/>
                  <a:gd name="T24" fmla="*/ 3 w 11"/>
                  <a:gd name="T25" fmla="*/ 8 h 22"/>
                  <a:gd name="T26" fmla="*/ 3 w 11"/>
                  <a:gd name="T27" fmla="*/ 8 h 22"/>
                  <a:gd name="T28" fmla="*/ 0 w 11"/>
                  <a:gd name="T29" fmla="*/ 4 h 22"/>
                  <a:gd name="T30" fmla="*/ 0 w 11"/>
                  <a:gd name="T3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" h="22">
                    <a:moveTo>
                      <a:pt x="7" y="15"/>
                    </a:moveTo>
                    <a:lnTo>
                      <a:pt x="3" y="19"/>
                    </a:lnTo>
                    <a:lnTo>
                      <a:pt x="3" y="22"/>
                    </a:lnTo>
                    <a:lnTo>
                      <a:pt x="7" y="22"/>
                    </a:lnTo>
                    <a:lnTo>
                      <a:pt x="11" y="19"/>
                    </a:lnTo>
                    <a:lnTo>
                      <a:pt x="7" y="15"/>
                    </a:lnTo>
                    <a:lnTo>
                      <a:pt x="7" y="15"/>
                    </a:lnTo>
                    <a:close/>
                    <a:moveTo>
                      <a:pt x="0" y="0"/>
                    </a:moveTo>
                    <a:lnTo>
                      <a:pt x="7" y="4"/>
                    </a:lnTo>
                    <a:lnTo>
                      <a:pt x="11" y="8"/>
                    </a:lnTo>
                    <a:lnTo>
                      <a:pt x="11" y="11"/>
                    </a:lnTo>
                    <a:lnTo>
                      <a:pt x="7" y="8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95" name="Freeform 194">
                <a:extLst>
                  <a:ext uri="{FF2B5EF4-FFF2-40B4-BE49-F238E27FC236}">
                    <a16:creationId xmlns:a16="http://schemas.microsoft.com/office/drawing/2014/main" id="{7433E828-5523-499C-BFEC-D6F428E725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53994" y="2918643"/>
                <a:ext cx="5147" cy="5147"/>
              </a:xfrm>
              <a:custGeom>
                <a:avLst/>
                <a:gdLst>
                  <a:gd name="T0" fmla="*/ 4 w 4"/>
                  <a:gd name="T1" fmla="*/ 0 h 4"/>
                  <a:gd name="T2" fmla="*/ 0 w 4"/>
                  <a:gd name="T3" fmla="*/ 0 h 4"/>
                  <a:gd name="T4" fmla="*/ 0 w 4"/>
                  <a:gd name="T5" fmla="*/ 4 h 4"/>
                  <a:gd name="T6" fmla="*/ 4 w 4"/>
                  <a:gd name="T7" fmla="*/ 4 h 4"/>
                  <a:gd name="T8" fmla="*/ 4 w 4"/>
                  <a:gd name="T9" fmla="*/ 0 h 4"/>
                  <a:gd name="T10" fmla="*/ 4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96" name="Freeform 195">
                <a:extLst>
                  <a:ext uri="{FF2B5EF4-FFF2-40B4-BE49-F238E27FC236}">
                    <a16:creationId xmlns:a16="http://schemas.microsoft.com/office/drawing/2014/main" id="{5BDEE5AE-278F-424B-A441-79FFD9E7699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006390" y="2913497"/>
                <a:ext cx="14153" cy="29593"/>
              </a:xfrm>
              <a:custGeom>
                <a:avLst/>
                <a:gdLst>
                  <a:gd name="T0" fmla="*/ 2 w 3"/>
                  <a:gd name="T1" fmla="*/ 6 h 6"/>
                  <a:gd name="T2" fmla="*/ 2 w 3"/>
                  <a:gd name="T3" fmla="*/ 5 h 6"/>
                  <a:gd name="T4" fmla="*/ 1 w 3"/>
                  <a:gd name="T5" fmla="*/ 5 h 6"/>
                  <a:gd name="T6" fmla="*/ 0 w 3"/>
                  <a:gd name="T7" fmla="*/ 6 h 6"/>
                  <a:gd name="T8" fmla="*/ 1 w 3"/>
                  <a:gd name="T9" fmla="*/ 6 h 6"/>
                  <a:gd name="T10" fmla="*/ 2 w 3"/>
                  <a:gd name="T11" fmla="*/ 6 h 6"/>
                  <a:gd name="T12" fmla="*/ 2 w 3"/>
                  <a:gd name="T13" fmla="*/ 4 h 6"/>
                  <a:gd name="T14" fmla="*/ 3 w 3"/>
                  <a:gd name="T15" fmla="*/ 5 h 6"/>
                  <a:gd name="T16" fmla="*/ 2 w 3"/>
                  <a:gd name="T17" fmla="*/ 5 h 6"/>
                  <a:gd name="T18" fmla="*/ 2 w 3"/>
                  <a:gd name="T19" fmla="*/ 4 h 6"/>
                  <a:gd name="T20" fmla="*/ 3 w 3"/>
                  <a:gd name="T21" fmla="*/ 0 h 6"/>
                  <a:gd name="T22" fmla="*/ 3 w 3"/>
                  <a:gd name="T23" fmla="*/ 1 h 6"/>
                  <a:gd name="T24" fmla="*/ 3 w 3"/>
                  <a:gd name="T25" fmla="*/ 2 h 6"/>
                  <a:gd name="T26" fmla="*/ 3 w 3"/>
                  <a:gd name="T2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" h="6">
                    <a:moveTo>
                      <a:pt x="2" y="6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6"/>
                      <a:pt x="2" y="6"/>
                      <a:pt x="2" y="6"/>
                    </a:cubicBezTo>
                    <a:close/>
                    <a:moveTo>
                      <a:pt x="2" y="4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4"/>
                      <a:pt x="2" y="4"/>
                    </a:cubicBezTo>
                    <a:close/>
                    <a:moveTo>
                      <a:pt x="3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97" name="Freeform 196">
                <a:extLst>
                  <a:ext uri="{FF2B5EF4-FFF2-40B4-BE49-F238E27FC236}">
                    <a16:creationId xmlns:a16="http://schemas.microsoft.com/office/drawing/2014/main" id="{A3B7D75C-126E-4489-99F2-5D185D9347D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002530" y="2961102"/>
                <a:ext cx="28306" cy="24446"/>
              </a:xfrm>
              <a:custGeom>
                <a:avLst/>
                <a:gdLst>
                  <a:gd name="T0" fmla="*/ 18 w 22"/>
                  <a:gd name="T1" fmla="*/ 0 h 19"/>
                  <a:gd name="T2" fmla="*/ 22 w 22"/>
                  <a:gd name="T3" fmla="*/ 0 h 19"/>
                  <a:gd name="T4" fmla="*/ 22 w 22"/>
                  <a:gd name="T5" fmla="*/ 0 h 19"/>
                  <a:gd name="T6" fmla="*/ 18 w 22"/>
                  <a:gd name="T7" fmla="*/ 0 h 19"/>
                  <a:gd name="T8" fmla="*/ 18 w 22"/>
                  <a:gd name="T9" fmla="*/ 0 h 19"/>
                  <a:gd name="T10" fmla="*/ 18 w 22"/>
                  <a:gd name="T11" fmla="*/ 4 h 19"/>
                  <a:gd name="T12" fmla="*/ 11 w 22"/>
                  <a:gd name="T13" fmla="*/ 4 h 19"/>
                  <a:gd name="T14" fmla="*/ 11 w 22"/>
                  <a:gd name="T15" fmla="*/ 4 h 19"/>
                  <a:gd name="T16" fmla="*/ 7 w 22"/>
                  <a:gd name="T17" fmla="*/ 4 h 19"/>
                  <a:gd name="T18" fmla="*/ 3 w 22"/>
                  <a:gd name="T19" fmla="*/ 8 h 19"/>
                  <a:gd name="T20" fmla="*/ 7 w 22"/>
                  <a:gd name="T21" fmla="*/ 8 h 19"/>
                  <a:gd name="T22" fmla="*/ 7 w 22"/>
                  <a:gd name="T23" fmla="*/ 12 h 19"/>
                  <a:gd name="T24" fmla="*/ 3 w 22"/>
                  <a:gd name="T25" fmla="*/ 15 h 19"/>
                  <a:gd name="T26" fmla="*/ 0 w 22"/>
                  <a:gd name="T27" fmla="*/ 15 h 19"/>
                  <a:gd name="T28" fmla="*/ 7 w 22"/>
                  <a:gd name="T29" fmla="*/ 19 h 19"/>
                  <a:gd name="T30" fmla="*/ 14 w 22"/>
                  <a:gd name="T31" fmla="*/ 15 h 19"/>
                  <a:gd name="T32" fmla="*/ 18 w 22"/>
                  <a:gd name="T33" fmla="*/ 15 h 19"/>
                  <a:gd name="T34" fmla="*/ 18 w 22"/>
                  <a:gd name="T35" fmla="*/ 12 h 19"/>
                  <a:gd name="T36" fmla="*/ 14 w 22"/>
                  <a:gd name="T37" fmla="*/ 8 h 19"/>
                  <a:gd name="T38" fmla="*/ 18 w 22"/>
                  <a:gd name="T39" fmla="*/ 4 h 19"/>
                  <a:gd name="T40" fmla="*/ 18 w 22"/>
                  <a:gd name="T41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2" h="19">
                    <a:moveTo>
                      <a:pt x="18" y="0"/>
                    </a:moveTo>
                    <a:lnTo>
                      <a:pt x="22" y="0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  <a:moveTo>
                      <a:pt x="18" y="4"/>
                    </a:moveTo>
                    <a:lnTo>
                      <a:pt x="11" y="4"/>
                    </a:lnTo>
                    <a:lnTo>
                      <a:pt x="11" y="4"/>
                    </a:lnTo>
                    <a:lnTo>
                      <a:pt x="7" y="4"/>
                    </a:lnTo>
                    <a:lnTo>
                      <a:pt x="3" y="8"/>
                    </a:lnTo>
                    <a:lnTo>
                      <a:pt x="7" y="8"/>
                    </a:lnTo>
                    <a:lnTo>
                      <a:pt x="7" y="12"/>
                    </a:lnTo>
                    <a:lnTo>
                      <a:pt x="3" y="15"/>
                    </a:lnTo>
                    <a:lnTo>
                      <a:pt x="0" y="15"/>
                    </a:lnTo>
                    <a:lnTo>
                      <a:pt x="7" y="19"/>
                    </a:lnTo>
                    <a:lnTo>
                      <a:pt x="14" y="15"/>
                    </a:lnTo>
                    <a:lnTo>
                      <a:pt x="18" y="15"/>
                    </a:lnTo>
                    <a:lnTo>
                      <a:pt x="18" y="12"/>
                    </a:lnTo>
                    <a:lnTo>
                      <a:pt x="14" y="8"/>
                    </a:lnTo>
                    <a:lnTo>
                      <a:pt x="18" y="4"/>
                    </a:lnTo>
                    <a:lnTo>
                      <a:pt x="18" y="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98" name="Rectangle 197">
                <a:extLst>
                  <a:ext uri="{FF2B5EF4-FFF2-40B4-BE49-F238E27FC236}">
                    <a16:creationId xmlns:a16="http://schemas.microsoft.com/office/drawing/2014/main" id="{616D42BB-13BA-42F7-8A20-C4F30169AF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7755" y="1553527"/>
                <a:ext cx="1287" cy="12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199" name="Rectangle 198">
                <a:extLst>
                  <a:ext uri="{FF2B5EF4-FFF2-40B4-BE49-F238E27FC236}">
                    <a16:creationId xmlns:a16="http://schemas.microsoft.com/office/drawing/2014/main" id="{936359A0-36AF-4CA4-82E7-76D1080227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7755" y="1553527"/>
                <a:ext cx="1287" cy="12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00" name="Rectangle 199">
                <a:extLst>
                  <a:ext uri="{FF2B5EF4-FFF2-40B4-BE49-F238E27FC236}">
                    <a16:creationId xmlns:a16="http://schemas.microsoft.com/office/drawing/2014/main" id="{24F14717-4366-404F-B061-1ACA81893A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7755" y="1553527"/>
                <a:ext cx="1287" cy="12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01" name="Rectangle 200">
                <a:extLst>
                  <a:ext uri="{FF2B5EF4-FFF2-40B4-BE49-F238E27FC236}">
                    <a16:creationId xmlns:a16="http://schemas.microsoft.com/office/drawing/2014/main" id="{5D283A1C-1657-4623-A51E-290E9CF802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7755" y="1553527"/>
                <a:ext cx="1287" cy="12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02" name="Rectangle 201">
                <a:extLst>
                  <a:ext uri="{FF2B5EF4-FFF2-40B4-BE49-F238E27FC236}">
                    <a16:creationId xmlns:a16="http://schemas.microsoft.com/office/drawing/2014/main" id="{58BA24D7-7FBD-4194-83CC-AEE03D0E72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7755" y="1553527"/>
                <a:ext cx="1287" cy="12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03" name="Rectangle 202">
                <a:extLst>
                  <a:ext uri="{FF2B5EF4-FFF2-40B4-BE49-F238E27FC236}">
                    <a16:creationId xmlns:a16="http://schemas.microsoft.com/office/drawing/2014/main" id="{45DD13D3-101A-472F-9F75-D26885BB47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7755" y="1553527"/>
                <a:ext cx="1287" cy="12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04" name="Rectangle 203">
                <a:extLst>
                  <a:ext uri="{FF2B5EF4-FFF2-40B4-BE49-F238E27FC236}">
                    <a16:creationId xmlns:a16="http://schemas.microsoft.com/office/drawing/2014/main" id="{1C7DB006-9BE1-4DCF-8DD9-7E087C9265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7755" y="1553527"/>
                <a:ext cx="1287" cy="12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05" name="Rectangle 204">
                <a:extLst>
                  <a:ext uri="{FF2B5EF4-FFF2-40B4-BE49-F238E27FC236}">
                    <a16:creationId xmlns:a16="http://schemas.microsoft.com/office/drawing/2014/main" id="{108D1FE4-4568-4E04-9440-DE492E3872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7755" y="1553527"/>
                <a:ext cx="1287" cy="12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06" name="Rectangle 206">
                <a:extLst>
                  <a:ext uri="{FF2B5EF4-FFF2-40B4-BE49-F238E27FC236}">
                    <a16:creationId xmlns:a16="http://schemas.microsoft.com/office/drawing/2014/main" id="{72ADB3DB-AF8C-432D-8980-69D3445853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7755" y="1553527"/>
                <a:ext cx="1287" cy="12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07" name="Rectangle 207">
                <a:extLst>
                  <a:ext uri="{FF2B5EF4-FFF2-40B4-BE49-F238E27FC236}">
                    <a16:creationId xmlns:a16="http://schemas.microsoft.com/office/drawing/2014/main" id="{4F1CE14D-A163-4E74-B4FC-B23301756C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7755" y="1553527"/>
                <a:ext cx="1287" cy="12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08" name="Rectangle 208">
                <a:extLst>
                  <a:ext uri="{FF2B5EF4-FFF2-40B4-BE49-F238E27FC236}">
                    <a16:creationId xmlns:a16="http://schemas.microsoft.com/office/drawing/2014/main" id="{7F6BAAB1-2B7E-4A26-907B-E69E8359AA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7755" y="1553527"/>
                <a:ext cx="1287" cy="12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09" name="Rectangle 209">
                <a:extLst>
                  <a:ext uri="{FF2B5EF4-FFF2-40B4-BE49-F238E27FC236}">
                    <a16:creationId xmlns:a16="http://schemas.microsoft.com/office/drawing/2014/main" id="{B3AEDD5D-226E-44DF-833B-5591BE30C5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7755" y="1553527"/>
                <a:ext cx="1287" cy="12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10" name="Rectangle 210">
                <a:extLst>
                  <a:ext uri="{FF2B5EF4-FFF2-40B4-BE49-F238E27FC236}">
                    <a16:creationId xmlns:a16="http://schemas.microsoft.com/office/drawing/2014/main" id="{E63AE879-BF37-4614-8810-B632812EB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7755" y="1553527"/>
                <a:ext cx="1287" cy="12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11" name="Rectangle 211">
                <a:extLst>
                  <a:ext uri="{FF2B5EF4-FFF2-40B4-BE49-F238E27FC236}">
                    <a16:creationId xmlns:a16="http://schemas.microsoft.com/office/drawing/2014/main" id="{BE3C22C7-5913-4922-BE36-66C244B095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7755" y="1553527"/>
                <a:ext cx="1287" cy="12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12" name="Rectangle 212">
                <a:extLst>
                  <a:ext uri="{FF2B5EF4-FFF2-40B4-BE49-F238E27FC236}">
                    <a16:creationId xmlns:a16="http://schemas.microsoft.com/office/drawing/2014/main" id="{5D45AC2F-F390-45C9-8463-E235720EA5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7755" y="1553527"/>
                <a:ext cx="1287" cy="12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13" name="Rectangle 213">
                <a:extLst>
                  <a:ext uri="{FF2B5EF4-FFF2-40B4-BE49-F238E27FC236}">
                    <a16:creationId xmlns:a16="http://schemas.microsoft.com/office/drawing/2014/main" id="{B3AA1809-AD78-4051-AB77-E799BF4915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7755" y="1553527"/>
                <a:ext cx="1287" cy="12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14" name="Rectangle 214">
                <a:extLst>
                  <a:ext uri="{FF2B5EF4-FFF2-40B4-BE49-F238E27FC236}">
                    <a16:creationId xmlns:a16="http://schemas.microsoft.com/office/drawing/2014/main" id="{8C20E1F6-2630-4026-8D4C-2B90CFC1FC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7755" y="1553527"/>
                <a:ext cx="1287" cy="12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15" name="Rectangle 215">
                <a:extLst>
                  <a:ext uri="{FF2B5EF4-FFF2-40B4-BE49-F238E27FC236}">
                    <a16:creationId xmlns:a16="http://schemas.microsoft.com/office/drawing/2014/main" id="{2BB8FF23-21CA-4B69-930E-F8C3E29BF7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7755" y="1553527"/>
                <a:ext cx="1287" cy="12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16" name="Rectangle 216">
                <a:extLst>
                  <a:ext uri="{FF2B5EF4-FFF2-40B4-BE49-F238E27FC236}">
                    <a16:creationId xmlns:a16="http://schemas.microsoft.com/office/drawing/2014/main" id="{572742DD-671B-4CF0-9137-4640DD8EF4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7755" y="1553527"/>
                <a:ext cx="1287" cy="12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17" name="Rectangle 217">
                <a:extLst>
                  <a:ext uri="{FF2B5EF4-FFF2-40B4-BE49-F238E27FC236}">
                    <a16:creationId xmlns:a16="http://schemas.microsoft.com/office/drawing/2014/main" id="{E22DA63D-BC33-4DF6-B6B5-0AB3AC066F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7755" y="1553527"/>
                <a:ext cx="1287" cy="12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18" name="Rectangle 218">
                <a:extLst>
                  <a:ext uri="{FF2B5EF4-FFF2-40B4-BE49-F238E27FC236}">
                    <a16:creationId xmlns:a16="http://schemas.microsoft.com/office/drawing/2014/main" id="{6A63CF97-DAE9-465A-9AFE-54426708D4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7755" y="1553527"/>
                <a:ext cx="1287" cy="12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19" name="Rectangle 219">
                <a:extLst>
                  <a:ext uri="{FF2B5EF4-FFF2-40B4-BE49-F238E27FC236}">
                    <a16:creationId xmlns:a16="http://schemas.microsoft.com/office/drawing/2014/main" id="{1D43F1BE-5DBC-408F-993A-756D393C48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7755" y="1553527"/>
                <a:ext cx="1287" cy="12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20" name="Rectangle 220">
                <a:extLst>
                  <a:ext uri="{FF2B5EF4-FFF2-40B4-BE49-F238E27FC236}">
                    <a16:creationId xmlns:a16="http://schemas.microsoft.com/office/drawing/2014/main" id="{1D84B808-D59A-4DBF-A1D4-77BB3DD316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7755" y="1553527"/>
                <a:ext cx="1287" cy="12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21" name="Rectangle 221">
                <a:extLst>
                  <a:ext uri="{FF2B5EF4-FFF2-40B4-BE49-F238E27FC236}">
                    <a16:creationId xmlns:a16="http://schemas.microsoft.com/office/drawing/2014/main" id="{532900A8-9CBD-4205-BDCF-30257BFBC9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7755" y="1553527"/>
                <a:ext cx="1287" cy="12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22" name="Rectangle 222">
                <a:extLst>
                  <a:ext uri="{FF2B5EF4-FFF2-40B4-BE49-F238E27FC236}">
                    <a16:creationId xmlns:a16="http://schemas.microsoft.com/office/drawing/2014/main" id="{3BA7915A-6F79-4B4E-B02E-1AEBA889FD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7755" y="1553527"/>
                <a:ext cx="1287" cy="12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23" name="Rectangle 223">
                <a:extLst>
                  <a:ext uri="{FF2B5EF4-FFF2-40B4-BE49-F238E27FC236}">
                    <a16:creationId xmlns:a16="http://schemas.microsoft.com/office/drawing/2014/main" id="{4ECD22E1-AF3B-48C2-9288-366DDF1455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7755" y="1553527"/>
                <a:ext cx="1287" cy="12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24" name="Rectangle 224">
                <a:extLst>
                  <a:ext uri="{FF2B5EF4-FFF2-40B4-BE49-F238E27FC236}">
                    <a16:creationId xmlns:a16="http://schemas.microsoft.com/office/drawing/2014/main" id="{4DB602BA-369E-47C1-95D6-561D135EB8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7755" y="1553527"/>
                <a:ext cx="1287" cy="12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25" name="Rectangle 225">
                <a:extLst>
                  <a:ext uri="{FF2B5EF4-FFF2-40B4-BE49-F238E27FC236}">
                    <a16:creationId xmlns:a16="http://schemas.microsoft.com/office/drawing/2014/main" id="{B7613DED-B293-466D-B491-8BDC3CF7C2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7755" y="1553527"/>
                <a:ext cx="1287" cy="12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26" name="Rectangle 226">
                <a:extLst>
                  <a:ext uri="{FF2B5EF4-FFF2-40B4-BE49-F238E27FC236}">
                    <a16:creationId xmlns:a16="http://schemas.microsoft.com/office/drawing/2014/main" id="{6263DF88-0B92-4368-AB25-CA69F238FB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7755" y="1553527"/>
                <a:ext cx="1287" cy="12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27" name="Rectangle 227">
                <a:extLst>
                  <a:ext uri="{FF2B5EF4-FFF2-40B4-BE49-F238E27FC236}">
                    <a16:creationId xmlns:a16="http://schemas.microsoft.com/office/drawing/2014/main" id="{9117144F-0D3A-462C-ACA8-346D55F88A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7755" y="1553527"/>
                <a:ext cx="1287" cy="12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28" name="Rectangle 228">
                <a:extLst>
                  <a:ext uri="{FF2B5EF4-FFF2-40B4-BE49-F238E27FC236}">
                    <a16:creationId xmlns:a16="http://schemas.microsoft.com/office/drawing/2014/main" id="{6A1EB5F3-3C80-4B64-88E7-E659BBF3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7755" y="1553527"/>
                <a:ext cx="1287" cy="12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29" name="Rectangle 229">
                <a:extLst>
                  <a:ext uri="{FF2B5EF4-FFF2-40B4-BE49-F238E27FC236}">
                    <a16:creationId xmlns:a16="http://schemas.microsoft.com/office/drawing/2014/main" id="{B2CE95D7-E94F-48DC-ADF8-625BA0DF98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7755" y="1553527"/>
                <a:ext cx="1287" cy="12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30" name="Rectangle 230">
                <a:extLst>
                  <a:ext uri="{FF2B5EF4-FFF2-40B4-BE49-F238E27FC236}">
                    <a16:creationId xmlns:a16="http://schemas.microsoft.com/office/drawing/2014/main" id="{6910FA69-A5D0-44EA-89F8-9A9223B115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7755" y="1553527"/>
                <a:ext cx="1287" cy="12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31" name="Rectangle 231">
                <a:extLst>
                  <a:ext uri="{FF2B5EF4-FFF2-40B4-BE49-F238E27FC236}">
                    <a16:creationId xmlns:a16="http://schemas.microsoft.com/office/drawing/2014/main" id="{7AB129E3-0EBD-46FE-9C7C-C6FB17CE28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7755" y="1553527"/>
                <a:ext cx="1287" cy="12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32" name="Rectangle 232">
                <a:extLst>
                  <a:ext uri="{FF2B5EF4-FFF2-40B4-BE49-F238E27FC236}">
                    <a16:creationId xmlns:a16="http://schemas.microsoft.com/office/drawing/2014/main" id="{2D1EC8E2-C559-4140-9609-D35596292F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7755" y="1553527"/>
                <a:ext cx="1287" cy="12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33" name="Rectangle 233">
                <a:extLst>
                  <a:ext uri="{FF2B5EF4-FFF2-40B4-BE49-F238E27FC236}">
                    <a16:creationId xmlns:a16="http://schemas.microsoft.com/office/drawing/2014/main" id="{971F3BD4-E363-478E-8613-B41666AF79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7755" y="1553527"/>
                <a:ext cx="1287" cy="12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34" name="Rectangle 234">
                <a:extLst>
                  <a:ext uri="{FF2B5EF4-FFF2-40B4-BE49-F238E27FC236}">
                    <a16:creationId xmlns:a16="http://schemas.microsoft.com/office/drawing/2014/main" id="{ADC342C1-0DAD-4DD1-A2C7-CEF854E9B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7755" y="1553527"/>
                <a:ext cx="1287" cy="12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35" name="Rectangle 235">
                <a:extLst>
                  <a:ext uri="{FF2B5EF4-FFF2-40B4-BE49-F238E27FC236}">
                    <a16:creationId xmlns:a16="http://schemas.microsoft.com/office/drawing/2014/main" id="{7C2E09EE-C3FD-4E62-A99B-CB70288314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7755" y="1553527"/>
                <a:ext cx="1287" cy="12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36" name="Rectangle 236">
                <a:extLst>
                  <a:ext uri="{FF2B5EF4-FFF2-40B4-BE49-F238E27FC236}">
                    <a16:creationId xmlns:a16="http://schemas.microsoft.com/office/drawing/2014/main" id="{0D9B36BE-6801-4552-BFC0-AA5AD3F14C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7755" y="1553527"/>
                <a:ext cx="1287" cy="12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37" name="Rectangle 237">
                <a:extLst>
                  <a:ext uri="{FF2B5EF4-FFF2-40B4-BE49-F238E27FC236}">
                    <a16:creationId xmlns:a16="http://schemas.microsoft.com/office/drawing/2014/main" id="{E6BDD2E2-AD9C-4CA5-9039-6A7C7DDD00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7755" y="1553527"/>
                <a:ext cx="1287" cy="12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38" name="Rectangle 238">
                <a:extLst>
                  <a:ext uri="{FF2B5EF4-FFF2-40B4-BE49-F238E27FC236}">
                    <a16:creationId xmlns:a16="http://schemas.microsoft.com/office/drawing/2014/main" id="{5B9EC423-8812-4F12-B386-C15CE1A06B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7755" y="1553527"/>
                <a:ext cx="1287" cy="12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39" name="Rectangle 239">
                <a:extLst>
                  <a:ext uri="{FF2B5EF4-FFF2-40B4-BE49-F238E27FC236}">
                    <a16:creationId xmlns:a16="http://schemas.microsoft.com/office/drawing/2014/main" id="{6BCC999C-8962-4D3D-8DBC-6A1CB51A47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7755" y="1553527"/>
                <a:ext cx="1287" cy="12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40" name="Rectangle 240">
                <a:extLst>
                  <a:ext uri="{FF2B5EF4-FFF2-40B4-BE49-F238E27FC236}">
                    <a16:creationId xmlns:a16="http://schemas.microsoft.com/office/drawing/2014/main" id="{33DDEDF5-CEAE-48D9-9E52-B987D64866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7755" y="1553527"/>
                <a:ext cx="1287" cy="12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41" name="Rectangle 241">
                <a:extLst>
                  <a:ext uri="{FF2B5EF4-FFF2-40B4-BE49-F238E27FC236}">
                    <a16:creationId xmlns:a16="http://schemas.microsoft.com/office/drawing/2014/main" id="{5AFE5B77-21CE-481D-B71A-0EEE4A9B09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7755" y="1553527"/>
                <a:ext cx="1287" cy="12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42" name="Rectangle 242">
                <a:extLst>
                  <a:ext uri="{FF2B5EF4-FFF2-40B4-BE49-F238E27FC236}">
                    <a16:creationId xmlns:a16="http://schemas.microsoft.com/office/drawing/2014/main" id="{DA5BCBB6-5A4B-4594-BFF4-1932EF5F20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7755" y="1553527"/>
                <a:ext cx="1287" cy="12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43" name="Rectangle 243">
                <a:extLst>
                  <a:ext uri="{FF2B5EF4-FFF2-40B4-BE49-F238E27FC236}">
                    <a16:creationId xmlns:a16="http://schemas.microsoft.com/office/drawing/2014/main" id="{6D092E7F-FEEA-4D28-8044-A148DD9A5B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7755" y="1553527"/>
                <a:ext cx="1287" cy="12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44" name="Rectangle 244">
                <a:extLst>
                  <a:ext uri="{FF2B5EF4-FFF2-40B4-BE49-F238E27FC236}">
                    <a16:creationId xmlns:a16="http://schemas.microsoft.com/office/drawing/2014/main" id="{54C8FA68-2A03-4060-B21B-F1033F0DC0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7755" y="1553527"/>
                <a:ext cx="1287" cy="12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45" name="Rectangle 245">
                <a:extLst>
                  <a:ext uri="{FF2B5EF4-FFF2-40B4-BE49-F238E27FC236}">
                    <a16:creationId xmlns:a16="http://schemas.microsoft.com/office/drawing/2014/main" id="{CD0081E5-0D31-4050-ABF7-F0E91350D3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7755" y="1553527"/>
                <a:ext cx="1287" cy="12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46" name="Rectangle 246">
                <a:extLst>
                  <a:ext uri="{FF2B5EF4-FFF2-40B4-BE49-F238E27FC236}">
                    <a16:creationId xmlns:a16="http://schemas.microsoft.com/office/drawing/2014/main" id="{1F2138F5-D047-4F9F-9FF7-0B34AA752B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7755" y="1553527"/>
                <a:ext cx="1287" cy="12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47" name="Rectangle 247">
                <a:extLst>
                  <a:ext uri="{FF2B5EF4-FFF2-40B4-BE49-F238E27FC236}">
                    <a16:creationId xmlns:a16="http://schemas.microsoft.com/office/drawing/2014/main" id="{2E923F96-9B54-4887-962B-E9E6F4D6DA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7755" y="1553527"/>
                <a:ext cx="1287" cy="12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48" name="Rectangle 248">
                <a:extLst>
                  <a:ext uri="{FF2B5EF4-FFF2-40B4-BE49-F238E27FC236}">
                    <a16:creationId xmlns:a16="http://schemas.microsoft.com/office/drawing/2014/main" id="{946DED59-A718-41E8-8B41-9F9ADAD502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7755" y="1553527"/>
                <a:ext cx="1287" cy="12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49" name="Rectangle 249">
                <a:extLst>
                  <a:ext uri="{FF2B5EF4-FFF2-40B4-BE49-F238E27FC236}">
                    <a16:creationId xmlns:a16="http://schemas.microsoft.com/office/drawing/2014/main" id="{73A90F01-8711-493C-A770-9A92F276AF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7755" y="1553527"/>
                <a:ext cx="1287" cy="12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50" name="Rectangle 250">
                <a:extLst>
                  <a:ext uri="{FF2B5EF4-FFF2-40B4-BE49-F238E27FC236}">
                    <a16:creationId xmlns:a16="http://schemas.microsoft.com/office/drawing/2014/main" id="{A545D788-A0B1-4DF3-AAD6-ABBD8CC80E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7755" y="1553527"/>
                <a:ext cx="1287" cy="12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51" name="Rectangle 251">
                <a:extLst>
                  <a:ext uri="{FF2B5EF4-FFF2-40B4-BE49-F238E27FC236}">
                    <a16:creationId xmlns:a16="http://schemas.microsoft.com/office/drawing/2014/main" id="{D0C7817B-7E93-460D-8E6F-0B1CE87C56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7755" y="1553527"/>
                <a:ext cx="1287" cy="12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52" name="Rectangle 252">
                <a:extLst>
                  <a:ext uri="{FF2B5EF4-FFF2-40B4-BE49-F238E27FC236}">
                    <a16:creationId xmlns:a16="http://schemas.microsoft.com/office/drawing/2014/main" id="{3B6D5424-2447-484B-B57F-27E9E27FEC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7755" y="1553527"/>
                <a:ext cx="1287" cy="12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53" name="Rectangle 253">
                <a:extLst>
                  <a:ext uri="{FF2B5EF4-FFF2-40B4-BE49-F238E27FC236}">
                    <a16:creationId xmlns:a16="http://schemas.microsoft.com/office/drawing/2014/main" id="{7F097B01-85C9-4703-A283-A2D402C6FD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7755" y="1553527"/>
                <a:ext cx="1287" cy="12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54" name="Rectangle 254">
                <a:extLst>
                  <a:ext uri="{FF2B5EF4-FFF2-40B4-BE49-F238E27FC236}">
                    <a16:creationId xmlns:a16="http://schemas.microsoft.com/office/drawing/2014/main" id="{235FE8D8-4C78-4D0C-ADE2-9B5E44025C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7755" y="1553527"/>
                <a:ext cx="1287" cy="12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55" name="Rectangle 255">
                <a:extLst>
                  <a:ext uri="{FF2B5EF4-FFF2-40B4-BE49-F238E27FC236}">
                    <a16:creationId xmlns:a16="http://schemas.microsoft.com/office/drawing/2014/main" id="{B8A4A0E4-F9CC-463D-AD62-AF8908B931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7755" y="1553527"/>
                <a:ext cx="1287" cy="12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56" name="Rectangle 256">
                <a:extLst>
                  <a:ext uri="{FF2B5EF4-FFF2-40B4-BE49-F238E27FC236}">
                    <a16:creationId xmlns:a16="http://schemas.microsoft.com/office/drawing/2014/main" id="{B0692DE0-3C32-4A09-B869-9888B2808C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7755" y="1553527"/>
                <a:ext cx="1287" cy="12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57" name="Rectangle 257">
                <a:extLst>
                  <a:ext uri="{FF2B5EF4-FFF2-40B4-BE49-F238E27FC236}">
                    <a16:creationId xmlns:a16="http://schemas.microsoft.com/office/drawing/2014/main" id="{A0EA896F-F532-43D4-A2EA-F6C08B1FB4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7755" y="1553527"/>
                <a:ext cx="1287" cy="12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58" name="Rectangle 258">
                <a:extLst>
                  <a:ext uri="{FF2B5EF4-FFF2-40B4-BE49-F238E27FC236}">
                    <a16:creationId xmlns:a16="http://schemas.microsoft.com/office/drawing/2014/main" id="{8B401DFF-93E7-48C7-9E47-EF51A86D39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7755" y="1553527"/>
                <a:ext cx="1287" cy="12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59" name="Rectangle 259">
                <a:extLst>
                  <a:ext uri="{FF2B5EF4-FFF2-40B4-BE49-F238E27FC236}">
                    <a16:creationId xmlns:a16="http://schemas.microsoft.com/office/drawing/2014/main" id="{78198B7D-1E34-41AF-B660-4E422817DA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7755" y="1553527"/>
                <a:ext cx="1287" cy="12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60" name="Rectangle 260">
                <a:extLst>
                  <a:ext uri="{FF2B5EF4-FFF2-40B4-BE49-F238E27FC236}">
                    <a16:creationId xmlns:a16="http://schemas.microsoft.com/office/drawing/2014/main" id="{ECD7B353-E265-4BA6-9CFE-416742B3A7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7755" y="1553527"/>
                <a:ext cx="1287" cy="12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61" name="Rectangle 261">
                <a:extLst>
                  <a:ext uri="{FF2B5EF4-FFF2-40B4-BE49-F238E27FC236}">
                    <a16:creationId xmlns:a16="http://schemas.microsoft.com/office/drawing/2014/main" id="{B24805EA-EFFC-4AF3-883C-4A6836A206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7755" y="1553527"/>
                <a:ext cx="1287" cy="12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  <p:sp>
            <p:nvSpPr>
              <p:cNvPr id="262" name="Freeform 168">
                <a:extLst>
                  <a:ext uri="{FF2B5EF4-FFF2-40B4-BE49-F238E27FC236}">
                    <a16:creationId xmlns:a16="http://schemas.microsoft.com/office/drawing/2014/main" id="{6A93173C-EE5D-4355-A8EE-0A353C00069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86664" y="2036014"/>
                <a:ext cx="1196567" cy="639456"/>
              </a:xfrm>
              <a:custGeom>
                <a:avLst/>
                <a:gdLst>
                  <a:gd name="T0" fmla="*/ 146 w 251"/>
                  <a:gd name="T1" fmla="*/ 13 h 134"/>
                  <a:gd name="T2" fmla="*/ 177 w 251"/>
                  <a:gd name="T3" fmla="*/ 26 h 134"/>
                  <a:gd name="T4" fmla="*/ 210 w 251"/>
                  <a:gd name="T5" fmla="*/ 41 h 134"/>
                  <a:gd name="T6" fmla="*/ 236 w 251"/>
                  <a:gd name="T7" fmla="*/ 33 h 134"/>
                  <a:gd name="T8" fmla="*/ 248 w 251"/>
                  <a:gd name="T9" fmla="*/ 27 h 134"/>
                  <a:gd name="T10" fmla="*/ 250 w 251"/>
                  <a:gd name="T11" fmla="*/ 40 h 134"/>
                  <a:gd name="T12" fmla="*/ 242 w 251"/>
                  <a:gd name="T13" fmla="*/ 42 h 134"/>
                  <a:gd name="T14" fmla="*/ 235 w 251"/>
                  <a:gd name="T15" fmla="*/ 45 h 134"/>
                  <a:gd name="T16" fmla="*/ 234 w 251"/>
                  <a:gd name="T17" fmla="*/ 53 h 134"/>
                  <a:gd name="T18" fmla="*/ 228 w 251"/>
                  <a:gd name="T19" fmla="*/ 57 h 134"/>
                  <a:gd name="T20" fmla="*/ 216 w 251"/>
                  <a:gd name="T21" fmla="*/ 61 h 134"/>
                  <a:gd name="T22" fmla="*/ 211 w 251"/>
                  <a:gd name="T23" fmla="*/ 69 h 134"/>
                  <a:gd name="T24" fmla="*/ 210 w 251"/>
                  <a:gd name="T25" fmla="*/ 70 h 134"/>
                  <a:gd name="T26" fmla="*/ 206 w 251"/>
                  <a:gd name="T27" fmla="*/ 75 h 134"/>
                  <a:gd name="T28" fmla="*/ 205 w 251"/>
                  <a:gd name="T29" fmla="*/ 67 h 134"/>
                  <a:gd name="T30" fmla="*/ 203 w 251"/>
                  <a:gd name="T31" fmla="*/ 73 h 134"/>
                  <a:gd name="T32" fmla="*/ 203 w 251"/>
                  <a:gd name="T33" fmla="*/ 76 h 134"/>
                  <a:gd name="T34" fmla="*/ 201 w 251"/>
                  <a:gd name="T35" fmla="*/ 78 h 134"/>
                  <a:gd name="T36" fmla="*/ 202 w 251"/>
                  <a:gd name="T37" fmla="*/ 83 h 134"/>
                  <a:gd name="T38" fmla="*/ 204 w 251"/>
                  <a:gd name="T39" fmla="*/ 86 h 134"/>
                  <a:gd name="T40" fmla="*/ 201 w 251"/>
                  <a:gd name="T41" fmla="*/ 88 h 134"/>
                  <a:gd name="T42" fmla="*/ 193 w 251"/>
                  <a:gd name="T43" fmla="*/ 94 h 134"/>
                  <a:gd name="T44" fmla="*/ 183 w 251"/>
                  <a:gd name="T45" fmla="*/ 100 h 134"/>
                  <a:gd name="T46" fmla="*/ 177 w 251"/>
                  <a:gd name="T47" fmla="*/ 110 h 134"/>
                  <a:gd name="T48" fmla="*/ 180 w 251"/>
                  <a:gd name="T49" fmla="*/ 128 h 134"/>
                  <a:gd name="T50" fmla="*/ 173 w 251"/>
                  <a:gd name="T51" fmla="*/ 131 h 134"/>
                  <a:gd name="T52" fmla="*/ 169 w 251"/>
                  <a:gd name="T53" fmla="*/ 125 h 134"/>
                  <a:gd name="T54" fmla="*/ 168 w 251"/>
                  <a:gd name="T55" fmla="*/ 116 h 134"/>
                  <a:gd name="T56" fmla="*/ 161 w 251"/>
                  <a:gd name="T57" fmla="*/ 113 h 134"/>
                  <a:gd name="T58" fmla="*/ 157 w 251"/>
                  <a:gd name="T59" fmla="*/ 110 h 134"/>
                  <a:gd name="T60" fmla="*/ 149 w 251"/>
                  <a:gd name="T61" fmla="*/ 110 h 134"/>
                  <a:gd name="T62" fmla="*/ 139 w 251"/>
                  <a:gd name="T63" fmla="*/ 112 h 134"/>
                  <a:gd name="T64" fmla="*/ 140 w 251"/>
                  <a:gd name="T65" fmla="*/ 115 h 134"/>
                  <a:gd name="T66" fmla="*/ 132 w 251"/>
                  <a:gd name="T67" fmla="*/ 115 h 134"/>
                  <a:gd name="T68" fmla="*/ 125 w 251"/>
                  <a:gd name="T69" fmla="*/ 113 h 134"/>
                  <a:gd name="T70" fmla="*/ 116 w 251"/>
                  <a:gd name="T71" fmla="*/ 113 h 134"/>
                  <a:gd name="T72" fmla="*/ 108 w 251"/>
                  <a:gd name="T73" fmla="*/ 118 h 134"/>
                  <a:gd name="T74" fmla="*/ 104 w 251"/>
                  <a:gd name="T75" fmla="*/ 129 h 134"/>
                  <a:gd name="T76" fmla="*/ 96 w 251"/>
                  <a:gd name="T77" fmla="*/ 123 h 134"/>
                  <a:gd name="T78" fmla="*/ 91 w 251"/>
                  <a:gd name="T79" fmla="*/ 113 h 134"/>
                  <a:gd name="T80" fmla="*/ 83 w 251"/>
                  <a:gd name="T81" fmla="*/ 113 h 134"/>
                  <a:gd name="T82" fmla="*/ 76 w 251"/>
                  <a:gd name="T83" fmla="*/ 113 h 134"/>
                  <a:gd name="T84" fmla="*/ 73 w 251"/>
                  <a:gd name="T85" fmla="*/ 108 h 134"/>
                  <a:gd name="T86" fmla="*/ 67 w 251"/>
                  <a:gd name="T87" fmla="*/ 101 h 134"/>
                  <a:gd name="T88" fmla="*/ 18 w 251"/>
                  <a:gd name="T89" fmla="*/ 89 h 134"/>
                  <a:gd name="T90" fmla="*/ 9 w 251"/>
                  <a:gd name="T91" fmla="*/ 82 h 134"/>
                  <a:gd name="T92" fmla="*/ 6 w 251"/>
                  <a:gd name="T93" fmla="*/ 72 h 134"/>
                  <a:gd name="T94" fmla="*/ 6 w 251"/>
                  <a:gd name="T95" fmla="*/ 66 h 134"/>
                  <a:gd name="T96" fmla="*/ 4 w 251"/>
                  <a:gd name="T97" fmla="*/ 66 h 134"/>
                  <a:gd name="T98" fmla="*/ 1 w 251"/>
                  <a:gd name="T99" fmla="*/ 52 h 134"/>
                  <a:gd name="T100" fmla="*/ 3 w 251"/>
                  <a:gd name="T101" fmla="*/ 39 h 134"/>
                  <a:gd name="T102" fmla="*/ 11 w 251"/>
                  <a:gd name="T103" fmla="*/ 19 h 134"/>
                  <a:gd name="T104" fmla="*/ 12 w 251"/>
                  <a:gd name="T105" fmla="*/ 16 h 134"/>
                  <a:gd name="T106" fmla="*/ 13 w 251"/>
                  <a:gd name="T107" fmla="*/ 7 h 134"/>
                  <a:gd name="T108" fmla="*/ 19 w 251"/>
                  <a:gd name="T109" fmla="*/ 8 h 134"/>
                  <a:gd name="T110" fmla="*/ 19 w 251"/>
                  <a:gd name="T111" fmla="*/ 12 h 134"/>
                  <a:gd name="T112" fmla="*/ 23 w 251"/>
                  <a:gd name="T113" fmla="*/ 3 h 134"/>
                  <a:gd name="T114" fmla="*/ 218 w 251"/>
                  <a:gd name="T115" fmla="*/ 60 h 134"/>
                  <a:gd name="T116" fmla="*/ 223 w 251"/>
                  <a:gd name="T117" fmla="*/ 59 h 134"/>
                  <a:gd name="T118" fmla="*/ 22 w 251"/>
                  <a:gd name="T119" fmla="*/ 4 h 134"/>
                  <a:gd name="T120" fmla="*/ 105 w 251"/>
                  <a:gd name="T121" fmla="*/ 123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51" h="134">
                    <a:moveTo>
                      <a:pt x="22" y="0"/>
                    </a:moveTo>
                    <a:cubicBezTo>
                      <a:pt x="137" y="10"/>
                      <a:pt x="137" y="10"/>
                      <a:pt x="137" y="10"/>
                    </a:cubicBezTo>
                    <a:cubicBezTo>
                      <a:pt x="138" y="10"/>
                      <a:pt x="138" y="10"/>
                      <a:pt x="138" y="10"/>
                    </a:cubicBezTo>
                    <a:cubicBezTo>
                      <a:pt x="139" y="10"/>
                      <a:pt x="139" y="10"/>
                      <a:pt x="139" y="10"/>
                    </a:cubicBezTo>
                    <a:cubicBezTo>
                      <a:pt x="140" y="11"/>
                      <a:pt x="140" y="11"/>
                      <a:pt x="140" y="11"/>
                    </a:cubicBezTo>
                    <a:cubicBezTo>
                      <a:pt x="140" y="11"/>
                      <a:pt x="140" y="11"/>
                      <a:pt x="140" y="11"/>
                    </a:cubicBezTo>
                    <a:cubicBezTo>
                      <a:pt x="141" y="12"/>
                      <a:pt x="141" y="12"/>
                      <a:pt x="141" y="12"/>
                    </a:cubicBezTo>
                    <a:cubicBezTo>
                      <a:pt x="141" y="12"/>
                      <a:pt x="141" y="12"/>
                      <a:pt x="141" y="12"/>
                    </a:cubicBezTo>
                    <a:cubicBezTo>
                      <a:pt x="142" y="12"/>
                      <a:pt x="142" y="12"/>
                      <a:pt x="142" y="12"/>
                    </a:cubicBezTo>
                    <a:cubicBezTo>
                      <a:pt x="142" y="13"/>
                      <a:pt x="142" y="13"/>
                      <a:pt x="142" y="13"/>
                    </a:cubicBezTo>
                    <a:cubicBezTo>
                      <a:pt x="143" y="13"/>
                      <a:pt x="143" y="13"/>
                      <a:pt x="143" y="13"/>
                    </a:cubicBezTo>
                    <a:cubicBezTo>
                      <a:pt x="143" y="13"/>
                      <a:pt x="143" y="13"/>
                      <a:pt x="143" y="13"/>
                    </a:cubicBezTo>
                    <a:cubicBezTo>
                      <a:pt x="144" y="13"/>
                      <a:pt x="144" y="13"/>
                      <a:pt x="144" y="13"/>
                    </a:cubicBezTo>
                    <a:cubicBezTo>
                      <a:pt x="145" y="13"/>
                      <a:pt x="145" y="13"/>
                      <a:pt x="145" y="13"/>
                    </a:cubicBezTo>
                    <a:cubicBezTo>
                      <a:pt x="145" y="13"/>
                      <a:pt x="145" y="13"/>
                      <a:pt x="145" y="13"/>
                    </a:cubicBezTo>
                    <a:cubicBezTo>
                      <a:pt x="146" y="13"/>
                      <a:pt x="146" y="13"/>
                      <a:pt x="146" y="13"/>
                    </a:cubicBezTo>
                    <a:cubicBezTo>
                      <a:pt x="147" y="14"/>
                      <a:pt x="147" y="14"/>
                      <a:pt x="147" y="14"/>
                    </a:cubicBezTo>
                    <a:cubicBezTo>
                      <a:pt x="148" y="14"/>
                      <a:pt x="148" y="14"/>
                      <a:pt x="148" y="14"/>
                    </a:cubicBezTo>
                    <a:cubicBezTo>
                      <a:pt x="148" y="15"/>
                      <a:pt x="148" y="15"/>
                      <a:pt x="148" y="15"/>
                    </a:cubicBezTo>
                    <a:cubicBezTo>
                      <a:pt x="150" y="15"/>
                      <a:pt x="150" y="15"/>
                      <a:pt x="150" y="15"/>
                    </a:cubicBezTo>
                    <a:cubicBezTo>
                      <a:pt x="151" y="15"/>
                      <a:pt x="151" y="15"/>
                      <a:pt x="151" y="15"/>
                    </a:cubicBezTo>
                    <a:cubicBezTo>
                      <a:pt x="151" y="16"/>
                      <a:pt x="151" y="16"/>
                      <a:pt x="151" y="16"/>
                    </a:cubicBezTo>
                    <a:cubicBezTo>
                      <a:pt x="152" y="16"/>
                      <a:pt x="152" y="16"/>
                      <a:pt x="152" y="16"/>
                    </a:cubicBezTo>
                    <a:cubicBezTo>
                      <a:pt x="153" y="16"/>
                      <a:pt x="153" y="16"/>
                      <a:pt x="153" y="16"/>
                    </a:cubicBezTo>
                    <a:cubicBezTo>
                      <a:pt x="154" y="16"/>
                      <a:pt x="154" y="16"/>
                      <a:pt x="154" y="16"/>
                    </a:cubicBezTo>
                    <a:cubicBezTo>
                      <a:pt x="154" y="16"/>
                      <a:pt x="154" y="16"/>
                      <a:pt x="154" y="16"/>
                    </a:cubicBezTo>
                    <a:cubicBezTo>
                      <a:pt x="155" y="17"/>
                      <a:pt x="155" y="17"/>
                      <a:pt x="155" y="17"/>
                    </a:cubicBezTo>
                    <a:cubicBezTo>
                      <a:pt x="157" y="17"/>
                      <a:pt x="157" y="17"/>
                      <a:pt x="157" y="17"/>
                    </a:cubicBezTo>
                    <a:cubicBezTo>
                      <a:pt x="157" y="17"/>
                      <a:pt x="157" y="17"/>
                      <a:pt x="157" y="17"/>
                    </a:cubicBezTo>
                    <a:cubicBezTo>
                      <a:pt x="158" y="18"/>
                      <a:pt x="158" y="18"/>
                      <a:pt x="158" y="18"/>
                    </a:cubicBezTo>
                    <a:cubicBezTo>
                      <a:pt x="159" y="18"/>
                      <a:pt x="159" y="18"/>
                      <a:pt x="159" y="18"/>
                    </a:cubicBezTo>
                    <a:cubicBezTo>
                      <a:pt x="177" y="26"/>
                      <a:pt x="177" y="26"/>
                      <a:pt x="177" y="26"/>
                    </a:cubicBezTo>
                    <a:cubicBezTo>
                      <a:pt x="178" y="27"/>
                      <a:pt x="178" y="27"/>
                      <a:pt x="178" y="27"/>
                    </a:cubicBezTo>
                    <a:cubicBezTo>
                      <a:pt x="181" y="29"/>
                      <a:pt x="181" y="29"/>
                      <a:pt x="181" y="29"/>
                    </a:cubicBezTo>
                    <a:cubicBezTo>
                      <a:pt x="184" y="41"/>
                      <a:pt x="184" y="41"/>
                      <a:pt x="184" y="41"/>
                    </a:cubicBezTo>
                    <a:cubicBezTo>
                      <a:pt x="183" y="47"/>
                      <a:pt x="183" y="47"/>
                      <a:pt x="183" y="47"/>
                    </a:cubicBezTo>
                    <a:cubicBezTo>
                      <a:pt x="183" y="47"/>
                      <a:pt x="183" y="47"/>
                      <a:pt x="183" y="47"/>
                    </a:cubicBezTo>
                    <a:cubicBezTo>
                      <a:pt x="182" y="48"/>
                      <a:pt x="182" y="48"/>
                      <a:pt x="182" y="48"/>
                    </a:cubicBezTo>
                    <a:cubicBezTo>
                      <a:pt x="182" y="49"/>
                      <a:pt x="182" y="49"/>
                      <a:pt x="182" y="49"/>
                    </a:cubicBezTo>
                    <a:cubicBezTo>
                      <a:pt x="180" y="50"/>
                      <a:pt x="180" y="50"/>
                      <a:pt x="180" y="50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80" y="52"/>
                      <a:pt x="180" y="52"/>
                      <a:pt x="180" y="52"/>
                    </a:cubicBezTo>
                    <a:cubicBezTo>
                      <a:pt x="195" y="48"/>
                      <a:pt x="195" y="48"/>
                      <a:pt x="195" y="48"/>
                    </a:cubicBezTo>
                    <a:cubicBezTo>
                      <a:pt x="197" y="48"/>
                      <a:pt x="197" y="48"/>
                      <a:pt x="197" y="48"/>
                    </a:cubicBezTo>
                    <a:cubicBezTo>
                      <a:pt x="197" y="46"/>
                      <a:pt x="197" y="46"/>
                      <a:pt x="197" y="46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209" y="41"/>
                      <a:pt x="209" y="41"/>
                      <a:pt x="209" y="41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211" y="40"/>
                      <a:pt x="211" y="40"/>
                      <a:pt x="211" y="40"/>
                    </a:cubicBezTo>
                    <a:cubicBezTo>
                      <a:pt x="213" y="39"/>
                      <a:pt x="213" y="39"/>
                      <a:pt x="213" y="39"/>
                    </a:cubicBezTo>
                    <a:cubicBezTo>
                      <a:pt x="214" y="38"/>
                      <a:pt x="214" y="38"/>
                      <a:pt x="214" y="38"/>
                    </a:cubicBezTo>
                    <a:cubicBezTo>
                      <a:pt x="215" y="38"/>
                      <a:pt x="215" y="38"/>
                      <a:pt x="215" y="38"/>
                    </a:cubicBezTo>
                    <a:cubicBezTo>
                      <a:pt x="216" y="37"/>
                      <a:pt x="216" y="37"/>
                      <a:pt x="216" y="37"/>
                    </a:cubicBezTo>
                    <a:cubicBezTo>
                      <a:pt x="218" y="37"/>
                      <a:pt x="218" y="37"/>
                      <a:pt x="218" y="37"/>
                    </a:cubicBezTo>
                    <a:cubicBezTo>
                      <a:pt x="231" y="37"/>
                      <a:pt x="231" y="37"/>
                      <a:pt x="231" y="37"/>
                    </a:cubicBezTo>
                    <a:cubicBezTo>
                      <a:pt x="232" y="36"/>
                      <a:pt x="232" y="36"/>
                      <a:pt x="232" y="36"/>
                    </a:cubicBezTo>
                    <a:cubicBezTo>
                      <a:pt x="232" y="36"/>
                      <a:pt x="232" y="36"/>
                      <a:pt x="232" y="36"/>
                    </a:cubicBezTo>
                    <a:cubicBezTo>
                      <a:pt x="232" y="36"/>
                      <a:pt x="232" y="36"/>
                      <a:pt x="232" y="36"/>
                    </a:cubicBezTo>
                    <a:cubicBezTo>
                      <a:pt x="233" y="36"/>
                      <a:pt x="233" y="36"/>
                      <a:pt x="233" y="36"/>
                    </a:cubicBezTo>
                    <a:cubicBezTo>
                      <a:pt x="234" y="36"/>
                      <a:pt x="234" y="36"/>
                      <a:pt x="234" y="36"/>
                    </a:cubicBezTo>
                    <a:cubicBezTo>
                      <a:pt x="234" y="36"/>
                      <a:pt x="234" y="36"/>
                      <a:pt x="234" y="36"/>
                    </a:cubicBezTo>
                    <a:cubicBezTo>
                      <a:pt x="234" y="35"/>
                      <a:pt x="234" y="35"/>
                      <a:pt x="234" y="35"/>
                    </a:cubicBezTo>
                    <a:cubicBezTo>
                      <a:pt x="236" y="34"/>
                      <a:pt x="236" y="34"/>
                      <a:pt x="236" y="34"/>
                    </a:cubicBezTo>
                    <a:cubicBezTo>
                      <a:pt x="236" y="33"/>
                      <a:pt x="236" y="33"/>
                      <a:pt x="236" y="33"/>
                    </a:cubicBezTo>
                    <a:cubicBezTo>
                      <a:pt x="238" y="32"/>
                      <a:pt x="238" y="32"/>
                      <a:pt x="238" y="32"/>
                    </a:cubicBezTo>
                    <a:cubicBezTo>
                      <a:pt x="238" y="31"/>
                      <a:pt x="238" y="31"/>
                      <a:pt x="238" y="31"/>
                    </a:cubicBezTo>
                    <a:cubicBezTo>
                      <a:pt x="238" y="30"/>
                      <a:pt x="238" y="30"/>
                      <a:pt x="238" y="30"/>
                    </a:cubicBezTo>
                    <a:cubicBezTo>
                      <a:pt x="239" y="30"/>
                      <a:pt x="239" y="30"/>
                      <a:pt x="239" y="30"/>
                    </a:cubicBezTo>
                    <a:cubicBezTo>
                      <a:pt x="239" y="29"/>
                      <a:pt x="239" y="29"/>
                      <a:pt x="239" y="29"/>
                    </a:cubicBezTo>
                    <a:cubicBezTo>
                      <a:pt x="240" y="28"/>
                      <a:pt x="240" y="28"/>
                      <a:pt x="240" y="28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42" y="26"/>
                      <a:pt x="242" y="26"/>
                      <a:pt x="242" y="26"/>
                    </a:cubicBezTo>
                    <a:cubicBezTo>
                      <a:pt x="243" y="25"/>
                      <a:pt x="243" y="25"/>
                      <a:pt x="243" y="25"/>
                    </a:cubicBezTo>
                    <a:cubicBezTo>
                      <a:pt x="243" y="25"/>
                      <a:pt x="243" y="25"/>
                      <a:pt x="243" y="25"/>
                    </a:cubicBezTo>
                    <a:cubicBezTo>
                      <a:pt x="243" y="26"/>
                      <a:pt x="243" y="26"/>
                      <a:pt x="243" y="26"/>
                    </a:cubicBezTo>
                    <a:cubicBezTo>
                      <a:pt x="244" y="26"/>
                      <a:pt x="244" y="26"/>
                      <a:pt x="244" y="26"/>
                    </a:cubicBezTo>
                    <a:cubicBezTo>
                      <a:pt x="245" y="26"/>
                      <a:pt x="245" y="26"/>
                      <a:pt x="245" y="26"/>
                    </a:cubicBezTo>
                    <a:cubicBezTo>
                      <a:pt x="246" y="26"/>
                      <a:pt x="246" y="26"/>
                      <a:pt x="246" y="26"/>
                    </a:cubicBezTo>
                    <a:cubicBezTo>
                      <a:pt x="247" y="26"/>
                      <a:pt x="247" y="26"/>
                      <a:pt x="247" y="26"/>
                    </a:cubicBezTo>
                    <a:cubicBezTo>
                      <a:pt x="248" y="27"/>
                      <a:pt x="248" y="27"/>
                      <a:pt x="248" y="27"/>
                    </a:cubicBezTo>
                    <a:cubicBezTo>
                      <a:pt x="248" y="29"/>
                      <a:pt x="248" y="29"/>
                      <a:pt x="248" y="29"/>
                    </a:cubicBezTo>
                    <a:cubicBezTo>
                      <a:pt x="247" y="34"/>
                      <a:pt x="247" y="34"/>
                      <a:pt x="247" y="34"/>
                    </a:cubicBezTo>
                    <a:cubicBezTo>
                      <a:pt x="247" y="34"/>
                      <a:pt x="247" y="34"/>
                      <a:pt x="247" y="34"/>
                    </a:cubicBezTo>
                    <a:cubicBezTo>
                      <a:pt x="247" y="34"/>
                      <a:pt x="247" y="34"/>
                      <a:pt x="247" y="34"/>
                    </a:cubicBezTo>
                    <a:cubicBezTo>
                      <a:pt x="248" y="35"/>
                      <a:pt x="248" y="35"/>
                      <a:pt x="248" y="35"/>
                    </a:cubicBezTo>
                    <a:cubicBezTo>
                      <a:pt x="248" y="35"/>
                      <a:pt x="248" y="35"/>
                      <a:pt x="248" y="35"/>
                    </a:cubicBezTo>
                    <a:cubicBezTo>
                      <a:pt x="248" y="36"/>
                      <a:pt x="248" y="36"/>
                      <a:pt x="248" y="36"/>
                    </a:cubicBezTo>
                    <a:cubicBezTo>
                      <a:pt x="248" y="36"/>
                      <a:pt x="248" y="36"/>
                      <a:pt x="248" y="36"/>
                    </a:cubicBezTo>
                    <a:cubicBezTo>
                      <a:pt x="248" y="37"/>
                      <a:pt x="248" y="37"/>
                      <a:pt x="248" y="37"/>
                    </a:cubicBezTo>
                    <a:cubicBezTo>
                      <a:pt x="248" y="37"/>
                      <a:pt x="248" y="37"/>
                      <a:pt x="248" y="37"/>
                    </a:cubicBezTo>
                    <a:cubicBezTo>
                      <a:pt x="248" y="37"/>
                      <a:pt x="248" y="37"/>
                      <a:pt x="248" y="37"/>
                    </a:cubicBezTo>
                    <a:cubicBezTo>
                      <a:pt x="248" y="37"/>
                      <a:pt x="248" y="37"/>
                      <a:pt x="248" y="37"/>
                    </a:cubicBezTo>
                    <a:cubicBezTo>
                      <a:pt x="248" y="37"/>
                      <a:pt x="248" y="37"/>
                      <a:pt x="248" y="37"/>
                    </a:cubicBezTo>
                    <a:cubicBezTo>
                      <a:pt x="250" y="38"/>
                      <a:pt x="250" y="38"/>
                      <a:pt x="250" y="38"/>
                    </a:cubicBezTo>
                    <a:cubicBezTo>
                      <a:pt x="250" y="39"/>
                      <a:pt x="250" y="39"/>
                      <a:pt x="250" y="39"/>
                    </a:cubicBezTo>
                    <a:cubicBezTo>
                      <a:pt x="250" y="40"/>
                      <a:pt x="250" y="40"/>
                      <a:pt x="250" y="40"/>
                    </a:cubicBezTo>
                    <a:cubicBezTo>
                      <a:pt x="250" y="39"/>
                      <a:pt x="250" y="39"/>
                      <a:pt x="250" y="39"/>
                    </a:cubicBezTo>
                    <a:cubicBezTo>
                      <a:pt x="251" y="40"/>
                      <a:pt x="251" y="40"/>
                      <a:pt x="251" y="40"/>
                    </a:cubicBezTo>
                    <a:cubicBezTo>
                      <a:pt x="251" y="40"/>
                      <a:pt x="251" y="40"/>
                      <a:pt x="251" y="40"/>
                    </a:cubicBezTo>
                    <a:cubicBezTo>
                      <a:pt x="250" y="40"/>
                      <a:pt x="250" y="40"/>
                      <a:pt x="250" y="40"/>
                    </a:cubicBezTo>
                    <a:cubicBezTo>
                      <a:pt x="250" y="40"/>
                      <a:pt x="250" y="40"/>
                      <a:pt x="250" y="40"/>
                    </a:cubicBezTo>
                    <a:cubicBezTo>
                      <a:pt x="249" y="41"/>
                      <a:pt x="249" y="41"/>
                      <a:pt x="249" y="41"/>
                    </a:cubicBezTo>
                    <a:cubicBezTo>
                      <a:pt x="248" y="40"/>
                      <a:pt x="248" y="40"/>
                      <a:pt x="248" y="40"/>
                    </a:cubicBezTo>
                    <a:cubicBezTo>
                      <a:pt x="247" y="41"/>
                      <a:pt x="247" y="41"/>
                      <a:pt x="247" y="41"/>
                    </a:cubicBezTo>
                    <a:cubicBezTo>
                      <a:pt x="247" y="41"/>
                      <a:pt x="247" y="41"/>
                      <a:pt x="247" y="41"/>
                    </a:cubicBezTo>
                    <a:cubicBezTo>
                      <a:pt x="246" y="41"/>
                      <a:pt x="246" y="41"/>
                      <a:pt x="246" y="41"/>
                    </a:cubicBezTo>
                    <a:cubicBezTo>
                      <a:pt x="245" y="42"/>
                      <a:pt x="245" y="42"/>
                      <a:pt x="245" y="42"/>
                    </a:cubicBezTo>
                    <a:cubicBezTo>
                      <a:pt x="245" y="42"/>
                      <a:pt x="245" y="42"/>
                      <a:pt x="245" y="42"/>
                    </a:cubicBezTo>
                    <a:cubicBezTo>
                      <a:pt x="244" y="41"/>
                      <a:pt x="244" y="41"/>
                      <a:pt x="244" y="41"/>
                    </a:cubicBezTo>
                    <a:cubicBezTo>
                      <a:pt x="243" y="41"/>
                      <a:pt x="243" y="41"/>
                      <a:pt x="243" y="41"/>
                    </a:cubicBezTo>
                    <a:cubicBezTo>
                      <a:pt x="243" y="42"/>
                      <a:pt x="243" y="42"/>
                      <a:pt x="243" y="42"/>
                    </a:cubicBezTo>
                    <a:cubicBezTo>
                      <a:pt x="242" y="42"/>
                      <a:pt x="242" y="42"/>
                      <a:pt x="242" y="42"/>
                    </a:cubicBezTo>
                    <a:cubicBezTo>
                      <a:pt x="242" y="41"/>
                      <a:pt x="242" y="41"/>
                      <a:pt x="242" y="41"/>
                    </a:cubicBezTo>
                    <a:cubicBezTo>
                      <a:pt x="242" y="40"/>
                      <a:pt x="242" y="40"/>
                      <a:pt x="242" y="40"/>
                    </a:cubicBezTo>
                    <a:cubicBezTo>
                      <a:pt x="241" y="42"/>
                      <a:pt x="241" y="42"/>
                      <a:pt x="241" y="42"/>
                    </a:cubicBezTo>
                    <a:cubicBezTo>
                      <a:pt x="240" y="43"/>
                      <a:pt x="240" y="43"/>
                      <a:pt x="240" y="43"/>
                    </a:cubicBezTo>
                    <a:cubicBezTo>
                      <a:pt x="239" y="43"/>
                      <a:pt x="239" y="43"/>
                      <a:pt x="239" y="43"/>
                    </a:cubicBezTo>
                    <a:cubicBezTo>
                      <a:pt x="239" y="43"/>
                      <a:pt x="239" y="43"/>
                      <a:pt x="239" y="43"/>
                    </a:cubicBezTo>
                    <a:cubicBezTo>
                      <a:pt x="239" y="44"/>
                      <a:pt x="239" y="44"/>
                      <a:pt x="239" y="44"/>
                    </a:cubicBezTo>
                    <a:cubicBezTo>
                      <a:pt x="238" y="44"/>
                      <a:pt x="238" y="44"/>
                      <a:pt x="238" y="44"/>
                    </a:cubicBezTo>
                    <a:cubicBezTo>
                      <a:pt x="238" y="43"/>
                      <a:pt x="238" y="43"/>
                      <a:pt x="238" y="43"/>
                    </a:cubicBezTo>
                    <a:cubicBezTo>
                      <a:pt x="237" y="44"/>
                      <a:pt x="237" y="44"/>
                      <a:pt x="237" y="44"/>
                    </a:cubicBezTo>
                    <a:cubicBezTo>
                      <a:pt x="237" y="44"/>
                      <a:pt x="237" y="44"/>
                      <a:pt x="237" y="44"/>
                    </a:cubicBezTo>
                    <a:cubicBezTo>
                      <a:pt x="236" y="44"/>
                      <a:pt x="236" y="44"/>
                      <a:pt x="236" y="44"/>
                    </a:cubicBezTo>
                    <a:cubicBezTo>
                      <a:pt x="236" y="44"/>
                      <a:pt x="236" y="44"/>
                      <a:pt x="236" y="44"/>
                    </a:cubicBezTo>
                    <a:cubicBezTo>
                      <a:pt x="236" y="44"/>
                      <a:pt x="236" y="44"/>
                      <a:pt x="236" y="44"/>
                    </a:cubicBezTo>
                    <a:cubicBezTo>
                      <a:pt x="235" y="44"/>
                      <a:pt x="235" y="44"/>
                      <a:pt x="235" y="44"/>
                    </a:cubicBezTo>
                    <a:cubicBezTo>
                      <a:pt x="235" y="45"/>
                      <a:pt x="235" y="45"/>
                      <a:pt x="235" y="45"/>
                    </a:cubicBezTo>
                    <a:cubicBezTo>
                      <a:pt x="233" y="46"/>
                      <a:pt x="233" y="46"/>
                      <a:pt x="233" y="46"/>
                    </a:cubicBezTo>
                    <a:cubicBezTo>
                      <a:pt x="233" y="48"/>
                      <a:pt x="233" y="48"/>
                      <a:pt x="233" y="48"/>
                    </a:cubicBezTo>
                    <a:cubicBezTo>
                      <a:pt x="232" y="49"/>
                      <a:pt x="232" y="49"/>
                      <a:pt x="232" y="49"/>
                    </a:cubicBezTo>
                    <a:cubicBezTo>
                      <a:pt x="232" y="49"/>
                      <a:pt x="232" y="49"/>
                      <a:pt x="232" y="49"/>
                    </a:cubicBezTo>
                    <a:cubicBezTo>
                      <a:pt x="231" y="49"/>
                      <a:pt x="231" y="49"/>
                      <a:pt x="231" y="49"/>
                    </a:cubicBezTo>
                    <a:cubicBezTo>
                      <a:pt x="231" y="50"/>
                      <a:pt x="231" y="50"/>
                      <a:pt x="231" y="50"/>
                    </a:cubicBezTo>
                    <a:cubicBezTo>
                      <a:pt x="232" y="50"/>
                      <a:pt x="232" y="50"/>
                      <a:pt x="232" y="50"/>
                    </a:cubicBezTo>
                    <a:cubicBezTo>
                      <a:pt x="232" y="51"/>
                      <a:pt x="232" y="51"/>
                      <a:pt x="232" y="51"/>
                    </a:cubicBezTo>
                    <a:cubicBezTo>
                      <a:pt x="230" y="52"/>
                      <a:pt x="230" y="52"/>
                      <a:pt x="230" y="52"/>
                    </a:cubicBezTo>
                    <a:cubicBezTo>
                      <a:pt x="230" y="52"/>
                      <a:pt x="230" y="52"/>
                      <a:pt x="230" y="52"/>
                    </a:cubicBezTo>
                    <a:cubicBezTo>
                      <a:pt x="232" y="53"/>
                      <a:pt x="232" y="53"/>
                      <a:pt x="232" y="53"/>
                    </a:cubicBezTo>
                    <a:cubicBezTo>
                      <a:pt x="232" y="54"/>
                      <a:pt x="232" y="54"/>
                      <a:pt x="232" y="54"/>
                    </a:cubicBezTo>
                    <a:cubicBezTo>
                      <a:pt x="232" y="55"/>
                      <a:pt x="232" y="55"/>
                      <a:pt x="232" y="55"/>
                    </a:cubicBezTo>
                    <a:cubicBezTo>
                      <a:pt x="233" y="55"/>
                      <a:pt x="233" y="55"/>
                      <a:pt x="233" y="55"/>
                    </a:cubicBezTo>
                    <a:cubicBezTo>
                      <a:pt x="234" y="54"/>
                      <a:pt x="234" y="54"/>
                      <a:pt x="234" y="54"/>
                    </a:cubicBezTo>
                    <a:cubicBezTo>
                      <a:pt x="234" y="53"/>
                      <a:pt x="234" y="53"/>
                      <a:pt x="234" y="53"/>
                    </a:cubicBezTo>
                    <a:cubicBezTo>
                      <a:pt x="234" y="53"/>
                      <a:pt x="234" y="53"/>
                      <a:pt x="234" y="53"/>
                    </a:cubicBezTo>
                    <a:cubicBezTo>
                      <a:pt x="235" y="54"/>
                      <a:pt x="235" y="54"/>
                      <a:pt x="235" y="54"/>
                    </a:cubicBezTo>
                    <a:cubicBezTo>
                      <a:pt x="234" y="55"/>
                      <a:pt x="234" y="55"/>
                      <a:pt x="234" y="55"/>
                    </a:cubicBezTo>
                    <a:cubicBezTo>
                      <a:pt x="232" y="56"/>
                      <a:pt x="232" y="56"/>
                      <a:pt x="232" y="56"/>
                    </a:cubicBezTo>
                    <a:cubicBezTo>
                      <a:pt x="231" y="56"/>
                      <a:pt x="231" y="56"/>
                      <a:pt x="231" y="56"/>
                    </a:cubicBezTo>
                    <a:cubicBezTo>
                      <a:pt x="231" y="55"/>
                      <a:pt x="231" y="55"/>
                      <a:pt x="231" y="55"/>
                    </a:cubicBezTo>
                    <a:cubicBezTo>
                      <a:pt x="231" y="55"/>
                      <a:pt x="231" y="55"/>
                      <a:pt x="231" y="55"/>
                    </a:cubicBezTo>
                    <a:cubicBezTo>
                      <a:pt x="230" y="56"/>
                      <a:pt x="230" y="56"/>
                      <a:pt x="230" y="56"/>
                    </a:cubicBezTo>
                    <a:cubicBezTo>
                      <a:pt x="229" y="57"/>
                      <a:pt x="229" y="57"/>
                      <a:pt x="229" y="57"/>
                    </a:cubicBezTo>
                    <a:cubicBezTo>
                      <a:pt x="229" y="57"/>
                      <a:pt x="229" y="57"/>
                      <a:pt x="229" y="57"/>
                    </a:cubicBezTo>
                    <a:cubicBezTo>
                      <a:pt x="229" y="56"/>
                      <a:pt x="229" y="56"/>
                      <a:pt x="229" y="56"/>
                    </a:cubicBezTo>
                    <a:cubicBezTo>
                      <a:pt x="229" y="55"/>
                      <a:pt x="229" y="55"/>
                      <a:pt x="229" y="55"/>
                    </a:cubicBezTo>
                    <a:cubicBezTo>
                      <a:pt x="228" y="54"/>
                      <a:pt x="228" y="54"/>
                      <a:pt x="228" y="54"/>
                    </a:cubicBezTo>
                    <a:cubicBezTo>
                      <a:pt x="228" y="55"/>
                      <a:pt x="228" y="55"/>
                      <a:pt x="228" y="55"/>
                    </a:cubicBezTo>
                    <a:cubicBezTo>
                      <a:pt x="228" y="56"/>
                      <a:pt x="228" y="56"/>
                      <a:pt x="228" y="56"/>
                    </a:cubicBezTo>
                    <a:cubicBezTo>
                      <a:pt x="228" y="57"/>
                      <a:pt x="228" y="57"/>
                      <a:pt x="228" y="57"/>
                    </a:cubicBezTo>
                    <a:cubicBezTo>
                      <a:pt x="228" y="57"/>
                      <a:pt x="228" y="57"/>
                      <a:pt x="228" y="57"/>
                    </a:cubicBezTo>
                    <a:cubicBezTo>
                      <a:pt x="226" y="57"/>
                      <a:pt x="226" y="57"/>
                      <a:pt x="226" y="57"/>
                    </a:cubicBezTo>
                    <a:cubicBezTo>
                      <a:pt x="225" y="57"/>
                      <a:pt x="225" y="57"/>
                      <a:pt x="225" y="57"/>
                    </a:cubicBezTo>
                    <a:cubicBezTo>
                      <a:pt x="224" y="57"/>
                      <a:pt x="224" y="57"/>
                      <a:pt x="224" y="57"/>
                    </a:cubicBezTo>
                    <a:cubicBezTo>
                      <a:pt x="222" y="57"/>
                      <a:pt x="222" y="57"/>
                      <a:pt x="222" y="57"/>
                    </a:cubicBezTo>
                    <a:cubicBezTo>
                      <a:pt x="222" y="57"/>
                      <a:pt x="222" y="57"/>
                      <a:pt x="222" y="57"/>
                    </a:cubicBezTo>
                    <a:cubicBezTo>
                      <a:pt x="221" y="57"/>
                      <a:pt x="221" y="57"/>
                      <a:pt x="221" y="57"/>
                    </a:cubicBezTo>
                    <a:cubicBezTo>
                      <a:pt x="220" y="58"/>
                      <a:pt x="220" y="58"/>
                      <a:pt x="220" y="58"/>
                    </a:cubicBezTo>
                    <a:cubicBezTo>
                      <a:pt x="219" y="58"/>
                      <a:pt x="219" y="58"/>
                      <a:pt x="219" y="58"/>
                    </a:cubicBezTo>
                    <a:cubicBezTo>
                      <a:pt x="218" y="59"/>
                      <a:pt x="218" y="59"/>
                      <a:pt x="218" y="59"/>
                    </a:cubicBezTo>
                    <a:cubicBezTo>
                      <a:pt x="217" y="59"/>
                      <a:pt x="217" y="59"/>
                      <a:pt x="217" y="59"/>
                    </a:cubicBezTo>
                    <a:cubicBezTo>
                      <a:pt x="216" y="59"/>
                      <a:pt x="216" y="59"/>
                      <a:pt x="216" y="59"/>
                    </a:cubicBezTo>
                    <a:cubicBezTo>
                      <a:pt x="216" y="60"/>
                      <a:pt x="216" y="60"/>
                      <a:pt x="216" y="60"/>
                    </a:cubicBezTo>
                    <a:cubicBezTo>
                      <a:pt x="215" y="61"/>
                      <a:pt x="215" y="61"/>
                      <a:pt x="215" y="61"/>
                    </a:cubicBezTo>
                    <a:cubicBezTo>
                      <a:pt x="215" y="61"/>
                      <a:pt x="215" y="61"/>
                      <a:pt x="215" y="61"/>
                    </a:cubicBezTo>
                    <a:cubicBezTo>
                      <a:pt x="216" y="61"/>
                      <a:pt x="216" y="61"/>
                      <a:pt x="216" y="61"/>
                    </a:cubicBezTo>
                    <a:cubicBezTo>
                      <a:pt x="216" y="62"/>
                      <a:pt x="216" y="62"/>
                      <a:pt x="216" y="62"/>
                    </a:cubicBezTo>
                    <a:cubicBezTo>
                      <a:pt x="215" y="63"/>
                      <a:pt x="215" y="63"/>
                      <a:pt x="215" y="63"/>
                    </a:cubicBezTo>
                    <a:cubicBezTo>
                      <a:pt x="215" y="63"/>
                      <a:pt x="215" y="63"/>
                      <a:pt x="215" y="63"/>
                    </a:cubicBezTo>
                    <a:cubicBezTo>
                      <a:pt x="215" y="64"/>
                      <a:pt x="215" y="64"/>
                      <a:pt x="215" y="64"/>
                    </a:cubicBezTo>
                    <a:cubicBezTo>
                      <a:pt x="215" y="64"/>
                      <a:pt x="215" y="64"/>
                      <a:pt x="215" y="64"/>
                    </a:cubicBezTo>
                    <a:cubicBezTo>
                      <a:pt x="215" y="64"/>
                      <a:pt x="215" y="64"/>
                      <a:pt x="215" y="64"/>
                    </a:cubicBezTo>
                    <a:cubicBezTo>
                      <a:pt x="214" y="65"/>
                      <a:pt x="214" y="65"/>
                      <a:pt x="214" y="65"/>
                    </a:cubicBezTo>
                    <a:cubicBezTo>
                      <a:pt x="214" y="65"/>
                      <a:pt x="214" y="65"/>
                      <a:pt x="214" y="65"/>
                    </a:cubicBezTo>
                    <a:cubicBezTo>
                      <a:pt x="214" y="66"/>
                      <a:pt x="214" y="66"/>
                      <a:pt x="214" y="66"/>
                    </a:cubicBezTo>
                    <a:cubicBezTo>
                      <a:pt x="213" y="67"/>
                      <a:pt x="213" y="67"/>
                      <a:pt x="213" y="67"/>
                    </a:cubicBezTo>
                    <a:cubicBezTo>
                      <a:pt x="213" y="67"/>
                      <a:pt x="213" y="67"/>
                      <a:pt x="213" y="67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11" y="69"/>
                      <a:pt x="211" y="69"/>
                      <a:pt x="211" y="69"/>
                    </a:cubicBezTo>
                    <a:cubicBezTo>
                      <a:pt x="211" y="69"/>
                      <a:pt x="211" y="69"/>
                      <a:pt x="211" y="69"/>
                    </a:cubicBezTo>
                    <a:cubicBezTo>
                      <a:pt x="210" y="69"/>
                      <a:pt x="210" y="69"/>
                      <a:pt x="210" y="69"/>
                    </a:cubicBezTo>
                    <a:cubicBezTo>
                      <a:pt x="211" y="68"/>
                      <a:pt x="211" y="68"/>
                      <a:pt x="211" y="68"/>
                    </a:cubicBezTo>
                    <a:cubicBezTo>
                      <a:pt x="211" y="68"/>
                      <a:pt x="211" y="68"/>
                      <a:pt x="211" y="68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09" y="67"/>
                      <a:pt x="209" y="67"/>
                      <a:pt x="209" y="67"/>
                    </a:cubicBezTo>
                    <a:cubicBezTo>
                      <a:pt x="208" y="66"/>
                      <a:pt x="208" y="66"/>
                      <a:pt x="208" y="66"/>
                    </a:cubicBezTo>
                    <a:cubicBezTo>
                      <a:pt x="209" y="66"/>
                      <a:pt x="209" y="66"/>
                      <a:pt x="209" y="66"/>
                    </a:cubicBezTo>
                    <a:cubicBezTo>
                      <a:pt x="210" y="64"/>
                      <a:pt x="210" y="64"/>
                      <a:pt x="210" y="64"/>
                    </a:cubicBezTo>
                    <a:cubicBezTo>
                      <a:pt x="209" y="65"/>
                      <a:pt x="209" y="65"/>
                      <a:pt x="209" y="65"/>
                    </a:cubicBezTo>
                    <a:cubicBezTo>
                      <a:pt x="208" y="65"/>
                      <a:pt x="208" y="65"/>
                      <a:pt x="208" y="65"/>
                    </a:cubicBezTo>
                    <a:cubicBezTo>
                      <a:pt x="208" y="66"/>
                      <a:pt x="208" y="66"/>
                      <a:pt x="208" y="66"/>
                    </a:cubicBezTo>
                    <a:cubicBezTo>
                      <a:pt x="208" y="67"/>
                      <a:pt x="208" y="67"/>
                      <a:pt x="208" y="67"/>
                    </a:cubicBezTo>
                    <a:cubicBezTo>
                      <a:pt x="209" y="67"/>
                      <a:pt x="209" y="67"/>
                      <a:pt x="209" y="67"/>
                    </a:cubicBezTo>
                    <a:cubicBezTo>
                      <a:pt x="209" y="68"/>
                      <a:pt x="209" y="68"/>
                      <a:pt x="209" y="68"/>
                    </a:cubicBezTo>
                    <a:cubicBezTo>
                      <a:pt x="209" y="69"/>
                      <a:pt x="209" y="69"/>
                      <a:pt x="209" y="69"/>
                    </a:cubicBezTo>
                    <a:cubicBezTo>
                      <a:pt x="210" y="70"/>
                      <a:pt x="210" y="70"/>
                      <a:pt x="210" y="70"/>
                    </a:cubicBezTo>
                    <a:cubicBezTo>
                      <a:pt x="210" y="71"/>
                      <a:pt x="210" y="71"/>
                      <a:pt x="210" y="71"/>
                    </a:cubicBezTo>
                    <a:cubicBezTo>
                      <a:pt x="209" y="73"/>
                      <a:pt x="209" y="73"/>
                      <a:pt x="209" y="73"/>
                    </a:cubicBezTo>
                    <a:cubicBezTo>
                      <a:pt x="208" y="73"/>
                      <a:pt x="208" y="73"/>
                      <a:pt x="208" y="73"/>
                    </a:cubicBezTo>
                    <a:cubicBezTo>
                      <a:pt x="207" y="75"/>
                      <a:pt x="207" y="75"/>
                      <a:pt x="207" y="75"/>
                    </a:cubicBezTo>
                    <a:cubicBezTo>
                      <a:pt x="207" y="76"/>
                      <a:pt x="207" y="76"/>
                      <a:pt x="207" y="76"/>
                    </a:cubicBezTo>
                    <a:cubicBezTo>
                      <a:pt x="207" y="76"/>
                      <a:pt x="207" y="76"/>
                      <a:pt x="207" y="76"/>
                    </a:cubicBezTo>
                    <a:cubicBezTo>
                      <a:pt x="206" y="76"/>
                      <a:pt x="206" y="76"/>
                      <a:pt x="206" y="76"/>
                    </a:cubicBezTo>
                    <a:cubicBezTo>
                      <a:pt x="206" y="76"/>
                      <a:pt x="206" y="76"/>
                      <a:pt x="206" y="76"/>
                    </a:cubicBezTo>
                    <a:cubicBezTo>
                      <a:pt x="206" y="76"/>
                      <a:pt x="206" y="76"/>
                      <a:pt x="206" y="76"/>
                    </a:cubicBezTo>
                    <a:cubicBezTo>
                      <a:pt x="205" y="77"/>
                      <a:pt x="205" y="77"/>
                      <a:pt x="205" y="77"/>
                    </a:cubicBezTo>
                    <a:cubicBezTo>
                      <a:pt x="205" y="78"/>
                      <a:pt x="205" y="78"/>
                      <a:pt x="205" y="78"/>
                    </a:cubicBezTo>
                    <a:cubicBezTo>
                      <a:pt x="205" y="78"/>
                      <a:pt x="205" y="78"/>
                      <a:pt x="205" y="78"/>
                    </a:cubicBezTo>
                    <a:cubicBezTo>
                      <a:pt x="205" y="77"/>
                      <a:pt x="205" y="77"/>
                      <a:pt x="205" y="77"/>
                    </a:cubicBezTo>
                    <a:cubicBezTo>
                      <a:pt x="205" y="76"/>
                      <a:pt x="205" y="76"/>
                      <a:pt x="205" y="76"/>
                    </a:cubicBezTo>
                    <a:cubicBezTo>
                      <a:pt x="206" y="76"/>
                      <a:pt x="206" y="76"/>
                      <a:pt x="206" y="76"/>
                    </a:cubicBezTo>
                    <a:cubicBezTo>
                      <a:pt x="206" y="75"/>
                      <a:pt x="206" y="75"/>
                      <a:pt x="206" y="75"/>
                    </a:cubicBezTo>
                    <a:cubicBezTo>
                      <a:pt x="206" y="74"/>
                      <a:pt x="206" y="74"/>
                      <a:pt x="206" y="74"/>
                    </a:cubicBezTo>
                    <a:cubicBezTo>
                      <a:pt x="206" y="74"/>
                      <a:pt x="206" y="74"/>
                      <a:pt x="206" y="74"/>
                    </a:cubicBezTo>
                    <a:cubicBezTo>
                      <a:pt x="207" y="74"/>
                      <a:pt x="207" y="74"/>
                      <a:pt x="207" y="74"/>
                    </a:cubicBezTo>
                    <a:cubicBezTo>
                      <a:pt x="206" y="74"/>
                      <a:pt x="206" y="74"/>
                      <a:pt x="206" y="74"/>
                    </a:cubicBezTo>
                    <a:cubicBezTo>
                      <a:pt x="205" y="73"/>
                      <a:pt x="205" y="73"/>
                      <a:pt x="205" y="73"/>
                    </a:cubicBezTo>
                    <a:cubicBezTo>
                      <a:pt x="206" y="73"/>
                      <a:pt x="206" y="73"/>
                      <a:pt x="206" y="73"/>
                    </a:cubicBezTo>
                    <a:cubicBezTo>
                      <a:pt x="206" y="73"/>
                      <a:pt x="206" y="73"/>
                      <a:pt x="206" y="73"/>
                    </a:cubicBezTo>
                    <a:cubicBezTo>
                      <a:pt x="205" y="73"/>
                      <a:pt x="205" y="73"/>
                      <a:pt x="205" y="73"/>
                    </a:cubicBezTo>
                    <a:cubicBezTo>
                      <a:pt x="205" y="72"/>
                      <a:pt x="205" y="72"/>
                      <a:pt x="205" y="72"/>
                    </a:cubicBezTo>
                    <a:cubicBezTo>
                      <a:pt x="205" y="73"/>
                      <a:pt x="205" y="73"/>
                      <a:pt x="205" y="73"/>
                    </a:cubicBezTo>
                    <a:cubicBezTo>
                      <a:pt x="204" y="72"/>
                      <a:pt x="204" y="72"/>
                      <a:pt x="204" y="72"/>
                    </a:cubicBezTo>
                    <a:cubicBezTo>
                      <a:pt x="204" y="71"/>
                      <a:pt x="204" y="71"/>
                      <a:pt x="204" y="71"/>
                    </a:cubicBezTo>
                    <a:cubicBezTo>
                      <a:pt x="205" y="70"/>
                      <a:pt x="205" y="70"/>
                      <a:pt x="205" y="70"/>
                    </a:cubicBezTo>
                    <a:cubicBezTo>
                      <a:pt x="205" y="69"/>
                      <a:pt x="205" y="69"/>
                      <a:pt x="205" y="69"/>
                    </a:cubicBezTo>
                    <a:cubicBezTo>
                      <a:pt x="204" y="68"/>
                      <a:pt x="204" y="68"/>
                      <a:pt x="204" y="68"/>
                    </a:cubicBezTo>
                    <a:cubicBezTo>
                      <a:pt x="205" y="67"/>
                      <a:pt x="205" y="67"/>
                      <a:pt x="205" y="67"/>
                    </a:cubicBezTo>
                    <a:cubicBezTo>
                      <a:pt x="205" y="67"/>
                      <a:pt x="205" y="67"/>
                      <a:pt x="205" y="67"/>
                    </a:cubicBezTo>
                    <a:cubicBezTo>
                      <a:pt x="205" y="67"/>
                      <a:pt x="205" y="67"/>
                      <a:pt x="205" y="67"/>
                    </a:cubicBezTo>
                    <a:cubicBezTo>
                      <a:pt x="205" y="66"/>
                      <a:pt x="205" y="66"/>
                      <a:pt x="205" y="66"/>
                    </a:cubicBezTo>
                    <a:cubicBezTo>
                      <a:pt x="205" y="66"/>
                      <a:pt x="205" y="66"/>
                      <a:pt x="205" y="66"/>
                    </a:cubicBezTo>
                    <a:cubicBezTo>
                      <a:pt x="205" y="66"/>
                      <a:pt x="205" y="66"/>
                      <a:pt x="205" y="66"/>
                    </a:cubicBezTo>
                    <a:cubicBezTo>
                      <a:pt x="205" y="67"/>
                      <a:pt x="205" y="67"/>
                      <a:pt x="205" y="67"/>
                    </a:cubicBezTo>
                    <a:cubicBezTo>
                      <a:pt x="204" y="67"/>
                      <a:pt x="204" y="67"/>
                      <a:pt x="204" y="67"/>
                    </a:cubicBezTo>
                    <a:cubicBezTo>
                      <a:pt x="203" y="68"/>
                      <a:pt x="203" y="68"/>
                      <a:pt x="203" y="68"/>
                    </a:cubicBezTo>
                    <a:cubicBezTo>
                      <a:pt x="203" y="68"/>
                      <a:pt x="203" y="68"/>
                      <a:pt x="203" y="68"/>
                    </a:cubicBezTo>
                    <a:cubicBezTo>
                      <a:pt x="204" y="68"/>
                      <a:pt x="204" y="68"/>
                      <a:pt x="204" y="68"/>
                    </a:cubicBezTo>
                    <a:cubicBezTo>
                      <a:pt x="203" y="69"/>
                      <a:pt x="203" y="69"/>
                      <a:pt x="203" y="69"/>
                    </a:cubicBezTo>
                    <a:cubicBezTo>
                      <a:pt x="203" y="70"/>
                      <a:pt x="203" y="70"/>
                      <a:pt x="203" y="70"/>
                    </a:cubicBezTo>
                    <a:cubicBezTo>
                      <a:pt x="203" y="70"/>
                      <a:pt x="203" y="70"/>
                      <a:pt x="203" y="70"/>
                    </a:cubicBezTo>
                    <a:cubicBezTo>
                      <a:pt x="203" y="71"/>
                      <a:pt x="203" y="71"/>
                      <a:pt x="203" y="71"/>
                    </a:cubicBezTo>
                    <a:cubicBezTo>
                      <a:pt x="203" y="72"/>
                      <a:pt x="203" y="72"/>
                      <a:pt x="203" y="72"/>
                    </a:cubicBezTo>
                    <a:cubicBezTo>
                      <a:pt x="203" y="73"/>
                      <a:pt x="203" y="73"/>
                      <a:pt x="203" y="73"/>
                    </a:cubicBezTo>
                    <a:cubicBezTo>
                      <a:pt x="203" y="73"/>
                      <a:pt x="203" y="73"/>
                      <a:pt x="203" y="73"/>
                    </a:cubicBezTo>
                    <a:cubicBezTo>
                      <a:pt x="202" y="72"/>
                      <a:pt x="202" y="72"/>
                      <a:pt x="202" y="72"/>
                    </a:cubicBezTo>
                    <a:cubicBezTo>
                      <a:pt x="201" y="72"/>
                      <a:pt x="201" y="72"/>
                      <a:pt x="201" y="72"/>
                    </a:cubicBezTo>
                    <a:cubicBezTo>
                      <a:pt x="201" y="71"/>
                      <a:pt x="201" y="71"/>
                      <a:pt x="201" y="71"/>
                    </a:cubicBezTo>
                    <a:cubicBezTo>
                      <a:pt x="200" y="71"/>
                      <a:pt x="200" y="71"/>
                      <a:pt x="200" y="71"/>
                    </a:cubicBezTo>
                    <a:cubicBezTo>
                      <a:pt x="200" y="71"/>
                      <a:pt x="200" y="71"/>
                      <a:pt x="200" y="71"/>
                    </a:cubicBezTo>
                    <a:cubicBezTo>
                      <a:pt x="200" y="70"/>
                      <a:pt x="200" y="70"/>
                      <a:pt x="200" y="70"/>
                    </a:cubicBezTo>
                    <a:cubicBezTo>
                      <a:pt x="200" y="70"/>
                      <a:pt x="200" y="70"/>
                      <a:pt x="200" y="70"/>
                    </a:cubicBezTo>
                    <a:cubicBezTo>
                      <a:pt x="200" y="71"/>
                      <a:pt x="200" y="71"/>
                      <a:pt x="200" y="71"/>
                    </a:cubicBezTo>
                    <a:cubicBezTo>
                      <a:pt x="200" y="71"/>
                      <a:pt x="200" y="71"/>
                      <a:pt x="200" y="71"/>
                    </a:cubicBezTo>
                    <a:cubicBezTo>
                      <a:pt x="201" y="72"/>
                      <a:pt x="201" y="72"/>
                      <a:pt x="201" y="72"/>
                    </a:cubicBezTo>
                    <a:cubicBezTo>
                      <a:pt x="202" y="73"/>
                      <a:pt x="202" y="73"/>
                      <a:pt x="202" y="73"/>
                    </a:cubicBezTo>
                    <a:cubicBezTo>
                      <a:pt x="203" y="74"/>
                      <a:pt x="203" y="74"/>
                      <a:pt x="203" y="74"/>
                    </a:cubicBezTo>
                    <a:cubicBezTo>
                      <a:pt x="203" y="74"/>
                      <a:pt x="203" y="74"/>
                      <a:pt x="203" y="74"/>
                    </a:cubicBezTo>
                    <a:cubicBezTo>
                      <a:pt x="204" y="75"/>
                      <a:pt x="204" y="75"/>
                      <a:pt x="204" y="75"/>
                    </a:cubicBezTo>
                    <a:cubicBezTo>
                      <a:pt x="203" y="76"/>
                      <a:pt x="203" y="76"/>
                      <a:pt x="203" y="76"/>
                    </a:cubicBezTo>
                    <a:cubicBezTo>
                      <a:pt x="203" y="75"/>
                      <a:pt x="203" y="75"/>
                      <a:pt x="203" y="75"/>
                    </a:cubicBezTo>
                    <a:cubicBezTo>
                      <a:pt x="202" y="75"/>
                      <a:pt x="202" y="75"/>
                      <a:pt x="202" y="75"/>
                    </a:cubicBezTo>
                    <a:cubicBezTo>
                      <a:pt x="202" y="75"/>
                      <a:pt x="202" y="75"/>
                      <a:pt x="202" y="75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203" y="76"/>
                      <a:pt x="203" y="76"/>
                      <a:pt x="203" y="76"/>
                    </a:cubicBezTo>
                    <a:cubicBezTo>
                      <a:pt x="204" y="77"/>
                      <a:pt x="204" y="77"/>
                      <a:pt x="204" y="77"/>
                    </a:cubicBezTo>
                    <a:cubicBezTo>
                      <a:pt x="203" y="77"/>
                      <a:pt x="203" y="77"/>
                      <a:pt x="203" y="77"/>
                    </a:cubicBezTo>
                    <a:cubicBezTo>
                      <a:pt x="203" y="77"/>
                      <a:pt x="203" y="77"/>
                      <a:pt x="203" y="77"/>
                    </a:cubicBezTo>
                    <a:cubicBezTo>
                      <a:pt x="202" y="77"/>
                      <a:pt x="202" y="77"/>
                      <a:pt x="202" y="77"/>
                    </a:cubicBezTo>
                    <a:cubicBezTo>
                      <a:pt x="203" y="78"/>
                      <a:pt x="203" y="78"/>
                      <a:pt x="203" y="78"/>
                    </a:cubicBezTo>
                    <a:cubicBezTo>
                      <a:pt x="203" y="79"/>
                      <a:pt x="203" y="79"/>
                      <a:pt x="203" y="79"/>
                    </a:cubicBezTo>
                    <a:cubicBezTo>
                      <a:pt x="203" y="78"/>
                      <a:pt x="203" y="78"/>
                      <a:pt x="203" y="78"/>
                    </a:cubicBezTo>
                    <a:cubicBezTo>
                      <a:pt x="202" y="78"/>
                      <a:pt x="202" y="78"/>
                      <a:pt x="202" y="78"/>
                    </a:cubicBezTo>
                    <a:cubicBezTo>
                      <a:pt x="201" y="78"/>
                      <a:pt x="201" y="78"/>
                      <a:pt x="201" y="78"/>
                    </a:cubicBezTo>
                    <a:cubicBezTo>
                      <a:pt x="200" y="77"/>
                      <a:pt x="200" y="77"/>
                      <a:pt x="200" y="77"/>
                    </a:cubicBezTo>
                    <a:cubicBezTo>
                      <a:pt x="201" y="78"/>
                      <a:pt x="201" y="78"/>
                      <a:pt x="201" y="78"/>
                    </a:cubicBezTo>
                    <a:cubicBezTo>
                      <a:pt x="202" y="78"/>
                      <a:pt x="202" y="78"/>
                      <a:pt x="202" y="78"/>
                    </a:cubicBezTo>
                    <a:cubicBezTo>
                      <a:pt x="202" y="78"/>
                      <a:pt x="202" y="78"/>
                      <a:pt x="202" y="78"/>
                    </a:cubicBezTo>
                    <a:cubicBezTo>
                      <a:pt x="202" y="79"/>
                      <a:pt x="202" y="79"/>
                      <a:pt x="202" y="79"/>
                    </a:cubicBezTo>
                    <a:cubicBezTo>
                      <a:pt x="203" y="79"/>
                      <a:pt x="203" y="79"/>
                      <a:pt x="203" y="79"/>
                    </a:cubicBezTo>
                    <a:cubicBezTo>
                      <a:pt x="204" y="79"/>
                      <a:pt x="204" y="79"/>
                      <a:pt x="204" y="79"/>
                    </a:cubicBezTo>
                    <a:cubicBezTo>
                      <a:pt x="204" y="79"/>
                      <a:pt x="204" y="79"/>
                      <a:pt x="204" y="79"/>
                    </a:cubicBezTo>
                    <a:cubicBezTo>
                      <a:pt x="205" y="80"/>
                      <a:pt x="205" y="80"/>
                      <a:pt x="205" y="80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204" y="82"/>
                      <a:pt x="204" y="82"/>
                      <a:pt x="204" y="82"/>
                    </a:cubicBezTo>
                    <a:cubicBezTo>
                      <a:pt x="204" y="83"/>
                      <a:pt x="204" y="83"/>
                      <a:pt x="204" y="83"/>
                    </a:cubicBezTo>
                    <a:cubicBezTo>
                      <a:pt x="203" y="83"/>
                      <a:pt x="203" y="83"/>
                      <a:pt x="203" y="83"/>
                    </a:cubicBezTo>
                    <a:cubicBezTo>
                      <a:pt x="203" y="83"/>
                      <a:pt x="203" y="83"/>
                      <a:pt x="203" y="83"/>
                    </a:cubicBezTo>
                    <a:cubicBezTo>
                      <a:pt x="202" y="83"/>
                      <a:pt x="202" y="83"/>
                      <a:pt x="202" y="83"/>
                    </a:cubicBezTo>
                    <a:cubicBezTo>
                      <a:pt x="202" y="84"/>
                      <a:pt x="202" y="84"/>
                      <a:pt x="202" y="84"/>
                    </a:cubicBezTo>
                    <a:cubicBezTo>
                      <a:pt x="201" y="83"/>
                      <a:pt x="201" y="83"/>
                      <a:pt x="201" y="83"/>
                    </a:cubicBezTo>
                    <a:cubicBezTo>
                      <a:pt x="201" y="83"/>
                      <a:pt x="201" y="83"/>
                      <a:pt x="201" y="83"/>
                    </a:cubicBezTo>
                    <a:cubicBezTo>
                      <a:pt x="200" y="83"/>
                      <a:pt x="200" y="83"/>
                      <a:pt x="200" y="83"/>
                    </a:cubicBezTo>
                    <a:cubicBezTo>
                      <a:pt x="200" y="84"/>
                      <a:pt x="200" y="84"/>
                      <a:pt x="200" y="84"/>
                    </a:cubicBezTo>
                    <a:cubicBezTo>
                      <a:pt x="200" y="84"/>
                      <a:pt x="200" y="84"/>
                      <a:pt x="200" y="84"/>
                    </a:cubicBezTo>
                    <a:cubicBezTo>
                      <a:pt x="201" y="84"/>
                      <a:pt x="201" y="84"/>
                      <a:pt x="201" y="84"/>
                    </a:cubicBezTo>
                    <a:cubicBezTo>
                      <a:pt x="203" y="84"/>
                      <a:pt x="203" y="84"/>
                      <a:pt x="203" y="84"/>
                    </a:cubicBezTo>
                    <a:cubicBezTo>
                      <a:pt x="203" y="84"/>
                      <a:pt x="203" y="84"/>
                      <a:pt x="203" y="84"/>
                    </a:cubicBezTo>
                    <a:cubicBezTo>
                      <a:pt x="203" y="85"/>
                      <a:pt x="203" y="85"/>
                      <a:pt x="203" y="85"/>
                    </a:cubicBezTo>
                    <a:cubicBezTo>
                      <a:pt x="204" y="85"/>
                      <a:pt x="204" y="85"/>
                      <a:pt x="204" y="85"/>
                    </a:cubicBezTo>
                    <a:cubicBezTo>
                      <a:pt x="204" y="85"/>
                      <a:pt x="204" y="85"/>
                      <a:pt x="204" y="85"/>
                    </a:cubicBezTo>
                    <a:cubicBezTo>
                      <a:pt x="204" y="84"/>
                      <a:pt x="204" y="84"/>
                      <a:pt x="204" y="84"/>
                    </a:cubicBezTo>
                    <a:cubicBezTo>
                      <a:pt x="204" y="84"/>
                      <a:pt x="204" y="84"/>
                      <a:pt x="204" y="84"/>
                    </a:cubicBezTo>
                    <a:cubicBezTo>
                      <a:pt x="205" y="85"/>
                      <a:pt x="205" y="85"/>
                      <a:pt x="205" y="85"/>
                    </a:cubicBezTo>
                    <a:cubicBezTo>
                      <a:pt x="204" y="86"/>
                      <a:pt x="204" y="86"/>
                      <a:pt x="204" y="86"/>
                    </a:cubicBezTo>
                    <a:cubicBezTo>
                      <a:pt x="204" y="86"/>
                      <a:pt x="204" y="86"/>
                      <a:pt x="204" y="86"/>
                    </a:cubicBezTo>
                    <a:cubicBezTo>
                      <a:pt x="203" y="86"/>
                      <a:pt x="203" y="86"/>
                      <a:pt x="203" y="86"/>
                    </a:cubicBezTo>
                    <a:cubicBezTo>
                      <a:pt x="203" y="87"/>
                      <a:pt x="203" y="87"/>
                      <a:pt x="203" y="87"/>
                    </a:cubicBezTo>
                    <a:cubicBezTo>
                      <a:pt x="203" y="87"/>
                      <a:pt x="203" y="87"/>
                      <a:pt x="203" y="87"/>
                    </a:cubicBezTo>
                    <a:cubicBezTo>
                      <a:pt x="202" y="87"/>
                      <a:pt x="202" y="87"/>
                      <a:pt x="202" y="87"/>
                    </a:cubicBezTo>
                    <a:cubicBezTo>
                      <a:pt x="201" y="87"/>
                      <a:pt x="201" y="87"/>
                      <a:pt x="201" y="87"/>
                    </a:cubicBezTo>
                    <a:cubicBezTo>
                      <a:pt x="201" y="86"/>
                      <a:pt x="201" y="86"/>
                      <a:pt x="201" y="86"/>
                    </a:cubicBezTo>
                    <a:cubicBezTo>
                      <a:pt x="201" y="87"/>
                      <a:pt x="201" y="87"/>
                      <a:pt x="201" y="87"/>
                    </a:cubicBezTo>
                    <a:cubicBezTo>
                      <a:pt x="200" y="87"/>
                      <a:pt x="200" y="87"/>
                      <a:pt x="200" y="87"/>
                    </a:cubicBezTo>
                    <a:cubicBezTo>
                      <a:pt x="200" y="87"/>
                      <a:pt x="200" y="87"/>
                      <a:pt x="200" y="87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200" y="87"/>
                      <a:pt x="200" y="87"/>
                      <a:pt x="200" y="87"/>
                    </a:cubicBezTo>
                    <a:cubicBezTo>
                      <a:pt x="201" y="87"/>
                      <a:pt x="201" y="87"/>
                      <a:pt x="201" y="87"/>
                    </a:cubicBezTo>
                    <a:cubicBezTo>
                      <a:pt x="201" y="88"/>
                      <a:pt x="201" y="88"/>
                      <a:pt x="201" y="88"/>
                    </a:cubicBezTo>
                    <a:cubicBezTo>
                      <a:pt x="200" y="88"/>
                      <a:pt x="200" y="88"/>
                      <a:pt x="200" y="88"/>
                    </a:cubicBezTo>
                    <a:cubicBezTo>
                      <a:pt x="201" y="88"/>
                      <a:pt x="201" y="88"/>
                      <a:pt x="201" y="88"/>
                    </a:cubicBezTo>
                    <a:cubicBezTo>
                      <a:pt x="199" y="89"/>
                      <a:pt x="199" y="89"/>
                      <a:pt x="199" y="89"/>
                    </a:cubicBezTo>
                    <a:cubicBezTo>
                      <a:pt x="199" y="89"/>
                      <a:pt x="199" y="89"/>
                      <a:pt x="199" y="89"/>
                    </a:cubicBezTo>
                    <a:cubicBezTo>
                      <a:pt x="199" y="89"/>
                      <a:pt x="199" y="89"/>
                      <a:pt x="199" y="89"/>
                    </a:cubicBezTo>
                    <a:cubicBezTo>
                      <a:pt x="200" y="89"/>
                      <a:pt x="200" y="89"/>
                      <a:pt x="200" y="89"/>
                    </a:cubicBezTo>
                    <a:cubicBezTo>
                      <a:pt x="201" y="89"/>
                      <a:pt x="201" y="89"/>
                      <a:pt x="201" y="89"/>
                    </a:cubicBezTo>
                    <a:cubicBezTo>
                      <a:pt x="201" y="89"/>
                      <a:pt x="201" y="89"/>
                      <a:pt x="201" y="89"/>
                    </a:cubicBezTo>
                    <a:cubicBezTo>
                      <a:pt x="202" y="89"/>
                      <a:pt x="202" y="89"/>
                      <a:pt x="202" y="89"/>
                    </a:cubicBezTo>
                    <a:cubicBezTo>
                      <a:pt x="201" y="90"/>
                      <a:pt x="201" y="90"/>
                      <a:pt x="201" y="90"/>
                    </a:cubicBezTo>
                    <a:cubicBezTo>
                      <a:pt x="200" y="90"/>
                      <a:pt x="200" y="90"/>
                      <a:pt x="200" y="90"/>
                    </a:cubicBezTo>
                    <a:cubicBezTo>
                      <a:pt x="200" y="90"/>
                      <a:pt x="200" y="90"/>
                      <a:pt x="200" y="90"/>
                    </a:cubicBezTo>
                    <a:cubicBezTo>
                      <a:pt x="200" y="90"/>
                      <a:pt x="200" y="90"/>
                      <a:pt x="200" y="90"/>
                    </a:cubicBezTo>
                    <a:cubicBezTo>
                      <a:pt x="199" y="90"/>
                      <a:pt x="199" y="90"/>
                      <a:pt x="199" y="90"/>
                    </a:cubicBezTo>
                    <a:cubicBezTo>
                      <a:pt x="198" y="90"/>
                      <a:pt x="198" y="90"/>
                      <a:pt x="198" y="90"/>
                    </a:cubicBezTo>
                    <a:cubicBezTo>
                      <a:pt x="196" y="91"/>
                      <a:pt x="196" y="91"/>
                      <a:pt x="196" y="91"/>
                    </a:cubicBezTo>
                    <a:cubicBezTo>
                      <a:pt x="194" y="93"/>
                      <a:pt x="194" y="93"/>
                      <a:pt x="194" y="93"/>
                    </a:cubicBezTo>
                    <a:cubicBezTo>
                      <a:pt x="193" y="94"/>
                      <a:pt x="193" y="94"/>
                      <a:pt x="193" y="94"/>
                    </a:cubicBezTo>
                    <a:cubicBezTo>
                      <a:pt x="193" y="94"/>
                      <a:pt x="193" y="94"/>
                      <a:pt x="193" y="94"/>
                    </a:cubicBezTo>
                    <a:cubicBezTo>
                      <a:pt x="192" y="94"/>
                      <a:pt x="192" y="94"/>
                      <a:pt x="192" y="94"/>
                    </a:cubicBezTo>
                    <a:cubicBezTo>
                      <a:pt x="191" y="94"/>
                      <a:pt x="191" y="94"/>
                      <a:pt x="191" y="94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188" y="97"/>
                      <a:pt x="188" y="97"/>
                      <a:pt x="188" y="97"/>
                    </a:cubicBezTo>
                    <a:cubicBezTo>
                      <a:pt x="188" y="97"/>
                      <a:pt x="188" y="97"/>
                      <a:pt x="188" y="97"/>
                    </a:cubicBezTo>
                    <a:cubicBezTo>
                      <a:pt x="188" y="98"/>
                      <a:pt x="188" y="98"/>
                      <a:pt x="188" y="98"/>
                    </a:cubicBezTo>
                    <a:cubicBezTo>
                      <a:pt x="187" y="98"/>
                      <a:pt x="187" y="98"/>
                      <a:pt x="187" y="98"/>
                    </a:cubicBezTo>
                    <a:cubicBezTo>
                      <a:pt x="187" y="98"/>
                      <a:pt x="187" y="98"/>
                      <a:pt x="187" y="98"/>
                    </a:cubicBezTo>
                    <a:cubicBezTo>
                      <a:pt x="186" y="99"/>
                      <a:pt x="186" y="99"/>
                      <a:pt x="186" y="99"/>
                    </a:cubicBezTo>
                    <a:cubicBezTo>
                      <a:pt x="186" y="99"/>
                      <a:pt x="186" y="99"/>
                      <a:pt x="186" y="99"/>
                    </a:cubicBezTo>
                    <a:cubicBezTo>
                      <a:pt x="186" y="99"/>
                      <a:pt x="186" y="99"/>
                      <a:pt x="186" y="99"/>
                    </a:cubicBezTo>
                    <a:cubicBezTo>
                      <a:pt x="185" y="99"/>
                      <a:pt x="185" y="99"/>
                      <a:pt x="185" y="99"/>
                    </a:cubicBezTo>
                    <a:cubicBezTo>
                      <a:pt x="184" y="99"/>
                      <a:pt x="184" y="99"/>
                      <a:pt x="184" y="99"/>
                    </a:cubicBezTo>
                    <a:cubicBezTo>
                      <a:pt x="184" y="100"/>
                      <a:pt x="184" y="100"/>
                      <a:pt x="184" y="100"/>
                    </a:cubicBezTo>
                    <a:cubicBezTo>
                      <a:pt x="183" y="100"/>
                      <a:pt x="183" y="100"/>
                      <a:pt x="183" y="100"/>
                    </a:cubicBezTo>
                    <a:cubicBezTo>
                      <a:pt x="182" y="100"/>
                      <a:pt x="182" y="100"/>
                      <a:pt x="182" y="100"/>
                    </a:cubicBezTo>
                    <a:cubicBezTo>
                      <a:pt x="181" y="100"/>
                      <a:pt x="181" y="100"/>
                      <a:pt x="181" y="100"/>
                    </a:cubicBezTo>
                    <a:cubicBezTo>
                      <a:pt x="181" y="101"/>
                      <a:pt x="181" y="101"/>
                      <a:pt x="181" y="101"/>
                    </a:cubicBezTo>
                    <a:cubicBezTo>
                      <a:pt x="180" y="101"/>
                      <a:pt x="180" y="101"/>
                      <a:pt x="180" y="101"/>
                    </a:cubicBezTo>
                    <a:cubicBezTo>
                      <a:pt x="180" y="101"/>
                      <a:pt x="180" y="101"/>
                      <a:pt x="180" y="101"/>
                    </a:cubicBezTo>
                    <a:cubicBezTo>
                      <a:pt x="180" y="101"/>
                      <a:pt x="180" y="101"/>
                      <a:pt x="180" y="101"/>
                    </a:cubicBezTo>
                    <a:cubicBezTo>
                      <a:pt x="180" y="102"/>
                      <a:pt x="180" y="102"/>
                      <a:pt x="180" y="102"/>
                    </a:cubicBezTo>
                    <a:cubicBezTo>
                      <a:pt x="180" y="102"/>
                      <a:pt x="180" y="102"/>
                      <a:pt x="180" y="102"/>
                    </a:cubicBezTo>
                    <a:cubicBezTo>
                      <a:pt x="179" y="103"/>
                      <a:pt x="179" y="103"/>
                      <a:pt x="179" y="103"/>
                    </a:cubicBezTo>
                    <a:cubicBezTo>
                      <a:pt x="179" y="103"/>
                      <a:pt x="179" y="103"/>
                      <a:pt x="179" y="103"/>
                    </a:cubicBezTo>
                    <a:cubicBezTo>
                      <a:pt x="178" y="103"/>
                      <a:pt x="178" y="103"/>
                      <a:pt x="178" y="103"/>
                    </a:cubicBezTo>
                    <a:cubicBezTo>
                      <a:pt x="177" y="104"/>
                      <a:pt x="177" y="104"/>
                      <a:pt x="177" y="104"/>
                    </a:cubicBezTo>
                    <a:cubicBezTo>
                      <a:pt x="177" y="105"/>
                      <a:pt x="177" y="105"/>
                      <a:pt x="177" y="105"/>
                    </a:cubicBezTo>
                    <a:cubicBezTo>
                      <a:pt x="177" y="107"/>
                      <a:pt x="177" y="107"/>
                      <a:pt x="177" y="107"/>
                    </a:cubicBezTo>
                    <a:cubicBezTo>
                      <a:pt x="176" y="109"/>
                      <a:pt x="176" y="109"/>
                      <a:pt x="176" y="109"/>
                    </a:cubicBezTo>
                    <a:cubicBezTo>
                      <a:pt x="177" y="110"/>
                      <a:pt x="177" y="110"/>
                      <a:pt x="177" y="110"/>
                    </a:cubicBezTo>
                    <a:cubicBezTo>
                      <a:pt x="176" y="112"/>
                      <a:pt x="176" y="112"/>
                      <a:pt x="176" y="112"/>
                    </a:cubicBezTo>
                    <a:cubicBezTo>
                      <a:pt x="177" y="113"/>
                      <a:pt x="177" y="113"/>
                      <a:pt x="177" y="113"/>
                    </a:cubicBezTo>
                    <a:cubicBezTo>
                      <a:pt x="177" y="115"/>
                      <a:pt x="177" y="115"/>
                      <a:pt x="177" y="115"/>
                    </a:cubicBezTo>
                    <a:cubicBezTo>
                      <a:pt x="177" y="116"/>
                      <a:pt x="177" y="116"/>
                      <a:pt x="177" y="116"/>
                    </a:cubicBezTo>
                    <a:cubicBezTo>
                      <a:pt x="178" y="118"/>
                      <a:pt x="178" y="118"/>
                      <a:pt x="178" y="118"/>
                    </a:cubicBezTo>
                    <a:cubicBezTo>
                      <a:pt x="178" y="118"/>
                      <a:pt x="178" y="118"/>
                      <a:pt x="178" y="118"/>
                    </a:cubicBezTo>
                    <a:cubicBezTo>
                      <a:pt x="179" y="119"/>
                      <a:pt x="179" y="119"/>
                      <a:pt x="179" y="119"/>
                    </a:cubicBezTo>
                    <a:cubicBezTo>
                      <a:pt x="178" y="120"/>
                      <a:pt x="178" y="120"/>
                      <a:pt x="178" y="120"/>
                    </a:cubicBezTo>
                    <a:cubicBezTo>
                      <a:pt x="178" y="121"/>
                      <a:pt x="178" y="121"/>
                      <a:pt x="178" y="121"/>
                    </a:cubicBezTo>
                    <a:cubicBezTo>
                      <a:pt x="179" y="122"/>
                      <a:pt x="179" y="122"/>
                      <a:pt x="179" y="122"/>
                    </a:cubicBezTo>
                    <a:cubicBezTo>
                      <a:pt x="179" y="124"/>
                      <a:pt x="179" y="124"/>
                      <a:pt x="179" y="124"/>
                    </a:cubicBezTo>
                    <a:cubicBezTo>
                      <a:pt x="180" y="125"/>
                      <a:pt x="180" y="125"/>
                      <a:pt x="180" y="125"/>
                    </a:cubicBezTo>
                    <a:cubicBezTo>
                      <a:pt x="180" y="126"/>
                      <a:pt x="180" y="126"/>
                      <a:pt x="180" y="126"/>
                    </a:cubicBezTo>
                    <a:cubicBezTo>
                      <a:pt x="180" y="126"/>
                      <a:pt x="180" y="126"/>
                      <a:pt x="180" y="126"/>
                    </a:cubicBezTo>
                    <a:cubicBezTo>
                      <a:pt x="180" y="127"/>
                      <a:pt x="180" y="127"/>
                      <a:pt x="180" y="127"/>
                    </a:cubicBezTo>
                    <a:cubicBezTo>
                      <a:pt x="180" y="128"/>
                      <a:pt x="180" y="128"/>
                      <a:pt x="180" y="128"/>
                    </a:cubicBezTo>
                    <a:cubicBezTo>
                      <a:pt x="180" y="128"/>
                      <a:pt x="180" y="128"/>
                      <a:pt x="180" y="128"/>
                    </a:cubicBezTo>
                    <a:cubicBezTo>
                      <a:pt x="180" y="129"/>
                      <a:pt x="180" y="129"/>
                      <a:pt x="180" y="129"/>
                    </a:cubicBezTo>
                    <a:cubicBezTo>
                      <a:pt x="179" y="131"/>
                      <a:pt x="179" y="131"/>
                      <a:pt x="179" y="131"/>
                    </a:cubicBezTo>
                    <a:cubicBezTo>
                      <a:pt x="178" y="132"/>
                      <a:pt x="178" y="132"/>
                      <a:pt x="178" y="132"/>
                    </a:cubicBezTo>
                    <a:cubicBezTo>
                      <a:pt x="178" y="132"/>
                      <a:pt x="178" y="132"/>
                      <a:pt x="178" y="132"/>
                    </a:cubicBezTo>
                    <a:cubicBezTo>
                      <a:pt x="178" y="133"/>
                      <a:pt x="178" y="133"/>
                      <a:pt x="178" y="133"/>
                    </a:cubicBezTo>
                    <a:cubicBezTo>
                      <a:pt x="177" y="133"/>
                      <a:pt x="177" y="133"/>
                      <a:pt x="177" y="133"/>
                    </a:cubicBezTo>
                    <a:cubicBezTo>
                      <a:pt x="176" y="134"/>
                      <a:pt x="176" y="134"/>
                      <a:pt x="176" y="134"/>
                    </a:cubicBezTo>
                    <a:cubicBezTo>
                      <a:pt x="175" y="134"/>
                      <a:pt x="175" y="134"/>
                      <a:pt x="175" y="134"/>
                    </a:cubicBezTo>
                    <a:cubicBezTo>
                      <a:pt x="175" y="133"/>
                      <a:pt x="175" y="133"/>
                      <a:pt x="175" y="133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75" y="133"/>
                      <a:pt x="175" y="133"/>
                      <a:pt x="175" y="133"/>
                    </a:cubicBezTo>
                    <a:cubicBezTo>
                      <a:pt x="173" y="132"/>
                      <a:pt x="173" y="132"/>
                      <a:pt x="173" y="132"/>
                    </a:cubicBezTo>
                    <a:cubicBezTo>
                      <a:pt x="174" y="131"/>
                      <a:pt x="174" y="131"/>
                      <a:pt x="174" y="131"/>
                    </a:cubicBezTo>
                    <a:cubicBezTo>
                      <a:pt x="173" y="131"/>
                      <a:pt x="173" y="131"/>
                      <a:pt x="173" y="131"/>
                    </a:cubicBezTo>
                    <a:cubicBezTo>
                      <a:pt x="173" y="131"/>
                      <a:pt x="173" y="131"/>
                      <a:pt x="173" y="131"/>
                    </a:cubicBezTo>
                    <a:cubicBezTo>
                      <a:pt x="172" y="130"/>
                      <a:pt x="172" y="130"/>
                      <a:pt x="172" y="130"/>
                    </a:cubicBezTo>
                    <a:cubicBezTo>
                      <a:pt x="172" y="129"/>
                      <a:pt x="172" y="129"/>
                      <a:pt x="172" y="129"/>
                    </a:cubicBezTo>
                    <a:cubicBezTo>
                      <a:pt x="172" y="128"/>
                      <a:pt x="172" y="128"/>
                      <a:pt x="172" y="128"/>
                    </a:cubicBezTo>
                    <a:cubicBezTo>
                      <a:pt x="171" y="128"/>
                      <a:pt x="171" y="128"/>
                      <a:pt x="171" y="128"/>
                    </a:cubicBezTo>
                    <a:cubicBezTo>
                      <a:pt x="171" y="127"/>
                      <a:pt x="171" y="127"/>
                      <a:pt x="171" y="127"/>
                    </a:cubicBezTo>
                    <a:cubicBezTo>
                      <a:pt x="171" y="127"/>
                      <a:pt x="171" y="127"/>
                      <a:pt x="171" y="127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2" y="126"/>
                      <a:pt x="172" y="126"/>
                      <a:pt x="172" y="126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0" y="126"/>
                      <a:pt x="170" y="126"/>
                      <a:pt x="170" y="126"/>
                    </a:cubicBezTo>
                    <a:cubicBezTo>
                      <a:pt x="170" y="126"/>
                      <a:pt x="170" y="126"/>
                      <a:pt x="170" y="126"/>
                    </a:cubicBezTo>
                    <a:cubicBezTo>
                      <a:pt x="170" y="125"/>
                      <a:pt x="170" y="125"/>
                      <a:pt x="170" y="125"/>
                    </a:cubicBezTo>
                    <a:cubicBezTo>
                      <a:pt x="169" y="125"/>
                      <a:pt x="169" y="125"/>
                      <a:pt x="169" y="125"/>
                    </a:cubicBezTo>
                    <a:cubicBezTo>
                      <a:pt x="169" y="124"/>
                      <a:pt x="169" y="124"/>
                      <a:pt x="169" y="124"/>
                    </a:cubicBezTo>
                    <a:cubicBezTo>
                      <a:pt x="169" y="123"/>
                      <a:pt x="169" y="123"/>
                      <a:pt x="169" y="123"/>
                    </a:cubicBezTo>
                    <a:cubicBezTo>
                      <a:pt x="170" y="122"/>
                      <a:pt x="170" y="122"/>
                      <a:pt x="170" y="122"/>
                    </a:cubicBezTo>
                    <a:cubicBezTo>
                      <a:pt x="170" y="121"/>
                      <a:pt x="170" y="121"/>
                      <a:pt x="170" y="121"/>
                    </a:cubicBezTo>
                    <a:cubicBezTo>
                      <a:pt x="169" y="121"/>
                      <a:pt x="169" y="121"/>
                      <a:pt x="169" y="121"/>
                    </a:cubicBezTo>
                    <a:cubicBezTo>
                      <a:pt x="169" y="121"/>
                      <a:pt x="169" y="121"/>
                      <a:pt x="169" y="121"/>
                    </a:cubicBezTo>
                    <a:cubicBezTo>
                      <a:pt x="169" y="122"/>
                      <a:pt x="169" y="122"/>
                      <a:pt x="169" y="122"/>
                    </a:cubicBezTo>
                    <a:cubicBezTo>
                      <a:pt x="169" y="122"/>
                      <a:pt x="169" y="122"/>
                      <a:pt x="169" y="122"/>
                    </a:cubicBezTo>
                    <a:cubicBezTo>
                      <a:pt x="169" y="122"/>
                      <a:pt x="169" y="122"/>
                      <a:pt x="169" y="122"/>
                    </a:cubicBezTo>
                    <a:cubicBezTo>
                      <a:pt x="168" y="122"/>
                      <a:pt x="168" y="122"/>
                      <a:pt x="168" y="122"/>
                    </a:cubicBezTo>
                    <a:cubicBezTo>
                      <a:pt x="168" y="121"/>
                      <a:pt x="168" y="121"/>
                      <a:pt x="168" y="121"/>
                    </a:cubicBezTo>
                    <a:cubicBezTo>
                      <a:pt x="169" y="120"/>
                      <a:pt x="169" y="120"/>
                      <a:pt x="169" y="120"/>
                    </a:cubicBezTo>
                    <a:cubicBezTo>
                      <a:pt x="169" y="118"/>
                      <a:pt x="169" y="118"/>
                      <a:pt x="169" y="118"/>
                    </a:cubicBezTo>
                    <a:cubicBezTo>
                      <a:pt x="170" y="117"/>
                      <a:pt x="170" y="117"/>
                      <a:pt x="170" y="117"/>
                    </a:cubicBezTo>
                    <a:cubicBezTo>
                      <a:pt x="169" y="116"/>
                      <a:pt x="169" y="116"/>
                      <a:pt x="169" y="116"/>
                    </a:cubicBezTo>
                    <a:cubicBezTo>
                      <a:pt x="168" y="116"/>
                      <a:pt x="168" y="116"/>
                      <a:pt x="168" y="116"/>
                    </a:cubicBezTo>
                    <a:cubicBezTo>
                      <a:pt x="168" y="115"/>
                      <a:pt x="168" y="115"/>
                      <a:pt x="168" y="115"/>
                    </a:cubicBezTo>
                    <a:cubicBezTo>
                      <a:pt x="168" y="115"/>
                      <a:pt x="168" y="115"/>
                      <a:pt x="168" y="115"/>
                    </a:cubicBezTo>
                    <a:cubicBezTo>
                      <a:pt x="168" y="115"/>
                      <a:pt x="168" y="115"/>
                      <a:pt x="168" y="115"/>
                    </a:cubicBezTo>
                    <a:cubicBezTo>
                      <a:pt x="167" y="114"/>
                      <a:pt x="167" y="114"/>
                      <a:pt x="167" y="114"/>
                    </a:cubicBezTo>
                    <a:cubicBezTo>
                      <a:pt x="167" y="114"/>
                      <a:pt x="167" y="114"/>
                      <a:pt x="167" y="114"/>
                    </a:cubicBezTo>
                    <a:cubicBezTo>
                      <a:pt x="167" y="113"/>
                      <a:pt x="167" y="113"/>
                      <a:pt x="167" y="113"/>
                    </a:cubicBezTo>
                    <a:cubicBezTo>
                      <a:pt x="166" y="113"/>
                      <a:pt x="166" y="113"/>
                      <a:pt x="166" y="113"/>
                    </a:cubicBezTo>
                    <a:cubicBezTo>
                      <a:pt x="166" y="112"/>
                      <a:pt x="166" y="112"/>
                      <a:pt x="166" y="112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4" y="111"/>
                      <a:pt x="164" y="111"/>
                      <a:pt x="164" y="111"/>
                    </a:cubicBezTo>
                    <a:cubicBezTo>
                      <a:pt x="163" y="111"/>
                      <a:pt x="163" y="111"/>
                      <a:pt x="163" y="111"/>
                    </a:cubicBezTo>
                    <a:cubicBezTo>
                      <a:pt x="163" y="112"/>
                      <a:pt x="163" y="112"/>
                      <a:pt x="163" y="112"/>
                    </a:cubicBezTo>
                    <a:cubicBezTo>
                      <a:pt x="163" y="112"/>
                      <a:pt x="163" y="112"/>
                      <a:pt x="163" y="112"/>
                    </a:cubicBezTo>
                    <a:cubicBezTo>
                      <a:pt x="162" y="112"/>
                      <a:pt x="162" y="112"/>
                      <a:pt x="162" y="112"/>
                    </a:cubicBezTo>
                    <a:cubicBezTo>
                      <a:pt x="162" y="112"/>
                      <a:pt x="162" y="112"/>
                      <a:pt x="162" y="112"/>
                    </a:cubicBezTo>
                    <a:cubicBezTo>
                      <a:pt x="161" y="113"/>
                      <a:pt x="161" y="113"/>
                      <a:pt x="161" y="113"/>
                    </a:cubicBezTo>
                    <a:cubicBezTo>
                      <a:pt x="160" y="113"/>
                      <a:pt x="160" y="113"/>
                      <a:pt x="160" y="113"/>
                    </a:cubicBezTo>
                    <a:cubicBezTo>
                      <a:pt x="159" y="113"/>
                      <a:pt x="159" y="113"/>
                      <a:pt x="159" y="113"/>
                    </a:cubicBezTo>
                    <a:cubicBezTo>
                      <a:pt x="159" y="113"/>
                      <a:pt x="159" y="113"/>
                      <a:pt x="159" y="113"/>
                    </a:cubicBezTo>
                    <a:cubicBezTo>
                      <a:pt x="159" y="112"/>
                      <a:pt x="159" y="112"/>
                      <a:pt x="159" y="112"/>
                    </a:cubicBezTo>
                    <a:cubicBezTo>
                      <a:pt x="159" y="113"/>
                      <a:pt x="159" y="113"/>
                      <a:pt x="159" y="113"/>
                    </a:cubicBezTo>
                    <a:cubicBezTo>
                      <a:pt x="159" y="113"/>
                      <a:pt x="159" y="113"/>
                      <a:pt x="159" y="113"/>
                    </a:cubicBezTo>
                    <a:cubicBezTo>
                      <a:pt x="159" y="112"/>
                      <a:pt x="159" y="112"/>
                      <a:pt x="159" y="112"/>
                    </a:cubicBezTo>
                    <a:cubicBezTo>
                      <a:pt x="158" y="112"/>
                      <a:pt x="158" y="112"/>
                      <a:pt x="158" y="112"/>
                    </a:cubicBezTo>
                    <a:cubicBezTo>
                      <a:pt x="157" y="111"/>
                      <a:pt x="157" y="111"/>
                      <a:pt x="157" y="111"/>
                    </a:cubicBezTo>
                    <a:cubicBezTo>
                      <a:pt x="157" y="111"/>
                      <a:pt x="157" y="111"/>
                      <a:pt x="157" y="111"/>
                    </a:cubicBezTo>
                    <a:cubicBezTo>
                      <a:pt x="158" y="111"/>
                      <a:pt x="158" y="111"/>
                      <a:pt x="158" y="111"/>
                    </a:cubicBezTo>
                    <a:cubicBezTo>
                      <a:pt x="158" y="111"/>
                      <a:pt x="158" y="111"/>
                      <a:pt x="158" y="111"/>
                    </a:cubicBezTo>
                    <a:cubicBezTo>
                      <a:pt x="157" y="110"/>
                      <a:pt x="157" y="110"/>
                      <a:pt x="157" y="110"/>
                    </a:cubicBezTo>
                    <a:cubicBezTo>
                      <a:pt x="157" y="110"/>
                      <a:pt x="157" y="110"/>
                      <a:pt x="157" y="110"/>
                    </a:cubicBezTo>
                    <a:cubicBezTo>
                      <a:pt x="157" y="110"/>
                      <a:pt x="157" y="110"/>
                      <a:pt x="157" y="110"/>
                    </a:cubicBezTo>
                    <a:cubicBezTo>
                      <a:pt x="157" y="110"/>
                      <a:pt x="157" y="110"/>
                      <a:pt x="157" y="110"/>
                    </a:cubicBezTo>
                    <a:cubicBezTo>
                      <a:pt x="157" y="111"/>
                      <a:pt x="157" y="111"/>
                      <a:pt x="157" y="111"/>
                    </a:cubicBezTo>
                    <a:cubicBezTo>
                      <a:pt x="156" y="110"/>
                      <a:pt x="156" y="110"/>
                      <a:pt x="156" y="110"/>
                    </a:cubicBezTo>
                    <a:cubicBezTo>
                      <a:pt x="156" y="110"/>
                      <a:pt x="156" y="110"/>
                      <a:pt x="156" y="110"/>
                    </a:cubicBezTo>
                    <a:cubicBezTo>
                      <a:pt x="155" y="110"/>
                      <a:pt x="155" y="110"/>
                      <a:pt x="155" y="110"/>
                    </a:cubicBezTo>
                    <a:cubicBezTo>
                      <a:pt x="153" y="110"/>
                      <a:pt x="153" y="110"/>
                      <a:pt x="153" y="110"/>
                    </a:cubicBez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55" y="110"/>
                      <a:pt x="155" y="110"/>
                      <a:pt x="155" y="110"/>
                    </a:cubicBezTo>
                    <a:cubicBezTo>
                      <a:pt x="155" y="110"/>
                      <a:pt x="155" y="110"/>
                      <a:pt x="155" y="110"/>
                    </a:cubicBezTo>
                    <a:cubicBezTo>
                      <a:pt x="155" y="109"/>
                      <a:pt x="155" y="109"/>
                      <a:pt x="155" y="109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53" y="110"/>
                      <a:pt x="153" y="110"/>
                      <a:pt x="153" y="110"/>
                    </a:cubicBezTo>
                    <a:cubicBezTo>
                      <a:pt x="153" y="110"/>
                      <a:pt x="153" y="110"/>
                      <a:pt x="153" y="110"/>
                    </a:cubicBezTo>
                    <a:cubicBezTo>
                      <a:pt x="151" y="110"/>
                      <a:pt x="151" y="110"/>
                      <a:pt x="151" y="110"/>
                    </a:cubicBezTo>
                    <a:cubicBezTo>
                      <a:pt x="151" y="109"/>
                      <a:pt x="151" y="109"/>
                      <a:pt x="151" y="109"/>
                    </a:cubicBezTo>
                    <a:cubicBezTo>
                      <a:pt x="150" y="110"/>
                      <a:pt x="150" y="110"/>
                      <a:pt x="150" y="110"/>
                    </a:cubicBezTo>
                    <a:cubicBezTo>
                      <a:pt x="149" y="110"/>
                      <a:pt x="149" y="110"/>
                      <a:pt x="149" y="110"/>
                    </a:cubicBezTo>
                    <a:cubicBezTo>
                      <a:pt x="148" y="110"/>
                      <a:pt x="148" y="110"/>
                      <a:pt x="148" y="110"/>
                    </a:cubicBezTo>
                    <a:cubicBezTo>
                      <a:pt x="147" y="109"/>
                      <a:pt x="147" y="109"/>
                      <a:pt x="147" y="109"/>
                    </a:cubicBezTo>
                    <a:cubicBezTo>
                      <a:pt x="147" y="109"/>
                      <a:pt x="147" y="109"/>
                      <a:pt x="147" y="109"/>
                    </a:cubicBezTo>
                    <a:cubicBezTo>
                      <a:pt x="147" y="108"/>
                      <a:pt x="147" y="108"/>
                      <a:pt x="147" y="108"/>
                    </a:cubicBezTo>
                    <a:cubicBezTo>
                      <a:pt x="147" y="108"/>
                      <a:pt x="147" y="108"/>
                      <a:pt x="147" y="108"/>
                    </a:cubicBezTo>
                    <a:cubicBezTo>
                      <a:pt x="147" y="109"/>
                      <a:pt x="147" y="109"/>
                      <a:pt x="147" y="109"/>
                    </a:cubicBezTo>
                    <a:cubicBezTo>
                      <a:pt x="146" y="110"/>
                      <a:pt x="146" y="110"/>
                      <a:pt x="146" y="110"/>
                    </a:cubicBezTo>
                    <a:cubicBezTo>
                      <a:pt x="145" y="109"/>
                      <a:pt x="145" y="109"/>
                      <a:pt x="145" y="109"/>
                    </a:cubicBezTo>
                    <a:cubicBezTo>
                      <a:pt x="145" y="110"/>
                      <a:pt x="145" y="110"/>
                      <a:pt x="145" y="110"/>
                    </a:cubicBezTo>
                    <a:cubicBezTo>
                      <a:pt x="144" y="109"/>
                      <a:pt x="144" y="109"/>
                      <a:pt x="144" y="109"/>
                    </a:cubicBezTo>
                    <a:cubicBezTo>
                      <a:pt x="141" y="110"/>
                      <a:pt x="141" y="110"/>
                      <a:pt x="141" y="110"/>
                    </a:cubicBezTo>
                    <a:cubicBezTo>
                      <a:pt x="141" y="110"/>
                      <a:pt x="141" y="110"/>
                      <a:pt x="141" y="110"/>
                    </a:cubicBezTo>
                    <a:cubicBezTo>
                      <a:pt x="139" y="111"/>
                      <a:pt x="139" y="111"/>
                      <a:pt x="139" y="111"/>
                    </a:cubicBezTo>
                    <a:cubicBezTo>
                      <a:pt x="138" y="112"/>
                      <a:pt x="138" y="112"/>
                      <a:pt x="138" y="112"/>
                    </a:cubicBezTo>
                    <a:cubicBezTo>
                      <a:pt x="138" y="112"/>
                      <a:pt x="138" y="112"/>
                      <a:pt x="138" y="112"/>
                    </a:cubicBezTo>
                    <a:cubicBezTo>
                      <a:pt x="139" y="112"/>
                      <a:pt x="139" y="112"/>
                      <a:pt x="139" y="112"/>
                    </a:cubicBezTo>
                    <a:cubicBezTo>
                      <a:pt x="139" y="112"/>
                      <a:pt x="139" y="112"/>
                      <a:pt x="139" y="112"/>
                    </a:cubicBezTo>
                    <a:cubicBezTo>
                      <a:pt x="140" y="112"/>
                      <a:pt x="140" y="112"/>
                      <a:pt x="140" y="112"/>
                    </a:cubicBezTo>
                    <a:cubicBezTo>
                      <a:pt x="140" y="112"/>
                      <a:pt x="140" y="112"/>
                      <a:pt x="140" y="112"/>
                    </a:cubicBezTo>
                    <a:cubicBezTo>
                      <a:pt x="141" y="112"/>
                      <a:pt x="141" y="112"/>
                      <a:pt x="141" y="112"/>
                    </a:cubicBezTo>
                    <a:cubicBezTo>
                      <a:pt x="140" y="113"/>
                      <a:pt x="140" y="113"/>
                      <a:pt x="140" y="113"/>
                    </a:cubicBezTo>
                    <a:cubicBezTo>
                      <a:pt x="139" y="113"/>
                      <a:pt x="139" y="113"/>
                      <a:pt x="139" y="113"/>
                    </a:cubicBezTo>
                    <a:cubicBezTo>
                      <a:pt x="139" y="114"/>
                      <a:pt x="139" y="114"/>
                      <a:pt x="139" y="114"/>
                    </a:cubicBezTo>
                    <a:cubicBezTo>
                      <a:pt x="139" y="114"/>
                      <a:pt x="139" y="114"/>
                      <a:pt x="139" y="114"/>
                    </a:cubicBezTo>
                    <a:cubicBezTo>
                      <a:pt x="141" y="115"/>
                      <a:pt x="141" y="115"/>
                      <a:pt x="141" y="115"/>
                    </a:cubicBezTo>
                    <a:cubicBezTo>
                      <a:pt x="142" y="116"/>
                      <a:pt x="142" y="116"/>
                      <a:pt x="142" y="116"/>
                    </a:cubicBezTo>
                    <a:cubicBezTo>
                      <a:pt x="142" y="116"/>
                      <a:pt x="142" y="116"/>
                      <a:pt x="142" y="116"/>
                    </a:cubicBezTo>
                    <a:cubicBezTo>
                      <a:pt x="141" y="116"/>
                      <a:pt x="141" y="116"/>
                      <a:pt x="141" y="116"/>
                    </a:cubicBezTo>
                    <a:cubicBezTo>
                      <a:pt x="141" y="116"/>
                      <a:pt x="141" y="116"/>
                      <a:pt x="141" y="116"/>
                    </a:cubicBezTo>
                    <a:cubicBezTo>
                      <a:pt x="141" y="116"/>
                      <a:pt x="141" y="116"/>
                      <a:pt x="141" y="116"/>
                    </a:cubicBezTo>
                    <a:cubicBezTo>
                      <a:pt x="140" y="115"/>
                      <a:pt x="140" y="115"/>
                      <a:pt x="140" y="115"/>
                    </a:cubicBezTo>
                    <a:cubicBezTo>
                      <a:pt x="140" y="115"/>
                      <a:pt x="140" y="115"/>
                      <a:pt x="140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38" y="114"/>
                      <a:pt x="138" y="114"/>
                      <a:pt x="138" y="114"/>
                    </a:cubicBezTo>
                    <a:cubicBezTo>
                      <a:pt x="137" y="114"/>
                      <a:pt x="137" y="114"/>
                      <a:pt x="137" y="114"/>
                    </a:cubicBezTo>
                    <a:cubicBezTo>
                      <a:pt x="138" y="115"/>
                      <a:pt x="138" y="115"/>
                      <a:pt x="138" y="115"/>
                    </a:cubicBezTo>
                    <a:cubicBezTo>
                      <a:pt x="138" y="116"/>
                      <a:pt x="138" y="116"/>
                      <a:pt x="138" y="116"/>
                    </a:cubicBezTo>
                    <a:cubicBezTo>
                      <a:pt x="137" y="116"/>
                      <a:pt x="137" y="116"/>
                      <a:pt x="137" y="116"/>
                    </a:cubicBezTo>
                    <a:cubicBezTo>
                      <a:pt x="137" y="115"/>
                      <a:pt x="137" y="115"/>
                      <a:pt x="137" y="115"/>
                    </a:cubicBezTo>
                    <a:cubicBezTo>
                      <a:pt x="136" y="115"/>
                      <a:pt x="136" y="115"/>
                      <a:pt x="136" y="115"/>
                    </a:cubicBezTo>
                    <a:cubicBezTo>
                      <a:pt x="135" y="115"/>
                      <a:pt x="135" y="115"/>
                      <a:pt x="135" y="115"/>
                    </a:cubicBezTo>
                    <a:cubicBezTo>
                      <a:pt x="135" y="116"/>
                      <a:pt x="135" y="116"/>
                      <a:pt x="135" y="116"/>
                    </a:cubicBezTo>
                    <a:cubicBezTo>
                      <a:pt x="134" y="115"/>
                      <a:pt x="134" y="115"/>
                      <a:pt x="134" y="115"/>
                    </a:cubicBezTo>
                    <a:cubicBezTo>
                      <a:pt x="133" y="115"/>
                      <a:pt x="133" y="115"/>
                      <a:pt x="133" y="115"/>
                    </a:cubicBezTo>
                    <a:cubicBezTo>
                      <a:pt x="132" y="115"/>
                      <a:pt x="132" y="115"/>
                      <a:pt x="132" y="115"/>
                    </a:cubicBezTo>
                    <a:cubicBezTo>
                      <a:pt x="132" y="115"/>
                      <a:pt x="132" y="115"/>
                      <a:pt x="132" y="115"/>
                    </a:cubicBezTo>
                    <a:cubicBezTo>
                      <a:pt x="132" y="115"/>
                      <a:pt x="132" y="115"/>
                      <a:pt x="132" y="115"/>
                    </a:cubicBezTo>
                    <a:cubicBezTo>
                      <a:pt x="133" y="114"/>
                      <a:pt x="133" y="114"/>
                      <a:pt x="133" y="114"/>
                    </a:cubicBezTo>
                    <a:cubicBezTo>
                      <a:pt x="132" y="114"/>
                      <a:pt x="132" y="114"/>
                      <a:pt x="132" y="114"/>
                    </a:cubicBezTo>
                    <a:cubicBezTo>
                      <a:pt x="132" y="114"/>
                      <a:pt x="132" y="114"/>
                      <a:pt x="132" y="114"/>
                    </a:cubicBezTo>
                    <a:cubicBezTo>
                      <a:pt x="131" y="114"/>
                      <a:pt x="131" y="114"/>
                      <a:pt x="131" y="114"/>
                    </a:cubicBezTo>
                    <a:cubicBezTo>
                      <a:pt x="131" y="113"/>
                      <a:pt x="131" y="113"/>
                      <a:pt x="131" y="113"/>
                    </a:cubicBezTo>
                    <a:cubicBezTo>
                      <a:pt x="131" y="113"/>
                      <a:pt x="131" y="113"/>
                      <a:pt x="131" y="113"/>
                    </a:cubicBezTo>
                    <a:cubicBezTo>
                      <a:pt x="130" y="113"/>
                      <a:pt x="130" y="113"/>
                      <a:pt x="130" y="113"/>
                    </a:cubicBezTo>
                    <a:cubicBezTo>
                      <a:pt x="130" y="113"/>
                      <a:pt x="130" y="113"/>
                      <a:pt x="130" y="113"/>
                    </a:cubicBezTo>
                    <a:cubicBezTo>
                      <a:pt x="130" y="112"/>
                      <a:pt x="130" y="112"/>
                      <a:pt x="130" y="112"/>
                    </a:cubicBezTo>
                    <a:cubicBezTo>
                      <a:pt x="130" y="112"/>
                      <a:pt x="130" y="112"/>
                      <a:pt x="130" y="112"/>
                    </a:cubicBezTo>
                    <a:cubicBezTo>
                      <a:pt x="129" y="112"/>
                      <a:pt x="129" y="112"/>
                      <a:pt x="129" y="112"/>
                    </a:cubicBezTo>
                    <a:cubicBezTo>
                      <a:pt x="129" y="113"/>
                      <a:pt x="129" y="113"/>
                      <a:pt x="129" y="113"/>
                    </a:cubicBezTo>
                    <a:cubicBezTo>
                      <a:pt x="129" y="113"/>
                      <a:pt x="129" y="113"/>
                      <a:pt x="129" y="113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26" y="113"/>
                      <a:pt x="126" y="113"/>
                      <a:pt x="126" y="113"/>
                    </a:cubicBezTo>
                    <a:cubicBezTo>
                      <a:pt x="125" y="113"/>
                      <a:pt x="125" y="113"/>
                      <a:pt x="125" y="113"/>
                    </a:cubicBezTo>
                    <a:cubicBezTo>
                      <a:pt x="123" y="112"/>
                      <a:pt x="123" y="112"/>
                      <a:pt x="123" y="112"/>
                    </a:cubicBezTo>
                    <a:cubicBezTo>
                      <a:pt x="122" y="112"/>
                      <a:pt x="122" y="112"/>
                      <a:pt x="122" y="112"/>
                    </a:cubicBezTo>
                    <a:cubicBezTo>
                      <a:pt x="121" y="113"/>
                      <a:pt x="121" y="113"/>
                      <a:pt x="121" y="113"/>
                    </a:cubicBezTo>
                    <a:cubicBezTo>
                      <a:pt x="120" y="113"/>
                      <a:pt x="120" y="113"/>
                      <a:pt x="120" y="113"/>
                    </a:cubicBezTo>
                    <a:cubicBezTo>
                      <a:pt x="119" y="113"/>
                      <a:pt x="119" y="113"/>
                      <a:pt x="119" y="113"/>
                    </a:cubicBezTo>
                    <a:cubicBezTo>
                      <a:pt x="119" y="114"/>
                      <a:pt x="119" y="114"/>
                      <a:pt x="119" y="114"/>
                    </a:cubicBezTo>
                    <a:cubicBezTo>
                      <a:pt x="118" y="114"/>
                      <a:pt x="118" y="114"/>
                      <a:pt x="118" y="114"/>
                    </a:cubicBezTo>
                    <a:cubicBezTo>
                      <a:pt x="118" y="113"/>
                      <a:pt x="118" y="113"/>
                      <a:pt x="118" y="113"/>
                    </a:cubicBezTo>
                    <a:cubicBezTo>
                      <a:pt x="118" y="113"/>
                      <a:pt x="118" y="113"/>
                      <a:pt x="118" y="113"/>
                    </a:cubicBezTo>
                    <a:cubicBezTo>
                      <a:pt x="118" y="112"/>
                      <a:pt x="118" y="112"/>
                      <a:pt x="118" y="112"/>
                    </a:cubicBezTo>
                    <a:cubicBezTo>
                      <a:pt x="118" y="111"/>
                      <a:pt x="118" y="111"/>
                      <a:pt x="118" y="111"/>
                    </a:cubicBezTo>
                    <a:cubicBezTo>
                      <a:pt x="118" y="112"/>
                      <a:pt x="118" y="112"/>
                      <a:pt x="118" y="112"/>
                    </a:cubicBezTo>
                    <a:cubicBezTo>
                      <a:pt x="117" y="113"/>
                      <a:pt x="117" y="113"/>
                      <a:pt x="117" y="113"/>
                    </a:cubicBezTo>
                    <a:cubicBezTo>
                      <a:pt x="116" y="113"/>
                      <a:pt x="116" y="113"/>
                      <a:pt x="116" y="113"/>
                    </a:cubicBezTo>
                    <a:cubicBezTo>
                      <a:pt x="116" y="112"/>
                      <a:pt x="116" y="112"/>
                      <a:pt x="116" y="112"/>
                    </a:cubicBezTo>
                    <a:cubicBezTo>
                      <a:pt x="116" y="113"/>
                      <a:pt x="116" y="113"/>
                      <a:pt x="116" y="113"/>
                    </a:cubicBezTo>
                    <a:cubicBezTo>
                      <a:pt x="116" y="114"/>
                      <a:pt x="116" y="114"/>
                      <a:pt x="116" y="114"/>
                    </a:cubicBezTo>
                    <a:cubicBezTo>
                      <a:pt x="117" y="115"/>
                      <a:pt x="117" y="115"/>
                      <a:pt x="117" y="115"/>
                    </a:cubicBezTo>
                    <a:cubicBezTo>
                      <a:pt x="116" y="115"/>
                      <a:pt x="116" y="115"/>
                      <a:pt x="116" y="115"/>
                    </a:cubicBezTo>
                    <a:cubicBezTo>
                      <a:pt x="115" y="115"/>
                      <a:pt x="115" y="115"/>
                      <a:pt x="115" y="115"/>
                    </a:cubicBezTo>
                    <a:cubicBezTo>
                      <a:pt x="114" y="116"/>
                      <a:pt x="114" y="116"/>
                      <a:pt x="114" y="116"/>
                    </a:cubicBezTo>
                    <a:cubicBezTo>
                      <a:pt x="112" y="117"/>
                      <a:pt x="112" y="117"/>
                      <a:pt x="112" y="117"/>
                    </a:cubicBezTo>
                    <a:cubicBezTo>
                      <a:pt x="112" y="117"/>
                      <a:pt x="112" y="117"/>
                      <a:pt x="112" y="117"/>
                    </a:cubicBezTo>
                    <a:cubicBezTo>
                      <a:pt x="111" y="118"/>
                      <a:pt x="111" y="118"/>
                      <a:pt x="111" y="118"/>
                    </a:cubicBezTo>
                    <a:cubicBezTo>
                      <a:pt x="110" y="118"/>
                      <a:pt x="110" y="118"/>
                      <a:pt x="110" y="118"/>
                    </a:cubicBezTo>
                    <a:cubicBezTo>
                      <a:pt x="111" y="117"/>
                      <a:pt x="111" y="117"/>
                      <a:pt x="111" y="117"/>
                    </a:cubicBezTo>
                    <a:cubicBezTo>
                      <a:pt x="110" y="117"/>
                      <a:pt x="110" y="117"/>
                      <a:pt x="110" y="117"/>
                    </a:cubicBezTo>
                    <a:cubicBezTo>
                      <a:pt x="110" y="117"/>
                      <a:pt x="110" y="117"/>
                      <a:pt x="110" y="117"/>
                    </a:cubicBezTo>
                    <a:cubicBezTo>
                      <a:pt x="109" y="117"/>
                      <a:pt x="109" y="117"/>
                      <a:pt x="109" y="117"/>
                    </a:cubicBezTo>
                    <a:cubicBezTo>
                      <a:pt x="109" y="117"/>
                      <a:pt x="109" y="117"/>
                      <a:pt x="109" y="117"/>
                    </a:cubicBezTo>
                    <a:cubicBezTo>
                      <a:pt x="109" y="118"/>
                      <a:pt x="109" y="118"/>
                      <a:pt x="109" y="118"/>
                    </a:cubicBezTo>
                    <a:cubicBezTo>
                      <a:pt x="108" y="118"/>
                      <a:pt x="108" y="118"/>
                      <a:pt x="108" y="118"/>
                    </a:cubicBezTo>
                    <a:cubicBezTo>
                      <a:pt x="108" y="118"/>
                      <a:pt x="108" y="118"/>
                      <a:pt x="108" y="118"/>
                    </a:cubicBezTo>
                    <a:cubicBezTo>
                      <a:pt x="108" y="119"/>
                      <a:pt x="108" y="119"/>
                      <a:pt x="108" y="119"/>
                    </a:cubicBezTo>
                    <a:cubicBezTo>
                      <a:pt x="107" y="119"/>
                      <a:pt x="107" y="119"/>
                      <a:pt x="107" y="119"/>
                    </a:cubicBezTo>
                    <a:cubicBezTo>
                      <a:pt x="107" y="119"/>
                      <a:pt x="107" y="119"/>
                      <a:pt x="107" y="119"/>
                    </a:cubicBezTo>
                    <a:cubicBezTo>
                      <a:pt x="106" y="120"/>
                      <a:pt x="106" y="120"/>
                      <a:pt x="106" y="120"/>
                    </a:cubicBezTo>
                    <a:cubicBezTo>
                      <a:pt x="106" y="120"/>
                      <a:pt x="106" y="120"/>
                      <a:pt x="106" y="120"/>
                    </a:cubicBezTo>
                    <a:cubicBezTo>
                      <a:pt x="105" y="121"/>
                      <a:pt x="105" y="121"/>
                      <a:pt x="105" y="121"/>
                    </a:cubicBezTo>
                    <a:cubicBezTo>
                      <a:pt x="105" y="121"/>
                      <a:pt x="105" y="121"/>
                      <a:pt x="105" y="121"/>
                    </a:cubicBezTo>
                    <a:cubicBezTo>
                      <a:pt x="105" y="123"/>
                      <a:pt x="105" y="123"/>
                      <a:pt x="105" y="123"/>
                    </a:cubicBezTo>
                    <a:cubicBezTo>
                      <a:pt x="104" y="123"/>
                      <a:pt x="104" y="123"/>
                      <a:pt x="104" y="123"/>
                    </a:cubicBezTo>
                    <a:cubicBezTo>
                      <a:pt x="104" y="124"/>
                      <a:pt x="104" y="124"/>
                      <a:pt x="104" y="124"/>
                    </a:cubicBezTo>
                    <a:cubicBezTo>
                      <a:pt x="103" y="125"/>
                      <a:pt x="103" y="125"/>
                      <a:pt x="103" y="125"/>
                    </a:cubicBezTo>
                    <a:cubicBezTo>
                      <a:pt x="104" y="126"/>
                      <a:pt x="104" y="126"/>
                      <a:pt x="104" y="126"/>
                    </a:cubicBezTo>
                    <a:cubicBezTo>
                      <a:pt x="104" y="128"/>
                      <a:pt x="104" y="128"/>
                      <a:pt x="104" y="128"/>
                    </a:cubicBezTo>
                    <a:cubicBezTo>
                      <a:pt x="104" y="128"/>
                      <a:pt x="104" y="128"/>
                      <a:pt x="104" y="128"/>
                    </a:cubicBezTo>
                    <a:cubicBezTo>
                      <a:pt x="104" y="129"/>
                      <a:pt x="104" y="129"/>
                      <a:pt x="104" y="129"/>
                    </a:cubicBezTo>
                    <a:cubicBezTo>
                      <a:pt x="103" y="130"/>
                      <a:pt x="103" y="130"/>
                      <a:pt x="103" y="130"/>
                    </a:cubicBezTo>
                    <a:cubicBezTo>
                      <a:pt x="103" y="130"/>
                      <a:pt x="103" y="130"/>
                      <a:pt x="103" y="130"/>
                    </a:cubicBezTo>
                    <a:cubicBezTo>
                      <a:pt x="103" y="130"/>
                      <a:pt x="103" y="130"/>
                      <a:pt x="103" y="130"/>
                    </a:cubicBezTo>
                    <a:cubicBezTo>
                      <a:pt x="102" y="130"/>
                      <a:pt x="102" y="130"/>
                      <a:pt x="102" y="130"/>
                    </a:cubicBezTo>
                    <a:cubicBezTo>
                      <a:pt x="101" y="129"/>
                      <a:pt x="101" y="129"/>
                      <a:pt x="101" y="129"/>
                    </a:cubicBezTo>
                    <a:cubicBezTo>
                      <a:pt x="99" y="129"/>
                      <a:pt x="99" y="129"/>
                      <a:pt x="99" y="129"/>
                    </a:cubicBezTo>
                    <a:cubicBezTo>
                      <a:pt x="99" y="128"/>
                      <a:pt x="99" y="128"/>
                      <a:pt x="99" y="128"/>
                    </a:cubicBezTo>
                    <a:cubicBezTo>
                      <a:pt x="98" y="128"/>
                      <a:pt x="98" y="128"/>
                      <a:pt x="98" y="128"/>
                    </a:cubicBezTo>
                    <a:cubicBezTo>
                      <a:pt x="98" y="128"/>
                      <a:pt x="98" y="128"/>
                      <a:pt x="98" y="128"/>
                    </a:cubicBezTo>
                    <a:cubicBezTo>
                      <a:pt x="97" y="128"/>
                      <a:pt x="97" y="128"/>
                      <a:pt x="97" y="128"/>
                    </a:cubicBezTo>
                    <a:cubicBezTo>
                      <a:pt x="97" y="128"/>
                      <a:pt x="97" y="128"/>
                      <a:pt x="97" y="128"/>
                    </a:cubicBezTo>
                    <a:cubicBezTo>
                      <a:pt x="97" y="127"/>
                      <a:pt x="97" y="127"/>
                      <a:pt x="97" y="127"/>
                    </a:cubicBezTo>
                    <a:cubicBezTo>
                      <a:pt x="97" y="126"/>
                      <a:pt x="97" y="126"/>
                      <a:pt x="97" y="126"/>
                    </a:cubicBezTo>
                    <a:cubicBezTo>
                      <a:pt x="96" y="124"/>
                      <a:pt x="96" y="124"/>
                      <a:pt x="96" y="124"/>
                    </a:cubicBezTo>
                    <a:cubicBezTo>
                      <a:pt x="96" y="124"/>
                      <a:pt x="96" y="124"/>
                      <a:pt x="96" y="124"/>
                    </a:cubicBezTo>
                    <a:cubicBezTo>
                      <a:pt x="96" y="123"/>
                      <a:pt x="96" y="123"/>
                      <a:pt x="96" y="123"/>
                    </a:cubicBezTo>
                    <a:cubicBezTo>
                      <a:pt x="96" y="123"/>
                      <a:pt x="96" y="123"/>
                      <a:pt x="96" y="123"/>
                    </a:cubicBezTo>
                    <a:cubicBezTo>
                      <a:pt x="96" y="122"/>
                      <a:pt x="96" y="122"/>
                      <a:pt x="96" y="122"/>
                    </a:cubicBezTo>
                    <a:cubicBezTo>
                      <a:pt x="95" y="121"/>
                      <a:pt x="95" y="121"/>
                      <a:pt x="95" y="121"/>
                    </a:cubicBezTo>
                    <a:cubicBezTo>
                      <a:pt x="95" y="121"/>
                      <a:pt x="95" y="121"/>
                      <a:pt x="95" y="121"/>
                    </a:cubicBezTo>
                    <a:cubicBezTo>
                      <a:pt x="95" y="120"/>
                      <a:pt x="95" y="120"/>
                      <a:pt x="95" y="120"/>
                    </a:cubicBezTo>
                    <a:cubicBezTo>
                      <a:pt x="94" y="119"/>
                      <a:pt x="94" y="119"/>
                      <a:pt x="94" y="119"/>
                    </a:cubicBezTo>
                    <a:cubicBezTo>
                      <a:pt x="94" y="119"/>
                      <a:pt x="94" y="119"/>
                      <a:pt x="94" y="119"/>
                    </a:cubicBezTo>
                    <a:cubicBezTo>
                      <a:pt x="93" y="119"/>
                      <a:pt x="93" y="119"/>
                      <a:pt x="93" y="119"/>
                    </a:cubicBezTo>
                    <a:cubicBezTo>
                      <a:pt x="93" y="117"/>
                      <a:pt x="93" y="117"/>
                      <a:pt x="93" y="117"/>
                    </a:cubicBezTo>
                    <a:cubicBezTo>
                      <a:pt x="92" y="117"/>
                      <a:pt x="92" y="117"/>
                      <a:pt x="92" y="117"/>
                    </a:cubicBezTo>
                    <a:cubicBezTo>
                      <a:pt x="92" y="116"/>
                      <a:pt x="92" y="116"/>
                      <a:pt x="92" y="116"/>
                    </a:cubicBezTo>
                    <a:cubicBezTo>
                      <a:pt x="92" y="116"/>
                      <a:pt x="92" y="116"/>
                      <a:pt x="92" y="116"/>
                    </a:cubicBezTo>
                    <a:cubicBezTo>
                      <a:pt x="92" y="115"/>
                      <a:pt x="92" y="115"/>
                      <a:pt x="92" y="115"/>
                    </a:cubicBezTo>
                    <a:cubicBezTo>
                      <a:pt x="92" y="115"/>
                      <a:pt x="92" y="115"/>
                      <a:pt x="92" y="115"/>
                    </a:cubicBezTo>
                    <a:cubicBezTo>
                      <a:pt x="91" y="114"/>
                      <a:pt x="91" y="114"/>
                      <a:pt x="91" y="114"/>
                    </a:cubicBezTo>
                    <a:cubicBezTo>
                      <a:pt x="91" y="113"/>
                      <a:pt x="91" y="113"/>
                      <a:pt x="91" y="113"/>
                    </a:cubicBezTo>
                    <a:cubicBezTo>
                      <a:pt x="90" y="112"/>
                      <a:pt x="90" y="112"/>
                      <a:pt x="90" y="112"/>
                    </a:cubicBezTo>
                    <a:cubicBezTo>
                      <a:pt x="89" y="112"/>
                      <a:pt x="89" y="112"/>
                      <a:pt x="89" y="112"/>
                    </a:cubicBezTo>
                    <a:cubicBezTo>
                      <a:pt x="89" y="111"/>
                      <a:pt x="89" y="111"/>
                      <a:pt x="89" y="111"/>
                    </a:cubicBezTo>
                    <a:cubicBezTo>
                      <a:pt x="88" y="111"/>
                      <a:pt x="88" y="111"/>
                      <a:pt x="88" y="111"/>
                    </a:cubicBezTo>
                    <a:cubicBezTo>
                      <a:pt x="88" y="111"/>
                      <a:pt x="88" y="111"/>
                      <a:pt x="88" y="111"/>
                    </a:cubicBezTo>
                    <a:cubicBezTo>
                      <a:pt x="88" y="111"/>
                      <a:pt x="88" y="111"/>
                      <a:pt x="88" y="111"/>
                    </a:cubicBezTo>
                    <a:cubicBezTo>
                      <a:pt x="87" y="111"/>
                      <a:pt x="87" y="111"/>
                      <a:pt x="87" y="111"/>
                    </a:cubicBezTo>
                    <a:cubicBezTo>
                      <a:pt x="86" y="111"/>
                      <a:pt x="86" y="111"/>
                      <a:pt x="86" y="111"/>
                    </a:cubicBezTo>
                    <a:cubicBezTo>
                      <a:pt x="85" y="111"/>
                      <a:pt x="85" y="111"/>
                      <a:pt x="85" y="111"/>
                    </a:cubicBezTo>
                    <a:cubicBezTo>
                      <a:pt x="85" y="111"/>
                      <a:pt x="85" y="111"/>
                      <a:pt x="85" y="111"/>
                    </a:cubicBezTo>
                    <a:cubicBezTo>
                      <a:pt x="85" y="111"/>
                      <a:pt x="85" y="111"/>
                      <a:pt x="85" y="111"/>
                    </a:cubicBezTo>
                    <a:cubicBezTo>
                      <a:pt x="85" y="111"/>
                      <a:pt x="85" y="111"/>
                      <a:pt x="85" y="111"/>
                    </a:cubicBezTo>
                    <a:cubicBezTo>
                      <a:pt x="84" y="111"/>
                      <a:pt x="84" y="111"/>
                      <a:pt x="84" y="111"/>
                    </a:cubicBezTo>
                    <a:cubicBezTo>
                      <a:pt x="84" y="111"/>
                      <a:pt x="84" y="111"/>
                      <a:pt x="84" y="111"/>
                    </a:cubicBezTo>
                    <a:cubicBezTo>
                      <a:pt x="83" y="112"/>
                      <a:pt x="83" y="112"/>
                      <a:pt x="83" y="112"/>
                    </a:cubicBezTo>
                    <a:cubicBezTo>
                      <a:pt x="83" y="113"/>
                      <a:pt x="83" y="113"/>
                      <a:pt x="83" y="113"/>
                    </a:cubicBezTo>
                    <a:cubicBezTo>
                      <a:pt x="82" y="113"/>
                      <a:pt x="82" y="113"/>
                      <a:pt x="82" y="113"/>
                    </a:cubicBezTo>
                    <a:cubicBezTo>
                      <a:pt x="82" y="114"/>
                      <a:pt x="82" y="114"/>
                      <a:pt x="82" y="114"/>
                    </a:cubicBezTo>
                    <a:cubicBezTo>
                      <a:pt x="82" y="114"/>
                      <a:pt x="82" y="114"/>
                      <a:pt x="82" y="114"/>
                    </a:cubicBezTo>
                    <a:cubicBezTo>
                      <a:pt x="82" y="114"/>
                      <a:pt x="82" y="114"/>
                      <a:pt x="82" y="114"/>
                    </a:cubicBezTo>
                    <a:cubicBezTo>
                      <a:pt x="81" y="114"/>
                      <a:pt x="81" y="114"/>
                      <a:pt x="81" y="114"/>
                    </a:cubicBezTo>
                    <a:cubicBezTo>
                      <a:pt x="81" y="115"/>
                      <a:pt x="81" y="115"/>
                      <a:pt x="81" y="115"/>
                    </a:cubicBezTo>
                    <a:cubicBezTo>
                      <a:pt x="81" y="115"/>
                      <a:pt x="81" y="115"/>
                      <a:pt x="81" y="115"/>
                    </a:cubicBezTo>
                    <a:cubicBezTo>
                      <a:pt x="80" y="115"/>
                      <a:pt x="80" y="115"/>
                      <a:pt x="80" y="115"/>
                    </a:cubicBezTo>
                    <a:cubicBezTo>
                      <a:pt x="80" y="115"/>
                      <a:pt x="80" y="115"/>
                      <a:pt x="80" y="115"/>
                    </a:cubicBezTo>
                    <a:cubicBezTo>
                      <a:pt x="79" y="114"/>
                      <a:pt x="79" y="114"/>
                      <a:pt x="79" y="114"/>
                    </a:cubicBezTo>
                    <a:cubicBezTo>
                      <a:pt x="78" y="114"/>
                      <a:pt x="78" y="114"/>
                      <a:pt x="78" y="114"/>
                    </a:cubicBezTo>
                    <a:cubicBezTo>
                      <a:pt x="78" y="114"/>
                      <a:pt x="78" y="114"/>
                      <a:pt x="78" y="114"/>
                    </a:cubicBezTo>
                    <a:cubicBezTo>
                      <a:pt x="77" y="113"/>
                      <a:pt x="77" y="113"/>
                      <a:pt x="77" y="113"/>
                    </a:cubicBezTo>
                    <a:cubicBezTo>
                      <a:pt x="77" y="113"/>
                      <a:pt x="77" y="113"/>
                      <a:pt x="77" y="113"/>
                    </a:cubicBezTo>
                    <a:cubicBezTo>
                      <a:pt x="77" y="113"/>
                      <a:pt x="77" y="113"/>
                      <a:pt x="77" y="113"/>
                    </a:cubicBezTo>
                    <a:cubicBezTo>
                      <a:pt x="76" y="113"/>
                      <a:pt x="76" y="113"/>
                      <a:pt x="76" y="113"/>
                    </a:cubicBezTo>
                    <a:cubicBezTo>
                      <a:pt x="76" y="112"/>
                      <a:pt x="76" y="112"/>
                      <a:pt x="76" y="112"/>
                    </a:cubicBezTo>
                    <a:cubicBezTo>
                      <a:pt x="76" y="112"/>
                      <a:pt x="76" y="112"/>
                      <a:pt x="76" y="112"/>
                    </a:cubicBezTo>
                    <a:cubicBezTo>
                      <a:pt x="76" y="112"/>
                      <a:pt x="76" y="112"/>
                      <a:pt x="76" y="112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75" y="111"/>
                      <a:pt x="75" y="111"/>
                      <a:pt x="75" y="111"/>
                    </a:cubicBezTo>
                    <a:cubicBezTo>
                      <a:pt x="74" y="111"/>
                      <a:pt x="74" y="111"/>
                      <a:pt x="74" y="111"/>
                    </a:cubicBezTo>
                    <a:cubicBezTo>
                      <a:pt x="73" y="110"/>
                      <a:pt x="73" y="110"/>
                      <a:pt x="73" y="110"/>
                    </a:cubicBezTo>
                    <a:cubicBezTo>
                      <a:pt x="73" y="109"/>
                      <a:pt x="73" y="109"/>
                      <a:pt x="73" y="109"/>
                    </a:cubicBezTo>
                    <a:cubicBezTo>
                      <a:pt x="74" y="109"/>
                      <a:pt x="74" y="109"/>
                      <a:pt x="74" y="109"/>
                    </a:cubicBezTo>
                    <a:cubicBezTo>
                      <a:pt x="74" y="109"/>
                      <a:pt x="74" y="109"/>
                      <a:pt x="74" y="109"/>
                    </a:cubicBezTo>
                    <a:cubicBezTo>
                      <a:pt x="74" y="108"/>
                      <a:pt x="74" y="108"/>
                      <a:pt x="74" y="108"/>
                    </a:cubicBezTo>
                    <a:cubicBezTo>
                      <a:pt x="74" y="108"/>
                      <a:pt x="74" y="108"/>
                      <a:pt x="74" y="108"/>
                    </a:cubicBezTo>
                    <a:cubicBezTo>
                      <a:pt x="74" y="108"/>
                      <a:pt x="74" y="108"/>
                      <a:pt x="74" y="108"/>
                    </a:cubicBezTo>
                    <a:cubicBezTo>
                      <a:pt x="73" y="108"/>
                      <a:pt x="73" y="108"/>
                      <a:pt x="73" y="108"/>
                    </a:cubicBezTo>
                    <a:cubicBezTo>
                      <a:pt x="73" y="107"/>
                      <a:pt x="73" y="107"/>
                      <a:pt x="73" y="107"/>
                    </a:cubicBezTo>
                    <a:cubicBezTo>
                      <a:pt x="73" y="106"/>
                      <a:pt x="73" y="106"/>
                      <a:pt x="73" y="106"/>
                    </a:cubicBezTo>
                    <a:cubicBezTo>
                      <a:pt x="72" y="106"/>
                      <a:pt x="72" y="106"/>
                      <a:pt x="72" y="106"/>
                    </a:cubicBezTo>
                    <a:cubicBezTo>
                      <a:pt x="72" y="106"/>
                      <a:pt x="72" y="106"/>
                      <a:pt x="72" y="106"/>
                    </a:cubicBezTo>
                    <a:cubicBezTo>
                      <a:pt x="71" y="105"/>
                      <a:pt x="71" y="105"/>
                      <a:pt x="71" y="105"/>
                    </a:cubicBezTo>
                    <a:cubicBezTo>
                      <a:pt x="72" y="105"/>
                      <a:pt x="72" y="105"/>
                      <a:pt x="72" y="105"/>
                    </a:cubicBezTo>
                    <a:cubicBezTo>
                      <a:pt x="72" y="105"/>
                      <a:pt x="72" y="105"/>
                      <a:pt x="72" y="105"/>
                    </a:cubicBezTo>
                    <a:cubicBezTo>
                      <a:pt x="71" y="104"/>
                      <a:pt x="71" y="104"/>
                      <a:pt x="71" y="104"/>
                    </a:cubicBezTo>
                    <a:cubicBezTo>
                      <a:pt x="70" y="104"/>
                      <a:pt x="70" y="104"/>
                      <a:pt x="70" y="104"/>
                    </a:cubicBezTo>
                    <a:cubicBezTo>
                      <a:pt x="70" y="104"/>
                      <a:pt x="70" y="104"/>
                      <a:pt x="70" y="104"/>
                    </a:cubicBezTo>
                    <a:cubicBezTo>
                      <a:pt x="70" y="103"/>
                      <a:pt x="70" y="103"/>
                      <a:pt x="70" y="103"/>
                    </a:cubicBezTo>
                    <a:cubicBezTo>
                      <a:pt x="70" y="103"/>
                      <a:pt x="70" y="103"/>
                      <a:pt x="70" y="103"/>
                    </a:cubicBezTo>
                    <a:cubicBezTo>
                      <a:pt x="69" y="103"/>
                      <a:pt x="69" y="103"/>
                      <a:pt x="69" y="103"/>
                    </a:cubicBezTo>
                    <a:cubicBezTo>
                      <a:pt x="69" y="102"/>
                      <a:pt x="69" y="102"/>
                      <a:pt x="69" y="102"/>
                    </a:cubicBezTo>
                    <a:cubicBezTo>
                      <a:pt x="68" y="101"/>
                      <a:pt x="68" y="101"/>
                      <a:pt x="68" y="101"/>
                    </a:cubicBezTo>
                    <a:cubicBezTo>
                      <a:pt x="67" y="101"/>
                      <a:pt x="67" y="101"/>
                      <a:pt x="67" y="101"/>
                    </a:cubicBezTo>
                    <a:cubicBezTo>
                      <a:pt x="60" y="101"/>
                      <a:pt x="60" y="101"/>
                      <a:pt x="60" y="101"/>
                    </a:cubicBezTo>
                    <a:cubicBezTo>
                      <a:pt x="60" y="102"/>
                      <a:pt x="60" y="102"/>
                      <a:pt x="60" y="102"/>
                    </a:cubicBezTo>
                    <a:cubicBezTo>
                      <a:pt x="48" y="102"/>
                      <a:pt x="48" y="102"/>
                      <a:pt x="48" y="102"/>
                    </a:cubicBezTo>
                    <a:cubicBezTo>
                      <a:pt x="32" y="96"/>
                      <a:pt x="32" y="96"/>
                      <a:pt x="32" y="96"/>
                    </a:cubicBezTo>
                    <a:cubicBezTo>
                      <a:pt x="33" y="95"/>
                      <a:pt x="33" y="95"/>
                      <a:pt x="33" y="95"/>
                    </a:cubicBezTo>
                    <a:cubicBezTo>
                      <a:pt x="32" y="95"/>
                      <a:pt x="32" y="95"/>
                      <a:pt x="32" y="95"/>
                    </a:cubicBezTo>
                    <a:cubicBezTo>
                      <a:pt x="22" y="95"/>
                      <a:pt x="22" y="95"/>
                      <a:pt x="22" y="95"/>
                    </a:cubicBezTo>
                    <a:cubicBezTo>
                      <a:pt x="22" y="94"/>
                      <a:pt x="22" y="94"/>
                      <a:pt x="22" y="94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2" y="92"/>
                      <a:pt x="22" y="92"/>
                      <a:pt x="22" y="92"/>
                    </a:cubicBezTo>
                    <a:cubicBezTo>
                      <a:pt x="20" y="90"/>
                      <a:pt x="20" y="90"/>
                      <a:pt x="20" y="90"/>
                    </a:cubicBezTo>
                    <a:cubicBezTo>
                      <a:pt x="19" y="89"/>
                      <a:pt x="19" y="89"/>
                      <a:pt x="19" y="89"/>
                    </a:cubicBezTo>
                    <a:cubicBezTo>
                      <a:pt x="19" y="89"/>
                      <a:pt x="19" y="89"/>
                      <a:pt x="19" y="89"/>
                    </a:cubicBezTo>
                    <a:cubicBezTo>
                      <a:pt x="18" y="89"/>
                      <a:pt x="18" y="89"/>
                      <a:pt x="18" y="89"/>
                    </a:cubicBezTo>
                    <a:cubicBezTo>
                      <a:pt x="18" y="89"/>
                      <a:pt x="18" y="89"/>
                      <a:pt x="18" y="89"/>
                    </a:cubicBezTo>
                    <a:cubicBezTo>
                      <a:pt x="18" y="89"/>
                      <a:pt x="18" y="89"/>
                      <a:pt x="18" y="89"/>
                    </a:cubicBezTo>
                    <a:cubicBezTo>
                      <a:pt x="18" y="88"/>
                      <a:pt x="18" y="88"/>
                      <a:pt x="18" y="88"/>
                    </a:cubicBezTo>
                    <a:cubicBezTo>
                      <a:pt x="17" y="88"/>
                      <a:pt x="17" y="88"/>
                      <a:pt x="17" y="88"/>
                    </a:cubicBezTo>
                    <a:cubicBezTo>
                      <a:pt x="16" y="88"/>
                      <a:pt x="16" y="88"/>
                      <a:pt x="16" y="88"/>
                    </a:cubicBezTo>
                    <a:cubicBezTo>
                      <a:pt x="15" y="87"/>
                      <a:pt x="15" y="87"/>
                      <a:pt x="15" y="87"/>
                    </a:cubicBezTo>
                    <a:cubicBezTo>
                      <a:pt x="15" y="86"/>
                      <a:pt x="15" y="86"/>
                      <a:pt x="15" y="86"/>
                    </a:cubicBezTo>
                    <a:cubicBezTo>
                      <a:pt x="14" y="86"/>
                      <a:pt x="14" y="86"/>
                      <a:pt x="14" y="86"/>
                    </a:cubicBezTo>
                    <a:cubicBezTo>
                      <a:pt x="13" y="86"/>
                      <a:pt x="13" y="86"/>
                      <a:pt x="13" y="86"/>
                    </a:cubicBezTo>
                    <a:cubicBezTo>
                      <a:pt x="12" y="86"/>
                      <a:pt x="12" y="86"/>
                      <a:pt x="12" y="86"/>
                    </a:cubicBezTo>
                    <a:cubicBezTo>
                      <a:pt x="12" y="85"/>
                      <a:pt x="12" y="85"/>
                      <a:pt x="12" y="85"/>
                    </a:cubicBezTo>
                    <a:cubicBezTo>
                      <a:pt x="11" y="85"/>
                      <a:pt x="11" y="85"/>
                      <a:pt x="11" y="85"/>
                    </a:cubicBezTo>
                    <a:cubicBezTo>
                      <a:pt x="9" y="85"/>
                      <a:pt x="9" y="85"/>
                      <a:pt x="9" y="85"/>
                    </a:cubicBezTo>
                    <a:cubicBezTo>
                      <a:pt x="9" y="85"/>
                      <a:pt x="9" y="85"/>
                      <a:pt x="9" y="85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9" y="83"/>
                      <a:pt x="9" y="83"/>
                      <a:pt x="9" y="83"/>
                    </a:cubicBezTo>
                    <a:cubicBezTo>
                      <a:pt x="9" y="82"/>
                      <a:pt x="9" y="82"/>
                      <a:pt x="9" y="82"/>
                    </a:cubicBezTo>
                    <a:cubicBezTo>
                      <a:pt x="9" y="81"/>
                      <a:pt x="9" y="81"/>
                      <a:pt x="9" y="81"/>
                    </a:cubicBezTo>
                    <a:cubicBezTo>
                      <a:pt x="8" y="81"/>
                      <a:pt x="8" y="81"/>
                      <a:pt x="8" y="81"/>
                    </a:cubicBezTo>
                    <a:cubicBezTo>
                      <a:pt x="8" y="80"/>
                      <a:pt x="8" y="80"/>
                      <a:pt x="8" y="80"/>
                    </a:cubicBezTo>
                    <a:cubicBezTo>
                      <a:pt x="8" y="80"/>
                      <a:pt x="8" y="80"/>
                      <a:pt x="8" y="80"/>
                    </a:cubicBezTo>
                    <a:cubicBezTo>
                      <a:pt x="8" y="80"/>
                      <a:pt x="8" y="80"/>
                      <a:pt x="8" y="80"/>
                    </a:cubicBezTo>
                    <a:cubicBezTo>
                      <a:pt x="7" y="79"/>
                      <a:pt x="7" y="79"/>
                      <a:pt x="7" y="79"/>
                    </a:cubicBezTo>
                    <a:cubicBezTo>
                      <a:pt x="6" y="77"/>
                      <a:pt x="6" y="77"/>
                      <a:pt x="6" y="77"/>
                    </a:cubicBezTo>
                    <a:cubicBezTo>
                      <a:pt x="6" y="76"/>
                      <a:pt x="6" y="76"/>
                      <a:pt x="6" y="76"/>
                    </a:cubicBezTo>
                    <a:cubicBezTo>
                      <a:pt x="6" y="75"/>
                      <a:pt x="6" y="75"/>
                      <a:pt x="6" y="75"/>
                    </a:cubicBezTo>
                    <a:cubicBezTo>
                      <a:pt x="5" y="75"/>
                      <a:pt x="5" y="75"/>
                      <a:pt x="5" y="75"/>
                    </a:cubicBezTo>
                    <a:cubicBezTo>
                      <a:pt x="5" y="74"/>
                      <a:pt x="5" y="74"/>
                      <a:pt x="5" y="74"/>
                    </a:cubicBezTo>
                    <a:cubicBezTo>
                      <a:pt x="5" y="73"/>
                      <a:pt x="5" y="73"/>
                      <a:pt x="5" y="73"/>
                    </a:cubicBezTo>
                    <a:cubicBezTo>
                      <a:pt x="5" y="73"/>
                      <a:pt x="5" y="73"/>
                      <a:pt x="5" y="73"/>
                    </a:cubicBezTo>
                    <a:cubicBezTo>
                      <a:pt x="6" y="73"/>
                      <a:pt x="6" y="73"/>
                      <a:pt x="6" y="73"/>
                    </a:cubicBezTo>
                    <a:cubicBezTo>
                      <a:pt x="6" y="73"/>
                      <a:pt x="6" y="73"/>
                      <a:pt x="6" y="73"/>
                    </a:cubicBezTo>
                    <a:cubicBezTo>
                      <a:pt x="6" y="72"/>
                      <a:pt x="6" y="72"/>
                      <a:pt x="6" y="72"/>
                    </a:cubicBezTo>
                    <a:cubicBezTo>
                      <a:pt x="6" y="71"/>
                      <a:pt x="6" y="71"/>
                      <a:pt x="6" y="71"/>
                    </a:cubicBezTo>
                    <a:cubicBezTo>
                      <a:pt x="5" y="71"/>
                      <a:pt x="5" y="71"/>
                      <a:pt x="5" y="71"/>
                    </a:cubicBezTo>
                    <a:cubicBezTo>
                      <a:pt x="5" y="70"/>
                      <a:pt x="5" y="70"/>
                      <a:pt x="5" y="70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4" y="69"/>
                      <a:pt x="4" y="69"/>
                      <a:pt x="4" y="69"/>
                    </a:cubicBezTo>
                    <a:cubicBezTo>
                      <a:pt x="5" y="69"/>
                      <a:pt x="5" y="69"/>
                      <a:pt x="5" y="69"/>
                    </a:cubicBezTo>
                    <a:cubicBezTo>
                      <a:pt x="4" y="68"/>
                      <a:pt x="4" y="68"/>
                      <a:pt x="4" y="68"/>
                    </a:cubicBezTo>
                    <a:cubicBezTo>
                      <a:pt x="5" y="68"/>
                      <a:pt x="5" y="68"/>
                      <a:pt x="5" y="68"/>
                    </a:cubicBezTo>
                    <a:cubicBezTo>
                      <a:pt x="5" y="68"/>
                      <a:pt x="5" y="68"/>
                      <a:pt x="5" y="68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6" y="67"/>
                      <a:pt x="6" y="67"/>
                      <a:pt x="6" y="67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7" y="68"/>
                      <a:pt x="7" y="68"/>
                      <a:pt x="7" y="68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6" y="67"/>
                      <a:pt x="6" y="67"/>
                      <a:pt x="6" y="67"/>
                    </a:cubicBezTo>
                    <a:cubicBezTo>
                      <a:pt x="6" y="66"/>
                      <a:pt x="6" y="66"/>
                      <a:pt x="6" y="66"/>
                    </a:cubicBezTo>
                    <a:cubicBezTo>
                      <a:pt x="6" y="66"/>
                      <a:pt x="6" y="66"/>
                      <a:pt x="6" y="66"/>
                    </a:cubicBezTo>
                    <a:cubicBezTo>
                      <a:pt x="6" y="66"/>
                      <a:pt x="6" y="66"/>
                      <a:pt x="6" y="66"/>
                    </a:cubicBezTo>
                    <a:cubicBezTo>
                      <a:pt x="6" y="66"/>
                      <a:pt x="6" y="66"/>
                      <a:pt x="6" y="66"/>
                    </a:cubicBezTo>
                    <a:cubicBezTo>
                      <a:pt x="6" y="66"/>
                      <a:pt x="6" y="66"/>
                      <a:pt x="6" y="66"/>
                    </a:cubicBezTo>
                    <a:cubicBezTo>
                      <a:pt x="7" y="66"/>
                      <a:pt x="7" y="66"/>
                      <a:pt x="7" y="66"/>
                    </a:cubicBezTo>
                    <a:cubicBezTo>
                      <a:pt x="8" y="66"/>
                      <a:pt x="8" y="66"/>
                      <a:pt x="8" y="66"/>
                    </a:cubicBezTo>
                    <a:cubicBezTo>
                      <a:pt x="7" y="65"/>
                      <a:pt x="7" y="65"/>
                      <a:pt x="7" y="65"/>
                    </a:cubicBezTo>
                    <a:cubicBezTo>
                      <a:pt x="7" y="65"/>
                      <a:pt x="7" y="65"/>
                      <a:pt x="7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5" y="65"/>
                      <a:pt x="5" y="65"/>
                      <a:pt x="5" y="65"/>
                    </a:cubicBezTo>
                    <a:cubicBezTo>
                      <a:pt x="5" y="66"/>
                      <a:pt x="5" y="66"/>
                      <a:pt x="5" y="66"/>
                    </a:cubicBezTo>
                    <a:cubicBezTo>
                      <a:pt x="5" y="66"/>
                      <a:pt x="5" y="66"/>
                      <a:pt x="5" y="66"/>
                    </a:cubicBezTo>
                    <a:cubicBezTo>
                      <a:pt x="5" y="66"/>
                      <a:pt x="5" y="66"/>
                      <a:pt x="5" y="66"/>
                    </a:cubicBezTo>
                    <a:cubicBezTo>
                      <a:pt x="4" y="66"/>
                      <a:pt x="4" y="66"/>
                      <a:pt x="4" y="66"/>
                    </a:cubicBezTo>
                    <a:cubicBezTo>
                      <a:pt x="4" y="66"/>
                      <a:pt x="4" y="66"/>
                      <a:pt x="4" y="66"/>
                    </a:cubicBezTo>
                    <a:cubicBezTo>
                      <a:pt x="3" y="65"/>
                      <a:pt x="3" y="65"/>
                      <a:pt x="3" y="65"/>
                    </a:cubicBezTo>
                    <a:cubicBezTo>
                      <a:pt x="3" y="64"/>
                      <a:pt x="3" y="64"/>
                      <a:pt x="3" y="64"/>
                    </a:cubicBezTo>
                    <a:cubicBezTo>
                      <a:pt x="3" y="64"/>
                      <a:pt x="3" y="64"/>
                      <a:pt x="3" y="64"/>
                    </a:cubicBezTo>
                    <a:cubicBezTo>
                      <a:pt x="3" y="63"/>
                      <a:pt x="3" y="63"/>
                      <a:pt x="3" y="63"/>
                    </a:cubicBezTo>
                    <a:cubicBezTo>
                      <a:pt x="1" y="61"/>
                      <a:pt x="1" y="61"/>
                      <a:pt x="1" y="61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2" y="59"/>
                      <a:pt x="2" y="59"/>
                      <a:pt x="2" y="59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1" y="57"/>
                      <a:pt x="1" y="57"/>
                      <a:pt x="1" y="57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1" y="52"/>
                      <a:pt x="1" y="52"/>
                      <a:pt x="1" y="52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1" y="50"/>
                      <a:pt x="1" y="50"/>
                      <a:pt x="1" y="50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2" y="47"/>
                      <a:pt x="2" y="47"/>
                      <a:pt x="2" y="47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3" y="44"/>
                      <a:pt x="3" y="44"/>
                      <a:pt x="3" y="44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3" y="36"/>
                      <a:pt x="3" y="36"/>
                      <a:pt x="3" y="36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0"/>
                      <a:pt x="22" y="0"/>
                      <a:pt x="22" y="0"/>
                    </a:cubicBezTo>
                    <a:close/>
                    <a:moveTo>
                      <a:pt x="231" y="57"/>
                    </a:moveTo>
                    <a:cubicBezTo>
                      <a:pt x="231" y="57"/>
                      <a:pt x="231" y="57"/>
                      <a:pt x="231" y="57"/>
                    </a:cubicBezTo>
                    <a:cubicBezTo>
                      <a:pt x="231" y="57"/>
                      <a:pt x="231" y="57"/>
                      <a:pt x="231" y="57"/>
                    </a:cubicBezTo>
                    <a:cubicBezTo>
                      <a:pt x="232" y="57"/>
                      <a:pt x="232" y="57"/>
                      <a:pt x="232" y="57"/>
                    </a:cubicBezTo>
                    <a:cubicBezTo>
                      <a:pt x="232" y="57"/>
                      <a:pt x="232" y="57"/>
                      <a:pt x="232" y="57"/>
                    </a:cubicBezTo>
                    <a:cubicBezTo>
                      <a:pt x="232" y="56"/>
                      <a:pt x="232" y="56"/>
                      <a:pt x="232" y="56"/>
                    </a:cubicBezTo>
                    <a:cubicBezTo>
                      <a:pt x="231" y="57"/>
                      <a:pt x="231" y="57"/>
                      <a:pt x="231" y="57"/>
                    </a:cubicBezTo>
                    <a:cubicBezTo>
                      <a:pt x="231" y="57"/>
                      <a:pt x="231" y="57"/>
                      <a:pt x="231" y="57"/>
                    </a:cubicBezTo>
                    <a:cubicBezTo>
                      <a:pt x="231" y="57"/>
                      <a:pt x="231" y="57"/>
                      <a:pt x="231" y="57"/>
                    </a:cubicBezTo>
                    <a:close/>
                    <a:moveTo>
                      <a:pt x="217" y="60"/>
                    </a:moveTo>
                    <a:cubicBezTo>
                      <a:pt x="217" y="61"/>
                      <a:pt x="217" y="61"/>
                      <a:pt x="217" y="61"/>
                    </a:cubicBezTo>
                    <a:cubicBezTo>
                      <a:pt x="217" y="60"/>
                      <a:pt x="217" y="60"/>
                      <a:pt x="217" y="60"/>
                    </a:cubicBezTo>
                    <a:cubicBezTo>
                      <a:pt x="218" y="60"/>
                      <a:pt x="218" y="60"/>
                      <a:pt x="218" y="60"/>
                    </a:cubicBezTo>
                    <a:cubicBezTo>
                      <a:pt x="219" y="60"/>
                      <a:pt x="219" y="60"/>
                      <a:pt x="219" y="60"/>
                    </a:cubicBezTo>
                    <a:cubicBezTo>
                      <a:pt x="220" y="60"/>
                      <a:pt x="220" y="60"/>
                      <a:pt x="220" y="60"/>
                    </a:cubicBezTo>
                    <a:cubicBezTo>
                      <a:pt x="221" y="60"/>
                      <a:pt x="221" y="60"/>
                      <a:pt x="221" y="60"/>
                    </a:cubicBezTo>
                    <a:cubicBezTo>
                      <a:pt x="222" y="59"/>
                      <a:pt x="222" y="59"/>
                      <a:pt x="222" y="59"/>
                    </a:cubicBezTo>
                    <a:cubicBezTo>
                      <a:pt x="223" y="59"/>
                      <a:pt x="223" y="59"/>
                      <a:pt x="223" y="59"/>
                    </a:cubicBezTo>
                    <a:cubicBezTo>
                      <a:pt x="223" y="59"/>
                      <a:pt x="223" y="59"/>
                      <a:pt x="223" y="59"/>
                    </a:cubicBezTo>
                    <a:cubicBezTo>
                      <a:pt x="224" y="59"/>
                      <a:pt x="224" y="59"/>
                      <a:pt x="224" y="59"/>
                    </a:cubicBezTo>
                    <a:cubicBezTo>
                      <a:pt x="225" y="59"/>
                      <a:pt x="225" y="59"/>
                      <a:pt x="225" y="59"/>
                    </a:cubicBezTo>
                    <a:cubicBezTo>
                      <a:pt x="225" y="59"/>
                      <a:pt x="225" y="59"/>
                      <a:pt x="225" y="59"/>
                    </a:cubicBezTo>
                    <a:cubicBezTo>
                      <a:pt x="225" y="59"/>
                      <a:pt x="225" y="59"/>
                      <a:pt x="225" y="59"/>
                    </a:cubicBezTo>
                    <a:cubicBezTo>
                      <a:pt x="224" y="59"/>
                      <a:pt x="224" y="59"/>
                      <a:pt x="224" y="59"/>
                    </a:cubicBezTo>
                    <a:cubicBezTo>
                      <a:pt x="223" y="59"/>
                      <a:pt x="223" y="59"/>
                      <a:pt x="223" y="59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3" y="59"/>
                      <a:pt x="223" y="59"/>
                      <a:pt x="223" y="59"/>
                    </a:cubicBezTo>
                    <a:cubicBezTo>
                      <a:pt x="221" y="59"/>
                      <a:pt x="221" y="59"/>
                      <a:pt x="221" y="59"/>
                    </a:cubicBezTo>
                    <a:cubicBezTo>
                      <a:pt x="220" y="59"/>
                      <a:pt x="220" y="59"/>
                      <a:pt x="220" y="59"/>
                    </a:cubicBezTo>
                    <a:cubicBezTo>
                      <a:pt x="219" y="59"/>
                      <a:pt x="219" y="59"/>
                      <a:pt x="219" y="59"/>
                    </a:cubicBezTo>
                    <a:cubicBezTo>
                      <a:pt x="218" y="59"/>
                      <a:pt x="218" y="59"/>
                      <a:pt x="218" y="59"/>
                    </a:cubicBezTo>
                    <a:cubicBezTo>
                      <a:pt x="217" y="59"/>
                      <a:pt x="217" y="59"/>
                      <a:pt x="217" y="59"/>
                    </a:cubicBezTo>
                    <a:cubicBezTo>
                      <a:pt x="216" y="60"/>
                      <a:pt x="216" y="60"/>
                      <a:pt x="216" y="60"/>
                    </a:cubicBezTo>
                    <a:cubicBezTo>
                      <a:pt x="217" y="60"/>
                      <a:pt x="217" y="60"/>
                      <a:pt x="217" y="60"/>
                    </a:cubicBezTo>
                    <a:cubicBezTo>
                      <a:pt x="217" y="60"/>
                      <a:pt x="217" y="60"/>
                      <a:pt x="217" y="60"/>
                    </a:cubicBezTo>
                    <a:close/>
                    <a:moveTo>
                      <a:pt x="22" y="4"/>
                    </a:moveTo>
                    <a:cubicBezTo>
                      <a:pt x="21" y="5"/>
                      <a:pt x="21" y="5"/>
                      <a:pt x="21" y="5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2" y="4"/>
                      <a:pt x="22" y="4"/>
                    </a:cubicBezTo>
                    <a:close/>
                    <a:moveTo>
                      <a:pt x="106" y="121"/>
                    </a:moveTo>
                    <a:cubicBezTo>
                      <a:pt x="107" y="121"/>
                      <a:pt x="107" y="121"/>
                      <a:pt x="107" y="121"/>
                    </a:cubicBezTo>
                    <a:cubicBezTo>
                      <a:pt x="108" y="120"/>
                      <a:pt x="108" y="120"/>
                      <a:pt x="108" y="120"/>
                    </a:cubicBezTo>
                    <a:cubicBezTo>
                      <a:pt x="108" y="119"/>
                      <a:pt x="108" y="119"/>
                      <a:pt x="108" y="119"/>
                    </a:cubicBezTo>
                    <a:cubicBezTo>
                      <a:pt x="107" y="119"/>
                      <a:pt x="107" y="119"/>
                      <a:pt x="107" y="119"/>
                    </a:cubicBezTo>
                    <a:cubicBezTo>
                      <a:pt x="106" y="121"/>
                      <a:pt x="106" y="121"/>
                      <a:pt x="106" y="121"/>
                    </a:cubicBezTo>
                    <a:close/>
                    <a:moveTo>
                      <a:pt x="105" y="123"/>
                    </a:moveTo>
                    <a:cubicBezTo>
                      <a:pt x="106" y="123"/>
                      <a:pt x="106" y="123"/>
                      <a:pt x="106" y="123"/>
                    </a:cubicBezTo>
                    <a:cubicBezTo>
                      <a:pt x="106" y="122"/>
                      <a:pt x="106" y="122"/>
                      <a:pt x="106" y="122"/>
                    </a:cubicBezTo>
                    <a:cubicBezTo>
                      <a:pt x="106" y="121"/>
                      <a:pt x="106" y="121"/>
                      <a:pt x="106" y="121"/>
                    </a:cubicBezTo>
                    <a:cubicBezTo>
                      <a:pt x="105" y="123"/>
                      <a:pt x="105" y="123"/>
                      <a:pt x="105" y="123"/>
                    </a:cubicBezTo>
                    <a:close/>
                    <a:moveTo>
                      <a:pt x="105" y="128"/>
                    </a:moveTo>
                    <a:cubicBezTo>
                      <a:pt x="104" y="127"/>
                      <a:pt x="104" y="127"/>
                      <a:pt x="104" y="127"/>
                    </a:cubicBezTo>
                    <a:cubicBezTo>
                      <a:pt x="105" y="125"/>
                      <a:pt x="105" y="125"/>
                      <a:pt x="105" y="125"/>
                    </a:cubicBezTo>
                    <a:cubicBezTo>
                      <a:pt x="105" y="123"/>
                      <a:pt x="105" y="123"/>
                      <a:pt x="105" y="123"/>
                    </a:cubicBezTo>
                    <a:cubicBezTo>
                      <a:pt x="104" y="125"/>
                      <a:pt x="104" y="125"/>
                      <a:pt x="104" y="125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104" y="127"/>
                      <a:pt x="105" y="128"/>
                      <a:pt x="105" y="1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dirty="0">
                  <a:latin typeface="华文细黑" panose="02010600040101010101" pitchFamily="2" charset="-122"/>
                  <a:ea typeface="+mn-ea"/>
                </a:endParaRPr>
              </a:p>
            </p:txBody>
          </p:sp>
        </p:grpSp>
        <p:sp>
          <p:nvSpPr>
            <p:cNvPr id="263" name="Freeform 129">
              <a:extLst>
                <a:ext uri="{FF2B5EF4-FFF2-40B4-BE49-F238E27FC236}">
                  <a16:creationId xmlns:a16="http://schemas.microsoft.com/office/drawing/2014/main" id="{50CAC57B-1C42-4B9A-949D-B74C8976081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7950" y="2795588"/>
              <a:ext cx="128588" cy="555625"/>
            </a:xfrm>
            <a:custGeom>
              <a:avLst/>
              <a:gdLst>
                <a:gd name="T0" fmla="*/ 0 w 81"/>
                <a:gd name="T1" fmla="*/ 5 h 350"/>
                <a:gd name="T2" fmla="*/ 4 w 81"/>
                <a:gd name="T3" fmla="*/ 0 h 350"/>
                <a:gd name="T4" fmla="*/ 81 w 81"/>
                <a:gd name="T5" fmla="*/ 350 h 350"/>
                <a:gd name="T6" fmla="*/ 72 w 81"/>
                <a:gd name="T7" fmla="*/ 350 h 350"/>
                <a:gd name="T8" fmla="*/ 0 w 81"/>
                <a:gd name="T9" fmla="*/ 5 h 350"/>
                <a:gd name="T10" fmla="*/ 0 w 81"/>
                <a:gd name="T11" fmla="*/ 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350">
                  <a:moveTo>
                    <a:pt x="0" y="5"/>
                  </a:moveTo>
                  <a:lnTo>
                    <a:pt x="4" y="0"/>
                  </a:lnTo>
                  <a:lnTo>
                    <a:pt x="81" y="350"/>
                  </a:lnTo>
                  <a:lnTo>
                    <a:pt x="72" y="350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grpSp>
          <p:nvGrpSpPr>
            <p:cNvPr id="264" name="组合 263">
              <a:extLst>
                <a:ext uri="{FF2B5EF4-FFF2-40B4-BE49-F238E27FC236}">
                  <a16:creationId xmlns:a16="http://schemas.microsoft.com/office/drawing/2014/main" id="{4F4C78FF-3EB3-4FC8-BB31-936053FDEC4A}"/>
                </a:ext>
              </a:extLst>
            </p:cNvPr>
            <p:cNvGrpSpPr/>
            <p:nvPr/>
          </p:nvGrpSpPr>
          <p:grpSpPr>
            <a:xfrm>
              <a:off x="5801723" y="1698591"/>
              <a:ext cx="161925" cy="441327"/>
              <a:chOff x="5308342" y="1502463"/>
              <a:chExt cx="161925" cy="441327"/>
            </a:xfrm>
            <a:solidFill>
              <a:srgbClr val="25384B"/>
            </a:solidFill>
          </p:grpSpPr>
          <p:sp>
            <p:nvSpPr>
              <p:cNvPr id="265" name="Oval 141">
                <a:extLst>
                  <a:ext uri="{FF2B5EF4-FFF2-40B4-BE49-F238E27FC236}">
                    <a16:creationId xmlns:a16="http://schemas.microsoft.com/office/drawing/2014/main" id="{5EA84EE5-5B0C-4B9B-8BF8-39B2E0877D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48029" y="1502463"/>
                <a:ext cx="80963" cy="809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66" name="Freeform 142">
                <a:extLst>
                  <a:ext uri="{FF2B5EF4-FFF2-40B4-BE49-F238E27FC236}">
                    <a16:creationId xmlns:a16="http://schemas.microsoft.com/office/drawing/2014/main" id="{FFDC2326-7C2B-4B30-8F4D-E76B964409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08342" y="1591364"/>
                <a:ext cx="161925" cy="352426"/>
              </a:xfrm>
              <a:custGeom>
                <a:avLst/>
                <a:gdLst>
                  <a:gd name="T0" fmla="*/ 4 w 24"/>
                  <a:gd name="T1" fmla="*/ 0 h 52"/>
                  <a:gd name="T2" fmla="*/ 20 w 24"/>
                  <a:gd name="T3" fmla="*/ 0 h 52"/>
                  <a:gd name="T4" fmla="*/ 24 w 24"/>
                  <a:gd name="T5" fmla="*/ 3 h 52"/>
                  <a:gd name="T6" fmla="*/ 24 w 24"/>
                  <a:gd name="T7" fmla="*/ 20 h 52"/>
                  <a:gd name="T8" fmla="*/ 22 w 24"/>
                  <a:gd name="T9" fmla="*/ 23 h 52"/>
                  <a:gd name="T10" fmla="*/ 20 w 24"/>
                  <a:gd name="T11" fmla="*/ 20 h 52"/>
                  <a:gd name="T12" fmla="*/ 20 w 24"/>
                  <a:gd name="T13" fmla="*/ 10 h 52"/>
                  <a:gd name="T14" fmla="*/ 19 w 24"/>
                  <a:gd name="T15" fmla="*/ 11 h 52"/>
                  <a:gd name="T16" fmla="*/ 19 w 24"/>
                  <a:gd name="T17" fmla="*/ 48 h 52"/>
                  <a:gd name="T18" fmla="*/ 16 w 24"/>
                  <a:gd name="T19" fmla="*/ 51 h 52"/>
                  <a:gd name="T20" fmla="*/ 12 w 24"/>
                  <a:gd name="T21" fmla="*/ 48 h 52"/>
                  <a:gd name="T22" fmla="*/ 12 w 24"/>
                  <a:gd name="T23" fmla="*/ 30 h 52"/>
                  <a:gd name="T24" fmla="*/ 12 w 24"/>
                  <a:gd name="T25" fmla="*/ 30 h 52"/>
                  <a:gd name="T26" fmla="*/ 12 w 24"/>
                  <a:gd name="T27" fmla="*/ 48 h 52"/>
                  <a:gd name="T28" fmla="*/ 9 w 24"/>
                  <a:gd name="T29" fmla="*/ 51 h 52"/>
                  <a:gd name="T30" fmla="*/ 5 w 24"/>
                  <a:gd name="T31" fmla="*/ 48 h 52"/>
                  <a:gd name="T32" fmla="*/ 5 w 24"/>
                  <a:gd name="T33" fmla="*/ 11 h 52"/>
                  <a:gd name="T34" fmla="*/ 4 w 24"/>
                  <a:gd name="T35" fmla="*/ 11 h 52"/>
                  <a:gd name="T36" fmla="*/ 4 w 24"/>
                  <a:gd name="T37" fmla="*/ 21 h 52"/>
                  <a:gd name="T38" fmla="*/ 2 w 24"/>
                  <a:gd name="T39" fmla="*/ 23 h 52"/>
                  <a:gd name="T40" fmla="*/ 0 w 24"/>
                  <a:gd name="T41" fmla="*/ 21 h 52"/>
                  <a:gd name="T42" fmla="*/ 0 w 24"/>
                  <a:gd name="T43" fmla="*/ 3 h 52"/>
                  <a:gd name="T44" fmla="*/ 4 w 24"/>
                  <a:gd name="T4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4" h="52">
                    <a:moveTo>
                      <a:pt x="4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4" y="1"/>
                      <a:pt x="24" y="3"/>
                    </a:cubicBezTo>
                    <a:cubicBezTo>
                      <a:pt x="24" y="6"/>
                      <a:pt x="24" y="20"/>
                      <a:pt x="24" y="20"/>
                    </a:cubicBezTo>
                    <a:cubicBezTo>
                      <a:pt x="24" y="20"/>
                      <a:pt x="23" y="23"/>
                      <a:pt x="22" y="23"/>
                    </a:cubicBezTo>
                    <a:cubicBezTo>
                      <a:pt x="20" y="23"/>
                      <a:pt x="20" y="22"/>
                      <a:pt x="20" y="20"/>
                    </a:cubicBezTo>
                    <a:cubicBezTo>
                      <a:pt x="20" y="19"/>
                      <a:pt x="20" y="10"/>
                      <a:pt x="20" y="10"/>
                    </a:cubicBezTo>
                    <a:cubicBezTo>
                      <a:pt x="20" y="10"/>
                      <a:pt x="19" y="10"/>
                      <a:pt x="19" y="11"/>
                    </a:cubicBezTo>
                    <a:cubicBezTo>
                      <a:pt x="18" y="11"/>
                      <a:pt x="19" y="48"/>
                      <a:pt x="19" y="48"/>
                    </a:cubicBezTo>
                    <a:cubicBezTo>
                      <a:pt x="19" y="48"/>
                      <a:pt x="18" y="50"/>
                      <a:pt x="16" y="51"/>
                    </a:cubicBezTo>
                    <a:cubicBezTo>
                      <a:pt x="13" y="52"/>
                      <a:pt x="12" y="48"/>
                      <a:pt x="12" y="48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29"/>
                      <a:pt x="12" y="30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48"/>
                      <a:pt x="11" y="51"/>
                      <a:pt x="9" y="51"/>
                    </a:cubicBezTo>
                    <a:cubicBezTo>
                      <a:pt x="6" y="51"/>
                      <a:pt x="5" y="48"/>
                      <a:pt x="5" y="48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0"/>
                      <a:pt x="4" y="1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3"/>
                      <a:pt x="2" y="23"/>
                    </a:cubicBezTo>
                    <a:cubicBezTo>
                      <a:pt x="0" y="23"/>
                      <a:pt x="0" y="21"/>
                      <a:pt x="0" y="2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1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</p:grpSp>
        <p:grpSp>
          <p:nvGrpSpPr>
            <p:cNvPr id="267" name="组合 266">
              <a:extLst>
                <a:ext uri="{FF2B5EF4-FFF2-40B4-BE49-F238E27FC236}">
                  <a16:creationId xmlns:a16="http://schemas.microsoft.com/office/drawing/2014/main" id="{03768F73-FFC7-4219-B9AD-B3F67159B669}"/>
                </a:ext>
              </a:extLst>
            </p:cNvPr>
            <p:cNvGrpSpPr/>
            <p:nvPr/>
          </p:nvGrpSpPr>
          <p:grpSpPr>
            <a:xfrm>
              <a:off x="6422436" y="2084355"/>
              <a:ext cx="155575" cy="441326"/>
              <a:chOff x="5929055" y="1888227"/>
              <a:chExt cx="155575" cy="441326"/>
            </a:xfrm>
            <a:solidFill>
              <a:srgbClr val="25384B"/>
            </a:solidFill>
          </p:grpSpPr>
          <p:sp>
            <p:nvSpPr>
              <p:cNvPr id="268" name="Oval 145">
                <a:extLst>
                  <a:ext uri="{FF2B5EF4-FFF2-40B4-BE49-F238E27FC236}">
                    <a16:creationId xmlns:a16="http://schemas.microsoft.com/office/drawing/2014/main" id="{9FAACCF6-B38C-40AC-A025-0E9613C129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63980" y="1888227"/>
                <a:ext cx="80963" cy="825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69" name="Freeform 146">
                <a:extLst>
                  <a:ext uri="{FF2B5EF4-FFF2-40B4-BE49-F238E27FC236}">
                    <a16:creationId xmlns:a16="http://schemas.microsoft.com/office/drawing/2014/main" id="{12B85BC1-7568-4328-9D14-9709A46429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29055" y="1977127"/>
                <a:ext cx="155575" cy="352426"/>
              </a:xfrm>
              <a:custGeom>
                <a:avLst/>
                <a:gdLst>
                  <a:gd name="T0" fmla="*/ 3 w 23"/>
                  <a:gd name="T1" fmla="*/ 0 h 52"/>
                  <a:gd name="T2" fmla="*/ 20 w 23"/>
                  <a:gd name="T3" fmla="*/ 0 h 52"/>
                  <a:gd name="T4" fmla="*/ 23 w 23"/>
                  <a:gd name="T5" fmla="*/ 3 h 52"/>
                  <a:gd name="T6" fmla="*/ 23 w 23"/>
                  <a:gd name="T7" fmla="*/ 20 h 52"/>
                  <a:gd name="T8" fmla="*/ 21 w 23"/>
                  <a:gd name="T9" fmla="*/ 23 h 52"/>
                  <a:gd name="T10" fmla="*/ 19 w 23"/>
                  <a:gd name="T11" fmla="*/ 20 h 52"/>
                  <a:gd name="T12" fmla="*/ 19 w 23"/>
                  <a:gd name="T13" fmla="*/ 10 h 52"/>
                  <a:gd name="T14" fmla="*/ 18 w 23"/>
                  <a:gd name="T15" fmla="*/ 11 h 52"/>
                  <a:gd name="T16" fmla="*/ 18 w 23"/>
                  <a:gd name="T17" fmla="*/ 48 h 52"/>
                  <a:gd name="T18" fmla="*/ 15 w 23"/>
                  <a:gd name="T19" fmla="*/ 51 h 52"/>
                  <a:gd name="T20" fmla="*/ 12 w 23"/>
                  <a:gd name="T21" fmla="*/ 48 h 52"/>
                  <a:gd name="T22" fmla="*/ 12 w 23"/>
                  <a:gd name="T23" fmla="*/ 30 h 52"/>
                  <a:gd name="T24" fmla="*/ 11 w 23"/>
                  <a:gd name="T25" fmla="*/ 30 h 52"/>
                  <a:gd name="T26" fmla="*/ 11 w 23"/>
                  <a:gd name="T27" fmla="*/ 48 h 52"/>
                  <a:gd name="T28" fmla="*/ 8 w 23"/>
                  <a:gd name="T29" fmla="*/ 51 h 52"/>
                  <a:gd name="T30" fmla="*/ 5 w 23"/>
                  <a:gd name="T31" fmla="*/ 48 h 52"/>
                  <a:gd name="T32" fmla="*/ 5 w 23"/>
                  <a:gd name="T33" fmla="*/ 11 h 52"/>
                  <a:gd name="T34" fmla="*/ 4 w 23"/>
                  <a:gd name="T35" fmla="*/ 11 h 52"/>
                  <a:gd name="T36" fmla="*/ 4 w 23"/>
                  <a:gd name="T37" fmla="*/ 21 h 52"/>
                  <a:gd name="T38" fmla="*/ 2 w 23"/>
                  <a:gd name="T39" fmla="*/ 23 h 52"/>
                  <a:gd name="T40" fmla="*/ 0 w 23"/>
                  <a:gd name="T41" fmla="*/ 21 h 52"/>
                  <a:gd name="T42" fmla="*/ 0 w 23"/>
                  <a:gd name="T43" fmla="*/ 3 h 52"/>
                  <a:gd name="T44" fmla="*/ 3 w 23"/>
                  <a:gd name="T4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3" h="52">
                    <a:moveTo>
                      <a:pt x="3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3" y="1"/>
                      <a:pt x="23" y="3"/>
                    </a:cubicBezTo>
                    <a:cubicBezTo>
                      <a:pt x="23" y="6"/>
                      <a:pt x="23" y="20"/>
                      <a:pt x="23" y="20"/>
                    </a:cubicBezTo>
                    <a:cubicBezTo>
                      <a:pt x="23" y="20"/>
                      <a:pt x="23" y="23"/>
                      <a:pt x="21" y="23"/>
                    </a:cubicBezTo>
                    <a:cubicBezTo>
                      <a:pt x="20" y="23"/>
                      <a:pt x="19" y="22"/>
                      <a:pt x="19" y="20"/>
                    </a:cubicBezTo>
                    <a:cubicBezTo>
                      <a:pt x="19" y="19"/>
                      <a:pt x="19" y="10"/>
                      <a:pt x="19" y="10"/>
                    </a:cubicBezTo>
                    <a:cubicBezTo>
                      <a:pt x="19" y="10"/>
                      <a:pt x="18" y="10"/>
                      <a:pt x="18" y="11"/>
                    </a:cubicBezTo>
                    <a:cubicBezTo>
                      <a:pt x="18" y="11"/>
                      <a:pt x="18" y="48"/>
                      <a:pt x="18" y="48"/>
                    </a:cubicBezTo>
                    <a:cubicBezTo>
                      <a:pt x="18" y="48"/>
                      <a:pt x="18" y="50"/>
                      <a:pt x="15" y="51"/>
                    </a:cubicBezTo>
                    <a:cubicBezTo>
                      <a:pt x="13" y="52"/>
                      <a:pt x="12" y="48"/>
                      <a:pt x="12" y="48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29"/>
                      <a:pt x="11" y="30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1" y="48"/>
                      <a:pt x="11" y="51"/>
                      <a:pt x="8" y="51"/>
                    </a:cubicBezTo>
                    <a:cubicBezTo>
                      <a:pt x="5" y="51"/>
                      <a:pt x="5" y="48"/>
                      <a:pt x="5" y="48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0"/>
                      <a:pt x="4" y="1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3"/>
                      <a:pt x="2" y="23"/>
                    </a:cubicBezTo>
                    <a:cubicBezTo>
                      <a:pt x="0" y="23"/>
                      <a:pt x="0" y="21"/>
                      <a:pt x="0" y="2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</p:grpSp>
        <p:grpSp>
          <p:nvGrpSpPr>
            <p:cNvPr id="270" name="组合 269">
              <a:extLst>
                <a:ext uri="{FF2B5EF4-FFF2-40B4-BE49-F238E27FC236}">
                  <a16:creationId xmlns:a16="http://schemas.microsoft.com/office/drawing/2014/main" id="{437CDE6D-75EB-4B4A-B45D-353E5A235BCC}"/>
                </a:ext>
              </a:extLst>
            </p:cNvPr>
            <p:cNvGrpSpPr/>
            <p:nvPr/>
          </p:nvGrpSpPr>
          <p:grpSpPr>
            <a:xfrm>
              <a:off x="7051086" y="3682971"/>
              <a:ext cx="155575" cy="441326"/>
              <a:chOff x="6557705" y="3486843"/>
              <a:chExt cx="155575" cy="441326"/>
            </a:xfrm>
            <a:solidFill>
              <a:srgbClr val="25384B"/>
            </a:solidFill>
          </p:grpSpPr>
          <p:sp>
            <p:nvSpPr>
              <p:cNvPr id="271" name="Oval 147">
                <a:extLst>
                  <a:ext uri="{FF2B5EF4-FFF2-40B4-BE49-F238E27FC236}">
                    <a16:creationId xmlns:a16="http://schemas.microsoft.com/office/drawing/2014/main" id="{E0A66413-71C9-4FBE-B1B6-5598C595B2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91042" y="3486843"/>
                <a:ext cx="80963" cy="825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72" name="Freeform 148">
                <a:extLst>
                  <a:ext uri="{FF2B5EF4-FFF2-40B4-BE49-F238E27FC236}">
                    <a16:creationId xmlns:a16="http://schemas.microsoft.com/office/drawing/2014/main" id="{E032AB79-9C7A-49B9-87F2-7623A72B1A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7705" y="3575743"/>
                <a:ext cx="155575" cy="352426"/>
              </a:xfrm>
              <a:custGeom>
                <a:avLst/>
                <a:gdLst>
                  <a:gd name="T0" fmla="*/ 3 w 23"/>
                  <a:gd name="T1" fmla="*/ 0 h 52"/>
                  <a:gd name="T2" fmla="*/ 20 w 23"/>
                  <a:gd name="T3" fmla="*/ 0 h 52"/>
                  <a:gd name="T4" fmla="*/ 23 w 23"/>
                  <a:gd name="T5" fmla="*/ 3 h 52"/>
                  <a:gd name="T6" fmla="*/ 23 w 23"/>
                  <a:gd name="T7" fmla="*/ 20 h 52"/>
                  <a:gd name="T8" fmla="*/ 21 w 23"/>
                  <a:gd name="T9" fmla="*/ 23 h 52"/>
                  <a:gd name="T10" fmla="*/ 19 w 23"/>
                  <a:gd name="T11" fmla="*/ 20 h 52"/>
                  <a:gd name="T12" fmla="*/ 19 w 23"/>
                  <a:gd name="T13" fmla="*/ 10 h 52"/>
                  <a:gd name="T14" fmla="*/ 18 w 23"/>
                  <a:gd name="T15" fmla="*/ 11 h 52"/>
                  <a:gd name="T16" fmla="*/ 18 w 23"/>
                  <a:gd name="T17" fmla="*/ 48 h 52"/>
                  <a:gd name="T18" fmla="*/ 15 w 23"/>
                  <a:gd name="T19" fmla="*/ 51 h 52"/>
                  <a:gd name="T20" fmla="*/ 12 w 23"/>
                  <a:gd name="T21" fmla="*/ 48 h 52"/>
                  <a:gd name="T22" fmla="*/ 12 w 23"/>
                  <a:gd name="T23" fmla="*/ 30 h 52"/>
                  <a:gd name="T24" fmla="*/ 11 w 23"/>
                  <a:gd name="T25" fmla="*/ 30 h 52"/>
                  <a:gd name="T26" fmla="*/ 11 w 23"/>
                  <a:gd name="T27" fmla="*/ 48 h 52"/>
                  <a:gd name="T28" fmla="*/ 8 w 23"/>
                  <a:gd name="T29" fmla="*/ 51 h 52"/>
                  <a:gd name="T30" fmla="*/ 5 w 23"/>
                  <a:gd name="T31" fmla="*/ 48 h 52"/>
                  <a:gd name="T32" fmla="*/ 5 w 23"/>
                  <a:gd name="T33" fmla="*/ 11 h 52"/>
                  <a:gd name="T34" fmla="*/ 4 w 23"/>
                  <a:gd name="T35" fmla="*/ 11 h 52"/>
                  <a:gd name="T36" fmla="*/ 4 w 23"/>
                  <a:gd name="T37" fmla="*/ 21 h 52"/>
                  <a:gd name="T38" fmla="*/ 2 w 23"/>
                  <a:gd name="T39" fmla="*/ 23 h 52"/>
                  <a:gd name="T40" fmla="*/ 0 w 23"/>
                  <a:gd name="T41" fmla="*/ 21 h 52"/>
                  <a:gd name="T42" fmla="*/ 0 w 23"/>
                  <a:gd name="T43" fmla="*/ 3 h 52"/>
                  <a:gd name="T44" fmla="*/ 3 w 23"/>
                  <a:gd name="T4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3" h="52">
                    <a:moveTo>
                      <a:pt x="3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3" y="1"/>
                      <a:pt x="23" y="3"/>
                    </a:cubicBezTo>
                    <a:cubicBezTo>
                      <a:pt x="23" y="6"/>
                      <a:pt x="23" y="20"/>
                      <a:pt x="23" y="20"/>
                    </a:cubicBezTo>
                    <a:cubicBezTo>
                      <a:pt x="23" y="20"/>
                      <a:pt x="22" y="23"/>
                      <a:pt x="21" y="23"/>
                    </a:cubicBezTo>
                    <a:cubicBezTo>
                      <a:pt x="19" y="23"/>
                      <a:pt x="19" y="22"/>
                      <a:pt x="19" y="20"/>
                    </a:cubicBezTo>
                    <a:cubicBezTo>
                      <a:pt x="19" y="19"/>
                      <a:pt x="19" y="10"/>
                      <a:pt x="19" y="10"/>
                    </a:cubicBezTo>
                    <a:cubicBezTo>
                      <a:pt x="19" y="10"/>
                      <a:pt x="18" y="10"/>
                      <a:pt x="18" y="11"/>
                    </a:cubicBezTo>
                    <a:cubicBezTo>
                      <a:pt x="18" y="11"/>
                      <a:pt x="18" y="48"/>
                      <a:pt x="18" y="48"/>
                    </a:cubicBezTo>
                    <a:cubicBezTo>
                      <a:pt x="18" y="48"/>
                      <a:pt x="17" y="51"/>
                      <a:pt x="15" y="51"/>
                    </a:cubicBezTo>
                    <a:cubicBezTo>
                      <a:pt x="12" y="52"/>
                      <a:pt x="12" y="48"/>
                      <a:pt x="12" y="48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1" y="29"/>
                      <a:pt x="11" y="30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1" y="48"/>
                      <a:pt x="11" y="51"/>
                      <a:pt x="8" y="51"/>
                    </a:cubicBezTo>
                    <a:cubicBezTo>
                      <a:pt x="5" y="51"/>
                      <a:pt x="5" y="48"/>
                      <a:pt x="5" y="48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4" y="10"/>
                      <a:pt x="4" y="1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3"/>
                      <a:pt x="2" y="23"/>
                    </a:cubicBezTo>
                    <a:cubicBezTo>
                      <a:pt x="0" y="23"/>
                      <a:pt x="0" y="21"/>
                      <a:pt x="0" y="2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</p:grpSp>
        <p:grpSp>
          <p:nvGrpSpPr>
            <p:cNvPr id="273" name="组合 272">
              <a:extLst>
                <a:ext uri="{FF2B5EF4-FFF2-40B4-BE49-F238E27FC236}">
                  <a16:creationId xmlns:a16="http://schemas.microsoft.com/office/drawing/2014/main" id="{53040598-6E24-4AE6-9100-8021A0B98C8F}"/>
                </a:ext>
              </a:extLst>
            </p:cNvPr>
            <p:cNvGrpSpPr/>
            <p:nvPr/>
          </p:nvGrpSpPr>
          <p:grpSpPr>
            <a:xfrm>
              <a:off x="2390183" y="3419445"/>
              <a:ext cx="161925" cy="433389"/>
              <a:chOff x="1896802" y="3223317"/>
              <a:chExt cx="161925" cy="433389"/>
            </a:xfrm>
            <a:solidFill>
              <a:srgbClr val="25384B"/>
            </a:solidFill>
          </p:grpSpPr>
          <p:sp>
            <p:nvSpPr>
              <p:cNvPr id="274" name="Oval 149">
                <a:extLst>
                  <a:ext uri="{FF2B5EF4-FFF2-40B4-BE49-F238E27FC236}">
                    <a16:creationId xmlns:a16="http://schemas.microsoft.com/office/drawing/2014/main" id="{74C3B22D-7884-448F-990A-DECAFD8E0F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38077" y="3223317"/>
                <a:ext cx="80963" cy="809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75" name="Freeform 150">
                <a:extLst>
                  <a:ext uri="{FF2B5EF4-FFF2-40B4-BE49-F238E27FC236}">
                    <a16:creationId xmlns:a16="http://schemas.microsoft.com/office/drawing/2014/main" id="{FB597A5D-8EE6-49BF-AA15-AA0485867B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6802" y="3304280"/>
                <a:ext cx="161925" cy="352426"/>
              </a:xfrm>
              <a:custGeom>
                <a:avLst/>
                <a:gdLst>
                  <a:gd name="T0" fmla="*/ 4 w 24"/>
                  <a:gd name="T1" fmla="*/ 0 h 52"/>
                  <a:gd name="T2" fmla="*/ 21 w 24"/>
                  <a:gd name="T3" fmla="*/ 0 h 52"/>
                  <a:gd name="T4" fmla="*/ 24 w 24"/>
                  <a:gd name="T5" fmla="*/ 4 h 52"/>
                  <a:gd name="T6" fmla="*/ 24 w 24"/>
                  <a:gd name="T7" fmla="*/ 20 h 52"/>
                  <a:gd name="T8" fmla="*/ 22 w 24"/>
                  <a:gd name="T9" fmla="*/ 23 h 52"/>
                  <a:gd name="T10" fmla="*/ 20 w 24"/>
                  <a:gd name="T11" fmla="*/ 21 h 52"/>
                  <a:gd name="T12" fmla="*/ 20 w 24"/>
                  <a:gd name="T13" fmla="*/ 11 h 52"/>
                  <a:gd name="T14" fmla="*/ 19 w 24"/>
                  <a:gd name="T15" fmla="*/ 11 h 52"/>
                  <a:gd name="T16" fmla="*/ 19 w 24"/>
                  <a:gd name="T17" fmla="*/ 49 h 52"/>
                  <a:gd name="T18" fmla="*/ 16 w 24"/>
                  <a:gd name="T19" fmla="*/ 51 h 52"/>
                  <a:gd name="T20" fmla="*/ 12 w 24"/>
                  <a:gd name="T21" fmla="*/ 49 h 52"/>
                  <a:gd name="T22" fmla="*/ 12 w 24"/>
                  <a:gd name="T23" fmla="*/ 30 h 52"/>
                  <a:gd name="T24" fmla="*/ 12 w 24"/>
                  <a:gd name="T25" fmla="*/ 30 h 52"/>
                  <a:gd name="T26" fmla="*/ 12 w 24"/>
                  <a:gd name="T27" fmla="*/ 49 h 52"/>
                  <a:gd name="T28" fmla="*/ 9 w 24"/>
                  <a:gd name="T29" fmla="*/ 51 h 52"/>
                  <a:gd name="T30" fmla="*/ 6 w 24"/>
                  <a:gd name="T31" fmla="*/ 49 h 52"/>
                  <a:gd name="T32" fmla="*/ 6 w 24"/>
                  <a:gd name="T33" fmla="*/ 11 h 52"/>
                  <a:gd name="T34" fmla="*/ 5 w 24"/>
                  <a:gd name="T35" fmla="*/ 11 h 52"/>
                  <a:gd name="T36" fmla="*/ 5 w 24"/>
                  <a:gd name="T37" fmla="*/ 21 h 52"/>
                  <a:gd name="T38" fmla="*/ 2 w 24"/>
                  <a:gd name="T39" fmla="*/ 24 h 52"/>
                  <a:gd name="T40" fmla="*/ 0 w 24"/>
                  <a:gd name="T41" fmla="*/ 21 h 52"/>
                  <a:gd name="T42" fmla="*/ 0 w 24"/>
                  <a:gd name="T43" fmla="*/ 3 h 52"/>
                  <a:gd name="T44" fmla="*/ 4 w 24"/>
                  <a:gd name="T4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4" h="52">
                    <a:moveTo>
                      <a:pt x="4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4" y="1"/>
                      <a:pt x="24" y="4"/>
                    </a:cubicBezTo>
                    <a:cubicBezTo>
                      <a:pt x="24" y="6"/>
                      <a:pt x="24" y="20"/>
                      <a:pt x="24" y="20"/>
                    </a:cubicBezTo>
                    <a:cubicBezTo>
                      <a:pt x="24" y="20"/>
                      <a:pt x="23" y="23"/>
                      <a:pt x="22" y="23"/>
                    </a:cubicBezTo>
                    <a:cubicBezTo>
                      <a:pt x="20" y="23"/>
                      <a:pt x="20" y="23"/>
                      <a:pt x="20" y="21"/>
                    </a:cubicBezTo>
                    <a:cubicBezTo>
                      <a:pt x="20" y="19"/>
                      <a:pt x="20" y="11"/>
                      <a:pt x="20" y="11"/>
                    </a:cubicBezTo>
                    <a:cubicBezTo>
                      <a:pt x="20" y="11"/>
                      <a:pt x="19" y="10"/>
                      <a:pt x="19" y="11"/>
                    </a:cubicBezTo>
                    <a:cubicBezTo>
                      <a:pt x="19" y="12"/>
                      <a:pt x="19" y="49"/>
                      <a:pt x="19" y="49"/>
                    </a:cubicBezTo>
                    <a:cubicBezTo>
                      <a:pt x="19" y="49"/>
                      <a:pt x="18" y="51"/>
                      <a:pt x="16" y="51"/>
                    </a:cubicBezTo>
                    <a:cubicBezTo>
                      <a:pt x="13" y="52"/>
                      <a:pt x="12" y="49"/>
                      <a:pt x="12" y="49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29"/>
                      <a:pt x="12" y="30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2" y="49"/>
                      <a:pt x="11" y="51"/>
                      <a:pt x="9" y="51"/>
                    </a:cubicBezTo>
                    <a:cubicBezTo>
                      <a:pt x="6" y="51"/>
                      <a:pt x="6" y="49"/>
                      <a:pt x="6" y="49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5" y="10"/>
                      <a:pt x="5" y="1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4" y="24"/>
                      <a:pt x="2" y="24"/>
                    </a:cubicBezTo>
                    <a:cubicBezTo>
                      <a:pt x="0" y="24"/>
                      <a:pt x="0" y="21"/>
                      <a:pt x="0" y="2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1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</p:grpSp>
        <p:grpSp>
          <p:nvGrpSpPr>
            <p:cNvPr id="276" name="组合 275">
              <a:extLst>
                <a:ext uri="{FF2B5EF4-FFF2-40B4-BE49-F238E27FC236}">
                  <a16:creationId xmlns:a16="http://schemas.microsoft.com/office/drawing/2014/main" id="{25B902A5-1936-43A4-A81F-A928BC1A0297}"/>
                </a:ext>
              </a:extLst>
            </p:cNvPr>
            <p:cNvGrpSpPr/>
            <p:nvPr/>
          </p:nvGrpSpPr>
          <p:grpSpPr>
            <a:xfrm>
              <a:off x="3288709" y="2088646"/>
              <a:ext cx="155575" cy="433389"/>
              <a:chOff x="3876416" y="3304280"/>
              <a:chExt cx="155575" cy="433389"/>
            </a:xfrm>
            <a:solidFill>
              <a:srgbClr val="25384B"/>
            </a:solidFill>
          </p:grpSpPr>
          <p:sp>
            <p:nvSpPr>
              <p:cNvPr id="277" name="Oval 157">
                <a:extLst>
                  <a:ext uri="{FF2B5EF4-FFF2-40B4-BE49-F238E27FC236}">
                    <a16:creationId xmlns:a16="http://schemas.microsoft.com/office/drawing/2014/main" id="{28144A3D-C748-45B6-BC44-5F5E6785B5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09753" y="3304280"/>
                <a:ext cx="80963" cy="809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78" name="Freeform 158">
                <a:extLst>
                  <a:ext uri="{FF2B5EF4-FFF2-40B4-BE49-F238E27FC236}">
                    <a16:creationId xmlns:a16="http://schemas.microsoft.com/office/drawing/2014/main" id="{755F38A7-B42A-4827-8E87-92158DAFC7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6416" y="3385243"/>
                <a:ext cx="155575" cy="352426"/>
              </a:xfrm>
              <a:custGeom>
                <a:avLst/>
                <a:gdLst>
                  <a:gd name="T0" fmla="*/ 3 w 23"/>
                  <a:gd name="T1" fmla="*/ 0 h 52"/>
                  <a:gd name="T2" fmla="*/ 20 w 23"/>
                  <a:gd name="T3" fmla="*/ 0 h 52"/>
                  <a:gd name="T4" fmla="*/ 23 w 23"/>
                  <a:gd name="T5" fmla="*/ 4 h 52"/>
                  <a:gd name="T6" fmla="*/ 23 w 23"/>
                  <a:gd name="T7" fmla="*/ 20 h 52"/>
                  <a:gd name="T8" fmla="*/ 21 w 23"/>
                  <a:gd name="T9" fmla="*/ 23 h 52"/>
                  <a:gd name="T10" fmla="*/ 19 w 23"/>
                  <a:gd name="T11" fmla="*/ 21 h 52"/>
                  <a:gd name="T12" fmla="*/ 19 w 23"/>
                  <a:gd name="T13" fmla="*/ 11 h 52"/>
                  <a:gd name="T14" fmla="*/ 18 w 23"/>
                  <a:gd name="T15" fmla="*/ 11 h 52"/>
                  <a:gd name="T16" fmla="*/ 18 w 23"/>
                  <a:gd name="T17" fmla="*/ 49 h 52"/>
                  <a:gd name="T18" fmla="*/ 15 w 23"/>
                  <a:gd name="T19" fmla="*/ 51 h 52"/>
                  <a:gd name="T20" fmla="*/ 12 w 23"/>
                  <a:gd name="T21" fmla="*/ 49 h 52"/>
                  <a:gd name="T22" fmla="*/ 12 w 23"/>
                  <a:gd name="T23" fmla="*/ 30 h 52"/>
                  <a:gd name="T24" fmla="*/ 11 w 23"/>
                  <a:gd name="T25" fmla="*/ 30 h 52"/>
                  <a:gd name="T26" fmla="*/ 11 w 23"/>
                  <a:gd name="T27" fmla="*/ 49 h 52"/>
                  <a:gd name="T28" fmla="*/ 8 w 23"/>
                  <a:gd name="T29" fmla="*/ 51 h 52"/>
                  <a:gd name="T30" fmla="*/ 5 w 23"/>
                  <a:gd name="T31" fmla="*/ 49 h 52"/>
                  <a:gd name="T32" fmla="*/ 5 w 23"/>
                  <a:gd name="T33" fmla="*/ 11 h 52"/>
                  <a:gd name="T34" fmla="*/ 4 w 23"/>
                  <a:gd name="T35" fmla="*/ 11 h 52"/>
                  <a:gd name="T36" fmla="*/ 4 w 23"/>
                  <a:gd name="T37" fmla="*/ 21 h 52"/>
                  <a:gd name="T38" fmla="*/ 2 w 23"/>
                  <a:gd name="T39" fmla="*/ 24 h 52"/>
                  <a:gd name="T40" fmla="*/ 0 w 23"/>
                  <a:gd name="T41" fmla="*/ 21 h 52"/>
                  <a:gd name="T42" fmla="*/ 0 w 23"/>
                  <a:gd name="T43" fmla="*/ 3 h 52"/>
                  <a:gd name="T44" fmla="*/ 3 w 23"/>
                  <a:gd name="T4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3" h="52">
                    <a:moveTo>
                      <a:pt x="3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3" y="1"/>
                      <a:pt x="23" y="4"/>
                    </a:cubicBezTo>
                    <a:cubicBezTo>
                      <a:pt x="23" y="6"/>
                      <a:pt x="23" y="20"/>
                      <a:pt x="23" y="20"/>
                    </a:cubicBezTo>
                    <a:cubicBezTo>
                      <a:pt x="23" y="20"/>
                      <a:pt x="23" y="23"/>
                      <a:pt x="21" y="23"/>
                    </a:cubicBezTo>
                    <a:cubicBezTo>
                      <a:pt x="20" y="23"/>
                      <a:pt x="19" y="23"/>
                      <a:pt x="19" y="21"/>
                    </a:cubicBezTo>
                    <a:cubicBezTo>
                      <a:pt x="19" y="19"/>
                      <a:pt x="19" y="11"/>
                      <a:pt x="19" y="11"/>
                    </a:cubicBezTo>
                    <a:cubicBezTo>
                      <a:pt x="19" y="11"/>
                      <a:pt x="18" y="10"/>
                      <a:pt x="18" y="11"/>
                    </a:cubicBezTo>
                    <a:cubicBezTo>
                      <a:pt x="18" y="12"/>
                      <a:pt x="18" y="49"/>
                      <a:pt x="18" y="49"/>
                    </a:cubicBezTo>
                    <a:cubicBezTo>
                      <a:pt x="18" y="49"/>
                      <a:pt x="17" y="51"/>
                      <a:pt x="15" y="51"/>
                    </a:cubicBezTo>
                    <a:cubicBezTo>
                      <a:pt x="13" y="52"/>
                      <a:pt x="12" y="49"/>
                      <a:pt x="12" y="49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29"/>
                      <a:pt x="11" y="30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51"/>
                      <a:pt x="8" y="51"/>
                    </a:cubicBezTo>
                    <a:cubicBezTo>
                      <a:pt x="5" y="51"/>
                      <a:pt x="5" y="49"/>
                      <a:pt x="5" y="49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4" y="10"/>
                      <a:pt x="4" y="1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4"/>
                      <a:pt x="2" y="24"/>
                    </a:cubicBezTo>
                    <a:cubicBezTo>
                      <a:pt x="0" y="24"/>
                      <a:pt x="0" y="21"/>
                      <a:pt x="0" y="2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</p:grpSp>
        <p:grpSp>
          <p:nvGrpSpPr>
            <p:cNvPr id="279" name="组合 278">
              <a:extLst>
                <a:ext uri="{FF2B5EF4-FFF2-40B4-BE49-F238E27FC236}">
                  <a16:creationId xmlns:a16="http://schemas.microsoft.com/office/drawing/2014/main" id="{0E060CFB-1522-40C0-BE0B-6AAD9B1740BB}"/>
                </a:ext>
              </a:extLst>
            </p:cNvPr>
            <p:cNvGrpSpPr/>
            <p:nvPr/>
          </p:nvGrpSpPr>
          <p:grpSpPr>
            <a:xfrm>
              <a:off x="3836396" y="2485200"/>
              <a:ext cx="155575" cy="433388"/>
              <a:chOff x="3316028" y="2281928"/>
              <a:chExt cx="155575" cy="433388"/>
            </a:xfrm>
            <a:solidFill>
              <a:srgbClr val="25384B"/>
            </a:solidFill>
          </p:grpSpPr>
          <p:sp>
            <p:nvSpPr>
              <p:cNvPr id="280" name="Oval 159">
                <a:extLst>
                  <a:ext uri="{FF2B5EF4-FFF2-40B4-BE49-F238E27FC236}">
                    <a16:creationId xmlns:a16="http://schemas.microsoft.com/office/drawing/2014/main" id="{DF3C42C7-83C5-49BE-B0E8-8211CE150D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55715" y="2281928"/>
                <a:ext cx="74613" cy="809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81" name="Freeform 160">
                <a:extLst>
                  <a:ext uri="{FF2B5EF4-FFF2-40B4-BE49-F238E27FC236}">
                    <a16:creationId xmlns:a16="http://schemas.microsoft.com/office/drawing/2014/main" id="{17706D86-938F-4B61-B3DA-D020E0E4DF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6028" y="2369240"/>
                <a:ext cx="155575" cy="346076"/>
              </a:xfrm>
              <a:custGeom>
                <a:avLst/>
                <a:gdLst>
                  <a:gd name="T0" fmla="*/ 3 w 23"/>
                  <a:gd name="T1" fmla="*/ 0 h 51"/>
                  <a:gd name="T2" fmla="*/ 20 w 23"/>
                  <a:gd name="T3" fmla="*/ 0 h 51"/>
                  <a:gd name="T4" fmla="*/ 23 w 23"/>
                  <a:gd name="T5" fmla="*/ 3 h 51"/>
                  <a:gd name="T6" fmla="*/ 23 w 23"/>
                  <a:gd name="T7" fmla="*/ 20 h 51"/>
                  <a:gd name="T8" fmla="*/ 22 w 23"/>
                  <a:gd name="T9" fmla="*/ 23 h 51"/>
                  <a:gd name="T10" fmla="*/ 19 w 23"/>
                  <a:gd name="T11" fmla="*/ 20 h 51"/>
                  <a:gd name="T12" fmla="*/ 19 w 23"/>
                  <a:gd name="T13" fmla="*/ 10 h 51"/>
                  <a:gd name="T14" fmla="*/ 18 w 23"/>
                  <a:gd name="T15" fmla="*/ 10 h 51"/>
                  <a:gd name="T16" fmla="*/ 18 w 23"/>
                  <a:gd name="T17" fmla="*/ 48 h 51"/>
                  <a:gd name="T18" fmla="*/ 15 w 23"/>
                  <a:gd name="T19" fmla="*/ 51 h 51"/>
                  <a:gd name="T20" fmla="*/ 12 w 23"/>
                  <a:gd name="T21" fmla="*/ 48 h 51"/>
                  <a:gd name="T22" fmla="*/ 12 w 23"/>
                  <a:gd name="T23" fmla="*/ 30 h 51"/>
                  <a:gd name="T24" fmla="*/ 11 w 23"/>
                  <a:gd name="T25" fmla="*/ 30 h 51"/>
                  <a:gd name="T26" fmla="*/ 11 w 23"/>
                  <a:gd name="T27" fmla="*/ 48 h 51"/>
                  <a:gd name="T28" fmla="*/ 8 w 23"/>
                  <a:gd name="T29" fmla="*/ 51 h 51"/>
                  <a:gd name="T30" fmla="*/ 5 w 23"/>
                  <a:gd name="T31" fmla="*/ 48 h 51"/>
                  <a:gd name="T32" fmla="*/ 5 w 23"/>
                  <a:gd name="T33" fmla="*/ 10 h 51"/>
                  <a:gd name="T34" fmla="*/ 4 w 23"/>
                  <a:gd name="T35" fmla="*/ 10 h 51"/>
                  <a:gd name="T36" fmla="*/ 4 w 23"/>
                  <a:gd name="T37" fmla="*/ 21 h 51"/>
                  <a:gd name="T38" fmla="*/ 2 w 23"/>
                  <a:gd name="T39" fmla="*/ 23 h 51"/>
                  <a:gd name="T40" fmla="*/ 0 w 23"/>
                  <a:gd name="T41" fmla="*/ 20 h 51"/>
                  <a:gd name="T42" fmla="*/ 0 w 23"/>
                  <a:gd name="T43" fmla="*/ 3 h 51"/>
                  <a:gd name="T44" fmla="*/ 3 w 23"/>
                  <a:gd name="T45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3" h="51">
                    <a:moveTo>
                      <a:pt x="3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3" y="0"/>
                      <a:pt x="23" y="3"/>
                    </a:cubicBezTo>
                    <a:cubicBezTo>
                      <a:pt x="23" y="6"/>
                      <a:pt x="23" y="20"/>
                      <a:pt x="23" y="20"/>
                    </a:cubicBezTo>
                    <a:cubicBezTo>
                      <a:pt x="23" y="20"/>
                      <a:pt x="23" y="23"/>
                      <a:pt x="22" y="23"/>
                    </a:cubicBezTo>
                    <a:cubicBezTo>
                      <a:pt x="20" y="23"/>
                      <a:pt x="19" y="22"/>
                      <a:pt x="19" y="20"/>
                    </a:cubicBezTo>
                    <a:cubicBezTo>
                      <a:pt x="19" y="18"/>
                      <a:pt x="19" y="10"/>
                      <a:pt x="19" y="10"/>
                    </a:cubicBezTo>
                    <a:cubicBezTo>
                      <a:pt x="19" y="10"/>
                      <a:pt x="18" y="9"/>
                      <a:pt x="18" y="10"/>
                    </a:cubicBezTo>
                    <a:cubicBezTo>
                      <a:pt x="18" y="11"/>
                      <a:pt x="18" y="48"/>
                      <a:pt x="18" y="48"/>
                    </a:cubicBezTo>
                    <a:cubicBezTo>
                      <a:pt x="18" y="48"/>
                      <a:pt x="18" y="50"/>
                      <a:pt x="15" y="51"/>
                    </a:cubicBezTo>
                    <a:cubicBezTo>
                      <a:pt x="13" y="51"/>
                      <a:pt x="12" y="48"/>
                      <a:pt x="12" y="48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29"/>
                      <a:pt x="11" y="30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1" y="48"/>
                      <a:pt x="11" y="51"/>
                      <a:pt x="8" y="51"/>
                    </a:cubicBezTo>
                    <a:cubicBezTo>
                      <a:pt x="5" y="51"/>
                      <a:pt x="5" y="48"/>
                      <a:pt x="5" y="48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4" y="10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3"/>
                      <a:pt x="2" y="23"/>
                    </a:cubicBezTo>
                    <a:cubicBezTo>
                      <a:pt x="0" y="23"/>
                      <a:pt x="0" y="20"/>
                      <a:pt x="0" y="2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1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</p:grpSp>
        <p:sp>
          <p:nvSpPr>
            <p:cNvPr id="282" name="Freeform 130">
              <a:extLst>
                <a:ext uri="{FF2B5EF4-FFF2-40B4-BE49-F238E27FC236}">
                  <a16:creationId xmlns:a16="http://schemas.microsoft.com/office/drawing/2014/main" id="{AA94C2FB-8205-4806-BA3D-2C480B5DBB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0638" y="2185988"/>
              <a:ext cx="174625" cy="785812"/>
            </a:xfrm>
            <a:custGeom>
              <a:avLst/>
              <a:gdLst>
                <a:gd name="T0" fmla="*/ 0 w 110"/>
                <a:gd name="T1" fmla="*/ 5 h 495"/>
                <a:gd name="T2" fmla="*/ 4 w 110"/>
                <a:gd name="T3" fmla="*/ 0 h 495"/>
                <a:gd name="T4" fmla="*/ 110 w 110"/>
                <a:gd name="T5" fmla="*/ 491 h 495"/>
                <a:gd name="T6" fmla="*/ 106 w 110"/>
                <a:gd name="T7" fmla="*/ 495 h 495"/>
                <a:gd name="T8" fmla="*/ 0 w 110"/>
                <a:gd name="T9" fmla="*/ 5 h 495"/>
                <a:gd name="T10" fmla="*/ 0 w 110"/>
                <a:gd name="T11" fmla="*/ 5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495">
                  <a:moveTo>
                    <a:pt x="0" y="5"/>
                  </a:moveTo>
                  <a:lnTo>
                    <a:pt x="4" y="0"/>
                  </a:lnTo>
                  <a:lnTo>
                    <a:pt x="110" y="491"/>
                  </a:lnTo>
                  <a:lnTo>
                    <a:pt x="106" y="49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83" name="Freeform 138">
              <a:extLst>
                <a:ext uri="{FF2B5EF4-FFF2-40B4-BE49-F238E27FC236}">
                  <a16:creationId xmlns:a16="http://schemas.microsoft.com/office/drawing/2014/main" id="{D60DDF9C-2B9E-410F-BA52-B1DB5FBD6CB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6025" y="1827213"/>
              <a:ext cx="134938" cy="860425"/>
            </a:xfrm>
            <a:custGeom>
              <a:avLst/>
              <a:gdLst>
                <a:gd name="T0" fmla="*/ 0 w 85"/>
                <a:gd name="T1" fmla="*/ 0 h 542"/>
                <a:gd name="T2" fmla="*/ 4 w 85"/>
                <a:gd name="T3" fmla="*/ 0 h 542"/>
                <a:gd name="T4" fmla="*/ 85 w 85"/>
                <a:gd name="T5" fmla="*/ 542 h 542"/>
                <a:gd name="T6" fmla="*/ 81 w 85"/>
                <a:gd name="T7" fmla="*/ 542 h 542"/>
                <a:gd name="T8" fmla="*/ 0 w 85"/>
                <a:gd name="T9" fmla="*/ 0 h 542"/>
                <a:gd name="T10" fmla="*/ 0 w 85"/>
                <a:gd name="T11" fmla="*/ 0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542">
                  <a:moveTo>
                    <a:pt x="0" y="0"/>
                  </a:moveTo>
                  <a:lnTo>
                    <a:pt x="4" y="0"/>
                  </a:lnTo>
                  <a:lnTo>
                    <a:pt x="85" y="542"/>
                  </a:lnTo>
                  <a:lnTo>
                    <a:pt x="81" y="5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84" name="Freeform 125">
              <a:extLst>
                <a:ext uri="{FF2B5EF4-FFF2-40B4-BE49-F238E27FC236}">
                  <a16:creationId xmlns:a16="http://schemas.microsoft.com/office/drawing/2014/main" id="{D475C365-2F07-4167-ABD9-74F758CF7E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66925" y="2992438"/>
              <a:ext cx="655638" cy="847725"/>
            </a:xfrm>
            <a:custGeom>
              <a:avLst/>
              <a:gdLst>
                <a:gd name="T0" fmla="*/ 0 w 413"/>
                <a:gd name="T1" fmla="*/ 0 h 534"/>
                <a:gd name="T2" fmla="*/ 413 w 413"/>
                <a:gd name="T3" fmla="*/ 39 h 534"/>
                <a:gd name="T4" fmla="*/ 272 w 413"/>
                <a:gd name="T5" fmla="*/ 529 h 534"/>
                <a:gd name="T6" fmla="*/ 272 w 413"/>
                <a:gd name="T7" fmla="*/ 534 h 534"/>
                <a:gd name="T8" fmla="*/ 0 w 413"/>
                <a:gd name="T9" fmla="*/ 0 h 534"/>
                <a:gd name="T10" fmla="*/ 0 w 413"/>
                <a:gd name="T11" fmla="*/ 0 h 534"/>
                <a:gd name="T12" fmla="*/ 272 w 413"/>
                <a:gd name="T13" fmla="*/ 529 h 534"/>
                <a:gd name="T14" fmla="*/ 272 w 413"/>
                <a:gd name="T15" fmla="*/ 529 h 534"/>
                <a:gd name="T16" fmla="*/ 272 w 413"/>
                <a:gd name="T17" fmla="*/ 529 h 534"/>
                <a:gd name="T18" fmla="*/ 272 w 413"/>
                <a:gd name="T19" fmla="*/ 529 h 534"/>
                <a:gd name="T20" fmla="*/ 268 w 413"/>
                <a:gd name="T21" fmla="*/ 521 h 534"/>
                <a:gd name="T22" fmla="*/ 404 w 413"/>
                <a:gd name="T23" fmla="*/ 43 h 534"/>
                <a:gd name="T24" fmla="*/ 9 w 413"/>
                <a:gd name="T25" fmla="*/ 9 h 534"/>
                <a:gd name="T26" fmla="*/ 268 w 413"/>
                <a:gd name="T27" fmla="*/ 521 h 534"/>
                <a:gd name="T28" fmla="*/ 268 w 413"/>
                <a:gd name="T29" fmla="*/ 521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3" h="534">
                  <a:moveTo>
                    <a:pt x="0" y="0"/>
                  </a:moveTo>
                  <a:lnTo>
                    <a:pt x="413" y="39"/>
                  </a:lnTo>
                  <a:lnTo>
                    <a:pt x="272" y="529"/>
                  </a:lnTo>
                  <a:lnTo>
                    <a:pt x="272" y="534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272" y="529"/>
                  </a:moveTo>
                  <a:lnTo>
                    <a:pt x="272" y="529"/>
                  </a:lnTo>
                  <a:lnTo>
                    <a:pt x="272" y="529"/>
                  </a:lnTo>
                  <a:lnTo>
                    <a:pt x="272" y="529"/>
                  </a:lnTo>
                  <a:close/>
                  <a:moveTo>
                    <a:pt x="268" y="521"/>
                  </a:moveTo>
                  <a:lnTo>
                    <a:pt x="404" y="43"/>
                  </a:lnTo>
                  <a:lnTo>
                    <a:pt x="9" y="9"/>
                  </a:lnTo>
                  <a:lnTo>
                    <a:pt x="268" y="521"/>
                  </a:lnTo>
                  <a:lnTo>
                    <a:pt x="268" y="521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+mn-ea"/>
              </a:endParaRPr>
            </a:p>
          </p:txBody>
        </p:sp>
        <p:sp>
          <p:nvSpPr>
            <p:cNvPr id="285" name="Freeform 126">
              <a:extLst>
                <a:ext uri="{FF2B5EF4-FFF2-40B4-BE49-F238E27FC236}">
                  <a16:creationId xmlns:a16="http://schemas.microsoft.com/office/drawing/2014/main" id="{43CE5EAE-8C66-4E67-853A-C8D9B7278D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66925" y="2185988"/>
              <a:ext cx="1344613" cy="881062"/>
            </a:xfrm>
            <a:custGeom>
              <a:avLst/>
              <a:gdLst>
                <a:gd name="T0" fmla="*/ 426 w 847"/>
                <a:gd name="T1" fmla="*/ 551 h 555"/>
                <a:gd name="T2" fmla="*/ 838 w 847"/>
                <a:gd name="T3" fmla="*/ 197 h 555"/>
                <a:gd name="T4" fmla="*/ 298 w 847"/>
                <a:gd name="T5" fmla="*/ 5 h 555"/>
                <a:gd name="T6" fmla="*/ 4 w 847"/>
                <a:gd name="T7" fmla="*/ 512 h 555"/>
                <a:gd name="T8" fmla="*/ 0 w 847"/>
                <a:gd name="T9" fmla="*/ 512 h 555"/>
                <a:gd name="T10" fmla="*/ 298 w 847"/>
                <a:gd name="T11" fmla="*/ 0 h 555"/>
                <a:gd name="T12" fmla="*/ 847 w 847"/>
                <a:gd name="T13" fmla="*/ 192 h 555"/>
                <a:gd name="T14" fmla="*/ 430 w 847"/>
                <a:gd name="T15" fmla="*/ 555 h 555"/>
                <a:gd name="T16" fmla="*/ 426 w 847"/>
                <a:gd name="T17" fmla="*/ 551 h 555"/>
                <a:gd name="T18" fmla="*/ 426 w 847"/>
                <a:gd name="T19" fmla="*/ 551 h 555"/>
                <a:gd name="T20" fmla="*/ 4 w 847"/>
                <a:gd name="T21" fmla="*/ 512 h 555"/>
                <a:gd name="T22" fmla="*/ 4 w 847"/>
                <a:gd name="T23" fmla="*/ 512 h 555"/>
                <a:gd name="T24" fmla="*/ 4 w 847"/>
                <a:gd name="T25" fmla="*/ 512 h 555"/>
                <a:gd name="T26" fmla="*/ 4 w 847"/>
                <a:gd name="T27" fmla="*/ 512 h 555"/>
                <a:gd name="T28" fmla="*/ 4 w 847"/>
                <a:gd name="T29" fmla="*/ 512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7" h="555">
                  <a:moveTo>
                    <a:pt x="426" y="551"/>
                  </a:moveTo>
                  <a:lnTo>
                    <a:pt x="838" y="197"/>
                  </a:lnTo>
                  <a:lnTo>
                    <a:pt x="298" y="5"/>
                  </a:lnTo>
                  <a:lnTo>
                    <a:pt x="4" y="512"/>
                  </a:lnTo>
                  <a:lnTo>
                    <a:pt x="0" y="512"/>
                  </a:lnTo>
                  <a:lnTo>
                    <a:pt x="298" y="0"/>
                  </a:lnTo>
                  <a:lnTo>
                    <a:pt x="847" y="192"/>
                  </a:lnTo>
                  <a:lnTo>
                    <a:pt x="430" y="555"/>
                  </a:lnTo>
                  <a:lnTo>
                    <a:pt x="426" y="551"/>
                  </a:lnTo>
                  <a:lnTo>
                    <a:pt x="426" y="551"/>
                  </a:lnTo>
                  <a:close/>
                  <a:moveTo>
                    <a:pt x="4" y="512"/>
                  </a:moveTo>
                  <a:lnTo>
                    <a:pt x="4" y="512"/>
                  </a:lnTo>
                  <a:lnTo>
                    <a:pt x="4" y="512"/>
                  </a:lnTo>
                  <a:lnTo>
                    <a:pt x="4" y="512"/>
                  </a:lnTo>
                  <a:lnTo>
                    <a:pt x="4" y="512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86" name="Freeform 127">
              <a:extLst>
                <a:ext uri="{FF2B5EF4-FFF2-40B4-BE49-F238E27FC236}">
                  <a16:creationId xmlns:a16="http://schemas.microsoft.com/office/drawing/2014/main" id="{9B83748D-B003-4FB2-B742-AC9548D6CF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6213" y="2463800"/>
              <a:ext cx="1762125" cy="1422400"/>
            </a:xfrm>
            <a:custGeom>
              <a:avLst/>
              <a:gdLst>
                <a:gd name="T0" fmla="*/ 829 w 1110"/>
                <a:gd name="T1" fmla="*/ 602 h 896"/>
                <a:gd name="T2" fmla="*/ 0 w 1110"/>
                <a:gd name="T3" fmla="*/ 436 h 896"/>
                <a:gd name="T4" fmla="*/ 0 w 1110"/>
                <a:gd name="T5" fmla="*/ 431 h 896"/>
                <a:gd name="T6" fmla="*/ 736 w 1110"/>
                <a:gd name="T7" fmla="*/ 244 h 896"/>
                <a:gd name="T8" fmla="*/ 429 w 1110"/>
                <a:gd name="T9" fmla="*/ 5 h 896"/>
                <a:gd name="T10" fmla="*/ 434 w 1110"/>
                <a:gd name="T11" fmla="*/ 0 h 896"/>
                <a:gd name="T12" fmla="*/ 744 w 1110"/>
                <a:gd name="T13" fmla="*/ 244 h 896"/>
                <a:gd name="T14" fmla="*/ 12 w 1110"/>
                <a:gd name="T15" fmla="*/ 436 h 896"/>
                <a:gd name="T16" fmla="*/ 829 w 1110"/>
                <a:gd name="T17" fmla="*/ 598 h 896"/>
                <a:gd name="T18" fmla="*/ 1110 w 1110"/>
                <a:gd name="T19" fmla="*/ 892 h 896"/>
                <a:gd name="T20" fmla="*/ 1106 w 1110"/>
                <a:gd name="T21" fmla="*/ 896 h 896"/>
                <a:gd name="T22" fmla="*/ 829 w 1110"/>
                <a:gd name="T23" fmla="*/ 602 h 896"/>
                <a:gd name="T24" fmla="*/ 829 w 1110"/>
                <a:gd name="T25" fmla="*/ 602 h 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0" h="896">
                  <a:moveTo>
                    <a:pt x="829" y="602"/>
                  </a:moveTo>
                  <a:lnTo>
                    <a:pt x="0" y="436"/>
                  </a:lnTo>
                  <a:lnTo>
                    <a:pt x="0" y="431"/>
                  </a:lnTo>
                  <a:lnTo>
                    <a:pt x="736" y="244"/>
                  </a:lnTo>
                  <a:lnTo>
                    <a:pt x="429" y="5"/>
                  </a:lnTo>
                  <a:lnTo>
                    <a:pt x="434" y="0"/>
                  </a:lnTo>
                  <a:lnTo>
                    <a:pt x="744" y="244"/>
                  </a:lnTo>
                  <a:lnTo>
                    <a:pt x="12" y="436"/>
                  </a:lnTo>
                  <a:lnTo>
                    <a:pt x="829" y="598"/>
                  </a:lnTo>
                  <a:lnTo>
                    <a:pt x="1110" y="892"/>
                  </a:lnTo>
                  <a:lnTo>
                    <a:pt x="1106" y="896"/>
                  </a:lnTo>
                  <a:lnTo>
                    <a:pt x="829" y="602"/>
                  </a:lnTo>
                  <a:lnTo>
                    <a:pt x="829" y="602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87" name="Freeform 131">
              <a:extLst>
                <a:ext uri="{FF2B5EF4-FFF2-40B4-BE49-F238E27FC236}">
                  <a16:creationId xmlns:a16="http://schemas.microsoft.com/office/drawing/2014/main" id="{CA6E3E24-75D2-452A-B06F-096FF6F137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49625" y="1597025"/>
              <a:ext cx="4249738" cy="2465388"/>
            </a:xfrm>
            <a:custGeom>
              <a:avLst/>
              <a:gdLst>
                <a:gd name="T0" fmla="*/ 702 w 2677"/>
                <a:gd name="T1" fmla="*/ 1434 h 1553"/>
                <a:gd name="T2" fmla="*/ 702 w 2677"/>
                <a:gd name="T3" fmla="*/ 1430 h 1553"/>
                <a:gd name="T4" fmla="*/ 2375 w 2677"/>
                <a:gd name="T5" fmla="*/ 1549 h 1553"/>
                <a:gd name="T6" fmla="*/ 2413 w 2677"/>
                <a:gd name="T7" fmla="*/ 1144 h 1553"/>
                <a:gd name="T8" fmla="*/ 2047 w 2677"/>
                <a:gd name="T9" fmla="*/ 943 h 1553"/>
                <a:gd name="T10" fmla="*/ 1987 w 2677"/>
                <a:gd name="T11" fmla="*/ 534 h 1553"/>
                <a:gd name="T12" fmla="*/ 2664 w 2677"/>
                <a:gd name="T13" fmla="*/ 107 h 1553"/>
                <a:gd name="T14" fmla="*/ 2175 w 2677"/>
                <a:gd name="T15" fmla="*/ 5 h 1553"/>
                <a:gd name="T16" fmla="*/ 1609 w 2677"/>
                <a:gd name="T17" fmla="*/ 316 h 1553"/>
                <a:gd name="T18" fmla="*/ 971 w 2677"/>
                <a:gd name="T19" fmla="*/ 320 h 1553"/>
                <a:gd name="T20" fmla="*/ 264 w 2677"/>
                <a:gd name="T21" fmla="*/ 205 h 1553"/>
                <a:gd name="T22" fmla="*/ 0 w 2677"/>
                <a:gd name="T23" fmla="*/ 551 h 1553"/>
                <a:gd name="T24" fmla="*/ 0 w 2677"/>
                <a:gd name="T25" fmla="*/ 551 h 1553"/>
                <a:gd name="T26" fmla="*/ 260 w 2677"/>
                <a:gd name="T27" fmla="*/ 201 h 1553"/>
                <a:gd name="T28" fmla="*/ 971 w 2677"/>
                <a:gd name="T29" fmla="*/ 316 h 1553"/>
                <a:gd name="T30" fmla="*/ 1609 w 2677"/>
                <a:gd name="T31" fmla="*/ 312 h 1553"/>
                <a:gd name="T32" fmla="*/ 2175 w 2677"/>
                <a:gd name="T33" fmla="*/ 0 h 1553"/>
                <a:gd name="T34" fmla="*/ 2677 w 2677"/>
                <a:gd name="T35" fmla="*/ 107 h 1553"/>
                <a:gd name="T36" fmla="*/ 1992 w 2677"/>
                <a:gd name="T37" fmla="*/ 538 h 1553"/>
                <a:gd name="T38" fmla="*/ 2051 w 2677"/>
                <a:gd name="T39" fmla="*/ 939 h 1553"/>
                <a:gd name="T40" fmla="*/ 2417 w 2677"/>
                <a:gd name="T41" fmla="*/ 1144 h 1553"/>
                <a:gd name="T42" fmla="*/ 2379 w 2677"/>
                <a:gd name="T43" fmla="*/ 1553 h 1553"/>
                <a:gd name="T44" fmla="*/ 702 w 2677"/>
                <a:gd name="T45" fmla="*/ 1434 h 1553"/>
                <a:gd name="T46" fmla="*/ 702 w 2677"/>
                <a:gd name="T47" fmla="*/ 1434 h 1553"/>
                <a:gd name="T48" fmla="*/ 702 w 2677"/>
                <a:gd name="T49" fmla="*/ 1434 h 1553"/>
                <a:gd name="T50" fmla="*/ 702 w 2677"/>
                <a:gd name="T51" fmla="*/ 1434 h 1553"/>
                <a:gd name="T52" fmla="*/ 702 w 2677"/>
                <a:gd name="T53" fmla="*/ 1434 h 1553"/>
                <a:gd name="T54" fmla="*/ 702 w 2677"/>
                <a:gd name="T55" fmla="*/ 1434 h 1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77" h="1553">
                  <a:moveTo>
                    <a:pt x="702" y="1434"/>
                  </a:moveTo>
                  <a:lnTo>
                    <a:pt x="702" y="1430"/>
                  </a:lnTo>
                  <a:lnTo>
                    <a:pt x="2375" y="1549"/>
                  </a:lnTo>
                  <a:lnTo>
                    <a:pt x="2413" y="1144"/>
                  </a:lnTo>
                  <a:lnTo>
                    <a:pt x="2047" y="943"/>
                  </a:lnTo>
                  <a:lnTo>
                    <a:pt x="1987" y="534"/>
                  </a:lnTo>
                  <a:lnTo>
                    <a:pt x="2664" y="107"/>
                  </a:lnTo>
                  <a:lnTo>
                    <a:pt x="2175" y="5"/>
                  </a:lnTo>
                  <a:lnTo>
                    <a:pt x="1609" y="316"/>
                  </a:lnTo>
                  <a:lnTo>
                    <a:pt x="971" y="320"/>
                  </a:lnTo>
                  <a:lnTo>
                    <a:pt x="264" y="205"/>
                  </a:lnTo>
                  <a:lnTo>
                    <a:pt x="0" y="551"/>
                  </a:lnTo>
                  <a:lnTo>
                    <a:pt x="0" y="551"/>
                  </a:lnTo>
                  <a:lnTo>
                    <a:pt x="260" y="201"/>
                  </a:lnTo>
                  <a:lnTo>
                    <a:pt x="971" y="316"/>
                  </a:lnTo>
                  <a:lnTo>
                    <a:pt x="1609" y="312"/>
                  </a:lnTo>
                  <a:lnTo>
                    <a:pt x="2175" y="0"/>
                  </a:lnTo>
                  <a:lnTo>
                    <a:pt x="2677" y="107"/>
                  </a:lnTo>
                  <a:lnTo>
                    <a:pt x="1992" y="538"/>
                  </a:lnTo>
                  <a:lnTo>
                    <a:pt x="2051" y="939"/>
                  </a:lnTo>
                  <a:lnTo>
                    <a:pt x="2417" y="1144"/>
                  </a:lnTo>
                  <a:lnTo>
                    <a:pt x="2379" y="1553"/>
                  </a:lnTo>
                  <a:lnTo>
                    <a:pt x="702" y="1434"/>
                  </a:lnTo>
                  <a:lnTo>
                    <a:pt x="702" y="1434"/>
                  </a:lnTo>
                  <a:close/>
                  <a:moveTo>
                    <a:pt x="702" y="1434"/>
                  </a:moveTo>
                  <a:lnTo>
                    <a:pt x="702" y="1434"/>
                  </a:lnTo>
                  <a:lnTo>
                    <a:pt x="702" y="1434"/>
                  </a:lnTo>
                  <a:lnTo>
                    <a:pt x="702" y="1434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88" name="Freeform 132">
              <a:extLst>
                <a:ext uri="{FF2B5EF4-FFF2-40B4-BE49-F238E27FC236}">
                  <a16:creationId xmlns:a16="http://schemas.microsoft.com/office/drawing/2014/main" id="{E5D041EA-92EA-4D2D-8092-9F47A651315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0963" y="2044700"/>
              <a:ext cx="985837" cy="576263"/>
            </a:xfrm>
            <a:custGeom>
              <a:avLst/>
              <a:gdLst>
                <a:gd name="T0" fmla="*/ 0 w 621"/>
                <a:gd name="T1" fmla="*/ 358 h 363"/>
                <a:gd name="T2" fmla="*/ 621 w 621"/>
                <a:gd name="T3" fmla="*/ 0 h 363"/>
                <a:gd name="T4" fmla="*/ 621 w 621"/>
                <a:gd name="T5" fmla="*/ 4 h 363"/>
                <a:gd name="T6" fmla="*/ 4 w 621"/>
                <a:gd name="T7" fmla="*/ 363 h 363"/>
                <a:gd name="T8" fmla="*/ 0 w 621"/>
                <a:gd name="T9" fmla="*/ 358 h 363"/>
                <a:gd name="T10" fmla="*/ 0 w 621"/>
                <a:gd name="T11" fmla="*/ 358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1" h="363">
                  <a:moveTo>
                    <a:pt x="0" y="358"/>
                  </a:moveTo>
                  <a:lnTo>
                    <a:pt x="621" y="0"/>
                  </a:lnTo>
                  <a:lnTo>
                    <a:pt x="621" y="4"/>
                  </a:lnTo>
                  <a:lnTo>
                    <a:pt x="4" y="363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89" name="Freeform 133">
              <a:extLst>
                <a:ext uri="{FF2B5EF4-FFF2-40B4-BE49-F238E27FC236}">
                  <a16:creationId xmlns:a16="http://schemas.microsoft.com/office/drawing/2014/main" id="{7624B8DD-ADB2-4923-9D77-91CA962668B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1988" y="2959100"/>
              <a:ext cx="2160587" cy="866775"/>
            </a:xfrm>
            <a:custGeom>
              <a:avLst/>
              <a:gdLst>
                <a:gd name="T0" fmla="*/ 0 w 1361"/>
                <a:gd name="T1" fmla="*/ 542 h 546"/>
                <a:gd name="T2" fmla="*/ 1361 w 1361"/>
                <a:gd name="T3" fmla="*/ 0 h 546"/>
                <a:gd name="T4" fmla="*/ 1361 w 1361"/>
                <a:gd name="T5" fmla="*/ 4 h 546"/>
                <a:gd name="T6" fmla="*/ 0 w 1361"/>
                <a:gd name="T7" fmla="*/ 546 h 546"/>
                <a:gd name="T8" fmla="*/ 0 w 1361"/>
                <a:gd name="T9" fmla="*/ 542 h 546"/>
                <a:gd name="T10" fmla="*/ 0 w 1361"/>
                <a:gd name="T11" fmla="*/ 542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1" h="546">
                  <a:moveTo>
                    <a:pt x="0" y="542"/>
                  </a:moveTo>
                  <a:lnTo>
                    <a:pt x="1361" y="0"/>
                  </a:lnTo>
                  <a:lnTo>
                    <a:pt x="1361" y="4"/>
                  </a:lnTo>
                  <a:lnTo>
                    <a:pt x="0" y="546"/>
                  </a:lnTo>
                  <a:lnTo>
                    <a:pt x="0" y="542"/>
                  </a:lnTo>
                  <a:lnTo>
                    <a:pt x="0" y="542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90" name="Freeform 134">
              <a:extLst>
                <a:ext uri="{FF2B5EF4-FFF2-40B4-BE49-F238E27FC236}">
                  <a16:creationId xmlns:a16="http://schemas.microsoft.com/office/drawing/2014/main" id="{8E9A19DB-407E-4862-912F-975A9DC8D25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9938" y="2044700"/>
              <a:ext cx="688975" cy="439738"/>
            </a:xfrm>
            <a:custGeom>
              <a:avLst/>
              <a:gdLst>
                <a:gd name="T0" fmla="*/ 0 w 434"/>
                <a:gd name="T1" fmla="*/ 4 h 277"/>
                <a:gd name="T2" fmla="*/ 4 w 434"/>
                <a:gd name="T3" fmla="*/ 0 h 277"/>
                <a:gd name="T4" fmla="*/ 434 w 434"/>
                <a:gd name="T5" fmla="*/ 273 h 277"/>
                <a:gd name="T6" fmla="*/ 434 w 434"/>
                <a:gd name="T7" fmla="*/ 277 h 277"/>
                <a:gd name="T8" fmla="*/ 0 w 434"/>
                <a:gd name="T9" fmla="*/ 4 h 277"/>
                <a:gd name="T10" fmla="*/ 0 w 434"/>
                <a:gd name="T11" fmla="*/ 4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4" h="277">
                  <a:moveTo>
                    <a:pt x="0" y="4"/>
                  </a:moveTo>
                  <a:lnTo>
                    <a:pt x="4" y="0"/>
                  </a:lnTo>
                  <a:lnTo>
                    <a:pt x="434" y="273"/>
                  </a:lnTo>
                  <a:lnTo>
                    <a:pt x="434" y="277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91" name="Freeform 135">
              <a:extLst>
                <a:ext uri="{FF2B5EF4-FFF2-40B4-BE49-F238E27FC236}">
                  <a16:creationId xmlns:a16="http://schemas.microsoft.com/office/drawing/2014/main" id="{46B25F88-27B4-4995-9E7E-37292E69E053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8275" y="1620838"/>
              <a:ext cx="263525" cy="776287"/>
            </a:xfrm>
            <a:custGeom>
              <a:avLst/>
              <a:gdLst>
                <a:gd name="T0" fmla="*/ 0 w 157"/>
                <a:gd name="T1" fmla="*/ 602 h 602"/>
                <a:gd name="T2" fmla="*/ 153 w 157"/>
                <a:gd name="T3" fmla="*/ 0 h 602"/>
                <a:gd name="T4" fmla="*/ 157 w 157"/>
                <a:gd name="T5" fmla="*/ 0 h 602"/>
                <a:gd name="T6" fmla="*/ 4 w 157"/>
                <a:gd name="T7" fmla="*/ 602 h 602"/>
                <a:gd name="T8" fmla="*/ 0 w 157"/>
                <a:gd name="T9" fmla="*/ 602 h 602"/>
                <a:gd name="T10" fmla="*/ 0 w 157"/>
                <a:gd name="T11" fmla="*/ 602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7" h="602">
                  <a:moveTo>
                    <a:pt x="0" y="602"/>
                  </a:moveTo>
                  <a:lnTo>
                    <a:pt x="153" y="0"/>
                  </a:lnTo>
                  <a:lnTo>
                    <a:pt x="157" y="0"/>
                  </a:lnTo>
                  <a:lnTo>
                    <a:pt x="4" y="602"/>
                  </a:lnTo>
                  <a:lnTo>
                    <a:pt x="0" y="602"/>
                  </a:lnTo>
                  <a:lnTo>
                    <a:pt x="0" y="602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92" name="Freeform 136">
              <a:extLst>
                <a:ext uri="{FF2B5EF4-FFF2-40B4-BE49-F238E27FC236}">
                  <a16:creationId xmlns:a16="http://schemas.microsoft.com/office/drawing/2014/main" id="{BF08BCBB-9AE9-4248-9E5C-46D962602E8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1600" y="2851150"/>
              <a:ext cx="2660650" cy="101600"/>
            </a:xfrm>
            <a:custGeom>
              <a:avLst/>
              <a:gdLst>
                <a:gd name="T0" fmla="*/ 0 w 1676"/>
                <a:gd name="T1" fmla="*/ 4 h 64"/>
                <a:gd name="T2" fmla="*/ 0 w 1676"/>
                <a:gd name="T3" fmla="*/ 0 h 64"/>
                <a:gd name="T4" fmla="*/ 1676 w 1676"/>
                <a:gd name="T5" fmla="*/ 59 h 64"/>
                <a:gd name="T6" fmla="*/ 1676 w 1676"/>
                <a:gd name="T7" fmla="*/ 64 h 64"/>
                <a:gd name="T8" fmla="*/ 0 w 1676"/>
                <a:gd name="T9" fmla="*/ 4 h 64"/>
                <a:gd name="T10" fmla="*/ 0 w 1676"/>
                <a:gd name="T11" fmla="*/ 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76" h="64">
                  <a:moveTo>
                    <a:pt x="0" y="4"/>
                  </a:moveTo>
                  <a:lnTo>
                    <a:pt x="0" y="0"/>
                  </a:lnTo>
                  <a:lnTo>
                    <a:pt x="1676" y="59"/>
                  </a:lnTo>
                  <a:lnTo>
                    <a:pt x="1676" y="6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93" name="Freeform 137">
              <a:extLst>
                <a:ext uri="{FF2B5EF4-FFF2-40B4-BE49-F238E27FC236}">
                  <a16:creationId xmlns:a16="http://schemas.microsoft.com/office/drawing/2014/main" id="{874604A0-4D6B-45D8-B4C7-97AB4D2FD853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6288" y="2105025"/>
              <a:ext cx="776287" cy="887413"/>
            </a:xfrm>
            <a:custGeom>
              <a:avLst/>
              <a:gdLst>
                <a:gd name="T0" fmla="*/ 0 w 489"/>
                <a:gd name="T1" fmla="*/ 5 h 559"/>
                <a:gd name="T2" fmla="*/ 4 w 489"/>
                <a:gd name="T3" fmla="*/ 0 h 559"/>
                <a:gd name="T4" fmla="*/ 489 w 489"/>
                <a:gd name="T5" fmla="*/ 555 h 559"/>
                <a:gd name="T6" fmla="*/ 489 w 489"/>
                <a:gd name="T7" fmla="*/ 559 h 559"/>
                <a:gd name="T8" fmla="*/ 0 w 489"/>
                <a:gd name="T9" fmla="*/ 5 h 559"/>
                <a:gd name="T10" fmla="*/ 0 w 489"/>
                <a:gd name="T11" fmla="*/ 5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9" h="559">
                  <a:moveTo>
                    <a:pt x="0" y="5"/>
                  </a:moveTo>
                  <a:lnTo>
                    <a:pt x="4" y="0"/>
                  </a:lnTo>
                  <a:lnTo>
                    <a:pt x="489" y="555"/>
                  </a:lnTo>
                  <a:lnTo>
                    <a:pt x="489" y="559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94" name="Freeform 165">
              <a:extLst>
                <a:ext uri="{FF2B5EF4-FFF2-40B4-BE49-F238E27FC236}">
                  <a16:creationId xmlns:a16="http://schemas.microsoft.com/office/drawing/2014/main" id="{D535EBE3-D086-4125-B897-98896329ECE6}"/>
                </a:ext>
              </a:extLst>
            </p:cNvPr>
            <p:cNvSpPr>
              <a:spLocks/>
            </p:cNvSpPr>
            <p:nvPr/>
          </p:nvSpPr>
          <p:spPr bwMode="auto">
            <a:xfrm>
              <a:off x="7180263" y="1712913"/>
              <a:ext cx="411162" cy="1700212"/>
            </a:xfrm>
            <a:custGeom>
              <a:avLst/>
              <a:gdLst>
                <a:gd name="T0" fmla="*/ 0 w 259"/>
                <a:gd name="T1" fmla="*/ 1071 h 1071"/>
                <a:gd name="T2" fmla="*/ 255 w 259"/>
                <a:gd name="T3" fmla="*/ 0 h 1071"/>
                <a:gd name="T4" fmla="*/ 259 w 259"/>
                <a:gd name="T5" fmla="*/ 0 h 1071"/>
                <a:gd name="T6" fmla="*/ 4 w 259"/>
                <a:gd name="T7" fmla="*/ 1071 h 1071"/>
                <a:gd name="T8" fmla="*/ 0 w 259"/>
                <a:gd name="T9" fmla="*/ 1071 h 1071"/>
                <a:gd name="T10" fmla="*/ 0 w 259"/>
                <a:gd name="T11" fmla="*/ 1071 h 10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9" h="1071">
                  <a:moveTo>
                    <a:pt x="0" y="1071"/>
                  </a:moveTo>
                  <a:lnTo>
                    <a:pt x="255" y="0"/>
                  </a:lnTo>
                  <a:lnTo>
                    <a:pt x="259" y="0"/>
                  </a:lnTo>
                  <a:lnTo>
                    <a:pt x="4" y="1071"/>
                  </a:lnTo>
                  <a:lnTo>
                    <a:pt x="0" y="1071"/>
                  </a:lnTo>
                  <a:lnTo>
                    <a:pt x="0" y="1071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95" name="Freeform 170">
              <a:extLst>
                <a:ext uri="{FF2B5EF4-FFF2-40B4-BE49-F238E27FC236}">
                  <a16:creationId xmlns:a16="http://schemas.microsoft.com/office/drawing/2014/main" id="{1E871FC7-2A05-4342-8565-0A987D97B8C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6475" y="2071688"/>
              <a:ext cx="1762125" cy="881062"/>
            </a:xfrm>
            <a:custGeom>
              <a:avLst/>
              <a:gdLst>
                <a:gd name="T0" fmla="*/ 0 w 1110"/>
                <a:gd name="T1" fmla="*/ 4 h 555"/>
                <a:gd name="T2" fmla="*/ 4 w 1110"/>
                <a:gd name="T3" fmla="*/ 0 h 555"/>
                <a:gd name="T4" fmla="*/ 1110 w 1110"/>
                <a:gd name="T5" fmla="*/ 550 h 555"/>
                <a:gd name="T6" fmla="*/ 1106 w 1110"/>
                <a:gd name="T7" fmla="*/ 555 h 555"/>
                <a:gd name="T8" fmla="*/ 0 w 1110"/>
                <a:gd name="T9" fmla="*/ 4 h 555"/>
                <a:gd name="T10" fmla="*/ 0 w 1110"/>
                <a:gd name="T11" fmla="*/ 4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0" h="555">
                  <a:moveTo>
                    <a:pt x="0" y="4"/>
                  </a:moveTo>
                  <a:lnTo>
                    <a:pt x="4" y="0"/>
                  </a:lnTo>
                  <a:lnTo>
                    <a:pt x="1110" y="550"/>
                  </a:lnTo>
                  <a:lnTo>
                    <a:pt x="1106" y="555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grpSp>
          <p:nvGrpSpPr>
            <p:cNvPr id="296" name="组合 295">
              <a:extLst>
                <a:ext uri="{FF2B5EF4-FFF2-40B4-BE49-F238E27FC236}">
                  <a16:creationId xmlns:a16="http://schemas.microsoft.com/office/drawing/2014/main" id="{92D909AA-C170-4317-96BA-41BD8C2E957D}"/>
                </a:ext>
              </a:extLst>
            </p:cNvPr>
            <p:cNvGrpSpPr/>
            <p:nvPr/>
          </p:nvGrpSpPr>
          <p:grpSpPr>
            <a:xfrm>
              <a:off x="6517686" y="2674906"/>
              <a:ext cx="161925" cy="439739"/>
              <a:chOff x="6024305" y="2478778"/>
              <a:chExt cx="161925" cy="439739"/>
            </a:xfrm>
            <a:solidFill>
              <a:srgbClr val="25384B"/>
            </a:solidFill>
          </p:grpSpPr>
          <p:sp>
            <p:nvSpPr>
              <p:cNvPr id="297" name="Oval 173">
                <a:extLst>
                  <a:ext uri="{FF2B5EF4-FFF2-40B4-BE49-F238E27FC236}">
                    <a16:creationId xmlns:a16="http://schemas.microsoft.com/office/drawing/2014/main" id="{771E636B-230F-41F5-BB23-1F3DD2CC43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63992" y="2478778"/>
                <a:ext cx="80963" cy="809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98" name="Freeform 174">
                <a:extLst>
                  <a:ext uri="{FF2B5EF4-FFF2-40B4-BE49-F238E27FC236}">
                    <a16:creationId xmlns:a16="http://schemas.microsoft.com/office/drawing/2014/main" id="{C080F774-D258-419B-8ADA-FCF980B009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24305" y="2566091"/>
                <a:ext cx="161925" cy="352426"/>
              </a:xfrm>
              <a:custGeom>
                <a:avLst/>
                <a:gdLst>
                  <a:gd name="T0" fmla="*/ 4 w 24"/>
                  <a:gd name="T1" fmla="*/ 0 h 52"/>
                  <a:gd name="T2" fmla="*/ 20 w 24"/>
                  <a:gd name="T3" fmla="*/ 0 h 52"/>
                  <a:gd name="T4" fmla="*/ 24 w 24"/>
                  <a:gd name="T5" fmla="*/ 3 h 52"/>
                  <a:gd name="T6" fmla="*/ 24 w 24"/>
                  <a:gd name="T7" fmla="*/ 20 h 52"/>
                  <a:gd name="T8" fmla="*/ 22 w 24"/>
                  <a:gd name="T9" fmla="*/ 23 h 52"/>
                  <a:gd name="T10" fmla="*/ 20 w 24"/>
                  <a:gd name="T11" fmla="*/ 20 h 52"/>
                  <a:gd name="T12" fmla="*/ 20 w 24"/>
                  <a:gd name="T13" fmla="*/ 10 h 52"/>
                  <a:gd name="T14" fmla="*/ 19 w 24"/>
                  <a:gd name="T15" fmla="*/ 10 h 52"/>
                  <a:gd name="T16" fmla="*/ 19 w 24"/>
                  <a:gd name="T17" fmla="*/ 48 h 52"/>
                  <a:gd name="T18" fmla="*/ 16 w 24"/>
                  <a:gd name="T19" fmla="*/ 51 h 52"/>
                  <a:gd name="T20" fmla="*/ 12 w 24"/>
                  <a:gd name="T21" fmla="*/ 48 h 52"/>
                  <a:gd name="T22" fmla="*/ 12 w 24"/>
                  <a:gd name="T23" fmla="*/ 30 h 52"/>
                  <a:gd name="T24" fmla="*/ 12 w 24"/>
                  <a:gd name="T25" fmla="*/ 30 h 52"/>
                  <a:gd name="T26" fmla="*/ 12 w 24"/>
                  <a:gd name="T27" fmla="*/ 48 h 52"/>
                  <a:gd name="T28" fmla="*/ 8 w 24"/>
                  <a:gd name="T29" fmla="*/ 51 h 52"/>
                  <a:gd name="T30" fmla="*/ 5 w 24"/>
                  <a:gd name="T31" fmla="*/ 48 h 52"/>
                  <a:gd name="T32" fmla="*/ 5 w 24"/>
                  <a:gd name="T33" fmla="*/ 11 h 52"/>
                  <a:gd name="T34" fmla="*/ 4 w 24"/>
                  <a:gd name="T35" fmla="*/ 11 h 52"/>
                  <a:gd name="T36" fmla="*/ 4 w 24"/>
                  <a:gd name="T37" fmla="*/ 21 h 52"/>
                  <a:gd name="T38" fmla="*/ 2 w 24"/>
                  <a:gd name="T39" fmla="*/ 23 h 52"/>
                  <a:gd name="T40" fmla="*/ 0 w 24"/>
                  <a:gd name="T41" fmla="*/ 21 h 52"/>
                  <a:gd name="T42" fmla="*/ 0 w 24"/>
                  <a:gd name="T43" fmla="*/ 3 h 52"/>
                  <a:gd name="T44" fmla="*/ 4 w 24"/>
                  <a:gd name="T4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4" h="52">
                    <a:moveTo>
                      <a:pt x="4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4" y="1"/>
                      <a:pt x="24" y="3"/>
                    </a:cubicBezTo>
                    <a:cubicBezTo>
                      <a:pt x="24" y="6"/>
                      <a:pt x="24" y="20"/>
                      <a:pt x="24" y="20"/>
                    </a:cubicBezTo>
                    <a:cubicBezTo>
                      <a:pt x="24" y="20"/>
                      <a:pt x="23" y="23"/>
                      <a:pt x="22" y="23"/>
                    </a:cubicBezTo>
                    <a:cubicBezTo>
                      <a:pt x="20" y="23"/>
                      <a:pt x="20" y="22"/>
                      <a:pt x="20" y="20"/>
                    </a:cubicBezTo>
                    <a:cubicBezTo>
                      <a:pt x="20" y="19"/>
                      <a:pt x="20" y="10"/>
                      <a:pt x="20" y="10"/>
                    </a:cubicBezTo>
                    <a:cubicBezTo>
                      <a:pt x="20" y="10"/>
                      <a:pt x="19" y="10"/>
                      <a:pt x="19" y="10"/>
                    </a:cubicBezTo>
                    <a:cubicBezTo>
                      <a:pt x="18" y="11"/>
                      <a:pt x="19" y="48"/>
                      <a:pt x="19" y="48"/>
                    </a:cubicBezTo>
                    <a:cubicBezTo>
                      <a:pt x="19" y="48"/>
                      <a:pt x="18" y="50"/>
                      <a:pt x="16" y="51"/>
                    </a:cubicBezTo>
                    <a:cubicBezTo>
                      <a:pt x="13" y="52"/>
                      <a:pt x="12" y="48"/>
                      <a:pt x="12" y="48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29"/>
                      <a:pt x="12" y="30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48"/>
                      <a:pt x="11" y="51"/>
                      <a:pt x="8" y="51"/>
                    </a:cubicBezTo>
                    <a:cubicBezTo>
                      <a:pt x="6" y="51"/>
                      <a:pt x="5" y="48"/>
                      <a:pt x="5" y="48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0"/>
                      <a:pt x="4" y="1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3"/>
                      <a:pt x="2" y="23"/>
                    </a:cubicBezTo>
                    <a:cubicBezTo>
                      <a:pt x="0" y="23"/>
                      <a:pt x="0" y="21"/>
                      <a:pt x="0" y="2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1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</p:grpSp>
        <p:grpSp>
          <p:nvGrpSpPr>
            <p:cNvPr id="299" name="组合 298">
              <a:extLst>
                <a:ext uri="{FF2B5EF4-FFF2-40B4-BE49-F238E27FC236}">
                  <a16:creationId xmlns:a16="http://schemas.microsoft.com/office/drawing/2014/main" id="{DF778B30-D52E-43E6-A761-61376B3F281B}"/>
                </a:ext>
              </a:extLst>
            </p:cNvPr>
            <p:cNvGrpSpPr/>
            <p:nvPr/>
          </p:nvGrpSpPr>
          <p:grpSpPr>
            <a:xfrm>
              <a:off x="4422979" y="3477480"/>
              <a:ext cx="155575" cy="433389"/>
              <a:chOff x="3876416" y="3304280"/>
              <a:chExt cx="155575" cy="433389"/>
            </a:xfrm>
            <a:solidFill>
              <a:srgbClr val="25384B"/>
            </a:solidFill>
          </p:grpSpPr>
          <p:sp>
            <p:nvSpPr>
              <p:cNvPr id="300" name="Oval 157">
                <a:extLst>
                  <a:ext uri="{FF2B5EF4-FFF2-40B4-BE49-F238E27FC236}">
                    <a16:creationId xmlns:a16="http://schemas.microsoft.com/office/drawing/2014/main" id="{9ED2BFE0-9085-43F2-9A30-28DFEFDB2F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09753" y="3304280"/>
                <a:ext cx="80963" cy="809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01" name="Freeform 158">
                <a:extLst>
                  <a:ext uri="{FF2B5EF4-FFF2-40B4-BE49-F238E27FC236}">
                    <a16:creationId xmlns:a16="http://schemas.microsoft.com/office/drawing/2014/main" id="{E2CE0C4F-94F7-4436-BE91-CF78879E09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6416" y="3385243"/>
                <a:ext cx="155575" cy="352426"/>
              </a:xfrm>
              <a:custGeom>
                <a:avLst/>
                <a:gdLst>
                  <a:gd name="T0" fmla="*/ 3 w 23"/>
                  <a:gd name="T1" fmla="*/ 0 h 52"/>
                  <a:gd name="T2" fmla="*/ 20 w 23"/>
                  <a:gd name="T3" fmla="*/ 0 h 52"/>
                  <a:gd name="T4" fmla="*/ 23 w 23"/>
                  <a:gd name="T5" fmla="*/ 4 h 52"/>
                  <a:gd name="T6" fmla="*/ 23 w 23"/>
                  <a:gd name="T7" fmla="*/ 20 h 52"/>
                  <a:gd name="T8" fmla="*/ 21 w 23"/>
                  <a:gd name="T9" fmla="*/ 23 h 52"/>
                  <a:gd name="T10" fmla="*/ 19 w 23"/>
                  <a:gd name="T11" fmla="*/ 21 h 52"/>
                  <a:gd name="T12" fmla="*/ 19 w 23"/>
                  <a:gd name="T13" fmla="*/ 11 h 52"/>
                  <a:gd name="T14" fmla="*/ 18 w 23"/>
                  <a:gd name="T15" fmla="*/ 11 h 52"/>
                  <a:gd name="T16" fmla="*/ 18 w 23"/>
                  <a:gd name="T17" fmla="*/ 49 h 52"/>
                  <a:gd name="T18" fmla="*/ 15 w 23"/>
                  <a:gd name="T19" fmla="*/ 51 h 52"/>
                  <a:gd name="T20" fmla="*/ 12 w 23"/>
                  <a:gd name="T21" fmla="*/ 49 h 52"/>
                  <a:gd name="T22" fmla="*/ 12 w 23"/>
                  <a:gd name="T23" fmla="*/ 30 h 52"/>
                  <a:gd name="T24" fmla="*/ 11 w 23"/>
                  <a:gd name="T25" fmla="*/ 30 h 52"/>
                  <a:gd name="T26" fmla="*/ 11 w 23"/>
                  <a:gd name="T27" fmla="*/ 49 h 52"/>
                  <a:gd name="T28" fmla="*/ 8 w 23"/>
                  <a:gd name="T29" fmla="*/ 51 h 52"/>
                  <a:gd name="T30" fmla="*/ 5 w 23"/>
                  <a:gd name="T31" fmla="*/ 49 h 52"/>
                  <a:gd name="T32" fmla="*/ 5 w 23"/>
                  <a:gd name="T33" fmla="*/ 11 h 52"/>
                  <a:gd name="T34" fmla="*/ 4 w 23"/>
                  <a:gd name="T35" fmla="*/ 11 h 52"/>
                  <a:gd name="T36" fmla="*/ 4 w 23"/>
                  <a:gd name="T37" fmla="*/ 21 h 52"/>
                  <a:gd name="T38" fmla="*/ 2 w 23"/>
                  <a:gd name="T39" fmla="*/ 24 h 52"/>
                  <a:gd name="T40" fmla="*/ 0 w 23"/>
                  <a:gd name="T41" fmla="*/ 21 h 52"/>
                  <a:gd name="T42" fmla="*/ 0 w 23"/>
                  <a:gd name="T43" fmla="*/ 3 h 52"/>
                  <a:gd name="T44" fmla="*/ 3 w 23"/>
                  <a:gd name="T4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3" h="52">
                    <a:moveTo>
                      <a:pt x="3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3" y="1"/>
                      <a:pt x="23" y="4"/>
                    </a:cubicBezTo>
                    <a:cubicBezTo>
                      <a:pt x="23" y="6"/>
                      <a:pt x="23" y="20"/>
                      <a:pt x="23" y="20"/>
                    </a:cubicBezTo>
                    <a:cubicBezTo>
                      <a:pt x="23" y="20"/>
                      <a:pt x="23" y="23"/>
                      <a:pt x="21" y="23"/>
                    </a:cubicBezTo>
                    <a:cubicBezTo>
                      <a:pt x="20" y="23"/>
                      <a:pt x="19" y="23"/>
                      <a:pt x="19" y="21"/>
                    </a:cubicBezTo>
                    <a:cubicBezTo>
                      <a:pt x="19" y="19"/>
                      <a:pt x="19" y="11"/>
                      <a:pt x="19" y="11"/>
                    </a:cubicBezTo>
                    <a:cubicBezTo>
                      <a:pt x="19" y="11"/>
                      <a:pt x="18" y="10"/>
                      <a:pt x="18" y="11"/>
                    </a:cubicBezTo>
                    <a:cubicBezTo>
                      <a:pt x="18" y="12"/>
                      <a:pt x="18" y="49"/>
                      <a:pt x="18" y="49"/>
                    </a:cubicBezTo>
                    <a:cubicBezTo>
                      <a:pt x="18" y="49"/>
                      <a:pt x="17" y="51"/>
                      <a:pt x="15" y="51"/>
                    </a:cubicBezTo>
                    <a:cubicBezTo>
                      <a:pt x="13" y="52"/>
                      <a:pt x="12" y="49"/>
                      <a:pt x="12" y="49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29"/>
                      <a:pt x="11" y="30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51"/>
                      <a:pt x="8" y="51"/>
                    </a:cubicBezTo>
                    <a:cubicBezTo>
                      <a:pt x="5" y="51"/>
                      <a:pt x="5" y="49"/>
                      <a:pt x="5" y="49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4" y="10"/>
                      <a:pt x="4" y="1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4"/>
                      <a:pt x="2" y="24"/>
                    </a:cubicBezTo>
                    <a:cubicBezTo>
                      <a:pt x="0" y="24"/>
                      <a:pt x="0" y="21"/>
                      <a:pt x="0" y="2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</p:grpSp>
        <p:grpSp>
          <p:nvGrpSpPr>
            <p:cNvPr id="302" name="组合 301">
              <a:extLst>
                <a:ext uri="{FF2B5EF4-FFF2-40B4-BE49-F238E27FC236}">
                  <a16:creationId xmlns:a16="http://schemas.microsoft.com/office/drawing/2014/main" id="{CF39D833-963C-4B6B-B490-75C918F1556F}"/>
                </a:ext>
              </a:extLst>
            </p:cNvPr>
            <p:cNvGrpSpPr/>
            <p:nvPr/>
          </p:nvGrpSpPr>
          <p:grpSpPr>
            <a:xfrm>
              <a:off x="3948590" y="3029761"/>
              <a:ext cx="155575" cy="433389"/>
              <a:chOff x="3876416" y="3304280"/>
              <a:chExt cx="155575" cy="433389"/>
            </a:xfrm>
            <a:solidFill>
              <a:srgbClr val="25384B"/>
            </a:solidFill>
          </p:grpSpPr>
          <p:sp>
            <p:nvSpPr>
              <p:cNvPr id="303" name="Oval 157">
                <a:extLst>
                  <a:ext uri="{FF2B5EF4-FFF2-40B4-BE49-F238E27FC236}">
                    <a16:creationId xmlns:a16="http://schemas.microsoft.com/office/drawing/2014/main" id="{4F93B1E5-32B6-47C8-9E2B-2647953D74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09753" y="3304280"/>
                <a:ext cx="80963" cy="809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04" name="Freeform 158">
                <a:extLst>
                  <a:ext uri="{FF2B5EF4-FFF2-40B4-BE49-F238E27FC236}">
                    <a16:creationId xmlns:a16="http://schemas.microsoft.com/office/drawing/2014/main" id="{0892A4CA-EC3A-4BF9-9563-8B14AA0A03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6416" y="3385243"/>
                <a:ext cx="155575" cy="352426"/>
              </a:xfrm>
              <a:custGeom>
                <a:avLst/>
                <a:gdLst>
                  <a:gd name="T0" fmla="*/ 3 w 23"/>
                  <a:gd name="T1" fmla="*/ 0 h 52"/>
                  <a:gd name="T2" fmla="*/ 20 w 23"/>
                  <a:gd name="T3" fmla="*/ 0 h 52"/>
                  <a:gd name="T4" fmla="*/ 23 w 23"/>
                  <a:gd name="T5" fmla="*/ 4 h 52"/>
                  <a:gd name="T6" fmla="*/ 23 w 23"/>
                  <a:gd name="T7" fmla="*/ 20 h 52"/>
                  <a:gd name="T8" fmla="*/ 21 w 23"/>
                  <a:gd name="T9" fmla="*/ 23 h 52"/>
                  <a:gd name="T10" fmla="*/ 19 w 23"/>
                  <a:gd name="T11" fmla="*/ 21 h 52"/>
                  <a:gd name="T12" fmla="*/ 19 w 23"/>
                  <a:gd name="T13" fmla="*/ 11 h 52"/>
                  <a:gd name="T14" fmla="*/ 18 w 23"/>
                  <a:gd name="T15" fmla="*/ 11 h 52"/>
                  <a:gd name="T16" fmla="*/ 18 w 23"/>
                  <a:gd name="T17" fmla="*/ 49 h 52"/>
                  <a:gd name="T18" fmla="*/ 15 w 23"/>
                  <a:gd name="T19" fmla="*/ 51 h 52"/>
                  <a:gd name="T20" fmla="*/ 12 w 23"/>
                  <a:gd name="T21" fmla="*/ 49 h 52"/>
                  <a:gd name="T22" fmla="*/ 12 w 23"/>
                  <a:gd name="T23" fmla="*/ 30 h 52"/>
                  <a:gd name="T24" fmla="*/ 11 w 23"/>
                  <a:gd name="T25" fmla="*/ 30 h 52"/>
                  <a:gd name="T26" fmla="*/ 11 w 23"/>
                  <a:gd name="T27" fmla="*/ 49 h 52"/>
                  <a:gd name="T28" fmla="*/ 8 w 23"/>
                  <a:gd name="T29" fmla="*/ 51 h 52"/>
                  <a:gd name="T30" fmla="*/ 5 w 23"/>
                  <a:gd name="T31" fmla="*/ 49 h 52"/>
                  <a:gd name="T32" fmla="*/ 5 w 23"/>
                  <a:gd name="T33" fmla="*/ 11 h 52"/>
                  <a:gd name="T34" fmla="*/ 4 w 23"/>
                  <a:gd name="T35" fmla="*/ 11 h 52"/>
                  <a:gd name="T36" fmla="*/ 4 w 23"/>
                  <a:gd name="T37" fmla="*/ 21 h 52"/>
                  <a:gd name="T38" fmla="*/ 2 w 23"/>
                  <a:gd name="T39" fmla="*/ 24 h 52"/>
                  <a:gd name="T40" fmla="*/ 0 w 23"/>
                  <a:gd name="T41" fmla="*/ 21 h 52"/>
                  <a:gd name="T42" fmla="*/ 0 w 23"/>
                  <a:gd name="T43" fmla="*/ 3 h 52"/>
                  <a:gd name="T44" fmla="*/ 3 w 23"/>
                  <a:gd name="T4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3" h="52">
                    <a:moveTo>
                      <a:pt x="3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3" y="1"/>
                      <a:pt x="23" y="4"/>
                    </a:cubicBezTo>
                    <a:cubicBezTo>
                      <a:pt x="23" y="6"/>
                      <a:pt x="23" y="20"/>
                      <a:pt x="23" y="20"/>
                    </a:cubicBezTo>
                    <a:cubicBezTo>
                      <a:pt x="23" y="20"/>
                      <a:pt x="23" y="23"/>
                      <a:pt x="21" y="23"/>
                    </a:cubicBezTo>
                    <a:cubicBezTo>
                      <a:pt x="20" y="23"/>
                      <a:pt x="19" y="23"/>
                      <a:pt x="19" y="21"/>
                    </a:cubicBezTo>
                    <a:cubicBezTo>
                      <a:pt x="19" y="19"/>
                      <a:pt x="19" y="11"/>
                      <a:pt x="19" y="11"/>
                    </a:cubicBezTo>
                    <a:cubicBezTo>
                      <a:pt x="19" y="11"/>
                      <a:pt x="18" y="10"/>
                      <a:pt x="18" y="11"/>
                    </a:cubicBezTo>
                    <a:cubicBezTo>
                      <a:pt x="18" y="12"/>
                      <a:pt x="18" y="49"/>
                      <a:pt x="18" y="49"/>
                    </a:cubicBezTo>
                    <a:cubicBezTo>
                      <a:pt x="18" y="49"/>
                      <a:pt x="17" y="51"/>
                      <a:pt x="15" y="51"/>
                    </a:cubicBezTo>
                    <a:cubicBezTo>
                      <a:pt x="13" y="52"/>
                      <a:pt x="12" y="49"/>
                      <a:pt x="12" y="49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29"/>
                      <a:pt x="11" y="30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51"/>
                      <a:pt x="8" y="51"/>
                    </a:cubicBezTo>
                    <a:cubicBezTo>
                      <a:pt x="5" y="51"/>
                      <a:pt x="5" y="49"/>
                      <a:pt x="5" y="49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4" y="10"/>
                      <a:pt x="4" y="1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4"/>
                      <a:pt x="2" y="24"/>
                    </a:cubicBezTo>
                    <a:cubicBezTo>
                      <a:pt x="0" y="24"/>
                      <a:pt x="0" y="21"/>
                      <a:pt x="0" y="2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</p:grpSp>
        <p:grpSp>
          <p:nvGrpSpPr>
            <p:cNvPr id="305" name="组合 304">
              <a:extLst>
                <a:ext uri="{FF2B5EF4-FFF2-40B4-BE49-F238E27FC236}">
                  <a16:creationId xmlns:a16="http://schemas.microsoft.com/office/drawing/2014/main" id="{8FFCC119-2285-41A9-8969-23DDC11B94D5}"/>
                </a:ext>
              </a:extLst>
            </p:cNvPr>
            <p:cNvGrpSpPr/>
            <p:nvPr/>
          </p:nvGrpSpPr>
          <p:grpSpPr>
            <a:xfrm>
              <a:off x="2482257" y="1833529"/>
              <a:ext cx="155575" cy="433389"/>
              <a:chOff x="3876416" y="3304280"/>
              <a:chExt cx="155575" cy="433389"/>
            </a:xfrm>
            <a:solidFill>
              <a:srgbClr val="25384B"/>
            </a:solidFill>
          </p:grpSpPr>
          <p:sp>
            <p:nvSpPr>
              <p:cNvPr id="306" name="Oval 157">
                <a:extLst>
                  <a:ext uri="{FF2B5EF4-FFF2-40B4-BE49-F238E27FC236}">
                    <a16:creationId xmlns:a16="http://schemas.microsoft.com/office/drawing/2014/main" id="{8B66C50A-4B97-4B1B-9B08-A2D01BD016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09753" y="3304280"/>
                <a:ext cx="80963" cy="809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07" name="Freeform 158">
                <a:extLst>
                  <a:ext uri="{FF2B5EF4-FFF2-40B4-BE49-F238E27FC236}">
                    <a16:creationId xmlns:a16="http://schemas.microsoft.com/office/drawing/2014/main" id="{F32CDCF4-891B-4259-AA9E-963AEA3F2C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6416" y="3385243"/>
                <a:ext cx="155575" cy="352426"/>
              </a:xfrm>
              <a:custGeom>
                <a:avLst/>
                <a:gdLst>
                  <a:gd name="T0" fmla="*/ 3 w 23"/>
                  <a:gd name="T1" fmla="*/ 0 h 52"/>
                  <a:gd name="T2" fmla="*/ 20 w 23"/>
                  <a:gd name="T3" fmla="*/ 0 h 52"/>
                  <a:gd name="T4" fmla="*/ 23 w 23"/>
                  <a:gd name="T5" fmla="*/ 4 h 52"/>
                  <a:gd name="T6" fmla="*/ 23 w 23"/>
                  <a:gd name="T7" fmla="*/ 20 h 52"/>
                  <a:gd name="T8" fmla="*/ 21 w 23"/>
                  <a:gd name="T9" fmla="*/ 23 h 52"/>
                  <a:gd name="T10" fmla="*/ 19 w 23"/>
                  <a:gd name="T11" fmla="*/ 21 h 52"/>
                  <a:gd name="T12" fmla="*/ 19 w 23"/>
                  <a:gd name="T13" fmla="*/ 11 h 52"/>
                  <a:gd name="T14" fmla="*/ 18 w 23"/>
                  <a:gd name="T15" fmla="*/ 11 h 52"/>
                  <a:gd name="T16" fmla="*/ 18 w 23"/>
                  <a:gd name="T17" fmla="*/ 49 h 52"/>
                  <a:gd name="T18" fmla="*/ 15 w 23"/>
                  <a:gd name="T19" fmla="*/ 51 h 52"/>
                  <a:gd name="T20" fmla="*/ 12 w 23"/>
                  <a:gd name="T21" fmla="*/ 49 h 52"/>
                  <a:gd name="T22" fmla="*/ 12 w 23"/>
                  <a:gd name="T23" fmla="*/ 30 h 52"/>
                  <a:gd name="T24" fmla="*/ 11 w 23"/>
                  <a:gd name="T25" fmla="*/ 30 h 52"/>
                  <a:gd name="T26" fmla="*/ 11 w 23"/>
                  <a:gd name="T27" fmla="*/ 49 h 52"/>
                  <a:gd name="T28" fmla="*/ 8 w 23"/>
                  <a:gd name="T29" fmla="*/ 51 h 52"/>
                  <a:gd name="T30" fmla="*/ 5 w 23"/>
                  <a:gd name="T31" fmla="*/ 49 h 52"/>
                  <a:gd name="T32" fmla="*/ 5 w 23"/>
                  <a:gd name="T33" fmla="*/ 11 h 52"/>
                  <a:gd name="T34" fmla="*/ 4 w 23"/>
                  <a:gd name="T35" fmla="*/ 11 h 52"/>
                  <a:gd name="T36" fmla="*/ 4 w 23"/>
                  <a:gd name="T37" fmla="*/ 21 h 52"/>
                  <a:gd name="T38" fmla="*/ 2 w 23"/>
                  <a:gd name="T39" fmla="*/ 24 h 52"/>
                  <a:gd name="T40" fmla="*/ 0 w 23"/>
                  <a:gd name="T41" fmla="*/ 21 h 52"/>
                  <a:gd name="T42" fmla="*/ 0 w 23"/>
                  <a:gd name="T43" fmla="*/ 3 h 52"/>
                  <a:gd name="T44" fmla="*/ 3 w 23"/>
                  <a:gd name="T4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3" h="52">
                    <a:moveTo>
                      <a:pt x="3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3" y="1"/>
                      <a:pt x="23" y="4"/>
                    </a:cubicBezTo>
                    <a:cubicBezTo>
                      <a:pt x="23" y="6"/>
                      <a:pt x="23" y="20"/>
                      <a:pt x="23" y="20"/>
                    </a:cubicBezTo>
                    <a:cubicBezTo>
                      <a:pt x="23" y="20"/>
                      <a:pt x="23" y="23"/>
                      <a:pt x="21" y="23"/>
                    </a:cubicBezTo>
                    <a:cubicBezTo>
                      <a:pt x="20" y="23"/>
                      <a:pt x="19" y="23"/>
                      <a:pt x="19" y="21"/>
                    </a:cubicBezTo>
                    <a:cubicBezTo>
                      <a:pt x="19" y="19"/>
                      <a:pt x="19" y="11"/>
                      <a:pt x="19" y="11"/>
                    </a:cubicBezTo>
                    <a:cubicBezTo>
                      <a:pt x="19" y="11"/>
                      <a:pt x="18" y="10"/>
                      <a:pt x="18" y="11"/>
                    </a:cubicBezTo>
                    <a:cubicBezTo>
                      <a:pt x="18" y="12"/>
                      <a:pt x="18" y="49"/>
                      <a:pt x="18" y="49"/>
                    </a:cubicBezTo>
                    <a:cubicBezTo>
                      <a:pt x="18" y="49"/>
                      <a:pt x="17" y="51"/>
                      <a:pt x="15" y="51"/>
                    </a:cubicBezTo>
                    <a:cubicBezTo>
                      <a:pt x="13" y="52"/>
                      <a:pt x="12" y="49"/>
                      <a:pt x="12" y="49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29"/>
                      <a:pt x="11" y="30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51"/>
                      <a:pt x="8" y="51"/>
                    </a:cubicBezTo>
                    <a:cubicBezTo>
                      <a:pt x="5" y="51"/>
                      <a:pt x="5" y="49"/>
                      <a:pt x="5" y="49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4" y="10"/>
                      <a:pt x="4" y="1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4"/>
                      <a:pt x="2" y="24"/>
                    </a:cubicBezTo>
                    <a:cubicBezTo>
                      <a:pt x="0" y="24"/>
                      <a:pt x="0" y="21"/>
                      <a:pt x="0" y="2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</p:grpSp>
        <p:grpSp>
          <p:nvGrpSpPr>
            <p:cNvPr id="308" name="组合 307">
              <a:extLst>
                <a:ext uri="{FF2B5EF4-FFF2-40B4-BE49-F238E27FC236}">
                  <a16:creationId xmlns:a16="http://schemas.microsoft.com/office/drawing/2014/main" id="{C2DDD238-06E8-443C-A556-DE1C2E915CB5}"/>
                </a:ext>
              </a:extLst>
            </p:cNvPr>
            <p:cNvGrpSpPr/>
            <p:nvPr/>
          </p:nvGrpSpPr>
          <p:grpSpPr>
            <a:xfrm>
              <a:off x="3691141" y="1539840"/>
              <a:ext cx="155575" cy="433389"/>
              <a:chOff x="3876416" y="3304280"/>
              <a:chExt cx="155575" cy="433389"/>
            </a:xfrm>
            <a:solidFill>
              <a:srgbClr val="25384B"/>
            </a:solidFill>
          </p:grpSpPr>
          <p:sp>
            <p:nvSpPr>
              <p:cNvPr id="309" name="Oval 157">
                <a:extLst>
                  <a:ext uri="{FF2B5EF4-FFF2-40B4-BE49-F238E27FC236}">
                    <a16:creationId xmlns:a16="http://schemas.microsoft.com/office/drawing/2014/main" id="{D3478858-7A38-4185-A3DD-2A271FE809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09753" y="3304280"/>
                <a:ext cx="80963" cy="809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10" name="Freeform 158">
                <a:extLst>
                  <a:ext uri="{FF2B5EF4-FFF2-40B4-BE49-F238E27FC236}">
                    <a16:creationId xmlns:a16="http://schemas.microsoft.com/office/drawing/2014/main" id="{48692CD8-6074-4CFD-B72D-D207CE8DDE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6416" y="3385243"/>
                <a:ext cx="155575" cy="352426"/>
              </a:xfrm>
              <a:custGeom>
                <a:avLst/>
                <a:gdLst>
                  <a:gd name="T0" fmla="*/ 3 w 23"/>
                  <a:gd name="T1" fmla="*/ 0 h 52"/>
                  <a:gd name="T2" fmla="*/ 20 w 23"/>
                  <a:gd name="T3" fmla="*/ 0 h 52"/>
                  <a:gd name="T4" fmla="*/ 23 w 23"/>
                  <a:gd name="T5" fmla="*/ 4 h 52"/>
                  <a:gd name="T6" fmla="*/ 23 w 23"/>
                  <a:gd name="T7" fmla="*/ 20 h 52"/>
                  <a:gd name="T8" fmla="*/ 21 w 23"/>
                  <a:gd name="T9" fmla="*/ 23 h 52"/>
                  <a:gd name="T10" fmla="*/ 19 w 23"/>
                  <a:gd name="T11" fmla="*/ 21 h 52"/>
                  <a:gd name="T12" fmla="*/ 19 w 23"/>
                  <a:gd name="T13" fmla="*/ 11 h 52"/>
                  <a:gd name="T14" fmla="*/ 18 w 23"/>
                  <a:gd name="T15" fmla="*/ 11 h 52"/>
                  <a:gd name="T16" fmla="*/ 18 w 23"/>
                  <a:gd name="T17" fmla="*/ 49 h 52"/>
                  <a:gd name="T18" fmla="*/ 15 w 23"/>
                  <a:gd name="T19" fmla="*/ 51 h 52"/>
                  <a:gd name="T20" fmla="*/ 12 w 23"/>
                  <a:gd name="T21" fmla="*/ 49 h 52"/>
                  <a:gd name="T22" fmla="*/ 12 w 23"/>
                  <a:gd name="T23" fmla="*/ 30 h 52"/>
                  <a:gd name="T24" fmla="*/ 11 w 23"/>
                  <a:gd name="T25" fmla="*/ 30 h 52"/>
                  <a:gd name="T26" fmla="*/ 11 w 23"/>
                  <a:gd name="T27" fmla="*/ 49 h 52"/>
                  <a:gd name="T28" fmla="*/ 8 w 23"/>
                  <a:gd name="T29" fmla="*/ 51 h 52"/>
                  <a:gd name="T30" fmla="*/ 5 w 23"/>
                  <a:gd name="T31" fmla="*/ 49 h 52"/>
                  <a:gd name="T32" fmla="*/ 5 w 23"/>
                  <a:gd name="T33" fmla="*/ 11 h 52"/>
                  <a:gd name="T34" fmla="*/ 4 w 23"/>
                  <a:gd name="T35" fmla="*/ 11 h 52"/>
                  <a:gd name="T36" fmla="*/ 4 w 23"/>
                  <a:gd name="T37" fmla="*/ 21 h 52"/>
                  <a:gd name="T38" fmla="*/ 2 w 23"/>
                  <a:gd name="T39" fmla="*/ 24 h 52"/>
                  <a:gd name="T40" fmla="*/ 0 w 23"/>
                  <a:gd name="T41" fmla="*/ 21 h 52"/>
                  <a:gd name="T42" fmla="*/ 0 w 23"/>
                  <a:gd name="T43" fmla="*/ 3 h 52"/>
                  <a:gd name="T44" fmla="*/ 3 w 23"/>
                  <a:gd name="T4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3" h="52">
                    <a:moveTo>
                      <a:pt x="3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3" y="1"/>
                      <a:pt x="23" y="4"/>
                    </a:cubicBezTo>
                    <a:cubicBezTo>
                      <a:pt x="23" y="6"/>
                      <a:pt x="23" y="20"/>
                      <a:pt x="23" y="20"/>
                    </a:cubicBezTo>
                    <a:cubicBezTo>
                      <a:pt x="23" y="20"/>
                      <a:pt x="23" y="23"/>
                      <a:pt x="21" y="23"/>
                    </a:cubicBezTo>
                    <a:cubicBezTo>
                      <a:pt x="20" y="23"/>
                      <a:pt x="19" y="23"/>
                      <a:pt x="19" y="21"/>
                    </a:cubicBezTo>
                    <a:cubicBezTo>
                      <a:pt x="19" y="19"/>
                      <a:pt x="19" y="11"/>
                      <a:pt x="19" y="11"/>
                    </a:cubicBezTo>
                    <a:cubicBezTo>
                      <a:pt x="19" y="11"/>
                      <a:pt x="18" y="10"/>
                      <a:pt x="18" y="11"/>
                    </a:cubicBezTo>
                    <a:cubicBezTo>
                      <a:pt x="18" y="12"/>
                      <a:pt x="18" y="49"/>
                      <a:pt x="18" y="49"/>
                    </a:cubicBezTo>
                    <a:cubicBezTo>
                      <a:pt x="18" y="49"/>
                      <a:pt x="17" y="51"/>
                      <a:pt x="15" y="51"/>
                    </a:cubicBezTo>
                    <a:cubicBezTo>
                      <a:pt x="13" y="52"/>
                      <a:pt x="12" y="49"/>
                      <a:pt x="12" y="49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29"/>
                      <a:pt x="11" y="30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51"/>
                      <a:pt x="8" y="51"/>
                    </a:cubicBezTo>
                    <a:cubicBezTo>
                      <a:pt x="5" y="51"/>
                      <a:pt x="5" y="49"/>
                      <a:pt x="5" y="49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4" y="10"/>
                      <a:pt x="4" y="1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4"/>
                      <a:pt x="2" y="24"/>
                    </a:cubicBezTo>
                    <a:cubicBezTo>
                      <a:pt x="0" y="24"/>
                      <a:pt x="0" y="21"/>
                      <a:pt x="0" y="2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</p:grpSp>
        <p:grpSp>
          <p:nvGrpSpPr>
            <p:cNvPr id="311" name="组合 310">
              <a:extLst>
                <a:ext uri="{FF2B5EF4-FFF2-40B4-BE49-F238E27FC236}">
                  <a16:creationId xmlns:a16="http://schemas.microsoft.com/office/drawing/2014/main" id="{5E38B855-6BC6-419F-B13E-9C06729E3C8D}"/>
                </a:ext>
              </a:extLst>
            </p:cNvPr>
            <p:cNvGrpSpPr/>
            <p:nvPr/>
          </p:nvGrpSpPr>
          <p:grpSpPr>
            <a:xfrm>
              <a:off x="4773107" y="1691721"/>
              <a:ext cx="155575" cy="433389"/>
              <a:chOff x="3876416" y="3304280"/>
              <a:chExt cx="155575" cy="433389"/>
            </a:xfrm>
            <a:solidFill>
              <a:srgbClr val="25384B"/>
            </a:solidFill>
          </p:grpSpPr>
          <p:sp>
            <p:nvSpPr>
              <p:cNvPr id="312" name="Oval 157">
                <a:extLst>
                  <a:ext uri="{FF2B5EF4-FFF2-40B4-BE49-F238E27FC236}">
                    <a16:creationId xmlns:a16="http://schemas.microsoft.com/office/drawing/2014/main" id="{25B72619-56AB-490B-811F-46D194310B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09753" y="3304280"/>
                <a:ext cx="80963" cy="809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13" name="Freeform 158">
                <a:extLst>
                  <a:ext uri="{FF2B5EF4-FFF2-40B4-BE49-F238E27FC236}">
                    <a16:creationId xmlns:a16="http://schemas.microsoft.com/office/drawing/2014/main" id="{961C1D61-3EBD-4448-8572-DDE5FC6AD0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6416" y="3385243"/>
                <a:ext cx="155575" cy="352426"/>
              </a:xfrm>
              <a:custGeom>
                <a:avLst/>
                <a:gdLst>
                  <a:gd name="T0" fmla="*/ 3 w 23"/>
                  <a:gd name="T1" fmla="*/ 0 h 52"/>
                  <a:gd name="T2" fmla="*/ 20 w 23"/>
                  <a:gd name="T3" fmla="*/ 0 h 52"/>
                  <a:gd name="T4" fmla="*/ 23 w 23"/>
                  <a:gd name="T5" fmla="*/ 4 h 52"/>
                  <a:gd name="T6" fmla="*/ 23 w 23"/>
                  <a:gd name="T7" fmla="*/ 20 h 52"/>
                  <a:gd name="T8" fmla="*/ 21 w 23"/>
                  <a:gd name="T9" fmla="*/ 23 h 52"/>
                  <a:gd name="T10" fmla="*/ 19 w 23"/>
                  <a:gd name="T11" fmla="*/ 21 h 52"/>
                  <a:gd name="T12" fmla="*/ 19 w 23"/>
                  <a:gd name="T13" fmla="*/ 11 h 52"/>
                  <a:gd name="T14" fmla="*/ 18 w 23"/>
                  <a:gd name="T15" fmla="*/ 11 h 52"/>
                  <a:gd name="T16" fmla="*/ 18 w 23"/>
                  <a:gd name="T17" fmla="*/ 49 h 52"/>
                  <a:gd name="T18" fmla="*/ 15 w 23"/>
                  <a:gd name="T19" fmla="*/ 51 h 52"/>
                  <a:gd name="T20" fmla="*/ 12 w 23"/>
                  <a:gd name="T21" fmla="*/ 49 h 52"/>
                  <a:gd name="T22" fmla="*/ 12 w 23"/>
                  <a:gd name="T23" fmla="*/ 30 h 52"/>
                  <a:gd name="T24" fmla="*/ 11 w 23"/>
                  <a:gd name="T25" fmla="*/ 30 h 52"/>
                  <a:gd name="T26" fmla="*/ 11 w 23"/>
                  <a:gd name="T27" fmla="*/ 49 h 52"/>
                  <a:gd name="T28" fmla="*/ 8 w 23"/>
                  <a:gd name="T29" fmla="*/ 51 h 52"/>
                  <a:gd name="T30" fmla="*/ 5 w 23"/>
                  <a:gd name="T31" fmla="*/ 49 h 52"/>
                  <a:gd name="T32" fmla="*/ 5 w 23"/>
                  <a:gd name="T33" fmla="*/ 11 h 52"/>
                  <a:gd name="T34" fmla="*/ 4 w 23"/>
                  <a:gd name="T35" fmla="*/ 11 h 52"/>
                  <a:gd name="T36" fmla="*/ 4 w 23"/>
                  <a:gd name="T37" fmla="*/ 21 h 52"/>
                  <a:gd name="T38" fmla="*/ 2 w 23"/>
                  <a:gd name="T39" fmla="*/ 24 h 52"/>
                  <a:gd name="T40" fmla="*/ 0 w 23"/>
                  <a:gd name="T41" fmla="*/ 21 h 52"/>
                  <a:gd name="T42" fmla="*/ 0 w 23"/>
                  <a:gd name="T43" fmla="*/ 3 h 52"/>
                  <a:gd name="T44" fmla="*/ 3 w 23"/>
                  <a:gd name="T4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3" h="52">
                    <a:moveTo>
                      <a:pt x="3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3" y="1"/>
                      <a:pt x="23" y="4"/>
                    </a:cubicBezTo>
                    <a:cubicBezTo>
                      <a:pt x="23" y="6"/>
                      <a:pt x="23" y="20"/>
                      <a:pt x="23" y="20"/>
                    </a:cubicBezTo>
                    <a:cubicBezTo>
                      <a:pt x="23" y="20"/>
                      <a:pt x="23" y="23"/>
                      <a:pt x="21" y="23"/>
                    </a:cubicBezTo>
                    <a:cubicBezTo>
                      <a:pt x="20" y="23"/>
                      <a:pt x="19" y="23"/>
                      <a:pt x="19" y="21"/>
                    </a:cubicBezTo>
                    <a:cubicBezTo>
                      <a:pt x="19" y="19"/>
                      <a:pt x="19" y="11"/>
                      <a:pt x="19" y="11"/>
                    </a:cubicBezTo>
                    <a:cubicBezTo>
                      <a:pt x="19" y="11"/>
                      <a:pt x="18" y="10"/>
                      <a:pt x="18" y="11"/>
                    </a:cubicBezTo>
                    <a:cubicBezTo>
                      <a:pt x="18" y="12"/>
                      <a:pt x="18" y="49"/>
                      <a:pt x="18" y="49"/>
                    </a:cubicBezTo>
                    <a:cubicBezTo>
                      <a:pt x="18" y="49"/>
                      <a:pt x="17" y="51"/>
                      <a:pt x="15" y="51"/>
                    </a:cubicBezTo>
                    <a:cubicBezTo>
                      <a:pt x="13" y="52"/>
                      <a:pt x="12" y="49"/>
                      <a:pt x="12" y="49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29"/>
                      <a:pt x="11" y="30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51"/>
                      <a:pt x="8" y="51"/>
                    </a:cubicBezTo>
                    <a:cubicBezTo>
                      <a:pt x="5" y="51"/>
                      <a:pt x="5" y="49"/>
                      <a:pt x="5" y="49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4" y="10"/>
                      <a:pt x="4" y="1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4"/>
                      <a:pt x="2" y="24"/>
                    </a:cubicBezTo>
                    <a:cubicBezTo>
                      <a:pt x="0" y="24"/>
                      <a:pt x="0" y="21"/>
                      <a:pt x="0" y="2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</p:grpSp>
        <p:grpSp>
          <p:nvGrpSpPr>
            <p:cNvPr id="314" name="组合 313">
              <a:extLst>
                <a:ext uri="{FF2B5EF4-FFF2-40B4-BE49-F238E27FC236}">
                  <a16:creationId xmlns:a16="http://schemas.microsoft.com/office/drawing/2014/main" id="{AC332410-6642-42F8-A2C6-C23E6F5ECEA6}"/>
                </a:ext>
              </a:extLst>
            </p:cNvPr>
            <p:cNvGrpSpPr/>
            <p:nvPr/>
          </p:nvGrpSpPr>
          <p:grpSpPr>
            <a:xfrm>
              <a:off x="7483239" y="1467609"/>
              <a:ext cx="155575" cy="433389"/>
              <a:chOff x="3876416" y="3304280"/>
              <a:chExt cx="155575" cy="433389"/>
            </a:xfrm>
            <a:solidFill>
              <a:srgbClr val="25384B"/>
            </a:solidFill>
          </p:grpSpPr>
          <p:sp>
            <p:nvSpPr>
              <p:cNvPr id="315" name="Oval 157">
                <a:extLst>
                  <a:ext uri="{FF2B5EF4-FFF2-40B4-BE49-F238E27FC236}">
                    <a16:creationId xmlns:a16="http://schemas.microsoft.com/office/drawing/2014/main" id="{7D727968-C4CB-43DD-8ACB-7C31FDD6B8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09753" y="3304280"/>
                <a:ext cx="80963" cy="809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16" name="Freeform 158">
                <a:extLst>
                  <a:ext uri="{FF2B5EF4-FFF2-40B4-BE49-F238E27FC236}">
                    <a16:creationId xmlns:a16="http://schemas.microsoft.com/office/drawing/2014/main" id="{1CC9A18A-F024-479D-8925-5FD2497449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6416" y="3385243"/>
                <a:ext cx="155575" cy="352426"/>
              </a:xfrm>
              <a:custGeom>
                <a:avLst/>
                <a:gdLst>
                  <a:gd name="T0" fmla="*/ 3 w 23"/>
                  <a:gd name="T1" fmla="*/ 0 h 52"/>
                  <a:gd name="T2" fmla="*/ 20 w 23"/>
                  <a:gd name="T3" fmla="*/ 0 h 52"/>
                  <a:gd name="T4" fmla="*/ 23 w 23"/>
                  <a:gd name="T5" fmla="*/ 4 h 52"/>
                  <a:gd name="T6" fmla="*/ 23 w 23"/>
                  <a:gd name="T7" fmla="*/ 20 h 52"/>
                  <a:gd name="T8" fmla="*/ 21 w 23"/>
                  <a:gd name="T9" fmla="*/ 23 h 52"/>
                  <a:gd name="T10" fmla="*/ 19 w 23"/>
                  <a:gd name="T11" fmla="*/ 21 h 52"/>
                  <a:gd name="T12" fmla="*/ 19 w 23"/>
                  <a:gd name="T13" fmla="*/ 11 h 52"/>
                  <a:gd name="T14" fmla="*/ 18 w 23"/>
                  <a:gd name="T15" fmla="*/ 11 h 52"/>
                  <a:gd name="T16" fmla="*/ 18 w 23"/>
                  <a:gd name="T17" fmla="*/ 49 h 52"/>
                  <a:gd name="T18" fmla="*/ 15 w 23"/>
                  <a:gd name="T19" fmla="*/ 51 h 52"/>
                  <a:gd name="T20" fmla="*/ 12 w 23"/>
                  <a:gd name="T21" fmla="*/ 49 h 52"/>
                  <a:gd name="T22" fmla="*/ 12 w 23"/>
                  <a:gd name="T23" fmla="*/ 30 h 52"/>
                  <a:gd name="T24" fmla="*/ 11 w 23"/>
                  <a:gd name="T25" fmla="*/ 30 h 52"/>
                  <a:gd name="T26" fmla="*/ 11 w 23"/>
                  <a:gd name="T27" fmla="*/ 49 h 52"/>
                  <a:gd name="T28" fmla="*/ 8 w 23"/>
                  <a:gd name="T29" fmla="*/ 51 h 52"/>
                  <a:gd name="T30" fmla="*/ 5 w 23"/>
                  <a:gd name="T31" fmla="*/ 49 h 52"/>
                  <a:gd name="T32" fmla="*/ 5 w 23"/>
                  <a:gd name="T33" fmla="*/ 11 h 52"/>
                  <a:gd name="T34" fmla="*/ 4 w 23"/>
                  <a:gd name="T35" fmla="*/ 11 h 52"/>
                  <a:gd name="T36" fmla="*/ 4 w 23"/>
                  <a:gd name="T37" fmla="*/ 21 h 52"/>
                  <a:gd name="T38" fmla="*/ 2 w 23"/>
                  <a:gd name="T39" fmla="*/ 24 h 52"/>
                  <a:gd name="T40" fmla="*/ 0 w 23"/>
                  <a:gd name="T41" fmla="*/ 21 h 52"/>
                  <a:gd name="T42" fmla="*/ 0 w 23"/>
                  <a:gd name="T43" fmla="*/ 3 h 52"/>
                  <a:gd name="T44" fmla="*/ 3 w 23"/>
                  <a:gd name="T4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3" h="52">
                    <a:moveTo>
                      <a:pt x="3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3" y="1"/>
                      <a:pt x="23" y="4"/>
                    </a:cubicBezTo>
                    <a:cubicBezTo>
                      <a:pt x="23" y="6"/>
                      <a:pt x="23" y="20"/>
                      <a:pt x="23" y="20"/>
                    </a:cubicBezTo>
                    <a:cubicBezTo>
                      <a:pt x="23" y="20"/>
                      <a:pt x="23" y="23"/>
                      <a:pt x="21" y="23"/>
                    </a:cubicBezTo>
                    <a:cubicBezTo>
                      <a:pt x="20" y="23"/>
                      <a:pt x="19" y="23"/>
                      <a:pt x="19" y="21"/>
                    </a:cubicBezTo>
                    <a:cubicBezTo>
                      <a:pt x="19" y="19"/>
                      <a:pt x="19" y="11"/>
                      <a:pt x="19" y="11"/>
                    </a:cubicBezTo>
                    <a:cubicBezTo>
                      <a:pt x="19" y="11"/>
                      <a:pt x="18" y="10"/>
                      <a:pt x="18" y="11"/>
                    </a:cubicBezTo>
                    <a:cubicBezTo>
                      <a:pt x="18" y="12"/>
                      <a:pt x="18" y="49"/>
                      <a:pt x="18" y="49"/>
                    </a:cubicBezTo>
                    <a:cubicBezTo>
                      <a:pt x="18" y="49"/>
                      <a:pt x="17" y="51"/>
                      <a:pt x="15" y="51"/>
                    </a:cubicBezTo>
                    <a:cubicBezTo>
                      <a:pt x="13" y="52"/>
                      <a:pt x="12" y="49"/>
                      <a:pt x="12" y="49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29"/>
                      <a:pt x="11" y="30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51"/>
                      <a:pt x="8" y="51"/>
                    </a:cubicBezTo>
                    <a:cubicBezTo>
                      <a:pt x="5" y="51"/>
                      <a:pt x="5" y="49"/>
                      <a:pt x="5" y="49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4" y="10"/>
                      <a:pt x="4" y="1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4"/>
                      <a:pt x="2" y="24"/>
                    </a:cubicBezTo>
                    <a:cubicBezTo>
                      <a:pt x="0" y="24"/>
                      <a:pt x="0" y="21"/>
                      <a:pt x="0" y="2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</p:grpSp>
        <p:grpSp>
          <p:nvGrpSpPr>
            <p:cNvPr id="317" name="组合 316">
              <a:extLst>
                <a:ext uri="{FF2B5EF4-FFF2-40B4-BE49-F238E27FC236}">
                  <a16:creationId xmlns:a16="http://schemas.microsoft.com/office/drawing/2014/main" id="{58A23F2C-38F6-46BF-854A-837D97105269}"/>
                </a:ext>
              </a:extLst>
            </p:cNvPr>
            <p:cNvGrpSpPr/>
            <p:nvPr/>
          </p:nvGrpSpPr>
          <p:grpSpPr>
            <a:xfrm>
              <a:off x="2656114" y="2733393"/>
              <a:ext cx="155575" cy="433389"/>
              <a:chOff x="3876416" y="3304280"/>
              <a:chExt cx="155575" cy="433389"/>
            </a:xfrm>
            <a:solidFill>
              <a:srgbClr val="25384B"/>
            </a:solidFill>
          </p:grpSpPr>
          <p:sp>
            <p:nvSpPr>
              <p:cNvPr id="318" name="Oval 157">
                <a:extLst>
                  <a:ext uri="{FF2B5EF4-FFF2-40B4-BE49-F238E27FC236}">
                    <a16:creationId xmlns:a16="http://schemas.microsoft.com/office/drawing/2014/main" id="{B33B992C-4E4E-4E37-9667-51A76BC89C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09753" y="3304280"/>
                <a:ext cx="80963" cy="809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19" name="Freeform 158">
                <a:extLst>
                  <a:ext uri="{FF2B5EF4-FFF2-40B4-BE49-F238E27FC236}">
                    <a16:creationId xmlns:a16="http://schemas.microsoft.com/office/drawing/2014/main" id="{6C3C8A9A-005C-4F72-9CCC-D3E28F57F8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6416" y="3385243"/>
                <a:ext cx="155575" cy="352426"/>
              </a:xfrm>
              <a:custGeom>
                <a:avLst/>
                <a:gdLst>
                  <a:gd name="T0" fmla="*/ 3 w 23"/>
                  <a:gd name="T1" fmla="*/ 0 h 52"/>
                  <a:gd name="T2" fmla="*/ 20 w 23"/>
                  <a:gd name="T3" fmla="*/ 0 h 52"/>
                  <a:gd name="T4" fmla="*/ 23 w 23"/>
                  <a:gd name="T5" fmla="*/ 4 h 52"/>
                  <a:gd name="T6" fmla="*/ 23 w 23"/>
                  <a:gd name="T7" fmla="*/ 20 h 52"/>
                  <a:gd name="T8" fmla="*/ 21 w 23"/>
                  <a:gd name="T9" fmla="*/ 23 h 52"/>
                  <a:gd name="T10" fmla="*/ 19 w 23"/>
                  <a:gd name="T11" fmla="*/ 21 h 52"/>
                  <a:gd name="T12" fmla="*/ 19 w 23"/>
                  <a:gd name="T13" fmla="*/ 11 h 52"/>
                  <a:gd name="T14" fmla="*/ 18 w 23"/>
                  <a:gd name="T15" fmla="*/ 11 h 52"/>
                  <a:gd name="T16" fmla="*/ 18 w 23"/>
                  <a:gd name="T17" fmla="*/ 49 h 52"/>
                  <a:gd name="T18" fmla="*/ 15 w 23"/>
                  <a:gd name="T19" fmla="*/ 51 h 52"/>
                  <a:gd name="T20" fmla="*/ 12 w 23"/>
                  <a:gd name="T21" fmla="*/ 49 h 52"/>
                  <a:gd name="T22" fmla="*/ 12 w 23"/>
                  <a:gd name="T23" fmla="*/ 30 h 52"/>
                  <a:gd name="T24" fmla="*/ 11 w 23"/>
                  <a:gd name="T25" fmla="*/ 30 h 52"/>
                  <a:gd name="T26" fmla="*/ 11 w 23"/>
                  <a:gd name="T27" fmla="*/ 49 h 52"/>
                  <a:gd name="T28" fmla="*/ 8 w 23"/>
                  <a:gd name="T29" fmla="*/ 51 h 52"/>
                  <a:gd name="T30" fmla="*/ 5 w 23"/>
                  <a:gd name="T31" fmla="*/ 49 h 52"/>
                  <a:gd name="T32" fmla="*/ 5 w 23"/>
                  <a:gd name="T33" fmla="*/ 11 h 52"/>
                  <a:gd name="T34" fmla="*/ 4 w 23"/>
                  <a:gd name="T35" fmla="*/ 11 h 52"/>
                  <a:gd name="T36" fmla="*/ 4 w 23"/>
                  <a:gd name="T37" fmla="*/ 21 h 52"/>
                  <a:gd name="T38" fmla="*/ 2 w 23"/>
                  <a:gd name="T39" fmla="*/ 24 h 52"/>
                  <a:gd name="T40" fmla="*/ 0 w 23"/>
                  <a:gd name="T41" fmla="*/ 21 h 52"/>
                  <a:gd name="T42" fmla="*/ 0 w 23"/>
                  <a:gd name="T43" fmla="*/ 3 h 52"/>
                  <a:gd name="T44" fmla="*/ 3 w 23"/>
                  <a:gd name="T4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3" h="52">
                    <a:moveTo>
                      <a:pt x="3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3" y="1"/>
                      <a:pt x="23" y="4"/>
                    </a:cubicBezTo>
                    <a:cubicBezTo>
                      <a:pt x="23" y="6"/>
                      <a:pt x="23" y="20"/>
                      <a:pt x="23" y="20"/>
                    </a:cubicBezTo>
                    <a:cubicBezTo>
                      <a:pt x="23" y="20"/>
                      <a:pt x="23" y="23"/>
                      <a:pt x="21" y="23"/>
                    </a:cubicBezTo>
                    <a:cubicBezTo>
                      <a:pt x="20" y="23"/>
                      <a:pt x="19" y="23"/>
                      <a:pt x="19" y="21"/>
                    </a:cubicBezTo>
                    <a:cubicBezTo>
                      <a:pt x="19" y="19"/>
                      <a:pt x="19" y="11"/>
                      <a:pt x="19" y="11"/>
                    </a:cubicBezTo>
                    <a:cubicBezTo>
                      <a:pt x="19" y="11"/>
                      <a:pt x="18" y="10"/>
                      <a:pt x="18" y="11"/>
                    </a:cubicBezTo>
                    <a:cubicBezTo>
                      <a:pt x="18" y="12"/>
                      <a:pt x="18" y="49"/>
                      <a:pt x="18" y="49"/>
                    </a:cubicBezTo>
                    <a:cubicBezTo>
                      <a:pt x="18" y="49"/>
                      <a:pt x="17" y="51"/>
                      <a:pt x="15" y="51"/>
                    </a:cubicBezTo>
                    <a:cubicBezTo>
                      <a:pt x="13" y="52"/>
                      <a:pt x="12" y="49"/>
                      <a:pt x="12" y="49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29"/>
                      <a:pt x="11" y="30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51"/>
                      <a:pt x="8" y="51"/>
                    </a:cubicBezTo>
                    <a:cubicBezTo>
                      <a:pt x="5" y="51"/>
                      <a:pt x="5" y="49"/>
                      <a:pt x="5" y="49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4" y="10"/>
                      <a:pt x="4" y="1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4"/>
                      <a:pt x="2" y="24"/>
                    </a:cubicBezTo>
                    <a:cubicBezTo>
                      <a:pt x="0" y="24"/>
                      <a:pt x="0" y="21"/>
                      <a:pt x="0" y="2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</p:grpSp>
        <p:grpSp>
          <p:nvGrpSpPr>
            <p:cNvPr id="320" name="组合 319">
              <a:extLst>
                <a:ext uri="{FF2B5EF4-FFF2-40B4-BE49-F238E27FC236}">
                  <a16:creationId xmlns:a16="http://schemas.microsoft.com/office/drawing/2014/main" id="{24A30E94-272A-4CED-BA1A-3D00C9438F36}"/>
                </a:ext>
              </a:extLst>
            </p:cNvPr>
            <p:cNvGrpSpPr/>
            <p:nvPr/>
          </p:nvGrpSpPr>
          <p:grpSpPr>
            <a:xfrm>
              <a:off x="2002833" y="2620931"/>
              <a:ext cx="155575" cy="433389"/>
              <a:chOff x="3876416" y="3304280"/>
              <a:chExt cx="155575" cy="433389"/>
            </a:xfrm>
            <a:solidFill>
              <a:srgbClr val="25384B"/>
            </a:solidFill>
          </p:grpSpPr>
          <p:sp>
            <p:nvSpPr>
              <p:cNvPr id="321" name="Oval 157">
                <a:extLst>
                  <a:ext uri="{FF2B5EF4-FFF2-40B4-BE49-F238E27FC236}">
                    <a16:creationId xmlns:a16="http://schemas.microsoft.com/office/drawing/2014/main" id="{11F1F9A7-0BED-4B00-93F0-7BE349F0A9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09753" y="3304280"/>
                <a:ext cx="80963" cy="809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22" name="Freeform 158">
                <a:extLst>
                  <a:ext uri="{FF2B5EF4-FFF2-40B4-BE49-F238E27FC236}">
                    <a16:creationId xmlns:a16="http://schemas.microsoft.com/office/drawing/2014/main" id="{8ABF05A0-5344-4516-B829-B1112B62A8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6416" y="3385243"/>
                <a:ext cx="155575" cy="352426"/>
              </a:xfrm>
              <a:custGeom>
                <a:avLst/>
                <a:gdLst>
                  <a:gd name="T0" fmla="*/ 3 w 23"/>
                  <a:gd name="T1" fmla="*/ 0 h 52"/>
                  <a:gd name="T2" fmla="*/ 20 w 23"/>
                  <a:gd name="T3" fmla="*/ 0 h 52"/>
                  <a:gd name="T4" fmla="*/ 23 w 23"/>
                  <a:gd name="T5" fmla="*/ 4 h 52"/>
                  <a:gd name="T6" fmla="*/ 23 w 23"/>
                  <a:gd name="T7" fmla="*/ 20 h 52"/>
                  <a:gd name="T8" fmla="*/ 21 w 23"/>
                  <a:gd name="T9" fmla="*/ 23 h 52"/>
                  <a:gd name="T10" fmla="*/ 19 w 23"/>
                  <a:gd name="T11" fmla="*/ 21 h 52"/>
                  <a:gd name="T12" fmla="*/ 19 w 23"/>
                  <a:gd name="T13" fmla="*/ 11 h 52"/>
                  <a:gd name="T14" fmla="*/ 18 w 23"/>
                  <a:gd name="T15" fmla="*/ 11 h 52"/>
                  <a:gd name="T16" fmla="*/ 18 w 23"/>
                  <a:gd name="T17" fmla="*/ 49 h 52"/>
                  <a:gd name="T18" fmla="*/ 15 w 23"/>
                  <a:gd name="T19" fmla="*/ 51 h 52"/>
                  <a:gd name="T20" fmla="*/ 12 w 23"/>
                  <a:gd name="T21" fmla="*/ 49 h 52"/>
                  <a:gd name="T22" fmla="*/ 12 w 23"/>
                  <a:gd name="T23" fmla="*/ 30 h 52"/>
                  <a:gd name="T24" fmla="*/ 11 w 23"/>
                  <a:gd name="T25" fmla="*/ 30 h 52"/>
                  <a:gd name="T26" fmla="*/ 11 w 23"/>
                  <a:gd name="T27" fmla="*/ 49 h 52"/>
                  <a:gd name="T28" fmla="*/ 8 w 23"/>
                  <a:gd name="T29" fmla="*/ 51 h 52"/>
                  <a:gd name="T30" fmla="*/ 5 w 23"/>
                  <a:gd name="T31" fmla="*/ 49 h 52"/>
                  <a:gd name="T32" fmla="*/ 5 w 23"/>
                  <a:gd name="T33" fmla="*/ 11 h 52"/>
                  <a:gd name="T34" fmla="*/ 4 w 23"/>
                  <a:gd name="T35" fmla="*/ 11 h 52"/>
                  <a:gd name="T36" fmla="*/ 4 w 23"/>
                  <a:gd name="T37" fmla="*/ 21 h 52"/>
                  <a:gd name="T38" fmla="*/ 2 w 23"/>
                  <a:gd name="T39" fmla="*/ 24 h 52"/>
                  <a:gd name="T40" fmla="*/ 0 w 23"/>
                  <a:gd name="T41" fmla="*/ 21 h 52"/>
                  <a:gd name="T42" fmla="*/ 0 w 23"/>
                  <a:gd name="T43" fmla="*/ 3 h 52"/>
                  <a:gd name="T44" fmla="*/ 3 w 23"/>
                  <a:gd name="T4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3" h="52">
                    <a:moveTo>
                      <a:pt x="3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3" y="1"/>
                      <a:pt x="23" y="4"/>
                    </a:cubicBezTo>
                    <a:cubicBezTo>
                      <a:pt x="23" y="6"/>
                      <a:pt x="23" y="20"/>
                      <a:pt x="23" y="20"/>
                    </a:cubicBezTo>
                    <a:cubicBezTo>
                      <a:pt x="23" y="20"/>
                      <a:pt x="23" y="23"/>
                      <a:pt x="21" y="23"/>
                    </a:cubicBezTo>
                    <a:cubicBezTo>
                      <a:pt x="20" y="23"/>
                      <a:pt x="19" y="23"/>
                      <a:pt x="19" y="21"/>
                    </a:cubicBezTo>
                    <a:cubicBezTo>
                      <a:pt x="19" y="19"/>
                      <a:pt x="19" y="11"/>
                      <a:pt x="19" y="11"/>
                    </a:cubicBezTo>
                    <a:cubicBezTo>
                      <a:pt x="19" y="11"/>
                      <a:pt x="18" y="10"/>
                      <a:pt x="18" y="11"/>
                    </a:cubicBezTo>
                    <a:cubicBezTo>
                      <a:pt x="18" y="12"/>
                      <a:pt x="18" y="49"/>
                      <a:pt x="18" y="49"/>
                    </a:cubicBezTo>
                    <a:cubicBezTo>
                      <a:pt x="18" y="49"/>
                      <a:pt x="17" y="51"/>
                      <a:pt x="15" y="51"/>
                    </a:cubicBezTo>
                    <a:cubicBezTo>
                      <a:pt x="13" y="52"/>
                      <a:pt x="12" y="49"/>
                      <a:pt x="12" y="49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29"/>
                      <a:pt x="11" y="30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51"/>
                      <a:pt x="8" y="51"/>
                    </a:cubicBezTo>
                    <a:cubicBezTo>
                      <a:pt x="5" y="51"/>
                      <a:pt x="5" y="49"/>
                      <a:pt x="5" y="49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4" y="10"/>
                      <a:pt x="4" y="1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4"/>
                      <a:pt x="2" y="24"/>
                    </a:cubicBezTo>
                    <a:cubicBezTo>
                      <a:pt x="0" y="24"/>
                      <a:pt x="0" y="21"/>
                      <a:pt x="0" y="2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</p:grpSp>
        <p:grpSp>
          <p:nvGrpSpPr>
            <p:cNvPr id="323" name="组合 322">
              <a:extLst>
                <a:ext uri="{FF2B5EF4-FFF2-40B4-BE49-F238E27FC236}">
                  <a16:creationId xmlns:a16="http://schemas.microsoft.com/office/drawing/2014/main" id="{54EF59B7-95FE-41ED-88A4-15CC2EB36AEB}"/>
                </a:ext>
              </a:extLst>
            </p:cNvPr>
            <p:cNvGrpSpPr/>
            <p:nvPr/>
          </p:nvGrpSpPr>
          <p:grpSpPr>
            <a:xfrm>
              <a:off x="7114586" y="3036857"/>
              <a:ext cx="155575" cy="433389"/>
              <a:chOff x="3876416" y="3304280"/>
              <a:chExt cx="155575" cy="433389"/>
            </a:xfrm>
            <a:solidFill>
              <a:srgbClr val="25384B"/>
            </a:solidFill>
          </p:grpSpPr>
          <p:sp>
            <p:nvSpPr>
              <p:cNvPr id="324" name="Oval 157">
                <a:extLst>
                  <a:ext uri="{FF2B5EF4-FFF2-40B4-BE49-F238E27FC236}">
                    <a16:creationId xmlns:a16="http://schemas.microsoft.com/office/drawing/2014/main" id="{A8EBAA52-390D-4CC6-AC2C-563675C2A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09753" y="3304280"/>
                <a:ext cx="80963" cy="809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25" name="Freeform 158">
                <a:extLst>
                  <a:ext uri="{FF2B5EF4-FFF2-40B4-BE49-F238E27FC236}">
                    <a16:creationId xmlns:a16="http://schemas.microsoft.com/office/drawing/2014/main" id="{F31ABF21-3087-472F-9383-0DF3F75EB9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6416" y="3385243"/>
                <a:ext cx="155575" cy="352426"/>
              </a:xfrm>
              <a:custGeom>
                <a:avLst/>
                <a:gdLst>
                  <a:gd name="T0" fmla="*/ 3 w 23"/>
                  <a:gd name="T1" fmla="*/ 0 h 52"/>
                  <a:gd name="T2" fmla="*/ 20 w 23"/>
                  <a:gd name="T3" fmla="*/ 0 h 52"/>
                  <a:gd name="T4" fmla="*/ 23 w 23"/>
                  <a:gd name="T5" fmla="*/ 4 h 52"/>
                  <a:gd name="T6" fmla="*/ 23 w 23"/>
                  <a:gd name="T7" fmla="*/ 20 h 52"/>
                  <a:gd name="T8" fmla="*/ 21 w 23"/>
                  <a:gd name="T9" fmla="*/ 23 h 52"/>
                  <a:gd name="T10" fmla="*/ 19 w 23"/>
                  <a:gd name="T11" fmla="*/ 21 h 52"/>
                  <a:gd name="T12" fmla="*/ 19 w 23"/>
                  <a:gd name="T13" fmla="*/ 11 h 52"/>
                  <a:gd name="T14" fmla="*/ 18 w 23"/>
                  <a:gd name="T15" fmla="*/ 11 h 52"/>
                  <a:gd name="T16" fmla="*/ 18 w 23"/>
                  <a:gd name="T17" fmla="*/ 49 h 52"/>
                  <a:gd name="T18" fmla="*/ 15 w 23"/>
                  <a:gd name="T19" fmla="*/ 51 h 52"/>
                  <a:gd name="T20" fmla="*/ 12 w 23"/>
                  <a:gd name="T21" fmla="*/ 49 h 52"/>
                  <a:gd name="T22" fmla="*/ 12 w 23"/>
                  <a:gd name="T23" fmla="*/ 30 h 52"/>
                  <a:gd name="T24" fmla="*/ 11 w 23"/>
                  <a:gd name="T25" fmla="*/ 30 h 52"/>
                  <a:gd name="T26" fmla="*/ 11 w 23"/>
                  <a:gd name="T27" fmla="*/ 49 h 52"/>
                  <a:gd name="T28" fmla="*/ 8 w 23"/>
                  <a:gd name="T29" fmla="*/ 51 h 52"/>
                  <a:gd name="T30" fmla="*/ 5 w 23"/>
                  <a:gd name="T31" fmla="*/ 49 h 52"/>
                  <a:gd name="T32" fmla="*/ 5 w 23"/>
                  <a:gd name="T33" fmla="*/ 11 h 52"/>
                  <a:gd name="T34" fmla="*/ 4 w 23"/>
                  <a:gd name="T35" fmla="*/ 11 h 52"/>
                  <a:gd name="T36" fmla="*/ 4 w 23"/>
                  <a:gd name="T37" fmla="*/ 21 h 52"/>
                  <a:gd name="T38" fmla="*/ 2 w 23"/>
                  <a:gd name="T39" fmla="*/ 24 h 52"/>
                  <a:gd name="T40" fmla="*/ 0 w 23"/>
                  <a:gd name="T41" fmla="*/ 21 h 52"/>
                  <a:gd name="T42" fmla="*/ 0 w 23"/>
                  <a:gd name="T43" fmla="*/ 3 h 52"/>
                  <a:gd name="T44" fmla="*/ 3 w 23"/>
                  <a:gd name="T4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3" h="52">
                    <a:moveTo>
                      <a:pt x="3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3" y="1"/>
                      <a:pt x="23" y="4"/>
                    </a:cubicBezTo>
                    <a:cubicBezTo>
                      <a:pt x="23" y="6"/>
                      <a:pt x="23" y="20"/>
                      <a:pt x="23" y="20"/>
                    </a:cubicBezTo>
                    <a:cubicBezTo>
                      <a:pt x="23" y="20"/>
                      <a:pt x="23" y="23"/>
                      <a:pt x="21" y="23"/>
                    </a:cubicBezTo>
                    <a:cubicBezTo>
                      <a:pt x="20" y="23"/>
                      <a:pt x="19" y="23"/>
                      <a:pt x="19" y="21"/>
                    </a:cubicBezTo>
                    <a:cubicBezTo>
                      <a:pt x="19" y="19"/>
                      <a:pt x="19" y="11"/>
                      <a:pt x="19" y="11"/>
                    </a:cubicBezTo>
                    <a:cubicBezTo>
                      <a:pt x="19" y="11"/>
                      <a:pt x="18" y="10"/>
                      <a:pt x="18" y="11"/>
                    </a:cubicBezTo>
                    <a:cubicBezTo>
                      <a:pt x="18" y="12"/>
                      <a:pt x="18" y="49"/>
                      <a:pt x="18" y="49"/>
                    </a:cubicBezTo>
                    <a:cubicBezTo>
                      <a:pt x="18" y="49"/>
                      <a:pt x="17" y="51"/>
                      <a:pt x="15" y="51"/>
                    </a:cubicBezTo>
                    <a:cubicBezTo>
                      <a:pt x="13" y="52"/>
                      <a:pt x="12" y="49"/>
                      <a:pt x="12" y="49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29"/>
                      <a:pt x="11" y="30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51"/>
                      <a:pt x="8" y="51"/>
                    </a:cubicBezTo>
                    <a:cubicBezTo>
                      <a:pt x="5" y="51"/>
                      <a:pt x="5" y="49"/>
                      <a:pt x="5" y="49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4" y="10"/>
                      <a:pt x="4" y="1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4"/>
                      <a:pt x="2" y="24"/>
                    </a:cubicBezTo>
                    <a:cubicBezTo>
                      <a:pt x="0" y="24"/>
                      <a:pt x="0" y="21"/>
                      <a:pt x="0" y="2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</p:grpSp>
        <p:grpSp>
          <p:nvGrpSpPr>
            <p:cNvPr id="326" name="组合 325">
              <a:extLst>
                <a:ext uri="{FF2B5EF4-FFF2-40B4-BE49-F238E27FC236}">
                  <a16:creationId xmlns:a16="http://schemas.microsoft.com/office/drawing/2014/main" id="{21C751E9-D07B-4299-B860-56FA24AF4DFE}"/>
                </a:ext>
              </a:extLst>
            </p:cNvPr>
            <p:cNvGrpSpPr/>
            <p:nvPr/>
          </p:nvGrpSpPr>
          <p:grpSpPr>
            <a:xfrm>
              <a:off x="6704560" y="1258332"/>
              <a:ext cx="155575" cy="433389"/>
              <a:chOff x="3876416" y="3304280"/>
              <a:chExt cx="155575" cy="433389"/>
            </a:xfrm>
            <a:solidFill>
              <a:srgbClr val="25384B"/>
            </a:solidFill>
          </p:grpSpPr>
          <p:sp>
            <p:nvSpPr>
              <p:cNvPr id="327" name="Oval 157">
                <a:extLst>
                  <a:ext uri="{FF2B5EF4-FFF2-40B4-BE49-F238E27FC236}">
                    <a16:creationId xmlns:a16="http://schemas.microsoft.com/office/drawing/2014/main" id="{CF1D066B-907A-4C3C-9D9B-3ECEE5667C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09753" y="3304280"/>
                <a:ext cx="80963" cy="809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28" name="Freeform 158">
                <a:extLst>
                  <a:ext uri="{FF2B5EF4-FFF2-40B4-BE49-F238E27FC236}">
                    <a16:creationId xmlns:a16="http://schemas.microsoft.com/office/drawing/2014/main" id="{0915449C-D0E4-4B53-A9B0-064B5B4BDE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6416" y="3385243"/>
                <a:ext cx="155575" cy="352426"/>
              </a:xfrm>
              <a:custGeom>
                <a:avLst/>
                <a:gdLst>
                  <a:gd name="T0" fmla="*/ 3 w 23"/>
                  <a:gd name="T1" fmla="*/ 0 h 52"/>
                  <a:gd name="T2" fmla="*/ 20 w 23"/>
                  <a:gd name="T3" fmla="*/ 0 h 52"/>
                  <a:gd name="T4" fmla="*/ 23 w 23"/>
                  <a:gd name="T5" fmla="*/ 4 h 52"/>
                  <a:gd name="T6" fmla="*/ 23 w 23"/>
                  <a:gd name="T7" fmla="*/ 20 h 52"/>
                  <a:gd name="T8" fmla="*/ 21 w 23"/>
                  <a:gd name="T9" fmla="*/ 23 h 52"/>
                  <a:gd name="T10" fmla="*/ 19 w 23"/>
                  <a:gd name="T11" fmla="*/ 21 h 52"/>
                  <a:gd name="T12" fmla="*/ 19 w 23"/>
                  <a:gd name="T13" fmla="*/ 11 h 52"/>
                  <a:gd name="T14" fmla="*/ 18 w 23"/>
                  <a:gd name="T15" fmla="*/ 11 h 52"/>
                  <a:gd name="T16" fmla="*/ 18 w 23"/>
                  <a:gd name="T17" fmla="*/ 49 h 52"/>
                  <a:gd name="T18" fmla="*/ 15 w 23"/>
                  <a:gd name="T19" fmla="*/ 51 h 52"/>
                  <a:gd name="T20" fmla="*/ 12 w 23"/>
                  <a:gd name="T21" fmla="*/ 49 h 52"/>
                  <a:gd name="T22" fmla="*/ 12 w 23"/>
                  <a:gd name="T23" fmla="*/ 30 h 52"/>
                  <a:gd name="T24" fmla="*/ 11 w 23"/>
                  <a:gd name="T25" fmla="*/ 30 h 52"/>
                  <a:gd name="T26" fmla="*/ 11 w 23"/>
                  <a:gd name="T27" fmla="*/ 49 h 52"/>
                  <a:gd name="T28" fmla="*/ 8 w 23"/>
                  <a:gd name="T29" fmla="*/ 51 h 52"/>
                  <a:gd name="T30" fmla="*/ 5 w 23"/>
                  <a:gd name="T31" fmla="*/ 49 h 52"/>
                  <a:gd name="T32" fmla="*/ 5 w 23"/>
                  <a:gd name="T33" fmla="*/ 11 h 52"/>
                  <a:gd name="T34" fmla="*/ 4 w 23"/>
                  <a:gd name="T35" fmla="*/ 11 h 52"/>
                  <a:gd name="T36" fmla="*/ 4 w 23"/>
                  <a:gd name="T37" fmla="*/ 21 h 52"/>
                  <a:gd name="T38" fmla="*/ 2 w 23"/>
                  <a:gd name="T39" fmla="*/ 24 h 52"/>
                  <a:gd name="T40" fmla="*/ 0 w 23"/>
                  <a:gd name="T41" fmla="*/ 21 h 52"/>
                  <a:gd name="T42" fmla="*/ 0 w 23"/>
                  <a:gd name="T43" fmla="*/ 3 h 52"/>
                  <a:gd name="T44" fmla="*/ 3 w 23"/>
                  <a:gd name="T4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3" h="52">
                    <a:moveTo>
                      <a:pt x="3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3" y="1"/>
                      <a:pt x="23" y="4"/>
                    </a:cubicBezTo>
                    <a:cubicBezTo>
                      <a:pt x="23" y="6"/>
                      <a:pt x="23" y="20"/>
                      <a:pt x="23" y="20"/>
                    </a:cubicBezTo>
                    <a:cubicBezTo>
                      <a:pt x="23" y="20"/>
                      <a:pt x="23" y="23"/>
                      <a:pt x="21" y="23"/>
                    </a:cubicBezTo>
                    <a:cubicBezTo>
                      <a:pt x="20" y="23"/>
                      <a:pt x="19" y="23"/>
                      <a:pt x="19" y="21"/>
                    </a:cubicBezTo>
                    <a:cubicBezTo>
                      <a:pt x="19" y="19"/>
                      <a:pt x="19" y="11"/>
                      <a:pt x="19" y="11"/>
                    </a:cubicBezTo>
                    <a:cubicBezTo>
                      <a:pt x="19" y="11"/>
                      <a:pt x="18" y="10"/>
                      <a:pt x="18" y="11"/>
                    </a:cubicBezTo>
                    <a:cubicBezTo>
                      <a:pt x="18" y="12"/>
                      <a:pt x="18" y="49"/>
                      <a:pt x="18" y="49"/>
                    </a:cubicBezTo>
                    <a:cubicBezTo>
                      <a:pt x="18" y="49"/>
                      <a:pt x="17" y="51"/>
                      <a:pt x="15" y="51"/>
                    </a:cubicBezTo>
                    <a:cubicBezTo>
                      <a:pt x="13" y="52"/>
                      <a:pt x="12" y="49"/>
                      <a:pt x="12" y="49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29"/>
                      <a:pt x="11" y="30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51"/>
                      <a:pt x="8" y="51"/>
                    </a:cubicBezTo>
                    <a:cubicBezTo>
                      <a:pt x="5" y="51"/>
                      <a:pt x="5" y="49"/>
                      <a:pt x="5" y="49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4" y="10"/>
                      <a:pt x="4" y="1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4"/>
                      <a:pt x="2" y="24"/>
                    </a:cubicBezTo>
                    <a:cubicBezTo>
                      <a:pt x="0" y="24"/>
                      <a:pt x="0" y="21"/>
                      <a:pt x="0" y="2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5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333" name="矩形 43">
            <a:extLst>
              <a:ext uri="{FF2B5EF4-FFF2-40B4-BE49-F238E27FC236}">
                <a16:creationId xmlns:a16="http://schemas.microsoft.com/office/drawing/2014/main" id="{73D70EA4-AED0-4D9F-BED9-B46CD2BDBD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0811" y="4392980"/>
            <a:ext cx="7635174" cy="618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200" dirty="0">
                <a:latin typeface="+mn-ea"/>
              </a:rPr>
              <a:t>There are moments in life when you miss someone </a:t>
            </a:r>
            <a:r>
              <a:rPr lang="en-US" altLang="zh-CN" sz="1200" dirty="0" err="1">
                <a:latin typeface="+mn-ea"/>
              </a:rPr>
              <a:t>soThere</a:t>
            </a:r>
            <a:r>
              <a:rPr lang="en-US" altLang="zh-CN" sz="1200" dirty="0">
                <a:latin typeface="+mn-ea"/>
              </a:rPr>
              <a:t> are moments in life when you miss someone so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+mn-ea"/>
              </a:rPr>
              <a:t>There are moments in life when you miss someone </a:t>
            </a:r>
            <a:r>
              <a:rPr lang="en-US" altLang="zh-CN" sz="1200" dirty="0" err="1">
                <a:latin typeface="+mn-ea"/>
              </a:rPr>
              <a:t>soThere</a:t>
            </a:r>
            <a:r>
              <a:rPr lang="en-US" altLang="zh-CN" sz="1200" dirty="0">
                <a:latin typeface="+mn-ea"/>
              </a:rPr>
              <a:t> are moments in life when you miss someone so</a:t>
            </a:r>
          </a:p>
        </p:txBody>
      </p:sp>
      <p:sp>
        <p:nvSpPr>
          <p:cNvPr id="334" name="TextBox 7">
            <a:extLst>
              <a:ext uri="{FF2B5EF4-FFF2-40B4-BE49-F238E27FC236}">
                <a16:creationId xmlns:a16="http://schemas.microsoft.com/office/drawing/2014/main" id="{696CF95E-7E6D-44F3-B397-B567D8C9510E}"/>
              </a:ext>
            </a:extLst>
          </p:cNvPr>
          <p:cNvSpPr txBox="1"/>
          <p:nvPr/>
        </p:nvSpPr>
        <p:spPr>
          <a:xfrm>
            <a:off x="648656" y="4005740"/>
            <a:ext cx="36907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pc="300" dirty="0"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b="1" spc="300" dirty="0"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b="1" spc="300" dirty="0"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6107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3" grpId="0"/>
      <p:bldP spid="33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DA0FFF4-5652-40DE-A798-97DD60338EA6}"/>
              </a:ext>
            </a:extLst>
          </p:cNvPr>
          <p:cNvSpPr/>
          <p:nvPr/>
        </p:nvSpPr>
        <p:spPr>
          <a:xfrm>
            <a:off x="3351865" y="31389"/>
            <a:ext cx="954107" cy="24622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活动前期准备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3ED60BC-053B-4237-BDCF-ABBAA4DC963E}"/>
              </a:ext>
            </a:extLst>
          </p:cNvPr>
          <p:cNvSpPr/>
          <p:nvPr/>
        </p:nvSpPr>
        <p:spPr>
          <a:xfrm>
            <a:off x="4158685" y="31389"/>
            <a:ext cx="133081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/>
              <a:t>Pre event preparation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0F9B62E2-5842-4AD7-92B9-623C7332C2FB}"/>
              </a:ext>
            </a:extLst>
          </p:cNvPr>
          <p:cNvCxnSpPr/>
          <p:nvPr/>
        </p:nvCxnSpPr>
        <p:spPr>
          <a:xfrm>
            <a:off x="671333" y="154500"/>
            <a:ext cx="2569579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15D988ED-CB51-4D76-AA39-F17A3511666D}"/>
              </a:ext>
            </a:extLst>
          </p:cNvPr>
          <p:cNvCxnSpPr/>
          <p:nvPr/>
        </p:nvCxnSpPr>
        <p:spPr>
          <a:xfrm>
            <a:off x="5600453" y="154500"/>
            <a:ext cx="2569579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MH_Other_2">
            <a:extLst>
              <a:ext uri="{FF2B5EF4-FFF2-40B4-BE49-F238E27FC236}">
                <a16:creationId xmlns:a16="http://schemas.microsoft.com/office/drawing/2014/main" id="{D58C784D-7C6B-4052-85C6-233B2831D4FD}"/>
              </a:ext>
            </a:extLst>
          </p:cNvPr>
          <p:cNvCxnSpPr/>
          <p:nvPr>
            <p:custDataLst>
              <p:tags r:id="rId1"/>
            </p:custDataLst>
          </p:nvPr>
        </p:nvCxnSpPr>
        <p:spPr>
          <a:xfrm>
            <a:off x="14223" y="2615035"/>
            <a:ext cx="9144000" cy="0"/>
          </a:xfrm>
          <a:prstGeom prst="line">
            <a:avLst/>
          </a:prstGeom>
          <a:ln w="28575">
            <a:solidFill>
              <a:srgbClr val="2538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MH_Other_11">
            <a:extLst>
              <a:ext uri="{FF2B5EF4-FFF2-40B4-BE49-F238E27FC236}">
                <a16:creationId xmlns:a16="http://schemas.microsoft.com/office/drawing/2014/main" id="{3C73E1A0-7F89-404A-9891-D83AEB181AA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flipV="1">
            <a:off x="5146611" y="2526135"/>
            <a:ext cx="163512" cy="166688"/>
          </a:xfrm>
          <a:prstGeom prst="ellipse">
            <a:avLst/>
          </a:prstGeom>
          <a:solidFill>
            <a:srgbClr val="25384B"/>
          </a:solidFill>
          <a:ln>
            <a:solidFill>
              <a:srgbClr val="2538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3"/>
          </a:p>
        </p:txBody>
      </p:sp>
      <p:cxnSp>
        <p:nvCxnSpPr>
          <p:cNvPr id="8" name="MH_Other_12">
            <a:extLst>
              <a:ext uri="{FF2B5EF4-FFF2-40B4-BE49-F238E27FC236}">
                <a16:creationId xmlns:a16="http://schemas.microsoft.com/office/drawing/2014/main" id="{989297A0-0484-4B26-8FC9-67D5DDBEB91F}"/>
              </a:ext>
            </a:extLst>
          </p:cNvPr>
          <p:cNvCxnSpPr>
            <a:stCxn id="7" idx="0"/>
          </p:cNvCxnSpPr>
          <p:nvPr>
            <p:custDataLst>
              <p:tags r:id="rId3"/>
            </p:custDataLst>
          </p:nvPr>
        </p:nvCxnSpPr>
        <p:spPr>
          <a:xfrm flipH="1">
            <a:off x="5227573" y="2692823"/>
            <a:ext cx="0" cy="363537"/>
          </a:xfrm>
          <a:prstGeom prst="straightConnector1">
            <a:avLst/>
          </a:prstGeom>
          <a:ln>
            <a:solidFill>
              <a:srgbClr val="25384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MH_Other_7">
            <a:extLst>
              <a:ext uri="{FF2B5EF4-FFF2-40B4-BE49-F238E27FC236}">
                <a16:creationId xmlns:a16="http://schemas.microsoft.com/office/drawing/2014/main" id="{5EB692B7-8FA5-4672-A2FD-85A225B18A99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573773" y="2540423"/>
            <a:ext cx="165100" cy="165100"/>
          </a:xfrm>
          <a:prstGeom prst="ellipse">
            <a:avLst/>
          </a:prstGeom>
          <a:solidFill>
            <a:srgbClr val="25384B"/>
          </a:solidFill>
          <a:ln>
            <a:solidFill>
              <a:srgbClr val="2538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3"/>
          </a:p>
        </p:txBody>
      </p:sp>
      <p:cxnSp>
        <p:nvCxnSpPr>
          <p:cNvPr id="10" name="MH_Other_8">
            <a:extLst>
              <a:ext uri="{FF2B5EF4-FFF2-40B4-BE49-F238E27FC236}">
                <a16:creationId xmlns:a16="http://schemas.microsoft.com/office/drawing/2014/main" id="{E86B58FF-AEEA-471F-9BF0-62BC9A01A015}"/>
              </a:ext>
            </a:extLst>
          </p:cNvPr>
          <p:cNvCxnSpPr>
            <a:stCxn id="9" idx="0"/>
          </p:cNvCxnSpPr>
          <p:nvPr>
            <p:custDataLst>
              <p:tags r:id="rId5"/>
            </p:custDataLst>
          </p:nvPr>
        </p:nvCxnSpPr>
        <p:spPr>
          <a:xfrm flipV="1">
            <a:off x="6656323" y="2176885"/>
            <a:ext cx="0" cy="363538"/>
          </a:xfrm>
          <a:prstGeom prst="straightConnector1">
            <a:avLst/>
          </a:prstGeom>
          <a:ln>
            <a:solidFill>
              <a:srgbClr val="25384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MH_Other_5">
            <a:extLst>
              <a:ext uri="{FF2B5EF4-FFF2-40B4-BE49-F238E27FC236}">
                <a16:creationId xmlns:a16="http://schemas.microsoft.com/office/drawing/2014/main" id="{8A074F7A-7D15-4793-97CD-735B6E311BA9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3717861" y="2540423"/>
            <a:ext cx="165100" cy="165100"/>
          </a:xfrm>
          <a:prstGeom prst="ellipse">
            <a:avLst/>
          </a:prstGeom>
          <a:solidFill>
            <a:srgbClr val="25384B"/>
          </a:solidFill>
          <a:ln>
            <a:solidFill>
              <a:srgbClr val="2538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3"/>
          </a:p>
        </p:txBody>
      </p:sp>
      <p:cxnSp>
        <p:nvCxnSpPr>
          <p:cNvPr id="12" name="MH_Other_6">
            <a:extLst>
              <a:ext uri="{FF2B5EF4-FFF2-40B4-BE49-F238E27FC236}">
                <a16:creationId xmlns:a16="http://schemas.microsoft.com/office/drawing/2014/main" id="{65284DB5-2083-4450-8E5D-F3ED4A73A3F2}"/>
              </a:ext>
            </a:extLst>
          </p:cNvPr>
          <p:cNvCxnSpPr>
            <a:stCxn id="11" idx="0"/>
          </p:cNvCxnSpPr>
          <p:nvPr>
            <p:custDataLst>
              <p:tags r:id="rId7"/>
            </p:custDataLst>
          </p:nvPr>
        </p:nvCxnSpPr>
        <p:spPr>
          <a:xfrm flipV="1">
            <a:off x="3800411" y="2176885"/>
            <a:ext cx="0" cy="363538"/>
          </a:xfrm>
          <a:prstGeom prst="straightConnector1">
            <a:avLst/>
          </a:prstGeom>
          <a:ln>
            <a:solidFill>
              <a:srgbClr val="25384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MH_Other_9">
            <a:extLst>
              <a:ext uri="{FF2B5EF4-FFF2-40B4-BE49-F238E27FC236}">
                <a16:creationId xmlns:a16="http://schemas.microsoft.com/office/drawing/2014/main" id="{46DDCD38-20E4-487F-8521-499A264A4B38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 flipV="1">
            <a:off x="2289111" y="2526135"/>
            <a:ext cx="165100" cy="166688"/>
          </a:xfrm>
          <a:prstGeom prst="ellipse">
            <a:avLst/>
          </a:prstGeom>
          <a:solidFill>
            <a:srgbClr val="25384B"/>
          </a:solidFill>
          <a:ln>
            <a:solidFill>
              <a:srgbClr val="2538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3"/>
          </a:p>
        </p:txBody>
      </p:sp>
      <p:cxnSp>
        <p:nvCxnSpPr>
          <p:cNvPr id="14" name="MH_Other_10">
            <a:extLst>
              <a:ext uri="{FF2B5EF4-FFF2-40B4-BE49-F238E27FC236}">
                <a16:creationId xmlns:a16="http://schemas.microsoft.com/office/drawing/2014/main" id="{4C5BB709-9802-4B50-8E2E-6E5C4BFDB9CC}"/>
              </a:ext>
            </a:extLst>
          </p:cNvPr>
          <p:cNvCxnSpPr>
            <a:stCxn id="13" idx="0"/>
          </p:cNvCxnSpPr>
          <p:nvPr>
            <p:custDataLst>
              <p:tags r:id="rId9"/>
            </p:custDataLst>
          </p:nvPr>
        </p:nvCxnSpPr>
        <p:spPr>
          <a:xfrm flipH="1">
            <a:off x="2371661" y="2692823"/>
            <a:ext cx="0" cy="363537"/>
          </a:xfrm>
          <a:prstGeom prst="straightConnector1">
            <a:avLst/>
          </a:prstGeom>
          <a:ln>
            <a:solidFill>
              <a:srgbClr val="25384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MH_Other_3">
            <a:extLst>
              <a:ext uri="{FF2B5EF4-FFF2-40B4-BE49-F238E27FC236}">
                <a16:creationId xmlns:a16="http://schemas.microsoft.com/office/drawing/2014/main" id="{B8951E04-CC4F-4C41-A9A9-9FC4246ECD8C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1007998" y="2540423"/>
            <a:ext cx="163513" cy="165100"/>
          </a:xfrm>
          <a:prstGeom prst="ellipse">
            <a:avLst/>
          </a:prstGeom>
          <a:solidFill>
            <a:srgbClr val="25384B"/>
          </a:solidFill>
          <a:ln>
            <a:solidFill>
              <a:srgbClr val="2538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3"/>
          </a:p>
        </p:txBody>
      </p:sp>
      <p:cxnSp>
        <p:nvCxnSpPr>
          <p:cNvPr id="16" name="MH_Other_4">
            <a:extLst>
              <a:ext uri="{FF2B5EF4-FFF2-40B4-BE49-F238E27FC236}">
                <a16:creationId xmlns:a16="http://schemas.microsoft.com/office/drawing/2014/main" id="{95A37AC7-37BC-496A-B0EF-9469657E8B79}"/>
              </a:ext>
            </a:extLst>
          </p:cNvPr>
          <p:cNvCxnSpPr>
            <a:stCxn id="15" idx="0"/>
          </p:cNvCxnSpPr>
          <p:nvPr>
            <p:custDataLst>
              <p:tags r:id="rId11"/>
            </p:custDataLst>
          </p:nvPr>
        </p:nvCxnSpPr>
        <p:spPr>
          <a:xfrm flipH="1" flipV="1">
            <a:off x="1088961" y="2176885"/>
            <a:ext cx="0" cy="363538"/>
          </a:xfrm>
          <a:prstGeom prst="straightConnector1">
            <a:avLst/>
          </a:prstGeom>
          <a:ln>
            <a:solidFill>
              <a:srgbClr val="25384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MH_Other_11">
            <a:extLst>
              <a:ext uri="{FF2B5EF4-FFF2-40B4-BE49-F238E27FC236}">
                <a16:creationId xmlns:a16="http://schemas.microsoft.com/office/drawing/2014/main" id="{C1FB6B1A-5381-4629-BAD4-E39DF1404F2D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 flipV="1">
            <a:off x="7867586" y="2526135"/>
            <a:ext cx="163512" cy="166688"/>
          </a:xfrm>
          <a:prstGeom prst="ellipse">
            <a:avLst/>
          </a:prstGeom>
          <a:solidFill>
            <a:srgbClr val="25384B"/>
          </a:solidFill>
          <a:ln>
            <a:solidFill>
              <a:srgbClr val="2538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3"/>
          </a:p>
        </p:txBody>
      </p:sp>
      <p:cxnSp>
        <p:nvCxnSpPr>
          <p:cNvPr id="18" name="MH_Other_12">
            <a:extLst>
              <a:ext uri="{FF2B5EF4-FFF2-40B4-BE49-F238E27FC236}">
                <a16:creationId xmlns:a16="http://schemas.microsoft.com/office/drawing/2014/main" id="{79D02E66-2CEF-4344-B3BA-69436417BD7F}"/>
              </a:ext>
            </a:extLst>
          </p:cNvPr>
          <p:cNvCxnSpPr>
            <a:stCxn id="17" idx="0"/>
          </p:cNvCxnSpPr>
          <p:nvPr>
            <p:custDataLst>
              <p:tags r:id="rId13"/>
            </p:custDataLst>
          </p:nvPr>
        </p:nvCxnSpPr>
        <p:spPr>
          <a:xfrm flipH="1">
            <a:off x="7948548" y="2692823"/>
            <a:ext cx="0" cy="363537"/>
          </a:xfrm>
          <a:prstGeom prst="straightConnector1">
            <a:avLst/>
          </a:prstGeom>
          <a:ln>
            <a:solidFill>
              <a:srgbClr val="25384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id="{3B0383DA-D66F-41B6-9614-5A6DFEE639FE}"/>
              </a:ext>
            </a:extLst>
          </p:cNvPr>
          <p:cNvSpPr txBox="1"/>
          <p:nvPr/>
        </p:nvSpPr>
        <p:spPr>
          <a:xfrm>
            <a:off x="787336" y="2762673"/>
            <a:ext cx="619125" cy="30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350" dirty="0">
                <a:latin typeface="+mn-lt"/>
                <a:ea typeface="+mn-ea"/>
              </a:rPr>
              <a:t>1983</a:t>
            </a:r>
            <a:endParaRPr lang="zh-CN" altLang="en-US" sz="1350" dirty="0">
              <a:latin typeface="+mn-lt"/>
              <a:ea typeface="+mn-ea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A8DE922-7864-45BE-B706-53C3C02DCF43}"/>
              </a:ext>
            </a:extLst>
          </p:cNvPr>
          <p:cNvSpPr txBox="1"/>
          <p:nvPr/>
        </p:nvSpPr>
        <p:spPr>
          <a:xfrm>
            <a:off x="2085911" y="2202285"/>
            <a:ext cx="619125" cy="30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350" dirty="0">
                <a:latin typeface="+mn-lt"/>
                <a:ea typeface="+mn-ea"/>
              </a:rPr>
              <a:t>2006</a:t>
            </a:r>
            <a:endParaRPr lang="zh-CN" altLang="en-US" sz="1350" dirty="0">
              <a:latin typeface="+mn-lt"/>
              <a:ea typeface="+mn-ea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247374DD-3B6D-4008-82AB-9DEE66197FCC}"/>
              </a:ext>
            </a:extLst>
          </p:cNvPr>
          <p:cNvSpPr txBox="1"/>
          <p:nvPr/>
        </p:nvSpPr>
        <p:spPr>
          <a:xfrm>
            <a:off x="3489261" y="2762673"/>
            <a:ext cx="617537" cy="30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350" dirty="0">
                <a:latin typeface="+mn-lt"/>
                <a:ea typeface="+mn-ea"/>
              </a:rPr>
              <a:t>2007</a:t>
            </a:r>
            <a:endParaRPr lang="zh-CN" altLang="en-US" sz="1350" dirty="0">
              <a:latin typeface="+mn-lt"/>
              <a:ea typeface="+mn-ea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E9DB034-5315-4748-B8A1-91313933AE27}"/>
              </a:ext>
            </a:extLst>
          </p:cNvPr>
          <p:cNvSpPr txBox="1"/>
          <p:nvPr/>
        </p:nvSpPr>
        <p:spPr>
          <a:xfrm>
            <a:off x="6348348" y="2762673"/>
            <a:ext cx="617538" cy="30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350" dirty="0">
                <a:latin typeface="+mn-lt"/>
                <a:ea typeface="+mn-ea"/>
              </a:rPr>
              <a:t>2008</a:t>
            </a:r>
            <a:endParaRPr lang="zh-CN" altLang="en-US" sz="1350" dirty="0">
              <a:latin typeface="+mn-lt"/>
              <a:ea typeface="+mn-ea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7E8D3BBF-F89B-4781-AC10-CC88781B25A2}"/>
              </a:ext>
            </a:extLst>
          </p:cNvPr>
          <p:cNvSpPr txBox="1"/>
          <p:nvPr/>
        </p:nvSpPr>
        <p:spPr>
          <a:xfrm>
            <a:off x="4921186" y="2202285"/>
            <a:ext cx="619125" cy="30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350" dirty="0">
                <a:latin typeface="+mn-lt"/>
                <a:ea typeface="+mn-ea"/>
              </a:rPr>
              <a:t>2008</a:t>
            </a:r>
            <a:endParaRPr lang="zh-CN" altLang="en-US" sz="1350" dirty="0">
              <a:latin typeface="+mn-lt"/>
              <a:ea typeface="+mn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9AA99F0E-9420-40AB-B049-4F83D66A055D}"/>
              </a:ext>
            </a:extLst>
          </p:cNvPr>
          <p:cNvSpPr txBox="1"/>
          <p:nvPr/>
        </p:nvSpPr>
        <p:spPr>
          <a:xfrm>
            <a:off x="7638986" y="2202285"/>
            <a:ext cx="619125" cy="30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350" dirty="0">
                <a:latin typeface="+mn-lt"/>
                <a:ea typeface="+mn-ea"/>
              </a:rPr>
              <a:t>2010</a:t>
            </a:r>
            <a:endParaRPr lang="zh-CN" altLang="en-US" sz="1350" dirty="0">
              <a:latin typeface="+mn-lt"/>
              <a:ea typeface="+mn-ea"/>
            </a:endParaRPr>
          </a:p>
        </p:txBody>
      </p:sp>
      <p:sp>
        <p:nvSpPr>
          <p:cNvPr id="26" name="Rectangle 24">
            <a:extLst>
              <a:ext uri="{FF2B5EF4-FFF2-40B4-BE49-F238E27FC236}">
                <a16:creationId xmlns:a16="http://schemas.microsoft.com/office/drawing/2014/main" id="{38E1B667-808B-4E2D-BA37-1D7265353C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1833" y="1778843"/>
            <a:ext cx="1254256" cy="20595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7" name="Rectangle 24">
            <a:extLst>
              <a:ext uri="{FF2B5EF4-FFF2-40B4-BE49-F238E27FC236}">
                <a16:creationId xmlns:a16="http://schemas.microsoft.com/office/drawing/2014/main" id="{055560B7-2C6E-4F2D-BC40-BFCB3D501F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44533" y="3245274"/>
            <a:ext cx="1254256" cy="20595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8" name="Rectangle 24">
            <a:extLst>
              <a:ext uri="{FF2B5EF4-FFF2-40B4-BE49-F238E27FC236}">
                <a16:creationId xmlns:a16="http://schemas.microsoft.com/office/drawing/2014/main" id="{67B15402-BE37-437F-B1D6-E600A78D0E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9300" y="1778843"/>
            <a:ext cx="1254256" cy="20595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9" name="Rectangle 24">
            <a:extLst>
              <a:ext uri="{FF2B5EF4-FFF2-40B4-BE49-F238E27FC236}">
                <a16:creationId xmlns:a16="http://schemas.microsoft.com/office/drawing/2014/main" id="{2C50EDA1-5BB2-4239-99B0-3AA7E71DF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3245274"/>
            <a:ext cx="1254256" cy="20595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0" name="Rectangle 24">
            <a:extLst>
              <a:ext uri="{FF2B5EF4-FFF2-40B4-BE49-F238E27FC236}">
                <a16:creationId xmlns:a16="http://schemas.microsoft.com/office/drawing/2014/main" id="{E0418D53-278A-4F85-BEEC-DC844E7731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21192" y="1778843"/>
            <a:ext cx="1254256" cy="20595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1" name="Rectangle 24">
            <a:extLst>
              <a:ext uri="{FF2B5EF4-FFF2-40B4-BE49-F238E27FC236}">
                <a16:creationId xmlns:a16="http://schemas.microsoft.com/office/drawing/2014/main" id="{24D06D34-3FDC-4420-BDE1-80392887FD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03892" y="3245274"/>
            <a:ext cx="1254256" cy="20595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4534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3" grpId="0" animBg="1"/>
      <p:bldP spid="15" grpId="0" animBg="1"/>
      <p:bldP spid="17" grpId="0" animBg="1"/>
      <p:bldP spid="19" grpId="0"/>
      <p:bldP spid="20" grpId="0"/>
      <p:bldP spid="21" grpId="0"/>
      <p:bldP spid="22" grpId="0"/>
      <p:bldP spid="23" grpId="0"/>
      <p:bldP spid="24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970946D-D3E7-4D9B-865F-94C190AC0857}"/>
              </a:ext>
            </a:extLst>
          </p:cNvPr>
          <p:cNvSpPr/>
          <p:nvPr/>
        </p:nvSpPr>
        <p:spPr>
          <a:xfrm>
            <a:off x="3351865" y="31389"/>
            <a:ext cx="954107" cy="24622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活动前期准备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4280C01-58FD-43F9-A1D7-6EFFA9061F56}"/>
              </a:ext>
            </a:extLst>
          </p:cNvPr>
          <p:cNvSpPr/>
          <p:nvPr/>
        </p:nvSpPr>
        <p:spPr>
          <a:xfrm>
            <a:off x="4158685" y="31389"/>
            <a:ext cx="133081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/>
              <a:t>Pre event preparation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A62E6280-9D8B-492D-9F33-A7C76ED1C2E9}"/>
              </a:ext>
            </a:extLst>
          </p:cNvPr>
          <p:cNvCxnSpPr/>
          <p:nvPr/>
        </p:nvCxnSpPr>
        <p:spPr>
          <a:xfrm>
            <a:off x="671333" y="154500"/>
            <a:ext cx="2569579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BEE1E199-C1AE-4D82-97F6-FC3243EA75C1}"/>
              </a:ext>
            </a:extLst>
          </p:cNvPr>
          <p:cNvCxnSpPr/>
          <p:nvPr/>
        </p:nvCxnSpPr>
        <p:spPr>
          <a:xfrm>
            <a:off x="5600453" y="154500"/>
            <a:ext cx="2569579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9166F17F-6006-40E4-A0D2-76B3383C0A02}"/>
              </a:ext>
            </a:extLst>
          </p:cNvPr>
          <p:cNvSpPr/>
          <p:nvPr/>
        </p:nvSpPr>
        <p:spPr>
          <a:xfrm>
            <a:off x="3858152" y="1385180"/>
            <a:ext cx="4517231" cy="272831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2406503D-9155-4748-AFC4-11C61AD5F26D}"/>
              </a:ext>
            </a:extLst>
          </p:cNvPr>
          <p:cNvSpPr/>
          <p:nvPr/>
        </p:nvSpPr>
        <p:spPr>
          <a:xfrm>
            <a:off x="814916" y="1385180"/>
            <a:ext cx="2765821" cy="501253"/>
          </a:xfrm>
          <a:prstGeom prst="rect">
            <a:avLst/>
          </a:prstGeom>
          <a:solidFill>
            <a:srgbClr val="25384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FCA637E-3CAA-491D-9EDD-05FA2FAA61E8}"/>
              </a:ext>
            </a:extLst>
          </p:cNvPr>
          <p:cNvSpPr/>
          <p:nvPr/>
        </p:nvSpPr>
        <p:spPr>
          <a:xfrm>
            <a:off x="814916" y="2869889"/>
            <a:ext cx="2765821" cy="501253"/>
          </a:xfrm>
          <a:prstGeom prst="rect">
            <a:avLst/>
          </a:prstGeom>
          <a:solidFill>
            <a:srgbClr val="25384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83B4B4D-19C6-44AB-A47C-F42E11099319}"/>
              </a:ext>
            </a:extLst>
          </p:cNvPr>
          <p:cNvSpPr/>
          <p:nvPr/>
        </p:nvSpPr>
        <p:spPr>
          <a:xfrm>
            <a:off x="814916" y="3612243"/>
            <a:ext cx="2765821" cy="501253"/>
          </a:xfrm>
          <a:prstGeom prst="rect">
            <a:avLst/>
          </a:prstGeom>
          <a:solidFill>
            <a:srgbClr val="25384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6C23937-428E-468C-9C90-B299186C024C}"/>
              </a:ext>
            </a:extLst>
          </p:cNvPr>
          <p:cNvSpPr/>
          <p:nvPr/>
        </p:nvSpPr>
        <p:spPr>
          <a:xfrm>
            <a:off x="814916" y="2127534"/>
            <a:ext cx="2765821" cy="501253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11" name="Rectangle 24">
            <a:extLst>
              <a:ext uri="{FF2B5EF4-FFF2-40B4-BE49-F238E27FC236}">
                <a16:creationId xmlns:a16="http://schemas.microsoft.com/office/drawing/2014/main" id="{A4FB345E-9717-4694-B40F-FA06F72CF0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0698" y="1532636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12" name="Rectangle 24">
            <a:extLst>
              <a:ext uri="{FF2B5EF4-FFF2-40B4-BE49-F238E27FC236}">
                <a16:creationId xmlns:a16="http://schemas.microsoft.com/office/drawing/2014/main" id="{FBC68281-FDF3-44C7-A006-C8828EF380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0698" y="2274990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13" name="Rectangle 24">
            <a:extLst>
              <a:ext uri="{FF2B5EF4-FFF2-40B4-BE49-F238E27FC236}">
                <a16:creationId xmlns:a16="http://schemas.microsoft.com/office/drawing/2014/main" id="{118A840A-91B9-4ABC-8365-3AE0468782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0698" y="3017345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14" name="Rectangle 24">
            <a:extLst>
              <a:ext uri="{FF2B5EF4-FFF2-40B4-BE49-F238E27FC236}">
                <a16:creationId xmlns:a16="http://schemas.microsoft.com/office/drawing/2014/main" id="{1F2DC2F0-EF84-4DBC-8493-C69A104478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0698" y="3753208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325499EC-E43A-4F6B-AC41-06D9FE1B00A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26" r="60841" b="45000"/>
          <a:stretch/>
        </p:blipFill>
        <p:spPr>
          <a:xfrm>
            <a:off x="4305972" y="1532636"/>
            <a:ext cx="3580737" cy="1979271"/>
          </a:xfrm>
          <a:prstGeom prst="rect">
            <a:avLst/>
          </a:prstGeom>
        </p:spPr>
      </p:pic>
      <p:sp>
        <p:nvSpPr>
          <p:cNvPr id="21" name="TextBox 7">
            <a:extLst>
              <a:ext uri="{FF2B5EF4-FFF2-40B4-BE49-F238E27FC236}">
                <a16:creationId xmlns:a16="http://schemas.microsoft.com/office/drawing/2014/main" id="{CBFD908F-9E94-4BF2-8997-330C48E8D5D1}"/>
              </a:ext>
            </a:extLst>
          </p:cNvPr>
          <p:cNvSpPr txBox="1"/>
          <p:nvPr/>
        </p:nvSpPr>
        <p:spPr>
          <a:xfrm>
            <a:off x="4271390" y="3635996"/>
            <a:ext cx="36907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pc="300" dirty="0"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b="1" spc="300" dirty="0"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b="1" spc="300" dirty="0"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2331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8DC10C8-06F1-4AC4-9ECE-4C8DBFA21E52}"/>
              </a:ext>
            </a:extLst>
          </p:cNvPr>
          <p:cNvSpPr/>
          <p:nvPr/>
        </p:nvSpPr>
        <p:spPr>
          <a:xfrm>
            <a:off x="3351865" y="31389"/>
            <a:ext cx="954107" cy="24622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活动前期准备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22A2E49-A439-479D-AF71-9C1587CAEC42}"/>
              </a:ext>
            </a:extLst>
          </p:cNvPr>
          <p:cNvSpPr/>
          <p:nvPr/>
        </p:nvSpPr>
        <p:spPr>
          <a:xfrm>
            <a:off x="4158685" y="31389"/>
            <a:ext cx="133081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/>
              <a:t>Pre event preparation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4E43D66F-0E66-45DE-9E49-79DC83C2D300}"/>
              </a:ext>
            </a:extLst>
          </p:cNvPr>
          <p:cNvCxnSpPr/>
          <p:nvPr/>
        </p:nvCxnSpPr>
        <p:spPr>
          <a:xfrm>
            <a:off x="671333" y="154500"/>
            <a:ext cx="2569579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B0F3A84D-66CD-4563-ABF3-2D7FD289A317}"/>
              </a:ext>
            </a:extLst>
          </p:cNvPr>
          <p:cNvCxnSpPr/>
          <p:nvPr/>
        </p:nvCxnSpPr>
        <p:spPr>
          <a:xfrm>
            <a:off x="5600453" y="154500"/>
            <a:ext cx="2569579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1">
            <a:extLst>
              <a:ext uri="{FF2B5EF4-FFF2-40B4-BE49-F238E27FC236}">
                <a16:creationId xmlns:a16="http://schemas.microsoft.com/office/drawing/2014/main" id="{B3151092-049F-4685-9FC6-A68E3B4BD120}"/>
              </a:ext>
            </a:extLst>
          </p:cNvPr>
          <p:cNvGrpSpPr/>
          <p:nvPr/>
        </p:nvGrpSpPr>
        <p:grpSpPr>
          <a:xfrm>
            <a:off x="623122" y="1838542"/>
            <a:ext cx="555686" cy="555831"/>
            <a:chOff x="3300034" y="4731555"/>
            <a:chExt cx="1553227" cy="1553634"/>
          </a:xfrm>
        </p:grpSpPr>
        <p:sp>
          <p:nvSpPr>
            <p:cNvPr id="7" name="Oval 18">
              <a:extLst>
                <a:ext uri="{FF2B5EF4-FFF2-40B4-BE49-F238E27FC236}">
                  <a16:creationId xmlns:a16="http://schemas.microsoft.com/office/drawing/2014/main" id="{02C8C259-0BE8-463C-9AB3-629BC6085887}"/>
                </a:ext>
              </a:extLst>
            </p:cNvPr>
            <p:cNvSpPr/>
            <p:nvPr/>
          </p:nvSpPr>
          <p:spPr bwMode="auto">
            <a:xfrm>
              <a:off x="3300034" y="4731555"/>
              <a:ext cx="1553227" cy="1553634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05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" name="AutoShape 19">
              <a:extLst>
                <a:ext uri="{FF2B5EF4-FFF2-40B4-BE49-F238E27FC236}">
                  <a16:creationId xmlns:a16="http://schemas.microsoft.com/office/drawing/2014/main" id="{02016715-0EC2-40CE-9218-6DA401E584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8988" y="5087942"/>
              <a:ext cx="758431" cy="758627"/>
            </a:xfrm>
            <a:custGeom>
              <a:avLst/>
              <a:gdLst>
                <a:gd name="T0" fmla="*/ 10800 w 21600"/>
                <a:gd name="T1" fmla="*/ 10789 h 21579"/>
                <a:gd name="T2" fmla="*/ 10800 w 21600"/>
                <a:gd name="T3" fmla="*/ 10789 h 21579"/>
                <a:gd name="T4" fmla="*/ 10800 w 21600"/>
                <a:gd name="T5" fmla="*/ 10789 h 21579"/>
                <a:gd name="T6" fmla="*/ 10800 w 21600"/>
                <a:gd name="T7" fmla="*/ 10789 h 21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579">
                  <a:moveTo>
                    <a:pt x="21599" y="9391"/>
                  </a:moveTo>
                  <a:cubicBezTo>
                    <a:pt x="21599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599" y="8895"/>
                    <a:pt x="21599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0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101578" tIns="101578" rIns="101578" bIns="101578" anchor="ctr"/>
            <a:lstStyle/>
            <a:p>
              <a:pPr defTabSz="914195">
                <a:defRPr/>
              </a:pPr>
              <a:endParaRPr lang="es-ES" sz="3600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</p:grpSp>
      <p:grpSp>
        <p:nvGrpSpPr>
          <p:cNvPr id="9" name="Group 2">
            <a:extLst>
              <a:ext uri="{FF2B5EF4-FFF2-40B4-BE49-F238E27FC236}">
                <a16:creationId xmlns:a16="http://schemas.microsoft.com/office/drawing/2014/main" id="{8BBCC406-643D-4BE9-901F-BDB543168DE9}"/>
              </a:ext>
            </a:extLst>
          </p:cNvPr>
          <p:cNvGrpSpPr/>
          <p:nvPr/>
        </p:nvGrpSpPr>
        <p:grpSpPr>
          <a:xfrm>
            <a:off x="4626157" y="1838544"/>
            <a:ext cx="555686" cy="555831"/>
            <a:chOff x="13144537" y="4708875"/>
            <a:chExt cx="1553227" cy="1553634"/>
          </a:xfrm>
        </p:grpSpPr>
        <p:sp>
          <p:nvSpPr>
            <p:cNvPr id="10" name="Oval 40">
              <a:extLst>
                <a:ext uri="{FF2B5EF4-FFF2-40B4-BE49-F238E27FC236}">
                  <a16:creationId xmlns:a16="http://schemas.microsoft.com/office/drawing/2014/main" id="{9CD6F8CA-BF51-4BC1-8D42-86C9D8911435}"/>
                </a:ext>
              </a:extLst>
            </p:cNvPr>
            <p:cNvSpPr/>
            <p:nvPr/>
          </p:nvSpPr>
          <p:spPr bwMode="auto">
            <a:xfrm>
              <a:off x="13144537" y="4708875"/>
              <a:ext cx="1553227" cy="1553634"/>
            </a:xfrm>
            <a:prstGeom prst="ellipse">
              <a:avLst/>
            </a:prstGeom>
            <a:solidFill>
              <a:srgbClr val="2538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05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1" name="Freeform 169">
              <a:extLst>
                <a:ext uri="{FF2B5EF4-FFF2-40B4-BE49-F238E27FC236}">
                  <a16:creationId xmlns:a16="http://schemas.microsoft.com/office/drawing/2014/main" id="{10CBCB06-6B3B-4829-BE5B-53BEA0CD5B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12862" y="5105358"/>
              <a:ext cx="784765" cy="627812"/>
            </a:xfrm>
            <a:custGeom>
              <a:avLst/>
              <a:gdLst>
                <a:gd name="T0" fmla="*/ 478 w 487"/>
                <a:gd name="T1" fmla="*/ 9 h 390"/>
                <a:gd name="T2" fmla="*/ 478 w 487"/>
                <a:gd name="T3" fmla="*/ 9 h 390"/>
                <a:gd name="T4" fmla="*/ 372 w 487"/>
                <a:gd name="T5" fmla="*/ 195 h 390"/>
                <a:gd name="T6" fmla="*/ 345 w 487"/>
                <a:gd name="T7" fmla="*/ 195 h 390"/>
                <a:gd name="T8" fmla="*/ 292 w 487"/>
                <a:gd name="T9" fmla="*/ 150 h 390"/>
                <a:gd name="T10" fmla="*/ 274 w 487"/>
                <a:gd name="T11" fmla="*/ 150 h 390"/>
                <a:gd name="T12" fmla="*/ 194 w 487"/>
                <a:gd name="T13" fmla="*/ 266 h 390"/>
                <a:gd name="T14" fmla="*/ 177 w 487"/>
                <a:gd name="T15" fmla="*/ 266 h 390"/>
                <a:gd name="T16" fmla="*/ 141 w 487"/>
                <a:gd name="T17" fmla="*/ 239 h 390"/>
                <a:gd name="T18" fmla="*/ 123 w 487"/>
                <a:gd name="T19" fmla="*/ 239 h 390"/>
                <a:gd name="T20" fmla="*/ 8 w 487"/>
                <a:gd name="T21" fmla="*/ 381 h 390"/>
                <a:gd name="T22" fmla="*/ 8 w 487"/>
                <a:gd name="T23" fmla="*/ 389 h 390"/>
                <a:gd name="T24" fmla="*/ 486 w 487"/>
                <a:gd name="T25" fmla="*/ 389 h 390"/>
                <a:gd name="T26" fmla="*/ 486 w 487"/>
                <a:gd name="T27" fmla="*/ 9 h 390"/>
                <a:gd name="T28" fmla="*/ 478 w 487"/>
                <a:gd name="T29" fmla="*/ 9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7" h="390">
                  <a:moveTo>
                    <a:pt x="478" y="9"/>
                  </a:moveTo>
                  <a:lnTo>
                    <a:pt x="478" y="9"/>
                  </a:lnTo>
                  <a:cubicBezTo>
                    <a:pt x="372" y="195"/>
                    <a:pt x="372" y="195"/>
                    <a:pt x="372" y="195"/>
                  </a:cubicBezTo>
                  <a:cubicBezTo>
                    <a:pt x="363" y="204"/>
                    <a:pt x="354" y="204"/>
                    <a:pt x="345" y="195"/>
                  </a:cubicBezTo>
                  <a:cubicBezTo>
                    <a:pt x="292" y="150"/>
                    <a:pt x="292" y="150"/>
                    <a:pt x="292" y="150"/>
                  </a:cubicBezTo>
                  <a:cubicBezTo>
                    <a:pt x="283" y="141"/>
                    <a:pt x="283" y="141"/>
                    <a:pt x="274" y="150"/>
                  </a:cubicBezTo>
                  <a:cubicBezTo>
                    <a:pt x="194" y="266"/>
                    <a:pt x="194" y="266"/>
                    <a:pt x="194" y="266"/>
                  </a:cubicBezTo>
                  <a:cubicBezTo>
                    <a:pt x="194" y="275"/>
                    <a:pt x="186" y="275"/>
                    <a:pt x="177" y="266"/>
                  </a:cubicBezTo>
                  <a:cubicBezTo>
                    <a:pt x="141" y="239"/>
                    <a:pt x="141" y="239"/>
                    <a:pt x="141" y="239"/>
                  </a:cubicBezTo>
                  <a:cubicBezTo>
                    <a:pt x="132" y="230"/>
                    <a:pt x="123" y="230"/>
                    <a:pt x="123" y="239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0" y="389"/>
                    <a:pt x="0" y="389"/>
                    <a:pt x="8" y="389"/>
                  </a:cubicBezTo>
                  <a:cubicBezTo>
                    <a:pt x="486" y="389"/>
                    <a:pt x="486" y="389"/>
                    <a:pt x="486" y="389"/>
                  </a:cubicBezTo>
                  <a:cubicBezTo>
                    <a:pt x="486" y="9"/>
                    <a:pt x="486" y="9"/>
                    <a:pt x="486" y="9"/>
                  </a:cubicBezTo>
                  <a:cubicBezTo>
                    <a:pt x="486" y="0"/>
                    <a:pt x="486" y="0"/>
                    <a:pt x="478" y="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5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2" name="Group 3">
            <a:extLst>
              <a:ext uri="{FF2B5EF4-FFF2-40B4-BE49-F238E27FC236}">
                <a16:creationId xmlns:a16="http://schemas.microsoft.com/office/drawing/2014/main" id="{DD3FF7E8-FB96-4181-A399-B81E7E2E9628}"/>
              </a:ext>
            </a:extLst>
          </p:cNvPr>
          <p:cNvGrpSpPr/>
          <p:nvPr/>
        </p:nvGrpSpPr>
        <p:grpSpPr>
          <a:xfrm>
            <a:off x="623122" y="3146500"/>
            <a:ext cx="555686" cy="555831"/>
            <a:chOff x="3300034" y="8387501"/>
            <a:chExt cx="1553227" cy="1553635"/>
          </a:xfrm>
        </p:grpSpPr>
        <p:sp>
          <p:nvSpPr>
            <p:cNvPr id="13" name="Oval 48">
              <a:extLst>
                <a:ext uri="{FF2B5EF4-FFF2-40B4-BE49-F238E27FC236}">
                  <a16:creationId xmlns:a16="http://schemas.microsoft.com/office/drawing/2014/main" id="{D2C2600D-085A-4A0F-B695-AD7C03C2679B}"/>
                </a:ext>
              </a:extLst>
            </p:cNvPr>
            <p:cNvSpPr/>
            <p:nvPr/>
          </p:nvSpPr>
          <p:spPr bwMode="auto">
            <a:xfrm>
              <a:off x="3300034" y="8387501"/>
              <a:ext cx="1553227" cy="1553635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05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" name="AutoShape 124">
              <a:extLst>
                <a:ext uri="{FF2B5EF4-FFF2-40B4-BE49-F238E27FC236}">
                  <a16:creationId xmlns:a16="http://schemas.microsoft.com/office/drawing/2014/main" id="{E25C0C4C-E3DB-41D2-87E6-705CCF83AD8D}"/>
                </a:ext>
              </a:extLst>
            </p:cNvPr>
            <p:cNvSpPr>
              <a:spLocks noChangeAspect="1"/>
            </p:cNvSpPr>
            <p:nvPr/>
          </p:nvSpPr>
          <p:spPr bwMode="auto">
            <a:xfrm flipH="1">
              <a:off x="3733796" y="8872008"/>
              <a:ext cx="773296" cy="63093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84" y="0"/>
                  </a:moveTo>
                  <a:cubicBezTo>
                    <a:pt x="20941" y="0"/>
                    <a:pt x="21159" y="103"/>
                    <a:pt x="21335" y="310"/>
                  </a:cubicBezTo>
                  <a:cubicBezTo>
                    <a:pt x="21511" y="518"/>
                    <a:pt x="21599" y="760"/>
                    <a:pt x="21599" y="1048"/>
                  </a:cubicBezTo>
                  <a:lnTo>
                    <a:pt x="21599" y="16238"/>
                  </a:lnTo>
                  <a:cubicBezTo>
                    <a:pt x="21599" y="16523"/>
                    <a:pt x="21511" y="16767"/>
                    <a:pt x="21335" y="16969"/>
                  </a:cubicBezTo>
                  <a:cubicBezTo>
                    <a:pt x="21161" y="17173"/>
                    <a:pt x="20943" y="17274"/>
                    <a:pt x="20684" y="17274"/>
                  </a:cubicBezTo>
                  <a:lnTo>
                    <a:pt x="19807" y="17274"/>
                  </a:lnTo>
                  <a:lnTo>
                    <a:pt x="19807" y="17369"/>
                  </a:lnTo>
                  <a:cubicBezTo>
                    <a:pt x="19807" y="17948"/>
                    <a:pt x="19709" y="18498"/>
                    <a:pt x="19513" y="19017"/>
                  </a:cubicBezTo>
                  <a:cubicBezTo>
                    <a:pt x="19317" y="19535"/>
                    <a:pt x="19060" y="19984"/>
                    <a:pt x="18746" y="20361"/>
                  </a:cubicBezTo>
                  <a:cubicBezTo>
                    <a:pt x="18433" y="20738"/>
                    <a:pt x="18051" y="21038"/>
                    <a:pt x="17608" y="21263"/>
                  </a:cubicBezTo>
                  <a:cubicBezTo>
                    <a:pt x="17167" y="21487"/>
                    <a:pt x="16697" y="21599"/>
                    <a:pt x="16197" y="21599"/>
                  </a:cubicBezTo>
                  <a:cubicBezTo>
                    <a:pt x="15705" y="21599"/>
                    <a:pt x="15237" y="21487"/>
                    <a:pt x="14796" y="21263"/>
                  </a:cubicBezTo>
                  <a:cubicBezTo>
                    <a:pt x="14353" y="21038"/>
                    <a:pt x="13973" y="20738"/>
                    <a:pt x="13653" y="20361"/>
                  </a:cubicBezTo>
                  <a:cubicBezTo>
                    <a:pt x="13332" y="19984"/>
                    <a:pt x="13077" y="19535"/>
                    <a:pt x="12886" y="19017"/>
                  </a:cubicBezTo>
                  <a:cubicBezTo>
                    <a:pt x="12695" y="18498"/>
                    <a:pt x="12600" y="17948"/>
                    <a:pt x="12600" y="17369"/>
                  </a:cubicBezTo>
                  <a:lnTo>
                    <a:pt x="12600" y="17274"/>
                  </a:lnTo>
                  <a:lnTo>
                    <a:pt x="9000" y="17274"/>
                  </a:lnTo>
                  <a:lnTo>
                    <a:pt x="9000" y="17369"/>
                  </a:lnTo>
                  <a:cubicBezTo>
                    <a:pt x="9000" y="17948"/>
                    <a:pt x="8904" y="18498"/>
                    <a:pt x="8713" y="19017"/>
                  </a:cubicBezTo>
                  <a:cubicBezTo>
                    <a:pt x="8522" y="19535"/>
                    <a:pt x="8265" y="19984"/>
                    <a:pt x="7946" y="20361"/>
                  </a:cubicBezTo>
                  <a:cubicBezTo>
                    <a:pt x="7628" y="20738"/>
                    <a:pt x="7244" y="21038"/>
                    <a:pt x="6803" y="21263"/>
                  </a:cubicBezTo>
                  <a:cubicBezTo>
                    <a:pt x="6360" y="21487"/>
                    <a:pt x="5894" y="21599"/>
                    <a:pt x="5402" y="21599"/>
                  </a:cubicBezTo>
                  <a:cubicBezTo>
                    <a:pt x="4910" y="21599"/>
                    <a:pt x="4442" y="21487"/>
                    <a:pt x="4004" y="21263"/>
                  </a:cubicBezTo>
                  <a:cubicBezTo>
                    <a:pt x="3558" y="21038"/>
                    <a:pt x="3178" y="20738"/>
                    <a:pt x="2857" y="20361"/>
                  </a:cubicBezTo>
                  <a:cubicBezTo>
                    <a:pt x="2537" y="19984"/>
                    <a:pt x="2282" y="19535"/>
                    <a:pt x="2091" y="19017"/>
                  </a:cubicBezTo>
                  <a:cubicBezTo>
                    <a:pt x="1900" y="18498"/>
                    <a:pt x="1804" y="17948"/>
                    <a:pt x="1804" y="17369"/>
                  </a:cubicBezTo>
                  <a:lnTo>
                    <a:pt x="1804" y="17274"/>
                  </a:lnTo>
                  <a:lnTo>
                    <a:pt x="891" y="17274"/>
                  </a:lnTo>
                  <a:cubicBezTo>
                    <a:pt x="646" y="17274"/>
                    <a:pt x="438" y="17168"/>
                    <a:pt x="262" y="16960"/>
                  </a:cubicBezTo>
                  <a:cubicBezTo>
                    <a:pt x="88" y="16756"/>
                    <a:pt x="0" y="16514"/>
                    <a:pt x="0" y="16238"/>
                  </a:cubicBezTo>
                  <a:lnTo>
                    <a:pt x="0" y="10668"/>
                  </a:lnTo>
                  <a:cubicBezTo>
                    <a:pt x="0" y="10441"/>
                    <a:pt x="26" y="10205"/>
                    <a:pt x="68" y="9960"/>
                  </a:cubicBezTo>
                  <a:cubicBezTo>
                    <a:pt x="117" y="9715"/>
                    <a:pt x="186" y="9474"/>
                    <a:pt x="274" y="9229"/>
                  </a:cubicBezTo>
                  <a:cubicBezTo>
                    <a:pt x="364" y="8984"/>
                    <a:pt x="470" y="8751"/>
                    <a:pt x="592" y="8526"/>
                  </a:cubicBezTo>
                  <a:cubicBezTo>
                    <a:pt x="712" y="8301"/>
                    <a:pt x="837" y="8114"/>
                    <a:pt x="959" y="7964"/>
                  </a:cubicBezTo>
                  <a:lnTo>
                    <a:pt x="3573" y="4906"/>
                  </a:lnTo>
                  <a:cubicBezTo>
                    <a:pt x="3697" y="4759"/>
                    <a:pt x="3857" y="4613"/>
                    <a:pt x="4053" y="4474"/>
                  </a:cubicBezTo>
                  <a:cubicBezTo>
                    <a:pt x="4248" y="4330"/>
                    <a:pt x="4449" y="4209"/>
                    <a:pt x="4657" y="4109"/>
                  </a:cubicBezTo>
                  <a:cubicBezTo>
                    <a:pt x="4863" y="4005"/>
                    <a:pt x="5071" y="3927"/>
                    <a:pt x="5277" y="3867"/>
                  </a:cubicBezTo>
                  <a:cubicBezTo>
                    <a:pt x="5485" y="3806"/>
                    <a:pt x="5686" y="3775"/>
                    <a:pt x="5882" y="3775"/>
                  </a:cubicBezTo>
                  <a:lnTo>
                    <a:pt x="6820" y="3775"/>
                  </a:lnTo>
                  <a:lnTo>
                    <a:pt x="6820" y="1048"/>
                  </a:lnTo>
                  <a:cubicBezTo>
                    <a:pt x="6820" y="760"/>
                    <a:pt x="6908" y="518"/>
                    <a:pt x="7082" y="310"/>
                  </a:cubicBezTo>
                  <a:cubicBezTo>
                    <a:pt x="7258" y="103"/>
                    <a:pt x="7464" y="0"/>
                    <a:pt x="7699" y="0"/>
                  </a:cubicBezTo>
                  <a:lnTo>
                    <a:pt x="20684" y="0"/>
                  </a:lnTo>
                  <a:close/>
                  <a:moveTo>
                    <a:pt x="6791" y="6438"/>
                  </a:moveTo>
                  <a:lnTo>
                    <a:pt x="5877" y="6438"/>
                  </a:lnTo>
                  <a:cubicBezTo>
                    <a:pt x="5799" y="6438"/>
                    <a:pt x="5676" y="6478"/>
                    <a:pt x="5510" y="6550"/>
                  </a:cubicBezTo>
                  <a:cubicBezTo>
                    <a:pt x="5341" y="6625"/>
                    <a:pt x="5223" y="6703"/>
                    <a:pt x="5152" y="6784"/>
                  </a:cubicBezTo>
                  <a:lnTo>
                    <a:pt x="2539" y="9830"/>
                  </a:lnTo>
                  <a:cubicBezTo>
                    <a:pt x="2478" y="9902"/>
                    <a:pt x="2412" y="10040"/>
                    <a:pt x="2351" y="10239"/>
                  </a:cubicBezTo>
                  <a:cubicBezTo>
                    <a:pt x="2289" y="10435"/>
                    <a:pt x="2257" y="10579"/>
                    <a:pt x="2257" y="10671"/>
                  </a:cubicBezTo>
                  <a:lnTo>
                    <a:pt x="2257" y="11527"/>
                  </a:lnTo>
                  <a:lnTo>
                    <a:pt x="6795" y="11527"/>
                  </a:lnTo>
                  <a:lnTo>
                    <a:pt x="6795" y="6438"/>
                  </a:lnTo>
                  <a:close/>
                  <a:moveTo>
                    <a:pt x="5395" y="18942"/>
                  </a:moveTo>
                  <a:cubicBezTo>
                    <a:pt x="5760" y="18942"/>
                    <a:pt x="6075" y="18789"/>
                    <a:pt x="6340" y="18481"/>
                  </a:cubicBezTo>
                  <a:cubicBezTo>
                    <a:pt x="6600" y="18173"/>
                    <a:pt x="6732" y="17804"/>
                    <a:pt x="6732" y="17372"/>
                  </a:cubicBezTo>
                  <a:cubicBezTo>
                    <a:pt x="6732" y="16940"/>
                    <a:pt x="6600" y="16569"/>
                    <a:pt x="6340" y="16252"/>
                  </a:cubicBezTo>
                  <a:cubicBezTo>
                    <a:pt x="6078" y="15944"/>
                    <a:pt x="5762" y="15786"/>
                    <a:pt x="5395" y="15786"/>
                  </a:cubicBezTo>
                  <a:cubicBezTo>
                    <a:pt x="5027" y="15786"/>
                    <a:pt x="4714" y="15941"/>
                    <a:pt x="4444" y="16246"/>
                  </a:cubicBezTo>
                  <a:cubicBezTo>
                    <a:pt x="4180" y="16557"/>
                    <a:pt x="4045" y="16932"/>
                    <a:pt x="4045" y="17372"/>
                  </a:cubicBezTo>
                  <a:cubicBezTo>
                    <a:pt x="4045" y="17804"/>
                    <a:pt x="4180" y="18173"/>
                    <a:pt x="4444" y="18481"/>
                  </a:cubicBezTo>
                  <a:cubicBezTo>
                    <a:pt x="4714" y="18789"/>
                    <a:pt x="5027" y="18942"/>
                    <a:pt x="5395" y="18942"/>
                  </a:cubicBezTo>
                  <a:moveTo>
                    <a:pt x="16195" y="18942"/>
                  </a:moveTo>
                  <a:cubicBezTo>
                    <a:pt x="16560" y="18942"/>
                    <a:pt x="16878" y="18789"/>
                    <a:pt x="17145" y="18481"/>
                  </a:cubicBezTo>
                  <a:cubicBezTo>
                    <a:pt x="17409" y="18173"/>
                    <a:pt x="17544" y="17804"/>
                    <a:pt x="17544" y="17372"/>
                  </a:cubicBezTo>
                  <a:cubicBezTo>
                    <a:pt x="17544" y="16940"/>
                    <a:pt x="17412" y="16569"/>
                    <a:pt x="17150" y="16252"/>
                  </a:cubicBezTo>
                  <a:cubicBezTo>
                    <a:pt x="16890" y="15944"/>
                    <a:pt x="16572" y="15786"/>
                    <a:pt x="16195" y="15786"/>
                  </a:cubicBezTo>
                  <a:cubicBezTo>
                    <a:pt x="15827" y="15786"/>
                    <a:pt x="15514" y="15941"/>
                    <a:pt x="15249" y="16246"/>
                  </a:cubicBezTo>
                  <a:cubicBezTo>
                    <a:pt x="14990" y="16557"/>
                    <a:pt x="14857" y="16932"/>
                    <a:pt x="14857" y="17372"/>
                  </a:cubicBezTo>
                  <a:cubicBezTo>
                    <a:pt x="14857" y="17804"/>
                    <a:pt x="14990" y="18173"/>
                    <a:pt x="15249" y="18481"/>
                  </a:cubicBezTo>
                  <a:cubicBezTo>
                    <a:pt x="15511" y="18789"/>
                    <a:pt x="15825" y="18942"/>
                    <a:pt x="16195" y="1894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101578" tIns="101578" rIns="101578" bIns="101578" anchor="ctr"/>
            <a:lstStyle/>
            <a:p>
              <a:pPr defTabSz="914195">
                <a:defRPr/>
              </a:pPr>
              <a:endParaRPr lang="es-ES" sz="3600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</p:grpSp>
      <p:grpSp>
        <p:nvGrpSpPr>
          <p:cNvPr id="15" name="Group 4">
            <a:extLst>
              <a:ext uri="{FF2B5EF4-FFF2-40B4-BE49-F238E27FC236}">
                <a16:creationId xmlns:a16="http://schemas.microsoft.com/office/drawing/2014/main" id="{49C43E5B-D99C-49CC-97C1-C4674938AE15}"/>
              </a:ext>
            </a:extLst>
          </p:cNvPr>
          <p:cNvGrpSpPr/>
          <p:nvPr/>
        </p:nvGrpSpPr>
        <p:grpSpPr>
          <a:xfrm>
            <a:off x="4626157" y="3146500"/>
            <a:ext cx="555686" cy="555831"/>
            <a:chOff x="13144537" y="8364819"/>
            <a:chExt cx="1553227" cy="1553634"/>
          </a:xfrm>
        </p:grpSpPr>
        <p:sp>
          <p:nvSpPr>
            <p:cNvPr id="16" name="Oval 54">
              <a:extLst>
                <a:ext uri="{FF2B5EF4-FFF2-40B4-BE49-F238E27FC236}">
                  <a16:creationId xmlns:a16="http://schemas.microsoft.com/office/drawing/2014/main" id="{A464C3C9-8111-4D93-92BA-9C36AA7AF900}"/>
                </a:ext>
              </a:extLst>
            </p:cNvPr>
            <p:cNvSpPr/>
            <p:nvPr/>
          </p:nvSpPr>
          <p:spPr bwMode="auto">
            <a:xfrm>
              <a:off x="13144537" y="8364819"/>
              <a:ext cx="1553227" cy="1553634"/>
            </a:xfrm>
            <a:prstGeom prst="ellipse">
              <a:avLst/>
            </a:prstGeom>
            <a:solidFill>
              <a:srgbClr val="2538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05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7" name="AutoShape 82">
              <a:extLst>
                <a:ext uri="{FF2B5EF4-FFF2-40B4-BE49-F238E27FC236}">
                  <a16:creationId xmlns:a16="http://schemas.microsoft.com/office/drawing/2014/main" id="{F0A581C7-A0AB-4229-9055-CF4F17FAC3E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21410" y="8827448"/>
              <a:ext cx="630772" cy="63093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3767" y="5419"/>
                  </a:moveTo>
                  <a:cubicBezTo>
                    <a:pt x="4051" y="5419"/>
                    <a:pt x="4271" y="5505"/>
                    <a:pt x="4428" y="5687"/>
                  </a:cubicBezTo>
                  <a:cubicBezTo>
                    <a:pt x="4586" y="5865"/>
                    <a:pt x="4701" y="6078"/>
                    <a:pt x="4766" y="6326"/>
                  </a:cubicBezTo>
                  <a:cubicBezTo>
                    <a:pt x="4835" y="6574"/>
                    <a:pt x="4879" y="6836"/>
                    <a:pt x="4893" y="7106"/>
                  </a:cubicBezTo>
                  <a:cubicBezTo>
                    <a:pt x="4910" y="7377"/>
                    <a:pt x="4917" y="7596"/>
                    <a:pt x="4917" y="7760"/>
                  </a:cubicBezTo>
                  <a:lnTo>
                    <a:pt x="4917" y="9856"/>
                  </a:lnTo>
                  <a:cubicBezTo>
                    <a:pt x="4809" y="9928"/>
                    <a:pt x="4720" y="10015"/>
                    <a:pt x="4646" y="10110"/>
                  </a:cubicBezTo>
                  <a:cubicBezTo>
                    <a:pt x="4574" y="10208"/>
                    <a:pt x="4468" y="10257"/>
                    <a:pt x="4329" y="10257"/>
                  </a:cubicBezTo>
                  <a:lnTo>
                    <a:pt x="561" y="10257"/>
                  </a:lnTo>
                  <a:cubicBezTo>
                    <a:pt x="439" y="10257"/>
                    <a:pt x="338" y="10208"/>
                    <a:pt x="256" y="10110"/>
                  </a:cubicBezTo>
                  <a:cubicBezTo>
                    <a:pt x="177" y="10015"/>
                    <a:pt x="93" y="9928"/>
                    <a:pt x="0" y="9856"/>
                  </a:cubicBezTo>
                  <a:lnTo>
                    <a:pt x="0" y="7760"/>
                  </a:lnTo>
                  <a:cubicBezTo>
                    <a:pt x="0" y="7596"/>
                    <a:pt x="4" y="7377"/>
                    <a:pt x="12" y="7106"/>
                  </a:cubicBezTo>
                  <a:cubicBezTo>
                    <a:pt x="19" y="6836"/>
                    <a:pt x="57" y="6574"/>
                    <a:pt x="124" y="6326"/>
                  </a:cubicBezTo>
                  <a:cubicBezTo>
                    <a:pt x="196" y="6078"/>
                    <a:pt x="309" y="5865"/>
                    <a:pt x="465" y="5687"/>
                  </a:cubicBezTo>
                  <a:cubicBezTo>
                    <a:pt x="624" y="5508"/>
                    <a:pt x="842" y="5419"/>
                    <a:pt x="1123" y="5419"/>
                  </a:cubicBezTo>
                  <a:cubicBezTo>
                    <a:pt x="782" y="5151"/>
                    <a:pt x="508" y="4803"/>
                    <a:pt x="304" y="4377"/>
                  </a:cubicBezTo>
                  <a:cubicBezTo>
                    <a:pt x="103" y="3950"/>
                    <a:pt x="0" y="3469"/>
                    <a:pt x="0" y="2937"/>
                  </a:cubicBezTo>
                  <a:cubicBezTo>
                    <a:pt x="0" y="2539"/>
                    <a:pt x="64" y="2162"/>
                    <a:pt x="189" y="1805"/>
                  </a:cubicBezTo>
                  <a:cubicBezTo>
                    <a:pt x="316" y="1448"/>
                    <a:pt x="491" y="1134"/>
                    <a:pt x="717" y="861"/>
                  </a:cubicBezTo>
                  <a:cubicBezTo>
                    <a:pt x="943" y="590"/>
                    <a:pt x="1207" y="380"/>
                    <a:pt x="1504" y="227"/>
                  </a:cubicBezTo>
                  <a:cubicBezTo>
                    <a:pt x="1804" y="77"/>
                    <a:pt x="2119" y="0"/>
                    <a:pt x="2445" y="0"/>
                  </a:cubicBezTo>
                  <a:cubicBezTo>
                    <a:pt x="2793" y="0"/>
                    <a:pt x="3115" y="77"/>
                    <a:pt x="3412" y="227"/>
                  </a:cubicBezTo>
                  <a:cubicBezTo>
                    <a:pt x="3712" y="380"/>
                    <a:pt x="3969" y="590"/>
                    <a:pt x="4188" y="861"/>
                  </a:cubicBezTo>
                  <a:cubicBezTo>
                    <a:pt x="4406" y="1134"/>
                    <a:pt x="4584" y="1448"/>
                    <a:pt x="4716" y="1805"/>
                  </a:cubicBezTo>
                  <a:cubicBezTo>
                    <a:pt x="4850" y="2162"/>
                    <a:pt x="4917" y="2539"/>
                    <a:pt x="4917" y="2937"/>
                  </a:cubicBezTo>
                  <a:cubicBezTo>
                    <a:pt x="4917" y="3458"/>
                    <a:pt x="4814" y="3939"/>
                    <a:pt x="4603" y="4371"/>
                  </a:cubicBezTo>
                  <a:cubicBezTo>
                    <a:pt x="4392" y="4800"/>
                    <a:pt x="4115" y="5151"/>
                    <a:pt x="3767" y="5419"/>
                  </a:cubicBezTo>
                  <a:moveTo>
                    <a:pt x="18165" y="12062"/>
                  </a:moveTo>
                  <a:cubicBezTo>
                    <a:pt x="18672" y="12604"/>
                    <a:pt x="19070" y="13142"/>
                    <a:pt x="19356" y="13669"/>
                  </a:cubicBezTo>
                  <a:cubicBezTo>
                    <a:pt x="19641" y="14196"/>
                    <a:pt x="19788" y="14801"/>
                    <a:pt x="19788" y="15480"/>
                  </a:cubicBezTo>
                  <a:lnTo>
                    <a:pt x="19788" y="20816"/>
                  </a:lnTo>
                  <a:cubicBezTo>
                    <a:pt x="19694" y="20868"/>
                    <a:pt x="19620" y="20931"/>
                    <a:pt x="19557" y="20995"/>
                  </a:cubicBezTo>
                  <a:cubicBezTo>
                    <a:pt x="19497" y="21061"/>
                    <a:pt x="19425" y="21122"/>
                    <a:pt x="19344" y="21191"/>
                  </a:cubicBezTo>
                  <a:cubicBezTo>
                    <a:pt x="19262" y="21251"/>
                    <a:pt x="19173" y="21317"/>
                    <a:pt x="19075" y="21386"/>
                  </a:cubicBezTo>
                  <a:cubicBezTo>
                    <a:pt x="18976" y="21455"/>
                    <a:pt x="18835" y="21528"/>
                    <a:pt x="18662" y="21599"/>
                  </a:cubicBezTo>
                  <a:lnTo>
                    <a:pt x="2942" y="21599"/>
                  </a:lnTo>
                  <a:cubicBezTo>
                    <a:pt x="2675" y="21599"/>
                    <a:pt x="2467" y="21499"/>
                    <a:pt x="2318" y="21291"/>
                  </a:cubicBezTo>
                  <a:cubicBezTo>
                    <a:pt x="2167" y="21081"/>
                    <a:pt x="2003" y="20926"/>
                    <a:pt x="1819" y="20816"/>
                  </a:cubicBezTo>
                  <a:lnTo>
                    <a:pt x="1819" y="15480"/>
                  </a:lnTo>
                  <a:cubicBezTo>
                    <a:pt x="1819" y="14763"/>
                    <a:pt x="1989" y="14127"/>
                    <a:pt x="2335" y="13571"/>
                  </a:cubicBezTo>
                  <a:cubicBezTo>
                    <a:pt x="2678" y="13018"/>
                    <a:pt x="3052" y="12511"/>
                    <a:pt x="3460" y="12062"/>
                  </a:cubicBezTo>
                  <a:cubicBezTo>
                    <a:pt x="3535" y="11970"/>
                    <a:pt x="3633" y="11869"/>
                    <a:pt x="3753" y="11766"/>
                  </a:cubicBezTo>
                  <a:cubicBezTo>
                    <a:pt x="3873" y="11659"/>
                    <a:pt x="4000" y="11590"/>
                    <a:pt x="4137" y="11553"/>
                  </a:cubicBezTo>
                  <a:cubicBezTo>
                    <a:pt x="4276" y="11495"/>
                    <a:pt x="4432" y="11466"/>
                    <a:pt x="4610" y="11455"/>
                  </a:cubicBezTo>
                  <a:cubicBezTo>
                    <a:pt x="4785" y="11446"/>
                    <a:pt x="4956" y="11423"/>
                    <a:pt x="5126" y="11388"/>
                  </a:cubicBezTo>
                  <a:cubicBezTo>
                    <a:pt x="5594" y="11299"/>
                    <a:pt x="6091" y="11210"/>
                    <a:pt x="6621" y="11121"/>
                  </a:cubicBezTo>
                  <a:cubicBezTo>
                    <a:pt x="7149" y="11034"/>
                    <a:pt x="7665" y="10945"/>
                    <a:pt x="8172" y="10853"/>
                  </a:cubicBezTo>
                  <a:cubicBezTo>
                    <a:pt x="7483" y="10326"/>
                    <a:pt x="6928" y="9632"/>
                    <a:pt x="6513" y="8762"/>
                  </a:cubicBezTo>
                  <a:cubicBezTo>
                    <a:pt x="6093" y="7896"/>
                    <a:pt x="5884" y="6940"/>
                    <a:pt x="5884" y="5903"/>
                  </a:cubicBezTo>
                  <a:cubicBezTo>
                    <a:pt x="5884" y="5097"/>
                    <a:pt x="6016" y="4331"/>
                    <a:pt x="6275" y="3608"/>
                  </a:cubicBezTo>
                  <a:cubicBezTo>
                    <a:pt x="6535" y="2885"/>
                    <a:pt x="6887" y="2260"/>
                    <a:pt x="7331" y="1733"/>
                  </a:cubicBezTo>
                  <a:cubicBezTo>
                    <a:pt x="7778" y="1203"/>
                    <a:pt x="8299" y="786"/>
                    <a:pt x="8894" y="472"/>
                  </a:cubicBezTo>
                  <a:cubicBezTo>
                    <a:pt x="9494" y="158"/>
                    <a:pt x="10125" y="3"/>
                    <a:pt x="10802" y="3"/>
                  </a:cubicBezTo>
                  <a:cubicBezTo>
                    <a:pt x="11476" y="3"/>
                    <a:pt x="12112" y="158"/>
                    <a:pt x="12710" y="472"/>
                  </a:cubicBezTo>
                  <a:cubicBezTo>
                    <a:pt x="13307" y="786"/>
                    <a:pt x="13826" y="1203"/>
                    <a:pt x="14272" y="1733"/>
                  </a:cubicBezTo>
                  <a:cubicBezTo>
                    <a:pt x="14716" y="2260"/>
                    <a:pt x="15067" y="2885"/>
                    <a:pt x="15328" y="3608"/>
                  </a:cubicBezTo>
                  <a:cubicBezTo>
                    <a:pt x="15590" y="4331"/>
                    <a:pt x="15719" y="5097"/>
                    <a:pt x="15719" y="5903"/>
                  </a:cubicBezTo>
                  <a:cubicBezTo>
                    <a:pt x="15719" y="6939"/>
                    <a:pt x="15513" y="7890"/>
                    <a:pt x="15100" y="8757"/>
                  </a:cubicBezTo>
                  <a:cubicBezTo>
                    <a:pt x="14685" y="9620"/>
                    <a:pt x="14128" y="10320"/>
                    <a:pt x="13432" y="10853"/>
                  </a:cubicBezTo>
                  <a:cubicBezTo>
                    <a:pt x="13936" y="10945"/>
                    <a:pt x="14452" y="11031"/>
                    <a:pt x="14978" y="11115"/>
                  </a:cubicBezTo>
                  <a:cubicBezTo>
                    <a:pt x="15504" y="11198"/>
                    <a:pt x="16005" y="11288"/>
                    <a:pt x="16478" y="11388"/>
                  </a:cubicBezTo>
                  <a:cubicBezTo>
                    <a:pt x="16653" y="11426"/>
                    <a:pt x="16826" y="11449"/>
                    <a:pt x="16994" y="11455"/>
                  </a:cubicBezTo>
                  <a:cubicBezTo>
                    <a:pt x="17162" y="11466"/>
                    <a:pt x="17323" y="11495"/>
                    <a:pt x="17467" y="11553"/>
                  </a:cubicBezTo>
                  <a:cubicBezTo>
                    <a:pt x="17603" y="11590"/>
                    <a:pt x="17731" y="11659"/>
                    <a:pt x="17851" y="11766"/>
                  </a:cubicBezTo>
                  <a:cubicBezTo>
                    <a:pt x="17966" y="11869"/>
                    <a:pt x="18074" y="11970"/>
                    <a:pt x="18165" y="12062"/>
                  </a:cubicBezTo>
                  <a:moveTo>
                    <a:pt x="20474" y="5419"/>
                  </a:moveTo>
                  <a:cubicBezTo>
                    <a:pt x="20757" y="5419"/>
                    <a:pt x="20973" y="5505"/>
                    <a:pt x="21124" y="5687"/>
                  </a:cubicBezTo>
                  <a:cubicBezTo>
                    <a:pt x="21271" y="5865"/>
                    <a:pt x="21381" y="6078"/>
                    <a:pt x="21448" y="6326"/>
                  </a:cubicBezTo>
                  <a:cubicBezTo>
                    <a:pt x="21520" y="6574"/>
                    <a:pt x="21561" y="6836"/>
                    <a:pt x="21576" y="7106"/>
                  </a:cubicBezTo>
                  <a:cubicBezTo>
                    <a:pt x="21592" y="7377"/>
                    <a:pt x="21599" y="7596"/>
                    <a:pt x="21599" y="7760"/>
                  </a:cubicBezTo>
                  <a:lnTo>
                    <a:pt x="21599" y="9856"/>
                  </a:lnTo>
                  <a:cubicBezTo>
                    <a:pt x="21508" y="9928"/>
                    <a:pt x="21422" y="10015"/>
                    <a:pt x="21340" y="10110"/>
                  </a:cubicBezTo>
                  <a:cubicBezTo>
                    <a:pt x="21261" y="10208"/>
                    <a:pt x="21158" y="10257"/>
                    <a:pt x="21036" y="10257"/>
                  </a:cubicBezTo>
                  <a:lnTo>
                    <a:pt x="17268" y="10257"/>
                  </a:lnTo>
                  <a:cubicBezTo>
                    <a:pt x="17131" y="10257"/>
                    <a:pt x="17023" y="10208"/>
                    <a:pt x="16953" y="10110"/>
                  </a:cubicBezTo>
                  <a:cubicBezTo>
                    <a:pt x="16879" y="10015"/>
                    <a:pt x="16790" y="9928"/>
                    <a:pt x="16682" y="9856"/>
                  </a:cubicBezTo>
                  <a:lnTo>
                    <a:pt x="16682" y="7760"/>
                  </a:lnTo>
                  <a:cubicBezTo>
                    <a:pt x="16682" y="7596"/>
                    <a:pt x="16692" y="7377"/>
                    <a:pt x="16706" y="7106"/>
                  </a:cubicBezTo>
                  <a:cubicBezTo>
                    <a:pt x="16720" y="6836"/>
                    <a:pt x="16766" y="6574"/>
                    <a:pt x="16836" y="6326"/>
                  </a:cubicBezTo>
                  <a:cubicBezTo>
                    <a:pt x="16912" y="6078"/>
                    <a:pt x="17023" y="5865"/>
                    <a:pt x="17183" y="5687"/>
                  </a:cubicBezTo>
                  <a:cubicBezTo>
                    <a:pt x="17337" y="5508"/>
                    <a:pt x="17556" y="5419"/>
                    <a:pt x="17829" y="5419"/>
                  </a:cubicBezTo>
                  <a:cubicBezTo>
                    <a:pt x="17488" y="5151"/>
                    <a:pt x="17210" y="4803"/>
                    <a:pt x="16999" y="4377"/>
                  </a:cubicBezTo>
                  <a:cubicBezTo>
                    <a:pt x="16788" y="3950"/>
                    <a:pt x="16682" y="3469"/>
                    <a:pt x="16682" y="2937"/>
                  </a:cubicBezTo>
                  <a:cubicBezTo>
                    <a:pt x="16682" y="2539"/>
                    <a:pt x="16744" y="2162"/>
                    <a:pt x="16872" y="1805"/>
                  </a:cubicBezTo>
                  <a:cubicBezTo>
                    <a:pt x="16999" y="1448"/>
                    <a:pt x="17174" y="1134"/>
                    <a:pt x="17400" y="861"/>
                  </a:cubicBezTo>
                  <a:cubicBezTo>
                    <a:pt x="17625" y="590"/>
                    <a:pt x="17889" y="380"/>
                    <a:pt x="18187" y="227"/>
                  </a:cubicBezTo>
                  <a:cubicBezTo>
                    <a:pt x="18487" y="77"/>
                    <a:pt x="18808" y="0"/>
                    <a:pt x="19152" y="0"/>
                  </a:cubicBezTo>
                  <a:cubicBezTo>
                    <a:pt x="19480" y="0"/>
                    <a:pt x="19795" y="77"/>
                    <a:pt x="20095" y="227"/>
                  </a:cubicBezTo>
                  <a:cubicBezTo>
                    <a:pt x="20395" y="380"/>
                    <a:pt x="20656" y="590"/>
                    <a:pt x="20882" y="861"/>
                  </a:cubicBezTo>
                  <a:cubicBezTo>
                    <a:pt x="21108" y="1134"/>
                    <a:pt x="21285" y="1448"/>
                    <a:pt x="21412" y="1805"/>
                  </a:cubicBezTo>
                  <a:cubicBezTo>
                    <a:pt x="21537" y="2162"/>
                    <a:pt x="21599" y="2539"/>
                    <a:pt x="21599" y="2937"/>
                  </a:cubicBezTo>
                  <a:cubicBezTo>
                    <a:pt x="21599" y="3458"/>
                    <a:pt x="21499" y="3939"/>
                    <a:pt x="21295" y="4371"/>
                  </a:cubicBezTo>
                  <a:cubicBezTo>
                    <a:pt x="21093" y="4800"/>
                    <a:pt x="20820" y="5151"/>
                    <a:pt x="20474" y="541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101578" tIns="101578" rIns="101578" bIns="101578" anchor="ctr"/>
            <a:lstStyle/>
            <a:p>
              <a:pPr defTabSz="914195">
                <a:defRPr/>
              </a:pPr>
              <a:endParaRPr lang="es-ES" sz="3600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C9FB4A2D-BEE2-4468-928E-27965CA97EBB}"/>
              </a:ext>
            </a:extLst>
          </p:cNvPr>
          <p:cNvSpPr txBox="1"/>
          <p:nvPr/>
        </p:nvSpPr>
        <p:spPr>
          <a:xfrm>
            <a:off x="1408580" y="1838542"/>
            <a:ext cx="271156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B946ACD-5959-45F9-81E8-9A1464050F34}"/>
              </a:ext>
            </a:extLst>
          </p:cNvPr>
          <p:cNvSpPr txBox="1"/>
          <p:nvPr/>
        </p:nvSpPr>
        <p:spPr>
          <a:xfrm>
            <a:off x="1408580" y="3245609"/>
            <a:ext cx="271156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0A5202D-AA06-48F5-9E28-CAF57219B80E}"/>
              </a:ext>
            </a:extLst>
          </p:cNvPr>
          <p:cNvSpPr txBox="1"/>
          <p:nvPr/>
        </p:nvSpPr>
        <p:spPr>
          <a:xfrm>
            <a:off x="5473223" y="1838542"/>
            <a:ext cx="271156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3EE9320-48D9-4DF1-AD87-56F89E9B1DB7}"/>
              </a:ext>
            </a:extLst>
          </p:cNvPr>
          <p:cNvSpPr txBox="1"/>
          <p:nvPr/>
        </p:nvSpPr>
        <p:spPr>
          <a:xfrm>
            <a:off x="5473223" y="3245609"/>
            <a:ext cx="271156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8302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D6A4116-9316-41CF-AE2C-A8CA50B341E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26" b="45000"/>
          <a:stretch/>
        </p:blipFill>
        <p:spPr>
          <a:xfrm>
            <a:off x="0" y="734017"/>
            <a:ext cx="9144000" cy="1979271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E62F1088-B1E8-482C-B357-8AA6B1C1297F}"/>
              </a:ext>
            </a:extLst>
          </p:cNvPr>
          <p:cNvCxnSpPr>
            <a:cxnSpLocks/>
          </p:cNvCxnSpPr>
          <p:nvPr/>
        </p:nvCxnSpPr>
        <p:spPr>
          <a:xfrm>
            <a:off x="0" y="2751492"/>
            <a:ext cx="9144000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id="{5E337020-465D-4F4D-ACEB-E0830649FEC9}"/>
              </a:ext>
            </a:extLst>
          </p:cNvPr>
          <p:cNvSpPr/>
          <p:nvPr/>
        </p:nvSpPr>
        <p:spPr>
          <a:xfrm>
            <a:off x="3025996" y="3019924"/>
            <a:ext cx="2876108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800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 动 执 行 方 案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92AFA90-5198-48CA-A0A8-F1C1107127A9}"/>
              </a:ext>
            </a:extLst>
          </p:cNvPr>
          <p:cNvSpPr/>
          <p:nvPr/>
        </p:nvSpPr>
        <p:spPr>
          <a:xfrm>
            <a:off x="7178805" y="4645970"/>
            <a:ext cx="3606299" cy="40011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2000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 A R T  04</a:t>
            </a:r>
            <a:endParaRPr lang="zh-CN" altLang="en-US" sz="2000" b="1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BF360FC-C94F-4063-AD8F-5B961FFE55BD}"/>
              </a:ext>
            </a:extLst>
          </p:cNvPr>
          <p:cNvSpPr/>
          <p:nvPr/>
        </p:nvSpPr>
        <p:spPr>
          <a:xfrm>
            <a:off x="3129390" y="3592947"/>
            <a:ext cx="266932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spc="300" dirty="0">
                <a:solidFill>
                  <a:srgbClr val="333333"/>
                </a:solidFill>
                <a:latin typeface="arial" panose="020B0604020202020204" pitchFamily="34" charset="0"/>
              </a:rPr>
              <a:t>General idea of activity</a:t>
            </a:r>
            <a:endParaRPr lang="zh-CN" altLang="en-US" sz="1200" spc="30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9C2F787-B185-43CA-B693-B6796F4F4D22}"/>
              </a:ext>
            </a:extLst>
          </p:cNvPr>
          <p:cNvSpPr txBox="1"/>
          <p:nvPr/>
        </p:nvSpPr>
        <p:spPr>
          <a:xfrm>
            <a:off x="1803000" y="4042485"/>
            <a:ext cx="5167608" cy="4431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00" dirty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1523834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558C5EF7-CE25-42EE-A2E5-B9163A762BC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41" b="-2076"/>
          <a:stretch/>
        </p:blipFill>
        <p:spPr>
          <a:xfrm>
            <a:off x="0" y="-21575"/>
            <a:ext cx="9144000" cy="5219700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id="{D0F47BE6-117B-4A17-9D58-0E6E2F75DB4C}"/>
              </a:ext>
            </a:extLst>
          </p:cNvPr>
          <p:cNvSpPr/>
          <p:nvPr/>
        </p:nvSpPr>
        <p:spPr>
          <a:xfrm>
            <a:off x="426804" y="3879852"/>
            <a:ext cx="4145196" cy="91540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8528DF3E-CF43-4AE6-80AD-CFCC0EB58083}"/>
              </a:ext>
            </a:extLst>
          </p:cNvPr>
          <p:cNvSpPr/>
          <p:nvPr/>
        </p:nvSpPr>
        <p:spPr>
          <a:xfrm>
            <a:off x="4646472" y="2920604"/>
            <a:ext cx="4267817" cy="91540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EC6D6CB8-AB2C-4BB5-BBE0-35980270ADA4}"/>
              </a:ext>
            </a:extLst>
          </p:cNvPr>
          <p:cNvSpPr/>
          <p:nvPr/>
        </p:nvSpPr>
        <p:spPr>
          <a:xfrm>
            <a:off x="4646472" y="3879852"/>
            <a:ext cx="4267817" cy="91540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122283DB-8189-40FC-8253-14753F339A12}"/>
              </a:ext>
            </a:extLst>
          </p:cNvPr>
          <p:cNvSpPr/>
          <p:nvPr/>
        </p:nvSpPr>
        <p:spPr>
          <a:xfrm>
            <a:off x="426804" y="2920604"/>
            <a:ext cx="4145196" cy="91540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3E1F116-45CB-4D3C-8041-AFB4942E21B4}"/>
              </a:ext>
            </a:extLst>
          </p:cNvPr>
          <p:cNvSpPr/>
          <p:nvPr/>
        </p:nvSpPr>
        <p:spPr>
          <a:xfrm>
            <a:off x="1964632" y="3096025"/>
            <a:ext cx="1261884" cy="30777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400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活动总体思路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4BB8707-19A7-4226-B2DD-712EC2538070}"/>
              </a:ext>
            </a:extLst>
          </p:cNvPr>
          <p:cNvSpPr/>
          <p:nvPr/>
        </p:nvSpPr>
        <p:spPr>
          <a:xfrm>
            <a:off x="6210706" y="3096025"/>
            <a:ext cx="1261884" cy="30777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400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活动内容构成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8D0A896-980E-42F6-B076-090FC244DC49}"/>
              </a:ext>
            </a:extLst>
          </p:cNvPr>
          <p:cNvSpPr/>
          <p:nvPr/>
        </p:nvSpPr>
        <p:spPr>
          <a:xfrm>
            <a:off x="1964632" y="4067343"/>
            <a:ext cx="1261884" cy="30777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400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活动前期准备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0ACDA49-D53B-4176-9B76-5DFDF161A1AD}"/>
              </a:ext>
            </a:extLst>
          </p:cNvPr>
          <p:cNvSpPr/>
          <p:nvPr/>
        </p:nvSpPr>
        <p:spPr>
          <a:xfrm>
            <a:off x="6210706" y="4067343"/>
            <a:ext cx="1261884" cy="30777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400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活动执行方案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9A65FEE-4BA2-465C-A60A-BF7434207E44}"/>
              </a:ext>
            </a:extLst>
          </p:cNvPr>
          <p:cNvSpPr/>
          <p:nvPr/>
        </p:nvSpPr>
        <p:spPr>
          <a:xfrm>
            <a:off x="1918332" y="3432172"/>
            <a:ext cx="148149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rgbClr val="333333"/>
                </a:solidFill>
                <a:latin typeface="arial" panose="020B0604020202020204" pitchFamily="34" charset="0"/>
              </a:rPr>
              <a:t>General idea of activity</a:t>
            </a:r>
            <a:endParaRPr lang="zh-CN" altLang="en-US" sz="1000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4705144-2BFB-4E67-9F00-E19611DDE332}"/>
              </a:ext>
            </a:extLst>
          </p:cNvPr>
          <p:cNvSpPr/>
          <p:nvPr/>
        </p:nvSpPr>
        <p:spPr>
          <a:xfrm>
            <a:off x="6089138" y="3432171"/>
            <a:ext cx="157447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rgbClr val="333333"/>
                </a:solidFill>
                <a:latin typeface="arial" panose="020B0604020202020204" pitchFamily="34" charset="0"/>
              </a:rPr>
              <a:t>Activity content structure</a:t>
            </a:r>
            <a:endParaRPr lang="zh-CN" altLang="en-US" sz="1000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12460F6-535A-4346-AB1D-7D3B4377E6A6}"/>
              </a:ext>
            </a:extLst>
          </p:cNvPr>
          <p:cNvSpPr/>
          <p:nvPr/>
        </p:nvSpPr>
        <p:spPr>
          <a:xfrm>
            <a:off x="1954334" y="4325483"/>
            <a:ext cx="133081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/>
              <a:t>Pre event preparation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AA606C9-3B43-4F92-AD73-413817719AD9}"/>
              </a:ext>
            </a:extLst>
          </p:cNvPr>
          <p:cNvSpPr/>
          <p:nvPr/>
        </p:nvSpPr>
        <p:spPr>
          <a:xfrm>
            <a:off x="6153258" y="4325483"/>
            <a:ext cx="144623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rgbClr val="333333"/>
                </a:solidFill>
                <a:latin typeface="arial" panose="020B0604020202020204" pitchFamily="34" charset="0"/>
              </a:rPr>
              <a:t>Activity execution plan</a:t>
            </a:r>
            <a:endParaRPr lang="zh-CN" altLang="en-US" sz="1000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152547E-BBC4-4F49-8DEA-17CC16DC5A29}"/>
              </a:ext>
            </a:extLst>
          </p:cNvPr>
          <p:cNvSpPr txBox="1"/>
          <p:nvPr/>
        </p:nvSpPr>
        <p:spPr>
          <a:xfrm>
            <a:off x="1449342" y="3107617"/>
            <a:ext cx="4379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71D989A-D785-4BE3-A624-4173480B6DA5}"/>
              </a:ext>
            </a:extLst>
          </p:cNvPr>
          <p:cNvSpPr txBox="1"/>
          <p:nvPr/>
        </p:nvSpPr>
        <p:spPr>
          <a:xfrm>
            <a:off x="1480392" y="4190708"/>
            <a:ext cx="4379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80560FC-C35E-4FD9-BADB-4423AD41E5DD}"/>
              </a:ext>
            </a:extLst>
          </p:cNvPr>
          <p:cNvSpPr txBox="1"/>
          <p:nvPr/>
        </p:nvSpPr>
        <p:spPr>
          <a:xfrm>
            <a:off x="5608927" y="3101800"/>
            <a:ext cx="4379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B1F51552-94BB-4558-BA20-1899B75794E9}"/>
              </a:ext>
            </a:extLst>
          </p:cNvPr>
          <p:cNvSpPr txBox="1"/>
          <p:nvPr/>
        </p:nvSpPr>
        <p:spPr>
          <a:xfrm>
            <a:off x="5566373" y="4190708"/>
            <a:ext cx="4379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8906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7" grpId="0"/>
      <p:bldP spid="18" grpId="0"/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F6FCB81F-E250-4401-9EA3-729601F672C7}"/>
              </a:ext>
            </a:extLst>
          </p:cNvPr>
          <p:cNvCxnSpPr/>
          <p:nvPr/>
        </p:nvCxnSpPr>
        <p:spPr>
          <a:xfrm>
            <a:off x="671333" y="154500"/>
            <a:ext cx="2569579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A77BD016-63CA-4545-94D6-12148F9190A5}"/>
              </a:ext>
            </a:extLst>
          </p:cNvPr>
          <p:cNvCxnSpPr/>
          <p:nvPr/>
        </p:nvCxnSpPr>
        <p:spPr>
          <a:xfrm>
            <a:off x="5600453" y="154500"/>
            <a:ext cx="2569579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>
            <a:extLst>
              <a:ext uri="{FF2B5EF4-FFF2-40B4-BE49-F238E27FC236}">
                <a16:creationId xmlns:a16="http://schemas.microsoft.com/office/drawing/2014/main" id="{2E381C40-5967-483F-A905-F183E54A0304}"/>
              </a:ext>
            </a:extLst>
          </p:cNvPr>
          <p:cNvSpPr/>
          <p:nvPr/>
        </p:nvSpPr>
        <p:spPr>
          <a:xfrm>
            <a:off x="3325770" y="19815"/>
            <a:ext cx="954107" cy="24622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活动执行方案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9E01B4A-8ED5-4644-92AA-1A97834C61C0}"/>
              </a:ext>
            </a:extLst>
          </p:cNvPr>
          <p:cNvSpPr/>
          <p:nvPr/>
        </p:nvSpPr>
        <p:spPr>
          <a:xfrm>
            <a:off x="4154223" y="19814"/>
            <a:ext cx="144623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rgbClr val="333333"/>
                </a:solidFill>
                <a:latin typeface="arial" panose="020B0604020202020204" pitchFamily="34" charset="0"/>
              </a:rPr>
              <a:t>Activity execution plan</a:t>
            </a:r>
            <a:endParaRPr lang="zh-CN" altLang="en-US" sz="1000" dirty="0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1FEDA00-D4CE-43D0-89F0-716204A87C5A}"/>
              </a:ext>
            </a:extLst>
          </p:cNvPr>
          <p:cNvGrpSpPr/>
          <p:nvPr/>
        </p:nvGrpSpPr>
        <p:grpSpPr>
          <a:xfrm>
            <a:off x="868103" y="1234446"/>
            <a:ext cx="2135191" cy="2750808"/>
            <a:chOff x="995970" y="366595"/>
            <a:chExt cx="3422899" cy="4409788"/>
          </a:xfrm>
        </p:grpSpPr>
        <p:grpSp>
          <p:nvGrpSpPr>
            <p:cNvPr id="6" name="组合 5" descr="e7d195523061f1c0deeec63e560781cfd59afb0ea006f2a87ABB68BF51EA6619813959095094C18C62A12F549504892A4AAA8C1554C6663626E05CA27F281A14E6983772AFC3FB97135759321DEA3D704CB8FFD9D2544D2074061F3D878A4F24638415FA5D365B2AF4BEC5AD5F5BED89740C60608E45A0F8CE8EF0096094E663250F0E257FDFCC83">
              <a:extLst>
                <a:ext uri="{FF2B5EF4-FFF2-40B4-BE49-F238E27FC236}">
                  <a16:creationId xmlns:a16="http://schemas.microsoft.com/office/drawing/2014/main" id="{93EBB711-B1B0-4BED-AF71-8BC3D0133EFB}"/>
                </a:ext>
              </a:extLst>
            </p:cNvPr>
            <p:cNvGrpSpPr/>
            <p:nvPr/>
          </p:nvGrpSpPr>
          <p:grpSpPr>
            <a:xfrm>
              <a:off x="995970" y="366595"/>
              <a:ext cx="3422899" cy="1008000"/>
              <a:chOff x="1482107" y="1790281"/>
              <a:chExt cx="3422899" cy="1008000"/>
            </a:xfrm>
          </p:grpSpPr>
          <p:sp>
            <p:nvSpPr>
              <p:cNvPr id="7" name="椭圆 6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>
                <a:extLst>
                  <a:ext uri="{FF2B5EF4-FFF2-40B4-BE49-F238E27FC236}">
                    <a16:creationId xmlns:a16="http://schemas.microsoft.com/office/drawing/2014/main" id="{1CDA5908-8E7F-45A6-B922-127E8C3474E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482107" y="1790281"/>
                <a:ext cx="1008000" cy="100800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/>
              </a:p>
            </p:txBody>
          </p:sp>
          <p:sp>
            <p:nvSpPr>
              <p:cNvPr id="8" name="椭圆 7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>
                <a:extLst>
                  <a:ext uri="{FF2B5EF4-FFF2-40B4-BE49-F238E27FC236}">
                    <a16:creationId xmlns:a16="http://schemas.microsoft.com/office/drawing/2014/main" id="{82E75E5D-6353-4E54-9190-05B806ACBE9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883318" y="1790281"/>
                <a:ext cx="1008000" cy="100800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/>
              </a:p>
            </p:txBody>
          </p:sp>
          <p:sp>
            <p:nvSpPr>
              <p:cNvPr id="9" name="任意多边形 10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>
                <a:extLst>
                  <a:ext uri="{FF2B5EF4-FFF2-40B4-BE49-F238E27FC236}">
                    <a16:creationId xmlns:a16="http://schemas.microsoft.com/office/drawing/2014/main" id="{D65AD0C6-342F-4E6C-87E9-70CE0530B1B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482107" y="1968672"/>
                <a:ext cx="3422899" cy="671046"/>
              </a:xfrm>
              <a:custGeom>
                <a:avLst/>
                <a:gdLst>
                  <a:gd name="connsiteX0" fmla="*/ 460993 w 3422899"/>
                  <a:gd name="connsiteY0" fmla="*/ 0 h 671046"/>
                  <a:gd name="connsiteX1" fmla="*/ 2537126 w 3422899"/>
                  <a:gd name="connsiteY1" fmla="*/ 0 h 671046"/>
                  <a:gd name="connsiteX2" fmla="*/ 2861293 w 3422899"/>
                  <a:gd name="connsiteY2" fmla="*/ 0 h 671046"/>
                  <a:gd name="connsiteX3" fmla="*/ 3300672 w 3422899"/>
                  <a:gd name="connsiteY3" fmla="*/ 0 h 671046"/>
                  <a:gd name="connsiteX4" fmla="*/ 3336824 w 3422899"/>
                  <a:gd name="connsiteY4" fmla="*/ 43817 h 671046"/>
                  <a:gd name="connsiteX5" fmla="*/ 3422899 w 3422899"/>
                  <a:gd name="connsiteY5" fmla="*/ 325608 h 671046"/>
                  <a:gd name="connsiteX6" fmla="*/ 3336824 w 3422899"/>
                  <a:gd name="connsiteY6" fmla="*/ 607400 h 671046"/>
                  <a:gd name="connsiteX7" fmla="*/ 3284312 w 3422899"/>
                  <a:gd name="connsiteY7" fmla="*/ 671045 h 671046"/>
                  <a:gd name="connsiteX8" fmla="*/ 2861293 w 3422899"/>
                  <a:gd name="connsiteY8" fmla="*/ 671045 h 671046"/>
                  <a:gd name="connsiteX9" fmla="*/ 2553487 w 3422899"/>
                  <a:gd name="connsiteY9" fmla="*/ 671045 h 671046"/>
                  <a:gd name="connsiteX10" fmla="*/ 869414 w 3422899"/>
                  <a:gd name="connsiteY10" fmla="*/ 671045 h 671046"/>
                  <a:gd name="connsiteX11" fmla="*/ 869413 w 3422899"/>
                  <a:gd name="connsiteY11" fmla="*/ 671046 h 671046"/>
                  <a:gd name="connsiteX12" fmla="*/ 138588 w 3422899"/>
                  <a:gd name="connsiteY12" fmla="*/ 671046 h 671046"/>
                  <a:gd name="connsiteX13" fmla="*/ 86075 w 3422899"/>
                  <a:gd name="connsiteY13" fmla="*/ 607401 h 671046"/>
                  <a:gd name="connsiteX14" fmla="*/ 0 w 3422899"/>
                  <a:gd name="connsiteY14" fmla="*/ 325609 h 671046"/>
                  <a:gd name="connsiteX15" fmla="*/ 86075 w 3422899"/>
                  <a:gd name="connsiteY15" fmla="*/ 43818 h 671046"/>
                  <a:gd name="connsiteX16" fmla="*/ 122227 w 3422899"/>
                  <a:gd name="connsiteY16" fmla="*/ 1 h 671046"/>
                  <a:gd name="connsiteX17" fmla="*/ 460993 w 3422899"/>
                  <a:gd name="connsiteY17" fmla="*/ 1 h 671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422899" h="671046">
                    <a:moveTo>
                      <a:pt x="460993" y="0"/>
                    </a:moveTo>
                    <a:lnTo>
                      <a:pt x="2537126" y="0"/>
                    </a:lnTo>
                    <a:lnTo>
                      <a:pt x="2861293" y="0"/>
                    </a:lnTo>
                    <a:lnTo>
                      <a:pt x="3300672" y="0"/>
                    </a:lnTo>
                    <a:lnTo>
                      <a:pt x="3336824" y="43817"/>
                    </a:lnTo>
                    <a:cubicBezTo>
                      <a:pt x="3391167" y="124256"/>
                      <a:pt x="3422899" y="221226"/>
                      <a:pt x="3422899" y="325608"/>
                    </a:cubicBezTo>
                    <a:cubicBezTo>
                      <a:pt x="3422899" y="429990"/>
                      <a:pt x="3391167" y="526961"/>
                      <a:pt x="3336824" y="607400"/>
                    </a:cubicBezTo>
                    <a:lnTo>
                      <a:pt x="3284312" y="671045"/>
                    </a:lnTo>
                    <a:lnTo>
                      <a:pt x="2861293" y="671045"/>
                    </a:lnTo>
                    <a:lnTo>
                      <a:pt x="2553487" y="671045"/>
                    </a:lnTo>
                    <a:lnTo>
                      <a:pt x="869414" y="671045"/>
                    </a:lnTo>
                    <a:lnTo>
                      <a:pt x="869413" y="671046"/>
                    </a:lnTo>
                    <a:lnTo>
                      <a:pt x="138588" y="671046"/>
                    </a:lnTo>
                    <a:lnTo>
                      <a:pt x="86075" y="607401"/>
                    </a:lnTo>
                    <a:cubicBezTo>
                      <a:pt x="31732" y="526962"/>
                      <a:pt x="0" y="429991"/>
                      <a:pt x="0" y="325609"/>
                    </a:cubicBezTo>
                    <a:cubicBezTo>
                      <a:pt x="0" y="221227"/>
                      <a:pt x="31732" y="124257"/>
                      <a:pt x="86075" y="43818"/>
                    </a:cubicBezTo>
                    <a:lnTo>
                      <a:pt x="122227" y="1"/>
                    </a:lnTo>
                    <a:lnTo>
                      <a:pt x="460993" y="1"/>
                    </a:lnTo>
                    <a:close/>
                  </a:path>
                </a:pathLst>
              </a:custGeom>
              <a:solidFill>
                <a:srgbClr val="25384B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>
                <a:noAutofit/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dirty="0"/>
              </a:p>
            </p:txBody>
          </p:sp>
        </p:grpSp>
        <p:grpSp>
          <p:nvGrpSpPr>
            <p:cNvPr id="11" name="组合 10" descr="e7d195523061f1c0deeec63e560781cfd59afb0ea006f2a87ABB68BF51EA6619813959095094C18C62A12F549504892A4AAA8C1554C6663626E05CA27F281A14E6983772AFC3FB97135759321DEA3D704CB8FFD9D2544D2074061F3D878A4F24638415FA5D365B2AF4BEC5AD5F5BED89740C60608E45A0F8CE8EF0096094E663250F0E257FDFCC83">
              <a:extLst>
                <a:ext uri="{FF2B5EF4-FFF2-40B4-BE49-F238E27FC236}">
                  <a16:creationId xmlns:a16="http://schemas.microsoft.com/office/drawing/2014/main" id="{EE550432-5C5D-4B84-B397-FBC95E2A188A}"/>
                </a:ext>
              </a:extLst>
            </p:cNvPr>
            <p:cNvGrpSpPr/>
            <p:nvPr/>
          </p:nvGrpSpPr>
          <p:grpSpPr>
            <a:xfrm>
              <a:off x="995970" y="2058174"/>
              <a:ext cx="3422899" cy="1008000"/>
              <a:chOff x="1482107" y="3481860"/>
              <a:chExt cx="3422899" cy="1008000"/>
            </a:xfrm>
          </p:grpSpPr>
          <p:sp>
            <p:nvSpPr>
              <p:cNvPr id="12" name="椭圆 11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>
                <a:extLst>
                  <a:ext uri="{FF2B5EF4-FFF2-40B4-BE49-F238E27FC236}">
                    <a16:creationId xmlns:a16="http://schemas.microsoft.com/office/drawing/2014/main" id="{B148FAE5-D389-40FF-9B0A-8B337A2FE1B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482107" y="3481860"/>
                <a:ext cx="1008000" cy="100800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/>
              </a:p>
            </p:txBody>
          </p:sp>
          <p:sp>
            <p:nvSpPr>
              <p:cNvPr id="13" name="椭圆 12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>
                <a:extLst>
                  <a:ext uri="{FF2B5EF4-FFF2-40B4-BE49-F238E27FC236}">
                    <a16:creationId xmlns:a16="http://schemas.microsoft.com/office/drawing/2014/main" id="{B08E9E98-83F1-4DAF-8FE7-DF0F76D8240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883318" y="3481860"/>
                <a:ext cx="1008000" cy="100800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/>
              </a:p>
            </p:txBody>
          </p:sp>
          <p:sp>
            <p:nvSpPr>
              <p:cNvPr id="14" name="任意多边形 17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>
                <a:extLst>
                  <a:ext uri="{FF2B5EF4-FFF2-40B4-BE49-F238E27FC236}">
                    <a16:creationId xmlns:a16="http://schemas.microsoft.com/office/drawing/2014/main" id="{72D354D2-C2CD-4B97-9C2C-2960F708354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482107" y="3660251"/>
                <a:ext cx="3422899" cy="671046"/>
              </a:xfrm>
              <a:custGeom>
                <a:avLst/>
                <a:gdLst>
                  <a:gd name="connsiteX0" fmla="*/ 460993 w 3422899"/>
                  <a:gd name="connsiteY0" fmla="*/ 0 h 671046"/>
                  <a:gd name="connsiteX1" fmla="*/ 2537126 w 3422899"/>
                  <a:gd name="connsiteY1" fmla="*/ 0 h 671046"/>
                  <a:gd name="connsiteX2" fmla="*/ 2861293 w 3422899"/>
                  <a:gd name="connsiteY2" fmla="*/ 0 h 671046"/>
                  <a:gd name="connsiteX3" fmla="*/ 3300672 w 3422899"/>
                  <a:gd name="connsiteY3" fmla="*/ 0 h 671046"/>
                  <a:gd name="connsiteX4" fmla="*/ 3336824 w 3422899"/>
                  <a:gd name="connsiteY4" fmla="*/ 43817 h 671046"/>
                  <a:gd name="connsiteX5" fmla="*/ 3422899 w 3422899"/>
                  <a:gd name="connsiteY5" fmla="*/ 325608 h 671046"/>
                  <a:gd name="connsiteX6" fmla="*/ 3336824 w 3422899"/>
                  <a:gd name="connsiteY6" fmla="*/ 607400 h 671046"/>
                  <a:gd name="connsiteX7" fmla="*/ 3284312 w 3422899"/>
                  <a:gd name="connsiteY7" fmla="*/ 671045 h 671046"/>
                  <a:gd name="connsiteX8" fmla="*/ 2861293 w 3422899"/>
                  <a:gd name="connsiteY8" fmla="*/ 671045 h 671046"/>
                  <a:gd name="connsiteX9" fmla="*/ 2553487 w 3422899"/>
                  <a:gd name="connsiteY9" fmla="*/ 671045 h 671046"/>
                  <a:gd name="connsiteX10" fmla="*/ 869414 w 3422899"/>
                  <a:gd name="connsiteY10" fmla="*/ 671045 h 671046"/>
                  <a:gd name="connsiteX11" fmla="*/ 869413 w 3422899"/>
                  <a:gd name="connsiteY11" fmla="*/ 671046 h 671046"/>
                  <a:gd name="connsiteX12" fmla="*/ 138588 w 3422899"/>
                  <a:gd name="connsiteY12" fmla="*/ 671046 h 671046"/>
                  <a:gd name="connsiteX13" fmla="*/ 86075 w 3422899"/>
                  <a:gd name="connsiteY13" fmla="*/ 607401 h 671046"/>
                  <a:gd name="connsiteX14" fmla="*/ 0 w 3422899"/>
                  <a:gd name="connsiteY14" fmla="*/ 325609 h 671046"/>
                  <a:gd name="connsiteX15" fmla="*/ 86075 w 3422899"/>
                  <a:gd name="connsiteY15" fmla="*/ 43818 h 671046"/>
                  <a:gd name="connsiteX16" fmla="*/ 122227 w 3422899"/>
                  <a:gd name="connsiteY16" fmla="*/ 1 h 671046"/>
                  <a:gd name="connsiteX17" fmla="*/ 460993 w 3422899"/>
                  <a:gd name="connsiteY17" fmla="*/ 1 h 671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422899" h="671046">
                    <a:moveTo>
                      <a:pt x="460993" y="0"/>
                    </a:moveTo>
                    <a:lnTo>
                      <a:pt x="2537126" y="0"/>
                    </a:lnTo>
                    <a:lnTo>
                      <a:pt x="2861293" y="0"/>
                    </a:lnTo>
                    <a:lnTo>
                      <a:pt x="3300672" y="0"/>
                    </a:lnTo>
                    <a:lnTo>
                      <a:pt x="3336824" y="43817"/>
                    </a:lnTo>
                    <a:cubicBezTo>
                      <a:pt x="3391167" y="124256"/>
                      <a:pt x="3422899" y="221226"/>
                      <a:pt x="3422899" y="325608"/>
                    </a:cubicBezTo>
                    <a:cubicBezTo>
                      <a:pt x="3422899" y="429990"/>
                      <a:pt x="3391167" y="526961"/>
                      <a:pt x="3336824" y="607400"/>
                    </a:cubicBezTo>
                    <a:lnTo>
                      <a:pt x="3284312" y="671045"/>
                    </a:lnTo>
                    <a:lnTo>
                      <a:pt x="2861293" y="671045"/>
                    </a:lnTo>
                    <a:lnTo>
                      <a:pt x="2553487" y="671045"/>
                    </a:lnTo>
                    <a:lnTo>
                      <a:pt x="869414" y="671045"/>
                    </a:lnTo>
                    <a:lnTo>
                      <a:pt x="869413" y="671046"/>
                    </a:lnTo>
                    <a:lnTo>
                      <a:pt x="138588" y="671046"/>
                    </a:lnTo>
                    <a:lnTo>
                      <a:pt x="86075" y="607401"/>
                    </a:lnTo>
                    <a:cubicBezTo>
                      <a:pt x="31732" y="526962"/>
                      <a:pt x="0" y="429991"/>
                      <a:pt x="0" y="325609"/>
                    </a:cubicBezTo>
                    <a:cubicBezTo>
                      <a:pt x="0" y="221227"/>
                      <a:pt x="31732" y="124257"/>
                      <a:pt x="86075" y="43818"/>
                    </a:cubicBezTo>
                    <a:lnTo>
                      <a:pt x="122227" y="1"/>
                    </a:lnTo>
                    <a:lnTo>
                      <a:pt x="460993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>
                <a:noAutofit/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/>
              </a:p>
            </p:txBody>
          </p:sp>
        </p:grpSp>
        <p:grpSp>
          <p:nvGrpSpPr>
            <p:cNvPr id="16" name="组合 15" descr="e7d195523061f1c0deeec63e560781cfd59afb0ea006f2a87ABB68BF51EA6619813959095094C18C62A12F549504892A4AAA8C1554C6663626E05CA27F281A14E6983772AFC3FB97135759321DEA3D704CB8FFD9D2544D2074061F3D878A4F24638415FA5D365B2AF4BEC5AD5F5BED89740C60608E45A0F8CE8EF0096094E663250F0E257FDFCC83">
              <a:extLst>
                <a:ext uri="{FF2B5EF4-FFF2-40B4-BE49-F238E27FC236}">
                  <a16:creationId xmlns:a16="http://schemas.microsoft.com/office/drawing/2014/main" id="{D8100687-7032-4C80-B45F-B6252966202C}"/>
                </a:ext>
              </a:extLst>
            </p:cNvPr>
            <p:cNvGrpSpPr/>
            <p:nvPr/>
          </p:nvGrpSpPr>
          <p:grpSpPr>
            <a:xfrm>
              <a:off x="995970" y="3768383"/>
              <a:ext cx="3422899" cy="1008000"/>
              <a:chOff x="1482107" y="5192069"/>
              <a:chExt cx="3422899" cy="1008000"/>
            </a:xfrm>
          </p:grpSpPr>
          <p:sp>
            <p:nvSpPr>
              <p:cNvPr id="17" name="椭圆 16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>
                <a:extLst>
                  <a:ext uri="{FF2B5EF4-FFF2-40B4-BE49-F238E27FC236}">
                    <a16:creationId xmlns:a16="http://schemas.microsoft.com/office/drawing/2014/main" id="{94ECBE7E-D67E-42D4-9F84-F101D8E27E7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482107" y="5192069"/>
                <a:ext cx="1008000" cy="100800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/>
              </a:p>
            </p:txBody>
          </p:sp>
          <p:sp>
            <p:nvSpPr>
              <p:cNvPr id="18" name="椭圆 17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>
                <a:extLst>
                  <a:ext uri="{FF2B5EF4-FFF2-40B4-BE49-F238E27FC236}">
                    <a16:creationId xmlns:a16="http://schemas.microsoft.com/office/drawing/2014/main" id="{B5E4394D-6E36-420F-8140-FA56EE97830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883318" y="5192069"/>
                <a:ext cx="1008000" cy="100800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/>
              </a:p>
            </p:txBody>
          </p:sp>
          <p:sp>
            <p:nvSpPr>
              <p:cNvPr id="19" name="任意多边形 22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>
                <a:extLst>
                  <a:ext uri="{FF2B5EF4-FFF2-40B4-BE49-F238E27FC236}">
                    <a16:creationId xmlns:a16="http://schemas.microsoft.com/office/drawing/2014/main" id="{94423242-C7D6-4C07-BF47-757CC55D03F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482107" y="5370460"/>
                <a:ext cx="3422899" cy="671046"/>
              </a:xfrm>
              <a:custGeom>
                <a:avLst/>
                <a:gdLst>
                  <a:gd name="connsiteX0" fmla="*/ 460993 w 3422899"/>
                  <a:gd name="connsiteY0" fmla="*/ 0 h 671046"/>
                  <a:gd name="connsiteX1" fmla="*/ 2537126 w 3422899"/>
                  <a:gd name="connsiteY1" fmla="*/ 0 h 671046"/>
                  <a:gd name="connsiteX2" fmla="*/ 2861293 w 3422899"/>
                  <a:gd name="connsiteY2" fmla="*/ 0 h 671046"/>
                  <a:gd name="connsiteX3" fmla="*/ 3300672 w 3422899"/>
                  <a:gd name="connsiteY3" fmla="*/ 0 h 671046"/>
                  <a:gd name="connsiteX4" fmla="*/ 3336824 w 3422899"/>
                  <a:gd name="connsiteY4" fmla="*/ 43817 h 671046"/>
                  <a:gd name="connsiteX5" fmla="*/ 3422899 w 3422899"/>
                  <a:gd name="connsiteY5" fmla="*/ 325608 h 671046"/>
                  <a:gd name="connsiteX6" fmla="*/ 3336824 w 3422899"/>
                  <a:gd name="connsiteY6" fmla="*/ 607400 h 671046"/>
                  <a:gd name="connsiteX7" fmla="*/ 3284312 w 3422899"/>
                  <a:gd name="connsiteY7" fmla="*/ 671045 h 671046"/>
                  <a:gd name="connsiteX8" fmla="*/ 2861293 w 3422899"/>
                  <a:gd name="connsiteY8" fmla="*/ 671045 h 671046"/>
                  <a:gd name="connsiteX9" fmla="*/ 2553487 w 3422899"/>
                  <a:gd name="connsiteY9" fmla="*/ 671045 h 671046"/>
                  <a:gd name="connsiteX10" fmla="*/ 869414 w 3422899"/>
                  <a:gd name="connsiteY10" fmla="*/ 671045 h 671046"/>
                  <a:gd name="connsiteX11" fmla="*/ 869413 w 3422899"/>
                  <a:gd name="connsiteY11" fmla="*/ 671046 h 671046"/>
                  <a:gd name="connsiteX12" fmla="*/ 138588 w 3422899"/>
                  <a:gd name="connsiteY12" fmla="*/ 671046 h 671046"/>
                  <a:gd name="connsiteX13" fmla="*/ 86075 w 3422899"/>
                  <a:gd name="connsiteY13" fmla="*/ 607401 h 671046"/>
                  <a:gd name="connsiteX14" fmla="*/ 0 w 3422899"/>
                  <a:gd name="connsiteY14" fmla="*/ 325609 h 671046"/>
                  <a:gd name="connsiteX15" fmla="*/ 86075 w 3422899"/>
                  <a:gd name="connsiteY15" fmla="*/ 43818 h 671046"/>
                  <a:gd name="connsiteX16" fmla="*/ 122227 w 3422899"/>
                  <a:gd name="connsiteY16" fmla="*/ 1 h 671046"/>
                  <a:gd name="connsiteX17" fmla="*/ 460993 w 3422899"/>
                  <a:gd name="connsiteY17" fmla="*/ 1 h 671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422899" h="671046">
                    <a:moveTo>
                      <a:pt x="460993" y="0"/>
                    </a:moveTo>
                    <a:lnTo>
                      <a:pt x="2537126" y="0"/>
                    </a:lnTo>
                    <a:lnTo>
                      <a:pt x="2861293" y="0"/>
                    </a:lnTo>
                    <a:lnTo>
                      <a:pt x="3300672" y="0"/>
                    </a:lnTo>
                    <a:lnTo>
                      <a:pt x="3336824" y="43817"/>
                    </a:lnTo>
                    <a:cubicBezTo>
                      <a:pt x="3391167" y="124256"/>
                      <a:pt x="3422899" y="221226"/>
                      <a:pt x="3422899" y="325608"/>
                    </a:cubicBezTo>
                    <a:cubicBezTo>
                      <a:pt x="3422899" y="429990"/>
                      <a:pt x="3391167" y="526961"/>
                      <a:pt x="3336824" y="607400"/>
                    </a:cubicBezTo>
                    <a:lnTo>
                      <a:pt x="3284312" y="671045"/>
                    </a:lnTo>
                    <a:lnTo>
                      <a:pt x="2861293" y="671045"/>
                    </a:lnTo>
                    <a:lnTo>
                      <a:pt x="2553487" y="671045"/>
                    </a:lnTo>
                    <a:lnTo>
                      <a:pt x="869414" y="671045"/>
                    </a:lnTo>
                    <a:lnTo>
                      <a:pt x="869413" y="671046"/>
                    </a:lnTo>
                    <a:lnTo>
                      <a:pt x="138588" y="671046"/>
                    </a:lnTo>
                    <a:lnTo>
                      <a:pt x="86075" y="607401"/>
                    </a:lnTo>
                    <a:cubicBezTo>
                      <a:pt x="31732" y="526962"/>
                      <a:pt x="0" y="429991"/>
                      <a:pt x="0" y="325609"/>
                    </a:cubicBezTo>
                    <a:cubicBezTo>
                      <a:pt x="0" y="221227"/>
                      <a:pt x="31732" y="124257"/>
                      <a:pt x="86075" y="43818"/>
                    </a:cubicBezTo>
                    <a:lnTo>
                      <a:pt x="122227" y="1"/>
                    </a:lnTo>
                    <a:lnTo>
                      <a:pt x="460993" y="1"/>
                    </a:lnTo>
                    <a:close/>
                  </a:path>
                </a:pathLst>
              </a:custGeom>
              <a:solidFill>
                <a:srgbClr val="25384B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>
                <a:noAutofit/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/>
              </a:p>
            </p:txBody>
          </p:sp>
        </p:grp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id="{792C7FAE-A2D1-4474-A197-F70900DBC5E5}"/>
              </a:ext>
            </a:extLst>
          </p:cNvPr>
          <p:cNvSpPr/>
          <p:nvPr/>
        </p:nvSpPr>
        <p:spPr>
          <a:xfrm>
            <a:off x="1140033" y="1410339"/>
            <a:ext cx="176772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Gill Sans MT" panose="020B0502020104020203" pitchFamily="34" charset="0"/>
                <a:ea typeface="微软雅黑" pitchFamily="34" charset="-122"/>
              </a:rPr>
              <a:t>Click Here To Add A Title</a:t>
            </a:r>
            <a:endParaRPr lang="zh-CN" altLang="en-US" sz="1200" dirty="0">
              <a:solidFill>
                <a:schemeClr val="bg1"/>
              </a:solidFill>
              <a:latin typeface="Gill Sans MT" panose="020B0502020104020203" pitchFamily="34" charset="0"/>
              <a:ea typeface="微软雅黑" pitchFamily="34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16D74C52-99D1-46BF-A138-F4054F0FC5F7}"/>
              </a:ext>
            </a:extLst>
          </p:cNvPr>
          <p:cNvSpPr/>
          <p:nvPr/>
        </p:nvSpPr>
        <p:spPr>
          <a:xfrm>
            <a:off x="1140033" y="2453140"/>
            <a:ext cx="176772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Gill Sans MT" panose="020B0502020104020203" pitchFamily="34" charset="0"/>
                <a:ea typeface="微软雅黑" pitchFamily="34" charset="-122"/>
              </a:rPr>
              <a:t>Click Here To Add A Title</a:t>
            </a:r>
            <a:endParaRPr lang="zh-CN" altLang="en-US" sz="1200" dirty="0">
              <a:solidFill>
                <a:schemeClr val="bg1"/>
              </a:solidFill>
              <a:latin typeface="Gill Sans MT" panose="020B0502020104020203" pitchFamily="34" charset="0"/>
              <a:ea typeface="微软雅黑" pitchFamily="34" charset="-122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431A3863-7C94-4EBD-BDAC-598D1DB03473}"/>
              </a:ext>
            </a:extLst>
          </p:cNvPr>
          <p:cNvSpPr/>
          <p:nvPr/>
        </p:nvSpPr>
        <p:spPr>
          <a:xfrm>
            <a:off x="1072258" y="3554697"/>
            <a:ext cx="176772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Gill Sans MT" panose="020B0502020104020203" pitchFamily="34" charset="0"/>
                <a:ea typeface="微软雅黑" pitchFamily="34" charset="-122"/>
              </a:rPr>
              <a:t>Click Here To Add A Title</a:t>
            </a:r>
            <a:endParaRPr lang="zh-CN" altLang="en-US" sz="1200" dirty="0">
              <a:solidFill>
                <a:schemeClr val="bg1"/>
              </a:solidFill>
              <a:latin typeface="Gill Sans MT" panose="020B0502020104020203" pitchFamily="34" charset="0"/>
              <a:ea typeface="微软雅黑" pitchFamily="34" charset="-122"/>
            </a:endParaRPr>
          </a:p>
        </p:txBody>
      </p:sp>
      <p:sp>
        <p:nvSpPr>
          <p:cNvPr id="25" name="矩形 43">
            <a:extLst>
              <a:ext uri="{FF2B5EF4-FFF2-40B4-BE49-F238E27FC236}">
                <a16:creationId xmlns:a16="http://schemas.microsoft.com/office/drawing/2014/main" id="{F0B169DC-B932-4B50-B98C-B3315F06B4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79691" y="1164793"/>
            <a:ext cx="76351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200" dirty="0">
                <a:latin typeface="+mn-ea"/>
              </a:rPr>
              <a:t>There are moments in life when you miss someone </a:t>
            </a:r>
            <a:r>
              <a:rPr lang="en-US" altLang="zh-CN" sz="1200" dirty="0" err="1">
                <a:latin typeface="+mn-ea"/>
              </a:rPr>
              <a:t>soThere</a:t>
            </a:r>
            <a:r>
              <a:rPr lang="en-US" altLang="zh-CN" sz="1200" dirty="0">
                <a:latin typeface="+mn-ea"/>
              </a:rPr>
              <a:t> are moments in life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200" dirty="0">
                <a:latin typeface="+mn-ea"/>
              </a:rPr>
              <a:t>There are moments in life when you miss someone </a:t>
            </a:r>
            <a:r>
              <a:rPr lang="en-US" altLang="zh-CN" sz="1200" dirty="0" err="1">
                <a:latin typeface="+mn-ea"/>
              </a:rPr>
              <a:t>soThere</a:t>
            </a:r>
            <a:r>
              <a:rPr lang="en-US" altLang="zh-CN" sz="1200" dirty="0">
                <a:latin typeface="+mn-ea"/>
              </a:rPr>
              <a:t> are moments in life</a:t>
            </a:r>
          </a:p>
        </p:txBody>
      </p:sp>
      <p:sp>
        <p:nvSpPr>
          <p:cNvPr id="26" name="矩形 43">
            <a:extLst>
              <a:ext uri="{FF2B5EF4-FFF2-40B4-BE49-F238E27FC236}">
                <a16:creationId xmlns:a16="http://schemas.microsoft.com/office/drawing/2014/main" id="{A1C3CD53-8EF5-4E32-B61B-3B68D2D91F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79691" y="2268473"/>
            <a:ext cx="76351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200" dirty="0">
                <a:latin typeface="+mn-ea"/>
              </a:rPr>
              <a:t>There are moments in life when you miss someone </a:t>
            </a:r>
            <a:r>
              <a:rPr lang="en-US" altLang="zh-CN" sz="1200" dirty="0" err="1">
                <a:latin typeface="+mn-ea"/>
              </a:rPr>
              <a:t>soThere</a:t>
            </a:r>
            <a:r>
              <a:rPr lang="en-US" altLang="zh-CN" sz="1200" dirty="0">
                <a:latin typeface="+mn-ea"/>
              </a:rPr>
              <a:t> are moments in life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200" dirty="0">
                <a:latin typeface="+mn-ea"/>
              </a:rPr>
              <a:t>There are moments in life when you miss someone </a:t>
            </a:r>
            <a:r>
              <a:rPr lang="en-US" altLang="zh-CN" sz="1200" dirty="0" err="1">
                <a:latin typeface="+mn-ea"/>
              </a:rPr>
              <a:t>soThere</a:t>
            </a:r>
            <a:r>
              <a:rPr lang="en-US" altLang="zh-CN" sz="1200" dirty="0">
                <a:latin typeface="+mn-ea"/>
              </a:rPr>
              <a:t> are moments in life</a:t>
            </a:r>
          </a:p>
        </p:txBody>
      </p:sp>
      <p:sp>
        <p:nvSpPr>
          <p:cNvPr id="27" name="矩形 43">
            <a:extLst>
              <a:ext uri="{FF2B5EF4-FFF2-40B4-BE49-F238E27FC236}">
                <a16:creationId xmlns:a16="http://schemas.microsoft.com/office/drawing/2014/main" id="{7188490F-157D-4CF8-9CE4-AF273E85A5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79691" y="3338923"/>
            <a:ext cx="76351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200" dirty="0">
                <a:latin typeface="+mn-ea"/>
              </a:rPr>
              <a:t>There are moments in life when you miss someone </a:t>
            </a:r>
            <a:r>
              <a:rPr lang="en-US" altLang="zh-CN" sz="1200" dirty="0" err="1">
                <a:latin typeface="+mn-ea"/>
              </a:rPr>
              <a:t>soThere</a:t>
            </a:r>
            <a:r>
              <a:rPr lang="en-US" altLang="zh-CN" sz="1200" dirty="0">
                <a:latin typeface="+mn-ea"/>
              </a:rPr>
              <a:t> are moments in life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200" dirty="0">
                <a:latin typeface="+mn-ea"/>
              </a:rPr>
              <a:t>There are moments in life when you miss someone </a:t>
            </a:r>
            <a:r>
              <a:rPr lang="en-US" altLang="zh-CN" sz="1200" dirty="0" err="1">
                <a:latin typeface="+mn-ea"/>
              </a:rPr>
              <a:t>soThere</a:t>
            </a:r>
            <a:r>
              <a:rPr lang="en-US" altLang="zh-CN" sz="1200" dirty="0">
                <a:latin typeface="+mn-ea"/>
              </a:rPr>
              <a:t> are moments in life</a:t>
            </a:r>
          </a:p>
        </p:txBody>
      </p:sp>
    </p:spTree>
    <p:extLst>
      <p:ext uri="{BB962C8B-B14F-4D97-AF65-F5344CB8AC3E}">
        <p14:creationId xmlns:p14="http://schemas.microsoft.com/office/powerpoint/2010/main" val="374927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3E2F8E61-AEE3-4194-94E7-DB2681E4CBF0}"/>
              </a:ext>
            </a:extLst>
          </p:cNvPr>
          <p:cNvCxnSpPr/>
          <p:nvPr/>
        </p:nvCxnSpPr>
        <p:spPr>
          <a:xfrm>
            <a:off x="671333" y="154500"/>
            <a:ext cx="2569579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BFD87654-6EF0-49E1-80BD-645DA2051E45}"/>
              </a:ext>
            </a:extLst>
          </p:cNvPr>
          <p:cNvCxnSpPr/>
          <p:nvPr/>
        </p:nvCxnSpPr>
        <p:spPr>
          <a:xfrm>
            <a:off x="5600453" y="154500"/>
            <a:ext cx="2569579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>
            <a:extLst>
              <a:ext uri="{FF2B5EF4-FFF2-40B4-BE49-F238E27FC236}">
                <a16:creationId xmlns:a16="http://schemas.microsoft.com/office/drawing/2014/main" id="{D625F8F4-CFC4-432C-AC53-3E2956E1AF8F}"/>
              </a:ext>
            </a:extLst>
          </p:cNvPr>
          <p:cNvSpPr/>
          <p:nvPr/>
        </p:nvSpPr>
        <p:spPr>
          <a:xfrm>
            <a:off x="3325770" y="19815"/>
            <a:ext cx="954107" cy="24622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活动执行方案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9310E08-06A1-47BB-ACAC-93F8CAE57556}"/>
              </a:ext>
            </a:extLst>
          </p:cNvPr>
          <p:cNvSpPr/>
          <p:nvPr/>
        </p:nvSpPr>
        <p:spPr>
          <a:xfrm>
            <a:off x="4154223" y="19814"/>
            <a:ext cx="144623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rgbClr val="333333"/>
                </a:solidFill>
                <a:latin typeface="arial" panose="020B0604020202020204" pitchFamily="34" charset="0"/>
              </a:rPr>
              <a:t>Activity execution plan</a:t>
            </a:r>
            <a:endParaRPr lang="zh-CN" altLang="en-US" sz="1000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B46A9A2-0740-475F-8D1F-7B502A5F54F9}"/>
              </a:ext>
            </a:extLst>
          </p:cNvPr>
          <p:cNvSpPr/>
          <p:nvPr/>
        </p:nvSpPr>
        <p:spPr>
          <a:xfrm>
            <a:off x="671333" y="774813"/>
            <a:ext cx="2560081" cy="383079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A6607C5-66DA-49DD-A061-15E10FB7F74A}"/>
              </a:ext>
            </a:extLst>
          </p:cNvPr>
          <p:cNvSpPr txBox="1"/>
          <p:nvPr/>
        </p:nvSpPr>
        <p:spPr>
          <a:xfrm>
            <a:off x="809217" y="3137600"/>
            <a:ext cx="271156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替换内容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BADA5E6-77B4-4F8D-A449-E2CBAD5705EE}"/>
              </a:ext>
            </a:extLst>
          </p:cNvPr>
          <p:cNvSpPr txBox="1"/>
          <p:nvPr/>
        </p:nvSpPr>
        <p:spPr>
          <a:xfrm>
            <a:off x="809217" y="3414599"/>
            <a:ext cx="271156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替换内容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96C0782-1E85-4066-A0C0-E74D9FD68D8D}"/>
              </a:ext>
            </a:extLst>
          </p:cNvPr>
          <p:cNvSpPr txBox="1"/>
          <p:nvPr/>
        </p:nvSpPr>
        <p:spPr>
          <a:xfrm>
            <a:off x="809217" y="3695530"/>
            <a:ext cx="271156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替换内容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EE400A5-809A-41BC-8C35-1AA74F9C1B13}"/>
              </a:ext>
            </a:extLst>
          </p:cNvPr>
          <p:cNvSpPr txBox="1"/>
          <p:nvPr/>
        </p:nvSpPr>
        <p:spPr>
          <a:xfrm>
            <a:off x="809217" y="3972529"/>
            <a:ext cx="271156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替换内容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2" name="Rectangle 24">
            <a:extLst>
              <a:ext uri="{FF2B5EF4-FFF2-40B4-BE49-F238E27FC236}">
                <a16:creationId xmlns:a16="http://schemas.microsoft.com/office/drawing/2014/main" id="{292BE941-3B64-4656-BE22-2CE96991FD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24245" y="2886849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ACEBAA27-AFAE-48C2-BC18-A67EA864B557}"/>
              </a:ext>
            </a:extLst>
          </p:cNvPr>
          <p:cNvSpPr/>
          <p:nvPr/>
        </p:nvSpPr>
        <p:spPr>
          <a:xfrm>
            <a:off x="3369298" y="774813"/>
            <a:ext cx="2560081" cy="383079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F24FAB4-2096-4C3F-BD63-6AD9FC97B3EA}"/>
              </a:ext>
            </a:extLst>
          </p:cNvPr>
          <p:cNvSpPr txBox="1"/>
          <p:nvPr/>
        </p:nvSpPr>
        <p:spPr>
          <a:xfrm>
            <a:off x="3507182" y="3137600"/>
            <a:ext cx="271156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替换内容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7F02614-600D-4835-AA3C-835797C3CCE1}"/>
              </a:ext>
            </a:extLst>
          </p:cNvPr>
          <p:cNvSpPr txBox="1"/>
          <p:nvPr/>
        </p:nvSpPr>
        <p:spPr>
          <a:xfrm>
            <a:off x="3507182" y="3414599"/>
            <a:ext cx="271156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替换内容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C35B8BE-B810-43CA-A08D-856443D84884}"/>
              </a:ext>
            </a:extLst>
          </p:cNvPr>
          <p:cNvSpPr txBox="1"/>
          <p:nvPr/>
        </p:nvSpPr>
        <p:spPr>
          <a:xfrm>
            <a:off x="3507182" y="3695530"/>
            <a:ext cx="271156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替换内容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0EA3417-F2F0-4EB4-97D9-1A9818504F8C}"/>
              </a:ext>
            </a:extLst>
          </p:cNvPr>
          <p:cNvSpPr txBox="1"/>
          <p:nvPr/>
        </p:nvSpPr>
        <p:spPr>
          <a:xfrm>
            <a:off x="3507182" y="3972529"/>
            <a:ext cx="271156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替换内容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9" name="Rectangle 24">
            <a:extLst>
              <a:ext uri="{FF2B5EF4-FFF2-40B4-BE49-F238E27FC236}">
                <a16:creationId xmlns:a16="http://schemas.microsoft.com/office/drawing/2014/main" id="{55C6DAD7-CEBC-4B0A-8B4B-B4E86798A9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22210" y="2886849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B3875DA3-634F-4F5C-BF31-E08702C922E0}"/>
              </a:ext>
            </a:extLst>
          </p:cNvPr>
          <p:cNvSpPr/>
          <p:nvPr/>
        </p:nvSpPr>
        <p:spPr>
          <a:xfrm>
            <a:off x="6067263" y="774813"/>
            <a:ext cx="2560081" cy="383079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24F1282-F30A-4B1A-8BE8-0503F7A557DF}"/>
              </a:ext>
            </a:extLst>
          </p:cNvPr>
          <p:cNvSpPr txBox="1"/>
          <p:nvPr/>
        </p:nvSpPr>
        <p:spPr>
          <a:xfrm>
            <a:off x="6205147" y="3137600"/>
            <a:ext cx="271156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替换内容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3F66F35-4779-4267-BBB1-533CF0FB43EF}"/>
              </a:ext>
            </a:extLst>
          </p:cNvPr>
          <p:cNvSpPr txBox="1"/>
          <p:nvPr/>
        </p:nvSpPr>
        <p:spPr>
          <a:xfrm>
            <a:off x="6205147" y="3414599"/>
            <a:ext cx="271156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替换内容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E4E3ED80-E2B0-4C9F-9C38-D7D6C6A4E4D7}"/>
              </a:ext>
            </a:extLst>
          </p:cNvPr>
          <p:cNvSpPr txBox="1"/>
          <p:nvPr/>
        </p:nvSpPr>
        <p:spPr>
          <a:xfrm>
            <a:off x="6205147" y="3695530"/>
            <a:ext cx="271156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替换内容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A6D64004-51CC-41F6-8550-4517D62DACF5}"/>
              </a:ext>
            </a:extLst>
          </p:cNvPr>
          <p:cNvSpPr txBox="1"/>
          <p:nvPr/>
        </p:nvSpPr>
        <p:spPr>
          <a:xfrm>
            <a:off x="6205147" y="3972529"/>
            <a:ext cx="271156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替换内容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6" name="Rectangle 24">
            <a:extLst>
              <a:ext uri="{FF2B5EF4-FFF2-40B4-BE49-F238E27FC236}">
                <a16:creationId xmlns:a16="http://schemas.microsoft.com/office/drawing/2014/main" id="{CF02C93A-2AF7-4718-B043-52DB242C87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20175" y="2886849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id="{43F02122-144C-4F7F-9BFF-96A426412A15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535" y="922200"/>
            <a:ext cx="2399675" cy="1765801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4728694A-2536-49D1-A066-9B659D10AB64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9500" y="922200"/>
            <a:ext cx="2399675" cy="1765801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8EDF0E4E-7A4F-4E76-ABC2-A860232B229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7465" y="923414"/>
            <a:ext cx="2399675" cy="1765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247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5" grpId="0"/>
      <p:bldP spid="16" grpId="0"/>
      <p:bldP spid="17" grpId="0"/>
      <p:bldP spid="18" grpId="0"/>
      <p:bldP spid="19" grpId="0"/>
      <p:bldP spid="22" grpId="0"/>
      <p:bldP spid="23" grpId="0"/>
      <p:bldP spid="24" grpId="0"/>
      <p:bldP spid="25" grpId="0"/>
      <p:bldP spid="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9241AEA4-F357-4788-86D9-8D49B95B02BE}"/>
              </a:ext>
            </a:extLst>
          </p:cNvPr>
          <p:cNvCxnSpPr/>
          <p:nvPr/>
        </p:nvCxnSpPr>
        <p:spPr>
          <a:xfrm>
            <a:off x="671333" y="154500"/>
            <a:ext cx="2569579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CE8ED52D-5476-4432-B00D-AA19CA0DF1E1}"/>
              </a:ext>
            </a:extLst>
          </p:cNvPr>
          <p:cNvCxnSpPr/>
          <p:nvPr/>
        </p:nvCxnSpPr>
        <p:spPr>
          <a:xfrm>
            <a:off x="5600453" y="154500"/>
            <a:ext cx="2569579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>
            <a:extLst>
              <a:ext uri="{FF2B5EF4-FFF2-40B4-BE49-F238E27FC236}">
                <a16:creationId xmlns:a16="http://schemas.microsoft.com/office/drawing/2014/main" id="{35900BFE-4BFE-4F2E-91A9-5844FCB14A4F}"/>
              </a:ext>
            </a:extLst>
          </p:cNvPr>
          <p:cNvSpPr/>
          <p:nvPr/>
        </p:nvSpPr>
        <p:spPr>
          <a:xfrm>
            <a:off x="3325770" y="19815"/>
            <a:ext cx="954107" cy="24622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活动执行方案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46E4052-DE33-4D86-9188-BDECC77462EE}"/>
              </a:ext>
            </a:extLst>
          </p:cNvPr>
          <p:cNvSpPr/>
          <p:nvPr/>
        </p:nvSpPr>
        <p:spPr>
          <a:xfrm>
            <a:off x="4154223" y="19814"/>
            <a:ext cx="144623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rgbClr val="333333"/>
                </a:solidFill>
                <a:latin typeface="arial" panose="020B0604020202020204" pitchFamily="34" charset="0"/>
              </a:rPr>
              <a:t>Activity execution plan</a:t>
            </a:r>
            <a:endParaRPr lang="zh-CN" altLang="en-US" sz="1000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84153BE1-266F-45F2-9A1B-7E1C07FF3D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3657534"/>
              </p:ext>
            </p:extLst>
          </p:nvPr>
        </p:nvGraphicFramePr>
        <p:xfrm>
          <a:off x="575092" y="984847"/>
          <a:ext cx="8013323" cy="3763167"/>
        </p:xfrm>
        <a:graphic>
          <a:graphicData uri="http://schemas.openxmlformats.org/drawingml/2006/table">
            <a:tbl>
              <a:tblPr firstRow="1" bandRow="1" bandCol="1">
                <a:tableStyleId>{7DF18680-E054-41AD-8BC1-D1AEF772440D}</a:tableStyleId>
              </a:tblPr>
              <a:tblGrid>
                <a:gridCol w="16046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846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24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495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</a:t>
                      </a:r>
                    </a:p>
                  </a:txBody>
                  <a:tcPr marL="56532" marR="565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384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200" kern="100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添加标题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6532" marR="565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384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200" kern="100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添加标题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6532" marR="565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384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495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000" b="1" kern="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新技术展示</a:t>
                      </a:r>
                      <a:endParaRPr lang="zh-CN" sz="1000" b="1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6532" marR="565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000" kern="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请在此处添加文字</a:t>
                      </a:r>
                      <a:endParaRPr lang="zh-CN" sz="10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6532" marR="565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000" kern="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请在此处添加文字</a:t>
                      </a:r>
                      <a:endParaRPr lang="zh-CN" altLang="zh-CN" sz="10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6532" marR="565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4957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000" b="1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b="1" kern="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新技术展示</a:t>
                      </a:r>
                      <a:endParaRPr lang="zh-CN" altLang="zh-CN" sz="1000" b="1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000" b="1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6532" marR="565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000" kern="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请在此处添加文字</a:t>
                      </a:r>
                      <a:endParaRPr lang="zh-CN" altLang="zh-CN" sz="10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6532" marR="565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000" kern="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请在此处添加文字</a:t>
                      </a:r>
                      <a:endParaRPr lang="zh-CN" altLang="zh-CN" sz="10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6532" marR="565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4957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000" b="1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b="1" kern="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新技术展示</a:t>
                      </a:r>
                      <a:endParaRPr lang="zh-CN" altLang="zh-CN" sz="1000" b="1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000" b="1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6532" marR="565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000" kern="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请在此处添加文字</a:t>
                      </a:r>
                      <a:endParaRPr lang="zh-CN" altLang="zh-CN" sz="10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6532" marR="565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000" kern="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请在此处添加文字</a:t>
                      </a:r>
                      <a:endParaRPr lang="zh-CN" altLang="zh-CN" sz="10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6532" marR="565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3669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000" b="1" kern="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新技术展示</a:t>
                      </a:r>
                      <a:endParaRPr lang="zh-CN" altLang="zh-CN" sz="1000" b="1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6532" marR="565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000" kern="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请在此处添加文字</a:t>
                      </a:r>
                      <a:endParaRPr lang="zh-CN" altLang="zh-CN" sz="10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6532" marR="565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000" kern="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请在此处添加文字</a:t>
                      </a:r>
                      <a:endParaRPr lang="zh-CN" altLang="zh-CN" sz="10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6532" marR="565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8495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000" b="1" kern="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新技术展示</a:t>
                      </a:r>
                      <a:endParaRPr lang="zh-CN" altLang="zh-CN" sz="1000" b="1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6532" marR="565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000" kern="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请在此处添加文字</a:t>
                      </a:r>
                      <a:endParaRPr lang="zh-CN" altLang="zh-CN" sz="10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6532" marR="565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000" kern="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请在此处添加文字</a:t>
                      </a:r>
                      <a:endParaRPr lang="zh-CN" altLang="zh-CN" sz="10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6532" marR="565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3889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extLst>
              <a:ext uri="{FF2B5EF4-FFF2-40B4-BE49-F238E27FC236}">
                <a16:creationId xmlns:a16="http://schemas.microsoft.com/office/drawing/2014/main" id="{134CFE4C-B8E3-49E7-9DB4-7BC5BE50F10E}"/>
              </a:ext>
            </a:extLst>
          </p:cNvPr>
          <p:cNvSpPr/>
          <p:nvPr/>
        </p:nvSpPr>
        <p:spPr>
          <a:xfrm>
            <a:off x="0" y="1192192"/>
            <a:ext cx="9144000" cy="2270291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16FBED6F-BD0E-4458-A7F5-EB5887605BAC}"/>
              </a:ext>
            </a:extLst>
          </p:cNvPr>
          <p:cNvCxnSpPr/>
          <p:nvPr/>
        </p:nvCxnSpPr>
        <p:spPr>
          <a:xfrm>
            <a:off x="671333" y="154500"/>
            <a:ext cx="2569579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885E0381-894E-4ABF-86D5-746F6307BE53}"/>
              </a:ext>
            </a:extLst>
          </p:cNvPr>
          <p:cNvCxnSpPr/>
          <p:nvPr/>
        </p:nvCxnSpPr>
        <p:spPr>
          <a:xfrm>
            <a:off x="5600453" y="154500"/>
            <a:ext cx="2569579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>
            <a:extLst>
              <a:ext uri="{FF2B5EF4-FFF2-40B4-BE49-F238E27FC236}">
                <a16:creationId xmlns:a16="http://schemas.microsoft.com/office/drawing/2014/main" id="{8105C457-A011-4E78-96A0-9B29CB1643F8}"/>
              </a:ext>
            </a:extLst>
          </p:cNvPr>
          <p:cNvSpPr/>
          <p:nvPr/>
        </p:nvSpPr>
        <p:spPr>
          <a:xfrm>
            <a:off x="3325770" y="19815"/>
            <a:ext cx="954107" cy="24622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活动执行方案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A778D39-4F66-4860-AB29-4DFEBFD60FF1}"/>
              </a:ext>
            </a:extLst>
          </p:cNvPr>
          <p:cNvSpPr/>
          <p:nvPr/>
        </p:nvSpPr>
        <p:spPr>
          <a:xfrm>
            <a:off x="4154223" y="19814"/>
            <a:ext cx="144623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rgbClr val="333333"/>
                </a:solidFill>
                <a:latin typeface="arial" panose="020B0604020202020204" pitchFamily="34" charset="0"/>
              </a:rPr>
              <a:t>Activity execution plan</a:t>
            </a:r>
            <a:endParaRPr lang="zh-CN" altLang="en-US" sz="1000" dirty="0"/>
          </a:p>
        </p:txBody>
      </p:sp>
      <p:sp>
        <p:nvSpPr>
          <p:cNvPr id="8" name="TextBox 32">
            <a:extLst>
              <a:ext uri="{FF2B5EF4-FFF2-40B4-BE49-F238E27FC236}">
                <a16:creationId xmlns:a16="http://schemas.microsoft.com/office/drawing/2014/main" id="{AE11B89D-F3A5-4AA5-9E80-F489A116FDBB}"/>
              </a:ext>
            </a:extLst>
          </p:cNvPr>
          <p:cNvSpPr txBox="1"/>
          <p:nvPr/>
        </p:nvSpPr>
        <p:spPr>
          <a:xfrm>
            <a:off x="1018274" y="1723651"/>
            <a:ext cx="45133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pc="300" dirty="0">
                <a:solidFill>
                  <a:schemeClr val="bg1"/>
                </a:solidFill>
                <a:cs typeface="+mn-ea"/>
                <a:sym typeface="+mn-lt"/>
              </a:rPr>
              <a:t>IMAC PROJECT </a:t>
            </a:r>
            <a:r>
              <a:rPr lang="en-US" altLang="zh-CN" b="1" spc="300" dirty="0">
                <a:solidFill>
                  <a:schemeClr val="bg1"/>
                </a:solidFill>
                <a:cs typeface="+mn-ea"/>
                <a:sym typeface="+mn-lt"/>
              </a:rPr>
              <a:t>DESCRIPTION</a:t>
            </a:r>
          </a:p>
          <a:p>
            <a:pPr algn="ctr"/>
            <a:endParaRPr lang="en-US" b="1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TextBox 45">
            <a:extLst>
              <a:ext uri="{FF2B5EF4-FFF2-40B4-BE49-F238E27FC236}">
                <a16:creationId xmlns:a16="http://schemas.microsoft.com/office/drawing/2014/main" id="{7CDE9BF1-1005-4604-A119-971055F6FC9E}"/>
              </a:ext>
            </a:extLst>
          </p:cNvPr>
          <p:cNvSpPr txBox="1"/>
          <p:nvPr/>
        </p:nvSpPr>
        <p:spPr>
          <a:xfrm>
            <a:off x="1132848" y="2023354"/>
            <a:ext cx="270310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b="1" spc="300" dirty="0">
                <a:solidFill>
                  <a:schemeClr val="bg1"/>
                </a:solidFill>
                <a:cs typeface="+mn-ea"/>
                <a:sym typeface="+mn-lt"/>
              </a:rPr>
              <a:t>WRITE SOMETHING HERE</a:t>
            </a:r>
          </a:p>
        </p:txBody>
      </p:sp>
      <p:sp>
        <p:nvSpPr>
          <p:cNvPr id="10" name="Freeform 24">
            <a:extLst>
              <a:ext uri="{FF2B5EF4-FFF2-40B4-BE49-F238E27FC236}">
                <a16:creationId xmlns:a16="http://schemas.microsoft.com/office/drawing/2014/main" id="{37E76BF4-044B-4CDC-B73C-116F7364B491}"/>
              </a:ext>
            </a:extLst>
          </p:cNvPr>
          <p:cNvSpPr/>
          <p:nvPr/>
        </p:nvSpPr>
        <p:spPr>
          <a:xfrm>
            <a:off x="1173077" y="1415305"/>
            <a:ext cx="273347" cy="234541"/>
          </a:xfrm>
          <a:custGeom>
            <a:avLst/>
            <a:gdLst/>
            <a:ahLst/>
            <a:cxnLst/>
            <a:rect l="l" t="t" r="r" b="b"/>
            <a:pathLst>
              <a:path w="141245" h="137822">
                <a:moveTo>
                  <a:pt x="116559" y="0"/>
                </a:moveTo>
                <a:lnTo>
                  <a:pt x="136628" y="11878"/>
                </a:lnTo>
                <a:cubicBezTo>
                  <a:pt x="138403" y="12970"/>
                  <a:pt x="139631" y="14199"/>
                  <a:pt x="140314" y="15564"/>
                </a:cubicBezTo>
                <a:cubicBezTo>
                  <a:pt x="140997" y="16929"/>
                  <a:pt x="141304" y="18329"/>
                  <a:pt x="141236" y="19762"/>
                </a:cubicBezTo>
                <a:cubicBezTo>
                  <a:pt x="141167" y="21196"/>
                  <a:pt x="140826" y="22561"/>
                  <a:pt x="140212" y="23858"/>
                </a:cubicBezTo>
                <a:cubicBezTo>
                  <a:pt x="139597" y="25155"/>
                  <a:pt x="138812" y="26281"/>
                  <a:pt x="137857" y="27237"/>
                </a:cubicBezTo>
                <a:cubicBezTo>
                  <a:pt x="135536" y="29694"/>
                  <a:pt x="133044" y="33483"/>
                  <a:pt x="130382" y="38603"/>
                </a:cubicBezTo>
                <a:cubicBezTo>
                  <a:pt x="127720" y="43722"/>
                  <a:pt x="125774" y="49695"/>
                  <a:pt x="124545" y="56521"/>
                </a:cubicBezTo>
                <a:cubicBezTo>
                  <a:pt x="123317" y="63348"/>
                  <a:pt x="123283" y="70823"/>
                  <a:pt x="124443" y="78946"/>
                </a:cubicBezTo>
                <a:cubicBezTo>
                  <a:pt x="125604" y="87069"/>
                  <a:pt x="128914" y="95431"/>
                  <a:pt x="134375" y="104032"/>
                </a:cubicBezTo>
                <a:cubicBezTo>
                  <a:pt x="137379" y="108811"/>
                  <a:pt x="138164" y="112906"/>
                  <a:pt x="136730" y="116319"/>
                </a:cubicBezTo>
                <a:cubicBezTo>
                  <a:pt x="135297" y="119733"/>
                  <a:pt x="132532" y="122190"/>
                  <a:pt x="128436" y="123692"/>
                </a:cubicBezTo>
                <a:lnTo>
                  <a:pt x="90346" y="137822"/>
                </a:lnTo>
                <a:cubicBezTo>
                  <a:pt x="82974" y="126218"/>
                  <a:pt x="77990" y="114169"/>
                  <a:pt x="75396" y="101677"/>
                </a:cubicBezTo>
                <a:cubicBezTo>
                  <a:pt x="72802" y="89185"/>
                  <a:pt x="72632" y="76898"/>
                  <a:pt x="74884" y="64815"/>
                </a:cubicBezTo>
                <a:cubicBezTo>
                  <a:pt x="77137" y="52733"/>
                  <a:pt x="81711" y="41162"/>
                  <a:pt x="88605" y="30104"/>
                </a:cubicBezTo>
                <a:cubicBezTo>
                  <a:pt x="95500" y="19045"/>
                  <a:pt x="104818" y="9011"/>
                  <a:pt x="116559" y="0"/>
                </a:cubicBezTo>
                <a:close/>
                <a:moveTo>
                  <a:pt x="43245" y="0"/>
                </a:moveTo>
                <a:lnTo>
                  <a:pt x="63314" y="11878"/>
                </a:lnTo>
                <a:cubicBezTo>
                  <a:pt x="65089" y="12970"/>
                  <a:pt x="66318" y="14199"/>
                  <a:pt x="67000" y="15564"/>
                </a:cubicBezTo>
                <a:cubicBezTo>
                  <a:pt x="67683" y="16929"/>
                  <a:pt x="67990" y="18329"/>
                  <a:pt x="67922" y="19762"/>
                </a:cubicBezTo>
                <a:cubicBezTo>
                  <a:pt x="67853" y="21196"/>
                  <a:pt x="67512" y="22561"/>
                  <a:pt x="66898" y="23858"/>
                </a:cubicBezTo>
                <a:cubicBezTo>
                  <a:pt x="66283" y="25155"/>
                  <a:pt x="65498" y="26281"/>
                  <a:pt x="64543" y="27237"/>
                </a:cubicBezTo>
                <a:cubicBezTo>
                  <a:pt x="62222" y="29694"/>
                  <a:pt x="59730" y="33483"/>
                  <a:pt x="57068" y="38603"/>
                </a:cubicBezTo>
                <a:cubicBezTo>
                  <a:pt x="54406" y="43722"/>
                  <a:pt x="52460" y="49695"/>
                  <a:pt x="51232" y="56521"/>
                </a:cubicBezTo>
                <a:cubicBezTo>
                  <a:pt x="50003" y="63348"/>
                  <a:pt x="49969" y="70823"/>
                  <a:pt x="51129" y="78946"/>
                </a:cubicBezTo>
                <a:cubicBezTo>
                  <a:pt x="52290" y="87069"/>
                  <a:pt x="55600" y="95431"/>
                  <a:pt x="61061" y="104032"/>
                </a:cubicBezTo>
                <a:cubicBezTo>
                  <a:pt x="64065" y="108811"/>
                  <a:pt x="64850" y="112906"/>
                  <a:pt x="63416" y="116319"/>
                </a:cubicBezTo>
                <a:cubicBezTo>
                  <a:pt x="61983" y="119733"/>
                  <a:pt x="59218" y="122190"/>
                  <a:pt x="55122" y="123692"/>
                </a:cubicBezTo>
                <a:lnTo>
                  <a:pt x="17032" y="137822"/>
                </a:lnTo>
                <a:cubicBezTo>
                  <a:pt x="9660" y="126218"/>
                  <a:pt x="4676" y="114169"/>
                  <a:pt x="2083" y="101677"/>
                </a:cubicBezTo>
                <a:cubicBezTo>
                  <a:pt x="-511" y="89185"/>
                  <a:pt x="-682" y="76898"/>
                  <a:pt x="1571" y="64815"/>
                </a:cubicBezTo>
                <a:cubicBezTo>
                  <a:pt x="3823" y="52733"/>
                  <a:pt x="8397" y="41162"/>
                  <a:pt x="15291" y="30104"/>
                </a:cubicBezTo>
                <a:cubicBezTo>
                  <a:pt x="22186" y="19045"/>
                  <a:pt x="31504" y="9011"/>
                  <a:pt x="4324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D733F4F-B950-4612-A249-F433C8D30F4F}"/>
              </a:ext>
            </a:extLst>
          </p:cNvPr>
          <p:cNvSpPr txBox="1"/>
          <p:nvPr/>
        </p:nvSpPr>
        <p:spPr>
          <a:xfrm>
            <a:off x="1211492" y="2321088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cxnSp>
        <p:nvCxnSpPr>
          <p:cNvPr id="13" name="Straight Connector 83">
            <a:extLst>
              <a:ext uri="{FF2B5EF4-FFF2-40B4-BE49-F238E27FC236}">
                <a16:creationId xmlns:a16="http://schemas.microsoft.com/office/drawing/2014/main" id="{22CB13ED-E187-47BD-AF7C-06EAD7AFF68D}"/>
              </a:ext>
            </a:extLst>
          </p:cNvPr>
          <p:cNvCxnSpPr/>
          <p:nvPr/>
        </p:nvCxnSpPr>
        <p:spPr>
          <a:xfrm flipH="1">
            <a:off x="704394" y="4005720"/>
            <a:ext cx="7655077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CD440D2F-26E3-48F4-BBBB-B622A3876B0F}"/>
              </a:ext>
            </a:extLst>
          </p:cNvPr>
          <p:cNvSpPr txBox="1"/>
          <p:nvPr/>
        </p:nvSpPr>
        <p:spPr>
          <a:xfrm>
            <a:off x="647787" y="4228763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E0D738E-0EB2-462C-945B-E5D4A3842C59}"/>
              </a:ext>
            </a:extLst>
          </p:cNvPr>
          <p:cNvSpPr txBox="1"/>
          <p:nvPr/>
        </p:nvSpPr>
        <p:spPr>
          <a:xfrm>
            <a:off x="2622134" y="4228763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8A6E9BD-F7EA-4040-9AD3-C2E3FD609FD2}"/>
              </a:ext>
            </a:extLst>
          </p:cNvPr>
          <p:cNvSpPr txBox="1"/>
          <p:nvPr/>
        </p:nvSpPr>
        <p:spPr>
          <a:xfrm>
            <a:off x="4549660" y="4228763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A8FD29E-8D33-44E1-8488-DA816D6413D8}"/>
              </a:ext>
            </a:extLst>
          </p:cNvPr>
          <p:cNvSpPr txBox="1"/>
          <p:nvPr/>
        </p:nvSpPr>
        <p:spPr>
          <a:xfrm>
            <a:off x="6507655" y="4228763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50E25AAB-98A5-440C-91FA-F10AF0ED279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26" b="45000"/>
          <a:stretch/>
        </p:blipFill>
        <p:spPr>
          <a:xfrm>
            <a:off x="3969489" y="2357697"/>
            <a:ext cx="5160733" cy="1117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708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  <p:bldP spid="16" grpId="0"/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7A9F467-3A8A-4AD2-85BD-BD7ECB1AB90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26" b="45000"/>
          <a:stretch/>
        </p:blipFill>
        <p:spPr>
          <a:xfrm>
            <a:off x="0" y="734017"/>
            <a:ext cx="9144000" cy="1979271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61FC5687-3E01-4707-8EAE-5159F052E5D4}"/>
              </a:ext>
            </a:extLst>
          </p:cNvPr>
          <p:cNvCxnSpPr>
            <a:cxnSpLocks/>
          </p:cNvCxnSpPr>
          <p:nvPr/>
        </p:nvCxnSpPr>
        <p:spPr>
          <a:xfrm>
            <a:off x="0" y="2751492"/>
            <a:ext cx="9144000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id="{09B111CC-C16E-4467-9DB9-5713A60F2675}"/>
              </a:ext>
            </a:extLst>
          </p:cNvPr>
          <p:cNvSpPr/>
          <p:nvPr/>
        </p:nvSpPr>
        <p:spPr>
          <a:xfrm>
            <a:off x="2487632" y="3514969"/>
            <a:ext cx="4515980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8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 讲 结 束，谢 谢 观 看 ！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D99E25D-720C-4C59-98E9-E113B579B930}"/>
              </a:ext>
            </a:extLst>
          </p:cNvPr>
          <p:cNvSpPr/>
          <p:nvPr/>
        </p:nvSpPr>
        <p:spPr>
          <a:xfrm>
            <a:off x="2875595" y="3137397"/>
            <a:ext cx="3113353" cy="27699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广告策划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公关策划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组织方案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会务安排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2B94709-7898-49B4-9126-61DB86536E6C}"/>
              </a:ext>
            </a:extLst>
          </p:cNvPr>
          <p:cNvSpPr txBox="1"/>
          <p:nvPr/>
        </p:nvSpPr>
        <p:spPr>
          <a:xfrm>
            <a:off x="1988196" y="4138762"/>
            <a:ext cx="5167608" cy="4431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00" dirty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4165139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D6A4116-9316-41CF-AE2C-A8CA50B341E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26" b="45000"/>
          <a:stretch/>
        </p:blipFill>
        <p:spPr>
          <a:xfrm>
            <a:off x="0" y="734017"/>
            <a:ext cx="9144000" cy="1979271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E62F1088-B1E8-482C-B357-8AA6B1C1297F}"/>
              </a:ext>
            </a:extLst>
          </p:cNvPr>
          <p:cNvCxnSpPr>
            <a:cxnSpLocks/>
          </p:cNvCxnSpPr>
          <p:nvPr/>
        </p:nvCxnSpPr>
        <p:spPr>
          <a:xfrm>
            <a:off x="0" y="2751492"/>
            <a:ext cx="9144000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id="{5E337020-465D-4F4D-ACEB-E0830649FEC9}"/>
              </a:ext>
            </a:extLst>
          </p:cNvPr>
          <p:cNvSpPr/>
          <p:nvPr/>
        </p:nvSpPr>
        <p:spPr>
          <a:xfrm>
            <a:off x="3025996" y="3019924"/>
            <a:ext cx="2876108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800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 动 总 体 思 路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92AFA90-5198-48CA-A0A8-F1C1107127A9}"/>
              </a:ext>
            </a:extLst>
          </p:cNvPr>
          <p:cNvSpPr/>
          <p:nvPr/>
        </p:nvSpPr>
        <p:spPr>
          <a:xfrm>
            <a:off x="7259828" y="4680694"/>
            <a:ext cx="1675828" cy="40011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2000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 A R T  0 1</a:t>
            </a:r>
            <a:endParaRPr lang="zh-CN" altLang="en-US" sz="2000" b="1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BF360FC-C94F-4063-AD8F-5B961FFE55BD}"/>
              </a:ext>
            </a:extLst>
          </p:cNvPr>
          <p:cNvSpPr/>
          <p:nvPr/>
        </p:nvSpPr>
        <p:spPr>
          <a:xfrm>
            <a:off x="3129390" y="3592947"/>
            <a:ext cx="266932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spc="300" dirty="0">
                <a:solidFill>
                  <a:srgbClr val="333333"/>
                </a:solidFill>
                <a:latin typeface="arial" panose="020B0604020202020204" pitchFamily="34" charset="0"/>
              </a:rPr>
              <a:t>General idea of activity</a:t>
            </a:r>
            <a:endParaRPr lang="zh-CN" altLang="en-US" sz="1200" spc="30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9C2F787-B185-43CA-B693-B6796F4F4D22}"/>
              </a:ext>
            </a:extLst>
          </p:cNvPr>
          <p:cNvSpPr txBox="1"/>
          <p:nvPr/>
        </p:nvSpPr>
        <p:spPr>
          <a:xfrm>
            <a:off x="1803000" y="4042485"/>
            <a:ext cx="5167608" cy="4431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00" dirty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3774924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4FA80D9-8588-4FFD-9842-7FD351A787D9}"/>
              </a:ext>
            </a:extLst>
          </p:cNvPr>
          <p:cNvSpPr/>
          <p:nvPr/>
        </p:nvSpPr>
        <p:spPr>
          <a:xfrm>
            <a:off x="3278929" y="23150"/>
            <a:ext cx="954107" cy="24622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活动总体思路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F546C99-0356-48F7-85AA-C3E4F4B30492}"/>
              </a:ext>
            </a:extLst>
          </p:cNvPr>
          <p:cNvSpPr/>
          <p:nvPr/>
        </p:nvSpPr>
        <p:spPr>
          <a:xfrm>
            <a:off x="4118957" y="23150"/>
            <a:ext cx="148149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rgbClr val="333333"/>
                </a:solidFill>
                <a:latin typeface="arial" panose="020B0604020202020204" pitchFamily="34" charset="0"/>
              </a:rPr>
              <a:t>General idea of activity</a:t>
            </a:r>
            <a:endParaRPr lang="zh-CN" altLang="en-US" sz="1000" dirty="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06C70B02-B6BB-4B5D-B39A-34D36E67086F}"/>
              </a:ext>
            </a:extLst>
          </p:cNvPr>
          <p:cNvCxnSpPr/>
          <p:nvPr/>
        </p:nvCxnSpPr>
        <p:spPr>
          <a:xfrm>
            <a:off x="671333" y="154500"/>
            <a:ext cx="2569579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A43BB36B-E0F5-4B06-8847-AF273A494CD5}"/>
              </a:ext>
            </a:extLst>
          </p:cNvPr>
          <p:cNvCxnSpPr/>
          <p:nvPr/>
        </p:nvCxnSpPr>
        <p:spPr>
          <a:xfrm>
            <a:off x="5600453" y="154500"/>
            <a:ext cx="2569579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>
            <a:extLst>
              <a:ext uri="{FF2B5EF4-FFF2-40B4-BE49-F238E27FC236}">
                <a16:creationId xmlns:a16="http://schemas.microsoft.com/office/drawing/2014/main" id="{9E1843B6-6372-4D09-A7DA-876594E84CA6}"/>
              </a:ext>
            </a:extLst>
          </p:cNvPr>
          <p:cNvGrpSpPr/>
          <p:nvPr/>
        </p:nvGrpSpPr>
        <p:grpSpPr>
          <a:xfrm>
            <a:off x="1087311" y="1164514"/>
            <a:ext cx="1857761" cy="1853393"/>
            <a:chOff x="690903" y="523906"/>
            <a:chExt cx="2359332" cy="2353785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7" name="等腰三角形 6">
              <a:extLst>
                <a:ext uri="{FF2B5EF4-FFF2-40B4-BE49-F238E27FC236}">
                  <a16:creationId xmlns:a16="http://schemas.microsoft.com/office/drawing/2014/main" id="{668A775B-5F36-4147-98DA-77583D795134}"/>
                </a:ext>
              </a:extLst>
            </p:cNvPr>
            <p:cNvSpPr/>
            <p:nvPr/>
          </p:nvSpPr>
          <p:spPr>
            <a:xfrm>
              <a:off x="690903" y="1108736"/>
              <a:ext cx="2051988" cy="1768955"/>
            </a:xfrm>
            <a:prstGeom prst="triangle">
              <a:avLst/>
            </a:prstGeom>
            <a:solidFill>
              <a:schemeClr val="bg2">
                <a:lumMod val="10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Triangle 3">
              <a:extLst>
                <a:ext uri="{FF2B5EF4-FFF2-40B4-BE49-F238E27FC236}">
                  <a16:creationId xmlns:a16="http://schemas.microsoft.com/office/drawing/2014/main" id="{CD041682-70E4-4D32-8447-1F1A1E4E74B3}"/>
                </a:ext>
              </a:extLst>
            </p:cNvPr>
            <p:cNvSpPr/>
            <p:nvPr/>
          </p:nvSpPr>
          <p:spPr>
            <a:xfrm>
              <a:off x="1049601" y="523906"/>
              <a:ext cx="2000634" cy="23537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5E523A3B-93E5-4FF1-A15F-7E53094A5FFA}"/>
              </a:ext>
            </a:extLst>
          </p:cNvPr>
          <p:cNvGrpSpPr/>
          <p:nvPr/>
        </p:nvGrpSpPr>
        <p:grpSpPr>
          <a:xfrm>
            <a:off x="3504179" y="1164514"/>
            <a:ext cx="1859776" cy="1838558"/>
            <a:chOff x="3501764" y="568509"/>
            <a:chExt cx="2290712" cy="2264578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0" name="等腰三角形 9">
              <a:extLst>
                <a:ext uri="{FF2B5EF4-FFF2-40B4-BE49-F238E27FC236}">
                  <a16:creationId xmlns:a16="http://schemas.microsoft.com/office/drawing/2014/main" id="{058A5060-6DA2-42F0-A380-7774DA896B96}"/>
                </a:ext>
              </a:extLst>
            </p:cNvPr>
            <p:cNvSpPr/>
            <p:nvPr/>
          </p:nvSpPr>
          <p:spPr>
            <a:xfrm>
              <a:off x="3501764" y="1039625"/>
              <a:ext cx="2051988" cy="1768955"/>
            </a:xfrm>
            <a:prstGeom prst="triangle">
              <a:avLst/>
            </a:prstGeom>
            <a:solidFill>
              <a:srgbClr val="25384B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riangle 4">
              <a:extLst>
                <a:ext uri="{FF2B5EF4-FFF2-40B4-BE49-F238E27FC236}">
                  <a16:creationId xmlns:a16="http://schemas.microsoft.com/office/drawing/2014/main" id="{51C839FF-0CBB-416E-A24E-4A4393ED2797}"/>
                </a:ext>
              </a:extLst>
            </p:cNvPr>
            <p:cNvSpPr/>
            <p:nvPr/>
          </p:nvSpPr>
          <p:spPr>
            <a:xfrm>
              <a:off x="3791842" y="568509"/>
              <a:ext cx="2000634" cy="226457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D988218B-2BC8-43D0-ACB7-AAE3EA4733CC}"/>
              </a:ext>
            </a:extLst>
          </p:cNvPr>
          <p:cNvGrpSpPr/>
          <p:nvPr/>
        </p:nvGrpSpPr>
        <p:grpSpPr>
          <a:xfrm>
            <a:off x="6332058" y="1203655"/>
            <a:ext cx="1941400" cy="1814252"/>
            <a:chOff x="6322924" y="568509"/>
            <a:chExt cx="2423286" cy="2264578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3" name="等腰三角形 12">
              <a:extLst>
                <a:ext uri="{FF2B5EF4-FFF2-40B4-BE49-F238E27FC236}">
                  <a16:creationId xmlns:a16="http://schemas.microsoft.com/office/drawing/2014/main" id="{C984689D-3425-4D1E-9DA1-E0C09C6C8C2D}"/>
                </a:ext>
              </a:extLst>
            </p:cNvPr>
            <p:cNvSpPr/>
            <p:nvPr/>
          </p:nvSpPr>
          <p:spPr>
            <a:xfrm>
              <a:off x="6322924" y="1061760"/>
              <a:ext cx="2051988" cy="1768955"/>
            </a:xfrm>
            <a:prstGeom prst="triangl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Triangle 5">
              <a:extLst>
                <a:ext uri="{FF2B5EF4-FFF2-40B4-BE49-F238E27FC236}">
                  <a16:creationId xmlns:a16="http://schemas.microsoft.com/office/drawing/2014/main" id="{CF996613-F0D2-428F-9184-782641E090DC}"/>
                </a:ext>
              </a:extLst>
            </p:cNvPr>
            <p:cNvSpPr/>
            <p:nvPr/>
          </p:nvSpPr>
          <p:spPr>
            <a:xfrm>
              <a:off x="6745576" y="568509"/>
              <a:ext cx="2000634" cy="226457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</p:grpSp>
      <p:sp>
        <p:nvSpPr>
          <p:cNvPr id="18" name="Shape 2859">
            <a:extLst>
              <a:ext uri="{FF2B5EF4-FFF2-40B4-BE49-F238E27FC236}">
                <a16:creationId xmlns:a16="http://schemas.microsoft.com/office/drawing/2014/main" id="{F7DE6FFA-37A1-4A18-A066-60BC8FFFB467}"/>
              </a:ext>
            </a:extLst>
          </p:cNvPr>
          <p:cNvSpPr/>
          <p:nvPr/>
        </p:nvSpPr>
        <p:spPr>
          <a:xfrm>
            <a:off x="1296029" y="3319675"/>
            <a:ext cx="232963" cy="2329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5929" y="7018"/>
                </a:moveTo>
                <a:cubicBezTo>
                  <a:pt x="15539" y="7246"/>
                  <a:pt x="15108" y="7411"/>
                  <a:pt x="14650" y="7500"/>
                </a:cubicBezTo>
                <a:cubicBezTo>
                  <a:pt x="14282" y="7114"/>
                  <a:pt x="13759" y="6874"/>
                  <a:pt x="13179" y="6874"/>
                </a:cubicBezTo>
                <a:cubicBezTo>
                  <a:pt x="12067" y="6874"/>
                  <a:pt x="11165" y="7762"/>
                  <a:pt x="11165" y="8856"/>
                </a:cubicBezTo>
                <a:cubicBezTo>
                  <a:pt x="11165" y="9011"/>
                  <a:pt x="11183" y="9162"/>
                  <a:pt x="11217" y="9308"/>
                </a:cubicBezTo>
                <a:cubicBezTo>
                  <a:pt x="9543" y="9225"/>
                  <a:pt x="8059" y="8436"/>
                  <a:pt x="7065" y="7236"/>
                </a:cubicBezTo>
                <a:cubicBezTo>
                  <a:pt x="6892" y="7530"/>
                  <a:pt x="6793" y="7869"/>
                  <a:pt x="6793" y="8233"/>
                </a:cubicBezTo>
                <a:cubicBezTo>
                  <a:pt x="6793" y="8921"/>
                  <a:pt x="7148" y="9528"/>
                  <a:pt x="7689" y="9883"/>
                </a:cubicBezTo>
                <a:cubicBezTo>
                  <a:pt x="7359" y="9873"/>
                  <a:pt x="7048" y="9784"/>
                  <a:pt x="6776" y="9635"/>
                </a:cubicBezTo>
                <a:cubicBezTo>
                  <a:pt x="6776" y="9644"/>
                  <a:pt x="6776" y="9651"/>
                  <a:pt x="6776" y="9660"/>
                </a:cubicBezTo>
                <a:cubicBezTo>
                  <a:pt x="6776" y="10621"/>
                  <a:pt x="7471" y="11422"/>
                  <a:pt x="8392" y="11604"/>
                </a:cubicBezTo>
                <a:cubicBezTo>
                  <a:pt x="8223" y="11650"/>
                  <a:pt x="8045" y="11673"/>
                  <a:pt x="7861" y="11673"/>
                </a:cubicBezTo>
                <a:cubicBezTo>
                  <a:pt x="7732" y="11673"/>
                  <a:pt x="7605" y="11661"/>
                  <a:pt x="7483" y="11638"/>
                </a:cubicBezTo>
                <a:cubicBezTo>
                  <a:pt x="7739" y="12426"/>
                  <a:pt x="8483" y="12999"/>
                  <a:pt x="9364" y="13015"/>
                </a:cubicBezTo>
                <a:cubicBezTo>
                  <a:pt x="8674" y="13547"/>
                  <a:pt x="7806" y="13863"/>
                  <a:pt x="6862" y="13863"/>
                </a:cubicBezTo>
                <a:cubicBezTo>
                  <a:pt x="6699" y="13863"/>
                  <a:pt x="6540" y="13855"/>
                  <a:pt x="6382" y="13837"/>
                </a:cubicBezTo>
                <a:cubicBezTo>
                  <a:pt x="7274" y="14398"/>
                  <a:pt x="8332" y="14727"/>
                  <a:pt x="9470" y="14727"/>
                </a:cubicBezTo>
                <a:cubicBezTo>
                  <a:pt x="13175" y="14727"/>
                  <a:pt x="15201" y="11706"/>
                  <a:pt x="15201" y="9086"/>
                </a:cubicBezTo>
                <a:cubicBezTo>
                  <a:pt x="15201" y="9000"/>
                  <a:pt x="15199" y="8915"/>
                  <a:pt x="15195" y="8830"/>
                </a:cubicBezTo>
                <a:cubicBezTo>
                  <a:pt x="15588" y="8550"/>
                  <a:pt x="15930" y="8201"/>
                  <a:pt x="16200" y="7804"/>
                </a:cubicBezTo>
                <a:cubicBezTo>
                  <a:pt x="15839" y="7961"/>
                  <a:pt x="15451" y="8067"/>
                  <a:pt x="15043" y="8115"/>
                </a:cubicBezTo>
                <a:cubicBezTo>
                  <a:pt x="15459" y="7870"/>
                  <a:pt x="15778" y="7482"/>
                  <a:pt x="15929" y="7018"/>
                </a:cubicBezTo>
              </a:path>
            </a:pathLst>
          </a:custGeom>
          <a:solidFill>
            <a:schemeClr val="bg2">
              <a:lumMod val="10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19" name="Shape 2860">
            <a:extLst>
              <a:ext uri="{FF2B5EF4-FFF2-40B4-BE49-F238E27FC236}">
                <a16:creationId xmlns:a16="http://schemas.microsoft.com/office/drawing/2014/main" id="{9B448FB0-A34C-4E4B-933D-470681A3D82C}"/>
              </a:ext>
            </a:extLst>
          </p:cNvPr>
          <p:cNvSpPr/>
          <p:nvPr/>
        </p:nvSpPr>
        <p:spPr>
          <a:xfrm>
            <a:off x="1596439" y="3319675"/>
            <a:ext cx="232963" cy="2329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76" y="8468"/>
                </a:moveTo>
                <a:cubicBezTo>
                  <a:pt x="11776" y="8071"/>
                  <a:pt x="11817" y="7858"/>
                  <a:pt x="12428" y="7858"/>
                </a:cubicBezTo>
                <a:lnTo>
                  <a:pt x="13244" y="7858"/>
                </a:lnTo>
                <a:lnTo>
                  <a:pt x="13244" y="6381"/>
                </a:lnTo>
                <a:lnTo>
                  <a:pt x="11938" y="6381"/>
                </a:lnTo>
                <a:cubicBezTo>
                  <a:pt x="10369" y="6381"/>
                  <a:pt x="9816" y="7120"/>
                  <a:pt x="9816" y="8363"/>
                </a:cubicBezTo>
                <a:lnTo>
                  <a:pt x="9816" y="9322"/>
                </a:lnTo>
                <a:lnTo>
                  <a:pt x="8837" y="9322"/>
                </a:lnTo>
                <a:lnTo>
                  <a:pt x="8837" y="10800"/>
                </a:lnTo>
                <a:lnTo>
                  <a:pt x="9816" y="10800"/>
                </a:lnTo>
                <a:lnTo>
                  <a:pt x="9816" y="15219"/>
                </a:lnTo>
                <a:lnTo>
                  <a:pt x="11774" y="15219"/>
                </a:lnTo>
                <a:lnTo>
                  <a:pt x="11774" y="10800"/>
                </a:lnTo>
                <a:lnTo>
                  <a:pt x="13081" y="10800"/>
                </a:lnTo>
                <a:lnTo>
                  <a:pt x="13254" y="9322"/>
                </a:lnTo>
                <a:lnTo>
                  <a:pt x="11774" y="9322"/>
                </a:lnTo>
                <a:cubicBezTo>
                  <a:pt x="11774" y="9322"/>
                  <a:pt x="11776" y="8468"/>
                  <a:pt x="11776" y="8468"/>
                </a:cubicBezTo>
                <a:close/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bg2">
              <a:lumMod val="10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0" name="Shape 2865">
            <a:extLst>
              <a:ext uri="{FF2B5EF4-FFF2-40B4-BE49-F238E27FC236}">
                <a16:creationId xmlns:a16="http://schemas.microsoft.com/office/drawing/2014/main" id="{62A57E77-0748-451B-8366-2AE0FCC0C7BA}"/>
              </a:ext>
            </a:extLst>
          </p:cNvPr>
          <p:cNvSpPr/>
          <p:nvPr/>
        </p:nvSpPr>
        <p:spPr>
          <a:xfrm>
            <a:off x="1896848" y="3319674"/>
            <a:ext cx="232963" cy="2329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3430" y="9320"/>
                </a:moveTo>
                <a:cubicBezTo>
                  <a:pt x="11975" y="9320"/>
                  <a:pt x="11780" y="10196"/>
                  <a:pt x="11780" y="10196"/>
                </a:cubicBezTo>
                <a:lnTo>
                  <a:pt x="11782" y="9327"/>
                </a:lnTo>
                <a:lnTo>
                  <a:pt x="9818" y="9327"/>
                </a:lnTo>
                <a:lnTo>
                  <a:pt x="9818" y="14727"/>
                </a:lnTo>
                <a:lnTo>
                  <a:pt x="11782" y="14727"/>
                </a:lnTo>
                <a:lnTo>
                  <a:pt x="11782" y="11782"/>
                </a:lnTo>
                <a:cubicBezTo>
                  <a:pt x="11782" y="11782"/>
                  <a:pt x="11782" y="10793"/>
                  <a:pt x="12616" y="10793"/>
                </a:cubicBezTo>
                <a:cubicBezTo>
                  <a:pt x="13086" y="10793"/>
                  <a:pt x="13255" y="11232"/>
                  <a:pt x="13255" y="11782"/>
                </a:cubicBezTo>
                <a:lnTo>
                  <a:pt x="13255" y="14727"/>
                </a:lnTo>
                <a:lnTo>
                  <a:pt x="15218" y="14727"/>
                </a:lnTo>
                <a:lnTo>
                  <a:pt x="15218" y="11782"/>
                </a:lnTo>
                <a:cubicBezTo>
                  <a:pt x="15218" y="10245"/>
                  <a:pt x="14550" y="9320"/>
                  <a:pt x="13430" y="9320"/>
                </a:cubicBezTo>
                <a:moveTo>
                  <a:pt x="6873" y="14727"/>
                </a:moveTo>
                <a:lnTo>
                  <a:pt x="8829" y="14727"/>
                </a:lnTo>
                <a:lnTo>
                  <a:pt x="8829" y="9320"/>
                </a:lnTo>
                <a:lnTo>
                  <a:pt x="6873" y="9320"/>
                </a:lnTo>
                <a:cubicBezTo>
                  <a:pt x="6873" y="9320"/>
                  <a:pt x="6873" y="14727"/>
                  <a:pt x="6873" y="14727"/>
                </a:cubicBezTo>
                <a:close/>
                <a:moveTo>
                  <a:pt x="7851" y="6873"/>
                </a:moveTo>
                <a:cubicBezTo>
                  <a:pt x="7311" y="6873"/>
                  <a:pt x="6873" y="7313"/>
                  <a:pt x="6873" y="7856"/>
                </a:cubicBezTo>
                <a:cubicBezTo>
                  <a:pt x="6873" y="8399"/>
                  <a:pt x="7311" y="8839"/>
                  <a:pt x="7851" y="8839"/>
                </a:cubicBezTo>
                <a:cubicBezTo>
                  <a:pt x="8391" y="8839"/>
                  <a:pt x="8829" y="8399"/>
                  <a:pt x="8829" y="7856"/>
                </a:cubicBezTo>
                <a:cubicBezTo>
                  <a:pt x="8829" y="7313"/>
                  <a:pt x="8391" y="6873"/>
                  <a:pt x="7851" y="6873"/>
                </a:cubicBezTo>
              </a:path>
            </a:pathLst>
          </a:custGeom>
          <a:solidFill>
            <a:schemeClr val="bg2">
              <a:lumMod val="10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1" name="Shape 2869">
            <a:extLst>
              <a:ext uri="{FF2B5EF4-FFF2-40B4-BE49-F238E27FC236}">
                <a16:creationId xmlns:a16="http://schemas.microsoft.com/office/drawing/2014/main" id="{B21F48E9-56D4-4E67-BB0E-54D2FA870CF7}"/>
              </a:ext>
            </a:extLst>
          </p:cNvPr>
          <p:cNvSpPr/>
          <p:nvPr/>
        </p:nvSpPr>
        <p:spPr>
          <a:xfrm>
            <a:off x="2197258" y="3327194"/>
            <a:ext cx="232963" cy="2329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3745"/>
                </a:moveTo>
                <a:cubicBezTo>
                  <a:pt x="14727" y="14287"/>
                  <a:pt x="14287" y="14727"/>
                  <a:pt x="13745" y="14727"/>
                </a:cubicBezTo>
                <a:lnTo>
                  <a:pt x="7855" y="14727"/>
                </a:lnTo>
                <a:cubicBezTo>
                  <a:pt x="7313" y="14727"/>
                  <a:pt x="6873" y="14287"/>
                  <a:pt x="6873" y="13745"/>
                </a:cubicBezTo>
                <a:lnTo>
                  <a:pt x="6873" y="10309"/>
                </a:lnTo>
                <a:lnTo>
                  <a:pt x="7904" y="10309"/>
                </a:lnTo>
                <a:cubicBezTo>
                  <a:pt x="7877" y="10470"/>
                  <a:pt x="7855" y="10632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6" y="13745"/>
                  <a:pt x="13745" y="12427"/>
                  <a:pt x="13745" y="10800"/>
                </a:cubicBezTo>
                <a:cubicBezTo>
                  <a:pt x="13745" y="10632"/>
                  <a:pt x="13723" y="10470"/>
                  <a:pt x="13696" y="10309"/>
                </a:cubicBezTo>
                <a:lnTo>
                  <a:pt x="14727" y="10309"/>
                </a:lnTo>
                <a:cubicBezTo>
                  <a:pt x="14727" y="10309"/>
                  <a:pt x="14727" y="13745"/>
                  <a:pt x="14727" y="13745"/>
                </a:cubicBezTo>
                <a:close/>
                <a:moveTo>
                  <a:pt x="10800" y="8836"/>
                </a:move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moveTo>
                  <a:pt x="12764" y="7364"/>
                </a:moveTo>
                <a:lnTo>
                  <a:pt x="14236" y="7364"/>
                </a:lnTo>
                <a:lnTo>
                  <a:pt x="14236" y="8836"/>
                </a:lnTo>
                <a:lnTo>
                  <a:pt x="12764" y="8836"/>
                </a:lnTo>
                <a:cubicBezTo>
                  <a:pt x="12764" y="8836"/>
                  <a:pt x="12764" y="7364"/>
                  <a:pt x="12764" y="7364"/>
                </a:cubicBezTo>
                <a:close/>
                <a:moveTo>
                  <a:pt x="13745" y="5891"/>
                </a:moveTo>
                <a:lnTo>
                  <a:pt x="7855" y="5891"/>
                </a:lnTo>
                <a:cubicBezTo>
                  <a:pt x="6770" y="5891"/>
                  <a:pt x="5891" y="6770"/>
                  <a:pt x="5891" y="7855"/>
                </a:cubicBezTo>
                <a:lnTo>
                  <a:pt x="5891" y="13745"/>
                </a:lnTo>
                <a:cubicBezTo>
                  <a:pt x="5891" y="14830"/>
                  <a:pt x="6770" y="15709"/>
                  <a:pt x="7855" y="15709"/>
                </a:cubicBezTo>
                <a:lnTo>
                  <a:pt x="13745" y="15709"/>
                </a:lnTo>
                <a:cubicBezTo>
                  <a:pt x="14830" y="15709"/>
                  <a:pt x="15709" y="14830"/>
                  <a:pt x="15709" y="13745"/>
                </a:cubicBezTo>
                <a:lnTo>
                  <a:pt x="15709" y="7855"/>
                </a:lnTo>
                <a:cubicBezTo>
                  <a:pt x="15709" y="6770"/>
                  <a:pt x="14830" y="5891"/>
                  <a:pt x="13745" y="5891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bg2">
              <a:lumMod val="10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2" name="Shape 2859">
            <a:extLst>
              <a:ext uri="{FF2B5EF4-FFF2-40B4-BE49-F238E27FC236}">
                <a16:creationId xmlns:a16="http://schemas.microsoft.com/office/drawing/2014/main" id="{49BE4104-D9F3-4BA8-960F-1F567C1825E4}"/>
              </a:ext>
            </a:extLst>
          </p:cNvPr>
          <p:cNvSpPr/>
          <p:nvPr/>
        </p:nvSpPr>
        <p:spPr>
          <a:xfrm>
            <a:off x="4040558" y="3319675"/>
            <a:ext cx="232963" cy="2329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5929" y="7018"/>
                </a:moveTo>
                <a:cubicBezTo>
                  <a:pt x="15539" y="7246"/>
                  <a:pt x="15108" y="7411"/>
                  <a:pt x="14650" y="7500"/>
                </a:cubicBezTo>
                <a:cubicBezTo>
                  <a:pt x="14282" y="7114"/>
                  <a:pt x="13759" y="6874"/>
                  <a:pt x="13179" y="6874"/>
                </a:cubicBezTo>
                <a:cubicBezTo>
                  <a:pt x="12067" y="6874"/>
                  <a:pt x="11165" y="7762"/>
                  <a:pt x="11165" y="8856"/>
                </a:cubicBezTo>
                <a:cubicBezTo>
                  <a:pt x="11165" y="9011"/>
                  <a:pt x="11183" y="9162"/>
                  <a:pt x="11217" y="9308"/>
                </a:cubicBezTo>
                <a:cubicBezTo>
                  <a:pt x="9543" y="9225"/>
                  <a:pt x="8059" y="8436"/>
                  <a:pt x="7065" y="7236"/>
                </a:cubicBezTo>
                <a:cubicBezTo>
                  <a:pt x="6892" y="7530"/>
                  <a:pt x="6793" y="7869"/>
                  <a:pt x="6793" y="8233"/>
                </a:cubicBezTo>
                <a:cubicBezTo>
                  <a:pt x="6793" y="8921"/>
                  <a:pt x="7148" y="9528"/>
                  <a:pt x="7689" y="9883"/>
                </a:cubicBezTo>
                <a:cubicBezTo>
                  <a:pt x="7359" y="9873"/>
                  <a:pt x="7048" y="9784"/>
                  <a:pt x="6776" y="9635"/>
                </a:cubicBezTo>
                <a:cubicBezTo>
                  <a:pt x="6776" y="9644"/>
                  <a:pt x="6776" y="9651"/>
                  <a:pt x="6776" y="9660"/>
                </a:cubicBezTo>
                <a:cubicBezTo>
                  <a:pt x="6776" y="10621"/>
                  <a:pt x="7471" y="11422"/>
                  <a:pt x="8392" y="11604"/>
                </a:cubicBezTo>
                <a:cubicBezTo>
                  <a:pt x="8223" y="11650"/>
                  <a:pt x="8045" y="11673"/>
                  <a:pt x="7861" y="11673"/>
                </a:cubicBezTo>
                <a:cubicBezTo>
                  <a:pt x="7732" y="11673"/>
                  <a:pt x="7605" y="11661"/>
                  <a:pt x="7483" y="11638"/>
                </a:cubicBezTo>
                <a:cubicBezTo>
                  <a:pt x="7739" y="12426"/>
                  <a:pt x="8483" y="12999"/>
                  <a:pt x="9364" y="13015"/>
                </a:cubicBezTo>
                <a:cubicBezTo>
                  <a:pt x="8674" y="13547"/>
                  <a:pt x="7806" y="13863"/>
                  <a:pt x="6862" y="13863"/>
                </a:cubicBezTo>
                <a:cubicBezTo>
                  <a:pt x="6699" y="13863"/>
                  <a:pt x="6540" y="13855"/>
                  <a:pt x="6382" y="13837"/>
                </a:cubicBezTo>
                <a:cubicBezTo>
                  <a:pt x="7274" y="14398"/>
                  <a:pt x="8332" y="14727"/>
                  <a:pt x="9470" y="14727"/>
                </a:cubicBezTo>
                <a:cubicBezTo>
                  <a:pt x="13175" y="14727"/>
                  <a:pt x="15201" y="11706"/>
                  <a:pt x="15201" y="9086"/>
                </a:cubicBezTo>
                <a:cubicBezTo>
                  <a:pt x="15201" y="9000"/>
                  <a:pt x="15199" y="8915"/>
                  <a:pt x="15195" y="8830"/>
                </a:cubicBezTo>
                <a:cubicBezTo>
                  <a:pt x="15588" y="8550"/>
                  <a:pt x="15930" y="8201"/>
                  <a:pt x="16200" y="7804"/>
                </a:cubicBezTo>
                <a:cubicBezTo>
                  <a:pt x="15839" y="7961"/>
                  <a:pt x="15451" y="8067"/>
                  <a:pt x="15043" y="8115"/>
                </a:cubicBezTo>
                <a:cubicBezTo>
                  <a:pt x="15459" y="7870"/>
                  <a:pt x="15778" y="7482"/>
                  <a:pt x="15929" y="7018"/>
                </a:cubicBezTo>
              </a:path>
            </a:pathLst>
          </a:custGeom>
          <a:solidFill>
            <a:schemeClr val="bg2">
              <a:lumMod val="10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3" name="Shape 2860">
            <a:extLst>
              <a:ext uri="{FF2B5EF4-FFF2-40B4-BE49-F238E27FC236}">
                <a16:creationId xmlns:a16="http://schemas.microsoft.com/office/drawing/2014/main" id="{E34F4874-77B8-48DE-A47B-5B1CF0FBD834}"/>
              </a:ext>
            </a:extLst>
          </p:cNvPr>
          <p:cNvSpPr/>
          <p:nvPr/>
        </p:nvSpPr>
        <p:spPr>
          <a:xfrm>
            <a:off x="4340968" y="3319675"/>
            <a:ext cx="232963" cy="2329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76" y="8468"/>
                </a:moveTo>
                <a:cubicBezTo>
                  <a:pt x="11776" y="8071"/>
                  <a:pt x="11817" y="7858"/>
                  <a:pt x="12428" y="7858"/>
                </a:cubicBezTo>
                <a:lnTo>
                  <a:pt x="13244" y="7858"/>
                </a:lnTo>
                <a:lnTo>
                  <a:pt x="13244" y="6381"/>
                </a:lnTo>
                <a:lnTo>
                  <a:pt x="11938" y="6381"/>
                </a:lnTo>
                <a:cubicBezTo>
                  <a:pt x="10369" y="6381"/>
                  <a:pt x="9816" y="7120"/>
                  <a:pt x="9816" y="8363"/>
                </a:cubicBezTo>
                <a:lnTo>
                  <a:pt x="9816" y="9322"/>
                </a:lnTo>
                <a:lnTo>
                  <a:pt x="8837" y="9322"/>
                </a:lnTo>
                <a:lnTo>
                  <a:pt x="8837" y="10800"/>
                </a:lnTo>
                <a:lnTo>
                  <a:pt x="9816" y="10800"/>
                </a:lnTo>
                <a:lnTo>
                  <a:pt x="9816" y="15219"/>
                </a:lnTo>
                <a:lnTo>
                  <a:pt x="11774" y="15219"/>
                </a:lnTo>
                <a:lnTo>
                  <a:pt x="11774" y="10800"/>
                </a:lnTo>
                <a:lnTo>
                  <a:pt x="13081" y="10800"/>
                </a:lnTo>
                <a:lnTo>
                  <a:pt x="13254" y="9322"/>
                </a:lnTo>
                <a:lnTo>
                  <a:pt x="11774" y="9322"/>
                </a:lnTo>
                <a:cubicBezTo>
                  <a:pt x="11774" y="9322"/>
                  <a:pt x="11776" y="8468"/>
                  <a:pt x="11776" y="8468"/>
                </a:cubicBezTo>
                <a:close/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bg2">
              <a:lumMod val="10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4" name="Shape 2865">
            <a:extLst>
              <a:ext uri="{FF2B5EF4-FFF2-40B4-BE49-F238E27FC236}">
                <a16:creationId xmlns:a16="http://schemas.microsoft.com/office/drawing/2014/main" id="{DAF08048-29D6-492A-9D70-A2F5EE307B09}"/>
              </a:ext>
            </a:extLst>
          </p:cNvPr>
          <p:cNvSpPr/>
          <p:nvPr/>
        </p:nvSpPr>
        <p:spPr>
          <a:xfrm>
            <a:off x="4641377" y="3319674"/>
            <a:ext cx="232963" cy="2329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3430" y="9320"/>
                </a:moveTo>
                <a:cubicBezTo>
                  <a:pt x="11975" y="9320"/>
                  <a:pt x="11780" y="10196"/>
                  <a:pt x="11780" y="10196"/>
                </a:cubicBezTo>
                <a:lnTo>
                  <a:pt x="11782" y="9327"/>
                </a:lnTo>
                <a:lnTo>
                  <a:pt x="9818" y="9327"/>
                </a:lnTo>
                <a:lnTo>
                  <a:pt x="9818" y="14727"/>
                </a:lnTo>
                <a:lnTo>
                  <a:pt x="11782" y="14727"/>
                </a:lnTo>
                <a:lnTo>
                  <a:pt x="11782" y="11782"/>
                </a:lnTo>
                <a:cubicBezTo>
                  <a:pt x="11782" y="11782"/>
                  <a:pt x="11782" y="10793"/>
                  <a:pt x="12616" y="10793"/>
                </a:cubicBezTo>
                <a:cubicBezTo>
                  <a:pt x="13086" y="10793"/>
                  <a:pt x="13255" y="11232"/>
                  <a:pt x="13255" y="11782"/>
                </a:cubicBezTo>
                <a:lnTo>
                  <a:pt x="13255" y="14727"/>
                </a:lnTo>
                <a:lnTo>
                  <a:pt x="15218" y="14727"/>
                </a:lnTo>
                <a:lnTo>
                  <a:pt x="15218" y="11782"/>
                </a:lnTo>
                <a:cubicBezTo>
                  <a:pt x="15218" y="10245"/>
                  <a:pt x="14550" y="9320"/>
                  <a:pt x="13430" y="9320"/>
                </a:cubicBezTo>
                <a:moveTo>
                  <a:pt x="6873" y="14727"/>
                </a:moveTo>
                <a:lnTo>
                  <a:pt x="8829" y="14727"/>
                </a:lnTo>
                <a:lnTo>
                  <a:pt x="8829" y="9320"/>
                </a:lnTo>
                <a:lnTo>
                  <a:pt x="6873" y="9320"/>
                </a:lnTo>
                <a:cubicBezTo>
                  <a:pt x="6873" y="9320"/>
                  <a:pt x="6873" y="14727"/>
                  <a:pt x="6873" y="14727"/>
                </a:cubicBezTo>
                <a:close/>
                <a:moveTo>
                  <a:pt x="7851" y="6873"/>
                </a:moveTo>
                <a:cubicBezTo>
                  <a:pt x="7311" y="6873"/>
                  <a:pt x="6873" y="7313"/>
                  <a:pt x="6873" y="7856"/>
                </a:cubicBezTo>
                <a:cubicBezTo>
                  <a:pt x="6873" y="8399"/>
                  <a:pt x="7311" y="8839"/>
                  <a:pt x="7851" y="8839"/>
                </a:cubicBezTo>
                <a:cubicBezTo>
                  <a:pt x="8391" y="8839"/>
                  <a:pt x="8829" y="8399"/>
                  <a:pt x="8829" y="7856"/>
                </a:cubicBezTo>
                <a:cubicBezTo>
                  <a:pt x="8829" y="7313"/>
                  <a:pt x="8391" y="6873"/>
                  <a:pt x="7851" y="6873"/>
                </a:cubicBezTo>
              </a:path>
            </a:pathLst>
          </a:custGeom>
          <a:solidFill>
            <a:schemeClr val="bg2">
              <a:lumMod val="10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5" name="Shape 2869">
            <a:extLst>
              <a:ext uri="{FF2B5EF4-FFF2-40B4-BE49-F238E27FC236}">
                <a16:creationId xmlns:a16="http://schemas.microsoft.com/office/drawing/2014/main" id="{BB42AC65-678F-4457-87D7-E5E64EEFAD66}"/>
              </a:ext>
            </a:extLst>
          </p:cNvPr>
          <p:cNvSpPr/>
          <p:nvPr/>
        </p:nvSpPr>
        <p:spPr>
          <a:xfrm>
            <a:off x="4941787" y="3327194"/>
            <a:ext cx="232963" cy="2329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3745"/>
                </a:moveTo>
                <a:cubicBezTo>
                  <a:pt x="14727" y="14287"/>
                  <a:pt x="14287" y="14727"/>
                  <a:pt x="13745" y="14727"/>
                </a:cubicBezTo>
                <a:lnTo>
                  <a:pt x="7855" y="14727"/>
                </a:lnTo>
                <a:cubicBezTo>
                  <a:pt x="7313" y="14727"/>
                  <a:pt x="6873" y="14287"/>
                  <a:pt x="6873" y="13745"/>
                </a:cubicBezTo>
                <a:lnTo>
                  <a:pt x="6873" y="10309"/>
                </a:lnTo>
                <a:lnTo>
                  <a:pt x="7904" y="10309"/>
                </a:lnTo>
                <a:cubicBezTo>
                  <a:pt x="7877" y="10470"/>
                  <a:pt x="7855" y="10632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6" y="13745"/>
                  <a:pt x="13745" y="12427"/>
                  <a:pt x="13745" y="10800"/>
                </a:cubicBezTo>
                <a:cubicBezTo>
                  <a:pt x="13745" y="10632"/>
                  <a:pt x="13723" y="10470"/>
                  <a:pt x="13696" y="10309"/>
                </a:cubicBezTo>
                <a:lnTo>
                  <a:pt x="14727" y="10309"/>
                </a:lnTo>
                <a:cubicBezTo>
                  <a:pt x="14727" y="10309"/>
                  <a:pt x="14727" y="13745"/>
                  <a:pt x="14727" y="13745"/>
                </a:cubicBezTo>
                <a:close/>
                <a:moveTo>
                  <a:pt x="10800" y="8836"/>
                </a:move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moveTo>
                  <a:pt x="12764" y="7364"/>
                </a:moveTo>
                <a:lnTo>
                  <a:pt x="14236" y="7364"/>
                </a:lnTo>
                <a:lnTo>
                  <a:pt x="14236" y="8836"/>
                </a:lnTo>
                <a:lnTo>
                  <a:pt x="12764" y="8836"/>
                </a:lnTo>
                <a:cubicBezTo>
                  <a:pt x="12764" y="8836"/>
                  <a:pt x="12764" y="7364"/>
                  <a:pt x="12764" y="7364"/>
                </a:cubicBezTo>
                <a:close/>
                <a:moveTo>
                  <a:pt x="13745" y="5891"/>
                </a:moveTo>
                <a:lnTo>
                  <a:pt x="7855" y="5891"/>
                </a:lnTo>
                <a:cubicBezTo>
                  <a:pt x="6770" y="5891"/>
                  <a:pt x="5891" y="6770"/>
                  <a:pt x="5891" y="7855"/>
                </a:cubicBezTo>
                <a:lnTo>
                  <a:pt x="5891" y="13745"/>
                </a:lnTo>
                <a:cubicBezTo>
                  <a:pt x="5891" y="14830"/>
                  <a:pt x="6770" y="15709"/>
                  <a:pt x="7855" y="15709"/>
                </a:cubicBezTo>
                <a:lnTo>
                  <a:pt x="13745" y="15709"/>
                </a:lnTo>
                <a:cubicBezTo>
                  <a:pt x="14830" y="15709"/>
                  <a:pt x="15709" y="14830"/>
                  <a:pt x="15709" y="13745"/>
                </a:cubicBezTo>
                <a:lnTo>
                  <a:pt x="15709" y="7855"/>
                </a:lnTo>
                <a:cubicBezTo>
                  <a:pt x="15709" y="6770"/>
                  <a:pt x="14830" y="5891"/>
                  <a:pt x="13745" y="5891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bg2">
              <a:lumMod val="10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6" name="Shape 2859">
            <a:extLst>
              <a:ext uri="{FF2B5EF4-FFF2-40B4-BE49-F238E27FC236}">
                <a16:creationId xmlns:a16="http://schemas.microsoft.com/office/drawing/2014/main" id="{B279D7E1-77F6-4E65-B314-EEB168F42087}"/>
              </a:ext>
            </a:extLst>
          </p:cNvPr>
          <p:cNvSpPr/>
          <p:nvPr/>
        </p:nvSpPr>
        <p:spPr>
          <a:xfrm>
            <a:off x="6841802" y="3319675"/>
            <a:ext cx="232963" cy="2329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5929" y="7018"/>
                </a:moveTo>
                <a:cubicBezTo>
                  <a:pt x="15539" y="7246"/>
                  <a:pt x="15108" y="7411"/>
                  <a:pt x="14650" y="7500"/>
                </a:cubicBezTo>
                <a:cubicBezTo>
                  <a:pt x="14282" y="7114"/>
                  <a:pt x="13759" y="6874"/>
                  <a:pt x="13179" y="6874"/>
                </a:cubicBezTo>
                <a:cubicBezTo>
                  <a:pt x="12067" y="6874"/>
                  <a:pt x="11165" y="7762"/>
                  <a:pt x="11165" y="8856"/>
                </a:cubicBezTo>
                <a:cubicBezTo>
                  <a:pt x="11165" y="9011"/>
                  <a:pt x="11183" y="9162"/>
                  <a:pt x="11217" y="9308"/>
                </a:cubicBezTo>
                <a:cubicBezTo>
                  <a:pt x="9543" y="9225"/>
                  <a:pt x="8059" y="8436"/>
                  <a:pt x="7065" y="7236"/>
                </a:cubicBezTo>
                <a:cubicBezTo>
                  <a:pt x="6892" y="7530"/>
                  <a:pt x="6793" y="7869"/>
                  <a:pt x="6793" y="8233"/>
                </a:cubicBezTo>
                <a:cubicBezTo>
                  <a:pt x="6793" y="8921"/>
                  <a:pt x="7148" y="9528"/>
                  <a:pt x="7689" y="9883"/>
                </a:cubicBezTo>
                <a:cubicBezTo>
                  <a:pt x="7359" y="9873"/>
                  <a:pt x="7048" y="9784"/>
                  <a:pt x="6776" y="9635"/>
                </a:cubicBezTo>
                <a:cubicBezTo>
                  <a:pt x="6776" y="9644"/>
                  <a:pt x="6776" y="9651"/>
                  <a:pt x="6776" y="9660"/>
                </a:cubicBezTo>
                <a:cubicBezTo>
                  <a:pt x="6776" y="10621"/>
                  <a:pt x="7471" y="11422"/>
                  <a:pt x="8392" y="11604"/>
                </a:cubicBezTo>
                <a:cubicBezTo>
                  <a:pt x="8223" y="11650"/>
                  <a:pt x="8045" y="11673"/>
                  <a:pt x="7861" y="11673"/>
                </a:cubicBezTo>
                <a:cubicBezTo>
                  <a:pt x="7732" y="11673"/>
                  <a:pt x="7605" y="11661"/>
                  <a:pt x="7483" y="11638"/>
                </a:cubicBezTo>
                <a:cubicBezTo>
                  <a:pt x="7739" y="12426"/>
                  <a:pt x="8483" y="12999"/>
                  <a:pt x="9364" y="13015"/>
                </a:cubicBezTo>
                <a:cubicBezTo>
                  <a:pt x="8674" y="13547"/>
                  <a:pt x="7806" y="13863"/>
                  <a:pt x="6862" y="13863"/>
                </a:cubicBezTo>
                <a:cubicBezTo>
                  <a:pt x="6699" y="13863"/>
                  <a:pt x="6540" y="13855"/>
                  <a:pt x="6382" y="13837"/>
                </a:cubicBezTo>
                <a:cubicBezTo>
                  <a:pt x="7274" y="14398"/>
                  <a:pt x="8332" y="14727"/>
                  <a:pt x="9470" y="14727"/>
                </a:cubicBezTo>
                <a:cubicBezTo>
                  <a:pt x="13175" y="14727"/>
                  <a:pt x="15201" y="11706"/>
                  <a:pt x="15201" y="9086"/>
                </a:cubicBezTo>
                <a:cubicBezTo>
                  <a:pt x="15201" y="9000"/>
                  <a:pt x="15199" y="8915"/>
                  <a:pt x="15195" y="8830"/>
                </a:cubicBezTo>
                <a:cubicBezTo>
                  <a:pt x="15588" y="8550"/>
                  <a:pt x="15930" y="8201"/>
                  <a:pt x="16200" y="7804"/>
                </a:cubicBezTo>
                <a:cubicBezTo>
                  <a:pt x="15839" y="7961"/>
                  <a:pt x="15451" y="8067"/>
                  <a:pt x="15043" y="8115"/>
                </a:cubicBezTo>
                <a:cubicBezTo>
                  <a:pt x="15459" y="7870"/>
                  <a:pt x="15778" y="7482"/>
                  <a:pt x="15929" y="7018"/>
                </a:cubicBezTo>
              </a:path>
            </a:pathLst>
          </a:custGeom>
          <a:solidFill>
            <a:schemeClr val="bg2">
              <a:lumMod val="10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7" name="Shape 2860">
            <a:extLst>
              <a:ext uri="{FF2B5EF4-FFF2-40B4-BE49-F238E27FC236}">
                <a16:creationId xmlns:a16="http://schemas.microsoft.com/office/drawing/2014/main" id="{2D93CD13-1D1F-4C50-9FA4-1C1034FF98AA}"/>
              </a:ext>
            </a:extLst>
          </p:cNvPr>
          <p:cNvSpPr/>
          <p:nvPr/>
        </p:nvSpPr>
        <p:spPr>
          <a:xfrm>
            <a:off x="7142212" y="3319675"/>
            <a:ext cx="232963" cy="2329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76" y="8468"/>
                </a:moveTo>
                <a:cubicBezTo>
                  <a:pt x="11776" y="8071"/>
                  <a:pt x="11817" y="7858"/>
                  <a:pt x="12428" y="7858"/>
                </a:cubicBezTo>
                <a:lnTo>
                  <a:pt x="13244" y="7858"/>
                </a:lnTo>
                <a:lnTo>
                  <a:pt x="13244" y="6381"/>
                </a:lnTo>
                <a:lnTo>
                  <a:pt x="11938" y="6381"/>
                </a:lnTo>
                <a:cubicBezTo>
                  <a:pt x="10369" y="6381"/>
                  <a:pt x="9816" y="7120"/>
                  <a:pt x="9816" y="8363"/>
                </a:cubicBezTo>
                <a:lnTo>
                  <a:pt x="9816" y="9322"/>
                </a:lnTo>
                <a:lnTo>
                  <a:pt x="8837" y="9322"/>
                </a:lnTo>
                <a:lnTo>
                  <a:pt x="8837" y="10800"/>
                </a:lnTo>
                <a:lnTo>
                  <a:pt x="9816" y="10800"/>
                </a:lnTo>
                <a:lnTo>
                  <a:pt x="9816" y="15219"/>
                </a:lnTo>
                <a:lnTo>
                  <a:pt x="11774" y="15219"/>
                </a:lnTo>
                <a:lnTo>
                  <a:pt x="11774" y="10800"/>
                </a:lnTo>
                <a:lnTo>
                  <a:pt x="13081" y="10800"/>
                </a:lnTo>
                <a:lnTo>
                  <a:pt x="13254" y="9322"/>
                </a:lnTo>
                <a:lnTo>
                  <a:pt x="11774" y="9322"/>
                </a:lnTo>
                <a:cubicBezTo>
                  <a:pt x="11774" y="9322"/>
                  <a:pt x="11776" y="8468"/>
                  <a:pt x="11776" y="8468"/>
                </a:cubicBezTo>
                <a:close/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bg2">
              <a:lumMod val="10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8" name="Shape 2865">
            <a:extLst>
              <a:ext uri="{FF2B5EF4-FFF2-40B4-BE49-F238E27FC236}">
                <a16:creationId xmlns:a16="http://schemas.microsoft.com/office/drawing/2014/main" id="{73BC5111-BF31-4B64-8382-8C1C5A665D25}"/>
              </a:ext>
            </a:extLst>
          </p:cNvPr>
          <p:cNvSpPr/>
          <p:nvPr/>
        </p:nvSpPr>
        <p:spPr>
          <a:xfrm>
            <a:off x="7442622" y="3319674"/>
            <a:ext cx="232963" cy="2329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3430" y="9320"/>
                </a:moveTo>
                <a:cubicBezTo>
                  <a:pt x="11975" y="9320"/>
                  <a:pt x="11780" y="10196"/>
                  <a:pt x="11780" y="10196"/>
                </a:cubicBezTo>
                <a:lnTo>
                  <a:pt x="11782" y="9327"/>
                </a:lnTo>
                <a:lnTo>
                  <a:pt x="9818" y="9327"/>
                </a:lnTo>
                <a:lnTo>
                  <a:pt x="9818" y="14727"/>
                </a:lnTo>
                <a:lnTo>
                  <a:pt x="11782" y="14727"/>
                </a:lnTo>
                <a:lnTo>
                  <a:pt x="11782" y="11782"/>
                </a:lnTo>
                <a:cubicBezTo>
                  <a:pt x="11782" y="11782"/>
                  <a:pt x="11782" y="10793"/>
                  <a:pt x="12616" y="10793"/>
                </a:cubicBezTo>
                <a:cubicBezTo>
                  <a:pt x="13086" y="10793"/>
                  <a:pt x="13255" y="11232"/>
                  <a:pt x="13255" y="11782"/>
                </a:cubicBezTo>
                <a:lnTo>
                  <a:pt x="13255" y="14727"/>
                </a:lnTo>
                <a:lnTo>
                  <a:pt x="15218" y="14727"/>
                </a:lnTo>
                <a:lnTo>
                  <a:pt x="15218" y="11782"/>
                </a:lnTo>
                <a:cubicBezTo>
                  <a:pt x="15218" y="10245"/>
                  <a:pt x="14550" y="9320"/>
                  <a:pt x="13430" y="9320"/>
                </a:cubicBezTo>
                <a:moveTo>
                  <a:pt x="6873" y="14727"/>
                </a:moveTo>
                <a:lnTo>
                  <a:pt x="8829" y="14727"/>
                </a:lnTo>
                <a:lnTo>
                  <a:pt x="8829" y="9320"/>
                </a:lnTo>
                <a:lnTo>
                  <a:pt x="6873" y="9320"/>
                </a:lnTo>
                <a:cubicBezTo>
                  <a:pt x="6873" y="9320"/>
                  <a:pt x="6873" y="14727"/>
                  <a:pt x="6873" y="14727"/>
                </a:cubicBezTo>
                <a:close/>
                <a:moveTo>
                  <a:pt x="7851" y="6873"/>
                </a:moveTo>
                <a:cubicBezTo>
                  <a:pt x="7311" y="6873"/>
                  <a:pt x="6873" y="7313"/>
                  <a:pt x="6873" y="7856"/>
                </a:cubicBezTo>
                <a:cubicBezTo>
                  <a:pt x="6873" y="8399"/>
                  <a:pt x="7311" y="8839"/>
                  <a:pt x="7851" y="8839"/>
                </a:cubicBezTo>
                <a:cubicBezTo>
                  <a:pt x="8391" y="8839"/>
                  <a:pt x="8829" y="8399"/>
                  <a:pt x="8829" y="7856"/>
                </a:cubicBezTo>
                <a:cubicBezTo>
                  <a:pt x="8829" y="7313"/>
                  <a:pt x="8391" y="6873"/>
                  <a:pt x="7851" y="6873"/>
                </a:cubicBezTo>
              </a:path>
            </a:pathLst>
          </a:custGeom>
          <a:solidFill>
            <a:schemeClr val="bg2">
              <a:lumMod val="10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" name="Shape 2869">
            <a:extLst>
              <a:ext uri="{FF2B5EF4-FFF2-40B4-BE49-F238E27FC236}">
                <a16:creationId xmlns:a16="http://schemas.microsoft.com/office/drawing/2014/main" id="{D7316317-3B18-4057-A2FB-DAC9C9176CAD}"/>
              </a:ext>
            </a:extLst>
          </p:cNvPr>
          <p:cNvSpPr/>
          <p:nvPr/>
        </p:nvSpPr>
        <p:spPr>
          <a:xfrm>
            <a:off x="7743032" y="3327194"/>
            <a:ext cx="232963" cy="2329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3745"/>
                </a:moveTo>
                <a:cubicBezTo>
                  <a:pt x="14727" y="14287"/>
                  <a:pt x="14287" y="14727"/>
                  <a:pt x="13745" y="14727"/>
                </a:cubicBezTo>
                <a:lnTo>
                  <a:pt x="7855" y="14727"/>
                </a:lnTo>
                <a:cubicBezTo>
                  <a:pt x="7313" y="14727"/>
                  <a:pt x="6873" y="14287"/>
                  <a:pt x="6873" y="13745"/>
                </a:cubicBezTo>
                <a:lnTo>
                  <a:pt x="6873" y="10309"/>
                </a:lnTo>
                <a:lnTo>
                  <a:pt x="7904" y="10309"/>
                </a:lnTo>
                <a:cubicBezTo>
                  <a:pt x="7877" y="10470"/>
                  <a:pt x="7855" y="10632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6" y="13745"/>
                  <a:pt x="13745" y="12427"/>
                  <a:pt x="13745" y="10800"/>
                </a:cubicBezTo>
                <a:cubicBezTo>
                  <a:pt x="13745" y="10632"/>
                  <a:pt x="13723" y="10470"/>
                  <a:pt x="13696" y="10309"/>
                </a:cubicBezTo>
                <a:lnTo>
                  <a:pt x="14727" y="10309"/>
                </a:lnTo>
                <a:cubicBezTo>
                  <a:pt x="14727" y="10309"/>
                  <a:pt x="14727" y="13745"/>
                  <a:pt x="14727" y="13745"/>
                </a:cubicBezTo>
                <a:close/>
                <a:moveTo>
                  <a:pt x="10800" y="8836"/>
                </a:move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moveTo>
                  <a:pt x="12764" y="7364"/>
                </a:moveTo>
                <a:lnTo>
                  <a:pt x="14236" y="7364"/>
                </a:lnTo>
                <a:lnTo>
                  <a:pt x="14236" y="8836"/>
                </a:lnTo>
                <a:lnTo>
                  <a:pt x="12764" y="8836"/>
                </a:lnTo>
                <a:cubicBezTo>
                  <a:pt x="12764" y="8836"/>
                  <a:pt x="12764" y="7364"/>
                  <a:pt x="12764" y="7364"/>
                </a:cubicBezTo>
                <a:close/>
                <a:moveTo>
                  <a:pt x="13745" y="5891"/>
                </a:moveTo>
                <a:lnTo>
                  <a:pt x="7855" y="5891"/>
                </a:lnTo>
                <a:cubicBezTo>
                  <a:pt x="6770" y="5891"/>
                  <a:pt x="5891" y="6770"/>
                  <a:pt x="5891" y="7855"/>
                </a:cubicBezTo>
                <a:lnTo>
                  <a:pt x="5891" y="13745"/>
                </a:lnTo>
                <a:cubicBezTo>
                  <a:pt x="5891" y="14830"/>
                  <a:pt x="6770" y="15709"/>
                  <a:pt x="7855" y="15709"/>
                </a:cubicBezTo>
                <a:lnTo>
                  <a:pt x="13745" y="15709"/>
                </a:lnTo>
                <a:cubicBezTo>
                  <a:pt x="14830" y="15709"/>
                  <a:pt x="15709" y="14830"/>
                  <a:pt x="15709" y="13745"/>
                </a:cubicBezTo>
                <a:lnTo>
                  <a:pt x="15709" y="7855"/>
                </a:lnTo>
                <a:cubicBezTo>
                  <a:pt x="15709" y="6770"/>
                  <a:pt x="14830" y="5891"/>
                  <a:pt x="13745" y="5891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bg2">
              <a:lumMod val="10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30" name="Rectangle 24">
            <a:extLst>
              <a:ext uri="{FF2B5EF4-FFF2-40B4-BE49-F238E27FC236}">
                <a16:creationId xmlns:a16="http://schemas.microsoft.com/office/drawing/2014/main" id="{E82EF71B-3928-4A7D-B1B6-31BB112C71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3828" y="3664220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A4CEC066-674F-482F-BA53-36A63A036221}"/>
              </a:ext>
            </a:extLst>
          </p:cNvPr>
          <p:cNvSpPr txBox="1"/>
          <p:nvPr/>
        </p:nvSpPr>
        <p:spPr>
          <a:xfrm>
            <a:off x="1069609" y="3946667"/>
            <a:ext cx="19638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输入替换内容输入替换内容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输入替换内容输入替换内容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2" name="Rectangle 24">
            <a:extLst>
              <a:ext uri="{FF2B5EF4-FFF2-40B4-BE49-F238E27FC236}">
                <a16:creationId xmlns:a16="http://schemas.microsoft.com/office/drawing/2014/main" id="{2AC4E909-480B-4888-B16B-FC34FA22DB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3906" y="3659148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D5B8B1CB-BAC6-4E14-8623-BA70C2ACED22}"/>
              </a:ext>
            </a:extLst>
          </p:cNvPr>
          <p:cNvSpPr txBox="1"/>
          <p:nvPr/>
        </p:nvSpPr>
        <p:spPr>
          <a:xfrm>
            <a:off x="3739687" y="3941595"/>
            <a:ext cx="19638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输入替换内容输入替换内容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输入替换内容输入替换内容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4" name="Rectangle 24">
            <a:extLst>
              <a:ext uri="{FF2B5EF4-FFF2-40B4-BE49-F238E27FC236}">
                <a16:creationId xmlns:a16="http://schemas.microsoft.com/office/drawing/2014/main" id="{536B30B2-2F76-47D4-B45B-7A8658FF70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1165" y="3659148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B73DE2DD-CF94-4FA5-A94B-80DEC2542ECA}"/>
              </a:ext>
            </a:extLst>
          </p:cNvPr>
          <p:cNvSpPr txBox="1"/>
          <p:nvPr/>
        </p:nvSpPr>
        <p:spPr>
          <a:xfrm>
            <a:off x="6406946" y="3941595"/>
            <a:ext cx="19638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输入替换内容输入替换内容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输入替换内容输入替换内容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6553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ED48D7D-303D-4946-9091-3A21C3878993}"/>
              </a:ext>
            </a:extLst>
          </p:cNvPr>
          <p:cNvSpPr/>
          <p:nvPr/>
        </p:nvSpPr>
        <p:spPr>
          <a:xfrm>
            <a:off x="3278929" y="23150"/>
            <a:ext cx="954107" cy="24622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活动总体思路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24750A9-9260-4013-977A-CF4F1E086886}"/>
              </a:ext>
            </a:extLst>
          </p:cNvPr>
          <p:cNvSpPr/>
          <p:nvPr/>
        </p:nvSpPr>
        <p:spPr>
          <a:xfrm>
            <a:off x="4118957" y="23150"/>
            <a:ext cx="148149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rgbClr val="333333"/>
                </a:solidFill>
                <a:latin typeface="arial" panose="020B0604020202020204" pitchFamily="34" charset="0"/>
              </a:rPr>
              <a:t>General idea of activity</a:t>
            </a:r>
            <a:endParaRPr lang="zh-CN" altLang="en-US" sz="1000" dirty="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812324F7-58BF-4D2D-B893-B0A6CC51443A}"/>
              </a:ext>
            </a:extLst>
          </p:cNvPr>
          <p:cNvCxnSpPr/>
          <p:nvPr/>
        </p:nvCxnSpPr>
        <p:spPr>
          <a:xfrm>
            <a:off x="671333" y="154500"/>
            <a:ext cx="2569579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20A779D5-B413-466A-B282-C54F626478A6}"/>
              </a:ext>
            </a:extLst>
          </p:cNvPr>
          <p:cNvCxnSpPr/>
          <p:nvPr/>
        </p:nvCxnSpPr>
        <p:spPr>
          <a:xfrm>
            <a:off x="5600453" y="154500"/>
            <a:ext cx="2569579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4">
            <a:extLst>
              <a:ext uri="{FF2B5EF4-FFF2-40B4-BE49-F238E27FC236}">
                <a16:creationId xmlns:a16="http://schemas.microsoft.com/office/drawing/2014/main" id="{8DAD7D81-E3E3-435F-9E9A-AE339BFB9806}"/>
              </a:ext>
            </a:extLst>
          </p:cNvPr>
          <p:cNvGrpSpPr/>
          <p:nvPr/>
        </p:nvGrpSpPr>
        <p:grpSpPr>
          <a:xfrm>
            <a:off x="867314" y="1678328"/>
            <a:ext cx="1777413" cy="1343850"/>
            <a:chOff x="580214" y="1561513"/>
            <a:chExt cx="3477939" cy="2629570"/>
          </a:xfrm>
        </p:grpSpPr>
        <p:cxnSp>
          <p:nvCxnSpPr>
            <p:cNvPr id="7" name="Straight Connector 5">
              <a:extLst>
                <a:ext uri="{FF2B5EF4-FFF2-40B4-BE49-F238E27FC236}">
                  <a16:creationId xmlns:a16="http://schemas.microsoft.com/office/drawing/2014/main" id="{842447C8-D112-468C-AC36-D37434244968}"/>
                </a:ext>
              </a:extLst>
            </p:cNvPr>
            <p:cNvCxnSpPr/>
            <p:nvPr/>
          </p:nvCxnSpPr>
          <p:spPr>
            <a:xfrm>
              <a:off x="1127704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6">
              <a:extLst>
                <a:ext uri="{FF2B5EF4-FFF2-40B4-BE49-F238E27FC236}">
                  <a16:creationId xmlns:a16="http://schemas.microsoft.com/office/drawing/2014/main" id="{90CAB815-4F13-4175-8CAC-9368CAB616A6}"/>
                </a:ext>
              </a:extLst>
            </p:cNvPr>
            <p:cNvCxnSpPr/>
            <p:nvPr/>
          </p:nvCxnSpPr>
          <p:spPr>
            <a:xfrm>
              <a:off x="1802952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7">
              <a:extLst>
                <a:ext uri="{FF2B5EF4-FFF2-40B4-BE49-F238E27FC236}">
                  <a16:creationId xmlns:a16="http://schemas.microsoft.com/office/drawing/2014/main" id="{531BAF12-45F2-4846-A975-6F536430FEAC}"/>
                </a:ext>
              </a:extLst>
            </p:cNvPr>
            <p:cNvCxnSpPr/>
            <p:nvPr/>
          </p:nvCxnSpPr>
          <p:spPr>
            <a:xfrm>
              <a:off x="2478200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8">
              <a:extLst>
                <a:ext uri="{FF2B5EF4-FFF2-40B4-BE49-F238E27FC236}">
                  <a16:creationId xmlns:a16="http://schemas.microsoft.com/office/drawing/2014/main" id="{C4D6F344-5C7A-46D1-A5B3-047969CEC26B}"/>
                </a:ext>
              </a:extLst>
            </p:cNvPr>
            <p:cNvCxnSpPr/>
            <p:nvPr/>
          </p:nvCxnSpPr>
          <p:spPr>
            <a:xfrm>
              <a:off x="3153448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9">
              <a:extLst>
                <a:ext uri="{FF2B5EF4-FFF2-40B4-BE49-F238E27FC236}">
                  <a16:creationId xmlns:a16="http://schemas.microsoft.com/office/drawing/2014/main" id="{DCCE6946-02E1-4797-9F3A-278559D09B23}"/>
                </a:ext>
              </a:extLst>
            </p:cNvPr>
            <p:cNvCxnSpPr/>
            <p:nvPr/>
          </p:nvCxnSpPr>
          <p:spPr>
            <a:xfrm>
              <a:off x="3828696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angle 10">
              <a:extLst>
                <a:ext uri="{FF2B5EF4-FFF2-40B4-BE49-F238E27FC236}">
                  <a16:creationId xmlns:a16="http://schemas.microsoft.com/office/drawing/2014/main" id="{A67A4455-F2F2-41FB-8AA5-3AE5D702FD68}"/>
                </a:ext>
              </a:extLst>
            </p:cNvPr>
            <p:cNvSpPr/>
            <p:nvPr/>
          </p:nvSpPr>
          <p:spPr>
            <a:xfrm>
              <a:off x="1127704" y="3235568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Rectangle 11">
              <a:extLst>
                <a:ext uri="{FF2B5EF4-FFF2-40B4-BE49-F238E27FC236}">
                  <a16:creationId xmlns:a16="http://schemas.microsoft.com/office/drawing/2014/main" id="{FC4C8AB8-8367-4E95-A627-E7451934D8B1}"/>
                </a:ext>
              </a:extLst>
            </p:cNvPr>
            <p:cNvSpPr/>
            <p:nvPr/>
          </p:nvSpPr>
          <p:spPr>
            <a:xfrm>
              <a:off x="1127704" y="2715065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Rectangle 12">
              <a:extLst>
                <a:ext uri="{FF2B5EF4-FFF2-40B4-BE49-F238E27FC236}">
                  <a16:creationId xmlns:a16="http://schemas.microsoft.com/office/drawing/2014/main" id="{2E9970B1-5D81-4623-B757-05FA8380536B}"/>
                </a:ext>
              </a:extLst>
            </p:cNvPr>
            <p:cNvSpPr/>
            <p:nvPr/>
          </p:nvSpPr>
          <p:spPr>
            <a:xfrm>
              <a:off x="1127704" y="2194562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Rectangle 13">
              <a:extLst>
                <a:ext uri="{FF2B5EF4-FFF2-40B4-BE49-F238E27FC236}">
                  <a16:creationId xmlns:a16="http://schemas.microsoft.com/office/drawing/2014/main" id="{CB5821D4-8B86-456F-8081-0E46F0B54726}"/>
                </a:ext>
              </a:extLst>
            </p:cNvPr>
            <p:cNvSpPr/>
            <p:nvPr/>
          </p:nvSpPr>
          <p:spPr>
            <a:xfrm>
              <a:off x="1127704" y="1674059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Rectangle 14">
              <a:extLst>
                <a:ext uri="{FF2B5EF4-FFF2-40B4-BE49-F238E27FC236}">
                  <a16:creationId xmlns:a16="http://schemas.microsoft.com/office/drawing/2014/main" id="{7DDE543E-FA11-4A9F-9950-082BCC6A7030}"/>
                </a:ext>
              </a:extLst>
            </p:cNvPr>
            <p:cNvSpPr/>
            <p:nvPr/>
          </p:nvSpPr>
          <p:spPr>
            <a:xfrm>
              <a:off x="1127704" y="3235566"/>
              <a:ext cx="1871003" cy="422031"/>
            </a:xfrm>
            <a:prstGeom prst="rect">
              <a:avLst/>
            </a:prstGeom>
            <a:solidFill>
              <a:srgbClr val="2538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Rectangle 15">
              <a:extLst>
                <a:ext uri="{FF2B5EF4-FFF2-40B4-BE49-F238E27FC236}">
                  <a16:creationId xmlns:a16="http://schemas.microsoft.com/office/drawing/2014/main" id="{04B7A387-3CAE-488D-830B-86730D2FFF8F}"/>
                </a:ext>
              </a:extLst>
            </p:cNvPr>
            <p:cNvSpPr/>
            <p:nvPr/>
          </p:nvSpPr>
          <p:spPr>
            <a:xfrm>
              <a:off x="1127705" y="2715063"/>
              <a:ext cx="829990" cy="422031"/>
            </a:xfrm>
            <a:prstGeom prst="rect">
              <a:avLst/>
            </a:prstGeom>
            <a:solidFill>
              <a:srgbClr val="2538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Rectangle 16">
              <a:extLst>
                <a:ext uri="{FF2B5EF4-FFF2-40B4-BE49-F238E27FC236}">
                  <a16:creationId xmlns:a16="http://schemas.microsoft.com/office/drawing/2014/main" id="{7DC0723F-5C1D-4B4A-8F83-B6C4BADD0BA8}"/>
                </a:ext>
              </a:extLst>
            </p:cNvPr>
            <p:cNvSpPr/>
            <p:nvPr/>
          </p:nvSpPr>
          <p:spPr>
            <a:xfrm>
              <a:off x="1127705" y="2194561"/>
              <a:ext cx="1519310" cy="422031"/>
            </a:xfrm>
            <a:prstGeom prst="rect">
              <a:avLst/>
            </a:prstGeom>
            <a:solidFill>
              <a:srgbClr val="2538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Rectangle 17">
              <a:extLst>
                <a:ext uri="{FF2B5EF4-FFF2-40B4-BE49-F238E27FC236}">
                  <a16:creationId xmlns:a16="http://schemas.microsoft.com/office/drawing/2014/main" id="{B44A6221-0629-40E1-B42D-81E105E6E38A}"/>
                </a:ext>
              </a:extLst>
            </p:cNvPr>
            <p:cNvSpPr/>
            <p:nvPr/>
          </p:nvSpPr>
          <p:spPr>
            <a:xfrm>
              <a:off x="1127704" y="1674058"/>
              <a:ext cx="2461846" cy="422031"/>
            </a:xfrm>
            <a:prstGeom prst="rect">
              <a:avLst/>
            </a:prstGeom>
            <a:solidFill>
              <a:srgbClr val="2538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TextBox 18">
              <a:extLst>
                <a:ext uri="{FF2B5EF4-FFF2-40B4-BE49-F238E27FC236}">
                  <a16:creationId xmlns:a16="http://schemas.microsoft.com/office/drawing/2014/main" id="{8D9D8B1D-A5A5-4D1E-95F5-D71AA6BD6D94}"/>
                </a:ext>
              </a:extLst>
            </p:cNvPr>
            <p:cNvSpPr txBox="1"/>
            <p:nvPr/>
          </p:nvSpPr>
          <p:spPr>
            <a:xfrm>
              <a:off x="984008" y="3868619"/>
              <a:ext cx="28739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TextBox 19">
              <a:extLst>
                <a:ext uri="{FF2B5EF4-FFF2-40B4-BE49-F238E27FC236}">
                  <a16:creationId xmlns:a16="http://schemas.microsoft.com/office/drawing/2014/main" id="{251709AF-053A-4C24-ACF1-DC27B542201B}"/>
                </a:ext>
              </a:extLst>
            </p:cNvPr>
            <p:cNvSpPr txBox="1"/>
            <p:nvPr/>
          </p:nvSpPr>
          <p:spPr>
            <a:xfrm>
              <a:off x="1616378" y="3868619"/>
              <a:ext cx="37315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TextBox 20">
              <a:extLst>
                <a:ext uri="{FF2B5EF4-FFF2-40B4-BE49-F238E27FC236}">
                  <a16:creationId xmlns:a16="http://schemas.microsoft.com/office/drawing/2014/main" id="{7375BBEF-3AE8-43B7-961B-128BF9D2EE9E}"/>
                </a:ext>
              </a:extLst>
            </p:cNvPr>
            <p:cNvSpPr txBox="1"/>
            <p:nvPr/>
          </p:nvSpPr>
          <p:spPr>
            <a:xfrm>
              <a:off x="3599239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TextBox 21">
              <a:extLst>
                <a:ext uri="{FF2B5EF4-FFF2-40B4-BE49-F238E27FC236}">
                  <a16:creationId xmlns:a16="http://schemas.microsoft.com/office/drawing/2014/main" id="{0F2FDA7E-56B9-4162-A661-92B8EE213AA0}"/>
                </a:ext>
              </a:extLst>
            </p:cNvPr>
            <p:cNvSpPr txBox="1"/>
            <p:nvPr/>
          </p:nvSpPr>
          <p:spPr>
            <a:xfrm>
              <a:off x="2923993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TextBox 22">
              <a:extLst>
                <a:ext uri="{FF2B5EF4-FFF2-40B4-BE49-F238E27FC236}">
                  <a16:creationId xmlns:a16="http://schemas.microsoft.com/office/drawing/2014/main" id="{3B3BD581-126E-40BB-9600-A399AD494F28}"/>
                </a:ext>
              </a:extLst>
            </p:cNvPr>
            <p:cNvSpPr txBox="1"/>
            <p:nvPr/>
          </p:nvSpPr>
          <p:spPr>
            <a:xfrm>
              <a:off x="2248742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TextBox 23">
              <a:extLst>
                <a:ext uri="{FF2B5EF4-FFF2-40B4-BE49-F238E27FC236}">
                  <a16:creationId xmlns:a16="http://schemas.microsoft.com/office/drawing/2014/main" id="{6C6BB34C-9E31-42BC-ABEC-661F77A3EF7F}"/>
                </a:ext>
              </a:extLst>
            </p:cNvPr>
            <p:cNvSpPr txBox="1"/>
            <p:nvPr/>
          </p:nvSpPr>
          <p:spPr>
            <a:xfrm>
              <a:off x="580214" y="17004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2015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TextBox 24">
              <a:extLst>
                <a:ext uri="{FF2B5EF4-FFF2-40B4-BE49-F238E27FC236}">
                  <a16:creationId xmlns:a16="http://schemas.microsoft.com/office/drawing/2014/main" id="{672C3C0F-A33C-499B-9519-EC9C881DE372}"/>
                </a:ext>
              </a:extLst>
            </p:cNvPr>
            <p:cNvSpPr txBox="1"/>
            <p:nvPr/>
          </p:nvSpPr>
          <p:spPr>
            <a:xfrm>
              <a:off x="580214" y="3261915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2012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TextBox 25">
              <a:extLst>
                <a:ext uri="{FF2B5EF4-FFF2-40B4-BE49-F238E27FC236}">
                  <a16:creationId xmlns:a16="http://schemas.microsoft.com/office/drawing/2014/main" id="{3866DAFE-D099-48A3-9398-82AFEE6B5B46}"/>
                </a:ext>
              </a:extLst>
            </p:cNvPr>
            <p:cNvSpPr txBox="1"/>
            <p:nvPr/>
          </p:nvSpPr>
          <p:spPr>
            <a:xfrm>
              <a:off x="580214" y="2741412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2013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TextBox 26">
              <a:extLst>
                <a:ext uri="{FF2B5EF4-FFF2-40B4-BE49-F238E27FC236}">
                  <a16:creationId xmlns:a16="http://schemas.microsoft.com/office/drawing/2014/main" id="{D1AAC0B0-E77C-4143-820B-C3EE28B1FD3B}"/>
                </a:ext>
              </a:extLst>
            </p:cNvPr>
            <p:cNvSpPr txBox="1"/>
            <p:nvPr/>
          </p:nvSpPr>
          <p:spPr>
            <a:xfrm>
              <a:off x="580214" y="22209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2014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27">
            <a:extLst>
              <a:ext uri="{FF2B5EF4-FFF2-40B4-BE49-F238E27FC236}">
                <a16:creationId xmlns:a16="http://schemas.microsoft.com/office/drawing/2014/main" id="{0070ECAE-9F63-455D-92F7-89057C08AD37}"/>
              </a:ext>
            </a:extLst>
          </p:cNvPr>
          <p:cNvGrpSpPr/>
          <p:nvPr/>
        </p:nvGrpSpPr>
        <p:grpSpPr>
          <a:xfrm>
            <a:off x="6170105" y="1691792"/>
            <a:ext cx="1777413" cy="1343850"/>
            <a:chOff x="8205912" y="1561513"/>
            <a:chExt cx="3477939" cy="2629570"/>
          </a:xfrm>
        </p:grpSpPr>
        <p:cxnSp>
          <p:nvCxnSpPr>
            <p:cNvPr id="30" name="Straight Connector 28">
              <a:extLst>
                <a:ext uri="{FF2B5EF4-FFF2-40B4-BE49-F238E27FC236}">
                  <a16:creationId xmlns:a16="http://schemas.microsoft.com/office/drawing/2014/main" id="{F2FBF556-B2ED-4C58-9AD5-A4D94C6793FB}"/>
                </a:ext>
              </a:extLst>
            </p:cNvPr>
            <p:cNvCxnSpPr/>
            <p:nvPr/>
          </p:nvCxnSpPr>
          <p:spPr>
            <a:xfrm>
              <a:off x="8753402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29">
              <a:extLst>
                <a:ext uri="{FF2B5EF4-FFF2-40B4-BE49-F238E27FC236}">
                  <a16:creationId xmlns:a16="http://schemas.microsoft.com/office/drawing/2014/main" id="{2C89712C-AA35-45ED-BA26-2827D9EFEA12}"/>
                </a:ext>
              </a:extLst>
            </p:cNvPr>
            <p:cNvCxnSpPr/>
            <p:nvPr/>
          </p:nvCxnSpPr>
          <p:spPr>
            <a:xfrm>
              <a:off x="9428650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0">
              <a:extLst>
                <a:ext uri="{FF2B5EF4-FFF2-40B4-BE49-F238E27FC236}">
                  <a16:creationId xmlns:a16="http://schemas.microsoft.com/office/drawing/2014/main" id="{3E257C19-0C5D-41E3-BA89-AE67DB8E35CB}"/>
                </a:ext>
              </a:extLst>
            </p:cNvPr>
            <p:cNvCxnSpPr/>
            <p:nvPr/>
          </p:nvCxnSpPr>
          <p:spPr>
            <a:xfrm>
              <a:off x="10103898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1">
              <a:extLst>
                <a:ext uri="{FF2B5EF4-FFF2-40B4-BE49-F238E27FC236}">
                  <a16:creationId xmlns:a16="http://schemas.microsoft.com/office/drawing/2014/main" id="{C4F6FE1F-343A-4127-9FBA-3792A7EFDE9A}"/>
                </a:ext>
              </a:extLst>
            </p:cNvPr>
            <p:cNvCxnSpPr/>
            <p:nvPr/>
          </p:nvCxnSpPr>
          <p:spPr>
            <a:xfrm>
              <a:off x="10779146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2">
              <a:extLst>
                <a:ext uri="{FF2B5EF4-FFF2-40B4-BE49-F238E27FC236}">
                  <a16:creationId xmlns:a16="http://schemas.microsoft.com/office/drawing/2014/main" id="{7CC12DAF-4732-4096-90B2-DA343DCA8839}"/>
                </a:ext>
              </a:extLst>
            </p:cNvPr>
            <p:cNvCxnSpPr/>
            <p:nvPr/>
          </p:nvCxnSpPr>
          <p:spPr>
            <a:xfrm>
              <a:off x="11454394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Rectangle 33">
              <a:extLst>
                <a:ext uri="{FF2B5EF4-FFF2-40B4-BE49-F238E27FC236}">
                  <a16:creationId xmlns:a16="http://schemas.microsoft.com/office/drawing/2014/main" id="{A9EFB9BF-6887-4424-854B-163B2BC0A0F1}"/>
                </a:ext>
              </a:extLst>
            </p:cNvPr>
            <p:cNvSpPr/>
            <p:nvPr/>
          </p:nvSpPr>
          <p:spPr>
            <a:xfrm>
              <a:off x="8753402" y="3235568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Rectangle 34">
              <a:extLst>
                <a:ext uri="{FF2B5EF4-FFF2-40B4-BE49-F238E27FC236}">
                  <a16:creationId xmlns:a16="http://schemas.microsoft.com/office/drawing/2014/main" id="{81D4E900-25D5-4F87-A538-75352A651C23}"/>
                </a:ext>
              </a:extLst>
            </p:cNvPr>
            <p:cNvSpPr/>
            <p:nvPr/>
          </p:nvSpPr>
          <p:spPr>
            <a:xfrm>
              <a:off x="8753402" y="2715065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Rectangle 35">
              <a:extLst>
                <a:ext uri="{FF2B5EF4-FFF2-40B4-BE49-F238E27FC236}">
                  <a16:creationId xmlns:a16="http://schemas.microsoft.com/office/drawing/2014/main" id="{AA553385-1CA5-44E8-B986-21312FDEDC91}"/>
                </a:ext>
              </a:extLst>
            </p:cNvPr>
            <p:cNvSpPr/>
            <p:nvPr/>
          </p:nvSpPr>
          <p:spPr>
            <a:xfrm>
              <a:off x="8753402" y="2194562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Rectangle 36">
              <a:extLst>
                <a:ext uri="{FF2B5EF4-FFF2-40B4-BE49-F238E27FC236}">
                  <a16:creationId xmlns:a16="http://schemas.microsoft.com/office/drawing/2014/main" id="{8D3161C3-58D2-4D15-B1E7-D62AB06D7ABD}"/>
                </a:ext>
              </a:extLst>
            </p:cNvPr>
            <p:cNvSpPr/>
            <p:nvPr/>
          </p:nvSpPr>
          <p:spPr>
            <a:xfrm>
              <a:off x="8753402" y="1674059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Rectangle 37">
              <a:extLst>
                <a:ext uri="{FF2B5EF4-FFF2-40B4-BE49-F238E27FC236}">
                  <a16:creationId xmlns:a16="http://schemas.microsoft.com/office/drawing/2014/main" id="{7D3364FC-D70D-41E1-A19E-9573C68D1C25}"/>
                </a:ext>
              </a:extLst>
            </p:cNvPr>
            <p:cNvSpPr/>
            <p:nvPr/>
          </p:nvSpPr>
          <p:spPr>
            <a:xfrm>
              <a:off x="8753402" y="3235566"/>
              <a:ext cx="1615953" cy="422031"/>
            </a:xfrm>
            <a:prstGeom prst="rect">
              <a:avLst/>
            </a:prstGeom>
            <a:solidFill>
              <a:srgbClr val="2538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Rectangle 38">
              <a:extLst>
                <a:ext uri="{FF2B5EF4-FFF2-40B4-BE49-F238E27FC236}">
                  <a16:creationId xmlns:a16="http://schemas.microsoft.com/office/drawing/2014/main" id="{167B4B76-20C0-4CAA-8F93-8EEE0A76ABBE}"/>
                </a:ext>
              </a:extLst>
            </p:cNvPr>
            <p:cNvSpPr/>
            <p:nvPr/>
          </p:nvSpPr>
          <p:spPr>
            <a:xfrm>
              <a:off x="8753403" y="2715063"/>
              <a:ext cx="2290320" cy="422031"/>
            </a:xfrm>
            <a:prstGeom prst="rect">
              <a:avLst/>
            </a:prstGeom>
            <a:solidFill>
              <a:srgbClr val="2538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Rectangle 39">
              <a:extLst>
                <a:ext uri="{FF2B5EF4-FFF2-40B4-BE49-F238E27FC236}">
                  <a16:creationId xmlns:a16="http://schemas.microsoft.com/office/drawing/2014/main" id="{E00D42F0-2755-4C0A-9A64-F09D3B5D945F}"/>
                </a:ext>
              </a:extLst>
            </p:cNvPr>
            <p:cNvSpPr/>
            <p:nvPr/>
          </p:nvSpPr>
          <p:spPr>
            <a:xfrm>
              <a:off x="8753403" y="2194561"/>
              <a:ext cx="1615952" cy="422031"/>
            </a:xfrm>
            <a:prstGeom prst="rect">
              <a:avLst/>
            </a:prstGeom>
            <a:solidFill>
              <a:srgbClr val="2538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Rectangle 40">
              <a:extLst>
                <a:ext uri="{FF2B5EF4-FFF2-40B4-BE49-F238E27FC236}">
                  <a16:creationId xmlns:a16="http://schemas.microsoft.com/office/drawing/2014/main" id="{BB261A01-B756-49E3-A8EC-7493EF2B3127}"/>
                </a:ext>
              </a:extLst>
            </p:cNvPr>
            <p:cNvSpPr/>
            <p:nvPr/>
          </p:nvSpPr>
          <p:spPr>
            <a:xfrm>
              <a:off x="8753402" y="1674058"/>
              <a:ext cx="2025744" cy="422031"/>
            </a:xfrm>
            <a:prstGeom prst="rect">
              <a:avLst/>
            </a:prstGeom>
            <a:solidFill>
              <a:srgbClr val="2538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TextBox 41">
              <a:extLst>
                <a:ext uri="{FF2B5EF4-FFF2-40B4-BE49-F238E27FC236}">
                  <a16:creationId xmlns:a16="http://schemas.microsoft.com/office/drawing/2014/main" id="{0B5DD3C1-5295-489E-BB18-A900834AB00C}"/>
                </a:ext>
              </a:extLst>
            </p:cNvPr>
            <p:cNvSpPr txBox="1"/>
            <p:nvPr/>
          </p:nvSpPr>
          <p:spPr>
            <a:xfrm>
              <a:off x="8609706" y="3868619"/>
              <a:ext cx="28739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TextBox 42">
              <a:extLst>
                <a:ext uri="{FF2B5EF4-FFF2-40B4-BE49-F238E27FC236}">
                  <a16:creationId xmlns:a16="http://schemas.microsoft.com/office/drawing/2014/main" id="{40DF2DD7-6D4D-4896-88B4-DD9B1023E255}"/>
                </a:ext>
              </a:extLst>
            </p:cNvPr>
            <p:cNvSpPr txBox="1"/>
            <p:nvPr/>
          </p:nvSpPr>
          <p:spPr>
            <a:xfrm>
              <a:off x="9242076" y="3868619"/>
              <a:ext cx="37315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TextBox 43">
              <a:extLst>
                <a:ext uri="{FF2B5EF4-FFF2-40B4-BE49-F238E27FC236}">
                  <a16:creationId xmlns:a16="http://schemas.microsoft.com/office/drawing/2014/main" id="{E4C81D75-1C64-42B8-A253-788A3C64227F}"/>
                </a:ext>
              </a:extLst>
            </p:cNvPr>
            <p:cNvSpPr txBox="1"/>
            <p:nvPr/>
          </p:nvSpPr>
          <p:spPr>
            <a:xfrm>
              <a:off x="11224937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TextBox 44">
              <a:extLst>
                <a:ext uri="{FF2B5EF4-FFF2-40B4-BE49-F238E27FC236}">
                  <a16:creationId xmlns:a16="http://schemas.microsoft.com/office/drawing/2014/main" id="{D1F6C846-380F-478B-ACB8-FBA4A710B91C}"/>
                </a:ext>
              </a:extLst>
            </p:cNvPr>
            <p:cNvSpPr txBox="1"/>
            <p:nvPr/>
          </p:nvSpPr>
          <p:spPr>
            <a:xfrm>
              <a:off x="10549691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TextBox 45">
              <a:extLst>
                <a:ext uri="{FF2B5EF4-FFF2-40B4-BE49-F238E27FC236}">
                  <a16:creationId xmlns:a16="http://schemas.microsoft.com/office/drawing/2014/main" id="{A194B170-BFB5-4C45-9056-35FC60A1F247}"/>
                </a:ext>
              </a:extLst>
            </p:cNvPr>
            <p:cNvSpPr txBox="1"/>
            <p:nvPr/>
          </p:nvSpPr>
          <p:spPr>
            <a:xfrm>
              <a:off x="9874440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TextBox 46">
              <a:extLst>
                <a:ext uri="{FF2B5EF4-FFF2-40B4-BE49-F238E27FC236}">
                  <a16:creationId xmlns:a16="http://schemas.microsoft.com/office/drawing/2014/main" id="{7E69F5C5-7B97-440B-993D-B687DD5A652F}"/>
                </a:ext>
              </a:extLst>
            </p:cNvPr>
            <p:cNvSpPr txBox="1"/>
            <p:nvPr/>
          </p:nvSpPr>
          <p:spPr>
            <a:xfrm>
              <a:off x="8205912" y="17004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2015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TextBox 47">
              <a:extLst>
                <a:ext uri="{FF2B5EF4-FFF2-40B4-BE49-F238E27FC236}">
                  <a16:creationId xmlns:a16="http://schemas.microsoft.com/office/drawing/2014/main" id="{9B15E996-CE67-430C-A892-340A77D528CB}"/>
                </a:ext>
              </a:extLst>
            </p:cNvPr>
            <p:cNvSpPr txBox="1"/>
            <p:nvPr/>
          </p:nvSpPr>
          <p:spPr>
            <a:xfrm>
              <a:off x="8205912" y="3261915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2012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TextBox 48">
              <a:extLst>
                <a:ext uri="{FF2B5EF4-FFF2-40B4-BE49-F238E27FC236}">
                  <a16:creationId xmlns:a16="http://schemas.microsoft.com/office/drawing/2014/main" id="{ED8D5D4F-324D-4E8A-A9C0-2BE3F4869686}"/>
                </a:ext>
              </a:extLst>
            </p:cNvPr>
            <p:cNvSpPr txBox="1"/>
            <p:nvPr/>
          </p:nvSpPr>
          <p:spPr>
            <a:xfrm>
              <a:off x="8205912" y="2741412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2013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TextBox 49">
              <a:extLst>
                <a:ext uri="{FF2B5EF4-FFF2-40B4-BE49-F238E27FC236}">
                  <a16:creationId xmlns:a16="http://schemas.microsoft.com/office/drawing/2014/main" id="{4B3ED9A1-A415-4A6E-84C9-12D8D8BF45C1}"/>
                </a:ext>
              </a:extLst>
            </p:cNvPr>
            <p:cNvSpPr txBox="1"/>
            <p:nvPr/>
          </p:nvSpPr>
          <p:spPr>
            <a:xfrm>
              <a:off x="8205912" y="22209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2014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2" name="Group 50">
            <a:extLst>
              <a:ext uri="{FF2B5EF4-FFF2-40B4-BE49-F238E27FC236}">
                <a16:creationId xmlns:a16="http://schemas.microsoft.com/office/drawing/2014/main" id="{371444F7-E97C-4C67-AC01-E6A2F2835D4D}"/>
              </a:ext>
            </a:extLst>
          </p:cNvPr>
          <p:cNvGrpSpPr/>
          <p:nvPr/>
        </p:nvGrpSpPr>
        <p:grpSpPr>
          <a:xfrm>
            <a:off x="3460076" y="1678328"/>
            <a:ext cx="1777413" cy="1343850"/>
            <a:chOff x="4397488" y="1561513"/>
            <a:chExt cx="3477939" cy="2629570"/>
          </a:xfrm>
        </p:grpSpPr>
        <p:cxnSp>
          <p:nvCxnSpPr>
            <p:cNvPr id="53" name="Straight Connector 51">
              <a:extLst>
                <a:ext uri="{FF2B5EF4-FFF2-40B4-BE49-F238E27FC236}">
                  <a16:creationId xmlns:a16="http://schemas.microsoft.com/office/drawing/2014/main" id="{7AC829BC-8409-49F2-9373-278D51DC5E3F}"/>
                </a:ext>
              </a:extLst>
            </p:cNvPr>
            <p:cNvCxnSpPr/>
            <p:nvPr/>
          </p:nvCxnSpPr>
          <p:spPr>
            <a:xfrm>
              <a:off x="4944978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2">
              <a:extLst>
                <a:ext uri="{FF2B5EF4-FFF2-40B4-BE49-F238E27FC236}">
                  <a16:creationId xmlns:a16="http://schemas.microsoft.com/office/drawing/2014/main" id="{2B97A4CA-685A-48EC-A4B0-587F9A443DBA}"/>
                </a:ext>
              </a:extLst>
            </p:cNvPr>
            <p:cNvCxnSpPr/>
            <p:nvPr/>
          </p:nvCxnSpPr>
          <p:spPr>
            <a:xfrm>
              <a:off x="5620226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3">
              <a:extLst>
                <a:ext uri="{FF2B5EF4-FFF2-40B4-BE49-F238E27FC236}">
                  <a16:creationId xmlns:a16="http://schemas.microsoft.com/office/drawing/2014/main" id="{1FFC7C85-1E27-4CAB-A7FB-15739F77C753}"/>
                </a:ext>
              </a:extLst>
            </p:cNvPr>
            <p:cNvCxnSpPr/>
            <p:nvPr/>
          </p:nvCxnSpPr>
          <p:spPr>
            <a:xfrm>
              <a:off x="6295474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4">
              <a:extLst>
                <a:ext uri="{FF2B5EF4-FFF2-40B4-BE49-F238E27FC236}">
                  <a16:creationId xmlns:a16="http://schemas.microsoft.com/office/drawing/2014/main" id="{984B8A70-639B-4E80-B6F2-0F2CB784AA2F}"/>
                </a:ext>
              </a:extLst>
            </p:cNvPr>
            <p:cNvCxnSpPr/>
            <p:nvPr/>
          </p:nvCxnSpPr>
          <p:spPr>
            <a:xfrm>
              <a:off x="6970722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5">
              <a:extLst>
                <a:ext uri="{FF2B5EF4-FFF2-40B4-BE49-F238E27FC236}">
                  <a16:creationId xmlns:a16="http://schemas.microsoft.com/office/drawing/2014/main" id="{A93CFE3B-A913-439C-84DB-6C64DCC07B48}"/>
                </a:ext>
              </a:extLst>
            </p:cNvPr>
            <p:cNvCxnSpPr/>
            <p:nvPr/>
          </p:nvCxnSpPr>
          <p:spPr>
            <a:xfrm>
              <a:off x="7645970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Rectangle 56">
              <a:extLst>
                <a:ext uri="{FF2B5EF4-FFF2-40B4-BE49-F238E27FC236}">
                  <a16:creationId xmlns:a16="http://schemas.microsoft.com/office/drawing/2014/main" id="{FE76AD7E-142F-4CD8-A411-9AA5813F1AAB}"/>
                </a:ext>
              </a:extLst>
            </p:cNvPr>
            <p:cNvSpPr/>
            <p:nvPr/>
          </p:nvSpPr>
          <p:spPr>
            <a:xfrm>
              <a:off x="4944978" y="3235568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Rectangle 57">
              <a:extLst>
                <a:ext uri="{FF2B5EF4-FFF2-40B4-BE49-F238E27FC236}">
                  <a16:creationId xmlns:a16="http://schemas.microsoft.com/office/drawing/2014/main" id="{1C876408-ACB5-40CC-B83A-09765C7EDAB0}"/>
                </a:ext>
              </a:extLst>
            </p:cNvPr>
            <p:cNvSpPr/>
            <p:nvPr/>
          </p:nvSpPr>
          <p:spPr>
            <a:xfrm>
              <a:off x="4944978" y="2715065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Rectangle 58">
              <a:extLst>
                <a:ext uri="{FF2B5EF4-FFF2-40B4-BE49-F238E27FC236}">
                  <a16:creationId xmlns:a16="http://schemas.microsoft.com/office/drawing/2014/main" id="{AFC42E14-F282-4621-8CBE-8F413BEE5FFE}"/>
                </a:ext>
              </a:extLst>
            </p:cNvPr>
            <p:cNvSpPr/>
            <p:nvPr/>
          </p:nvSpPr>
          <p:spPr>
            <a:xfrm>
              <a:off x="4944978" y="2194562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Rectangle 59">
              <a:extLst>
                <a:ext uri="{FF2B5EF4-FFF2-40B4-BE49-F238E27FC236}">
                  <a16:creationId xmlns:a16="http://schemas.microsoft.com/office/drawing/2014/main" id="{7FA94A60-2FF1-4152-AAAF-F9A8F5D342DE}"/>
                </a:ext>
              </a:extLst>
            </p:cNvPr>
            <p:cNvSpPr/>
            <p:nvPr/>
          </p:nvSpPr>
          <p:spPr>
            <a:xfrm>
              <a:off x="4944978" y="1674059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Rectangle 60">
              <a:extLst>
                <a:ext uri="{FF2B5EF4-FFF2-40B4-BE49-F238E27FC236}">
                  <a16:creationId xmlns:a16="http://schemas.microsoft.com/office/drawing/2014/main" id="{98F3ABB4-55B7-4AAE-A421-E6B88482BFC4}"/>
                </a:ext>
              </a:extLst>
            </p:cNvPr>
            <p:cNvSpPr/>
            <p:nvPr/>
          </p:nvSpPr>
          <p:spPr>
            <a:xfrm>
              <a:off x="4944979" y="3235566"/>
              <a:ext cx="1195754" cy="422031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Rectangle 61">
              <a:extLst>
                <a:ext uri="{FF2B5EF4-FFF2-40B4-BE49-F238E27FC236}">
                  <a16:creationId xmlns:a16="http://schemas.microsoft.com/office/drawing/2014/main" id="{C21D7D47-6AEF-44A2-830D-0F7C522B68D7}"/>
                </a:ext>
              </a:extLst>
            </p:cNvPr>
            <p:cNvSpPr/>
            <p:nvPr/>
          </p:nvSpPr>
          <p:spPr>
            <a:xfrm>
              <a:off x="4944978" y="2715063"/>
              <a:ext cx="2180485" cy="422031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Rectangle 62">
              <a:extLst>
                <a:ext uri="{FF2B5EF4-FFF2-40B4-BE49-F238E27FC236}">
                  <a16:creationId xmlns:a16="http://schemas.microsoft.com/office/drawing/2014/main" id="{9C9B9078-B77D-4D2C-8C3D-213FCB839314}"/>
                </a:ext>
              </a:extLst>
            </p:cNvPr>
            <p:cNvSpPr/>
            <p:nvPr/>
          </p:nvSpPr>
          <p:spPr>
            <a:xfrm>
              <a:off x="4944978" y="2194561"/>
              <a:ext cx="1856929" cy="422031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Rectangle 63">
              <a:extLst>
                <a:ext uri="{FF2B5EF4-FFF2-40B4-BE49-F238E27FC236}">
                  <a16:creationId xmlns:a16="http://schemas.microsoft.com/office/drawing/2014/main" id="{D52BC4E4-58DE-488C-8F4F-3A7E51C7378D}"/>
                </a:ext>
              </a:extLst>
            </p:cNvPr>
            <p:cNvSpPr/>
            <p:nvPr/>
          </p:nvSpPr>
          <p:spPr>
            <a:xfrm>
              <a:off x="4944978" y="1674058"/>
              <a:ext cx="1615953" cy="422031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TextBox 64">
              <a:extLst>
                <a:ext uri="{FF2B5EF4-FFF2-40B4-BE49-F238E27FC236}">
                  <a16:creationId xmlns:a16="http://schemas.microsoft.com/office/drawing/2014/main" id="{331E7B2A-47A0-4629-AA24-9952ADA38192}"/>
                </a:ext>
              </a:extLst>
            </p:cNvPr>
            <p:cNvSpPr txBox="1"/>
            <p:nvPr/>
          </p:nvSpPr>
          <p:spPr>
            <a:xfrm>
              <a:off x="4801282" y="3868619"/>
              <a:ext cx="28739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TextBox 65">
              <a:extLst>
                <a:ext uri="{FF2B5EF4-FFF2-40B4-BE49-F238E27FC236}">
                  <a16:creationId xmlns:a16="http://schemas.microsoft.com/office/drawing/2014/main" id="{C39FC5FF-4243-44BC-95EC-5C045142436E}"/>
                </a:ext>
              </a:extLst>
            </p:cNvPr>
            <p:cNvSpPr txBox="1"/>
            <p:nvPr/>
          </p:nvSpPr>
          <p:spPr>
            <a:xfrm>
              <a:off x="5433652" y="3868619"/>
              <a:ext cx="37315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TextBox 66">
              <a:extLst>
                <a:ext uri="{FF2B5EF4-FFF2-40B4-BE49-F238E27FC236}">
                  <a16:creationId xmlns:a16="http://schemas.microsoft.com/office/drawing/2014/main" id="{B06AD482-6AB8-485A-A3E9-B94583D78202}"/>
                </a:ext>
              </a:extLst>
            </p:cNvPr>
            <p:cNvSpPr txBox="1"/>
            <p:nvPr/>
          </p:nvSpPr>
          <p:spPr>
            <a:xfrm>
              <a:off x="7416513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TextBox 67">
              <a:extLst>
                <a:ext uri="{FF2B5EF4-FFF2-40B4-BE49-F238E27FC236}">
                  <a16:creationId xmlns:a16="http://schemas.microsoft.com/office/drawing/2014/main" id="{174016B7-BC45-4FA4-A29A-26A31EC71FD4}"/>
                </a:ext>
              </a:extLst>
            </p:cNvPr>
            <p:cNvSpPr txBox="1"/>
            <p:nvPr/>
          </p:nvSpPr>
          <p:spPr>
            <a:xfrm>
              <a:off x="6741267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TextBox 68">
              <a:extLst>
                <a:ext uri="{FF2B5EF4-FFF2-40B4-BE49-F238E27FC236}">
                  <a16:creationId xmlns:a16="http://schemas.microsoft.com/office/drawing/2014/main" id="{9087EF89-259C-4CDA-A2F4-9551DC4B97E1}"/>
                </a:ext>
              </a:extLst>
            </p:cNvPr>
            <p:cNvSpPr txBox="1"/>
            <p:nvPr/>
          </p:nvSpPr>
          <p:spPr>
            <a:xfrm>
              <a:off x="6066016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TextBox 69">
              <a:extLst>
                <a:ext uri="{FF2B5EF4-FFF2-40B4-BE49-F238E27FC236}">
                  <a16:creationId xmlns:a16="http://schemas.microsoft.com/office/drawing/2014/main" id="{3F5C3641-30FE-410F-BF25-58195F927CE9}"/>
                </a:ext>
              </a:extLst>
            </p:cNvPr>
            <p:cNvSpPr txBox="1"/>
            <p:nvPr/>
          </p:nvSpPr>
          <p:spPr>
            <a:xfrm>
              <a:off x="4397488" y="17004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2015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TextBox 70">
              <a:extLst>
                <a:ext uri="{FF2B5EF4-FFF2-40B4-BE49-F238E27FC236}">
                  <a16:creationId xmlns:a16="http://schemas.microsoft.com/office/drawing/2014/main" id="{233DE240-51E3-4692-87FF-49DBE9E994AA}"/>
                </a:ext>
              </a:extLst>
            </p:cNvPr>
            <p:cNvSpPr txBox="1"/>
            <p:nvPr/>
          </p:nvSpPr>
          <p:spPr>
            <a:xfrm>
              <a:off x="4397488" y="3261915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2012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TextBox 71">
              <a:extLst>
                <a:ext uri="{FF2B5EF4-FFF2-40B4-BE49-F238E27FC236}">
                  <a16:creationId xmlns:a16="http://schemas.microsoft.com/office/drawing/2014/main" id="{00E19BAE-9044-4E5B-AA1E-A7508470419C}"/>
                </a:ext>
              </a:extLst>
            </p:cNvPr>
            <p:cNvSpPr txBox="1"/>
            <p:nvPr/>
          </p:nvSpPr>
          <p:spPr>
            <a:xfrm>
              <a:off x="4397488" y="2741412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2013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4" name="TextBox 72">
              <a:extLst>
                <a:ext uri="{FF2B5EF4-FFF2-40B4-BE49-F238E27FC236}">
                  <a16:creationId xmlns:a16="http://schemas.microsoft.com/office/drawing/2014/main" id="{736102AE-C5A5-4219-B805-3E5FF2C7FDAD}"/>
                </a:ext>
              </a:extLst>
            </p:cNvPr>
            <p:cNvSpPr txBox="1"/>
            <p:nvPr/>
          </p:nvSpPr>
          <p:spPr>
            <a:xfrm>
              <a:off x="4397488" y="22209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2014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54" name="Rectangle 24">
            <a:extLst>
              <a:ext uri="{FF2B5EF4-FFF2-40B4-BE49-F238E27FC236}">
                <a16:creationId xmlns:a16="http://schemas.microsoft.com/office/drawing/2014/main" id="{FBB38976-1639-43EF-B953-51F00E6924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9148" y="3358715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id="{EA1732B9-EC4E-41E3-8237-46035696FD49}"/>
              </a:ext>
            </a:extLst>
          </p:cNvPr>
          <p:cNvSpPr txBox="1"/>
          <p:nvPr/>
        </p:nvSpPr>
        <p:spPr>
          <a:xfrm>
            <a:off x="924929" y="3641162"/>
            <a:ext cx="19638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输入替换内容输入替换内容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输入替换内容输入替换内容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56" name="Rectangle 24">
            <a:extLst>
              <a:ext uri="{FF2B5EF4-FFF2-40B4-BE49-F238E27FC236}">
                <a16:creationId xmlns:a16="http://schemas.microsoft.com/office/drawing/2014/main" id="{AC4049E6-B0AC-42B5-95A5-200703DFC0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9226" y="3353643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89158743-7084-4B30-85F4-43BB9B3E2F98}"/>
              </a:ext>
            </a:extLst>
          </p:cNvPr>
          <p:cNvSpPr txBox="1"/>
          <p:nvPr/>
        </p:nvSpPr>
        <p:spPr>
          <a:xfrm>
            <a:off x="3595007" y="3636090"/>
            <a:ext cx="19638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输入替换内容输入替换内容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输入替换内容输入替换内容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58" name="Rectangle 24">
            <a:extLst>
              <a:ext uri="{FF2B5EF4-FFF2-40B4-BE49-F238E27FC236}">
                <a16:creationId xmlns:a16="http://schemas.microsoft.com/office/drawing/2014/main" id="{F0628645-22B7-4373-AE1E-DE0CD316C0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96485" y="3353643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DB8F91E4-E8EA-4DBF-B254-EA7ADC42E2AF}"/>
              </a:ext>
            </a:extLst>
          </p:cNvPr>
          <p:cNvSpPr txBox="1"/>
          <p:nvPr/>
        </p:nvSpPr>
        <p:spPr>
          <a:xfrm>
            <a:off x="6262266" y="3636090"/>
            <a:ext cx="19638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输入替换内容输入替换内容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输入替换内容输入替换内容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6012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" grpId="0"/>
      <p:bldP spid="155" grpId="0"/>
      <p:bldP spid="156" grpId="0"/>
      <p:bldP spid="157" grpId="0"/>
      <p:bldP spid="158" grpId="0"/>
      <p:bldP spid="15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3CC2DE1-79A0-4ACE-80A3-D4026E17088A}"/>
              </a:ext>
            </a:extLst>
          </p:cNvPr>
          <p:cNvSpPr/>
          <p:nvPr/>
        </p:nvSpPr>
        <p:spPr>
          <a:xfrm>
            <a:off x="3278929" y="23150"/>
            <a:ext cx="954107" cy="24622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活动总体思路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794A850-951E-490C-AFB6-30DB4709ED8B}"/>
              </a:ext>
            </a:extLst>
          </p:cNvPr>
          <p:cNvSpPr/>
          <p:nvPr/>
        </p:nvSpPr>
        <p:spPr>
          <a:xfrm>
            <a:off x="4118957" y="23150"/>
            <a:ext cx="148149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rgbClr val="333333"/>
                </a:solidFill>
                <a:latin typeface="arial" panose="020B0604020202020204" pitchFamily="34" charset="0"/>
              </a:rPr>
              <a:t>General idea of activity</a:t>
            </a:r>
            <a:endParaRPr lang="zh-CN" altLang="en-US" sz="1000" dirty="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B671A05D-DF9E-4E98-9768-08CD2D0FA810}"/>
              </a:ext>
            </a:extLst>
          </p:cNvPr>
          <p:cNvCxnSpPr/>
          <p:nvPr/>
        </p:nvCxnSpPr>
        <p:spPr>
          <a:xfrm>
            <a:off x="671333" y="154500"/>
            <a:ext cx="2569579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21DF9616-8B85-4CCC-8069-C36BC0F44C28}"/>
              </a:ext>
            </a:extLst>
          </p:cNvPr>
          <p:cNvCxnSpPr/>
          <p:nvPr/>
        </p:nvCxnSpPr>
        <p:spPr>
          <a:xfrm>
            <a:off x="5600453" y="154500"/>
            <a:ext cx="2569579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5A821343-6552-4FFD-B358-1FCDB14DAE8A}"/>
              </a:ext>
            </a:extLst>
          </p:cNvPr>
          <p:cNvGrpSpPr/>
          <p:nvPr/>
        </p:nvGrpSpPr>
        <p:grpSpPr>
          <a:xfrm>
            <a:off x="868024" y="1329042"/>
            <a:ext cx="7176457" cy="1595672"/>
            <a:chOff x="964706" y="2077773"/>
            <a:chExt cx="10770250" cy="2745192"/>
          </a:xfrm>
        </p:grpSpPr>
        <p:sp>
          <p:nvSpPr>
            <p:cNvPr id="6" name="Rectangle 1">
              <a:extLst>
                <a:ext uri="{FF2B5EF4-FFF2-40B4-BE49-F238E27FC236}">
                  <a16:creationId xmlns:a16="http://schemas.microsoft.com/office/drawing/2014/main" id="{5DEFB100-A7E1-4B2A-954A-DE3AB46F9BDE}"/>
                </a:ext>
              </a:extLst>
            </p:cNvPr>
            <p:cNvSpPr/>
            <p:nvPr/>
          </p:nvSpPr>
          <p:spPr>
            <a:xfrm>
              <a:off x="964706" y="3249122"/>
              <a:ext cx="2143007" cy="1573843"/>
            </a:xfrm>
            <a:prstGeom prst="rect">
              <a:avLst/>
            </a:prstGeom>
            <a:solidFill>
              <a:srgbClr val="25384B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Rectangle 44">
              <a:extLst>
                <a:ext uri="{FF2B5EF4-FFF2-40B4-BE49-F238E27FC236}">
                  <a16:creationId xmlns:a16="http://schemas.microsoft.com/office/drawing/2014/main" id="{C637543D-9758-448F-8152-87000432A6BA}"/>
                </a:ext>
              </a:extLst>
            </p:cNvPr>
            <p:cNvSpPr/>
            <p:nvPr/>
          </p:nvSpPr>
          <p:spPr>
            <a:xfrm>
              <a:off x="3840454" y="3249122"/>
              <a:ext cx="2143007" cy="1573843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Rectangle 49">
              <a:extLst>
                <a:ext uri="{FF2B5EF4-FFF2-40B4-BE49-F238E27FC236}">
                  <a16:creationId xmlns:a16="http://schemas.microsoft.com/office/drawing/2014/main" id="{CF784B62-70B6-49D7-860E-32A9A250B7DF}"/>
                </a:ext>
              </a:extLst>
            </p:cNvPr>
            <p:cNvSpPr/>
            <p:nvPr/>
          </p:nvSpPr>
          <p:spPr>
            <a:xfrm>
              <a:off x="6716201" y="3249122"/>
              <a:ext cx="2143007" cy="1573843"/>
            </a:xfrm>
            <a:prstGeom prst="rect">
              <a:avLst/>
            </a:prstGeom>
            <a:solidFill>
              <a:srgbClr val="25384B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Rectangle 55">
              <a:extLst>
                <a:ext uri="{FF2B5EF4-FFF2-40B4-BE49-F238E27FC236}">
                  <a16:creationId xmlns:a16="http://schemas.microsoft.com/office/drawing/2014/main" id="{5B742669-7A23-4041-8363-5DE7A59FB5E9}"/>
                </a:ext>
              </a:extLst>
            </p:cNvPr>
            <p:cNvSpPr/>
            <p:nvPr/>
          </p:nvSpPr>
          <p:spPr>
            <a:xfrm>
              <a:off x="9591949" y="3249122"/>
              <a:ext cx="2143007" cy="1573843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10" name="Straight Connector 7">
              <a:extLst>
                <a:ext uri="{FF2B5EF4-FFF2-40B4-BE49-F238E27FC236}">
                  <a16:creationId xmlns:a16="http://schemas.microsoft.com/office/drawing/2014/main" id="{A6291011-75F3-4E8D-AD6F-FC0BC1269BFC}"/>
                </a:ext>
              </a:extLst>
            </p:cNvPr>
            <p:cNvCxnSpPr/>
            <p:nvPr/>
          </p:nvCxnSpPr>
          <p:spPr>
            <a:xfrm flipV="1">
              <a:off x="964706" y="2077774"/>
              <a:ext cx="0" cy="1171349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9">
              <a:extLst>
                <a:ext uri="{FF2B5EF4-FFF2-40B4-BE49-F238E27FC236}">
                  <a16:creationId xmlns:a16="http://schemas.microsoft.com/office/drawing/2014/main" id="{7081E853-FDCC-4053-8F9D-B6C499B49F4B}"/>
                </a:ext>
              </a:extLst>
            </p:cNvPr>
            <p:cNvCxnSpPr/>
            <p:nvPr/>
          </p:nvCxnSpPr>
          <p:spPr>
            <a:xfrm>
              <a:off x="964706" y="2077773"/>
              <a:ext cx="964353" cy="0"/>
            </a:xfrm>
            <a:prstGeom prst="straightConnector1">
              <a:avLst/>
            </a:prstGeom>
            <a:ln>
              <a:solidFill>
                <a:schemeClr val="bg1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56">
              <a:extLst>
                <a:ext uri="{FF2B5EF4-FFF2-40B4-BE49-F238E27FC236}">
                  <a16:creationId xmlns:a16="http://schemas.microsoft.com/office/drawing/2014/main" id="{41F16ACF-A312-461C-86DD-EE1DC7647A07}"/>
                </a:ext>
              </a:extLst>
            </p:cNvPr>
            <p:cNvCxnSpPr/>
            <p:nvPr/>
          </p:nvCxnSpPr>
          <p:spPr>
            <a:xfrm flipV="1">
              <a:off x="3840453" y="2077774"/>
              <a:ext cx="0" cy="1171349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57">
              <a:extLst>
                <a:ext uri="{FF2B5EF4-FFF2-40B4-BE49-F238E27FC236}">
                  <a16:creationId xmlns:a16="http://schemas.microsoft.com/office/drawing/2014/main" id="{8488B2B7-0460-476F-9194-25236A9BD19A}"/>
                </a:ext>
              </a:extLst>
            </p:cNvPr>
            <p:cNvCxnSpPr/>
            <p:nvPr/>
          </p:nvCxnSpPr>
          <p:spPr>
            <a:xfrm>
              <a:off x="3840453" y="2077773"/>
              <a:ext cx="964353" cy="0"/>
            </a:xfrm>
            <a:prstGeom prst="straightConnector1">
              <a:avLst/>
            </a:prstGeom>
            <a:ln>
              <a:solidFill>
                <a:schemeClr val="bg1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58">
              <a:extLst>
                <a:ext uri="{FF2B5EF4-FFF2-40B4-BE49-F238E27FC236}">
                  <a16:creationId xmlns:a16="http://schemas.microsoft.com/office/drawing/2014/main" id="{B834A681-B3C0-49FC-A02C-208466BC6838}"/>
                </a:ext>
              </a:extLst>
            </p:cNvPr>
            <p:cNvCxnSpPr/>
            <p:nvPr/>
          </p:nvCxnSpPr>
          <p:spPr>
            <a:xfrm flipV="1">
              <a:off x="6716201" y="2077774"/>
              <a:ext cx="0" cy="1171349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60">
              <a:extLst>
                <a:ext uri="{FF2B5EF4-FFF2-40B4-BE49-F238E27FC236}">
                  <a16:creationId xmlns:a16="http://schemas.microsoft.com/office/drawing/2014/main" id="{B412B46E-082F-4351-9AD0-E6910CE561CE}"/>
                </a:ext>
              </a:extLst>
            </p:cNvPr>
            <p:cNvCxnSpPr/>
            <p:nvPr/>
          </p:nvCxnSpPr>
          <p:spPr>
            <a:xfrm>
              <a:off x="6716201" y="2077773"/>
              <a:ext cx="964353" cy="0"/>
            </a:xfrm>
            <a:prstGeom prst="straightConnector1">
              <a:avLst/>
            </a:prstGeom>
            <a:ln>
              <a:solidFill>
                <a:schemeClr val="bg1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61">
              <a:extLst>
                <a:ext uri="{FF2B5EF4-FFF2-40B4-BE49-F238E27FC236}">
                  <a16:creationId xmlns:a16="http://schemas.microsoft.com/office/drawing/2014/main" id="{678A5F64-6374-451A-8657-CE3F2236EF58}"/>
                </a:ext>
              </a:extLst>
            </p:cNvPr>
            <p:cNvCxnSpPr/>
            <p:nvPr/>
          </p:nvCxnSpPr>
          <p:spPr>
            <a:xfrm flipV="1">
              <a:off x="9591949" y="2077774"/>
              <a:ext cx="0" cy="1171349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62">
              <a:extLst>
                <a:ext uri="{FF2B5EF4-FFF2-40B4-BE49-F238E27FC236}">
                  <a16:creationId xmlns:a16="http://schemas.microsoft.com/office/drawing/2014/main" id="{859E7506-4C84-470C-959B-3C3D1F5A1677}"/>
                </a:ext>
              </a:extLst>
            </p:cNvPr>
            <p:cNvCxnSpPr/>
            <p:nvPr/>
          </p:nvCxnSpPr>
          <p:spPr>
            <a:xfrm>
              <a:off x="9591949" y="2077773"/>
              <a:ext cx="964353" cy="0"/>
            </a:xfrm>
            <a:prstGeom prst="straightConnector1">
              <a:avLst/>
            </a:prstGeom>
            <a:ln>
              <a:solidFill>
                <a:schemeClr val="bg1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reeform 228">
              <a:extLst>
                <a:ext uri="{FF2B5EF4-FFF2-40B4-BE49-F238E27FC236}">
                  <a16:creationId xmlns:a16="http://schemas.microsoft.com/office/drawing/2014/main" id="{3B66EC0E-2302-4D99-9464-3F30D1AF53F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4335" y="4062959"/>
              <a:ext cx="463747" cy="510456"/>
            </a:xfrm>
            <a:custGeom>
              <a:avLst/>
              <a:gdLst>
                <a:gd name="T0" fmla="*/ 102 w 204"/>
                <a:gd name="T1" fmla="*/ 42 h 224"/>
                <a:gd name="T2" fmla="*/ 150 w 204"/>
                <a:gd name="T3" fmla="*/ 1 h 224"/>
                <a:gd name="T4" fmla="*/ 188 w 204"/>
                <a:gd name="T5" fmla="*/ 20 h 224"/>
                <a:gd name="T6" fmla="*/ 204 w 204"/>
                <a:gd name="T7" fmla="*/ 58 h 224"/>
                <a:gd name="T8" fmla="*/ 188 w 204"/>
                <a:gd name="T9" fmla="*/ 117 h 224"/>
                <a:gd name="T10" fmla="*/ 150 w 204"/>
                <a:gd name="T11" fmla="*/ 173 h 224"/>
                <a:gd name="T12" fmla="*/ 101 w 204"/>
                <a:gd name="T13" fmla="*/ 224 h 224"/>
                <a:gd name="T14" fmla="*/ 55 w 204"/>
                <a:gd name="T15" fmla="*/ 175 h 224"/>
                <a:gd name="T16" fmla="*/ 16 w 204"/>
                <a:gd name="T17" fmla="*/ 119 h 224"/>
                <a:gd name="T18" fmla="*/ 0 w 204"/>
                <a:gd name="T19" fmla="*/ 63 h 224"/>
                <a:gd name="T20" fmla="*/ 15 w 204"/>
                <a:gd name="T21" fmla="*/ 21 h 224"/>
                <a:gd name="T22" fmla="*/ 53 w 204"/>
                <a:gd name="T23" fmla="*/ 0 h 224"/>
                <a:gd name="T24" fmla="*/ 102 w 204"/>
                <a:gd name="T25" fmla="*/ 4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4" h="224">
                  <a:moveTo>
                    <a:pt x="102" y="42"/>
                  </a:moveTo>
                  <a:cubicBezTo>
                    <a:pt x="111" y="21"/>
                    <a:pt x="127" y="1"/>
                    <a:pt x="150" y="1"/>
                  </a:cubicBezTo>
                  <a:cubicBezTo>
                    <a:pt x="164" y="1"/>
                    <a:pt x="176" y="7"/>
                    <a:pt x="188" y="20"/>
                  </a:cubicBezTo>
                  <a:cubicBezTo>
                    <a:pt x="198" y="33"/>
                    <a:pt x="204" y="45"/>
                    <a:pt x="204" y="58"/>
                  </a:cubicBezTo>
                  <a:cubicBezTo>
                    <a:pt x="204" y="77"/>
                    <a:pt x="199" y="96"/>
                    <a:pt x="188" y="117"/>
                  </a:cubicBezTo>
                  <a:cubicBezTo>
                    <a:pt x="180" y="135"/>
                    <a:pt x="167" y="153"/>
                    <a:pt x="150" y="173"/>
                  </a:cubicBezTo>
                  <a:cubicBezTo>
                    <a:pt x="138" y="188"/>
                    <a:pt x="121" y="205"/>
                    <a:pt x="101" y="224"/>
                  </a:cubicBezTo>
                  <a:cubicBezTo>
                    <a:pt x="84" y="207"/>
                    <a:pt x="69" y="191"/>
                    <a:pt x="55" y="175"/>
                  </a:cubicBezTo>
                  <a:cubicBezTo>
                    <a:pt x="39" y="155"/>
                    <a:pt x="26" y="136"/>
                    <a:pt x="16" y="119"/>
                  </a:cubicBezTo>
                  <a:cubicBezTo>
                    <a:pt x="6" y="98"/>
                    <a:pt x="0" y="80"/>
                    <a:pt x="0" y="63"/>
                  </a:cubicBezTo>
                  <a:cubicBezTo>
                    <a:pt x="0" y="48"/>
                    <a:pt x="5" y="34"/>
                    <a:pt x="15" y="21"/>
                  </a:cubicBezTo>
                  <a:cubicBezTo>
                    <a:pt x="25" y="7"/>
                    <a:pt x="38" y="0"/>
                    <a:pt x="53" y="0"/>
                  </a:cubicBezTo>
                  <a:cubicBezTo>
                    <a:pt x="77" y="0"/>
                    <a:pt x="93" y="20"/>
                    <a:pt x="102" y="42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1" name="Group 42">
              <a:extLst>
                <a:ext uri="{FF2B5EF4-FFF2-40B4-BE49-F238E27FC236}">
                  <a16:creationId xmlns:a16="http://schemas.microsoft.com/office/drawing/2014/main" id="{46EF051F-91FD-4DB4-8A07-DBA41F3023C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571933" y="4061026"/>
              <a:ext cx="616567" cy="514322"/>
              <a:chOff x="2292350" y="272256"/>
              <a:chExt cx="315913" cy="263525"/>
            </a:xfrm>
            <a:solidFill>
              <a:schemeClr val="bg1"/>
            </a:solidFill>
          </p:grpSpPr>
          <p:sp>
            <p:nvSpPr>
              <p:cNvPr id="32" name="Rectangle 47">
                <a:extLst>
                  <a:ext uri="{FF2B5EF4-FFF2-40B4-BE49-F238E27FC236}">
                    <a16:creationId xmlns:a16="http://schemas.microsoft.com/office/drawing/2014/main" id="{6737C160-97E0-4879-B4A8-426E64E338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2350" y="451643"/>
                <a:ext cx="53975" cy="84138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75000"/>
                  </a:schemeClr>
                </a:solidFill>
                <a:miter lim="800000"/>
                <a:headEnd/>
                <a:tailEnd/>
              </a:ln>
              <a:extLst/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Rectangle 48">
                <a:extLst>
                  <a:ext uri="{FF2B5EF4-FFF2-40B4-BE49-F238E27FC236}">
                    <a16:creationId xmlns:a16="http://schemas.microsoft.com/office/drawing/2014/main" id="{26F723B5-E4C1-47AA-B602-044CDE99FF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79663" y="391318"/>
                <a:ext cx="53975" cy="144463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75000"/>
                  </a:schemeClr>
                </a:solidFill>
                <a:miter lim="800000"/>
                <a:headEnd/>
                <a:tailEnd/>
              </a:ln>
              <a:extLst/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" name="Rectangle 49">
                <a:extLst>
                  <a:ext uri="{FF2B5EF4-FFF2-40B4-BE49-F238E27FC236}">
                    <a16:creationId xmlns:a16="http://schemas.microsoft.com/office/drawing/2014/main" id="{5F13F9D0-06F6-4CA2-99C5-137C607A06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66975" y="332581"/>
                <a:ext cx="55563" cy="203200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75000"/>
                  </a:schemeClr>
                </a:solidFill>
                <a:miter lim="800000"/>
                <a:headEnd/>
                <a:tailEnd/>
              </a:ln>
              <a:extLst/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Rectangle 50">
                <a:extLst>
                  <a:ext uri="{FF2B5EF4-FFF2-40B4-BE49-F238E27FC236}">
                    <a16:creationId xmlns:a16="http://schemas.microsoft.com/office/drawing/2014/main" id="{A3BB0EE6-A818-4AEC-8AE2-F2183D2506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54288" y="272256"/>
                <a:ext cx="53975" cy="263525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75000"/>
                  </a:schemeClr>
                </a:solidFill>
                <a:miter lim="800000"/>
                <a:headEnd/>
                <a:tailEnd/>
              </a:ln>
              <a:extLst/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6" name="Freeform 151">
              <a:extLst>
                <a:ext uri="{FF2B5EF4-FFF2-40B4-BE49-F238E27FC236}">
                  <a16:creationId xmlns:a16="http://schemas.microsoft.com/office/drawing/2014/main" id="{807B9D1F-528A-4929-8115-C5B874F098F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7492351" y="4061026"/>
              <a:ext cx="642904" cy="514322"/>
            </a:xfrm>
            <a:custGeom>
              <a:avLst/>
              <a:gdLst>
                <a:gd name="T0" fmla="*/ 95 w 286"/>
                <a:gd name="T1" fmla="*/ 163 h 228"/>
                <a:gd name="T2" fmla="*/ 161 w 286"/>
                <a:gd name="T3" fmla="*/ 97 h 228"/>
                <a:gd name="T4" fmla="*/ 95 w 286"/>
                <a:gd name="T5" fmla="*/ 31 h 228"/>
                <a:gd name="T6" fmla="*/ 29 w 286"/>
                <a:gd name="T7" fmla="*/ 97 h 228"/>
                <a:gd name="T8" fmla="*/ 95 w 286"/>
                <a:gd name="T9" fmla="*/ 163 h 228"/>
                <a:gd name="T10" fmla="*/ 145 w 286"/>
                <a:gd name="T11" fmla="*/ 116 h 228"/>
                <a:gd name="T12" fmla="*/ 98 w 286"/>
                <a:gd name="T13" fmla="*/ 149 h 228"/>
                <a:gd name="T14" fmla="*/ 51 w 286"/>
                <a:gd name="T15" fmla="*/ 116 h 228"/>
                <a:gd name="T16" fmla="*/ 145 w 286"/>
                <a:gd name="T17" fmla="*/ 116 h 228"/>
                <a:gd name="T18" fmla="*/ 135 w 286"/>
                <a:gd name="T19" fmla="*/ 171 h 228"/>
                <a:gd name="T20" fmla="*/ 95 w 286"/>
                <a:gd name="T21" fmla="*/ 181 h 228"/>
                <a:gd name="T22" fmla="*/ 55 w 286"/>
                <a:gd name="T23" fmla="*/ 171 h 228"/>
                <a:gd name="T24" fmla="*/ 0 w 286"/>
                <a:gd name="T25" fmla="*/ 228 h 228"/>
                <a:gd name="T26" fmla="*/ 190 w 286"/>
                <a:gd name="T27" fmla="*/ 228 h 228"/>
                <a:gd name="T28" fmla="*/ 135 w 286"/>
                <a:gd name="T29" fmla="*/ 171 h 228"/>
                <a:gd name="T30" fmla="*/ 174 w 286"/>
                <a:gd name="T31" fmla="*/ 86 h 228"/>
                <a:gd name="T32" fmla="*/ 241 w 286"/>
                <a:gd name="T33" fmla="*/ 86 h 228"/>
                <a:gd name="T34" fmla="*/ 194 w 286"/>
                <a:gd name="T35" fmla="*/ 118 h 228"/>
                <a:gd name="T36" fmla="*/ 173 w 286"/>
                <a:gd name="T37" fmla="*/ 113 h 228"/>
                <a:gd name="T38" fmla="*/ 168 w 286"/>
                <a:gd name="T39" fmla="*/ 128 h 228"/>
                <a:gd name="T40" fmla="*/ 191 w 286"/>
                <a:gd name="T41" fmla="*/ 132 h 228"/>
                <a:gd name="T42" fmla="*/ 257 w 286"/>
                <a:gd name="T43" fmla="*/ 66 h 228"/>
                <a:gd name="T44" fmla="*/ 191 w 286"/>
                <a:gd name="T45" fmla="*/ 0 h 228"/>
                <a:gd name="T46" fmla="*/ 136 w 286"/>
                <a:gd name="T47" fmla="*/ 29 h 228"/>
                <a:gd name="T48" fmla="*/ 174 w 286"/>
                <a:gd name="T49" fmla="*/ 86 h 228"/>
                <a:gd name="T50" fmla="*/ 231 w 286"/>
                <a:gd name="T51" fmla="*/ 140 h 228"/>
                <a:gd name="T52" fmla="*/ 191 w 286"/>
                <a:gd name="T53" fmla="*/ 150 h 228"/>
                <a:gd name="T54" fmla="*/ 159 w 286"/>
                <a:gd name="T55" fmla="*/ 144 h 228"/>
                <a:gd name="T56" fmla="*/ 144 w 286"/>
                <a:gd name="T57" fmla="*/ 160 h 228"/>
                <a:gd name="T58" fmla="*/ 192 w 286"/>
                <a:gd name="T59" fmla="*/ 197 h 228"/>
                <a:gd name="T60" fmla="*/ 286 w 286"/>
                <a:gd name="T61" fmla="*/ 197 h 228"/>
                <a:gd name="T62" fmla="*/ 231 w 286"/>
                <a:gd name="T63" fmla="*/ 14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6" h="228">
                  <a:moveTo>
                    <a:pt x="95" y="163"/>
                  </a:moveTo>
                  <a:cubicBezTo>
                    <a:pt x="132" y="163"/>
                    <a:pt x="161" y="133"/>
                    <a:pt x="161" y="97"/>
                  </a:cubicBezTo>
                  <a:cubicBezTo>
                    <a:pt x="161" y="60"/>
                    <a:pt x="132" y="31"/>
                    <a:pt x="95" y="31"/>
                  </a:cubicBezTo>
                  <a:cubicBezTo>
                    <a:pt x="59" y="31"/>
                    <a:pt x="29" y="60"/>
                    <a:pt x="29" y="97"/>
                  </a:cubicBezTo>
                  <a:cubicBezTo>
                    <a:pt x="29" y="133"/>
                    <a:pt x="59" y="163"/>
                    <a:pt x="95" y="163"/>
                  </a:cubicBezTo>
                  <a:close/>
                  <a:moveTo>
                    <a:pt x="145" y="116"/>
                  </a:moveTo>
                  <a:cubicBezTo>
                    <a:pt x="135" y="136"/>
                    <a:pt x="118" y="149"/>
                    <a:pt x="98" y="149"/>
                  </a:cubicBezTo>
                  <a:cubicBezTo>
                    <a:pt x="79" y="149"/>
                    <a:pt x="61" y="136"/>
                    <a:pt x="51" y="116"/>
                  </a:cubicBezTo>
                  <a:lnTo>
                    <a:pt x="145" y="116"/>
                  </a:lnTo>
                  <a:close/>
                  <a:moveTo>
                    <a:pt x="135" y="171"/>
                  </a:moveTo>
                  <a:cubicBezTo>
                    <a:pt x="123" y="178"/>
                    <a:pt x="109" y="181"/>
                    <a:pt x="95" y="181"/>
                  </a:cubicBezTo>
                  <a:cubicBezTo>
                    <a:pt x="81" y="181"/>
                    <a:pt x="67" y="178"/>
                    <a:pt x="55" y="171"/>
                  </a:cubicBezTo>
                  <a:cubicBezTo>
                    <a:pt x="30" y="178"/>
                    <a:pt x="9" y="194"/>
                    <a:pt x="0" y="228"/>
                  </a:cubicBezTo>
                  <a:cubicBezTo>
                    <a:pt x="190" y="228"/>
                    <a:pt x="190" y="228"/>
                    <a:pt x="190" y="228"/>
                  </a:cubicBezTo>
                  <a:cubicBezTo>
                    <a:pt x="181" y="194"/>
                    <a:pt x="161" y="178"/>
                    <a:pt x="135" y="171"/>
                  </a:cubicBezTo>
                  <a:close/>
                  <a:moveTo>
                    <a:pt x="174" y="86"/>
                  </a:moveTo>
                  <a:cubicBezTo>
                    <a:pt x="241" y="86"/>
                    <a:pt x="241" y="86"/>
                    <a:pt x="241" y="86"/>
                  </a:cubicBezTo>
                  <a:cubicBezTo>
                    <a:pt x="231" y="105"/>
                    <a:pt x="214" y="118"/>
                    <a:pt x="194" y="118"/>
                  </a:cubicBezTo>
                  <a:cubicBezTo>
                    <a:pt x="187" y="118"/>
                    <a:pt x="180" y="116"/>
                    <a:pt x="173" y="113"/>
                  </a:cubicBezTo>
                  <a:cubicBezTo>
                    <a:pt x="172" y="118"/>
                    <a:pt x="170" y="123"/>
                    <a:pt x="168" y="128"/>
                  </a:cubicBezTo>
                  <a:cubicBezTo>
                    <a:pt x="175" y="130"/>
                    <a:pt x="183" y="132"/>
                    <a:pt x="191" y="132"/>
                  </a:cubicBezTo>
                  <a:cubicBezTo>
                    <a:pt x="227" y="132"/>
                    <a:pt x="257" y="102"/>
                    <a:pt x="257" y="66"/>
                  </a:cubicBezTo>
                  <a:cubicBezTo>
                    <a:pt x="257" y="29"/>
                    <a:pt x="227" y="0"/>
                    <a:pt x="191" y="0"/>
                  </a:cubicBezTo>
                  <a:cubicBezTo>
                    <a:pt x="168" y="0"/>
                    <a:pt x="148" y="11"/>
                    <a:pt x="136" y="29"/>
                  </a:cubicBezTo>
                  <a:cubicBezTo>
                    <a:pt x="156" y="41"/>
                    <a:pt x="171" y="61"/>
                    <a:pt x="174" y="86"/>
                  </a:cubicBezTo>
                  <a:close/>
                  <a:moveTo>
                    <a:pt x="231" y="140"/>
                  </a:moveTo>
                  <a:cubicBezTo>
                    <a:pt x="219" y="147"/>
                    <a:pt x="205" y="150"/>
                    <a:pt x="191" y="150"/>
                  </a:cubicBezTo>
                  <a:cubicBezTo>
                    <a:pt x="180" y="150"/>
                    <a:pt x="169" y="148"/>
                    <a:pt x="159" y="144"/>
                  </a:cubicBezTo>
                  <a:cubicBezTo>
                    <a:pt x="155" y="150"/>
                    <a:pt x="150" y="155"/>
                    <a:pt x="144" y="160"/>
                  </a:cubicBezTo>
                  <a:cubicBezTo>
                    <a:pt x="165" y="166"/>
                    <a:pt x="181" y="179"/>
                    <a:pt x="192" y="197"/>
                  </a:cubicBezTo>
                  <a:cubicBezTo>
                    <a:pt x="286" y="197"/>
                    <a:pt x="286" y="197"/>
                    <a:pt x="286" y="197"/>
                  </a:cubicBezTo>
                  <a:cubicBezTo>
                    <a:pt x="277" y="163"/>
                    <a:pt x="256" y="147"/>
                    <a:pt x="231" y="14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Freeform 133">
              <a:extLst>
                <a:ext uri="{FF2B5EF4-FFF2-40B4-BE49-F238E27FC236}">
                  <a16:creationId xmlns:a16="http://schemas.microsoft.com/office/drawing/2014/main" id="{7800393A-BFA2-47FE-BBE6-04BD8C47EE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39105" y="4092725"/>
              <a:ext cx="448693" cy="450924"/>
            </a:xfrm>
            <a:custGeom>
              <a:avLst/>
              <a:gdLst>
                <a:gd name="T0" fmla="*/ 296 w 296"/>
                <a:gd name="T1" fmla="*/ 148 h 296"/>
                <a:gd name="T2" fmla="*/ 191 w 296"/>
                <a:gd name="T3" fmla="*/ 107 h 296"/>
                <a:gd name="T4" fmla="*/ 196 w 296"/>
                <a:gd name="T5" fmla="*/ 69 h 296"/>
                <a:gd name="T6" fmla="*/ 186 w 296"/>
                <a:gd name="T7" fmla="*/ 65 h 296"/>
                <a:gd name="T8" fmla="*/ 196 w 296"/>
                <a:gd name="T9" fmla="*/ 69 h 296"/>
                <a:gd name="T10" fmla="*/ 117 w 296"/>
                <a:gd name="T11" fmla="*/ 26 h 296"/>
                <a:gd name="T12" fmla="*/ 103 w 296"/>
                <a:gd name="T13" fmla="*/ 26 h 296"/>
                <a:gd name="T14" fmla="*/ 105 w 296"/>
                <a:gd name="T15" fmla="*/ 34 h 296"/>
                <a:gd name="T16" fmla="*/ 95 w 296"/>
                <a:gd name="T17" fmla="*/ 27 h 296"/>
                <a:gd name="T18" fmla="*/ 88 w 296"/>
                <a:gd name="T19" fmla="*/ 30 h 296"/>
                <a:gd name="T20" fmla="*/ 87 w 296"/>
                <a:gd name="T21" fmla="*/ 39 h 296"/>
                <a:gd name="T22" fmla="*/ 81 w 296"/>
                <a:gd name="T23" fmla="*/ 43 h 296"/>
                <a:gd name="T24" fmla="*/ 71 w 296"/>
                <a:gd name="T25" fmla="*/ 40 h 296"/>
                <a:gd name="T26" fmla="*/ 70 w 296"/>
                <a:gd name="T27" fmla="*/ 54 h 296"/>
                <a:gd name="T28" fmla="*/ 17 w 296"/>
                <a:gd name="T29" fmla="*/ 162 h 296"/>
                <a:gd name="T30" fmla="*/ 17 w 296"/>
                <a:gd name="T31" fmla="*/ 162 h 296"/>
                <a:gd name="T32" fmla="*/ 82 w 296"/>
                <a:gd name="T33" fmla="*/ 266 h 296"/>
                <a:gd name="T34" fmla="*/ 71 w 296"/>
                <a:gd name="T35" fmla="*/ 202 h 296"/>
                <a:gd name="T36" fmla="*/ 18 w 296"/>
                <a:gd name="T37" fmla="*/ 152 h 296"/>
                <a:gd name="T38" fmla="*/ 50 w 296"/>
                <a:gd name="T39" fmla="*/ 58 h 296"/>
                <a:gd name="T40" fmla="*/ 80 w 296"/>
                <a:gd name="T41" fmla="*/ 55 h 296"/>
                <a:gd name="T42" fmla="*/ 95 w 296"/>
                <a:gd name="T43" fmla="*/ 37 h 296"/>
                <a:gd name="T44" fmla="*/ 88 w 296"/>
                <a:gd name="T45" fmla="*/ 57 h 296"/>
                <a:gd name="T46" fmla="*/ 105 w 296"/>
                <a:gd name="T47" fmla="*/ 38 h 296"/>
                <a:gd name="T48" fmla="*/ 116 w 296"/>
                <a:gd name="T49" fmla="*/ 40 h 296"/>
                <a:gd name="T50" fmla="*/ 120 w 296"/>
                <a:gd name="T51" fmla="*/ 67 h 296"/>
                <a:gd name="T52" fmla="*/ 114 w 296"/>
                <a:gd name="T53" fmla="*/ 76 h 296"/>
                <a:gd name="T54" fmla="*/ 102 w 296"/>
                <a:gd name="T55" fmla="*/ 51 h 296"/>
                <a:gd name="T56" fmla="*/ 76 w 296"/>
                <a:gd name="T57" fmla="*/ 94 h 296"/>
                <a:gd name="T58" fmla="*/ 102 w 296"/>
                <a:gd name="T59" fmla="*/ 78 h 296"/>
                <a:gd name="T60" fmla="*/ 127 w 296"/>
                <a:gd name="T61" fmla="*/ 115 h 296"/>
                <a:gd name="T62" fmla="*/ 124 w 296"/>
                <a:gd name="T63" fmla="*/ 110 h 296"/>
                <a:gd name="T64" fmla="*/ 112 w 296"/>
                <a:gd name="T65" fmla="*/ 117 h 296"/>
                <a:gd name="T66" fmla="*/ 76 w 296"/>
                <a:gd name="T67" fmla="*/ 161 h 296"/>
                <a:gd name="T68" fmla="*/ 48 w 296"/>
                <a:gd name="T69" fmla="*/ 154 h 296"/>
                <a:gd name="T70" fmla="*/ 45 w 296"/>
                <a:gd name="T71" fmla="*/ 173 h 296"/>
                <a:gd name="T72" fmla="*/ 98 w 296"/>
                <a:gd name="T73" fmla="*/ 187 h 296"/>
                <a:gd name="T74" fmla="*/ 149 w 296"/>
                <a:gd name="T75" fmla="*/ 218 h 296"/>
                <a:gd name="T76" fmla="*/ 88 w 296"/>
                <a:gd name="T77" fmla="*/ 73 h 296"/>
                <a:gd name="T78" fmla="*/ 94 w 296"/>
                <a:gd name="T79" fmla="*/ 69 h 296"/>
                <a:gd name="T80" fmla="*/ 143 w 296"/>
                <a:gd name="T81" fmla="*/ 59 h 296"/>
                <a:gd name="T82" fmla="*/ 134 w 296"/>
                <a:gd name="T83" fmla="*/ 25 h 296"/>
                <a:gd name="T84" fmla="*/ 147 w 296"/>
                <a:gd name="T85" fmla="*/ 15 h 296"/>
                <a:gd name="T86" fmla="*/ 145 w 296"/>
                <a:gd name="T87" fmla="*/ 76 h 296"/>
                <a:gd name="T88" fmla="*/ 198 w 296"/>
                <a:gd name="T89" fmla="*/ 195 h 296"/>
                <a:gd name="T90" fmla="*/ 182 w 296"/>
                <a:gd name="T91" fmla="*/ 139 h 296"/>
                <a:gd name="T92" fmla="*/ 193 w 296"/>
                <a:gd name="T93" fmla="*/ 118 h 296"/>
                <a:gd name="T94" fmla="*/ 216 w 296"/>
                <a:gd name="T95" fmla="*/ 90 h 296"/>
                <a:gd name="T96" fmla="*/ 233 w 296"/>
                <a:gd name="T97" fmla="*/ 49 h 296"/>
                <a:gd name="T98" fmla="*/ 254 w 296"/>
                <a:gd name="T99" fmla="*/ 69 h 296"/>
                <a:gd name="T100" fmla="*/ 279 w 296"/>
                <a:gd name="T101" fmla="*/ 123 h 296"/>
                <a:gd name="T102" fmla="*/ 277 w 296"/>
                <a:gd name="T103" fmla="*/ 185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96" h="296">
                  <a:moveTo>
                    <a:pt x="148" y="0"/>
                  </a:moveTo>
                  <a:cubicBezTo>
                    <a:pt x="66" y="0"/>
                    <a:pt x="0" y="66"/>
                    <a:pt x="0" y="148"/>
                  </a:cubicBezTo>
                  <a:cubicBezTo>
                    <a:pt x="0" y="230"/>
                    <a:pt x="66" y="296"/>
                    <a:pt x="148" y="296"/>
                  </a:cubicBezTo>
                  <a:cubicBezTo>
                    <a:pt x="230" y="296"/>
                    <a:pt x="296" y="230"/>
                    <a:pt x="296" y="148"/>
                  </a:cubicBezTo>
                  <a:cubicBezTo>
                    <a:pt x="296" y="66"/>
                    <a:pt x="230" y="0"/>
                    <a:pt x="148" y="0"/>
                  </a:cubicBezTo>
                  <a:close/>
                  <a:moveTo>
                    <a:pt x="197" y="102"/>
                  </a:moveTo>
                  <a:cubicBezTo>
                    <a:pt x="197" y="106"/>
                    <a:pt x="197" y="106"/>
                    <a:pt x="197" y="106"/>
                  </a:cubicBezTo>
                  <a:cubicBezTo>
                    <a:pt x="191" y="107"/>
                    <a:pt x="191" y="107"/>
                    <a:pt x="191" y="107"/>
                  </a:cubicBezTo>
                  <a:cubicBezTo>
                    <a:pt x="188" y="101"/>
                    <a:pt x="188" y="101"/>
                    <a:pt x="188" y="101"/>
                  </a:cubicBezTo>
                  <a:cubicBezTo>
                    <a:pt x="188" y="88"/>
                    <a:pt x="188" y="88"/>
                    <a:pt x="188" y="88"/>
                  </a:cubicBezTo>
                  <a:lnTo>
                    <a:pt x="197" y="102"/>
                  </a:lnTo>
                  <a:close/>
                  <a:moveTo>
                    <a:pt x="196" y="69"/>
                  </a:moveTo>
                  <a:cubicBezTo>
                    <a:pt x="193" y="72"/>
                    <a:pt x="193" y="72"/>
                    <a:pt x="193" y="72"/>
                  </a:cubicBezTo>
                  <a:cubicBezTo>
                    <a:pt x="187" y="71"/>
                    <a:pt x="187" y="71"/>
                    <a:pt x="187" y="71"/>
                  </a:cubicBezTo>
                  <a:cubicBezTo>
                    <a:pt x="186" y="70"/>
                    <a:pt x="186" y="70"/>
                    <a:pt x="186" y="70"/>
                  </a:cubicBezTo>
                  <a:cubicBezTo>
                    <a:pt x="186" y="65"/>
                    <a:pt x="186" y="65"/>
                    <a:pt x="186" y="65"/>
                  </a:cubicBezTo>
                  <a:cubicBezTo>
                    <a:pt x="191" y="66"/>
                    <a:pt x="191" y="66"/>
                    <a:pt x="191" y="66"/>
                  </a:cubicBezTo>
                  <a:cubicBezTo>
                    <a:pt x="195" y="65"/>
                    <a:pt x="195" y="65"/>
                    <a:pt x="195" y="65"/>
                  </a:cubicBezTo>
                  <a:cubicBezTo>
                    <a:pt x="197" y="65"/>
                    <a:pt x="197" y="65"/>
                    <a:pt x="197" y="65"/>
                  </a:cubicBezTo>
                  <a:lnTo>
                    <a:pt x="196" y="69"/>
                  </a:lnTo>
                  <a:close/>
                  <a:moveTo>
                    <a:pt x="115" y="22"/>
                  </a:moveTo>
                  <a:cubicBezTo>
                    <a:pt x="118" y="19"/>
                    <a:pt x="118" y="19"/>
                    <a:pt x="118" y="19"/>
                  </a:cubicBezTo>
                  <a:cubicBezTo>
                    <a:pt x="122" y="18"/>
                    <a:pt x="127" y="17"/>
                    <a:pt x="131" y="16"/>
                  </a:cubicBezTo>
                  <a:cubicBezTo>
                    <a:pt x="117" y="26"/>
                    <a:pt x="117" y="26"/>
                    <a:pt x="117" y="26"/>
                  </a:cubicBezTo>
                  <a:cubicBezTo>
                    <a:pt x="110" y="26"/>
                    <a:pt x="110" y="26"/>
                    <a:pt x="110" y="26"/>
                  </a:cubicBezTo>
                  <a:lnTo>
                    <a:pt x="115" y="22"/>
                  </a:lnTo>
                  <a:close/>
                  <a:moveTo>
                    <a:pt x="101" y="25"/>
                  </a:moveTo>
                  <a:cubicBezTo>
                    <a:pt x="103" y="26"/>
                    <a:pt x="103" y="26"/>
                    <a:pt x="103" y="26"/>
                  </a:cubicBezTo>
                  <a:cubicBezTo>
                    <a:pt x="113" y="31"/>
                    <a:pt x="113" y="31"/>
                    <a:pt x="113" y="31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0" y="31"/>
                    <a:pt x="100" y="31"/>
                    <a:pt x="100" y="31"/>
                  </a:cubicBezTo>
                  <a:lnTo>
                    <a:pt x="101" y="25"/>
                  </a:lnTo>
                  <a:close/>
                  <a:moveTo>
                    <a:pt x="95" y="26"/>
                  </a:moveTo>
                  <a:cubicBezTo>
                    <a:pt x="95" y="27"/>
                    <a:pt x="95" y="27"/>
                    <a:pt x="95" y="27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8" y="30"/>
                    <a:pt x="88" y="30"/>
                    <a:pt x="88" y="30"/>
                  </a:cubicBezTo>
                  <a:cubicBezTo>
                    <a:pt x="90" y="29"/>
                    <a:pt x="92" y="27"/>
                    <a:pt x="95" y="26"/>
                  </a:cubicBezTo>
                  <a:close/>
                  <a:moveTo>
                    <a:pt x="81" y="43"/>
                  </a:moveTo>
                  <a:cubicBezTo>
                    <a:pt x="86" y="38"/>
                    <a:pt x="86" y="38"/>
                    <a:pt x="86" y="38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80" y="45"/>
                    <a:pt x="80" y="45"/>
                    <a:pt x="80" y="45"/>
                  </a:cubicBezTo>
                  <a:lnTo>
                    <a:pt x="81" y="43"/>
                  </a:lnTo>
                  <a:close/>
                  <a:moveTo>
                    <a:pt x="54" y="54"/>
                  </a:moveTo>
                  <a:cubicBezTo>
                    <a:pt x="58" y="51"/>
                    <a:pt x="58" y="51"/>
                    <a:pt x="58" y="51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62" y="47"/>
                    <a:pt x="66" y="43"/>
                    <a:pt x="71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78" y="46"/>
                    <a:pt x="78" y="46"/>
                    <a:pt x="78" y="46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54" y="55"/>
                    <a:pt x="54" y="55"/>
                    <a:pt x="54" y="55"/>
                  </a:cubicBezTo>
                  <a:lnTo>
                    <a:pt x="54" y="54"/>
                  </a:lnTo>
                  <a:close/>
                  <a:moveTo>
                    <a:pt x="17" y="162"/>
                  </a:moveTo>
                  <a:cubicBezTo>
                    <a:pt x="15" y="156"/>
                    <a:pt x="15" y="156"/>
                    <a:pt x="15" y="156"/>
                  </a:cubicBezTo>
                  <a:cubicBezTo>
                    <a:pt x="15" y="156"/>
                    <a:pt x="15" y="155"/>
                    <a:pt x="15" y="155"/>
                  </a:cubicBezTo>
                  <a:cubicBezTo>
                    <a:pt x="17" y="160"/>
                    <a:pt x="17" y="160"/>
                    <a:pt x="17" y="160"/>
                  </a:cubicBezTo>
                  <a:lnTo>
                    <a:pt x="17" y="162"/>
                  </a:lnTo>
                  <a:close/>
                  <a:moveTo>
                    <a:pt x="141" y="245"/>
                  </a:moveTo>
                  <a:cubicBezTo>
                    <a:pt x="126" y="256"/>
                    <a:pt x="126" y="256"/>
                    <a:pt x="126" y="256"/>
                  </a:cubicBezTo>
                  <a:cubicBezTo>
                    <a:pt x="109" y="277"/>
                    <a:pt x="109" y="277"/>
                    <a:pt x="109" y="277"/>
                  </a:cubicBezTo>
                  <a:cubicBezTo>
                    <a:pt x="100" y="274"/>
                    <a:pt x="91" y="270"/>
                    <a:pt x="82" y="266"/>
                  </a:cubicBezTo>
                  <a:cubicBezTo>
                    <a:pt x="82" y="249"/>
                    <a:pt x="82" y="249"/>
                    <a:pt x="82" y="249"/>
                  </a:cubicBezTo>
                  <a:cubicBezTo>
                    <a:pt x="66" y="218"/>
                    <a:pt x="66" y="218"/>
                    <a:pt x="66" y="218"/>
                  </a:cubicBezTo>
                  <a:cubicBezTo>
                    <a:pt x="67" y="212"/>
                    <a:pt x="67" y="212"/>
                    <a:pt x="67" y="212"/>
                  </a:cubicBezTo>
                  <a:cubicBezTo>
                    <a:pt x="71" y="202"/>
                    <a:pt x="71" y="202"/>
                    <a:pt x="71" y="202"/>
                  </a:cubicBezTo>
                  <a:cubicBezTo>
                    <a:pt x="71" y="194"/>
                    <a:pt x="71" y="194"/>
                    <a:pt x="71" y="194"/>
                  </a:cubicBezTo>
                  <a:cubicBezTo>
                    <a:pt x="66" y="189"/>
                    <a:pt x="66" y="189"/>
                    <a:pt x="66" y="189"/>
                  </a:cubicBezTo>
                  <a:cubicBezTo>
                    <a:pt x="30" y="173"/>
                    <a:pt x="30" y="173"/>
                    <a:pt x="30" y="173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4" y="151"/>
                    <a:pt x="14" y="151"/>
                    <a:pt x="14" y="151"/>
                  </a:cubicBezTo>
                  <a:cubicBezTo>
                    <a:pt x="14" y="151"/>
                    <a:pt x="14" y="151"/>
                    <a:pt x="14" y="151"/>
                  </a:cubicBezTo>
                  <a:cubicBezTo>
                    <a:pt x="14" y="151"/>
                    <a:pt x="14" y="151"/>
                    <a:pt x="14" y="150"/>
                  </a:cubicBezTo>
                  <a:cubicBezTo>
                    <a:pt x="14" y="115"/>
                    <a:pt x="28" y="82"/>
                    <a:pt x="50" y="58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8" y="60"/>
                    <a:pt x="78" y="60"/>
                    <a:pt x="78" y="60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8" y="39"/>
                    <a:pt x="98" y="39"/>
                    <a:pt x="98" y="39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97" y="57"/>
                    <a:pt x="97" y="57"/>
                    <a:pt x="97" y="57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2" y="44"/>
                    <a:pt x="102" y="44"/>
                    <a:pt x="102" y="44"/>
                  </a:cubicBezTo>
                  <a:cubicBezTo>
                    <a:pt x="112" y="38"/>
                    <a:pt x="112" y="38"/>
                    <a:pt x="112" y="38"/>
                  </a:cubicBezTo>
                  <a:cubicBezTo>
                    <a:pt x="116" y="39"/>
                    <a:pt x="116" y="39"/>
                    <a:pt x="116" y="39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22" y="52"/>
                    <a:pt x="122" y="52"/>
                    <a:pt x="122" y="52"/>
                  </a:cubicBezTo>
                  <a:cubicBezTo>
                    <a:pt x="127" y="60"/>
                    <a:pt x="127" y="60"/>
                    <a:pt x="127" y="60"/>
                  </a:cubicBezTo>
                  <a:cubicBezTo>
                    <a:pt x="120" y="67"/>
                    <a:pt x="120" y="67"/>
                    <a:pt x="120" y="67"/>
                  </a:cubicBezTo>
                  <a:cubicBezTo>
                    <a:pt x="121" y="68"/>
                    <a:pt x="121" y="68"/>
                    <a:pt x="121" y="68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6" y="75"/>
                    <a:pt x="116" y="75"/>
                    <a:pt x="116" y="75"/>
                  </a:cubicBezTo>
                  <a:cubicBezTo>
                    <a:pt x="114" y="76"/>
                    <a:pt x="114" y="76"/>
                    <a:pt x="114" y="76"/>
                  </a:cubicBezTo>
                  <a:cubicBezTo>
                    <a:pt x="103" y="69"/>
                    <a:pt x="103" y="69"/>
                    <a:pt x="103" y="69"/>
                  </a:cubicBezTo>
                  <a:cubicBezTo>
                    <a:pt x="114" y="61"/>
                    <a:pt x="114" y="61"/>
                    <a:pt x="114" y="61"/>
                  </a:cubicBezTo>
                  <a:cubicBezTo>
                    <a:pt x="112" y="57"/>
                    <a:pt x="112" y="57"/>
                    <a:pt x="112" y="57"/>
                  </a:cubicBezTo>
                  <a:cubicBezTo>
                    <a:pt x="102" y="51"/>
                    <a:pt x="102" y="51"/>
                    <a:pt x="102" y="51"/>
                  </a:cubicBezTo>
                  <a:cubicBezTo>
                    <a:pt x="99" y="60"/>
                    <a:pt x="99" y="60"/>
                    <a:pt x="99" y="60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6" y="94"/>
                    <a:pt x="76" y="94"/>
                    <a:pt x="76" y="94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90" y="103"/>
                    <a:pt x="90" y="103"/>
                    <a:pt x="90" y="103"/>
                  </a:cubicBezTo>
                  <a:cubicBezTo>
                    <a:pt x="99" y="81"/>
                    <a:pt x="99" y="81"/>
                    <a:pt x="99" y="81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6" y="85"/>
                    <a:pt x="116" y="85"/>
                    <a:pt x="116" y="85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30" y="113"/>
                    <a:pt x="130" y="113"/>
                    <a:pt x="130" y="113"/>
                  </a:cubicBezTo>
                  <a:cubicBezTo>
                    <a:pt x="127" y="115"/>
                    <a:pt x="127" y="115"/>
                    <a:pt x="127" y="115"/>
                  </a:cubicBezTo>
                  <a:cubicBezTo>
                    <a:pt x="122" y="115"/>
                    <a:pt x="122" y="115"/>
                    <a:pt x="122" y="115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123" y="111"/>
                    <a:pt x="123" y="111"/>
                    <a:pt x="123" y="111"/>
                  </a:cubicBezTo>
                  <a:cubicBezTo>
                    <a:pt x="124" y="110"/>
                    <a:pt x="124" y="110"/>
                    <a:pt x="124" y="110"/>
                  </a:cubicBezTo>
                  <a:cubicBezTo>
                    <a:pt x="124" y="108"/>
                    <a:pt x="124" y="108"/>
                    <a:pt x="124" y="108"/>
                  </a:cubicBezTo>
                  <a:cubicBezTo>
                    <a:pt x="123" y="107"/>
                    <a:pt x="123" y="107"/>
                    <a:pt x="123" y="107"/>
                  </a:cubicBezTo>
                  <a:cubicBezTo>
                    <a:pt x="105" y="112"/>
                    <a:pt x="105" y="112"/>
                    <a:pt x="105" y="112"/>
                  </a:cubicBezTo>
                  <a:cubicBezTo>
                    <a:pt x="112" y="117"/>
                    <a:pt x="112" y="117"/>
                    <a:pt x="112" y="117"/>
                  </a:cubicBezTo>
                  <a:cubicBezTo>
                    <a:pt x="116" y="118"/>
                    <a:pt x="116" y="118"/>
                    <a:pt x="116" y="118"/>
                  </a:cubicBezTo>
                  <a:cubicBezTo>
                    <a:pt x="88" y="133"/>
                    <a:pt x="88" y="133"/>
                    <a:pt x="88" y="133"/>
                  </a:cubicBezTo>
                  <a:cubicBezTo>
                    <a:pt x="76" y="152"/>
                    <a:pt x="76" y="152"/>
                    <a:pt x="76" y="152"/>
                  </a:cubicBezTo>
                  <a:cubicBezTo>
                    <a:pt x="76" y="161"/>
                    <a:pt x="76" y="161"/>
                    <a:pt x="76" y="161"/>
                  </a:cubicBezTo>
                  <a:cubicBezTo>
                    <a:pt x="71" y="160"/>
                    <a:pt x="71" y="160"/>
                    <a:pt x="71" y="160"/>
                  </a:cubicBezTo>
                  <a:cubicBezTo>
                    <a:pt x="69" y="154"/>
                    <a:pt x="69" y="154"/>
                    <a:pt x="69" y="154"/>
                  </a:cubicBezTo>
                  <a:cubicBezTo>
                    <a:pt x="54" y="151"/>
                    <a:pt x="54" y="151"/>
                    <a:pt x="54" y="151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43" y="161"/>
                    <a:pt x="43" y="161"/>
                    <a:pt x="43" y="161"/>
                  </a:cubicBezTo>
                  <a:cubicBezTo>
                    <a:pt x="42" y="165"/>
                    <a:pt x="42" y="165"/>
                    <a:pt x="42" y="165"/>
                  </a:cubicBezTo>
                  <a:cubicBezTo>
                    <a:pt x="42" y="170"/>
                    <a:pt x="42" y="170"/>
                    <a:pt x="42" y="170"/>
                  </a:cubicBezTo>
                  <a:cubicBezTo>
                    <a:pt x="45" y="173"/>
                    <a:pt x="45" y="173"/>
                    <a:pt x="45" y="173"/>
                  </a:cubicBezTo>
                  <a:cubicBezTo>
                    <a:pt x="53" y="169"/>
                    <a:pt x="53" y="169"/>
                    <a:pt x="53" y="169"/>
                  </a:cubicBezTo>
                  <a:cubicBezTo>
                    <a:pt x="56" y="169"/>
                    <a:pt x="56" y="169"/>
                    <a:pt x="56" y="169"/>
                  </a:cubicBezTo>
                  <a:cubicBezTo>
                    <a:pt x="66" y="186"/>
                    <a:pt x="66" y="186"/>
                    <a:pt x="66" y="186"/>
                  </a:cubicBezTo>
                  <a:cubicBezTo>
                    <a:pt x="98" y="187"/>
                    <a:pt x="98" y="187"/>
                    <a:pt x="98" y="187"/>
                  </a:cubicBezTo>
                  <a:cubicBezTo>
                    <a:pt x="112" y="192"/>
                    <a:pt x="112" y="192"/>
                    <a:pt x="112" y="192"/>
                  </a:cubicBezTo>
                  <a:cubicBezTo>
                    <a:pt x="123" y="207"/>
                    <a:pt x="123" y="207"/>
                    <a:pt x="123" y="207"/>
                  </a:cubicBezTo>
                  <a:cubicBezTo>
                    <a:pt x="142" y="213"/>
                    <a:pt x="142" y="213"/>
                    <a:pt x="142" y="213"/>
                  </a:cubicBezTo>
                  <a:cubicBezTo>
                    <a:pt x="149" y="218"/>
                    <a:pt x="149" y="218"/>
                    <a:pt x="149" y="218"/>
                  </a:cubicBezTo>
                  <a:lnTo>
                    <a:pt x="141" y="245"/>
                  </a:lnTo>
                  <a:close/>
                  <a:moveTo>
                    <a:pt x="95" y="72"/>
                  </a:moveTo>
                  <a:cubicBezTo>
                    <a:pt x="94" y="73"/>
                    <a:pt x="94" y="73"/>
                    <a:pt x="94" y="73"/>
                  </a:cubicBezTo>
                  <a:cubicBezTo>
                    <a:pt x="88" y="73"/>
                    <a:pt x="88" y="73"/>
                    <a:pt x="88" y="73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92" y="67"/>
                    <a:pt x="92" y="67"/>
                    <a:pt x="92" y="67"/>
                  </a:cubicBezTo>
                  <a:cubicBezTo>
                    <a:pt x="93" y="67"/>
                    <a:pt x="93" y="67"/>
                    <a:pt x="93" y="67"/>
                  </a:cubicBezTo>
                  <a:cubicBezTo>
                    <a:pt x="94" y="69"/>
                    <a:pt x="94" y="69"/>
                    <a:pt x="94" y="69"/>
                  </a:cubicBezTo>
                  <a:lnTo>
                    <a:pt x="95" y="72"/>
                  </a:lnTo>
                  <a:close/>
                  <a:moveTo>
                    <a:pt x="145" y="76"/>
                  </a:moveTo>
                  <a:cubicBezTo>
                    <a:pt x="142" y="67"/>
                    <a:pt x="142" y="67"/>
                    <a:pt x="142" y="67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48" y="48"/>
                    <a:pt x="148" y="48"/>
                    <a:pt x="148" y="48"/>
                  </a:cubicBezTo>
                  <a:cubicBezTo>
                    <a:pt x="145" y="29"/>
                    <a:pt x="145" y="29"/>
                    <a:pt x="145" y="29"/>
                  </a:cubicBezTo>
                  <a:cubicBezTo>
                    <a:pt x="136" y="28"/>
                    <a:pt x="136" y="28"/>
                    <a:pt x="136" y="28"/>
                  </a:cubicBezTo>
                  <a:cubicBezTo>
                    <a:pt x="134" y="25"/>
                    <a:pt x="134" y="25"/>
                    <a:pt x="134" y="25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38" y="17"/>
                    <a:pt x="138" y="17"/>
                    <a:pt x="138" y="17"/>
                  </a:cubicBezTo>
                  <a:cubicBezTo>
                    <a:pt x="140" y="16"/>
                    <a:pt x="140" y="16"/>
                    <a:pt x="140" y="16"/>
                  </a:cubicBezTo>
                  <a:cubicBezTo>
                    <a:pt x="142" y="16"/>
                    <a:pt x="145" y="15"/>
                    <a:pt x="147" y="15"/>
                  </a:cubicBezTo>
                  <a:cubicBezTo>
                    <a:pt x="165" y="15"/>
                    <a:pt x="181" y="19"/>
                    <a:pt x="197" y="25"/>
                  </a:cubicBezTo>
                  <a:cubicBezTo>
                    <a:pt x="188" y="48"/>
                    <a:pt x="188" y="48"/>
                    <a:pt x="188" y="48"/>
                  </a:cubicBezTo>
                  <a:cubicBezTo>
                    <a:pt x="150" y="81"/>
                    <a:pt x="150" y="81"/>
                    <a:pt x="150" y="81"/>
                  </a:cubicBezTo>
                  <a:lnTo>
                    <a:pt x="145" y="76"/>
                  </a:lnTo>
                  <a:close/>
                  <a:moveTo>
                    <a:pt x="277" y="185"/>
                  </a:moveTo>
                  <a:cubicBezTo>
                    <a:pt x="269" y="214"/>
                    <a:pt x="250" y="240"/>
                    <a:pt x="226" y="258"/>
                  </a:cubicBezTo>
                  <a:cubicBezTo>
                    <a:pt x="208" y="197"/>
                    <a:pt x="208" y="197"/>
                    <a:pt x="208" y="197"/>
                  </a:cubicBezTo>
                  <a:cubicBezTo>
                    <a:pt x="198" y="195"/>
                    <a:pt x="198" y="195"/>
                    <a:pt x="198" y="195"/>
                  </a:cubicBezTo>
                  <a:cubicBezTo>
                    <a:pt x="177" y="195"/>
                    <a:pt x="177" y="195"/>
                    <a:pt x="177" y="195"/>
                  </a:cubicBezTo>
                  <a:cubicBezTo>
                    <a:pt x="164" y="187"/>
                    <a:pt x="164" y="187"/>
                    <a:pt x="164" y="187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82" y="139"/>
                    <a:pt x="182" y="139"/>
                    <a:pt x="182" y="139"/>
                  </a:cubicBezTo>
                  <a:cubicBezTo>
                    <a:pt x="181" y="132"/>
                    <a:pt x="181" y="132"/>
                    <a:pt x="181" y="132"/>
                  </a:cubicBezTo>
                  <a:cubicBezTo>
                    <a:pt x="182" y="126"/>
                    <a:pt x="182" y="126"/>
                    <a:pt x="182" y="126"/>
                  </a:cubicBezTo>
                  <a:cubicBezTo>
                    <a:pt x="193" y="121"/>
                    <a:pt x="193" y="121"/>
                    <a:pt x="193" y="121"/>
                  </a:cubicBezTo>
                  <a:cubicBezTo>
                    <a:pt x="193" y="118"/>
                    <a:pt x="193" y="118"/>
                    <a:pt x="193" y="118"/>
                  </a:cubicBezTo>
                  <a:cubicBezTo>
                    <a:pt x="191" y="115"/>
                    <a:pt x="191" y="115"/>
                    <a:pt x="191" y="115"/>
                  </a:cubicBezTo>
                  <a:cubicBezTo>
                    <a:pt x="190" y="112"/>
                    <a:pt x="190" y="112"/>
                    <a:pt x="190" y="112"/>
                  </a:cubicBezTo>
                  <a:cubicBezTo>
                    <a:pt x="216" y="93"/>
                    <a:pt x="216" y="93"/>
                    <a:pt x="216" y="93"/>
                  </a:cubicBezTo>
                  <a:cubicBezTo>
                    <a:pt x="216" y="90"/>
                    <a:pt x="216" y="90"/>
                    <a:pt x="216" y="90"/>
                  </a:cubicBezTo>
                  <a:cubicBezTo>
                    <a:pt x="207" y="83"/>
                    <a:pt x="207" y="83"/>
                    <a:pt x="207" y="83"/>
                  </a:cubicBezTo>
                  <a:cubicBezTo>
                    <a:pt x="206" y="79"/>
                    <a:pt x="206" y="79"/>
                    <a:pt x="206" y="79"/>
                  </a:cubicBezTo>
                  <a:cubicBezTo>
                    <a:pt x="226" y="53"/>
                    <a:pt x="226" y="53"/>
                    <a:pt x="226" y="53"/>
                  </a:cubicBezTo>
                  <a:cubicBezTo>
                    <a:pt x="233" y="49"/>
                    <a:pt x="233" y="49"/>
                    <a:pt x="233" y="49"/>
                  </a:cubicBezTo>
                  <a:cubicBezTo>
                    <a:pt x="237" y="50"/>
                    <a:pt x="237" y="50"/>
                    <a:pt x="237" y="50"/>
                  </a:cubicBezTo>
                  <a:cubicBezTo>
                    <a:pt x="242" y="54"/>
                    <a:pt x="247" y="59"/>
                    <a:pt x="251" y="64"/>
                  </a:cubicBezTo>
                  <a:cubicBezTo>
                    <a:pt x="249" y="64"/>
                    <a:pt x="249" y="64"/>
                    <a:pt x="249" y="64"/>
                  </a:cubicBezTo>
                  <a:cubicBezTo>
                    <a:pt x="254" y="69"/>
                    <a:pt x="254" y="69"/>
                    <a:pt x="254" y="69"/>
                  </a:cubicBezTo>
                  <a:cubicBezTo>
                    <a:pt x="255" y="69"/>
                    <a:pt x="255" y="69"/>
                    <a:pt x="255" y="69"/>
                  </a:cubicBezTo>
                  <a:cubicBezTo>
                    <a:pt x="266" y="84"/>
                    <a:pt x="275" y="101"/>
                    <a:pt x="279" y="121"/>
                  </a:cubicBezTo>
                  <a:cubicBezTo>
                    <a:pt x="278" y="122"/>
                    <a:pt x="278" y="122"/>
                    <a:pt x="278" y="122"/>
                  </a:cubicBezTo>
                  <a:cubicBezTo>
                    <a:pt x="279" y="123"/>
                    <a:pt x="279" y="123"/>
                    <a:pt x="279" y="123"/>
                  </a:cubicBezTo>
                  <a:cubicBezTo>
                    <a:pt x="281" y="131"/>
                    <a:pt x="282" y="140"/>
                    <a:pt x="282" y="148"/>
                  </a:cubicBezTo>
                  <a:cubicBezTo>
                    <a:pt x="282" y="160"/>
                    <a:pt x="280" y="172"/>
                    <a:pt x="277" y="183"/>
                  </a:cubicBezTo>
                  <a:cubicBezTo>
                    <a:pt x="276" y="184"/>
                    <a:pt x="276" y="184"/>
                    <a:pt x="276" y="184"/>
                  </a:cubicBezTo>
                  <a:lnTo>
                    <a:pt x="277" y="185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9" name="Freeform: Shape 32">
            <a:extLst>
              <a:ext uri="{FF2B5EF4-FFF2-40B4-BE49-F238E27FC236}">
                <a16:creationId xmlns:a16="http://schemas.microsoft.com/office/drawing/2014/main" id="{8B2B7E36-9DB1-443E-9500-4A6B032C17AE}"/>
              </a:ext>
            </a:extLst>
          </p:cNvPr>
          <p:cNvSpPr>
            <a:spLocks noChangeAspect="1"/>
          </p:cNvSpPr>
          <p:nvPr/>
        </p:nvSpPr>
        <p:spPr bwMode="auto">
          <a:xfrm>
            <a:off x="5195929" y="3517991"/>
            <a:ext cx="215523" cy="158327"/>
          </a:xfrm>
          <a:custGeom>
            <a:avLst/>
            <a:gdLst>
              <a:gd name="T0" fmla="*/ 586 w 1347"/>
              <a:gd name="T1" fmla="*/ 602 h 987"/>
              <a:gd name="T2" fmla="*/ 502 w 1347"/>
              <a:gd name="T3" fmla="*/ 535 h 987"/>
              <a:gd name="T4" fmla="*/ 42 w 1347"/>
              <a:gd name="T5" fmla="*/ 117 h 987"/>
              <a:gd name="T6" fmla="*/ 17 w 1347"/>
              <a:gd name="T7" fmla="*/ 33 h 987"/>
              <a:gd name="T8" fmla="*/ 92 w 1347"/>
              <a:gd name="T9" fmla="*/ 0 h 987"/>
              <a:gd name="T10" fmla="*/ 1255 w 1347"/>
              <a:gd name="T11" fmla="*/ 0 h 987"/>
              <a:gd name="T12" fmla="*/ 1330 w 1347"/>
              <a:gd name="T13" fmla="*/ 41 h 987"/>
              <a:gd name="T14" fmla="*/ 1305 w 1347"/>
              <a:gd name="T15" fmla="*/ 125 h 987"/>
              <a:gd name="T16" fmla="*/ 803 w 1347"/>
              <a:gd name="T17" fmla="*/ 576 h 987"/>
              <a:gd name="T18" fmla="*/ 586 w 1347"/>
              <a:gd name="T19" fmla="*/ 602 h 987"/>
              <a:gd name="T20" fmla="*/ 92 w 1347"/>
              <a:gd name="T21" fmla="*/ 986 h 987"/>
              <a:gd name="T22" fmla="*/ 0 w 1347"/>
              <a:gd name="T23" fmla="*/ 894 h 987"/>
              <a:gd name="T24" fmla="*/ 0 w 1347"/>
              <a:gd name="T25" fmla="*/ 225 h 987"/>
              <a:gd name="T26" fmla="*/ 42 w 1347"/>
              <a:gd name="T27" fmla="*/ 217 h 987"/>
              <a:gd name="T28" fmla="*/ 234 w 1347"/>
              <a:gd name="T29" fmla="*/ 409 h 987"/>
              <a:gd name="T30" fmla="*/ 251 w 1347"/>
              <a:gd name="T31" fmla="*/ 493 h 987"/>
              <a:gd name="T32" fmla="*/ 109 w 1347"/>
              <a:gd name="T33" fmla="*/ 827 h 987"/>
              <a:gd name="T34" fmla="*/ 126 w 1347"/>
              <a:gd name="T35" fmla="*/ 827 h 987"/>
              <a:gd name="T36" fmla="*/ 318 w 1347"/>
              <a:gd name="T37" fmla="*/ 576 h 987"/>
              <a:gd name="T38" fmla="*/ 393 w 1347"/>
              <a:gd name="T39" fmla="*/ 568 h 987"/>
              <a:gd name="T40" fmla="*/ 477 w 1347"/>
              <a:gd name="T41" fmla="*/ 643 h 987"/>
              <a:gd name="T42" fmla="*/ 569 w 1347"/>
              <a:gd name="T43" fmla="*/ 694 h 987"/>
              <a:gd name="T44" fmla="*/ 820 w 1347"/>
              <a:gd name="T45" fmla="*/ 677 h 987"/>
              <a:gd name="T46" fmla="*/ 945 w 1347"/>
              <a:gd name="T47" fmla="*/ 568 h 987"/>
              <a:gd name="T48" fmla="*/ 1020 w 1347"/>
              <a:gd name="T49" fmla="*/ 576 h 987"/>
              <a:gd name="T50" fmla="*/ 1229 w 1347"/>
              <a:gd name="T51" fmla="*/ 853 h 987"/>
              <a:gd name="T52" fmla="*/ 1238 w 1347"/>
              <a:gd name="T53" fmla="*/ 844 h 987"/>
              <a:gd name="T54" fmla="*/ 1096 w 1347"/>
              <a:gd name="T55" fmla="*/ 493 h 987"/>
              <a:gd name="T56" fmla="*/ 1112 w 1347"/>
              <a:gd name="T57" fmla="*/ 409 h 987"/>
              <a:gd name="T58" fmla="*/ 1313 w 1347"/>
              <a:gd name="T59" fmla="*/ 217 h 987"/>
              <a:gd name="T60" fmla="*/ 1346 w 1347"/>
              <a:gd name="T61" fmla="*/ 225 h 987"/>
              <a:gd name="T62" fmla="*/ 1346 w 1347"/>
              <a:gd name="T63" fmla="*/ 903 h 987"/>
              <a:gd name="T64" fmla="*/ 1246 w 1347"/>
              <a:gd name="T65" fmla="*/ 986 h 987"/>
              <a:gd name="T66" fmla="*/ 92 w 1347"/>
              <a:gd name="T67" fmla="*/ 986 h 987"/>
              <a:gd name="T68" fmla="*/ 92 w 1347"/>
              <a:gd name="T69" fmla="*/ 986 h 987"/>
              <a:gd name="T70" fmla="*/ 92 w 1347"/>
              <a:gd name="T71" fmla="*/ 986 h 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47" h="987">
                <a:moveTo>
                  <a:pt x="586" y="602"/>
                </a:moveTo>
                <a:cubicBezTo>
                  <a:pt x="561" y="585"/>
                  <a:pt x="519" y="560"/>
                  <a:pt x="502" y="535"/>
                </a:cubicBezTo>
                <a:cubicBezTo>
                  <a:pt x="42" y="117"/>
                  <a:pt x="42" y="117"/>
                  <a:pt x="42" y="117"/>
                </a:cubicBezTo>
                <a:cubicBezTo>
                  <a:pt x="26" y="100"/>
                  <a:pt x="9" y="58"/>
                  <a:pt x="17" y="33"/>
                </a:cubicBezTo>
                <a:cubicBezTo>
                  <a:pt x="34" y="17"/>
                  <a:pt x="51" y="0"/>
                  <a:pt x="92" y="0"/>
                </a:cubicBezTo>
                <a:cubicBezTo>
                  <a:pt x="1255" y="0"/>
                  <a:pt x="1255" y="0"/>
                  <a:pt x="1255" y="0"/>
                </a:cubicBezTo>
                <a:cubicBezTo>
                  <a:pt x="1255" y="0"/>
                  <a:pt x="1305" y="0"/>
                  <a:pt x="1330" y="41"/>
                </a:cubicBezTo>
                <a:cubicBezTo>
                  <a:pt x="1346" y="67"/>
                  <a:pt x="1330" y="108"/>
                  <a:pt x="1305" y="125"/>
                </a:cubicBezTo>
                <a:cubicBezTo>
                  <a:pt x="803" y="576"/>
                  <a:pt x="803" y="576"/>
                  <a:pt x="803" y="576"/>
                </a:cubicBezTo>
                <a:cubicBezTo>
                  <a:pt x="803" y="576"/>
                  <a:pt x="711" y="652"/>
                  <a:pt x="586" y="602"/>
                </a:cubicBezTo>
                <a:close/>
                <a:moveTo>
                  <a:pt x="92" y="986"/>
                </a:moveTo>
                <a:cubicBezTo>
                  <a:pt x="92" y="986"/>
                  <a:pt x="0" y="978"/>
                  <a:pt x="0" y="894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00"/>
                  <a:pt x="17" y="192"/>
                  <a:pt x="42" y="217"/>
                </a:cubicBezTo>
                <a:cubicBezTo>
                  <a:pt x="234" y="409"/>
                  <a:pt x="234" y="409"/>
                  <a:pt x="234" y="409"/>
                </a:cubicBezTo>
                <a:cubicBezTo>
                  <a:pt x="260" y="426"/>
                  <a:pt x="268" y="468"/>
                  <a:pt x="251" y="493"/>
                </a:cubicBezTo>
                <a:cubicBezTo>
                  <a:pt x="109" y="827"/>
                  <a:pt x="109" y="827"/>
                  <a:pt x="109" y="827"/>
                </a:cubicBezTo>
                <a:cubicBezTo>
                  <a:pt x="101" y="853"/>
                  <a:pt x="109" y="853"/>
                  <a:pt x="126" y="827"/>
                </a:cubicBezTo>
                <a:cubicBezTo>
                  <a:pt x="318" y="576"/>
                  <a:pt x="318" y="576"/>
                  <a:pt x="318" y="576"/>
                </a:cubicBezTo>
                <a:cubicBezTo>
                  <a:pt x="343" y="552"/>
                  <a:pt x="368" y="552"/>
                  <a:pt x="393" y="568"/>
                </a:cubicBezTo>
                <a:cubicBezTo>
                  <a:pt x="477" y="643"/>
                  <a:pt x="477" y="643"/>
                  <a:pt x="477" y="643"/>
                </a:cubicBezTo>
                <a:cubicBezTo>
                  <a:pt x="502" y="660"/>
                  <a:pt x="544" y="685"/>
                  <a:pt x="569" y="694"/>
                </a:cubicBezTo>
                <a:cubicBezTo>
                  <a:pt x="636" y="710"/>
                  <a:pt x="744" y="735"/>
                  <a:pt x="820" y="677"/>
                </a:cubicBezTo>
                <a:cubicBezTo>
                  <a:pt x="945" y="568"/>
                  <a:pt x="945" y="568"/>
                  <a:pt x="945" y="568"/>
                </a:cubicBezTo>
                <a:cubicBezTo>
                  <a:pt x="970" y="552"/>
                  <a:pt x="1004" y="552"/>
                  <a:pt x="1020" y="576"/>
                </a:cubicBezTo>
                <a:cubicBezTo>
                  <a:pt x="1229" y="853"/>
                  <a:pt x="1229" y="853"/>
                  <a:pt x="1229" y="853"/>
                </a:cubicBezTo>
                <a:cubicBezTo>
                  <a:pt x="1246" y="877"/>
                  <a:pt x="1246" y="869"/>
                  <a:pt x="1238" y="844"/>
                </a:cubicBezTo>
                <a:cubicBezTo>
                  <a:pt x="1096" y="493"/>
                  <a:pt x="1096" y="493"/>
                  <a:pt x="1096" y="493"/>
                </a:cubicBezTo>
                <a:cubicBezTo>
                  <a:pt x="1079" y="468"/>
                  <a:pt x="1087" y="434"/>
                  <a:pt x="1112" y="409"/>
                </a:cubicBezTo>
                <a:cubicBezTo>
                  <a:pt x="1313" y="217"/>
                  <a:pt x="1313" y="217"/>
                  <a:pt x="1313" y="217"/>
                </a:cubicBezTo>
                <a:cubicBezTo>
                  <a:pt x="1330" y="192"/>
                  <a:pt x="1346" y="200"/>
                  <a:pt x="1346" y="225"/>
                </a:cubicBezTo>
                <a:cubicBezTo>
                  <a:pt x="1346" y="903"/>
                  <a:pt x="1346" y="903"/>
                  <a:pt x="1346" y="903"/>
                </a:cubicBezTo>
                <a:cubicBezTo>
                  <a:pt x="1346" y="903"/>
                  <a:pt x="1338" y="986"/>
                  <a:pt x="1246" y="986"/>
                </a:cubicBezTo>
                <a:cubicBezTo>
                  <a:pt x="92" y="986"/>
                  <a:pt x="92" y="986"/>
                  <a:pt x="92" y="986"/>
                </a:cubicBezTo>
                <a:close/>
                <a:moveTo>
                  <a:pt x="92" y="986"/>
                </a:moveTo>
                <a:lnTo>
                  <a:pt x="92" y="986"/>
                </a:lnTo>
                <a:close/>
              </a:path>
            </a:pathLst>
          </a:custGeom>
          <a:solidFill>
            <a:srgbClr val="25384B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996B6899-4613-4645-87D1-AE4B22A1E6DA}"/>
              </a:ext>
            </a:extLst>
          </p:cNvPr>
          <p:cNvSpPr txBox="1"/>
          <p:nvPr/>
        </p:nvSpPr>
        <p:spPr>
          <a:xfrm>
            <a:off x="1762012" y="3407273"/>
            <a:ext cx="271156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2E673FC0-2EF8-4DA7-B9E6-4A45A34A4E93}"/>
              </a:ext>
            </a:extLst>
          </p:cNvPr>
          <p:cNvSpPr txBox="1"/>
          <p:nvPr/>
        </p:nvSpPr>
        <p:spPr>
          <a:xfrm>
            <a:off x="1762012" y="3902080"/>
            <a:ext cx="271156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A5026230-2E64-4F54-AC06-209297F338B7}"/>
              </a:ext>
            </a:extLst>
          </p:cNvPr>
          <p:cNvSpPr txBox="1"/>
          <p:nvPr/>
        </p:nvSpPr>
        <p:spPr>
          <a:xfrm>
            <a:off x="5527220" y="3406973"/>
            <a:ext cx="271156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B18EE475-E502-4A97-AB62-A5902CB58258}"/>
              </a:ext>
            </a:extLst>
          </p:cNvPr>
          <p:cNvSpPr txBox="1"/>
          <p:nvPr/>
        </p:nvSpPr>
        <p:spPr>
          <a:xfrm>
            <a:off x="5527220" y="3901780"/>
            <a:ext cx="271156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44" name="Freeform: Shape 32">
            <a:extLst>
              <a:ext uri="{FF2B5EF4-FFF2-40B4-BE49-F238E27FC236}">
                <a16:creationId xmlns:a16="http://schemas.microsoft.com/office/drawing/2014/main" id="{369B5AEE-B31E-4E1C-9B78-232939A964A7}"/>
              </a:ext>
            </a:extLst>
          </p:cNvPr>
          <p:cNvSpPr>
            <a:spLocks noChangeAspect="1"/>
          </p:cNvSpPr>
          <p:nvPr/>
        </p:nvSpPr>
        <p:spPr bwMode="auto">
          <a:xfrm>
            <a:off x="5195929" y="4028519"/>
            <a:ext cx="215523" cy="158327"/>
          </a:xfrm>
          <a:custGeom>
            <a:avLst/>
            <a:gdLst>
              <a:gd name="T0" fmla="*/ 586 w 1347"/>
              <a:gd name="T1" fmla="*/ 602 h 987"/>
              <a:gd name="T2" fmla="*/ 502 w 1347"/>
              <a:gd name="T3" fmla="*/ 535 h 987"/>
              <a:gd name="T4" fmla="*/ 42 w 1347"/>
              <a:gd name="T5" fmla="*/ 117 h 987"/>
              <a:gd name="T6" fmla="*/ 17 w 1347"/>
              <a:gd name="T7" fmla="*/ 33 h 987"/>
              <a:gd name="T8" fmla="*/ 92 w 1347"/>
              <a:gd name="T9" fmla="*/ 0 h 987"/>
              <a:gd name="T10" fmla="*/ 1255 w 1347"/>
              <a:gd name="T11" fmla="*/ 0 h 987"/>
              <a:gd name="T12" fmla="*/ 1330 w 1347"/>
              <a:gd name="T13" fmla="*/ 41 h 987"/>
              <a:gd name="T14" fmla="*/ 1305 w 1347"/>
              <a:gd name="T15" fmla="*/ 125 h 987"/>
              <a:gd name="T16" fmla="*/ 803 w 1347"/>
              <a:gd name="T17" fmla="*/ 576 h 987"/>
              <a:gd name="T18" fmla="*/ 586 w 1347"/>
              <a:gd name="T19" fmla="*/ 602 h 987"/>
              <a:gd name="T20" fmla="*/ 92 w 1347"/>
              <a:gd name="T21" fmla="*/ 986 h 987"/>
              <a:gd name="T22" fmla="*/ 0 w 1347"/>
              <a:gd name="T23" fmla="*/ 894 h 987"/>
              <a:gd name="T24" fmla="*/ 0 w 1347"/>
              <a:gd name="T25" fmla="*/ 225 h 987"/>
              <a:gd name="T26" fmla="*/ 42 w 1347"/>
              <a:gd name="T27" fmla="*/ 217 h 987"/>
              <a:gd name="T28" fmla="*/ 234 w 1347"/>
              <a:gd name="T29" fmla="*/ 409 h 987"/>
              <a:gd name="T30" fmla="*/ 251 w 1347"/>
              <a:gd name="T31" fmla="*/ 493 h 987"/>
              <a:gd name="T32" fmla="*/ 109 w 1347"/>
              <a:gd name="T33" fmla="*/ 827 h 987"/>
              <a:gd name="T34" fmla="*/ 126 w 1347"/>
              <a:gd name="T35" fmla="*/ 827 h 987"/>
              <a:gd name="T36" fmla="*/ 318 w 1347"/>
              <a:gd name="T37" fmla="*/ 576 h 987"/>
              <a:gd name="T38" fmla="*/ 393 w 1347"/>
              <a:gd name="T39" fmla="*/ 568 h 987"/>
              <a:gd name="T40" fmla="*/ 477 w 1347"/>
              <a:gd name="T41" fmla="*/ 643 h 987"/>
              <a:gd name="T42" fmla="*/ 569 w 1347"/>
              <a:gd name="T43" fmla="*/ 694 h 987"/>
              <a:gd name="T44" fmla="*/ 820 w 1347"/>
              <a:gd name="T45" fmla="*/ 677 h 987"/>
              <a:gd name="T46" fmla="*/ 945 w 1347"/>
              <a:gd name="T47" fmla="*/ 568 h 987"/>
              <a:gd name="T48" fmla="*/ 1020 w 1347"/>
              <a:gd name="T49" fmla="*/ 576 h 987"/>
              <a:gd name="T50" fmla="*/ 1229 w 1347"/>
              <a:gd name="T51" fmla="*/ 853 h 987"/>
              <a:gd name="T52" fmla="*/ 1238 w 1347"/>
              <a:gd name="T53" fmla="*/ 844 h 987"/>
              <a:gd name="T54" fmla="*/ 1096 w 1347"/>
              <a:gd name="T55" fmla="*/ 493 h 987"/>
              <a:gd name="T56" fmla="*/ 1112 w 1347"/>
              <a:gd name="T57" fmla="*/ 409 h 987"/>
              <a:gd name="T58" fmla="*/ 1313 w 1347"/>
              <a:gd name="T59" fmla="*/ 217 h 987"/>
              <a:gd name="T60" fmla="*/ 1346 w 1347"/>
              <a:gd name="T61" fmla="*/ 225 h 987"/>
              <a:gd name="T62" fmla="*/ 1346 w 1347"/>
              <a:gd name="T63" fmla="*/ 903 h 987"/>
              <a:gd name="T64" fmla="*/ 1246 w 1347"/>
              <a:gd name="T65" fmla="*/ 986 h 987"/>
              <a:gd name="T66" fmla="*/ 92 w 1347"/>
              <a:gd name="T67" fmla="*/ 986 h 987"/>
              <a:gd name="T68" fmla="*/ 92 w 1347"/>
              <a:gd name="T69" fmla="*/ 986 h 987"/>
              <a:gd name="T70" fmla="*/ 92 w 1347"/>
              <a:gd name="T71" fmla="*/ 986 h 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47" h="987">
                <a:moveTo>
                  <a:pt x="586" y="602"/>
                </a:moveTo>
                <a:cubicBezTo>
                  <a:pt x="561" y="585"/>
                  <a:pt x="519" y="560"/>
                  <a:pt x="502" y="535"/>
                </a:cubicBezTo>
                <a:cubicBezTo>
                  <a:pt x="42" y="117"/>
                  <a:pt x="42" y="117"/>
                  <a:pt x="42" y="117"/>
                </a:cubicBezTo>
                <a:cubicBezTo>
                  <a:pt x="26" y="100"/>
                  <a:pt x="9" y="58"/>
                  <a:pt x="17" y="33"/>
                </a:cubicBezTo>
                <a:cubicBezTo>
                  <a:pt x="34" y="17"/>
                  <a:pt x="51" y="0"/>
                  <a:pt x="92" y="0"/>
                </a:cubicBezTo>
                <a:cubicBezTo>
                  <a:pt x="1255" y="0"/>
                  <a:pt x="1255" y="0"/>
                  <a:pt x="1255" y="0"/>
                </a:cubicBezTo>
                <a:cubicBezTo>
                  <a:pt x="1255" y="0"/>
                  <a:pt x="1305" y="0"/>
                  <a:pt x="1330" y="41"/>
                </a:cubicBezTo>
                <a:cubicBezTo>
                  <a:pt x="1346" y="67"/>
                  <a:pt x="1330" y="108"/>
                  <a:pt x="1305" y="125"/>
                </a:cubicBezTo>
                <a:cubicBezTo>
                  <a:pt x="803" y="576"/>
                  <a:pt x="803" y="576"/>
                  <a:pt x="803" y="576"/>
                </a:cubicBezTo>
                <a:cubicBezTo>
                  <a:pt x="803" y="576"/>
                  <a:pt x="711" y="652"/>
                  <a:pt x="586" y="602"/>
                </a:cubicBezTo>
                <a:close/>
                <a:moveTo>
                  <a:pt x="92" y="986"/>
                </a:moveTo>
                <a:cubicBezTo>
                  <a:pt x="92" y="986"/>
                  <a:pt x="0" y="978"/>
                  <a:pt x="0" y="894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00"/>
                  <a:pt x="17" y="192"/>
                  <a:pt x="42" y="217"/>
                </a:cubicBezTo>
                <a:cubicBezTo>
                  <a:pt x="234" y="409"/>
                  <a:pt x="234" y="409"/>
                  <a:pt x="234" y="409"/>
                </a:cubicBezTo>
                <a:cubicBezTo>
                  <a:pt x="260" y="426"/>
                  <a:pt x="268" y="468"/>
                  <a:pt x="251" y="493"/>
                </a:cubicBezTo>
                <a:cubicBezTo>
                  <a:pt x="109" y="827"/>
                  <a:pt x="109" y="827"/>
                  <a:pt x="109" y="827"/>
                </a:cubicBezTo>
                <a:cubicBezTo>
                  <a:pt x="101" y="853"/>
                  <a:pt x="109" y="853"/>
                  <a:pt x="126" y="827"/>
                </a:cubicBezTo>
                <a:cubicBezTo>
                  <a:pt x="318" y="576"/>
                  <a:pt x="318" y="576"/>
                  <a:pt x="318" y="576"/>
                </a:cubicBezTo>
                <a:cubicBezTo>
                  <a:pt x="343" y="552"/>
                  <a:pt x="368" y="552"/>
                  <a:pt x="393" y="568"/>
                </a:cubicBezTo>
                <a:cubicBezTo>
                  <a:pt x="477" y="643"/>
                  <a:pt x="477" y="643"/>
                  <a:pt x="477" y="643"/>
                </a:cubicBezTo>
                <a:cubicBezTo>
                  <a:pt x="502" y="660"/>
                  <a:pt x="544" y="685"/>
                  <a:pt x="569" y="694"/>
                </a:cubicBezTo>
                <a:cubicBezTo>
                  <a:pt x="636" y="710"/>
                  <a:pt x="744" y="735"/>
                  <a:pt x="820" y="677"/>
                </a:cubicBezTo>
                <a:cubicBezTo>
                  <a:pt x="945" y="568"/>
                  <a:pt x="945" y="568"/>
                  <a:pt x="945" y="568"/>
                </a:cubicBezTo>
                <a:cubicBezTo>
                  <a:pt x="970" y="552"/>
                  <a:pt x="1004" y="552"/>
                  <a:pt x="1020" y="576"/>
                </a:cubicBezTo>
                <a:cubicBezTo>
                  <a:pt x="1229" y="853"/>
                  <a:pt x="1229" y="853"/>
                  <a:pt x="1229" y="853"/>
                </a:cubicBezTo>
                <a:cubicBezTo>
                  <a:pt x="1246" y="877"/>
                  <a:pt x="1246" y="869"/>
                  <a:pt x="1238" y="844"/>
                </a:cubicBezTo>
                <a:cubicBezTo>
                  <a:pt x="1096" y="493"/>
                  <a:pt x="1096" y="493"/>
                  <a:pt x="1096" y="493"/>
                </a:cubicBezTo>
                <a:cubicBezTo>
                  <a:pt x="1079" y="468"/>
                  <a:pt x="1087" y="434"/>
                  <a:pt x="1112" y="409"/>
                </a:cubicBezTo>
                <a:cubicBezTo>
                  <a:pt x="1313" y="217"/>
                  <a:pt x="1313" y="217"/>
                  <a:pt x="1313" y="217"/>
                </a:cubicBezTo>
                <a:cubicBezTo>
                  <a:pt x="1330" y="192"/>
                  <a:pt x="1346" y="200"/>
                  <a:pt x="1346" y="225"/>
                </a:cubicBezTo>
                <a:cubicBezTo>
                  <a:pt x="1346" y="903"/>
                  <a:pt x="1346" y="903"/>
                  <a:pt x="1346" y="903"/>
                </a:cubicBezTo>
                <a:cubicBezTo>
                  <a:pt x="1346" y="903"/>
                  <a:pt x="1338" y="986"/>
                  <a:pt x="1246" y="986"/>
                </a:cubicBezTo>
                <a:cubicBezTo>
                  <a:pt x="92" y="986"/>
                  <a:pt x="92" y="986"/>
                  <a:pt x="92" y="986"/>
                </a:cubicBezTo>
                <a:close/>
                <a:moveTo>
                  <a:pt x="92" y="986"/>
                </a:moveTo>
                <a:lnTo>
                  <a:pt x="92" y="986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Freeform: Shape 32">
            <a:extLst>
              <a:ext uri="{FF2B5EF4-FFF2-40B4-BE49-F238E27FC236}">
                <a16:creationId xmlns:a16="http://schemas.microsoft.com/office/drawing/2014/main" id="{62706D3B-289D-4886-922E-13A6C1E0E871}"/>
              </a:ext>
            </a:extLst>
          </p:cNvPr>
          <p:cNvSpPr>
            <a:spLocks noChangeAspect="1"/>
          </p:cNvSpPr>
          <p:nvPr/>
        </p:nvSpPr>
        <p:spPr bwMode="auto">
          <a:xfrm>
            <a:off x="1427487" y="3517991"/>
            <a:ext cx="215523" cy="158327"/>
          </a:xfrm>
          <a:custGeom>
            <a:avLst/>
            <a:gdLst>
              <a:gd name="T0" fmla="*/ 586 w 1347"/>
              <a:gd name="T1" fmla="*/ 602 h 987"/>
              <a:gd name="T2" fmla="*/ 502 w 1347"/>
              <a:gd name="T3" fmla="*/ 535 h 987"/>
              <a:gd name="T4" fmla="*/ 42 w 1347"/>
              <a:gd name="T5" fmla="*/ 117 h 987"/>
              <a:gd name="T6" fmla="*/ 17 w 1347"/>
              <a:gd name="T7" fmla="*/ 33 h 987"/>
              <a:gd name="T8" fmla="*/ 92 w 1347"/>
              <a:gd name="T9" fmla="*/ 0 h 987"/>
              <a:gd name="T10" fmla="*/ 1255 w 1347"/>
              <a:gd name="T11" fmla="*/ 0 h 987"/>
              <a:gd name="T12" fmla="*/ 1330 w 1347"/>
              <a:gd name="T13" fmla="*/ 41 h 987"/>
              <a:gd name="T14" fmla="*/ 1305 w 1347"/>
              <a:gd name="T15" fmla="*/ 125 h 987"/>
              <a:gd name="T16" fmla="*/ 803 w 1347"/>
              <a:gd name="T17" fmla="*/ 576 h 987"/>
              <a:gd name="T18" fmla="*/ 586 w 1347"/>
              <a:gd name="T19" fmla="*/ 602 h 987"/>
              <a:gd name="T20" fmla="*/ 92 w 1347"/>
              <a:gd name="T21" fmla="*/ 986 h 987"/>
              <a:gd name="T22" fmla="*/ 0 w 1347"/>
              <a:gd name="T23" fmla="*/ 894 h 987"/>
              <a:gd name="T24" fmla="*/ 0 w 1347"/>
              <a:gd name="T25" fmla="*/ 225 h 987"/>
              <a:gd name="T26" fmla="*/ 42 w 1347"/>
              <a:gd name="T27" fmla="*/ 217 h 987"/>
              <a:gd name="T28" fmla="*/ 234 w 1347"/>
              <a:gd name="T29" fmla="*/ 409 h 987"/>
              <a:gd name="T30" fmla="*/ 251 w 1347"/>
              <a:gd name="T31" fmla="*/ 493 h 987"/>
              <a:gd name="T32" fmla="*/ 109 w 1347"/>
              <a:gd name="T33" fmla="*/ 827 h 987"/>
              <a:gd name="T34" fmla="*/ 126 w 1347"/>
              <a:gd name="T35" fmla="*/ 827 h 987"/>
              <a:gd name="T36" fmla="*/ 318 w 1347"/>
              <a:gd name="T37" fmla="*/ 576 h 987"/>
              <a:gd name="T38" fmla="*/ 393 w 1347"/>
              <a:gd name="T39" fmla="*/ 568 h 987"/>
              <a:gd name="T40" fmla="*/ 477 w 1347"/>
              <a:gd name="T41" fmla="*/ 643 h 987"/>
              <a:gd name="T42" fmla="*/ 569 w 1347"/>
              <a:gd name="T43" fmla="*/ 694 h 987"/>
              <a:gd name="T44" fmla="*/ 820 w 1347"/>
              <a:gd name="T45" fmla="*/ 677 h 987"/>
              <a:gd name="T46" fmla="*/ 945 w 1347"/>
              <a:gd name="T47" fmla="*/ 568 h 987"/>
              <a:gd name="T48" fmla="*/ 1020 w 1347"/>
              <a:gd name="T49" fmla="*/ 576 h 987"/>
              <a:gd name="T50" fmla="*/ 1229 w 1347"/>
              <a:gd name="T51" fmla="*/ 853 h 987"/>
              <a:gd name="T52" fmla="*/ 1238 w 1347"/>
              <a:gd name="T53" fmla="*/ 844 h 987"/>
              <a:gd name="T54" fmla="*/ 1096 w 1347"/>
              <a:gd name="T55" fmla="*/ 493 h 987"/>
              <a:gd name="T56" fmla="*/ 1112 w 1347"/>
              <a:gd name="T57" fmla="*/ 409 h 987"/>
              <a:gd name="T58" fmla="*/ 1313 w 1347"/>
              <a:gd name="T59" fmla="*/ 217 h 987"/>
              <a:gd name="T60" fmla="*/ 1346 w 1347"/>
              <a:gd name="T61" fmla="*/ 225 h 987"/>
              <a:gd name="T62" fmla="*/ 1346 w 1347"/>
              <a:gd name="T63" fmla="*/ 903 h 987"/>
              <a:gd name="T64" fmla="*/ 1246 w 1347"/>
              <a:gd name="T65" fmla="*/ 986 h 987"/>
              <a:gd name="T66" fmla="*/ 92 w 1347"/>
              <a:gd name="T67" fmla="*/ 986 h 987"/>
              <a:gd name="T68" fmla="*/ 92 w 1347"/>
              <a:gd name="T69" fmla="*/ 986 h 987"/>
              <a:gd name="T70" fmla="*/ 92 w 1347"/>
              <a:gd name="T71" fmla="*/ 986 h 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47" h="987">
                <a:moveTo>
                  <a:pt x="586" y="602"/>
                </a:moveTo>
                <a:cubicBezTo>
                  <a:pt x="561" y="585"/>
                  <a:pt x="519" y="560"/>
                  <a:pt x="502" y="535"/>
                </a:cubicBezTo>
                <a:cubicBezTo>
                  <a:pt x="42" y="117"/>
                  <a:pt x="42" y="117"/>
                  <a:pt x="42" y="117"/>
                </a:cubicBezTo>
                <a:cubicBezTo>
                  <a:pt x="26" y="100"/>
                  <a:pt x="9" y="58"/>
                  <a:pt x="17" y="33"/>
                </a:cubicBezTo>
                <a:cubicBezTo>
                  <a:pt x="34" y="17"/>
                  <a:pt x="51" y="0"/>
                  <a:pt x="92" y="0"/>
                </a:cubicBezTo>
                <a:cubicBezTo>
                  <a:pt x="1255" y="0"/>
                  <a:pt x="1255" y="0"/>
                  <a:pt x="1255" y="0"/>
                </a:cubicBezTo>
                <a:cubicBezTo>
                  <a:pt x="1255" y="0"/>
                  <a:pt x="1305" y="0"/>
                  <a:pt x="1330" y="41"/>
                </a:cubicBezTo>
                <a:cubicBezTo>
                  <a:pt x="1346" y="67"/>
                  <a:pt x="1330" y="108"/>
                  <a:pt x="1305" y="125"/>
                </a:cubicBezTo>
                <a:cubicBezTo>
                  <a:pt x="803" y="576"/>
                  <a:pt x="803" y="576"/>
                  <a:pt x="803" y="576"/>
                </a:cubicBezTo>
                <a:cubicBezTo>
                  <a:pt x="803" y="576"/>
                  <a:pt x="711" y="652"/>
                  <a:pt x="586" y="602"/>
                </a:cubicBezTo>
                <a:close/>
                <a:moveTo>
                  <a:pt x="92" y="986"/>
                </a:moveTo>
                <a:cubicBezTo>
                  <a:pt x="92" y="986"/>
                  <a:pt x="0" y="978"/>
                  <a:pt x="0" y="894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00"/>
                  <a:pt x="17" y="192"/>
                  <a:pt x="42" y="217"/>
                </a:cubicBezTo>
                <a:cubicBezTo>
                  <a:pt x="234" y="409"/>
                  <a:pt x="234" y="409"/>
                  <a:pt x="234" y="409"/>
                </a:cubicBezTo>
                <a:cubicBezTo>
                  <a:pt x="260" y="426"/>
                  <a:pt x="268" y="468"/>
                  <a:pt x="251" y="493"/>
                </a:cubicBezTo>
                <a:cubicBezTo>
                  <a:pt x="109" y="827"/>
                  <a:pt x="109" y="827"/>
                  <a:pt x="109" y="827"/>
                </a:cubicBezTo>
                <a:cubicBezTo>
                  <a:pt x="101" y="853"/>
                  <a:pt x="109" y="853"/>
                  <a:pt x="126" y="827"/>
                </a:cubicBezTo>
                <a:cubicBezTo>
                  <a:pt x="318" y="576"/>
                  <a:pt x="318" y="576"/>
                  <a:pt x="318" y="576"/>
                </a:cubicBezTo>
                <a:cubicBezTo>
                  <a:pt x="343" y="552"/>
                  <a:pt x="368" y="552"/>
                  <a:pt x="393" y="568"/>
                </a:cubicBezTo>
                <a:cubicBezTo>
                  <a:pt x="477" y="643"/>
                  <a:pt x="477" y="643"/>
                  <a:pt x="477" y="643"/>
                </a:cubicBezTo>
                <a:cubicBezTo>
                  <a:pt x="502" y="660"/>
                  <a:pt x="544" y="685"/>
                  <a:pt x="569" y="694"/>
                </a:cubicBezTo>
                <a:cubicBezTo>
                  <a:pt x="636" y="710"/>
                  <a:pt x="744" y="735"/>
                  <a:pt x="820" y="677"/>
                </a:cubicBezTo>
                <a:cubicBezTo>
                  <a:pt x="945" y="568"/>
                  <a:pt x="945" y="568"/>
                  <a:pt x="945" y="568"/>
                </a:cubicBezTo>
                <a:cubicBezTo>
                  <a:pt x="970" y="552"/>
                  <a:pt x="1004" y="552"/>
                  <a:pt x="1020" y="576"/>
                </a:cubicBezTo>
                <a:cubicBezTo>
                  <a:pt x="1229" y="853"/>
                  <a:pt x="1229" y="853"/>
                  <a:pt x="1229" y="853"/>
                </a:cubicBezTo>
                <a:cubicBezTo>
                  <a:pt x="1246" y="877"/>
                  <a:pt x="1246" y="869"/>
                  <a:pt x="1238" y="844"/>
                </a:cubicBezTo>
                <a:cubicBezTo>
                  <a:pt x="1096" y="493"/>
                  <a:pt x="1096" y="493"/>
                  <a:pt x="1096" y="493"/>
                </a:cubicBezTo>
                <a:cubicBezTo>
                  <a:pt x="1079" y="468"/>
                  <a:pt x="1087" y="434"/>
                  <a:pt x="1112" y="409"/>
                </a:cubicBezTo>
                <a:cubicBezTo>
                  <a:pt x="1313" y="217"/>
                  <a:pt x="1313" y="217"/>
                  <a:pt x="1313" y="217"/>
                </a:cubicBezTo>
                <a:cubicBezTo>
                  <a:pt x="1330" y="192"/>
                  <a:pt x="1346" y="200"/>
                  <a:pt x="1346" y="225"/>
                </a:cubicBezTo>
                <a:cubicBezTo>
                  <a:pt x="1346" y="903"/>
                  <a:pt x="1346" y="903"/>
                  <a:pt x="1346" y="903"/>
                </a:cubicBezTo>
                <a:cubicBezTo>
                  <a:pt x="1346" y="903"/>
                  <a:pt x="1338" y="986"/>
                  <a:pt x="1246" y="986"/>
                </a:cubicBezTo>
                <a:cubicBezTo>
                  <a:pt x="92" y="986"/>
                  <a:pt x="92" y="986"/>
                  <a:pt x="92" y="986"/>
                </a:cubicBezTo>
                <a:close/>
                <a:moveTo>
                  <a:pt x="92" y="986"/>
                </a:moveTo>
                <a:lnTo>
                  <a:pt x="92" y="986"/>
                </a:lnTo>
                <a:close/>
              </a:path>
            </a:pathLst>
          </a:custGeom>
          <a:solidFill>
            <a:srgbClr val="25384B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Freeform: Shape 32">
            <a:extLst>
              <a:ext uri="{FF2B5EF4-FFF2-40B4-BE49-F238E27FC236}">
                <a16:creationId xmlns:a16="http://schemas.microsoft.com/office/drawing/2014/main" id="{38D7BBCE-AE0A-4147-9DD1-0F5941FCE533}"/>
              </a:ext>
            </a:extLst>
          </p:cNvPr>
          <p:cNvSpPr>
            <a:spLocks noChangeAspect="1"/>
          </p:cNvSpPr>
          <p:nvPr/>
        </p:nvSpPr>
        <p:spPr bwMode="auto">
          <a:xfrm>
            <a:off x="1427487" y="4028519"/>
            <a:ext cx="215523" cy="158327"/>
          </a:xfrm>
          <a:custGeom>
            <a:avLst/>
            <a:gdLst>
              <a:gd name="T0" fmla="*/ 586 w 1347"/>
              <a:gd name="T1" fmla="*/ 602 h 987"/>
              <a:gd name="T2" fmla="*/ 502 w 1347"/>
              <a:gd name="T3" fmla="*/ 535 h 987"/>
              <a:gd name="T4" fmla="*/ 42 w 1347"/>
              <a:gd name="T5" fmla="*/ 117 h 987"/>
              <a:gd name="T6" fmla="*/ 17 w 1347"/>
              <a:gd name="T7" fmla="*/ 33 h 987"/>
              <a:gd name="T8" fmla="*/ 92 w 1347"/>
              <a:gd name="T9" fmla="*/ 0 h 987"/>
              <a:gd name="T10" fmla="*/ 1255 w 1347"/>
              <a:gd name="T11" fmla="*/ 0 h 987"/>
              <a:gd name="T12" fmla="*/ 1330 w 1347"/>
              <a:gd name="T13" fmla="*/ 41 h 987"/>
              <a:gd name="T14" fmla="*/ 1305 w 1347"/>
              <a:gd name="T15" fmla="*/ 125 h 987"/>
              <a:gd name="T16" fmla="*/ 803 w 1347"/>
              <a:gd name="T17" fmla="*/ 576 h 987"/>
              <a:gd name="T18" fmla="*/ 586 w 1347"/>
              <a:gd name="T19" fmla="*/ 602 h 987"/>
              <a:gd name="T20" fmla="*/ 92 w 1347"/>
              <a:gd name="T21" fmla="*/ 986 h 987"/>
              <a:gd name="T22" fmla="*/ 0 w 1347"/>
              <a:gd name="T23" fmla="*/ 894 h 987"/>
              <a:gd name="T24" fmla="*/ 0 w 1347"/>
              <a:gd name="T25" fmla="*/ 225 h 987"/>
              <a:gd name="T26" fmla="*/ 42 w 1347"/>
              <a:gd name="T27" fmla="*/ 217 h 987"/>
              <a:gd name="T28" fmla="*/ 234 w 1347"/>
              <a:gd name="T29" fmla="*/ 409 h 987"/>
              <a:gd name="T30" fmla="*/ 251 w 1347"/>
              <a:gd name="T31" fmla="*/ 493 h 987"/>
              <a:gd name="T32" fmla="*/ 109 w 1347"/>
              <a:gd name="T33" fmla="*/ 827 h 987"/>
              <a:gd name="T34" fmla="*/ 126 w 1347"/>
              <a:gd name="T35" fmla="*/ 827 h 987"/>
              <a:gd name="T36" fmla="*/ 318 w 1347"/>
              <a:gd name="T37" fmla="*/ 576 h 987"/>
              <a:gd name="T38" fmla="*/ 393 w 1347"/>
              <a:gd name="T39" fmla="*/ 568 h 987"/>
              <a:gd name="T40" fmla="*/ 477 w 1347"/>
              <a:gd name="T41" fmla="*/ 643 h 987"/>
              <a:gd name="T42" fmla="*/ 569 w 1347"/>
              <a:gd name="T43" fmla="*/ 694 h 987"/>
              <a:gd name="T44" fmla="*/ 820 w 1347"/>
              <a:gd name="T45" fmla="*/ 677 h 987"/>
              <a:gd name="T46" fmla="*/ 945 w 1347"/>
              <a:gd name="T47" fmla="*/ 568 h 987"/>
              <a:gd name="T48" fmla="*/ 1020 w 1347"/>
              <a:gd name="T49" fmla="*/ 576 h 987"/>
              <a:gd name="T50" fmla="*/ 1229 w 1347"/>
              <a:gd name="T51" fmla="*/ 853 h 987"/>
              <a:gd name="T52" fmla="*/ 1238 w 1347"/>
              <a:gd name="T53" fmla="*/ 844 h 987"/>
              <a:gd name="T54" fmla="*/ 1096 w 1347"/>
              <a:gd name="T55" fmla="*/ 493 h 987"/>
              <a:gd name="T56" fmla="*/ 1112 w 1347"/>
              <a:gd name="T57" fmla="*/ 409 h 987"/>
              <a:gd name="T58" fmla="*/ 1313 w 1347"/>
              <a:gd name="T59" fmla="*/ 217 h 987"/>
              <a:gd name="T60" fmla="*/ 1346 w 1347"/>
              <a:gd name="T61" fmla="*/ 225 h 987"/>
              <a:gd name="T62" fmla="*/ 1346 w 1347"/>
              <a:gd name="T63" fmla="*/ 903 h 987"/>
              <a:gd name="T64" fmla="*/ 1246 w 1347"/>
              <a:gd name="T65" fmla="*/ 986 h 987"/>
              <a:gd name="T66" fmla="*/ 92 w 1347"/>
              <a:gd name="T67" fmla="*/ 986 h 987"/>
              <a:gd name="T68" fmla="*/ 92 w 1347"/>
              <a:gd name="T69" fmla="*/ 986 h 987"/>
              <a:gd name="T70" fmla="*/ 92 w 1347"/>
              <a:gd name="T71" fmla="*/ 986 h 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47" h="987">
                <a:moveTo>
                  <a:pt x="586" y="602"/>
                </a:moveTo>
                <a:cubicBezTo>
                  <a:pt x="561" y="585"/>
                  <a:pt x="519" y="560"/>
                  <a:pt x="502" y="535"/>
                </a:cubicBezTo>
                <a:cubicBezTo>
                  <a:pt x="42" y="117"/>
                  <a:pt x="42" y="117"/>
                  <a:pt x="42" y="117"/>
                </a:cubicBezTo>
                <a:cubicBezTo>
                  <a:pt x="26" y="100"/>
                  <a:pt x="9" y="58"/>
                  <a:pt x="17" y="33"/>
                </a:cubicBezTo>
                <a:cubicBezTo>
                  <a:pt x="34" y="17"/>
                  <a:pt x="51" y="0"/>
                  <a:pt x="92" y="0"/>
                </a:cubicBezTo>
                <a:cubicBezTo>
                  <a:pt x="1255" y="0"/>
                  <a:pt x="1255" y="0"/>
                  <a:pt x="1255" y="0"/>
                </a:cubicBezTo>
                <a:cubicBezTo>
                  <a:pt x="1255" y="0"/>
                  <a:pt x="1305" y="0"/>
                  <a:pt x="1330" y="41"/>
                </a:cubicBezTo>
                <a:cubicBezTo>
                  <a:pt x="1346" y="67"/>
                  <a:pt x="1330" y="108"/>
                  <a:pt x="1305" y="125"/>
                </a:cubicBezTo>
                <a:cubicBezTo>
                  <a:pt x="803" y="576"/>
                  <a:pt x="803" y="576"/>
                  <a:pt x="803" y="576"/>
                </a:cubicBezTo>
                <a:cubicBezTo>
                  <a:pt x="803" y="576"/>
                  <a:pt x="711" y="652"/>
                  <a:pt x="586" y="602"/>
                </a:cubicBezTo>
                <a:close/>
                <a:moveTo>
                  <a:pt x="92" y="986"/>
                </a:moveTo>
                <a:cubicBezTo>
                  <a:pt x="92" y="986"/>
                  <a:pt x="0" y="978"/>
                  <a:pt x="0" y="894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00"/>
                  <a:pt x="17" y="192"/>
                  <a:pt x="42" y="217"/>
                </a:cubicBezTo>
                <a:cubicBezTo>
                  <a:pt x="234" y="409"/>
                  <a:pt x="234" y="409"/>
                  <a:pt x="234" y="409"/>
                </a:cubicBezTo>
                <a:cubicBezTo>
                  <a:pt x="260" y="426"/>
                  <a:pt x="268" y="468"/>
                  <a:pt x="251" y="493"/>
                </a:cubicBezTo>
                <a:cubicBezTo>
                  <a:pt x="109" y="827"/>
                  <a:pt x="109" y="827"/>
                  <a:pt x="109" y="827"/>
                </a:cubicBezTo>
                <a:cubicBezTo>
                  <a:pt x="101" y="853"/>
                  <a:pt x="109" y="853"/>
                  <a:pt x="126" y="827"/>
                </a:cubicBezTo>
                <a:cubicBezTo>
                  <a:pt x="318" y="576"/>
                  <a:pt x="318" y="576"/>
                  <a:pt x="318" y="576"/>
                </a:cubicBezTo>
                <a:cubicBezTo>
                  <a:pt x="343" y="552"/>
                  <a:pt x="368" y="552"/>
                  <a:pt x="393" y="568"/>
                </a:cubicBezTo>
                <a:cubicBezTo>
                  <a:pt x="477" y="643"/>
                  <a:pt x="477" y="643"/>
                  <a:pt x="477" y="643"/>
                </a:cubicBezTo>
                <a:cubicBezTo>
                  <a:pt x="502" y="660"/>
                  <a:pt x="544" y="685"/>
                  <a:pt x="569" y="694"/>
                </a:cubicBezTo>
                <a:cubicBezTo>
                  <a:pt x="636" y="710"/>
                  <a:pt x="744" y="735"/>
                  <a:pt x="820" y="677"/>
                </a:cubicBezTo>
                <a:cubicBezTo>
                  <a:pt x="945" y="568"/>
                  <a:pt x="945" y="568"/>
                  <a:pt x="945" y="568"/>
                </a:cubicBezTo>
                <a:cubicBezTo>
                  <a:pt x="970" y="552"/>
                  <a:pt x="1004" y="552"/>
                  <a:pt x="1020" y="576"/>
                </a:cubicBezTo>
                <a:cubicBezTo>
                  <a:pt x="1229" y="853"/>
                  <a:pt x="1229" y="853"/>
                  <a:pt x="1229" y="853"/>
                </a:cubicBezTo>
                <a:cubicBezTo>
                  <a:pt x="1246" y="877"/>
                  <a:pt x="1246" y="869"/>
                  <a:pt x="1238" y="844"/>
                </a:cubicBezTo>
                <a:cubicBezTo>
                  <a:pt x="1096" y="493"/>
                  <a:pt x="1096" y="493"/>
                  <a:pt x="1096" y="493"/>
                </a:cubicBezTo>
                <a:cubicBezTo>
                  <a:pt x="1079" y="468"/>
                  <a:pt x="1087" y="434"/>
                  <a:pt x="1112" y="409"/>
                </a:cubicBezTo>
                <a:cubicBezTo>
                  <a:pt x="1313" y="217"/>
                  <a:pt x="1313" y="217"/>
                  <a:pt x="1313" y="217"/>
                </a:cubicBezTo>
                <a:cubicBezTo>
                  <a:pt x="1330" y="192"/>
                  <a:pt x="1346" y="200"/>
                  <a:pt x="1346" y="225"/>
                </a:cubicBezTo>
                <a:cubicBezTo>
                  <a:pt x="1346" y="903"/>
                  <a:pt x="1346" y="903"/>
                  <a:pt x="1346" y="903"/>
                </a:cubicBezTo>
                <a:cubicBezTo>
                  <a:pt x="1346" y="903"/>
                  <a:pt x="1338" y="986"/>
                  <a:pt x="1246" y="986"/>
                </a:cubicBezTo>
                <a:cubicBezTo>
                  <a:pt x="92" y="986"/>
                  <a:pt x="92" y="986"/>
                  <a:pt x="92" y="986"/>
                </a:cubicBezTo>
                <a:close/>
                <a:moveTo>
                  <a:pt x="92" y="986"/>
                </a:moveTo>
                <a:lnTo>
                  <a:pt x="92" y="986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F5CDA61C-F33C-46AC-A71F-51A0E98855B2}"/>
              </a:ext>
            </a:extLst>
          </p:cNvPr>
          <p:cNvSpPr/>
          <p:nvPr/>
        </p:nvSpPr>
        <p:spPr>
          <a:xfrm>
            <a:off x="988197" y="1557070"/>
            <a:ext cx="1675828" cy="30777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400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 A R T  0 1</a:t>
            </a:r>
            <a:endParaRPr lang="zh-CN" altLang="en-US" sz="1400" b="1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402729BB-31B0-498D-9539-FEAD10501109}"/>
              </a:ext>
            </a:extLst>
          </p:cNvPr>
          <p:cNvSpPr/>
          <p:nvPr/>
        </p:nvSpPr>
        <p:spPr>
          <a:xfrm>
            <a:off x="2844518" y="1557070"/>
            <a:ext cx="1675828" cy="30777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400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 A R T  0 2</a:t>
            </a:r>
            <a:endParaRPr lang="zh-CN" altLang="en-US" sz="1400" b="1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42C9CFDC-F0A0-459C-B383-4E88C9D92627}"/>
              </a:ext>
            </a:extLst>
          </p:cNvPr>
          <p:cNvSpPr/>
          <p:nvPr/>
        </p:nvSpPr>
        <p:spPr>
          <a:xfrm>
            <a:off x="4752491" y="1559374"/>
            <a:ext cx="1675828" cy="30777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400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 A R T  0 3</a:t>
            </a:r>
            <a:endParaRPr lang="zh-CN" altLang="en-US" sz="1400" b="1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4A34B59E-F1DD-43EF-BCF6-3365D38F96ED}"/>
              </a:ext>
            </a:extLst>
          </p:cNvPr>
          <p:cNvSpPr/>
          <p:nvPr/>
        </p:nvSpPr>
        <p:spPr>
          <a:xfrm>
            <a:off x="6668665" y="1559374"/>
            <a:ext cx="1675828" cy="30777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400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 A R T  0 4</a:t>
            </a:r>
            <a:endParaRPr lang="zh-CN" altLang="en-US" sz="1400" b="1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6512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  <p:bldP spid="47" grpId="0"/>
      <p:bldP spid="48" grpId="0"/>
      <p:bldP spid="49" grpId="0"/>
      <p:bldP spid="5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6DC0C063-5442-4708-B714-D9726AA86F47}"/>
              </a:ext>
            </a:extLst>
          </p:cNvPr>
          <p:cNvSpPr/>
          <p:nvPr/>
        </p:nvSpPr>
        <p:spPr>
          <a:xfrm>
            <a:off x="3278929" y="23150"/>
            <a:ext cx="954107" cy="24622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活动总体思路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EFC5E01-17E7-435D-B44B-1EA82FCD8725}"/>
              </a:ext>
            </a:extLst>
          </p:cNvPr>
          <p:cNvSpPr/>
          <p:nvPr/>
        </p:nvSpPr>
        <p:spPr>
          <a:xfrm>
            <a:off x="4118957" y="23150"/>
            <a:ext cx="148149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rgbClr val="333333"/>
                </a:solidFill>
                <a:latin typeface="arial" panose="020B0604020202020204" pitchFamily="34" charset="0"/>
              </a:rPr>
              <a:t>General idea of activity</a:t>
            </a:r>
            <a:endParaRPr lang="zh-CN" altLang="en-US" sz="1000" dirty="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EA827FF8-A7F6-44B6-89DA-2CA4579EC7D6}"/>
              </a:ext>
            </a:extLst>
          </p:cNvPr>
          <p:cNvCxnSpPr/>
          <p:nvPr/>
        </p:nvCxnSpPr>
        <p:spPr>
          <a:xfrm>
            <a:off x="671333" y="154500"/>
            <a:ext cx="2569579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EE73FE21-6239-4BFF-8A51-211C984E4E61}"/>
              </a:ext>
            </a:extLst>
          </p:cNvPr>
          <p:cNvCxnSpPr/>
          <p:nvPr/>
        </p:nvCxnSpPr>
        <p:spPr>
          <a:xfrm>
            <a:off x="5600453" y="154500"/>
            <a:ext cx="2569579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349f9ccc-a929-4188-b388-239f9859b9d8">
            <a:extLst>
              <a:ext uri="{FF2B5EF4-FFF2-40B4-BE49-F238E27FC236}">
                <a16:creationId xmlns:a16="http://schemas.microsoft.com/office/drawing/2014/main" id="{04648E35-D258-42AC-8084-988BD0461B6F}"/>
              </a:ext>
            </a:extLst>
          </p:cNvPr>
          <p:cNvGrpSpPr>
            <a:grpSpLocks noChangeAspect="1"/>
          </p:cNvGrpSpPr>
          <p:nvPr/>
        </p:nvGrpSpPr>
        <p:grpSpPr>
          <a:xfrm>
            <a:off x="972273" y="1368315"/>
            <a:ext cx="7083707" cy="1721723"/>
            <a:chOff x="1200769" y="1790627"/>
            <a:chExt cx="9503745" cy="2309923"/>
          </a:xfrm>
        </p:grpSpPr>
        <p:sp>
          <p:nvSpPr>
            <p:cNvPr id="8" name="Freeform: Shape 30">
              <a:extLst>
                <a:ext uri="{FF2B5EF4-FFF2-40B4-BE49-F238E27FC236}">
                  <a16:creationId xmlns:a16="http://schemas.microsoft.com/office/drawing/2014/main" id="{E79BF066-B70E-4B0F-A8B3-981502F9C9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0769" y="3520906"/>
              <a:ext cx="455412" cy="455412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31">
              <a:extLst>
                <a:ext uri="{FF2B5EF4-FFF2-40B4-BE49-F238E27FC236}">
                  <a16:creationId xmlns:a16="http://schemas.microsoft.com/office/drawing/2014/main" id="{89CADB37-CFD2-4617-8DFA-A255164F3AD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0769" y="1928505"/>
              <a:ext cx="455412" cy="455412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rgbClr val="25384B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0" name="Freeform: Shape 32">
              <a:extLst>
                <a:ext uri="{FF2B5EF4-FFF2-40B4-BE49-F238E27FC236}">
                  <a16:creationId xmlns:a16="http://schemas.microsoft.com/office/drawing/2014/main" id="{9335D891-0B00-453E-BF4A-7524FABE423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0769" y="2731645"/>
              <a:ext cx="455412" cy="455412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rgbClr val="5E3536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1" name="Arrow: Pentagon 1">
              <a:extLst>
                <a:ext uri="{FF2B5EF4-FFF2-40B4-BE49-F238E27FC236}">
                  <a16:creationId xmlns:a16="http://schemas.microsoft.com/office/drawing/2014/main" id="{17B45ACF-303E-4497-9279-9E10B7B260F9}"/>
                </a:ext>
              </a:extLst>
            </p:cNvPr>
            <p:cNvSpPr/>
            <p:nvPr/>
          </p:nvSpPr>
          <p:spPr>
            <a:xfrm>
              <a:off x="2027548" y="1790627"/>
              <a:ext cx="2892324" cy="703876"/>
            </a:xfrm>
            <a:prstGeom prst="homePlate">
              <a:avLst/>
            </a:prstGeom>
            <a:solidFill>
              <a:srgbClr val="2538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21600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  <a:defRPr/>
              </a:pP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2" name="Arrow: Pentagon 4">
              <a:extLst>
                <a:ext uri="{FF2B5EF4-FFF2-40B4-BE49-F238E27FC236}">
                  <a16:creationId xmlns:a16="http://schemas.microsoft.com/office/drawing/2014/main" id="{F85C42F3-26BD-4EA6-9389-6542B9D5995E}"/>
                </a:ext>
              </a:extLst>
            </p:cNvPr>
            <p:cNvSpPr/>
            <p:nvPr/>
          </p:nvSpPr>
          <p:spPr>
            <a:xfrm>
              <a:off x="2027550" y="2593651"/>
              <a:ext cx="5784644" cy="703876"/>
            </a:xfrm>
            <a:prstGeom prst="homePlate">
              <a:avLst/>
            </a:prstGeom>
            <a:solidFill>
              <a:srgbClr val="5E35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216000" anchor="ctr" anchorCtr="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  <a:defRPr/>
              </a:pP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3" name="Arrow: Pentagon 7">
              <a:extLst>
                <a:ext uri="{FF2B5EF4-FFF2-40B4-BE49-F238E27FC236}">
                  <a16:creationId xmlns:a16="http://schemas.microsoft.com/office/drawing/2014/main" id="{0ECB0D0E-B1D1-40A0-A51E-544D5A452CFE}"/>
                </a:ext>
              </a:extLst>
            </p:cNvPr>
            <p:cNvSpPr/>
            <p:nvPr/>
          </p:nvSpPr>
          <p:spPr>
            <a:xfrm>
              <a:off x="2027550" y="3396674"/>
              <a:ext cx="8676964" cy="703876"/>
            </a:xfrm>
            <a:prstGeom prst="homePlate">
              <a:avLst/>
            </a:prstGeom>
            <a:solidFill>
              <a:srgbClr val="2538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21600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  <a:defRPr/>
              </a:pP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19" name="Rectangle 24">
            <a:extLst>
              <a:ext uri="{FF2B5EF4-FFF2-40B4-BE49-F238E27FC236}">
                <a16:creationId xmlns:a16="http://schemas.microsoft.com/office/drawing/2014/main" id="{16F3CE0F-3976-4BB4-8494-9EC775F53E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46183" y="1547153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20" name="Rectangle 24">
            <a:extLst>
              <a:ext uri="{FF2B5EF4-FFF2-40B4-BE49-F238E27FC236}">
                <a16:creationId xmlns:a16="http://schemas.microsoft.com/office/drawing/2014/main" id="{A1C72F26-01E2-4B7C-84B4-9DEC8DA252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41024" y="2136458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21" name="Rectangle 24">
            <a:extLst>
              <a:ext uri="{FF2B5EF4-FFF2-40B4-BE49-F238E27FC236}">
                <a16:creationId xmlns:a16="http://schemas.microsoft.com/office/drawing/2014/main" id="{EB20C261-8F46-422B-9486-4405ED295B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41024" y="2734998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24" name="矩形 43">
            <a:extLst>
              <a:ext uri="{FF2B5EF4-FFF2-40B4-BE49-F238E27FC236}">
                <a16:creationId xmlns:a16="http://schemas.microsoft.com/office/drawing/2014/main" id="{04068F7A-F934-4051-9576-EB89F9D9C8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3488" y="3879892"/>
            <a:ext cx="7635174" cy="618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200" dirty="0">
                <a:latin typeface="+mn-ea"/>
              </a:rPr>
              <a:t>There are moments in life when you miss someone </a:t>
            </a:r>
            <a:r>
              <a:rPr lang="en-US" altLang="zh-CN" sz="1200" dirty="0" err="1">
                <a:latin typeface="+mn-ea"/>
              </a:rPr>
              <a:t>soThere</a:t>
            </a:r>
            <a:r>
              <a:rPr lang="en-US" altLang="zh-CN" sz="1200" dirty="0">
                <a:latin typeface="+mn-ea"/>
              </a:rPr>
              <a:t> are moments in life when you miss someone so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+mn-ea"/>
              </a:rPr>
              <a:t>There are moments in life when you miss someone </a:t>
            </a:r>
            <a:r>
              <a:rPr lang="en-US" altLang="zh-CN" sz="1200" dirty="0" err="1">
                <a:latin typeface="+mn-ea"/>
              </a:rPr>
              <a:t>soThere</a:t>
            </a:r>
            <a:r>
              <a:rPr lang="en-US" altLang="zh-CN" sz="1200" dirty="0">
                <a:latin typeface="+mn-ea"/>
              </a:rPr>
              <a:t> are moments in life when you miss someone so</a:t>
            </a:r>
          </a:p>
        </p:txBody>
      </p:sp>
      <p:sp>
        <p:nvSpPr>
          <p:cNvPr id="25" name="TextBox 7">
            <a:extLst>
              <a:ext uri="{FF2B5EF4-FFF2-40B4-BE49-F238E27FC236}">
                <a16:creationId xmlns:a16="http://schemas.microsoft.com/office/drawing/2014/main" id="{78DB0B96-6AD6-45FA-89DD-B06F51DD5E24}"/>
              </a:ext>
            </a:extLst>
          </p:cNvPr>
          <p:cNvSpPr txBox="1"/>
          <p:nvPr/>
        </p:nvSpPr>
        <p:spPr>
          <a:xfrm>
            <a:off x="671333" y="3492652"/>
            <a:ext cx="36907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pc="300" dirty="0"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b="1" spc="300" dirty="0"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b="1" spc="300" dirty="0"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2043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D6A4116-9316-41CF-AE2C-A8CA50B341E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26" b="45000"/>
          <a:stretch/>
        </p:blipFill>
        <p:spPr>
          <a:xfrm>
            <a:off x="0" y="734017"/>
            <a:ext cx="9144000" cy="1979271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E62F1088-B1E8-482C-B357-8AA6B1C1297F}"/>
              </a:ext>
            </a:extLst>
          </p:cNvPr>
          <p:cNvCxnSpPr>
            <a:cxnSpLocks/>
          </p:cNvCxnSpPr>
          <p:nvPr/>
        </p:nvCxnSpPr>
        <p:spPr>
          <a:xfrm>
            <a:off x="0" y="2751492"/>
            <a:ext cx="9144000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id="{5E337020-465D-4F4D-ACEB-E0830649FEC9}"/>
              </a:ext>
            </a:extLst>
          </p:cNvPr>
          <p:cNvSpPr/>
          <p:nvPr/>
        </p:nvSpPr>
        <p:spPr>
          <a:xfrm>
            <a:off x="3025996" y="3019924"/>
            <a:ext cx="2876108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800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 动 前 期 准 备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92AFA90-5198-48CA-A0A8-F1C1107127A9}"/>
              </a:ext>
            </a:extLst>
          </p:cNvPr>
          <p:cNvSpPr/>
          <p:nvPr/>
        </p:nvSpPr>
        <p:spPr>
          <a:xfrm>
            <a:off x="7225252" y="4611923"/>
            <a:ext cx="1768278" cy="40011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2000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 A R T  0 2</a:t>
            </a:r>
            <a:endParaRPr lang="zh-CN" altLang="en-US" sz="2000" b="1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BF360FC-C94F-4063-AD8F-5B961FFE55BD}"/>
              </a:ext>
            </a:extLst>
          </p:cNvPr>
          <p:cNvSpPr/>
          <p:nvPr/>
        </p:nvSpPr>
        <p:spPr>
          <a:xfrm>
            <a:off x="3129390" y="3592947"/>
            <a:ext cx="266932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spc="300" dirty="0">
                <a:solidFill>
                  <a:srgbClr val="333333"/>
                </a:solidFill>
                <a:latin typeface="arial" panose="020B0604020202020204" pitchFamily="34" charset="0"/>
              </a:rPr>
              <a:t>General idea of activity</a:t>
            </a:r>
            <a:endParaRPr lang="zh-CN" altLang="en-US" sz="1200" spc="30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9C2F787-B185-43CA-B693-B6796F4F4D22}"/>
              </a:ext>
            </a:extLst>
          </p:cNvPr>
          <p:cNvSpPr txBox="1"/>
          <p:nvPr/>
        </p:nvSpPr>
        <p:spPr>
          <a:xfrm>
            <a:off x="1803000" y="4042485"/>
            <a:ext cx="5167608" cy="4431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00" dirty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1286528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19D6DF42-6CAB-48AA-9D1F-7ED193A1706A}"/>
              </a:ext>
            </a:extLst>
          </p:cNvPr>
          <p:cNvCxnSpPr/>
          <p:nvPr/>
        </p:nvCxnSpPr>
        <p:spPr>
          <a:xfrm>
            <a:off x="671333" y="154500"/>
            <a:ext cx="2569579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61B10A68-DECC-4971-87EF-1D8EE4FC36B9}"/>
              </a:ext>
            </a:extLst>
          </p:cNvPr>
          <p:cNvCxnSpPr/>
          <p:nvPr/>
        </p:nvCxnSpPr>
        <p:spPr>
          <a:xfrm>
            <a:off x="5600453" y="154500"/>
            <a:ext cx="2569579" cy="0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>
            <a:extLst>
              <a:ext uri="{FF2B5EF4-FFF2-40B4-BE49-F238E27FC236}">
                <a16:creationId xmlns:a16="http://schemas.microsoft.com/office/drawing/2014/main" id="{CEE1839D-9FAD-469A-A63A-3BD41C468744}"/>
              </a:ext>
            </a:extLst>
          </p:cNvPr>
          <p:cNvSpPr/>
          <p:nvPr/>
        </p:nvSpPr>
        <p:spPr>
          <a:xfrm>
            <a:off x="3219221" y="31389"/>
            <a:ext cx="954107" cy="24622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活动内容构成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576E790-29F2-449F-BEB9-36BB3BE4E908}"/>
              </a:ext>
            </a:extLst>
          </p:cNvPr>
          <p:cNvSpPr/>
          <p:nvPr/>
        </p:nvSpPr>
        <p:spPr>
          <a:xfrm>
            <a:off x="4047674" y="31389"/>
            <a:ext cx="157447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rgbClr val="333333"/>
                </a:solidFill>
                <a:latin typeface="arial" panose="020B0604020202020204" pitchFamily="34" charset="0"/>
              </a:rPr>
              <a:t>Activity content structure</a:t>
            </a:r>
            <a:endParaRPr lang="zh-CN" altLang="en-US" sz="1000" dirty="0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01B12D9D-1353-47A3-A2B9-8EA2832665C3}"/>
              </a:ext>
            </a:extLst>
          </p:cNvPr>
          <p:cNvGrpSpPr/>
          <p:nvPr/>
        </p:nvGrpSpPr>
        <p:grpSpPr>
          <a:xfrm>
            <a:off x="4100121" y="1718995"/>
            <a:ext cx="4486140" cy="2598360"/>
            <a:chOff x="5344845" y="2385464"/>
            <a:chExt cx="5855421" cy="3391444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9098CDCF-2098-4264-9501-719233A57940}"/>
                </a:ext>
              </a:extLst>
            </p:cNvPr>
            <p:cNvGrpSpPr/>
            <p:nvPr/>
          </p:nvGrpSpPr>
          <p:grpSpPr>
            <a:xfrm>
              <a:off x="5464964" y="4906380"/>
              <a:ext cx="5609436" cy="345973"/>
              <a:chOff x="5631510" y="4968481"/>
              <a:chExt cx="4818775" cy="297207"/>
            </a:xfrm>
          </p:grpSpPr>
          <p:sp>
            <p:nvSpPr>
              <p:cNvPr id="20" name="圆角矩形 2">
                <a:extLst>
                  <a:ext uri="{FF2B5EF4-FFF2-40B4-BE49-F238E27FC236}">
                    <a16:creationId xmlns:a16="http://schemas.microsoft.com/office/drawing/2014/main" id="{450D9E9D-58B3-4727-82DD-1C7FDB27A596}"/>
                  </a:ext>
                </a:extLst>
              </p:cNvPr>
              <p:cNvSpPr/>
              <p:nvPr/>
            </p:nvSpPr>
            <p:spPr>
              <a:xfrm>
                <a:off x="5631510" y="4968481"/>
                <a:ext cx="297207" cy="297207"/>
              </a:xfrm>
              <a:prstGeom prst="roundRect">
                <a:avLst/>
              </a:prstGeom>
              <a:solidFill>
                <a:srgbClr val="25384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圆角矩形 23">
                <a:extLst>
                  <a:ext uri="{FF2B5EF4-FFF2-40B4-BE49-F238E27FC236}">
                    <a16:creationId xmlns:a16="http://schemas.microsoft.com/office/drawing/2014/main" id="{D1A61720-ACDD-458F-8953-2500F18F29D1}"/>
                  </a:ext>
                </a:extLst>
              </p:cNvPr>
              <p:cNvSpPr/>
              <p:nvPr/>
            </p:nvSpPr>
            <p:spPr>
              <a:xfrm>
                <a:off x="6133906" y="4968481"/>
                <a:ext cx="297207" cy="297207"/>
              </a:xfrm>
              <a:prstGeom prst="roundRect">
                <a:avLst/>
              </a:prstGeom>
              <a:solidFill>
                <a:srgbClr val="25384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圆角矩形 24">
                <a:extLst>
                  <a:ext uri="{FF2B5EF4-FFF2-40B4-BE49-F238E27FC236}">
                    <a16:creationId xmlns:a16="http://schemas.microsoft.com/office/drawing/2014/main" id="{F4389C1C-ABEF-4683-8260-C07F4BC5A7F0}"/>
                  </a:ext>
                </a:extLst>
              </p:cNvPr>
              <p:cNvSpPr/>
              <p:nvPr/>
            </p:nvSpPr>
            <p:spPr>
              <a:xfrm>
                <a:off x="6636302" y="4968481"/>
                <a:ext cx="297207" cy="297207"/>
              </a:xfrm>
              <a:prstGeom prst="roundRect">
                <a:avLst/>
              </a:prstGeom>
              <a:solidFill>
                <a:srgbClr val="25384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圆角矩形 25">
                <a:extLst>
                  <a:ext uri="{FF2B5EF4-FFF2-40B4-BE49-F238E27FC236}">
                    <a16:creationId xmlns:a16="http://schemas.microsoft.com/office/drawing/2014/main" id="{A986758E-0613-4CE7-B446-926EEF3A366B}"/>
                  </a:ext>
                </a:extLst>
              </p:cNvPr>
              <p:cNvSpPr/>
              <p:nvPr/>
            </p:nvSpPr>
            <p:spPr>
              <a:xfrm>
                <a:off x="7138698" y="4968481"/>
                <a:ext cx="297207" cy="297207"/>
              </a:xfrm>
              <a:prstGeom prst="roundRect">
                <a:avLst/>
              </a:prstGeom>
              <a:solidFill>
                <a:srgbClr val="25384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圆角矩形 26">
                <a:extLst>
                  <a:ext uri="{FF2B5EF4-FFF2-40B4-BE49-F238E27FC236}">
                    <a16:creationId xmlns:a16="http://schemas.microsoft.com/office/drawing/2014/main" id="{EDD1F044-361E-401B-AAF1-70CBE2765257}"/>
                  </a:ext>
                </a:extLst>
              </p:cNvPr>
              <p:cNvSpPr/>
              <p:nvPr/>
            </p:nvSpPr>
            <p:spPr>
              <a:xfrm>
                <a:off x="7641094" y="4968481"/>
                <a:ext cx="297207" cy="297207"/>
              </a:xfrm>
              <a:prstGeom prst="roundRect">
                <a:avLst/>
              </a:prstGeom>
              <a:solidFill>
                <a:srgbClr val="25384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圆角矩形 27">
                <a:extLst>
                  <a:ext uri="{FF2B5EF4-FFF2-40B4-BE49-F238E27FC236}">
                    <a16:creationId xmlns:a16="http://schemas.microsoft.com/office/drawing/2014/main" id="{A7838363-4EA0-4334-BBFD-7DABD26193EE}"/>
                  </a:ext>
                </a:extLst>
              </p:cNvPr>
              <p:cNvSpPr/>
              <p:nvPr/>
            </p:nvSpPr>
            <p:spPr>
              <a:xfrm>
                <a:off x="8143490" y="4968481"/>
                <a:ext cx="297207" cy="297207"/>
              </a:xfrm>
              <a:prstGeom prst="roundRect">
                <a:avLst/>
              </a:prstGeom>
              <a:solidFill>
                <a:srgbClr val="25384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圆角矩形 28">
                <a:extLst>
                  <a:ext uri="{FF2B5EF4-FFF2-40B4-BE49-F238E27FC236}">
                    <a16:creationId xmlns:a16="http://schemas.microsoft.com/office/drawing/2014/main" id="{BC383E64-70AD-4722-9CB8-60EAC824B2AD}"/>
                  </a:ext>
                </a:extLst>
              </p:cNvPr>
              <p:cNvSpPr/>
              <p:nvPr/>
            </p:nvSpPr>
            <p:spPr>
              <a:xfrm>
                <a:off x="8645886" y="4968481"/>
                <a:ext cx="297207" cy="297207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7" name="圆角矩形 29">
                <a:extLst>
                  <a:ext uri="{FF2B5EF4-FFF2-40B4-BE49-F238E27FC236}">
                    <a16:creationId xmlns:a16="http://schemas.microsoft.com/office/drawing/2014/main" id="{51E102BD-FEB6-4124-AF24-32CE79F6C3A2}"/>
                  </a:ext>
                </a:extLst>
              </p:cNvPr>
              <p:cNvSpPr/>
              <p:nvPr/>
            </p:nvSpPr>
            <p:spPr>
              <a:xfrm>
                <a:off x="9148282" y="4968481"/>
                <a:ext cx="297207" cy="297207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圆角矩形 30">
                <a:extLst>
                  <a:ext uri="{FF2B5EF4-FFF2-40B4-BE49-F238E27FC236}">
                    <a16:creationId xmlns:a16="http://schemas.microsoft.com/office/drawing/2014/main" id="{31EC7CB2-C5B8-49F1-95D1-18DDC5529BFC}"/>
                  </a:ext>
                </a:extLst>
              </p:cNvPr>
              <p:cNvSpPr/>
              <p:nvPr/>
            </p:nvSpPr>
            <p:spPr>
              <a:xfrm>
                <a:off x="9650678" y="4968481"/>
                <a:ext cx="297207" cy="297207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圆角矩形 31">
                <a:extLst>
                  <a:ext uri="{FF2B5EF4-FFF2-40B4-BE49-F238E27FC236}">
                    <a16:creationId xmlns:a16="http://schemas.microsoft.com/office/drawing/2014/main" id="{8DB1BBF9-DF0B-470B-AF43-66FE0E635922}"/>
                  </a:ext>
                </a:extLst>
              </p:cNvPr>
              <p:cNvSpPr/>
              <p:nvPr/>
            </p:nvSpPr>
            <p:spPr>
              <a:xfrm>
                <a:off x="10153078" y="4968481"/>
                <a:ext cx="297207" cy="297207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FF387074-F13A-45E1-B630-75644CE96E3F}"/>
                </a:ext>
              </a:extLst>
            </p:cNvPr>
            <p:cNvCxnSpPr/>
            <p:nvPr/>
          </p:nvCxnSpPr>
          <p:spPr>
            <a:xfrm>
              <a:off x="5432358" y="2385464"/>
              <a:ext cx="93376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DD44B7F2-A97D-466B-B5FF-FD246AE66EFA}"/>
                </a:ext>
              </a:extLst>
            </p:cNvPr>
            <p:cNvCxnSpPr/>
            <p:nvPr/>
          </p:nvCxnSpPr>
          <p:spPr>
            <a:xfrm>
              <a:off x="5432358" y="3719078"/>
              <a:ext cx="93376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CF48EB2C-4B7E-495E-A609-296875F8D79D}"/>
                </a:ext>
              </a:extLst>
            </p:cNvPr>
            <p:cNvSpPr/>
            <p:nvPr/>
          </p:nvSpPr>
          <p:spPr>
            <a:xfrm>
              <a:off x="10318293" y="5376798"/>
              <a:ext cx="881973" cy="400110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en-US" altLang="zh-CN" sz="20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60.8%</a:t>
              </a:r>
              <a:endParaRPr lang="zh-CN" altLang="en-US" sz="20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F985E0CB-40E5-4923-8841-8FB65AFD7733}"/>
                </a:ext>
              </a:extLst>
            </p:cNvPr>
            <p:cNvSpPr/>
            <p:nvPr/>
          </p:nvSpPr>
          <p:spPr>
            <a:xfrm>
              <a:off x="5344845" y="5376798"/>
              <a:ext cx="881972" cy="400110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￥</a:t>
              </a:r>
              <a:r>
                <a:rPr lang="en-US" altLang="zh-CN" sz="20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589</a:t>
              </a:r>
            </a:p>
          </p:txBody>
        </p:sp>
      </p:grpSp>
      <p:sp>
        <p:nvSpPr>
          <p:cNvPr id="37" name="矩形 1">
            <a:extLst>
              <a:ext uri="{FF2B5EF4-FFF2-40B4-BE49-F238E27FC236}">
                <a16:creationId xmlns:a16="http://schemas.microsoft.com/office/drawing/2014/main" id="{C1DFE6AD-3B4B-45FE-950E-D2E1BA9CAD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00122" y="1343024"/>
            <a:ext cx="1724025" cy="336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此处添加标题内容</a:t>
            </a:r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CA43E622-753C-4640-9BB7-6932D717CC41}"/>
              </a:ext>
            </a:extLst>
          </p:cNvPr>
          <p:cNvSpPr txBox="1"/>
          <p:nvPr/>
        </p:nvSpPr>
        <p:spPr>
          <a:xfrm>
            <a:off x="4100122" y="1736365"/>
            <a:ext cx="271156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9" name="矩形 1">
            <a:extLst>
              <a:ext uri="{FF2B5EF4-FFF2-40B4-BE49-F238E27FC236}">
                <a16:creationId xmlns:a16="http://schemas.microsoft.com/office/drawing/2014/main" id="{6A505A79-E351-49E6-BA41-638CAC99D2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00122" y="2410196"/>
            <a:ext cx="1724025" cy="336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此处添加标题内容</a:t>
            </a:r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3A5781A9-D865-4090-9A17-A26E99F8BC8D}"/>
              </a:ext>
            </a:extLst>
          </p:cNvPr>
          <p:cNvSpPr txBox="1"/>
          <p:nvPr/>
        </p:nvSpPr>
        <p:spPr>
          <a:xfrm>
            <a:off x="4100122" y="2803537"/>
            <a:ext cx="271156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pic>
        <p:nvPicPr>
          <p:cNvPr id="42" name="图片 41">
            <a:extLst>
              <a:ext uri="{FF2B5EF4-FFF2-40B4-BE49-F238E27FC236}">
                <a16:creationId xmlns:a16="http://schemas.microsoft.com/office/drawing/2014/main" id="{7F697FDD-63BE-4615-B6BA-401936EE4B9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41" r="45451" b="-2076"/>
          <a:stretch/>
        </p:blipFill>
        <p:spPr>
          <a:xfrm>
            <a:off x="557739" y="1174495"/>
            <a:ext cx="939076" cy="938647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6B9109A3-D6E9-48FF-8E4B-390AB950A76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41" r="45451" b="-2076"/>
          <a:stretch/>
        </p:blipFill>
        <p:spPr>
          <a:xfrm>
            <a:off x="1601389" y="1174494"/>
            <a:ext cx="939076" cy="938647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id="{D044ADBD-7499-4F8C-91C3-5237DFEE4A5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41" r="45451" b="-2076"/>
          <a:stretch/>
        </p:blipFill>
        <p:spPr>
          <a:xfrm>
            <a:off x="2645039" y="1174494"/>
            <a:ext cx="939076" cy="938647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id="{64717696-67B3-420B-89FB-3B0CF313D7E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41" r="45451" b="-2076"/>
          <a:stretch/>
        </p:blipFill>
        <p:spPr>
          <a:xfrm>
            <a:off x="557739" y="2166642"/>
            <a:ext cx="939076" cy="938647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8FD9FB5E-5403-472B-834B-E9EB6B01BD2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41" r="45451" b="-2076"/>
          <a:stretch/>
        </p:blipFill>
        <p:spPr>
          <a:xfrm>
            <a:off x="1601389" y="2166641"/>
            <a:ext cx="939076" cy="938647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id="{C476257D-0C66-4E50-8295-C0563CC773F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41" r="45451" b="-2076"/>
          <a:stretch/>
        </p:blipFill>
        <p:spPr>
          <a:xfrm>
            <a:off x="2645039" y="2166641"/>
            <a:ext cx="939076" cy="938647"/>
          </a:xfrm>
          <a:prstGeom prst="rect">
            <a:avLst/>
          </a:prstGeom>
        </p:spPr>
      </p:pic>
      <p:pic>
        <p:nvPicPr>
          <p:cNvPr id="48" name="图片 47">
            <a:extLst>
              <a:ext uri="{FF2B5EF4-FFF2-40B4-BE49-F238E27FC236}">
                <a16:creationId xmlns:a16="http://schemas.microsoft.com/office/drawing/2014/main" id="{720CF47F-BE96-42FD-9662-F9A8CAB894C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41" r="45451" b="-2076"/>
          <a:stretch/>
        </p:blipFill>
        <p:spPr>
          <a:xfrm>
            <a:off x="557739" y="3158789"/>
            <a:ext cx="939076" cy="938647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8069DD9C-80BE-4724-B85D-9088BC8D22D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41" r="45451" b="-2076"/>
          <a:stretch/>
        </p:blipFill>
        <p:spPr>
          <a:xfrm>
            <a:off x="1601389" y="3158788"/>
            <a:ext cx="939076" cy="938647"/>
          </a:xfrm>
          <a:prstGeom prst="rect">
            <a:avLst/>
          </a:prstGeom>
        </p:spPr>
      </p:pic>
      <p:pic>
        <p:nvPicPr>
          <p:cNvPr id="50" name="图片 49">
            <a:extLst>
              <a:ext uri="{FF2B5EF4-FFF2-40B4-BE49-F238E27FC236}">
                <a16:creationId xmlns:a16="http://schemas.microsoft.com/office/drawing/2014/main" id="{C546ACA6-948F-40BD-AE2E-6E28FCB62BF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41" r="45451" b="-2076"/>
          <a:stretch/>
        </p:blipFill>
        <p:spPr>
          <a:xfrm>
            <a:off x="2645039" y="3158788"/>
            <a:ext cx="939076" cy="938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930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活动策划方案PPT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733"/>
  <p:tag name="MH_LIBRARY" val="GRAPHIC"/>
  <p:tag name="MH_TYPE" val="Other"/>
  <p:tag name="MH_ORDER" val="1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733"/>
  <p:tag name="MH_LIBRARY" val="GRAPHIC"/>
  <p:tag name="MH_TYPE" val="Other"/>
  <p:tag name="MH_ORDER" val="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733"/>
  <p:tag name="MH_LIBRARY" val="GRAPHIC"/>
  <p:tag name="MH_TYPE" val="Other"/>
  <p:tag name="MH_ORDER" val="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733"/>
  <p:tag name="MH_LIBRARY" val="GRAPHIC"/>
  <p:tag name="MH_TYPE" val="Other"/>
  <p:tag name="MH_ORDER" val="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733"/>
  <p:tag name="MH_LIBRARY" val="GRAPHIC"/>
  <p:tag name="MH_TYPE" val="Other"/>
  <p:tag name="MH_ORDER" val="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733"/>
  <p:tag name="MH_LIBRARY" val="GRAPHIC"/>
  <p:tag name="MH_TYPE" val="Other"/>
  <p:tag name="MH_ORDER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733"/>
  <p:tag name="MH_LIBRARY" val="GRAPHIC"/>
  <p:tag name="MH_TYPE" val="Other"/>
  <p:tag name="MH_ORDER" val="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733"/>
  <p:tag name="MH_LIBRARY" val="GRAPHIC"/>
  <p:tag name="MH_TYPE" val="Other"/>
  <p:tag name="MH_ORDER" val="1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733"/>
  <p:tag name="MH_LIBRARY" val="GRAPHIC"/>
  <p:tag name="MH_TYPE" val="Other"/>
  <p:tag name="MH_ORDER" val="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733"/>
  <p:tag name="MH_LIBRARY" val="GRAPHIC"/>
  <p:tag name="MH_TYPE" val="Other"/>
  <p:tag name="MH_ORDER" val="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733"/>
  <p:tag name="MH_LIBRARY" val="GRAPHIC"/>
  <p:tag name="MH_TYPE" val="Other"/>
  <p:tag name="MH_ORDER" val="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733"/>
  <p:tag name="MH_LIBRARY" val="GRAPHIC"/>
  <p:tag name="MH_TYPE" val="Other"/>
  <p:tag name="MH_ORDER" val="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733"/>
  <p:tag name="MH_LIBRARY" val="GRAPHIC"/>
  <p:tag name="MH_TYPE" val="Other"/>
  <p:tag name="MH_ORDER" val="9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162</TotalTime>
  <Words>1580</Words>
  <Application>Microsoft Office PowerPoint</Application>
  <PresentationFormat>自定义</PresentationFormat>
  <Paragraphs>289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2" baseType="lpstr">
      <vt:lpstr>Gill Sans</vt:lpstr>
      <vt:lpstr>Hiragino Sans GB W3</vt:lpstr>
      <vt:lpstr>Montserrat</vt:lpstr>
      <vt:lpstr>等线</vt:lpstr>
      <vt:lpstr>等线 Light</vt:lpstr>
      <vt:lpstr>华文细黑</vt:lpstr>
      <vt:lpstr>宋体</vt:lpstr>
      <vt:lpstr>微软雅黑</vt:lpstr>
      <vt:lpstr>Agency FB</vt:lpstr>
      <vt:lpstr>arial</vt:lpstr>
      <vt:lpstr>arial</vt:lpstr>
      <vt:lpstr>Calibri</vt:lpstr>
      <vt:lpstr>Calibri Light</vt:lpstr>
      <vt:lpstr>Century Gothic</vt:lpstr>
      <vt:lpstr>Gill Sans MT</vt:lpstr>
      <vt:lpstr>Impact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活动策划方案PPT模板</dc:title>
  <dc:creator>樊婷婷</dc:creator>
  <cp:lastModifiedBy>dreamsummit</cp:lastModifiedBy>
  <cp:revision>12</cp:revision>
  <dcterms:created xsi:type="dcterms:W3CDTF">2017-11-17T06:33:59Z</dcterms:created>
  <dcterms:modified xsi:type="dcterms:W3CDTF">2017-12-14T05:56:39Z</dcterms:modified>
</cp:coreProperties>
</file>